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</p:sldIdLst>
  <p:sldSz cx="2743200" cy="18288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9328" autoAdjust="0"/>
    <p:restoredTop sz="94660"/>
  </p:normalViewPr>
  <p:slideViewPr>
    <p:cSldViewPr snapToGrid="0">
      <p:cViewPr varScale="1">
        <p:scale>
          <a:sx n="249" d="100"/>
          <a:sy n="249" d="100"/>
        </p:scale>
        <p:origin x="1500" y="1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5740" y="299297"/>
            <a:ext cx="2331720" cy="636693"/>
          </a:xfrm>
        </p:spPr>
        <p:txBody>
          <a:bodyPr anchor="b"/>
          <a:lstStyle>
            <a:lvl1pPr algn="ctr">
              <a:defRPr sz="1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42900" y="960543"/>
            <a:ext cx="2057400" cy="441537"/>
          </a:xfrm>
        </p:spPr>
        <p:txBody>
          <a:bodyPr/>
          <a:lstStyle>
            <a:lvl1pPr marL="0" indent="0" algn="ctr">
              <a:buNone/>
              <a:defRPr sz="640"/>
            </a:lvl1pPr>
            <a:lvl2pPr marL="121935" indent="0" algn="ctr">
              <a:buNone/>
              <a:defRPr sz="533"/>
            </a:lvl2pPr>
            <a:lvl3pPr marL="243870" indent="0" algn="ctr">
              <a:buNone/>
              <a:defRPr sz="480"/>
            </a:lvl3pPr>
            <a:lvl4pPr marL="365806" indent="0" algn="ctr">
              <a:buNone/>
              <a:defRPr sz="427"/>
            </a:lvl4pPr>
            <a:lvl5pPr marL="487741" indent="0" algn="ctr">
              <a:buNone/>
              <a:defRPr sz="427"/>
            </a:lvl5pPr>
            <a:lvl6pPr marL="609676" indent="0" algn="ctr">
              <a:buNone/>
              <a:defRPr sz="427"/>
            </a:lvl6pPr>
            <a:lvl7pPr marL="731611" indent="0" algn="ctr">
              <a:buNone/>
              <a:defRPr sz="427"/>
            </a:lvl7pPr>
            <a:lvl8pPr marL="853547" indent="0" algn="ctr">
              <a:buNone/>
              <a:defRPr sz="427"/>
            </a:lvl8pPr>
            <a:lvl9pPr marL="975482" indent="0" algn="ctr">
              <a:buNone/>
              <a:defRPr sz="427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D0AAFF-19B1-4C20-9389-551C9E5D47FA}" type="datetimeFigureOut">
              <a:rPr lang="en-GB" smtClean="0"/>
              <a:t>20/02/2022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C444E-B1CE-4C77-9F90-B25AF5DE8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782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D0AAFF-19B1-4C20-9389-551C9E5D47FA}" type="datetimeFigureOut">
              <a:rPr lang="en-GB" smtClean="0"/>
              <a:t>20/02/2022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C444E-B1CE-4C77-9F90-B25AF5DE8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827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7166" y="455930"/>
            <a:ext cx="2366010" cy="760730"/>
          </a:xfrm>
        </p:spPr>
        <p:txBody>
          <a:bodyPr anchor="b"/>
          <a:lstStyle>
            <a:lvl1pPr>
              <a:defRPr sz="1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7166" y="1223857"/>
            <a:ext cx="2366010" cy="400050"/>
          </a:xfrm>
        </p:spPr>
        <p:txBody>
          <a:bodyPr/>
          <a:lstStyle>
            <a:lvl1pPr marL="0" indent="0">
              <a:buNone/>
              <a:defRPr sz="640">
                <a:solidFill>
                  <a:schemeClr val="tx1"/>
                </a:solidFill>
              </a:defRPr>
            </a:lvl1pPr>
            <a:lvl2pPr marL="121935" indent="0">
              <a:buNone/>
              <a:defRPr sz="533">
                <a:solidFill>
                  <a:schemeClr val="tx1">
                    <a:tint val="75000"/>
                  </a:schemeClr>
                </a:solidFill>
              </a:defRPr>
            </a:lvl2pPr>
            <a:lvl3pPr marL="243870" indent="0">
              <a:buNone/>
              <a:defRPr sz="480">
                <a:solidFill>
                  <a:schemeClr val="tx1">
                    <a:tint val="75000"/>
                  </a:schemeClr>
                </a:solidFill>
              </a:defRPr>
            </a:lvl3pPr>
            <a:lvl4pPr marL="365806" indent="0">
              <a:buNone/>
              <a:defRPr sz="427">
                <a:solidFill>
                  <a:schemeClr val="tx1">
                    <a:tint val="75000"/>
                  </a:schemeClr>
                </a:solidFill>
              </a:defRPr>
            </a:lvl4pPr>
            <a:lvl5pPr marL="487741" indent="0">
              <a:buNone/>
              <a:defRPr sz="427">
                <a:solidFill>
                  <a:schemeClr val="tx1">
                    <a:tint val="75000"/>
                  </a:schemeClr>
                </a:solidFill>
              </a:defRPr>
            </a:lvl5pPr>
            <a:lvl6pPr marL="609676" indent="0">
              <a:buNone/>
              <a:defRPr sz="427">
                <a:solidFill>
                  <a:schemeClr val="tx1">
                    <a:tint val="75000"/>
                  </a:schemeClr>
                </a:solidFill>
              </a:defRPr>
            </a:lvl6pPr>
            <a:lvl7pPr marL="731611" indent="0">
              <a:buNone/>
              <a:defRPr sz="427">
                <a:solidFill>
                  <a:schemeClr val="tx1">
                    <a:tint val="75000"/>
                  </a:schemeClr>
                </a:solidFill>
              </a:defRPr>
            </a:lvl7pPr>
            <a:lvl8pPr marL="853547" indent="0">
              <a:buNone/>
              <a:defRPr sz="427">
                <a:solidFill>
                  <a:schemeClr val="tx1">
                    <a:tint val="75000"/>
                  </a:schemeClr>
                </a:solidFill>
              </a:defRPr>
            </a:lvl8pPr>
            <a:lvl9pPr marL="975482" indent="0">
              <a:buNone/>
              <a:defRPr sz="427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D0AAFF-19B1-4C20-9389-551C9E5D47FA}" type="datetimeFigureOut">
              <a:rPr lang="en-GB" smtClean="0"/>
              <a:t>20/02/2022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C444E-B1CE-4C77-9F90-B25AF5DE8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6569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88595" y="486833"/>
            <a:ext cx="1165860" cy="11603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88745" y="486833"/>
            <a:ext cx="1165860" cy="11603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D0AAFF-19B1-4C20-9389-551C9E5D47FA}" type="datetimeFigureOut">
              <a:rPr lang="en-GB" smtClean="0"/>
              <a:t>20/02/2022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C444E-B1CE-4C77-9F90-B25AF5DE8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6360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952" y="97367"/>
            <a:ext cx="2366010" cy="35348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8953" y="448310"/>
            <a:ext cx="1160502" cy="219710"/>
          </a:xfrm>
        </p:spPr>
        <p:txBody>
          <a:bodyPr anchor="b"/>
          <a:lstStyle>
            <a:lvl1pPr marL="0" indent="0">
              <a:buNone/>
              <a:defRPr sz="640" b="1"/>
            </a:lvl1pPr>
            <a:lvl2pPr marL="121935" indent="0">
              <a:buNone/>
              <a:defRPr sz="533" b="1"/>
            </a:lvl2pPr>
            <a:lvl3pPr marL="243870" indent="0">
              <a:buNone/>
              <a:defRPr sz="480" b="1"/>
            </a:lvl3pPr>
            <a:lvl4pPr marL="365806" indent="0">
              <a:buNone/>
              <a:defRPr sz="427" b="1"/>
            </a:lvl4pPr>
            <a:lvl5pPr marL="487741" indent="0">
              <a:buNone/>
              <a:defRPr sz="427" b="1"/>
            </a:lvl5pPr>
            <a:lvl6pPr marL="609676" indent="0">
              <a:buNone/>
              <a:defRPr sz="427" b="1"/>
            </a:lvl6pPr>
            <a:lvl7pPr marL="731611" indent="0">
              <a:buNone/>
              <a:defRPr sz="427" b="1"/>
            </a:lvl7pPr>
            <a:lvl8pPr marL="853547" indent="0">
              <a:buNone/>
              <a:defRPr sz="427" b="1"/>
            </a:lvl8pPr>
            <a:lvl9pPr marL="975482" indent="0">
              <a:buNone/>
              <a:defRPr sz="42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88953" y="668020"/>
            <a:ext cx="1160502" cy="9825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388745" y="448310"/>
            <a:ext cx="1166217" cy="219710"/>
          </a:xfrm>
        </p:spPr>
        <p:txBody>
          <a:bodyPr anchor="b"/>
          <a:lstStyle>
            <a:lvl1pPr marL="0" indent="0">
              <a:buNone/>
              <a:defRPr sz="640" b="1"/>
            </a:lvl1pPr>
            <a:lvl2pPr marL="121935" indent="0">
              <a:buNone/>
              <a:defRPr sz="533" b="1"/>
            </a:lvl2pPr>
            <a:lvl3pPr marL="243870" indent="0">
              <a:buNone/>
              <a:defRPr sz="480" b="1"/>
            </a:lvl3pPr>
            <a:lvl4pPr marL="365806" indent="0">
              <a:buNone/>
              <a:defRPr sz="427" b="1"/>
            </a:lvl4pPr>
            <a:lvl5pPr marL="487741" indent="0">
              <a:buNone/>
              <a:defRPr sz="427" b="1"/>
            </a:lvl5pPr>
            <a:lvl6pPr marL="609676" indent="0">
              <a:buNone/>
              <a:defRPr sz="427" b="1"/>
            </a:lvl6pPr>
            <a:lvl7pPr marL="731611" indent="0">
              <a:buNone/>
              <a:defRPr sz="427" b="1"/>
            </a:lvl7pPr>
            <a:lvl8pPr marL="853547" indent="0">
              <a:buNone/>
              <a:defRPr sz="427" b="1"/>
            </a:lvl8pPr>
            <a:lvl9pPr marL="975482" indent="0">
              <a:buNone/>
              <a:defRPr sz="427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388745" y="668020"/>
            <a:ext cx="1166217" cy="9825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D0AAFF-19B1-4C20-9389-551C9E5D47FA}" type="datetimeFigureOut">
              <a:rPr lang="en-GB" smtClean="0"/>
              <a:t>20/02/2022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C444E-B1CE-4C77-9F90-B25AF5DE8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3389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D0AAFF-19B1-4C20-9389-551C9E5D47FA}" type="datetimeFigureOut">
              <a:rPr lang="en-GB" smtClean="0"/>
              <a:t>20/02/2022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C444E-B1CE-4C77-9F90-B25AF5DE8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8561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D0AAFF-19B1-4C20-9389-551C9E5D47FA}" type="datetimeFigureOut">
              <a:rPr lang="en-GB" smtClean="0"/>
              <a:t>20/02/2022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C444E-B1CE-4C77-9F90-B25AF5DE8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576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953" y="121920"/>
            <a:ext cx="884753" cy="426720"/>
          </a:xfrm>
        </p:spPr>
        <p:txBody>
          <a:bodyPr anchor="b"/>
          <a:lstStyle>
            <a:lvl1pPr>
              <a:defRPr sz="85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66217" y="263314"/>
            <a:ext cx="1388745" cy="1299633"/>
          </a:xfrm>
        </p:spPr>
        <p:txBody>
          <a:bodyPr/>
          <a:lstStyle>
            <a:lvl1pPr>
              <a:defRPr sz="853"/>
            </a:lvl1pPr>
            <a:lvl2pPr>
              <a:defRPr sz="747"/>
            </a:lvl2pPr>
            <a:lvl3pPr>
              <a:defRPr sz="640"/>
            </a:lvl3pPr>
            <a:lvl4pPr>
              <a:defRPr sz="533"/>
            </a:lvl4pPr>
            <a:lvl5pPr>
              <a:defRPr sz="533"/>
            </a:lvl5pPr>
            <a:lvl6pPr>
              <a:defRPr sz="533"/>
            </a:lvl6pPr>
            <a:lvl7pPr>
              <a:defRPr sz="533"/>
            </a:lvl7pPr>
            <a:lvl8pPr>
              <a:defRPr sz="533"/>
            </a:lvl8pPr>
            <a:lvl9pPr>
              <a:defRPr sz="533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8953" y="548640"/>
            <a:ext cx="884753" cy="1016423"/>
          </a:xfrm>
        </p:spPr>
        <p:txBody>
          <a:bodyPr/>
          <a:lstStyle>
            <a:lvl1pPr marL="0" indent="0">
              <a:buNone/>
              <a:defRPr sz="427"/>
            </a:lvl1pPr>
            <a:lvl2pPr marL="121935" indent="0">
              <a:buNone/>
              <a:defRPr sz="373"/>
            </a:lvl2pPr>
            <a:lvl3pPr marL="243870" indent="0">
              <a:buNone/>
              <a:defRPr sz="320"/>
            </a:lvl3pPr>
            <a:lvl4pPr marL="365806" indent="0">
              <a:buNone/>
              <a:defRPr sz="267"/>
            </a:lvl4pPr>
            <a:lvl5pPr marL="487741" indent="0">
              <a:buNone/>
              <a:defRPr sz="267"/>
            </a:lvl5pPr>
            <a:lvl6pPr marL="609676" indent="0">
              <a:buNone/>
              <a:defRPr sz="267"/>
            </a:lvl6pPr>
            <a:lvl7pPr marL="731611" indent="0">
              <a:buNone/>
              <a:defRPr sz="267"/>
            </a:lvl7pPr>
            <a:lvl8pPr marL="853547" indent="0">
              <a:buNone/>
              <a:defRPr sz="267"/>
            </a:lvl8pPr>
            <a:lvl9pPr marL="975482" indent="0">
              <a:buNone/>
              <a:defRPr sz="26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D0AAFF-19B1-4C20-9389-551C9E5D47FA}" type="datetimeFigureOut">
              <a:rPr lang="en-GB" smtClean="0"/>
              <a:t>20/02/2022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C444E-B1CE-4C77-9F90-B25AF5DE8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63622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8953" y="121920"/>
            <a:ext cx="884753" cy="426720"/>
          </a:xfrm>
        </p:spPr>
        <p:txBody>
          <a:bodyPr anchor="b"/>
          <a:lstStyle>
            <a:lvl1pPr>
              <a:defRPr sz="853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6217" y="263314"/>
            <a:ext cx="1388745" cy="1299633"/>
          </a:xfrm>
        </p:spPr>
        <p:txBody>
          <a:bodyPr anchor="t"/>
          <a:lstStyle>
            <a:lvl1pPr marL="0" indent="0">
              <a:buNone/>
              <a:defRPr sz="853"/>
            </a:lvl1pPr>
            <a:lvl2pPr marL="121935" indent="0">
              <a:buNone/>
              <a:defRPr sz="747"/>
            </a:lvl2pPr>
            <a:lvl3pPr marL="243870" indent="0">
              <a:buNone/>
              <a:defRPr sz="640"/>
            </a:lvl3pPr>
            <a:lvl4pPr marL="365806" indent="0">
              <a:buNone/>
              <a:defRPr sz="533"/>
            </a:lvl4pPr>
            <a:lvl5pPr marL="487741" indent="0">
              <a:buNone/>
              <a:defRPr sz="533"/>
            </a:lvl5pPr>
            <a:lvl6pPr marL="609676" indent="0">
              <a:buNone/>
              <a:defRPr sz="533"/>
            </a:lvl6pPr>
            <a:lvl7pPr marL="731611" indent="0">
              <a:buNone/>
              <a:defRPr sz="533"/>
            </a:lvl7pPr>
            <a:lvl8pPr marL="853547" indent="0">
              <a:buNone/>
              <a:defRPr sz="533"/>
            </a:lvl8pPr>
            <a:lvl9pPr marL="975482" indent="0">
              <a:buNone/>
              <a:defRPr sz="533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8953" y="548640"/>
            <a:ext cx="884753" cy="1016423"/>
          </a:xfrm>
        </p:spPr>
        <p:txBody>
          <a:bodyPr/>
          <a:lstStyle>
            <a:lvl1pPr marL="0" indent="0">
              <a:buNone/>
              <a:defRPr sz="427"/>
            </a:lvl1pPr>
            <a:lvl2pPr marL="121935" indent="0">
              <a:buNone/>
              <a:defRPr sz="373"/>
            </a:lvl2pPr>
            <a:lvl3pPr marL="243870" indent="0">
              <a:buNone/>
              <a:defRPr sz="320"/>
            </a:lvl3pPr>
            <a:lvl4pPr marL="365806" indent="0">
              <a:buNone/>
              <a:defRPr sz="267"/>
            </a:lvl4pPr>
            <a:lvl5pPr marL="487741" indent="0">
              <a:buNone/>
              <a:defRPr sz="267"/>
            </a:lvl5pPr>
            <a:lvl6pPr marL="609676" indent="0">
              <a:buNone/>
              <a:defRPr sz="267"/>
            </a:lvl6pPr>
            <a:lvl7pPr marL="731611" indent="0">
              <a:buNone/>
              <a:defRPr sz="267"/>
            </a:lvl7pPr>
            <a:lvl8pPr marL="853547" indent="0">
              <a:buNone/>
              <a:defRPr sz="267"/>
            </a:lvl8pPr>
            <a:lvl9pPr marL="975482" indent="0">
              <a:buNone/>
              <a:defRPr sz="267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D0AAFF-19B1-4C20-9389-551C9E5D47FA}" type="datetimeFigureOut">
              <a:rPr lang="en-GB" smtClean="0"/>
              <a:t>20/02/2022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C444E-B1CE-4C77-9F90-B25AF5DE8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0643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D0AAFF-19B1-4C20-9389-551C9E5D47FA}" type="datetimeFigureOut">
              <a:rPr lang="en-GB" smtClean="0"/>
              <a:t>20/02/2022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C444E-B1CE-4C77-9F90-B25AF5DE8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5077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963102" y="97367"/>
            <a:ext cx="591503" cy="154982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88595" y="97367"/>
            <a:ext cx="1740218" cy="154982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D0AAFF-19B1-4C20-9389-551C9E5D47FA}" type="datetimeFigureOut">
              <a:rPr lang="en-GB" smtClean="0"/>
              <a:t>20/02/2022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AC444E-B1CE-4C77-9F90-B25AF5DE8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64115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tx2">
                <a:lumMod val="20000"/>
                <a:lumOff val="8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88595" y="97367"/>
            <a:ext cx="2366010" cy="3534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8595" y="486833"/>
            <a:ext cx="2366010" cy="11603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88595" y="1695027"/>
            <a:ext cx="617220" cy="973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D0AAFF-19B1-4C20-9389-551C9E5D47FA}" type="datetimeFigureOut">
              <a:rPr lang="en-GB" smtClean="0"/>
              <a:t>20/02/2022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08685" y="1695027"/>
            <a:ext cx="925830" cy="973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937385" y="1695027"/>
            <a:ext cx="617220" cy="973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AC444E-B1CE-4C77-9F90-B25AF5DE89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542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243870" rtl="0" eaLnBrk="1" latinLnBrk="0" hangingPunct="1">
        <a:lnSpc>
          <a:spcPct val="90000"/>
        </a:lnSpc>
        <a:spcBef>
          <a:spcPct val="0"/>
        </a:spcBef>
        <a:buNone/>
        <a:defRPr sz="1173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60968" indent="-60968" algn="l" defTabSz="243870" rtl="0" eaLnBrk="1" latinLnBrk="0" hangingPunct="1">
        <a:lnSpc>
          <a:spcPct val="90000"/>
        </a:lnSpc>
        <a:spcBef>
          <a:spcPts val="267"/>
        </a:spcBef>
        <a:buFont typeface="Arial" panose="020B0604020202020204" pitchFamily="34" charset="0"/>
        <a:buChar char="•"/>
        <a:defRPr sz="747" kern="1200">
          <a:solidFill>
            <a:schemeClr val="tx1"/>
          </a:solidFill>
          <a:latin typeface="+mn-lt"/>
          <a:ea typeface="+mn-ea"/>
          <a:cs typeface="+mn-cs"/>
        </a:defRPr>
      </a:lvl1pPr>
      <a:lvl2pPr marL="182903" indent="-60968" algn="l" defTabSz="243870" rtl="0" eaLnBrk="1" latinLnBrk="0" hangingPunct="1">
        <a:lnSpc>
          <a:spcPct val="90000"/>
        </a:lnSpc>
        <a:spcBef>
          <a:spcPts val="133"/>
        </a:spcBef>
        <a:buFont typeface="Arial" panose="020B0604020202020204" pitchFamily="34" charset="0"/>
        <a:buChar char="•"/>
        <a:defRPr sz="640" kern="1200">
          <a:solidFill>
            <a:schemeClr val="tx1"/>
          </a:solidFill>
          <a:latin typeface="+mn-lt"/>
          <a:ea typeface="+mn-ea"/>
          <a:cs typeface="+mn-cs"/>
        </a:defRPr>
      </a:lvl2pPr>
      <a:lvl3pPr marL="304838" indent="-60968" algn="l" defTabSz="243870" rtl="0" eaLnBrk="1" latinLnBrk="0" hangingPunct="1">
        <a:lnSpc>
          <a:spcPct val="90000"/>
        </a:lnSpc>
        <a:spcBef>
          <a:spcPts val="133"/>
        </a:spcBef>
        <a:buFont typeface="Arial" panose="020B0604020202020204" pitchFamily="34" charset="0"/>
        <a:buChar char="•"/>
        <a:defRPr sz="533" kern="1200">
          <a:solidFill>
            <a:schemeClr val="tx1"/>
          </a:solidFill>
          <a:latin typeface="+mn-lt"/>
          <a:ea typeface="+mn-ea"/>
          <a:cs typeface="+mn-cs"/>
        </a:defRPr>
      </a:lvl3pPr>
      <a:lvl4pPr marL="426773" indent="-60968" algn="l" defTabSz="243870" rtl="0" eaLnBrk="1" latinLnBrk="0" hangingPunct="1">
        <a:lnSpc>
          <a:spcPct val="90000"/>
        </a:lnSpc>
        <a:spcBef>
          <a:spcPts val="133"/>
        </a:spcBef>
        <a:buFont typeface="Arial" panose="020B0604020202020204" pitchFamily="34" charset="0"/>
        <a:buChar char="•"/>
        <a:defRPr sz="480" kern="1200">
          <a:solidFill>
            <a:schemeClr val="tx1"/>
          </a:solidFill>
          <a:latin typeface="+mn-lt"/>
          <a:ea typeface="+mn-ea"/>
          <a:cs typeface="+mn-cs"/>
        </a:defRPr>
      </a:lvl4pPr>
      <a:lvl5pPr marL="548709" indent="-60968" algn="l" defTabSz="243870" rtl="0" eaLnBrk="1" latinLnBrk="0" hangingPunct="1">
        <a:lnSpc>
          <a:spcPct val="90000"/>
        </a:lnSpc>
        <a:spcBef>
          <a:spcPts val="133"/>
        </a:spcBef>
        <a:buFont typeface="Arial" panose="020B0604020202020204" pitchFamily="34" charset="0"/>
        <a:buChar char="•"/>
        <a:defRPr sz="480" kern="1200">
          <a:solidFill>
            <a:schemeClr val="tx1"/>
          </a:solidFill>
          <a:latin typeface="+mn-lt"/>
          <a:ea typeface="+mn-ea"/>
          <a:cs typeface="+mn-cs"/>
        </a:defRPr>
      </a:lvl5pPr>
      <a:lvl6pPr marL="670644" indent="-60968" algn="l" defTabSz="243870" rtl="0" eaLnBrk="1" latinLnBrk="0" hangingPunct="1">
        <a:lnSpc>
          <a:spcPct val="90000"/>
        </a:lnSpc>
        <a:spcBef>
          <a:spcPts val="133"/>
        </a:spcBef>
        <a:buFont typeface="Arial" panose="020B0604020202020204" pitchFamily="34" charset="0"/>
        <a:buChar char="•"/>
        <a:defRPr sz="480" kern="1200">
          <a:solidFill>
            <a:schemeClr val="tx1"/>
          </a:solidFill>
          <a:latin typeface="+mn-lt"/>
          <a:ea typeface="+mn-ea"/>
          <a:cs typeface="+mn-cs"/>
        </a:defRPr>
      </a:lvl6pPr>
      <a:lvl7pPr marL="792579" indent="-60968" algn="l" defTabSz="243870" rtl="0" eaLnBrk="1" latinLnBrk="0" hangingPunct="1">
        <a:lnSpc>
          <a:spcPct val="90000"/>
        </a:lnSpc>
        <a:spcBef>
          <a:spcPts val="133"/>
        </a:spcBef>
        <a:buFont typeface="Arial" panose="020B0604020202020204" pitchFamily="34" charset="0"/>
        <a:buChar char="•"/>
        <a:defRPr sz="480" kern="1200">
          <a:solidFill>
            <a:schemeClr val="tx1"/>
          </a:solidFill>
          <a:latin typeface="+mn-lt"/>
          <a:ea typeface="+mn-ea"/>
          <a:cs typeface="+mn-cs"/>
        </a:defRPr>
      </a:lvl7pPr>
      <a:lvl8pPr marL="914514" indent="-60968" algn="l" defTabSz="243870" rtl="0" eaLnBrk="1" latinLnBrk="0" hangingPunct="1">
        <a:lnSpc>
          <a:spcPct val="90000"/>
        </a:lnSpc>
        <a:spcBef>
          <a:spcPts val="133"/>
        </a:spcBef>
        <a:buFont typeface="Arial" panose="020B0604020202020204" pitchFamily="34" charset="0"/>
        <a:buChar char="•"/>
        <a:defRPr sz="480" kern="1200">
          <a:solidFill>
            <a:schemeClr val="tx1"/>
          </a:solidFill>
          <a:latin typeface="+mn-lt"/>
          <a:ea typeface="+mn-ea"/>
          <a:cs typeface="+mn-cs"/>
        </a:defRPr>
      </a:lvl8pPr>
      <a:lvl9pPr marL="1036450" indent="-60968" algn="l" defTabSz="243870" rtl="0" eaLnBrk="1" latinLnBrk="0" hangingPunct="1">
        <a:lnSpc>
          <a:spcPct val="90000"/>
        </a:lnSpc>
        <a:spcBef>
          <a:spcPts val="133"/>
        </a:spcBef>
        <a:buFont typeface="Arial" panose="020B0604020202020204" pitchFamily="34" charset="0"/>
        <a:buChar char="•"/>
        <a:defRPr sz="48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43870" rtl="0" eaLnBrk="1" latinLnBrk="0" hangingPunct="1">
        <a:defRPr sz="480" kern="1200">
          <a:solidFill>
            <a:schemeClr val="tx1"/>
          </a:solidFill>
          <a:latin typeface="+mn-lt"/>
          <a:ea typeface="+mn-ea"/>
          <a:cs typeface="+mn-cs"/>
        </a:defRPr>
      </a:lvl1pPr>
      <a:lvl2pPr marL="121935" algn="l" defTabSz="243870" rtl="0" eaLnBrk="1" latinLnBrk="0" hangingPunct="1">
        <a:defRPr sz="480" kern="1200">
          <a:solidFill>
            <a:schemeClr val="tx1"/>
          </a:solidFill>
          <a:latin typeface="+mn-lt"/>
          <a:ea typeface="+mn-ea"/>
          <a:cs typeface="+mn-cs"/>
        </a:defRPr>
      </a:lvl2pPr>
      <a:lvl3pPr marL="243870" algn="l" defTabSz="243870" rtl="0" eaLnBrk="1" latinLnBrk="0" hangingPunct="1">
        <a:defRPr sz="480" kern="1200">
          <a:solidFill>
            <a:schemeClr val="tx1"/>
          </a:solidFill>
          <a:latin typeface="+mn-lt"/>
          <a:ea typeface="+mn-ea"/>
          <a:cs typeface="+mn-cs"/>
        </a:defRPr>
      </a:lvl3pPr>
      <a:lvl4pPr marL="365806" algn="l" defTabSz="243870" rtl="0" eaLnBrk="1" latinLnBrk="0" hangingPunct="1">
        <a:defRPr sz="480" kern="1200">
          <a:solidFill>
            <a:schemeClr val="tx1"/>
          </a:solidFill>
          <a:latin typeface="+mn-lt"/>
          <a:ea typeface="+mn-ea"/>
          <a:cs typeface="+mn-cs"/>
        </a:defRPr>
      </a:lvl4pPr>
      <a:lvl5pPr marL="487741" algn="l" defTabSz="243870" rtl="0" eaLnBrk="1" latinLnBrk="0" hangingPunct="1">
        <a:defRPr sz="480" kern="1200">
          <a:solidFill>
            <a:schemeClr val="tx1"/>
          </a:solidFill>
          <a:latin typeface="+mn-lt"/>
          <a:ea typeface="+mn-ea"/>
          <a:cs typeface="+mn-cs"/>
        </a:defRPr>
      </a:lvl5pPr>
      <a:lvl6pPr marL="609676" algn="l" defTabSz="243870" rtl="0" eaLnBrk="1" latinLnBrk="0" hangingPunct="1">
        <a:defRPr sz="480" kern="1200">
          <a:solidFill>
            <a:schemeClr val="tx1"/>
          </a:solidFill>
          <a:latin typeface="+mn-lt"/>
          <a:ea typeface="+mn-ea"/>
          <a:cs typeface="+mn-cs"/>
        </a:defRPr>
      </a:lvl6pPr>
      <a:lvl7pPr marL="731611" algn="l" defTabSz="243870" rtl="0" eaLnBrk="1" latinLnBrk="0" hangingPunct="1">
        <a:defRPr sz="480" kern="1200">
          <a:solidFill>
            <a:schemeClr val="tx1"/>
          </a:solidFill>
          <a:latin typeface="+mn-lt"/>
          <a:ea typeface="+mn-ea"/>
          <a:cs typeface="+mn-cs"/>
        </a:defRPr>
      </a:lvl7pPr>
      <a:lvl8pPr marL="853547" algn="l" defTabSz="243870" rtl="0" eaLnBrk="1" latinLnBrk="0" hangingPunct="1">
        <a:defRPr sz="480" kern="1200">
          <a:solidFill>
            <a:schemeClr val="tx1"/>
          </a:solidFill>
          <a:latin typeface="+mn-lt"/>
          <a:ea typeface="+mn-ea"/>
          <a:cs typeface="+mn-cs"/>
        </a:defRPr>
      </a:lvl8pPr>
      <a:lvl9pPr marL="975482" algn="l" defTabSz="243870" rtl="0" eaLnBrk="1" latinLnBrk="0" hangingPunct="1">
        <a:defRPr sz="48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13" Type="http://schemas.openxmlformats.org/officeDocument/2006/relationships/hyperlink" Target="https://openclipart.org/detail/202776/person-icon" TargetMode="External"/><Relationship Id="rId3" Type="http://schemas.openxmlformats.org/officeDocument/2006/relationships/hyperlink" Target="https://pixabay.com/en/house-icon-home-symbol-sign-308936/" TargetMode="External"/><Relationship Id="rId7" Type="http://schemas.openxmlformats.org/officeDocument/2006/relationships/hyperlink" Target="http://www.pngall.com/envelope-png/download/26649" TargetMode="External"/><Relationship Id="rId12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11" Type="http://schemas.openxmlformats.org/officeDocument/2006/relationships/hyperlink" Target="http://www.pngall.com/5-star-rating-png" TargetMode="External"/><Relationship Id="rId5" Type="http://schemas.openxmlformats.org/officeDocument/2006/relationships/hyperlink" Target="http://www.pngall.com/telephone-png" TargetMode="External"/><Relationship Id="rId10" Type="http://schemas.openxmlformats.org/officeDocument/2006/relationships/image" Target="../media/image5.png"/><Relationship Id="rId4" Type="http://schemas.openxmlformats.org/officeDocument/2006/relationships/image" Target="../media/image2.png"/><Relationship Id="rId9" Type="http://schemas.openxmlformats.org/officeDocument/2006/relationships/hyperlink" Target="https://pngimg.com/download/7098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2AB4BF4-CB45-4526-B30C-5B01660B6FEF}"/>
              </a:ext>
            </a:extLst>
          </p:cNvPr>
          <p:cNvSpPr/>
          <p:nvPr/>
        </p:nvSpPr>
        <p:spPr>
          <a:xfrm>
            <a:off x="1044481" y="0"/>
            <a:ext cx="214253" cy="185558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" name="Picture 9" descr="Icon&#10;&#10;Description automatically generated">
            <a:extLst>
              <a:ext uri="{FF2B5EF4-FFF2-40B4-BE49-F238E27FC236}">
                <a16:creationId xmlns:a16="http://schemas.microsoft.com/office/drawing/2014/main" id="{07A67ED7-8E4A-4A93-AD60-C631430BDCB0}"/>
              </a:ext>
            </a:extLst>
          </p:cNvPr>
          <p:cNvPicPr>
            <a:picLocks noChangeAspect="1"/>
          </p:cNvPicPr>
          <p:nvPr/>
        </p:nvPicPr>
        <p:blipFill>
          <a:blip r:embed="rId2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096131" y="723103"/>
            <a:ext cx="141560" cy="141560"/>
          </a:xfrm>
          <a:prstGeom prst="rect">
            <a:avLst/>
          </a:prstGeom>
        </p:spPr>
      </p:pic>
      <p:pic>
        <p:nvPicPr>
          <p:cNvPr id="17" name="Picture 16" descr="Shape&#10;&#10;Description automatically generated with low confidence">
            <a:extLst>
              <a:ext uri="{FF2B5EF4-FFF2-40B4-BE49-F238E27FC236}">
                <a16:creationId xmlns:a16="http://schemas.microsoft.com/office/drawing/2014/main" id="{5BE50CA8-4D41-44D6-AC0A-825FBF76062C}"/>
              </a:ext>
            </a:extLst>
          </p:cNvPr>
          <p:cNvPicPr>
            <a:picLocks noChangeAspect="1"/>
          </p:cNvPicPr>
          <p:nvPr/>
        </p:nvPicPr>
        <p:blipFill>
          <a:blip r:embed="rId4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104903" y="1128654"/>
            <a:ext cx="115087" cy="133908"/>
          </a:xfrm>
          <a:prstGeom prst="rect">
            <a:avLst/>
          </a:prstGeom>
        </p:spPr>
      </p:pic>
      <p:pic>
        <p:nvPicPr>
          <p:cNvPr id="20" name="Picture 19" descr="Shape, circle&#10;&#10;Description automatically generated">
            <a:extLst>
              <a:ext uri="{FF2B5EF4-FFF2-40B4-BE49-F238E27FC236}">
                <a16:creationId xmlns:a16="http://schemas.microsoft.com/office/drawing/2014/main" id="{D8977AE4-2D47-4681-B7C8-6D9B5D963EBB}"/>
              </a:ext>
            </a:extLst>
          </p:cNvPr>
          <p:cNvPicPr>
            <a:picLocks noChangeAspect="1"/>
          </p:cNvPicPr>
          <p:nvPr/>
        </p:nvPicPr>
        <p:blipFill>
          <a:blip r:embed="rId6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096876" y="1488290"/>
            <a:ext cx="129753" cy="131341"/>
          </a:xfrm>
          <a:prstGeom prst="rect">
            <a:avLst/>
          </a:prstGeom>
        </p:spPr>
      </p:pic>
      <p:pic>
        <p:nvPicPr>
          <p:cNvPr id="34" name="Picture 33">
            <a:extLst>
              <a:ext uri="{FF2B5EF4-FFF2-40B4-BE49-F238E27FC236}">
                <a16:creationId xmlns:a16="http://schemas.microsoft.com/office/drawing/2014/main" id="{CE40CDFD-01B8-43E2-AA9C-F61E0702E34E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-26782" y="61214"/>
            <a:ext cx="1063612" cy="952659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09E5283A-9C05-4B51-B829-9659B7DAE44F}"/>
              </a:ext>
            </a:extLst>
          </p:cNvPr>
          <p:cNvSpPr/>
          <p:nvPr/>
        </p:nvSpPr>
        <p:spPr>
          <a:xfrm>
            <a:off x="0" y="1057493"/>
            <a:ext cx="1033004" cy="24892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b="1" dirty="0">
                <a:solidFill>
                  <a:schemeClr val="accent1"/>
                </a:solidFill>
              </a:rPr>
              <a:t>HOTEL </a:t>
            </a:r>
          </a:p>
          <a:p>
            <a:pPr algn="ctr"/>
            <a:r>
              <a:rPr lang="en-GB" sz="1000" b="1" dirty="0">
                <a:solidFill>
                  <a:schemeClr val="accent1"/>
                </a:solidFill>
              </a:rPr>
              <a:t>SAN DEMETRIO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AF61AC96-CBF2-4B57-B75B-7DB8E64BEC8A}"/>
              </a:ext>
            </a:extLst>
          </p:cNvPr>
          <p:cNvSpPr txBox="1"/>
          <p:nvPr/>
        </p:nvSpPr>
        <p:spPr>
          <a:xfrm rot="465632">
            <a:off x="289939" y="294683"/>
            <a:ext cx="50366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chemeClr val="accent1"/>
                </a:solidFill>
              </a:rPr>
              <a:t>S.D.</a:t>
            </a:r>
          </a:p>
        </p:txBody>
      </p:sp>
      <p:pic>
        <p:nvPicPr>
          <p:cNvPr id="40" name="Picture 39" descr="A picture containing clipart&#10;&#10;Description automatically generated">
            <a:extLst>
              <a:ext uri="{FF2B5EF4-FFF2-40B4-BE49-F238E27FC236}">
                <a16:creationId xmlns:a16="http://schemas.microsoft.com/office/drawing/2014/main" id="{C89CB50F-789D-4E13-8433-D2DEE179BBA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38260" y="1309982"/>
            <a:ext cx="956485" cy="364920"/>
          </a:xfrm>
          <a:prstGeom prst="rect">
            <a:avLst/>
          </a:prstGeom>
        </p:spPr>
      </p:pic>
      <p:sp>
        <p:nvSpPr>
          <p:cNvPr id="42" name="TextBox 41">
            <a:extLst>
              <a:ext uri="{FF2B5EF4-FFF2-40B4-BE49-F238E27FC236}">
                <a16:creationId xmlns:a16="http://schemas.microsoft.com/office/drawing/2014/main" id="{E682684B-7395-4008-B88E-E58A2276331F}"/>
              </a:ext>
            </a:extLst>
          </p:cNvPr>
          <p:cNvSpPr txBox="1"/>
          <p:nvPr/>
        </p:nvSpPr>
        <p:spPr>
          <a:xfrm>
            <a:off x="1224301" y="581542"/>
            <a:ext cx="15915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Calle San Andres 61 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Código postal 28001 Barajas</a:t>
            </a:r>
          </a:p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Ibiza, </a:t>
            </a:r>
            <a:r>
              <a:rPr lang="en-GB" sz="800" dirty="0" err="1">
                <a:latin typeface="Arial" panose="020B0604020202020204" pitchFamily="34" charset="0"/>
                <a:cs typeface="Arial" panose="020B0604020202020204" pitchFamily="34" charset="0"/>
              </a:rPr>
              <a:t>España</a:t>
            </a: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146C5076-51CA-40C6-AFF2-69579152F10A}"/>
              </a:ext>
            </a:extLst>
          </p:cNvPr>
          <p:cNvSpPr txBox="1"/>
          <p:nvPr/>
        </p:nvSpPr>
        <p:spPr>
          <a:xfrm>
            <a:off x="1231954" y="1105696"/>
            <a:ext cx="130082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800" dirty="0">
                <a:latin typeface="Arial" panose="020B0604020202020204" pitchFamily="34" charset="0"/>
                <a:cs typeface="Arial" panose="020B0604020202020204" pitchFamily="34" charset="0"/>
              </a:rPr>
              <a:t>0034-91-777-4770</a:t>
            </a: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67901C1C-0569-48C1-BD6B-2CF2D7AE736B}"/>
              </a:ext>
            </a:extLst>
          </p:cNvPr>
          <p:cNvSpPr txBox="1"/>
          <p:nvPr/>
        </p:nvSpPr>
        <p:spPr>
          <a:xfrm>
            <a:off x="1274038" y="0"/>
            <a:ext cx="1469162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es-ES" sz="105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Demetrio San Juan</a:t>
            </a:r>
          </a:p>
          <a:p>
            <a:pPr algn="ctr"/>
            <a:r>
              <a:rPr lang="es-ES" sz="800" b="1" dirty="0">
                <a:latin typeface="Arial" panose="020B0604020202020204" pitchFamily="34" charset="0"/>
                <a:cs typeface="Arial" panose="020B0604020202020204" pitchFamily="34" charset="0"/>
              </a:rPr>
              <a:t>Director del Hotel</a:t>
            </a:r>
            <a:endParaRPr lang="en-GB" sz="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BF504248-2DDF-47F1-9435-F27BC599B582}"/>
              </a:ext>
            </a:extLst>
          </p:cNvPr>
          <p:cNvSpPr txBox="1"/>
          <p:nvPr/>
        </p:nvSpPr>
        <p:spPr>
          <a:xfrm>
            <a:off x="1247257" y="1442381"/>
            <a:ext cx="146533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800" u="sng" dirty="0" err="1">
                <a:latin typeface="Arial" panose="020B0604020202020204" pitchFamily="34" charset="0"/>
                <a:cs typeface="Arial" panose="020B0604020202020204" pitchFamily="34" charset="0"/>
              </a:rPr>
              <a:t>demetriosj</a:t>
            </a:r>
            <a:r>
              <a:rPr lang="en-GB" sz="800" u="sng" dirty="0">
                <a:latin typeface="Arial" panose="020B0604020202020204" pitchFamily="34" charset="0"/>
                <a:cs typeface="Arial" panose="020B0604020202020204" pitchFamily="34" charset="0"/>
              </a:rPr>
              <a:t>@</a:t>
            </a:r>
            <a:r>
              <a:rPr lang="es-ES" sz="800" u="sng" dirty="0">
                <a:latin typeface="Arial" panose="020B0604020202020204" pitchFamily="34" charset="0"/>
                <a:cs typeface="Arial" panose="020B0604020202020204" pitchFamily="34" charset="0"/>
              </a:rPr>
              <a:t>yahoo.es</a:t>
            </a:r>
            <a:endParaRPr lang="en-GB" sz="800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 descr="Shape&#10;&#10;Description automatically generated with low confidence">
            <a:extLst>
              <a:ext uri="{FF2B5EF4-FFF2-40B4-BE49-F238E27FC236}">
                <a16:creationId xmlns:a16="http://schemas.microsoft.com/office/drawing/2014/main" id="{AE46D59B-6B13-4CB7-8308-EEF91750089A}"/>
              </a:ext>
            </a:extLst>
          </p:cNvPr>
          <p:cNvPicPr>
            <a:picLocks noChangeAspect="1"/>
          </p:cNvPicPr>
          <p:nvPr/>
        </p:nvPicPr>
        <p:blipFill>
          <a:blip r:embed="rId12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1101872" y="224060"/>
            <a:ext cx="99474" cy="128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1274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137</TotalTime>
  <Words>30</Words>
  <Application>Microsoft Office PowerPoint</Application>
  <PresentationFormat>Custom</PresentationFormat>
  <Paragraphs>10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dumitru cauni</dc:creator>
  <cp:lastModifiedBy>dumitru cauni</cp:lastModifiedBy>
  <cp:revision>3</cp:revision>
  <dcterms:created xsi:type="dcterms:W3CDTF">2022-02-19T22:14:54Z</dcterms:created>
  <dcterms:modified xsi:type="dcterms:W3CDTF">2022-02-20T00:33:24Z</dcterms:modified>
</cp:coreProperties>
</file>