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4"/>
  </p:sldMasterIdLst>
  <p:notesMasterIdLst>
    <p:notesMasterId r:id="rId12"/>
  </p:notesMasterIdLst>
  <p:handoutMasterIdLst>
    <p:handoutMasterId r:id="rId13"/>
  </p:handoutMasterIdLst>
  <p:sldIdLst>
    <p:sldId id="256" r:id="rId5"/>
    <p:sldId id="257" r:id="rId6"/>
    <p:sldId id="263" r:id="rId7"/>
    <p:sldId id="258" r:id="rId8"/>
    <p:sldId id="262" r:id="rId9"/>
    <p:sldId id="260"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60C7AF-FDAB-4961-A3B4-EC671AF13106}" v="3" dt="2022-07-06T09:28:21.840"/>
  </p1510:revLst>
</p1510:revInfo>
</file>

<file path=ppt/tableStyles.xml><?xml version="1.0" encoding="utf-8"?>
<a:tblStyleLst xmlns:a="http://schemas.openxmlformats.org/drawingml/2006/main" def="{5C22544A-7EE6-4342-B048-85BDC9FD1C3A}">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userId="6e192faa-f184-4592-b5c7-feb68be994ae" providerId="ADAL" clId="{9060C7AF-FDAB-4961-A3B4-EC671AF13106}"/>
    <pc:docChg chg="undo custSel addSld delSld modSld">
      <pc:chgData name="Halema Khanom" userId="6e192faa-f184-4592-b5c7-feb68be994ae" providerId="ADAL" clId="{9060C7AF-FDAB-4961-A3B4-EC671AF13106}" dt="2022-07-08T09:45:43.270" v="2885" actId="2696"/>
      <pc:docMkLst>
        <pc:docMk/>
      </pc:docMkLst>
      <pc:sldChg chg="addSp delSp modSp mod setBg addAnim">
        <pc:chgData name="Halema Khanom" userId="6e192faa-f184-4592-b5c7-feb68be994ae" providerId="ADAL" clId="{9060C7AF-FDAB-4961-A3B4-EC671AF13106}" dt="2022-07-06T09:32:04.149" v="2633" actId="26606"/>
        <pc:sldMkLst>
          <pc:docMk/>
          <pc:sldMk cId="1627197603" sldId="256"/>
        </pc:sldMkLst>
        <pc:spChg chg="mod">
          <ac:chgData name="Halema Khanom" userId="6e192faa-f184-4592-b5c7-feb68be994ae" providerId="ADAL" clId="{9060C7AF-FDAB-4961-A3B4-EC671AF13106}" dt="2022-07-06T09:32:04.149" v="2633" actId="26606"/>
          <ac:spMkLst>
            <pc:docMk/>
            <pc:sldMk cId="1627197603" sldId="256"/>
            <ac:spMk id="2" creationId="{00000000-0000-0000-0000-000000000000}"/>
          </ac:spMkLst>
        </pc:spChg>
        <pc:spChg chg="mod">
          <ac:chgData name="Halema Khanom" userId="6e192faa-f184-4592-b5c7-feb68be994ae" providerId="ADAL" clId="{9060C7AF-FDAB-4961-A3B4-EC671AF13106}" dt="2022-07-06T09:32:04.149" v="2633" actId="26606"/>
          <ac:spMkLst>
            <pc:docMk/>
            <pc:sldMk cId="1627197603" sldId="256"/>
            <ac:spMk id="3" creationId="{00000000-0000-0000-0000-000000000000}"/>
          </ac:spMkLst>
        </pc:spChg>
        <pc:spChg chg="add del">
          <ac:chgData name="Halema Khanom" userId="6e192faa-f184-4592-b5c7-feb68be994ae" providerId="ADAL" clId="{9060C7AF-FDAB-4961-A3B4-EC671AF13106}" dt="2022-07-06T09:31:53.561" v="2632" actId="26606"/>
          <ac:spMkLst>
            <pc:docMk/>
            <pc:sldMk cId="1627197603" sldId="256"/>
            <ac:spMk id="8" creationId="{1579DD07-B6CD-4C04-8A4A-3B92CE8C8A31}"/>
          </ac:spMkLst>
        </pc:spChg>
        <pc:spChg chg="add del">
          <ac:chgData name="Halema Khanom" userId="6e192faa-f184-4592-b5c7-feb68be994ae" providerId="ADAL" clId="{9060C7AF-FDAB-4961-A3B4-EC671AF13106}" dt="2022-07-06T09:31:53.561" v="2632" actId="26606"/>
          <ac:spMkLst>
            <pc:docMk/>
            <pc:sldMk cId="1627197603" sldId="256"/>
            <ac:spMk id="10" creationId="{36A995F0-906C-4573-A739-16EED217D852}"/>
          </ac:spMkLst>
        </pc:spChg>
        <pc:spChg chg="add del">
          <ac:chgData name="Halema Khanom" userId="6e192faa-f184-4592-b5c7-feb68be994ae" providerId="ADAL" clId="{9060C7AF-FDAB-4961-A3B4-EC671AF13106}" dt="2022-07-06T09:32:04.149" v="2633" actId="26606"/>
          <ac:spMkLst>
            <pc:docMk/>
            <pc:sldMk cId="1627197603" sldId="256"/>
            <ac:spMk id="17" creationId="{A540FAC9-3505-49ED-9B06-A0F8C1485394}"/>
          </ac:spMkLst>
        </pc:spChg>
        <pc:spChg chg="add del">
          <ac:chgData name="Halema Khanom" userId="6e192faa-f184-4592-b5c7-feb68be994ae" providerId="ADAL" clId="{9060C7AF-FDAB-4961-A3B4-EC671AF13106}" dt="2022-07-06T09:32:04.149" v="2633" actId="26606"/>
          <ac:spMkLst>
            <pc:docMk/>
            <pc:sldMk cId="1627197603" sldId="256"/>
            <ac:spMk id="19" creationId="{9879B3CD-E329-42F5-B136-BA1F37EC0532}"/>
          </ac:spMkLst>
        </pc:spChg>
        <pc:spChg chg="add del">
          <ac:chgData name="Halema Khanom" userId="6e192faa-f184-4592-b5c7-feb68be994ae" providerId="ADAL" clId="{9060C7AF-FDAB-4961-A3B4-EC671AF13106}" dt="2022-07-06T09:32:04.149" v="2633" actId="26606"/>
          <ac:spMkLst>
            <pc:docMk/>
            <pc:sldMk cId="1627197603" sldId="256"/>
            <ac:spMk id="23" creationId="{EA0B4097-B645-43E0-A2B5-B8D688E74592}"/>
          </ac:spMkLst>
        </pc:spChg>
        <pc:spChg chg="add">
          <ac:chgData name="Halema Khanom" userId="6e192faa-f184-4592-b5c7-feb68be994ae" providerId="ADAL" clId="{9060C7AF-FDAB-4961-A3B4-EC671AF13106}" dt="2022-07-06T09:32:04.149" v="2633" actId="26606"/>
          <ac:spMkLst>
            <pc:docMk/>
            <pc:sldMk cId="1627197603" sldId="256"/>
            <ac:spMk id="28" creationId="{1579DD07-B6CD-4C04-8A4A-3B92CE8C8A31}"/>
          </ac:spMkLst>
        </pc:spChg>
        <pc:spChg chg="add">
          <ac:chgData name="Halema Khanom" userId="6e192faa-f184-4592-b5c7-feb68be994ae" providerId="ADAL" clId="{9060C7AF-FDAB-4961-A3B4-EC671AF13106}" dt="2022-07-06T09:32:04.149" v="2633" actId="26606"/>
          <ac:spMkLst>
            <pc:docMk/>
            <pc:sldMk cId="1627197603" sldId="256"/>
            <ac:spMk id="30" creationId="{36A995F0-906C-4573-A739-16EED217D852}"/>
          </ac:spMkLst>
        </pc:spChg>
        <pc:cxnChg chg="add del">
          <ac:chgData name="Halema Khanom" userId="6e192faa-f184-4592-b5c7-feb68be994ae" providerId="ADAL" clId="{9060C7AF-FDAB-4961-A3B4-EC671AF13106}" dt="2022-07-06T09:31:53.561" v="2632" actId="26606"/>
          <ac:cxnSpMkLst>
            <pc:docMk/>
            <pc:sldMk cId="1627197603" sldId="256"/>
            <ac:cxnSpMk id="12" creationId="{C3F5F06D-7250-43A5-9B61-0B7F1FD7E395}"/>
          </ac:cxnSpMkLst>
        </pc:cxnChg>
        <pc:cxnChg chg="add del">
          <ac:chgData name="Halema Khanom" userId="6e192faa-f184-4592-b5c7-feb68be994ae" providerId="ADAL" clId="{9060C7AF-FDAB-4961-A3B4-EC671AF13106}" dt="2022-07-06T09:32:04.149" v="2633" actId="26606"/>
          <ac:cxnSpMkLst>
            <pc:docMk/>
            <pc:sldMk cId="1627197603" sldId="256"/>
            <ac:cxnSpMk id="21" creationId="{51B042EF-3024-4C57-B282-1B30607FB7C7}"/>
          </ac:cxnSpMkLst>
        </pc:cxnChg>
        <pc:cxnChg chg="add">
          <ac:chgData name="Halema Khanom" userId="6e192faa-f184-4592-b5c7-feb68be994ae" providerId="ADAL" clId="{9060C7AF-FDAB-4961-A3B4-EC671AF13106}" dt="2022-07-06T09:32:04.149" v="2633" actId="26606"/>
          <ac:cxnSpMkLst>
            <pc:docMk/>
            <pc:sldMk cId="1627197603" sldId="256"/>
            <ac:cxnSpMk id="32" creationId="{C3F5F06D-7250-43A5-9B61-0B7F1FD7E395}"/>
          </ac:cxnSpMkLst>
        </pc:cxnChg>
      </pc:sldChg>
      <pc:sldChg chg="addSp delSp modSp mod setBg">
        <pc:chgData name="Halema Khanom" userId="6e192faa-f184-4592-b5c7-feb68be994ae" providerId="ADAL" clId="{9060C7AF-FDAB-4961-A3B4-EC671AF13106}" dt="2022-07-07T09:32:57.554" v="2703" actId="207"/>
        <pc:sldMkLst>
          <pc:docMk/>
          <pc:sldMk cId="2653947226" sldId="257"/>
        </pc:sldMkLst>
        <pc:spChg chg="mod">
          <ac:chgData name="Halema Khanom" userId="6e192faa-f184-4592-b5c7-feb68be994ae" providerId="ADAL" clId="{9060C7AF-FDAB-4961-A3B4-EC671AF13106}" dt="2022-07-07T09:32:57.554" v="2703" actId="207"/>
          <ac:spMkLst>
            <pc:docMk/>
            <pc:sldMk cId="2653947226" sldId="257"/>
            <ac:spMk id="2" creationId="{E0C9B29A-6179-37CC-0B9E-142B3F91809D}"/>
          </ac:spMkLst>
        </pc:spChg>
        <pc:spChg chg="mod">
          <ac:chgData name="Halema Khanom" userId="6e192faa-f184-4592-b5c7-feb68be994ae" providerId="ADAL" clId="{9060C7AF-FDAB-4961-A3B4-EC671AF13106}" dt="2022-07-06T09:32:30.785" v="2635" actId="255"/>
          <ac:spMkLst>
            <pc:docMk/>
            <pc:sldMk cId="2653947226" sldId="257"/>
            <ac:spMk id="3" creationId="{E0577F2C-7A90-4E2A-4B3B-9733A1CCD83E}"/>
          </ac:spMkLst>
        </pc:spChg>
        <pc:spChg chg="add del">
          <ac:chgData name="Halema Khanom" userId="6e192faa-f184-4592-b5c7-feb68be994ae" providerId="ADAL" clId="{9060C7AF-FDAB-4961-A3B4-EC671AF13106}" dt="2022-07-06T09:29:55.939" v="2612" actId="26606"/>
          <ac:spMkLst>
            <pc:docMk/>
            <pc:sldMk cId="2653947226" sldId="257"/>
            <ac:spMk id="8" creationId="{2BF2ABC8-4FD6-4B60-92A7-BB3BEE3C1ACA}"/>
          </ac:spMkLst>
        </pc:spChg>
        <pc:spChg chg="add del">
          <ac:chgData name="Halema Khanom" userId="6e192faa-f184-4592-b5c7-feb68be994ae" providerId="ADAL" clId="{9060C7AF-FDAB-4961-A3B4-EC671AF13106}" dt="2022-07-06T09:29:55.939" v="2612" actId="26606"/>
          <ac:spMkLst>
            <pc:docMk/>
            <pc:sldMk cId="2653947226" sldId="257"/>
            <ac:spMk id="12" creationId="{77D7B666-D5E6-48CE-B26A-FB5E5C34AF90}"/>
          </ac:spMkLst>
        </pc:spChg>
        <pc:spChg chg="add del">
          <ac:chgData name="Halema Khanom" userId="6e192faa-f184-4592-b5c7-feb68be994ae" providerId="ADAL" clId="{9060C7AF-FDAB-4961-A3B4-EC671AF13106}" dt="2022-07-06T09:29:55.939" v="2612" actId="26606"/>
          <ac:spMkLst>
            <pc:docMk/>
            <pc:sldMk cId="2653947226" sldId="257"/>
            <ac:spMk id="14" creationId="{F6EE670A-A41A-44AD-BC1C-2090365EB5B3}"/>
          </ac:spMkLst>
        </pc:spChg>
        <pc:spChg chg="add del">
          <ac:chgData name="Halema Khanom" userId="6e192faa-f184-4592-b5c7-feb68be994ae" providerId="ADAL" clId="{9060C7AF-FDAB-4961-A3B4-EC671AF13106}" dt="2022-07-06T09:29:55.924" v="2611" actId="26606"/>
          <ac:spMkLst>
            <pc:docMk/>
            <pc:sldMk cId="2653947226" sldId="257"/>
            <ac:spMk id="19" creationId="{B0890400-BB8B-4A44-AB63-65C7CA223EBA}"/>
          </ac:spMkLst>
        </pc:spChg>
        <pc:spChg chg="add">
          <ac:chgData name="Halema Khanom" userId="6e192faa-f184-4592-b5c7-feb68be994ae" providerId="ADAL" clId="{9060C7AF-FDAB-4961-A3B4-EC671AF13106}" dt="2022-07-06T09:29:55.939" v="2612" actId="26606"/>
          <ac:spMkLst>
            <pc:docMk/>
            <pc:sldMk cId="2653947226" sldId="257"/>
            <ac:spMk id="23" creationId="{77D7B666-D5E6-48CE-B26A-FB5E5C34AF90}"/>
          </ac:spMkLst>
        </pc:spChg>
        <pc:spChg chg="add">
          <ac:chgData name="Halema Khanom" userId="6e192faa-f184-4592-b5c7-feb68be994ae" providerId="ADAL" clId="{9060C7AF-FDAB-4961-A3B4-EC671AF13106}" dt="2022-07-06T09:29:55.939" v="2612" actId="26606"/>
          <ac:spMkLst>
            <pc:docMk/>
            <pc:sldMk cId="2653947226" sldId="257"/>
            <ac:spMk id="24" creationId="{2BF2ABC8-4FD6-4B60-92A7-BB3BEE3C1ACA}"/>
          </ac:spMkLst>
        </pc:spChg>
        <pc:spChg chg="add">
          <ac:chgData name="Halema Khanom" userId="6e192faa-f184-4592-b5c7-feb68be994ae" providerId="ADAL" clId="{9060C7AF-FDAB-4961-A3B4-EC671AF13106}" dt="2022-07-06T09:29:55.939" v="2612" actId="26606"/>
          <ac:spMkLst>
            <pc:docMk/>
            <pc:sldMk cId="2653947226" sldId="257"/>
            <ac:spMk id="25" creationId="{F6EE670A-A41A-44AD-BC1C-2090365EB5B3}"/>
          </ac:spMkLst>
        </pc:spChg>
        <pc:cxnChg chg="add del">
          <ac:chgData name="Halema Khanom" userId="6e192faa-f184-4592-b5c7-feb68be994ae" providerId="ADAL" clId="{9060C7AF-FDAB-4961-A3B4-EC671AF13106}" dt="2022-07-06T09:29:55.939" v="2612" actId="26606"/>
          <ac:cxnSpMkLst>
            <pc:docMk/>
            <pc:sldMk cId="2653947226" sldId="257"/>
            <ac:cxnSpMk id="10" creationId="{DCD479D3-536C-4161-A6F8-813D30719BFE}"/>
          </ac:cxnSpMkLst>
        </pc:cxnChg>
        <pc:cxnChg chg="add del">
          <ac:chgData name="Halema Khanom" userId="6e192faa-f184-4592-b5c7-feb68be994ae" providerId="ADAL" clId="{9060C7AF-FDAB-4961-A3B4-EC671AF13106}" dt="2022-07-06T09:29:55.924" v="2611" actId="26606"/>
          <ac:cxnSpMkLst>
            <pc:docMk/>
            <pc:sldMk cId="2653947226" sldId="257"/>
            <ac:cxnSpMk id="21" creationId="{4D39B797-CDC6-4529-8A36-9CBFC9816337}"/>
          </ac:cxnSpMkLst>
        </pc:cxnChg>
        <pc:cxnChg chg="add">
          <ac:chgData name="Halema Khanom" userId="6e192faa-f184-4592-b5c7-feb68be994ae" providerId="ADAL" clId="{9060C7AF-FDAB-4961-A3B4-EC671AF13106}" dt="2022-07-06T09:29:55.939" v="2612" actId="26606"/>
          <ac:cxnSpMkLst>
            <pc:docMk/>
            <pc:sldMk cId="2653947226" sldId="257"/>
            <ac:cxnSpMk id="26" creationId="{DCD479D3-536C-4161-A6F8-813D30719BFE}"/>
          </ac:cxnSpMkLst>
        </pc:cxnChg>
      </pc:sldChg>
      <pc:sldChg chg="modSp mod">
        <pc:chgData name="Halema Khanom" userId="6e192faa-f184-4592-b5c7-feb68be994ae" providerId="ADAL" clId="{9060C7AF-FDAB-4961-A3B4-EC671AF13106}" dt="2022-07-07T09:33:50.064" v="2704" actId="207"/>
        <pc:sldMkLst>
          <pc:docMk/>
          <pc:sldMk cId="4281041230" sldId="258"/>
        </pc:sldMkLst>
        <pc:spChg chg="mod">
          <ac:chgData name="Halema Khanom" userId="6e192faa-f184-4592-b5c7-feb68be994ae" providerId="ADAL" clId="{9060C7AF-FDAB-4961-A3B4-EC671AF13106}" dt="2022-07-07T09:33:50.064" v="2704" actId="207"/>
          <ac:spMkLst>
            <pc:docMk/>
            <pc:sldMk cId="4281041230" sldId="258"/>
            <ac:spMk id="2" creationId="{E89D4583-70A5-831F-D56A-8DEF5124B489}"/>
          </ac:spMkLst>
        </pc:spChg>
        <pc:spChg chg="mod">
          <ac:chgData name="Halema Khanom" userId="6e192faa-f184-4592-b5c7-feb68be994ae" providerId="ADAL" clId="{9060C7AF-FDAB-4961-A3B4-EC671AF13106}" dt="2022-07-06T09:34:31.896" v="2652" actId="14100"/>
          <ac:spMkLst>
            <pc:docMk/>
            <pc:sldMk cId="4281041230" sldId="258"/>
            <ac:spMk id="3" creationId="{764D870B-36B0-EB66-6034-8607E9A1604E}"/>
          </ac:spMkLst>
        </pc:spChg>
        <pc:spChg chg="mod">
          <ac:chgData name="Halema Khanom" userId="6e192faa-f184-4592-b5c7-feb68be994ae" providerId="ADAL" clId="{9060C7AF-FDAB-4961-A3B4-EC671AF13106}" dt="2022-07-06T09:34:28.374" v="2651" actId="14100"/>
          <ac:spMkLst>
            <pc:docMk/>
            <pc:sldMk cId="4281041230" sldId="258"/>
            <ac:spMk id="4" creationId="{F69FAD42-3B58-0733-F0F2-1CB22A1C934B}"/>
          </ac:spMkLst>
        </pc:spChg>
      </pc:sldChg>
      <pc:sldChg chg="addSp delSp modSp mod setBg setClrOvrMap">
        <pc:chgData name="Halema Khanom" userId="6e192faa-f184-4592-b5c7-feb68be994ae" providerId="ADAL" clId="{9060C7AF-FDAB-4961-A3B4-EC671AF13106}" dt="2022-07-06T09:35:09.084" v="2654" actId="12"/>
        <pc:sldMkLst>
          <pc:docMk/>
          <pc:sldMk cId="4163274625" sldId="260"/>
        </pc:sldMkLst>
        <pc:spChg chg="mod">
          <ac:chgData name="Halema Khanom" userId="6e192faa-f184-4592-b5c7-feb68be994ae" providerId="ADAL" clId="{9060C7AF-FDAB-4961-A3B4-EC671AF13106}" dt="2022-07-06T09:30:44.895" v="2624" actId="26606"/>
          <ac:spMkLst>
            <pc:docMk/>
            <pc:sldMk cId="4163274625" sldId="260"/>
            <ac:spMk id="2" creationId="{E6DFB7C9-6E23-BB96-6830-E69CFF8F1861}"/>
          </ac:spMkLst>
        </pc:spChg>
        <pc:spChg chg="mod">
          <ac:chgData name="Halema Khanom" userId="6e192faa-f184-4592-b5c7-feb68be994ae" providerId="ADAL" clId="{9060C7AF-FDAB-4961-A3B4-EC671AF13106}" dt="2022-07-06T09:35:09.084" v="2654" actId="12"/>
          <ac:spMkLst>
            <pc:docMk/>
            <pc:sldMk cId="4163274625" sldId="260"/>
            <ac:spMk id="3" creationId="{AA55101C-28D0-2A3B-AB11-BB61C2155D97}"/>
          </ac:spMkLst>
        </pc:spChg>
        <pc:spChg chg="add del">
          <ac:chgData name="Halema Khanom" userId="6e192faa-f184-4592-b5c7-feb68be994ae" providerId="ADAL" clId="{9060C7AF-FDAB-4961-A3B4-EC671AF13106}" dt="2022-07-06T09:30:44.887" v="2623" actId="26606"/>
          <ac:spMkLst>
            <pc:docMk/>
            <pc:sldMk cId="4163274625" sldId="260"/>
            <ac:spMk id="8" creationId="{A10C41F2-1746-4431-9B52-B9F147A896B8}"/>
          </ac:spMkLst>
        </pc:spChg>
        <pc:spChg chg="add del">
          <ac:chgData name="Halema Khanom" userId="6e192faa-f184-4592-b5c7-feb68be994ae" providerId="ADAL" clId="{9060C7AF-FDAB-4961-A3B4-EC671AF13106}" dt="2022-07-06T09:30:44.887" v="2623" actId="26606"/>
          <ac:spMkLst>
            <pc:docMk/>
            <pc:sldMk cId="4163274625" sldId="260"/>
            <ac:spMk id="10" creationId="{B695F8C5-0ED1-4C24-877A-A9E15A1C6430}"/>
          </ac:spMkLst>
        </pc:spChg>
        <pc:spChg chg="add del">
          <ac:chgData name="Halema Khanom" userId="6e192faa-f184-4592-b5c7-feb68be994ae" providerId="ADAL" clId="{9060C7AF-FDAB-4961-A3B4-EC671AF13106}" dt="2022-07-06T09:30:44.887" v="2623" actId="26606"/>
          <ac:spMkLst>
            <pc:docMk/>
            <pc:sldMk cId="4163274625" sldId="260"/>
            <ac:spMk id="12" creationId="{7984928E-D694-4849-BBAD-D7C7DC405478}"/>
          </ac:spMkLst>
        </pc:spChg>
        <pc:spChg chg="add">
          <ac:chgData name="Halema Khanom" userId="6e192faa-f184-4592-b5c7-feb68be994ae" providerId="ADAL" clId="{9060C7AF-FDAB-4961-A3B4-EC671AF13106}" dt="2022-07-06T09:30:44.895" v="2624" actId="26606"/>
          <ac:spMkLst>
            <pc:docMk/>
            <pc:sldMk cId="4163274625" sldId="260"/>
            <ac:spMk id="16" creationId="{39E4C68A-A4A9-48A4-9FF2-D2896B1EA01F}"/>
          </ac:spMkLst>
        </pc:spChg>
        <pc:spChg chg="add">
          <ac:chgData name="Halema Khanom" userId="6e192faa-f184-4592-b5c7-feb68be994ae" providerId="ADAL" clId="{9060C7AF-FDAB-4961-A3B4-EC671AF13106}" dt="2022-07-06T09:30:44.895" v="2624" actId="26606"/>
          <ac:spMkLst>
            <pc:docMk/>
            <pc:sldMk cId="4163274625" sldId="260"/>
            <ac:spMk id="17" creationId="{E2B9AEA5-52CB-49A6-AF8A-33502F291B91}"/>
          </ac:spMkLst>
        </pc:spChg>
        <pc:cxnChg chg="add del">
          <ac:chgData name="Halema Khanom" userId="6e192faa-f184-4592-b5c7-feb68be994ae" providerId="ADAL" clId="{9060C7AF-FDAB-4961-A3B4-EC671AF13106}" dt="2022-07-06T09:30:44.887" v="2623" actId="26606"/>
          <ac:cxnSpMkLst>
            <pc:docMk/>
            <pc:sldMk cId="4163274625" sldId="260"/>
            <ac:cxnSpMk id="14" creationId="{99237721-19CF-41B1-AA0A-E1E1A8282D52}"/>
          </ac:cxnSpMkLst>
        </pc:cxnChg>
      </pc:sldChg>
      <pc:sldChg chg="modSp mod">
        <pc:chgData name="Halema Khanom" userId="6e192faa-f184-4592-b5c7-feb68be994ae" providerId="ADAL" clId="{9060C7AF-FDAB-4961-A3B4-EC671AF13106}" dt="2022-07-07T09:34:14.556" v="2706" actId="207"/>
        <pc:sldMkLst>
          <pc:docMk/>
          <pc:sldMk cId="2426914371" sldId="261"/>
        </pc:sldMkLst>
        <pc:spChg chg="mod">
          <ac:chgData name="Halema Khanom" userId="6e192faa-f184-4592-b5c7-feb68be994ae" providerId="ADAL" clId="{9060C7AF-FDAB-4961-A3B4-EC671AF13106}" dt="2022-07-07T09:34:14.556" v="2706" actId="207"/>
          <ac:spMkLst>
            <pc:docMk/>
            <pc:sldMk cId="2426914371" sldId="261"/>
            <ac:spMk id="2" creationId="{07623A63-74E7-503C-CADD-CC1713CA7292}"/>
          </ac:spMkLst>
        </pc:spChg>
        <pc:spChg chg="mod">
          <ac:chgData name="Halema Khanom" userId="6e192faa-f184-4592-b5c7-feb68be994ae" providerId="ADAL" clId="{9060C7AF-FDAB-4961-A3B4-EC671AF13106}" dt="2022-07-06T09:28:21.840" v="2597"/>
          <ac:spMkLst>
            <pc:docMk/>
            <pc:sldMk cId="2426914371" sldId="261"/>
            <ac:spMk id="3" creationId="{36880555-39DA-E18D-56E5-8B0A0D687B19}"/>
          </ac:spMkLst>
        </pc:spChg>
      </pc:sldChg>
      <pc:sldChg chg="modSp mod">
        <pc:chgData name="Halema Khanom" userId="6e192faa-f184-4592-b5c7-feb68be994ae" providerId="ADAL" clId="{9060C7AF-FDAB-4961-A3B4-EC671AF13106}" dt="2022-07-07T09:41:28.364" v="2882" actId="1076"/>
        <pc:sldMkLst>
          <pc:docMk/>
          <pc:sldMk cId="4249785593" sldId="262"/>
        </pc:sldMkLst>
        <pc:spChg chg="mod">
          <ac:chgData name="Halema Khanom" userId="6e192faa-f184-4592-b5c7-feb68be994ae" providerId="ADAL" clId="{9060C7AF-FDAB-4961-A3B4-EC671AF13106}" dt="2022-07-07T09:36:13.705" v="2729" actId="1076"/>
          <ac:spMkLst>
            <pc:docMk/>
            <pc:sldMk cId="4249785593" sldId="262"/>
            <ac:spMk id="48" creationId="{66A9A7D9-D818-3202-AAE8-76186480EB1D}"/>
          </ac:spMkLst>
        </pc:spChg>
        <pc:spChg chg="mod">
          <ac:chgData name="Halema Khanom" userId="6e192faa-f184-4592-b5c7-feb68be994ae" providerId="ADAL" clId="{9060C7AF-FDAB-4961-A3B4-EC671AF13106}" dt="2022-07-07T09:36:15.958" v="2730" actId="1076"/>
          <ac:spMkLst>
            <pc:docMk/>
            <pc:sldMk cId="4249785593" sldId="262"/>
            <ac:spMk id="49" creationId="{AA5F1932-7668-8FF9-AFBC-4B1AB322C538}"/>
          </ac:spMkLst>
        </pc:spChg>
        <pc:spChg chg="mod">
          <ac:chgData name="Halema Khanom" userId="6e192faa-f184-4592-b5c7-feb68be994ae" providerId="ADAL" clId="{9060C7AF-FDAB-4961-A3B4-EC671AF13106}" dt="2022-07-07T09:36:09.012" v="2727" actId="1076"/>
          <ac:spMkLst>
            <pc:docMk/>
            <pc:sldMk cId="4249785593" sldId="262"/>
            <ac:spMk id="52" creationId="{6C9DC4CF-A5F5-8F8E-81F3-124B2DBD1810}"/>
          </ac:spMkLst>
        </pc:spChg>
        <pc:spChg chg="mod">
          <ac:chgData name="Halema Khanom" userId="6e192faa-f184-4592-b5c7-feb68be994ae" providerId="ADAL" clId="{9060C7AF-FDAB-4961-A3B4-EC671AF13106}" dt="2022-07-07T09:36:11.244" v="2728" actId="1076"/>
          <ac:spMkLst>
            <pc:docMk/>
            <pc:sldMk cId="4249785593" sldId="262"/>
            <ac:spMk id="53" creationId="{1164F429-F652-0F0D-D6A3-B6FBEFB1FE7D}"/>
          </ac:spMkLst>
        </pc:spChg>
        <pc:spChg chg="mod">
          <ac:chgData name="Halema Khanom" userId="6e192faa-f184-4592-b5c7-feb68be994ae" providerId="ADAL" clId="{9060C7AF-FDAB-4961-A3B4-EC671AF13106}" dt="2022-07-06T09:19:26.853" v="1894" actId="1076"/>
          <ac:spMkLst>
            <pc:docMk/>
            <pc:sldMk cId="4249785593" sldId="262"/>
            <ac:spMk id="54" creationId="{AD16181D-DAEE-E21A-0187-716CCA403CC6}"/>
          </ac:spMkLst>
        </pc:spChg>
        <pc:spChg chg="mod">
          <ac:chgData name="Halema Khanom" userId="6e192faa-f184-4592-b5c7-feb68be994ae" providerId="ADAL" clId="{9060C7AF-FDAB-4961-A3B4-EC671AF13106}" dt="2022-07-06T09:19:24.040" v="1893" actId="1076"/>
          <ac:spMkLst>
            <pc:docMk/>
            <pc:sldMk cId="4249785593" sldId="262"/>
            <ac:spMk id="55" creationId="{D33829E3-0799-C078-21DE-4984DCD6AE7B}"/>
          </ac:spMkLst>
        </pc:spChg>
        <pc:spChg chg="mod">
          <ac:chgData name="Halema Khanom" userId="6e192faa-f184-4592-b5c7-feb68be994ae" providerId="ADAL" clId="{9060C7AF-FDAB-4961-A3B4-EC671AF13106}" dt="2022-07-06T09:19:19.645" v="1892" actId="1076"/>
          <ac:spMkLst>
            <pc:docMk/>
            <pc:sldMk cId="4249785593" sldId="262"/>
            <ac:spMk id="56" creationId="{44C06CC5-4D3E-852A-C0D6-10C1129D4A03}"/>
          </ac:spMkLst>
        </pc:spChg>
        <pc:spChg chg="mod">
          <ac:chgData name="Halema Khanom" userId="6e192faa-f184-4592-b5c7-feb68be994ae" providerId="ADAL" clId="{9060C7AF-FDAB-4961-A3B4-EC671AF13106}" dt="2022-07-06T09:19:16.716" v="1891" actId="1076"/>
          <ac:spMkLst>
            <pc:docMk/>
            <pc:sldMk cId="4249785593" sldId="262"/>
            <ac:spMk id="57" creationId="{C275C90E-EF3B-EF68-D188-95859F2C08F9}"/>
          </ac:spMkLst>
        </pc:spChg>
        <pc:spChg chg="mod">
          <ac:chgData name="Halema Khanom" userId="6e192faa-f184-4592-b5c7-feb68be994ae" providerId="ADAL" clId="{9060C7AF-FDAB-4961-A3B4-EC671AF13106}" dt="2022-07-07T09:36:49.690" v="2740" actId="1076"/>
          <ac:spMkLst>
            <pc:docMk/>
            <pc:sldMk cId="4249785593" sldId="262"/>
            <ac:spMk id="60" creationId="{321531DD-6600-1B28-23AC-FE57FD972394}"/>
          </ac:spMkLst>
        </pc:spChg>
        <pc:spChg chg="mod">
          <ac:chgData name="Halema Khanom" userId="6e192faa-f184-4592-b5c7-feb68be994ae" providerId="ADAL" clId="{9060C7AF-FDAB-4961-A3B4-EC671AF13106}" dt="2022-07-07T09:41:28.364" v="2882" actId="1076"/>
          <ac:spMkLst>
            <pc:docMk/>
            <pc:sldMk cId="4249785593" sldId="262"/>
            <ac:spMk id="61" creationId="{F8AE0C17-1651-1595-0D20-5DA740AEBA7F}"/>
          </ac:spMkLst>
        </pc:spChg>
        <pc:spChg chg="mod">
          <ac:chgData name="Halema Khanom" userId="6e192faa-f184-4592-b5c7-feb68be994ae" providerId="ADAL" clId="{9060C7AF-FDAB-4961-A3B4-EC671AF13106}" dt="2022-07-07T09:36:47.603" v="2739" actId="1076"/>
          <ac:spMkLst>
            <pc:docMk/>
            <pc:sldMk cId="4249785593" sldId="262"/>
            <ac:spMk id="62" creationId="{DAED4873-6FEA-1FCB-9A93-7103E6DB41D7}"/>
          </ac:spMkLst>
        </pc:spChg>
        <pc:spChg chg="mod">
          <ac:chgData name="Halema Khanom" userId="6e192faa-f184-4592-b5c7-feb68be994ae" providerId="ADAL" clId="{9060C7AF-FDAB-4961-A3B4-EC671AF13106}" dt="2022-07-07T09:36:44.589" v="2738" actId="1076"/>
          <ac:spMkLst>
            <pc:docMk/>
            <pc:sldMk cId="4249785593" sldId="262"/>
            <ac:spMk id="63" creationId="{D85D561E-A3A4-B6CF-8E4E-4FBB4B53CA0A}"/>
          </ac:spMkLst>
        </pc:spChg>
        <pc:spChg chg="mod">
          <ac:chgData name="Halema Khanom" userId="6e192faa-f184-4592-b5c7-feb68be994ae" providerId="ADAL" clId="{9060C7AF-FDAB-4961-A3B4-EC671AF13106}" dt="2022-07-07T09:40:56.787" v="2877" actId="1076"/>
          <ac:spMkLst>
            <pc:docMk/>
            <pc:sldMk cId="4249785593" sldId="262"/>
            <ac:spMk id="64" creationId="{73851240-E6F4-DF00-95C2-CB9474E033C2}"/>
          </ac:spMkLst>
        </pc:spChg>
        <pc:spChg chg="mod">
          <ac:chgData name="Halema Khanom" userId="6e192faa-f184-4592-b5c7-feb68be994ae" providerId="ADAL" clId="{9060C7AF-FDAB-4961-A3B4-EC671AF13106}" dt="2022-07-07T09:41:01.876" v="2878" actId="1076"/>
          <ac:spMkLst>
            <pc:docMk/>
            <pc:sldMk cId="4249785593" sldId="262"/>
            <ac:spMk id="65" creationId="{F3C6BE9A-2937-6556-5A9B-EBCD587ED7FF}"/>
          </ac:spMkLst>
        </pc:spChg>
        <pc:spChg chg="mod">
          <ac:chgData name="Halema Khanom" userId="6e192faa-f184-4592-b5c7-feb68be994ae" providerId="ADAL" clId="{9060C7AF-FDAB-4961-A3B4-EC671AF13106}" dt="2022-07-07T09:35:25.707" v="2716" actId="1076"/>
          <ac:spMkLst>
            <pc:docMk/>
            <pc:sldMk cId="4249785593" sldId="262"/>
            <ac:spMk id="66" creationId="{882FC400-B345-D45F-AA40-BAE543510E6E}"/>
          </ac:spMkLst>
        </pc:spChg>
        <pc:spChg chg="mod">
          <ac:chgData name="Halema Khanom" userId="6e192faa-f184-4592-b5c7-feb68be994ae" providerId="ADAL" clId="{9060C7AF-FDAB-4961-A3B4-EC671AF13106}" dt="2022-07-07T09:38:07.872" v="2756" actId="1076"/>
          <ac:spMkLst>
            <pc:docMk/>
            <pc:sldMk cId="4249785593" sldId="262"/>
            <ac:spMk id="67" creationId="{80C9EFE5-88FF-BB8B-6FDA-4A7A0EF15AA8}"/>
          </ac:spMkLst>
        </pc:spChg>
        <pc:spChg chg="mod">
          <ac:chgData name="Halema Khanom" userId="6e192faa-f184-4592-b5c7-feb68be994ae" providerId="ADAL" clId="{9060C7AF-FDAB-4961-A3B4-EC671AF13106}" dt="2022-07-07T09:40:41.195" v="2874" actId="1076"/>
          <ac:spMkLst>
            <pc:docMk/>
            <pc:sldMk cId="4249785593" sldId="262"/>
            <ac:spMk id="68" creationId="{AE2D04D6-72A0-EA98-62D5-4BF061906C99}"/>
          </ac:spMkLst>
        </pc:spChg>
        <pc:spChg chg="mod">
          <ac:chgData name="Halema Khanom" userId="6e192faa-f184-4592-b5c7-feb68be994ae" providerId="ADAL" clId="{9060C7AF-FDAB-4961-A3B4-EC671AF13106}" dt="2022-07-07T09:40:45.284" v="2875" actId="1076"/>
          <ac:spMkLst>
            <pc:docMk/>
            <pc:sldMk cId="4249785593" sldId="262"/>
            <ac:spMk id="69" creationId="{F7A5531C-84F3-B7A3-7476-8EBE4E5D6C78}"/>
          </ac:spMkLst>
        </pc:spChg>
        <pc:spChg chg="mod">
          <ac:chgData name="Halema Khanom" userId="6e192faa-f184-4592-b5c7-feb68be994ae" providerId="ADAL" clId="{9060C7AF-FDAB-4961-A3B4-EC671AF13106}" dt="2022-07-07T09:40:48.619" v="2876" actId="1076"/>
          <ac:spMkLst>
            <pc:docMk/>
            <pc:sldMk cId="4249785593" sldId="262"/>
            <ac:spMk id="70" creationId="{F920FAAE-C66A-EB55-3B51-82280306029E}"/>
          </ac:spMkLst>
        </pc:spChg>
        <pc:spChg chg="mod">
          <ac:chgData name="Halema Khanom" userId="6e192faa-f184-4592-b5c7-feb68be994ae" providerId="ADAL" clId="{9060C7AF-FDAB-4961-A3B4-EC671AF13106}" dt="2022-07-07T09:37:59.729" v="2754" actId="1076"/>
          <ac:spMkLst>
            <pc:docMk/>
            <pc:sldMk cId="4249785593" sldId="262"/>
            <ac:spMk id="71" creationId="{EC51694A-77D2-B2DD-D8F7-B076DA68023E}"/>
          </ac:spMkLst>
        </pc:spChg>
        <pc:spChg chg="mod">
          <ac:chgData name="Halema Khanom" userId="6e192faa-f184-4592-b5c7-feb68be994ae" providerId="ADAL" clId="{9060C7AF-FDAB-4961-A3B4-EC671AF13106}" dt="2022-07-07T09:35:44.192" v="2721" actId="1076"/>
          <ac:spMkLst>
            <pc:docMk/>
            <pc:sldMk cId="4249785593" sldId="262"/>
            <ac:spMk id="72" creationId="{7BC24E70-9909-59BF-1DEC-7C992E4A8B2B}"/>
          </ac:spMkLst>
        </pc:spChg>
        <pc:spChg chg="mod">
          <ac:chgData name="Halema Khanom" userId="6e192faa-f184-4592-b5c7-feb68be994ae" providerId="ADAL" clId="{9060C7AF-FDAB-4961-A3B4-EC671AF13106}" dt="2022-07-07T09:35:41.979" v="2720" actId="1076"/>
          <ac:spMkLst>
            <pc:docMk/>
            <pc:sldMk cId="4249785593" sldId="262"/>
            <ac:spMk id="73" creationId="{68E48D1B-70CC-B32E-4EC2-739EFC02F30F}"/>
          </ac:spMkLst>
        </pc:spChg>
        <pc:spChg chg="mod">
          <ac:chgData name="Halema Khanom" userId="6e192faa-f184-4592-b5c7-feb68be994ae" providerId="ADAL" clId="{9060C7AF-FDAB-4961-A3B4-EC671AF13106}" dt="2022-07-07T09:35:45.770" v="2722" actId="1076"/>
          <ac:spMkLst>
            <pc:docMk/>
            <pc:sldMk cId="4249785593" sldId="262"/>
            <ac:spMk id="74" creationId="{2405C43B-61D0-CE84-D0ED-2904BE387113}"/>
          </ac:spMkLst>
        </pc:spChg>
        <pc:spChg chg="mod">
          <ac:chgData name="Halema Khanom" userId="6e192faa-f184-4592-b5c7-feb68be994ae" providerId="ADAL" clId="{9060C7AF-FDAB-4961-A3B4-EC671AF13106}" dt="2022-07-07T09:35:39.991" v="2719" actId="1076"/>
          <ac:spMkLst>
            <pc:docMk/>
            <pc:sldMk cId="4249785593" sldId="262"/>
            <ac:spMk id="75" creationId="{AD9D4D77-0755-55DB-A9C4-39F4A1769190}"/>
          </ac:spMkLst>
        </pc:spChg>
        <pc:spChg chg="mod">
          <ac:chgData name="Halema Khanom" userId="6e192faa-f184-4592-b5c7-feb68be994ae" providerId="ADAL" clId="{9060C7AF-FDAB-4961-A3B4-EC671AF13106}" dt="2022-07-07T09:35:32.712" v="2718" actId="1076"/>
          <ac:spMkLst>
            <pc:docMk/>
            <pc:sldMk cId="4249785593" sldId="262"/>
            <ac:spMk id="76" creationId="{8C07497F-8ADD-1D54-95DD-9758AF50F284}"/>
          </ac:spMkLst>
        </pc:spChg>
        <pc:spChg chg="mod">
          <ac:chgData name="Halema Khanom" userId="6e192faa-f184-4592-b5c7-feb68be994ae" providerId="ADAL" clId="{9060C7AF-FDAB-4961-A3B4-EC671AF13106}" dt="2022-07-07T09:35:30.408" v="2717" actId="1076"/>
          <ac:spMkLst>
            <pc:docMk/>
            <pc:sldMk cId="4249785593" sldId="262"/>
            <ac:spMk id="77" creationId="{11995761-397A-6849-E35E-5AEAC31A0A4E}"/>
          </ac:spMkLst>
        </pc:spChg>
        <pc:spChg chg="mod">
          <ac:chgData name="Halema Khanom" userId="6e192faa-f184-4592-b5c7-feb68be994ae" providerId="ADAL" clId="{9060C7AF-FDAB-4961-A3B4-EC671AF13106}" dt="2022-07-07T09:37:04.172" v="2745" actId="1076"/>
          <ac:spMkLst>
            <pc:docMk/>
            <pc:sldMk cId="4249785593" sldId="262"/>
            <ac:spMk id="78" creationId="{C8C5AAAE-6255-88E3-93FD-BAAFB1053513}"/>
          </ac:spMkLst>
        </pc:spChg>
        <pc:spChg chg="mod">
          <ac:chgData name="Halema Khanom" userId="6e192faa-f184-4592-b5c7-feb68be994ae" providerId="ADAL" clId="{9060C7AF-FDAB-4961-A3B4-EC671AF13106}" dt="2022-07-07T09:37:00.256" v="2744" actId="1076"/>
          <ac:spMkLst>
            <pc:docMk/>
            <pc:sldMk cId="4249785593" sldId="262"/>
            <ac:spMk id="79" creationId="{E0F42E0D-CD1C-F7FE-0CE0-7D98F92D2513}"/>
          </ac:spMkLst>
        </pc:spChg>
        <pc:spChg chg="mod">
          <ac:chgData name="Halema Khanom" userId="6e192faa-f184-4592-b5c7-feb68be994ae" providerId="ADAL" clId="{9060C7AF-FDAB-4961-A3B4-EC671AF13106}" dt="2022-07-07T09:36:56.593" v="2743" actId="1076"/>
          <ac:spMkLst>
            <pc:docMk/>
            <pc:sldMk cId="4249785593" sldId="262"/>
            <ac:spMk id="80" creationId="{CEE63154-67E2-4DA5-8CD0-E5F4F533A2C4}"/>
          </ac:spMkLst>
        </pc:spChg>
        <pc:spChg chg="mod">
          <ac:chgData name="Halema Khanom" userId="6e192faa-f184-4592-b5c7-feb68be994ae" providerId="ADAL" clId="{9060C7AF-FDAB-4961-A3B4-EC671AF13106}" dt="2022-07-07T09:35:51.560" v="2723" actId="1076"/>
          <ac:spMkLst>
            <pc:docMk/>
            <pc:sldMk cId="4249785593" sldId="262"/>
            <ac:spMk id="81" creationId="{D410AC06-26CB-DBEF-CD66-0B0D94405FE6}"/>
          </ac:spMkLst>
        </pc:spChg>
        <pc:spChg chg="mod">
          <ac:chgData name="Halema Khanom" userId="6e192faa-f184-4592-b5c7-feb68be994ae" providerId="ADAL" clId="{9060C7AF-FDAB-4961-A3B4-EC671AF13106}" dt="2022-07-07T09:37:47.304" v="2752" actId="1076"/>
          <ac:spMkLst>
            <pc:docMk/>
            <pc:sldMk cId="4249785593" sldId="262"/>
            <ac:spMk id="82" creationId="{449E43E1-3129-FCC5-4940-4FF6B5387AE1}"/>
          </ac:spMkLst>
        </pc:spChg>
        <pc:spChg chg="mod">
          <ac:chgData name="Halema Khanom" userId="6e192faa-f184-4592-b5c7-feb68be994ae" providerId="ADAL" clId="{9060C7AF-FDAB-4961-A3B4-EC671AF13106}" dt="2022-07-07T09:36:23.675" v="2731" actId="1076"/>
          <ac:spMkLst>
            <pc:docMk/>
            <pc:sldMk cId="4249785593" sldId="262"/>
            <ac:spMk id="83" creationId="{0DFB5D61-8360-73AA-AAF9-89C7DAD03258}"/>
          </ac:spMkLst>
        </pc:spChg>
        <pc:spChg chg="mod">
          <ac:chgData name="Halema Khanom" userId="6e192faa-f184-4592-b5c7-feb68be994ae" providerId="ADAL" clId="{9060C7AF-FDAB-4961-A3B4-EC671AF13106}" dt="2022-07-07T09:36:32.421" v="2734" actId="1076"/>
          <ac:spMkLst>
            <pc:docMk/>
            <pc:sldMk cId="4249785593" sldId="262"/>
            <ac:spMk id="84" creationId="{846ED723-EFA9-241F-8799-8D183474A11C}"/>
          </ac:spMkLst>
        </pc:spChg>
        <pc:spChg chg="mod">
          <ac:chgData name="Halema Khanom" userId="6e192faa-f184-4592-b5c7-feb68be994ae" providerId="ADAL" clId="{9060C7AF-FDAB-4961-A3B4-EC671AF13106}" dt="2022-07-07T09:35:01.913" v="2707" actId="1076"/>
          <ac:spMkLst>
            <pc:docMk/>
            <pc:sldMk cId="4249785593" sldId="262"/>
            <ac:spMk id="85" creationId="{82D5B4F4-0821-CFDE-ED84-8C0EB5771BF9}"/>
          </ac:spMkLst>
        </pc:spChg>
        <pc:spChg chg="mod">
          <ac:chgData name="Halema Khanom" userId="6e192faa-f184-4592-b5c7-feb68be994ae" providerId="ADAL" clId="{9060C7AF-FDAB-4961-A3B4-EC671AF13106}" dt="2022-07-07T09:37:42.111" v="2750" actId="1076"/>
          <ac:spMkLst>
            <pc:docMk/>
            <pc:sldMk cId="4249785593" sldId="262"/>
            <ac:spMk id="86" creationId="{462D028B-CCF8-C67E-ACDC-4C6DF8C7EB82}"/>
          </ac:spMkLst>
        </pc:spChg>
        <pc:spChg chg="mod">
          <ac:chgData name="Halema Khanom" userId="6e192faa-f184-4592-b5c7-feb68be994ae" providerId="ADAL" clId="{9060C7AF-FDAB-4961-A3B4-EC671AF13106}" dt="2022-07-07T09:35:04.966" v="2708" actId="1076"/>
          <ac:spMkLst>
            <pc:docMk/>
            <pc:sldMk cId="4249785593" sldId="262"/>
            <ac:spMk id="87" creationId="{88ECDBA3-E42F-CB1A-773A-EC096393E10A}"/>
          </ac:spMkLst>
        </pc:spChg>
        <pc:spChg chg="mod">
          <ac:chgData name="Halema Khanom" userId="6e192faa-f184-4592-b5c7-feb68be994ae" providerId="ADAL" clId="{9060C7AF-FDAB-4961-A3B4-EC671AF13106}" dt="2022-07-07T09:37:55.616" v="2753" actId="1076"/>
          <ac:spMkLst>
            <pc:docMk/>
            <pc:sldMk cId="4249785593" sldId="262"/>
            <ac:spMk id="88" creationId="{8509131F-1E09-0D34-7962-1CB444BB535F}"/>
          </ac:spMkLst>
        </pc:spChg>
        <pc:spChg chg="mod">
          <ac:chgData name="Halema Khanom" userId="6e192faa-f184-4592-b5c7-feb68be994ae" providerId="ADAL" clId="{9060C7AF-FDAB-4961-A3B4-EC671AF13106}" dt="2022-07-07T09:37:11.621" v="2746" actId="14100"/>
          <ac:spMkLst>
            <pc:docMk/>
            <pc:sldMk cId="4249785593" sldId="262"/>
            <ac:spMk id="93" creationId="{B53EA298-941B-39C1-06AD-D45F04640D7D}"/>
          </ac:spMkLst>
        </pc:spChg>
        <pc:spChg chg="mod">
          <ac:chgData name="Halema Khanom" userId="6e192faa-f184-4592-b5c7-feb68be994ae" providerId="ADAL" clId="{9060C7AF-FDAB-4961-A3B4-EC671AF13106}" dt="2022-07-07T09:37:23.269" v="2747" actId="1076"/>
          <ac:spMkLst>
            <pc:docMk/>
            <pc:sldMk cId="4249785593" sldId="262"/>
            <ac:spMk id="94" creationId="{F10537B0-B92E-3F74-FCB4-34974B8C75CA}"/>
          </ac:spMkLst>
        </pc:spChg>
        <pc:spChg chg="mod">
          <ac:chgData name="Halema Khanom" userId="6e192faa-f184-4592-b5c7-feb68be994ae" providerId="ADAL" clId="{9060C7AF-FDAB-4961-A3B4-EC671AF13106}" dt="2022-07-07T09:35:56.329" v="2724" actId="1076"/>
          <ac:spMkLst>
            <pc:docMk/>
            <pc:sldMk cId="4249785593" sldId="262"/>
            <ac:spMk id="101" creationId="{4CF0D06E-257B-85C6-F70A-B74F4AEAF2AD}"/>
          </ac:spMkLst>
        </pc:spChg>
        <pc:cxnChg chg="mod">
          <ac:chgData name="Halema Khanom" userId="6e192faa-f184-4592-b5c7-feb68be994ae" providerId="ADAL" clId="{9060C7AF-FDAB-4961-A3B4-EC671AF13106}" dt="2022-07-07T09:37:25.520" v="2748" actId="1076"/>
          <ac:cxnSpMkLst>
            <pc:docMk/>
            <pc:sldMk cId="4249785593" sldId="262"/>
            <ac:cxnSpMk id="98" creationId="{72E56E29-D610-2FF9-4028-FB448432C0ED}"/>
          </ac:cxnSpMkLst>
        </pc:cxnChg>
      </pc:sldChg>
      <pc:sldChg chg="addSp delSp modSp new mod setBg setClrOvrMap">
        <pc:chgData name="Halema Khanom" userId="6e192faa-f184-4592-b5c7-feb68be994ae" providerId="ADAL" clId="{9060C7AF-FDAB-4961-A3B4-EC671AF13106}" dt="2022-07-07T09:32:45.124" v="2702" actId="207"/>
        <pc:sldMkLst>
          <pc:docMk/>
          <pc:sldMk cId="2847321965" sldId="263"/>
        </pc:sldMkLst>
        <pc:spChg chg="mod">
          <ac:chgData name="Halema Khanom" userId="6e192faa-f184-4592-b5c7-feb68be994ae" providerId="ADAL" clId="{9060C7AF-FDAB-4961-A3B4-EC671AF13106}" dt="2022-07-07T09:32:45.124" v="2702" actId="207"/>
          <ac:spMkLst>
            <pc:docMk/>
            <pc:sldMk cId="2847321965" sldId="263"/>
            <ac:spMk id="2" creationId="{111D8F00-5B89-0D0D-6D11-FAE23854988E}"/>
          </ac:spMkLst>
        </pc:spChg>
        <pc:spChg chg="add del mod">
          <ac:chgData name="Halema Khanom" userId="6e192faa-f184-4592-b5c7-feb68be994ae" providerId="ADAL" clId="{9060C7AF-FDAB-4961-A3B4-EC671AF13106}" dt="2022-07-06T09:30:25.051" v="2621" actId="26606"/>
          <ac:spMkLst>
            <pc:docMk/>
            <pc:sldMk cId="2847321965" sldId="263"/>
            <ac:spMk id="3" creationId="{12E2F392-E6D3-F782-C3CC-FCA437FAF2C3}"/>
          </ac:spMkLst>
        </pc:spChg>
        <pc:spChg chg="add del">
          <ac:chgData name="Halema Khanom" userId="6e192faa-f184-4592-b5c7-feb68be994ae" providerId="ADAL" clId="{9060C7AF-FDAB-4961-A3B4-EC671AF13106}" dt="2022-07-06T09:30:17.423" v="2614" actId="26606"/>
          <ac:spMkLst>
            <pc:docMk/>
            <pc:sldMk cId="2847321965" sldId="263"/>
            <ac:spMk id="8" creationId="{39E4C68A-A4A9-48A4-9FF2-D2896B1EA01F}"/>
          </ac:spMkLst>
        </pc:spChg>
        <pc:spChg chg="add del">
          <ac:chgData name="Halema Khanom" userId="6e192faa-f184-4592-b5c7-feb68be994ae" providerId="ADAL" clId="{9060C7AF-FDAB-4961-A3B4-EC671AF13106}" dt="2022-07-06T09:30:22.592" v="2618" actId="26606"/>
          <ac:spMkLst>
            <pc:docMk/>
            <pc:sldMk cId="2847321965" sldId="263"/>
            <ac:spMk id="9" creationId="{9C0365A3-9839-4FC6-BFF6-7115C711FD37}"/>
          </ac:spMkLst>
        </pc:spChg>
        <pc:spChg chg="add del">
          <ac:chgData name="Halema Khanom" userId="6e192faa-f184-4592-b5c7-feb68be994ae" providerId="ADAL" clId="{9060C7AF-FDAB-4961-A3B4-EC671AF13106}" dt="2022-07-06T09:30:17.423" v="2614" actId="26606"/>
          <ac:spMkLst>
            <pc:docMk/>
            <pc:sldMk cId="2847321965" sldId="263"/>
            <ac:spMk id="10" creationId="{E2B9AEA5-52CB-49A6-AF8A-33502F291B91}"/>
          </ac:spMkLst>
        </pc:spChg>
        <pc:spChg chg="add del">
          <ac:chgData name="Halema Khanom" userId="6e192faa-f184-4592-b5c7-feb68be994ae" providerId="ADAL" clId="{9060C7AF-FDAB-4961-A3B4-EC671AF13106}" dt="2022-07-06T09:30:25.035" v="2620" actId="26606"/>
          <ac:spMkLst>
            <pc:docMk/>
            <pc:sldMk cId="2847321965" sldId="263"/>
            <ac:spMk id="11" creationId="{A10C41F2-1746-4431-9B52-B9F147A896B8}"/>
          </ac:spMkLst>
        </pc:spChg>
        <pc:spChg chg="add del">
          <ac:chgData name="Halema Khanom" userId="6e192faa-f184-4592-b5c7-feb68be994ae" providerId="ADAL" clId="{9060C7AF-FDAB-4961-A3B4-EC671AF13106}" dt="2022-07-06T09:30:20.887" v="2616" actId="26606"/>
          <ac:spMkLst>
            <pc:docMk/>
            <pc:sldMk cId="2847321965" sldId="263"/>
            <ac:spMk id="12" creationId="{B0890400-BB8B-4A44-AB63-65C7CA223EBA}"/>
          </ac:spMkLst>
        </pc:spChg>
        <pc:spChg chg="add del">
          <ac:chgData name="Halema Khanom" userId="6e192faa-f184-4592-b5c7-feb68be994ae" providerId="ADAL" clId="{9060C7AF-FDAB-4961-A3B4-EC671AF13106}" dt="2022-07-06T09:30:25.035" v="2620" actId="26606"/>
          <ac:spMkLst>
            <pc:docMk/>
            <pc:sldMk cId="2847321965" sldId="263"/>
            <ac:spMk id="14" creationId="{7984928E-D694-4849-BBAD-D7C7DC405478}"/>
          </ac:spMkLst>
        </pc:spChg>
        <pc:spChg chg="add del">
          <ac:chgData name="Halema Khanom" userId="6e192faa-f184-4592-b5c7-feb68be994ae" providerId="ADAL" clId="{9060C7AF-FDAB-4961-A3B4-EC671AF13106}" dt="2022-07-06T09:30:25.035" v="2620" actId="26606"/>
          <ac:spMkLst>
            <pc:docMk/>
            <pc:sldMk cId="2847321965" sldId="263"/>
            <ac:spMk id="15" creationId="{12E2F392-E6D3-F782-C3CC-FCA437FAF2C3}"/>
          </ac:spMkLst>
        </pc:spChg>
        <pc:spChg chg="add">
          <ac:chgData name="Halema Khanom" userId="6e192faa-f184-4592-b5c7-feb68be994ae" providerId="ADAL" clId="{9060C7AF-FDAB-4961-A3B4-EC671AF13106}" dt="2022-07-06T09:30:25.051" v="2621" actId="26606"/>
          <ac:spMkLst>
            <pc:docMk/>
            <pc:sldMk cId="2847321965" sldId="263"/>
            <ac:spMk id="18" creationId="{2BF2ABC8-4FD6-4B60-92A7-BB3BEE3C1ACA}"/>
          </ac:spMkLst>
        </pc:spChg>
        <pc:spChg chg="add mod">
          <ac:chgData name="Halema Khanom" userId="6e192faa-f184-4592-b5c7-feb68be994ae" providerId="ADAL" clId="{9060C7AF-FDAB-4961-A3B4-EC671AF13106}" dt="2022-07-06T09:34:50.346" v="2653" actId="255"/>
          <ac:spMkLst>
            <pc:docMk/>
            <pc:sldMk cId="2847321965" sldId="263"/>
            <ac:spMk id="20" creationId="{12E2F392-E6D3-F782-C3CC-FCA437FAF2C3}"/>
          </ac:spMkLst>
        </pc:spChg>
        <pc:spChg chg="add">
          <ac:chgData name="Halema Khanom" userId="6e192faa-f184-4592-b5c7-feb68be994ae" providerId="ADAL" clId="{9060C7AF-FDAB-4961-A3B4-EC671AF13106}" dt="2022-07-06T09:30:25.051" v="2621" actId="26606"/>
          <ac:spMkLst>
            <pc:docMk/>
            <pc:sldMk cId="2847321965" sldId="263"/>
            <ac:spMk id="21" creationId="{77D7B666-D5E6-48CE-B26A-FB5E5C34AF90}"/>
          </ac:spMkLst>
        </pc:spChg>
        <pc:spChg chg="add">
          <ac:chgData name="Halema Khanom" userId="6e192faa-f184-4592-b5c7-feb68be994ae" providerId="ADAL" clId="{9060C7AF-FDAB-4961-A3B4-EC671AF13106}" dt="2022-07-06T09:30:25.051" v="2621" actId="26606"/>
          <ac:spMkLst>
            <pc:docMk/>
            <pc:sldMk cId="2847321965" sldId="263"/>
            <ac:spMk id="22" creationId="{F6EE670A-A41A-44AD-BC1C-2090365EB5B3}"/>
          </ac:spMkLst>
        </pc:spChg>
        <pc:graphicFrameChg chg="add del">
          <ac:chgData name="Halema Khanom" userId="6e192faa-f184-4592-b5c7-feb68be994ae" providerId="ADAL" clId="{9060C7AF-FDAB-4961-A3B4-EC671AF13106}" dt="2022-07-06T09:30:22.592" v="2618" actId="26606"/>
          <ac:graphicFrameMkLst>
            <pc:docMk/>
            <pc:sldMk cId="2847321965" sldId="263"/>
            <ac:graphicFrameMk id="5" creationId="{7A60B323-32C6-66BD-2A50-FB4D4CA25EB0}"/>
          </ac:graphicFrameMkLst>
        </pc:graphicFrameChg>
        <pc:cxnChg chg="add del">
          <ac:chgData name="Halema Khanom" userId="6e192faa-f184-4592-b5c7-feb68be994ae" providerId="ADAL" clId="{9060C7AF-FDAB-4961-A3B4-EC671AF13106}" dt="2022-07-06T09:30:20.887" v="2616" actId="26606"/>
          <ac:cxnSpMkLst>
            <pc:docMk/>
            <pc:sldMk cId="2847321965" sldId="263"/>
            <ac:cxnSpMk id="13" creationId="{4D39B797-CDC6-4529-8A36-9CBFC9816337}"/>
          </ac:cxnSpMkLst>
        </pc:cxnChg>
        <pc:cxnChg chg="add del">
          <ac:chgData name="Halema Khanom" userId="6e192faa-f184-4592-b5c7-feb68be994ae" providerId="ADAL" clId="{9060C7AF-FDAB-4961-A3B4-EC671AF13106}" dt="2022-07-06T09:30:25.035" v="2620" actId="26606"/>
          <ac:cxnSpMkLst>
            <pc:docMk/>
            <pc:sldMk cId="2847321965" sldId="263"/>
            <ac:cxnSpMk id="16" creationId="{99237721-19CF-41B1-AA0A-E1E1A8282D52}"/>
          </ac:cxnSpMkLst>
        </pc:cxnChg>
        <pc:cxnChg chg="add">
          <ac:chgData name="Halema Khanom" userId="6e192faa-f184-4592-b5c7-feb68be994ae" providerId="ADAL" clId="{9060C7AF-FDAB-4961-A3B4-EC671AF13106}" dt="2022-07-06T09:30:25.051" v="2621" actId="26606"/>
          <ac:cxnSpMkLst>
            <pc:docMk/>
            <pc:sldMk cId="2847321965" sldId="263"/>
            <ac:cxnSpMk id="19" creationId="{DCD479D3-536C-4161-A6F8-813D30719BFE}"/>
          </ac:cxnSpMkLst>
        </pc:cxnChg>
      </pc:sldChg>
      <pc:sldChg chg="addSp delSp modSp new del mod">
        <pc:chgData name="Halema Khanom" userId="6e192faa-f184-4592-b5c7-feb68be994ae" providerId="ADAL" clId="{9060C7AF-FDAB-4961-A3B4-EC671AF13106}" dt="2022-07-08T09:45:43.270" v="2885" actId="2696"/>
        <pc:sldMkLst>
          <pc:docMk/>
          <pc:sldMk cId="760316252" sldId="264"/>
        </pc:sldMkLst>
        <pc:spChg chg="mod">
          <ac:chgData name="Halema Khanom" userId="6e192faa-f184-4592-b5c7-feb68be994ae" providerId="ADAL" clId="{9060C7AF-FDAB-4961-A3B4-EC671AF13106}" dt="2022-07-07T09:39:50.019" v="2873" actId="20577"/>
          <ac:spMkLst>
            <pc:docMk/>
            <pc:sldMk cId="760316252" sldId="264"/>
            <ac:spMk id="2" creationId="{76063256-34B6-883E-9A25-D455DA5B9412}"/>
          </ac:spMkLst>
        </pc:spChg>
        <pc:spChg chg="mod">
          <ac:chgData name="Halema Khanom" userId="6e192faa-f184-4592-b5c7-feb68be994ae" providerId="ADAL" clId="{9060C7AF-FDAB-4961-A3B4-EC671AF13106}" dt="2022-07-07T09:38:55.320" v="2773" actId="20577"/>
          <ac:spMkLst>
            <pc:docMk/>
            <pc:sldMk cId="760316252" sldId="264"/>
            <ac:spMk id="3" creationId="{A889E467-76DD-CDCC-752A-74B0F9314C17}"/>
          </ac:spMkLst>
        </pc:spChg>
        <pc:spChg chg="mod">
          <ac:chgData name="Halema Khanom" userId="6e192faa-f184-4592-b5c7-feb68be994ae" providerId="ADAL" clId="{9060C7AF-FDAB-4961-A3B4-EC671AF13106}" dt="2022-07-07T09:39:07.058" v="2795" actId="20577"/>
          <ac:spMkLst>
            <pc:docMk/>
            <pc:sldMk cId="760316252" sldId="264"/>
            <ac:spMk id="5" creationId="{0026B714-21B3-969D-24DB-A66E361C47F1}"/>
          </ac:spMkLst>
        </pc:spChg>
        <pc:spChg chg="add del">
          <ac:chgData name="Halema Khanom" userId="6e192faa-f184-4592-b5c7-feb68be994ae" providerId="ADAL" clId="{9060C7AF-FDAB-4961-A3B4-EC671AF13106}" dt="2022-07-07T09:42:23.320" v="2884" actId="3680"/>
          <ac:spMkLst>
            <pc:docMk/>
            <pc:sldMk cId="760316252" sldId="264"/>
            <ac:spMk id="6" creationId="{D66EE952-4D8B-BB99-8E77-5A27020632E5}"/>
          </ac:spMkLst>
        </pc:spChg>
        <pc:graphicFrameChg chg="add del mod ord modGraphic">
          <ac:chgData name="Halema Khanom" userId="6e192faa-f184-4592-b5c7-feb68be994ae" providerId="ADAL" clId="{9060C7AF-FDAB-4961-A3B4-EC671AF13106}" dt="2022-07-07T09:42:23.320" v="2884" actId="3680"/>
          <ac:graphicFrameMkLst>
            <pc:docMk/>
            <pc:sldMk cId="760316252" sldId="264"/>
            <ac:graphicFrameMk id="7" creationId="{4EE4432F-5B82-BF08-1A93-DFDE13AC7A18}"/>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2B5C70A-5D37-4FAD-867D-68ABC67A864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5237184-73CE-41E0-BF57-30CC127BF2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1CD7D6B-A9BD-49FC-809D-318BD73F716C}" type="datetime1">
              <a:rPr lang="en-GB" smtClean="0"/>
              <a:t>07/07/2022</a:t>
            </a:fld>
            <a:endParaRPr lang="en-GB" dirty="0"/>
          </a:p>
        </p:txBody>
      </p:sp>
      <p:sp>
        <p:nvSpPr>
          <p:cNvPr id="4" name="Footer Placeholder 3">
            <a:extLst>
              <a:ext uri="{FF2B5EF4-FFF2-40B4-BE49-F238E27FC236}">
                <a16:creationId xmlns:a16="http://schemas.microsoft.com/office/drawing/2014/main" id="{54A7E9F3-4F8D-490C-A815-3C514E1FB8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47A249E-CAB2-477D-8F53-A4C5A6875BD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9DB2E91-FFA5-4D3A-BD15-C93C36C9318A}" type="slidenum">
              <a:rPr lang="en-GB" smtClean="0"/>
              <a:t>‹#›</a:t>
            </a:fld>
            <a:endParaRPr lang="en-GB"/>
          </a:p>
        </p:txBody>
      </p:sp>
    </p:spTree>
    <p:extLst>
      <p:ext uri="{BB962C8B-B14F-4D97-AF65-F5344CB8AC3E}">
        <p14:creationId xmlns:p14="http://schemas.microsoft.com/office/powerpoint/2010/main" val="364615143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D04F92-D170-48EF-8A5B-D750D732353F}" type="datetime1">
              <a:rPr lang="en-GB" smtClean="0"/>
              <a:pPr/>
              <a:t>07/07/2022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07BC4C-9B40-4F4B-9DBE-0967C605E156}" type="slidenum">
              <a:rPr lang="en-GB" noProof="0" smtClean="0"/>
              <a:t>‹#›</a:t>
            </a:fld>
            <a:endParaRPr lang="en-GB" noProof="0"/>
          </a:p>
        </p:txBody>
      </p:sp>
    </p:spTree>
    <p:extLst>
      <p:ext uri="{BB962C8B-B14F-4D97-AF65-F5344CB8AC3E}">
        <p14:creationId xmlns:p14="http://schemas.microsoft.com/office/powerpoint/2010/main" val="323521315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607BC4C-9B40-4F4B-9DBE-0967C605E156}" type="slidenum">
              <a:rPr lang="en-GB" smtClean="0"/>
              <a:t>1</a:t>
            </a:fld>
            <a:endParaRPr lang="en-GB"/>
          </a:p>
        </p:txBody>
      </p:sp>
    </p:spTree>
    <p:extLst>
      <p:ext uri="{BB962C8B-B14F-4D97-AF65-F5344CB8AC3E}">
        <p14:creationId xmlns:p14="http://schemas.microsoft.com/office/powerpoint/2010/main" val="3175643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rtl="0"/>
            <a:fld id="{B4C7DCCB-1294-43C7-A556-28B82BA2F0D3}" type="datetime1">
              <a:rPr lang="en-GB" noProof="0" smtClean="0"/>
              <a:t>07/07/2022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pPr/>
              <a:t>‹#›</a:t>
            </a:fld>
            <a:endParaRPr lang="en-GB" noProof="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5098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1CBD96D9-7757-4EC7-B195-80EF40BE4857}" type="datetime1">
              <a:rPr lang="en-GB" noProof="0" smtClean="0"/>
              <a:t>07/07/2022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2743975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128236E9-4397-4FC8-8F4B-E5633609BBD2}" type="datetime1">
              <a:rPr lang="en-GB" noProof="0" smtClean="0"/>
              <a:t>07/07/2022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t>‹#›</a:t>
            </a:fld>
            <a:endParaRPr lang="en-GB" noProof="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78753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415D9FE5-4382-41B8-A5F2-F26C694AFEEA}" type="datetime1">
              <a:rPr lang="en-GB" noProof="0" smtClean="0"/>
              <a:t>07/07/2022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917268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56FEE6B4-EC43-44F5-A0D4-3A2F90085A48}" type="datetime1">
              <a:rPr lang="en-GB" noProof="0" smtClean="0"/>
              <a:t>07/07/2022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626072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2B120D08-F6F4-4DD0-ACE5-257DD53DAEDA}" type="datetime1">
              <a:rPr lang="en-GB" noProof="0" smtClean="0"/>
              <a:t>07/07/2022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1124167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D20E15F0-ABFD-4AD9-AE93-F5E4ABF3A169}" type="datetime1">
              <a:rPr lang="en-GB" noProof="0" smtClean="0"/>
              <a:t>07/07/2022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78971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6F9CA4A8-DCE4-4F8D-898F-4C37AB3081AD}" type="datetime1">
              <a:rPr lang="en-GB" noProof="0" smtClean="0"/>
              <a:t>07/07/2022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pPr/>
              <a:t>‹#›</a:t>
            </a:fld>
            <a:endParaRPr lang="en-GB" noProof="0"/>
          </a:p>
        </p:txBody>
      </p:sp>
    </p:spTree>
    <p:extLst>
      <p:ext uri="{BB962C8B-B14F-4D97-AF65-F5344CB8AC3E}">
        <p14:creationId xmlns:p14="http://schemas.microsoft.com/office/powerpoint/2010/main" val="3985461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E75A005F-C499-4A9D-9776-22AB0A83E408}" type="datetime1">
              <a:rPr lang="en-GB" noProof="0" smtClean="0"/>
              <a:t>07/07/2022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4FAB73BC-B049-4115-A692-8D63A059BFB8}"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8019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A206C144-B11B-4AE2-8890-C4AD5FBFB1A1}" type="datetime1">
              <a:rPr lang="en-GB" noProof="0" smtClean="0"/>
              <a:t>07/07/2022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t>‹#›</a:t>
            </a:fld>
            <a:endParaRPr lang="en-GB" noProof="0"/>
          </a:p>
        </p:txBody>
      </p:sp>
    </p:spTree>
    <p:extLst>
      <p:ext uri="{BB962C8B-B14F-4D97-AF65-F5344CB8AC3E}">
        <p14:creationId xmlns:p14="http://schemas.microsoft.com/office/powerpoint/2010/main" val="3204480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6E644055-7008-41D2-8C21-EED4D230233A}" type="datetime1">
              <a:rPr lang="en-GB" noProof="0" smtClean="0"/>
              <a:t>07/07/2022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4FAB73BC-B049-4115-A692-8D63A059BFB8}" type="slidenum">
              <a:rPr lang="en-GB" noProof="0" smtClean="0"/>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8831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A89FCD30-247F-4CF5-9E39-E735306F1E6A}" type="datetime1">
              <a:rPr lang="en-GB" noProof="0" smtClean="0"/>
              <a:t>07/07/2022</a:t>
            </a:fld>
            <a:endParaRPr lang="en-GB" noProof="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endParaRPr lang="en-GB" noProof="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4FAB73BC-B049-4115-A692-8D63A059BFB8}" type="slidenum">
              <a:rPr lang="en-GB" noProof="0" smtClean="0"/>
              <a:pPr/>
              <a:t>‹#›</a:t>
            </a:fld>
            <a:endParaRPr lang="en-GB" noProof="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37458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16">
            <a:extLst>
              <a:ext uri="{FF2B5EF4-FFF2-40B4-BE49-F238E27FC236}">
                <a16:creationId xmlns:a16="http://schemas.microsoft.com/office/drawing/2014/main" id="{1579DD07-B6CD-4C04-8A4A-3B92CE8C8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3">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30" name="Rectangle 29">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09343" y="620720"/>
            <a:ext cx="644248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90120" y="1105351"/>
            <a:ext cx="5477071" cy="3023981"/>
          </a:xfrm>
        </p:spPr>
        <p:txBody>
          <a:bodyPr rtlCol="0" anchor="b">
            <a:normAutofit/>
          </a:bodyPr>
          <a:lstStyle/>
          <a:p>
            <a:pPr algn="l" rtl="0"/>
            <a:r>
              <a:rPr lang="en-GB" sz="4400" dirty="0">
                <a:solidFill>
                  <a:schemeClr val="bg1"/>
                </a:solidFill>
              </a:rPr>
              <a:t>ADDRESSING STAFF SHORTAGES AT PROPER CARE HOME</a:t>
            </a:r>
          </a:p>
        </p:txBody>
      </p:sp>
      <p:sp>
        <p:nvSpPr>
          <p:cNvPr id="3" name="Subtitle 2"/>
          <p:cNvSpPr>
            <a:spLocks noGrp="1"/>
          </p:cNvSpPr>
          <p:nvPr>
            <p:ph type="subTitle" idx="1"/>
          </p:nvPr>
        </p:nvSpPr>
        <p:spPr>
          <a:xfrm>
            <a:off x="5590120" y="4297556"/>
            <a:ext cx="5477071" cy="1431695"/>
          </a:xfrm>
        </p:spPr>
        <p:txBody>
          <a:bodyPr rtlCol="0" anchor="t">
            <a:normAutofit/>
          </a:bodyPr>
          <a:lstStyle/>
          <a:p>
            <a:pPr rtl="0"/>
            <a:r>
              <a:rPr lang="en-GB" sz="1600" b="1">
                <a:solidFill>
                  <a:schemeClr val="bg1"/>
                </a:solidFill>
              </a:rPr>
              <a:t>MODULE BMSW4004 PROBLEM SOLVING AND DECISION MAKING</a:t>
            </a:r>
          </a:p>
          <a:p>
            <a:pPr rtl="0"/>
            <a:r>
              <a:rPr lang="en-GB" sz="1600" b="1">
                <a:solidFill>
                  <a:schemeClr val="bg1"/>
                </a:solidFill>
              </a:rPr>
              <a:t>HALEMA KHANOM (2117251)</a:t>
            </a:r>
          </a:p>
          <a:p>
            <a:pPr rtl="0"/>
            <a:r>
              <a:rPr lang="en-GB" sz="1600" b="1">
                <a:solidFill>
                  <a:schemeClr val="bg1"/>
                </a:solidFill>
              </a:rPr>
              <a:t>LECTURER- CHARLES NIMOH</a:t>
            </a:r>
          </a:p>
        </p:txBody>
      </p:sp>
      <p:cxnSp>
        <p:nvCxnSpPr>
          <p:cNvPr id="32" name="Straight Connector 31">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09960" y="4214336"/>
            <a:ext cx="512064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719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2BF2ABC8-4FD6-4B60-92A7-BB3BEE3C1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C9B29A-6179-37CC-0B9E-142B3F91809D}"/>
              </a:ext>
            </a:extLst>
          </p:cNvPr>
          <p:cNvSpPr>
            <a:spLocks noGrp="1"/>
          </p:cNvSpPr>
          <p:nvPr>
            <p:ph type="title"/>
          </p:nvPr>
        </p:nvSpPr>
        <p:spPr>
          <a:xfrm>
            <a:off x="1024128" y="585216"/>
            <a:ext cx="8018272" cy="1499616"/>
          </a:xfrm>
        </p:spPr>
        <p:txBody>
          <a:bodyPr>
            <a:normAutofit/>
          </a:bodyPr>
          <a:lstStyle/>
          <a:p>
            <a:r>
              <a:rPr lang="en-GB" b="1" dirty="0">
                <a:solidFill>
                  <a:schemeClr val="accent1"/>
                </a:solidFill>
              </a:rPr>
              <a:t>INTRODUCTION </a:t>
            </a:r>
          </a:p>
        </p:txBody>
      </p:sp>
      <p:cxnSp>
        <p:nvCxnSpPr>
          <p:cNvPr id="26" name="Straight Connector 20">
            <a:extLst>
              <a:ext uri="{FF2B5EF4-FFF2-40B4-BE49-F238E27FC236}">
                <a16:creationId xmlns:a16="http://schemas.microsoft.com/office/drawing/2014/main" id="{DCD479D3-536C-4161-A6F8-813D30719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577F2C-7A90-4E2A-4B3B-9733A1CCD83E}"/>
              </a:ext>
            </a:extLst>
          </p:cNvPr>
          <p:cNvSpPr>
            <a:spLocks noGrp="1"/>
          </p:cNvSpPr>
          <p:nvPr>
            <p:ph idx="1"/>
          </p:nvPr>
        </p:nvSpPr>
        <p:spPr>
          <a:xfrm>
            <a:off x="1024128" y="1819656"/>
            <a:ext cx="8018271" cy="4489704"/>
          </a:xfrm>
        </p:spPr>
        <p:txBody>
          <a:bodyPr>
            <a:normAutofit/>
          </a:bodyPr>
          <a:lstStyle/>
          <a:p>
            <a:r>
              <a:rPr lang="en-GB" sz="1800" dirty="0"/>
              <a:t>Over the few years the NHS in England have had a massive downfall of staff employment. In 2019 staff shortages have risen over 100,000, and particularly in nurses with 41,000 vacancies. This had a direct impact on the quality of care towards patients as well as the staff. A lot of factors have come in to play with this affect, such as the Brexit and reduced or no funding provided for training student nurses and doctors. </a:t>
            </a:r>
          </a:p>
          <a:p>
            <a:r>
              <a:rPr lang="en-GB" sz="1800" dirty="0"/>
              <a:t>This staff shortages have had a great impact on any sectors, such as hospitals, mental health care, social care, and adult social care. Staff shortages have lead to low quality care leading care to be given in corridors and trolleys, this has also caused higher death rates for patients. The health organisations are also affected by losses of employees and closure of care homes. This has significantly increased due to the pandemic years.</a:t>
            </a:r>
          </a:p>
          <a:p>
            <a:r>
              <a:rPr lang="en-GB" sz="1800" dirty="0"/>
              <a:t>Adult social care are also had a severe shortage, with 110,000 vacancies in 2019. As the population has increased in aging and need social care, the shortage has climbed to 500,000 in this current climate according to a BBC news report, Holt et al (2022). This shortage is also impacted by low pay rates and the increase of living costs.</a:t>
            </a:r>
          </a:p>
          <a:p>
            <a:pPr marL="0" indent="0">
              <a:buNone/>
            </a:pPr>
            <a:endParaRPr lang="en-GB" sz="1700" dirty="0"/>
          </a:p>
        </p:txBody>
      </p:sp>
      <p:sp>
        <p:nvSpPr>
          <p:cNvPr id="23" name="Rectangle 22">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947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2BF2ABC8-4FD6-4B60-92A7-BB3BEE3C1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D8F00-5B89-0D0D-6D11-FAE23854988E}"/>
              </a:ext>
            </a:extLst>
          </p:cNvPr>
          <p:cNvSpPr>
            <a:spLocks noGrp="1"/>
          </p:cNvSpPr>
          <p:nvPr>
            <p:ph type="title"/>
          </p:nvPr>
        </p:nvSpPr>
        <p:spPr>
          <a:xfrm>
            <a:off x="1024128" y="585216"/>
            <a:ext cx="8018272" cy="1499616"/>
          </a:xfrm>
        </p:spPr>
        <p:txBody>
          <a:bodyPr>
            <a:normAutofit/>
          </a:bodyPr>
          <a:lstStyle/>
          <a:p>
            <a:r>
              <a:rPr lang="en-GB" b="1" dirty="0">
                <a:solidFill>
                  <a:schemeClr val="accent1"/>
                </a:solidFill>
              </a:rPr>
              <a:t>Staff shortage in Proper Care Home</a:t>
            </a:r>
          </a:p>
        </p:txBody>
      </p:sp>
      <p:cxnSp>
        <p:nvCxnSpPr>
          <p:cNvPr id="19" name="Straight Connector 9">
            <a:extLst>
              <a:ext uri="{FF2B5EF4-FFF2-40B4-BE49-F238E27FC236}">
                <a16:creationId xmlns:a16="http://schemas.microsoft.com/office/drawing/2014/main" id="{DCD479D3-536C-4161-A6F8-813D30719B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Content Placeholder 2">
            <a:extLst>
              <a:ext uri="{FF2B5EF4-FFF2-40B4-BE49-F238E27FC236}">
                <a16:creationId xmlns:a16="http://schemas.microsoft.com/office/drawing/2014/main" id="{12E2F392-E6D3-F782-C3CC-FCA437FAF2C3}"/>
              </a:ext>
            </a:extLst>
          </p:cNvPr>
          <p:cNvSpPr>
            <a:spLocks noGrp="1"/>
          </p:cNvSpPr>
          <p:nvPr>
            <p:ph idx="1"/>
          </p:nvPr>
        </p:nvSpPr>
        <p:spPr>
          <a:xfrm>
            <a:off x="694956" y="2249424"/>
            <a:ext cx="8347444" cy="4059936"/>
          </a:xfrm>
        </p:spPr>
        <p:txBody>
          <a:bodyPr>
            <a:normAutofit/>
          </a:bodyPr>
          <a:lstStyle/>
          <a:p>
            <a:pPr>
              <a:buFont typeface="Wingdings" panose="05000000000000000000" pitchFamily="2" charset="2"/>
              <a:buChar char="§"/>
            </a:pPr>
            <a:r>
              <a:rPr lang="en-GB" sz="2000" dirty="0"/>
              <a:t>Covid-19 has led to staff shortages in the care home, staff have been off because of the mutations and catching the virus</a:t>
            </a:r>
          </a:p>
          <a:p>
            <a:pPr>
              <a:buFont typeface="Wingdings" panose="05000000000000000000" pitchFamily="2" charset="2"/>
              <a:buChar char="§"/>
            </a:pPr>
            <a:r>
              <a:rPr lang="en-GB" sz="2000" dirty="0"/>
              <a:t>Aged staff have been off sick for a longer period due to the pandemic years</a:t>
            </a:r>
          </a:p>
          <a:p>
            <a:pPr>
              <a:buFont typeface="Wingdings" panose="05000000000000000000" pitchFamily="2" charset="2"/>
              <a:buChar char="§"/>
            </a:pPr>
            <a:r>
              <a:rPr lang="en-GB" sz="2000" dirty="0"/>
              <a:t>There isn’t enough adequate training for staff to be able to provide high quality care</a:t>
            </a:r>
          </a:p>
          <a:p>
            <a:pPr>
              <a:buFont typeface="Wingdings" panose="05000000000000000000" pitchFamily="2" charset="2"/>
              <a:buChar char="§"/>
            </a:pPr>
            <a:r>
              <a:rPr lang="en-GB" sz="2000" dirty="0"/>
              <a:t>Due to reduced funding for social care more vulnerable and sick people have been put into the care home</a:t>
            </a:r>
          </a:p>
          <a:p>
            <a:pPr>
              <a:buFont typeface="Wingdings" panose="05000000000000000000" pitchFamily="2" charset="2"/>
              <a:buChar char="§"/>
            </a:pPr>
            <a:r>
              <a:rPr lang="en-GB" sz="2000" dirty="0"/>
              <a:t>International and EU nurses have left due to the changes of the law</a:t>
            </a:r>
          </a:p>
          <a:p>
            <a:pPr>
              <a:buFont typeface="Wingdings" panose="05000000000000000000" pitchFamily="2" charset="2"/>
              <a:buChar char="§"/>
            </a:pPr>
            <a:r>
              <a:rPr lang="en-GB" sz="2000" dirty="0"/>
              <a:t>Quality of care has reduced quality of care provided for individuals</a:t>
            </a:r>
          </a:p>
          <a:p>
            <a:pPr marL="0" indent="0">
              <a:buNone/>
            </a:pPr>
            <a:endParaRPr lang="en-GB" dirty="0"/>
          </a:p>
          <a:p>
            <a:endParaRPr lang="en-GB" dirty="0"/>
          </a:p>
        </p:txBody>
      </p:sp>
      <p:sp>
        <p:nvSpPr>
          <p:cNvPr id="21" name="Rectangle 1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7321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D4583-70A5-831F-D56A-8DEF5124B489}"/>
              </a:ext>
            </a:extLst>
          </p:cNvPr>
          <p:cNvSpPr>
            <a:spLocks noGrp="1"/>
          </p:cNvSpPr>
          <p:nvPr>
            <p:ph type="title"/>
          </p:nvPr>
        </p:nvSpPr>
        <p:spPr/>
        <p:txBody>
          <a:bodyPr/>
          <a:lstStyle/>
          <a:p>
            <a:r>
              <a:rPr lang="en-GB" b="1" dirty="0">
                <a:solidFill>
                  <a:schemeClr val="accent1"/>
                </a:solidFill>
              </a:rPr>
              <a:t>PESTLE ANALYSIS </a:t>
            </a:r>
          </a:p>
        </p:txBody>
      </p:sp>
      <p:sp>
        <p:nvSpPr>
          <p:cNvPr id="3" name="Content Placeholder 2">
            <a:extLst>
              <a:ext uri="{FF2B5EF4-FFF2-40B4-BE49-F238E27FC236}">
                <a16:creationId xmlns:a16="http://schemas.microsoft.com/office/drawing/2014/main" id="{764D870B-36B0-EB66-6034-8607E9A1604E}"/>
              </a:ext>
            </a:extLst>
          </p:cNvPr>
          <p:cNvSpPr>
            <a:spLocks noGrp="1"/>
          </p:cNvSpPr>
          <p:nvPr>
            <p:ph sz="half" idx="1"/>
          </p:nvPr>
        </p:nvSpPr>
        <p:spPr>
          <a:xfrm>
            <a:off x="530352" y="1815737"/>
            <a:ext cx="5440680" cy="4731365"/>
          </a:xfrm>
        </p:spPr>
        <p:txBody>
          <a:bodyPr>
            <a:normAutofit fontScale="70000" lnSpcReduction="20000"/>
          </a:bodyPr>
          <a:lstStyle/>
          <a:p>
            <a:pPr marL="0" indent="0">
              <a:buNone/>
            </a:pPr>
            <a:r>
              <a:rPr lang="en-GB" b="1" dirty="0">
                <a:solidFill>
                  <a:schemeClr val="accent2"/>
                </a:solidFill>
              </a:rPr>
              <a:t>Political</a:t>
            </a:r>
          </a:p>
          <a:p>
            <a:pPr>
              <a:buFont typeface="Wingdings" panose="05000000000000000000" pitchFamily="2" charset="2"/>
              <a:buChar char="§"/>
            </a:pPr>
            <a:r>
              <a:rPr lang="en-GB" dirty="0"/>
              <a:t>Brexit has caused European workers to leave their jobs working in the UK</a:t>
            </a:r>
          </a:p>
          <a:p>
            <a:pPr>
              <a:buFont typeface="Wingdings" panose="05000000000000000000" pitchFamily="2" charset="2"/>
              <a:buChar char="§"/>
            </a:pPr>
            <a:r>
              <a:rPr lang="en-GB" dirty="0"/>
              <a:t>Government failed to provide funding to train up healthcare workers</a:t>
            </a:r>
          </a:p>
          <a:p>
            <a:pPr>
              <a:buFont typeface="Wingdings" panose="05000000000000000000" pitchFamily="2" charset="2"/>
              <a:buChar char="§"/>
            </a:pPr>
            <a:r>
              <a:rPr lang="en-GB" dirty="0"/>
              <a:t>Community care not appropriately funded causing more patients into hospitals and care homes</a:t>
            </a:r>
          </a:p>
          <a:p>
            <a:pPr marL="0" indent="0">
              <a:buNone/>
            </a:pPr>
            <a:r>
              <a:rPr lang="en-GB" b="1" dirty="0">
                <a:solidFill>
                  <a:schemeClr val="accent2"/>
                </a:solidFill>
              </a:rPr>
              <a:t>Economic</a:t>
            </a:r>
          </a:p>
          <a:p>
            <a:pPr>
              <a:buFont typeface="Wingdings" panose="05000000000000000000" pitchFamily="2" charset="2"/>
              <a:buChar char="§"/>
            </a:pPr>
            <a:r>
              <a:rPr lang="en-GB" dirty="0"/>
              <a:t>Rise of inflation to 9.1% has made living cost very difficult, such as energy price, oil and products. </a:t>
            </a:r>
          </a:p>
          <a:p>
            <a:pPr>
              <a:buFont typeface="Wingdings" panose="05000000000000000000" pitchFamily="2" charset="2"/>
              <a:buChar char="§"/>
            </a:pPr>
            <a:r>
              <a:rPr lang="en-GB" dirty="0"/>
              <a:t>There has been a reduced investment into the NHS to be able to keep the organisation afloat</a:t>
            </a:r>
          </a:p>
          <a:p>
            <a:pPr marL="0" indent="0">
              <a:buNone/>
            </a:pPr>
            <a:r>
              <a:rPr lang="en-GB" b="1" dirty="0">
                <a:solidFill>
                  <a:schemeClr val="accent2"/>
                </a:solidFill>
              </a:rPr>
              <a:t>Social</a:t>
            </a:r>
          </a:p>
          <a:p>
            <a:pPr>
              <a:buFont typeface="Wingdings" panose="05000000000000000000" pitchFamily="2" charset="2"/>
              <a:buChar char="§"/>
            </a:pPr>
            <a:r>
              <a:rPr lang="en-GB" dirty="0"/>
              <a:t>Aging of the population has increased which has caused in increase on social care</a:t>
            </a:r>
          </a:p>
          <a:p>
            <a:pPr>
              <a:buFont typeface="Wingdings" panose="05000000000000000000" pitchFamily="2" charset="2"/>
              <a:buChar char="§"/>
            </a:pPr>
            <a:r>
              <a:rPr lang="en-GB" dirty="0"/>
              <a:t>Covid-19 has impacted the aged nurses as they are were more prone to catch the virus. </a:t>
            </a:r>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F69FAD42-3B58-0733-F0F2-1CB22A1C934B}"/>
              </a:ext>
            </a:extLst>
          </p:cNvPr>
          <p:cNvSpPr>
            <a:spLocks noGrp="1"/>
          </p:cNvSpPr>
          <p:nvPr>
            <p:ph sz="half" idx="2"/>
          </p:nvPr>
        </p:nvSpPr>
        <p:spPr>
          <a:xfrm>
            <a:off x="6419088" y="1883664"/>
            <a:ext cx="5242560" cy="4663438"/>
          </a:xfrm>
        </p:spPr>
        <p:txBody>
          <a:bodyPr>
            <a:normAutofit fontScale="70000" lnSpcReduction="20000"/>
          </a:bodyPr>
          <a:lstStyle/>
          <a:p>
            <a:pPr marL="0" indent="0">
              <a:buNone/>
            </a:pPr>
            <a:r>
              <a:rPr lang="en-GB" b="1" dirty="0">
                <a:solidFill>
                  <a:schemeClr val="accent2"/>
                </a:solidFill>
              </a:rPr>
              <a:t>Technology</a:t>
            </a:r>
          </a:p>
          <a:p>
            <a:pPr>
              <a:buFont typeface="Wingdings" panose="05000000000000000000" pitchFamily="2" charset="2"/>
              <a:buChar char="§"/>
            </a:pPr>
            <a:r>
              <a:rPr lang="en-GB" dirty="0"/>
              <a:t>Not all staff working in NHS settings are technology literate especially within the aged staff</a:t>
            </a:r>
          </a:p>
          <a:p>
            <a:pPr>
              <a:buFont typeface="Wingdings" panose="05000000000000000000" pitchFamily="2" charset="2"/>
              <a:buChar char="§"/>
            </a:pPr>
            <a:r>
              <a:rPr lang="en-GB" dirty="0"/>
              <a:t>Shortage of funding has led to the shortage of up to date technology equipment.</a:t>
            </a:r>
          </a:p>
          <a:p>
            <a:pPr marL="0" indent="0">
              <a:buNone/>
            </a:pPr>
            <a:r>
              <a:rPr lang="en-GB" b="1" dirty="0">
                <a:solidFill>
                  <a:schemeClr val="accent2"/>
                </a:solidFill>
              </a:rPr>
              <a:t>Legal</a:t>
            </a:r>
          </a:p>
          <a:p>
            <a:pPr>
              <a:buFont typeface="Wingdings" panose="05000000000000000000" pitchFamily="2" charset="2"/>
              <a:buChar char="§"/>
            </a:pPr>
            <a:r>
              <a:rPr lang="en-GB" dirty="0"/>
              <a:t>Legal changes after Brexit made it difficult for EU citizens to come and work in the UK.</a:t>
            </a:r>
          </a:p>
          <a:p>
            <a:pPr>
              <a:buFont typeface="Wingdings" panose="05000000000000000000" pitchFamily="2" charset="2"/>
              <a:buChar char="§"/>
            </a:pPr>
            <a:r>
              <a:rPr lang="en-GB" dirty="0"/>
              <a:t>Changes in the immigration laws have resulted into losing and gaining skilled workers</a:t>
            </a:r>
          </a:p>
          <a:p>
            <a:pPr marL="0" indent="0">
              <a:buNone/>
            </a:pPr>
            <a:r>
              <a:rPr lang="en-GB" b="1" dirty="0">
                <a:solidFill>
                  <a:schemeClr val="accent2"/>
                </a:solidFill>
              </a:rPr>
              <a:t>Environment</a:t>
            </a:r>
          </a:p>
          <a:p>
            <a:pPr>
              <a:buFont typeface="Wingdings" panose="05000000000000000000" pitchFamily="2" charset="2"/>
              <a:buChar char="§"/>
            </a:pPr>
            <a:r>
              <a:rPr lang="en-GB" dirty="0"/>
              <a:t>Parking issues. During pandemic years parking was free for NHS staff and since then the parking charges have been applied again.</a:t>
            </a:r>
          </a:p>
          <a:p>
            <a:pPr>
              <a:buFont typeface="Wingdings" panose="05000000000000000000" pitchFamily="2" charset="2"/>
              <a:buChar char="§"/>
            </a:pPr>
            <a:r>
              <a:rPr lang="en-GB" dirty="0"/>
              <a:t>Covid-19 mutations have risen from different countries into the UK which made the population more prone to the virus.</a:t>
            </a:r>
          </a:p>
        </p:txBody>
      </p:sp>
    </p:spTree>
    <p:extLst>
      <p:ext uri="{BB962C8B-B14F-4D97-AF65-F5344CB8AC3E}">
        <p14:creationId xmlns:p14="http://schemas.microsoft.com/office/powerpoint/2010/main" val="4281041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Line 110">
            <a:extLst>
              <a:ext uri="{FF2B5EF4-FFF2-40B4-BE49-F238E27FC236}">
                <a16:creationId xmlns:a16="http://schemas.microsoft.com/office/drawing/2014/main" id="{66A9A7D9-D818-3202-AAE8-76186480EB1D}"/>
              </a:ext>
            </a:extLst>
          </p:cNvPr>
          <p:cNvSpPr>
            <a:spLocks noChangeShapeType="1"/>
          </p:cNvSpPr>
          <p:nvPr/>
        </p:nvSpPr>
        <p:spPr bwMode="auto">
          <a:xfrm>
            <a:off x="2640168" y="2785584"/>
            <a:ext cx="48079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9" name="Text Box 109">
            <a:extLst>
              <a:ext uri="{FF2B5EF4-FFF2-40B4-BE49-F238E27FC236}">
                <a16:creationId xmlns:a16="http://schemas.microsoft.com/office/drawing/2014/main" id="{AA5F1932-7668-8FF9-AFBC-4B1AB322C538}"/>
              </a:ext>
            </a:extLst>
          </p:cNvPr>
          <p:cNvSpPr txBox="1">
            <a:spLocks noChangeArrowheads="1"/>
          </p:cNvSpPr>
          <p:nvPr/>
        </p:nvSpPr>
        <p:spPr bwMode="auto">
          <a:xfrm>
            <a:off x="1001778" y="2382995"/>
            <a:ext cx="1586187" cy="619487"/>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Removal of bursary</a:t>
            </a:r>
          </a:p>
        </p:txBody>
      </p:sp>
      <p:sp>
        <p:nvSpPr>
          <p:cNvPr id="52" name="Line 106">
            <a:extLst>
              <a:ext uri="{FF2B5EF4-FFF2-40B4-BE49-F238E27FC236}">
                <a16:creationId xmlns:a16="http://schemas.microsoft.com/office/drawing/2014/main" id="{6C9DC4CF-A5F5-8F8E-81F3-124B2DBD1810}"/>
              </a:ext>
            </a:extLst>
          </p:cNvPr>
          <p:cNvSpPr>
            <a:spLocks noChangeShapeType="1"/>
          </p:cNvSpPr>
          <p:nvPr/>
        </p:nvSpPr>
        <p:spPr bwMode="auto">
          <a:xfrm>
            <a:off x="3243302" y="3479371"/>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3" name="Text Box 105">
            <a:extLst>
              <a:ext uri="{FF2B5EF4-FFF2-40B4-BE49-F238E27FC236}">
                <a16:creationId xmlns:a16="http://schemas.microsoft.com/office/drawing/2014/main" id="{1164F429-F652-0F0D-D6A3-B6FBEFB1FE7D}"/>
              </a:ext>
            </a:extLst>
          </p:cNvPr>
          <p:cNvSpPr txBox="1">
            <a:spLocks noChangeArrowheads="1"/>
          </p:cNvSpPr>
          <p:nvPr/>
        </p:nvSpPr>
        <p:spPr bwMode="auto">
          <a:xfrm>
            <a:off x="1724041" y="3238499"/>
            <a:ext cx="1428034" cy="432758"/>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Brexit </a:t>
            </a:r>
          </a:p>
        </p:txBody>
      </p:sp>
      <p:sp>
        <p:nvSpPr>
          <p:cNvPr id="54" name="Line 104">
            <a:extLst>
              <a:ext uri="{FF2B5EF4-FFF2-40B4-BE49-F238E27FC236}">
                <a16:creationId xmlns:a16="http://schemas.microsoft.com/office/drawing/2014/main" id="{AD16181D-DAEE-E21A-0187-716CCA403CC6}"/>
              </a:ext>
            </a:extLst>
          </p:cNvPr>
          <p:cNvSpPr>
            <a:spLocks noChangeShapeType="1"/>
          </p:cNvSpPr>
          <p:nvPr/>
        </p:nvSpPr>
        <p:spPr bwMode="auto">
          <a:xfrm>
            <a:off x="4626361" y="2240112"/>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5" name="Text Box 103">
            <a:extLst>
              <a:ext uri="{FF2B5EF4-FFF2-40B4-BE49-F238E27FC236}">
                <a16:creationId xmlns:a16="http://schemas.microsoft.com/office/drawing/2014/main" id="{D33829E3-0799-C078-21DE-4984DCD6AE7B}"/>
              </a:ext>
            </a:extLst>
          </p:cNvPr>
          <p:cNvSpPr txBox="1">
            <a:spLocks noChangeArrowheads="1"/>
          </p:cNvSpPr>
          <p:nvPr/>
        </p:nvSpPr>
        <p:spPr bwMode="auto">
          <a:xfrm>
            <a:off x="3266262" y="2070287"/>
            <a:ext cx="1261375" cy="363538"/>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Covid-19</a:t>
            </a:r>
          </a:p>
        </p:txBody>
      </p:sp>
      <p:sp>
        <p:nvSpPr>
          <p:cNvPr id="56" name="Line 102">
            <a:extLst>
              <a:ext uri="{FF2B5EF4-FFF2-40B4-BE49-F238E27FC236}">
                <a16:creationId xmlns:a16="http://schemas.microsoft.com/office/drawing/2014/main" id="{44C06CC5-4D3E-852A-C0D6-10C1129D4A03}"/>
              </a:ext>
            </a:extLst>
          </p:cNvPr>
          <p:cNvSpPr>
            <a:spLocks noChangeShapeType="1"/>
          </p:cNvSpPr>
          <p:nvPr/>
        </p:nvSpPr>
        <p:spPr bwMode="auto">
          <a:xfrm>
            <a:off x="5524886" y="304661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7" name="Text Box 101">
            <a:extLst>
              <a:ext uri="{FF2B5EF4-FFF2-40B4-BE49-F238E27FC236}">
                <a16:creationId xmlns:a16="http://schemas.microsoft.com/office/drawing/2014/main" id="{C275C90E-EF3B-EF68-D188-95859F2C08F9}"/>
              </a:ext>
            </a:extLst>
          </p:cNvPr>
          <p:cNvSpPr txBox="1">
            <a:spLocks noChangeArrowheads="1"/>
          </p:cNvSpPr>
          <p:nvPr/>
        </p:nvSpPr>
        <p:spPr bwMode="auto">
          <a:xfrm>
            <a:off x="3896950" y="2791096"/>
            <a:ext cx="1541687" cy="358802"/>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Parking issues</a:t>
            </a:r>
          </a:p>
        </p:txBody>
      </p:sp>
      <p:sp>
        <p:nvSpPr>
          <p:cNvPr id="60" name="Line 98">
            <a:extLst>
              <a:ext uri="{FF2B5EF4-FFF2-40B4-BE49-F238E27FC236}">
                <a16:creationId xmlns:a16="http://schemas.microsoft.com/office/drawing/2014/main" id="{321531DD-6600-1B28-23AC-FE57FD972394}"/>
              </a:ext>
            </a:extLst>
          </p:cNvPr>
          <p:cNvSpPr>
            <a:spLocks noChangeShapeType="1"/>
          </p:cNvSpPr>
          <p:nvPr/>
        </p:nvSpPr>
        <p:spPr bwMode="auto">
          <a:xfrm>
            <a:off x="7373853" y="265609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1" name="Text Box 97">
            <a:extLst>
              <a:ext uri="{FF2B5EF4-FFF2-40B4-BE49-F238E27FC236}">
                <a16:creationId xmlns:a16="http://schemas.microsoft.com/office/drawing/2014/main" id="{F8AE0C17-1651-1595-0D20-5DA740AEBA7F}"/>
              </a:ext>
            </a:extLst>
          </p:cNvPr>
          <p:cNvSpPr txBox="1">
            <a:spLocks noChangeArrowheads="1"/>
          </p:cNvSpPr>
          <p:nvPr/>
        </p:nvSpPr>
        <p:spPr bwMode="auto">
          <a:xfrm>
            <a:off x="6068695" y="2058413"/>
            <a:ext cx="1261991" cy="939173"/>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Increase of aging population</a:t>
            </a:r>
          </a:p>
        </p:txBody>
      </p:sp>
      <p:sp>
        <p:nvSpPr>
          <p:cNvPr id="62" name="Line 96">
            <a:extLst>
              <a:ext uri="{FF2B5EF4-FFF2-40B4-BE49-F238E27FC236}">
                <a16:creationId xmlns:a16="http://schemas.microsoft.com/office/drawing/2014/main" id="{DAED4873-6FEA-1FCB-9A93-7103E6DB41D7}"/>
              </a:ext>
            </a:extLst>
          </p:cNvPr>
          <p:cNvSpPr>
            <a:spLocks noChangeShapeType="1"/>
          </p:cNvSpPr>
          <p:nvPr/>
        </p:nvSpPr>
        <p:spPr bwMode="auto">
          <a:xfrm flipH="1">
            <a:off x="7954183" y="2462362"/>
            <a:ext cx="564196" cy="14085"/>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3" name="Text Box 95">
            <a:extLst>
              <a:ext uri="{FF2B5EF4-FFF2-40B4-BE49-F238E27FC236}">
                <a16:creationId xmlns:a16="http://schemas.microsoft.com/office/drawing/2014/main" id="{D85D561E-A3A4-B6CF-8E4E-4FBB4B53CA0A}"/>
              </a:ext>
            </a:extLst>
          </p:cNvPr>
          <p:cNvSpPr txBox="1">
            <a:spLocks noChangeArrowheads="1"/>
          </p:cNvSpPr>
          <p:nvPr/>
        </p:nvSpPr>
        <p:spPr bwMode="auto">
          <a:xfrm>
            <a:off x="8681211" y="1992236"/>
            <a:ext cx="1628072" cy="658947"/>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Increase in health issues</a:t>
            </a:r>
          </a:p>
        </p:txBody>
      </p:sp>
      <p:sp>
        <p:nvSpPr>
          <p:cNvPr id="64" name="Line 94">
            <a:extLst>
              <a:ext uri="{FF2B5EF4-FFF2-40B4-BE49-F238E27FC236}">
                <a16:creationId xmlns:a16="http://schemas.microsoft.com/office/drawing/2014/main" id="{73851240-E6F4-DF00-95C2-CB9474E033C2}"/>
              </a:ext>
            </a:extLst>
          </p:cNvPr>
          <p:cNvSpPr>
            <a:spLocks noChangeShapeType="1"/>
          </p:cNvSpPr>
          <p:nvPr/>
        </p:nvSpPr>
        <p:spPr bwMode="auto">
          <a:xfrm>
            <a:off x="8125725" y="342900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5" name="Text Box 93">
            <a:extLst>
              <a:ext uri="{FF2B5EF4-FFF2-40B4-BE49-F238E27FC236}">
                <a16:creationId xmlns:a16="http://schemas.microsoft.com/office/drawing/2014/main" id="{F3C6BE9A-2937-6556-5A9B-EBCD587ED7FF}"/>
              </a:ext>
            </a:extLst>
          </p:cNvPr>
          <p:cNvSpPr txBox="1">
            <a:spLocks noChangeArrowheads="1"/>
          </p:cNvSpPr>
          <p:nvPr/>
        </p:nvSpPr>
        <p:spPr bwMode="auto">
          <a:xfrm>
            <a:off x="6677911" y="3081392"/>
            <a:ext cx="1420394" cy="580244"/>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No training of staff</a:t>
            </a:r>
          </a:p>
        </p:txBody>
      </p:sp>
      <p:sp>
        <p:nvSpPr>
          <p:cNvPr id="66" name="Line 92">
            <a:extLst>
              <a:ext uri="{FF2B5EF4-FFF2-40B4-BE49-F238E27FC236}">
                <a16:creationId xmlns:a16="http://schemas.microsoft.com/office/drawing/2014/main" id="{882FC400-B345-D45F-AA40-BAE543510E6E}"/>
              </a:ext>
            </a:extLst>
          </p:cNvPr>
          <p:cNvSpPr>
            <a:spLocks noChangeShapeType="1"/>
          </p:cNvSpPr>
          <p:nvPr/>
        </p:nvSpPr>
        <p:spPr bwMode="auto">
          <a:xfrm>
            <a:off x="7880265" y="4338309"/>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7" name="Text Box 91">
            <a:extLst>
              <a:ext uri="{FF2B5EF4-FFF2-40B4-BE49-F238E27FC236}">
                <a16:creationId xmlns:a16="http://schemas.microsoft.com/office/drawing/2014/main" id="{80C9EFE5-88FF-BB8B-6FDA-4A7A0EF15AA8}"/>
              </a:ext>
            </a:extLst>
          </p:cNvPr>
          <p:cNvSpPr txBox="1">
            <a:spLocks noChangeArrowheads="1"/>
          </p:cNvSpPr>
          <p:nvPr/>
        </p:nvSpPr>
        <p:spPr bwMode="auto">
          <a:xfrm>
            <a:off x="5412488" y="4164262"/>
            <a:ext cx="2364786" cy="361951"/>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Living costs rising</a:t>
            </a:r>
          </a:p>
        </p:txBody>
      </p:sp>
      <p:sp>
        <p:nvSpPr>
          <p:cNvPr id="68" name="Line 90">
            <a:extLst>
              <a:ext uri="{FF2B5EF4-FFF2-40B4-BE49-F238E27FC236}">
                <a16:creationId xmlns:a16="http://schemas.microsoft.com/office/drawing/2014/main" id="{AE2D04D6-72A0-EA98-62D5-4BF061906C99}"/>
              </a:ext>
            </a:extLst>
          </p:cNvPr>
          <p:cNvSpPr>
            <a:spLocks noChangeShapeType="1"/>
          </p:cNvSpPr>
          <p:nvPr/>
        </p:nvSpPr>
        <p:spPr bwMode="auto">
          <a:xfrm>
            <a:off x="7388108" y="4925099"/>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9" name="Text Box 89">
            <a:extLst>
              <a:ext uri="{FF2B5EF4-FFF2-40B4-BE49-F238E27FC236}">
                <a16:creationId xmlns:a16="http://schemas.microsoft.com/office/drawing/2014/main" id="{F7A5531C-84F3-B7A3-7476-8EBE4E5D6C78}"/>
              </a:ext>
            </a:extLst>
          </p:cNvPr>
          <p:cNvSpPr txBox="1">
            <a:spLocks noChangeArrowheads="1"/>
          </p:cNvSpPr>
          <p:nvPr/>
        </p:nvSpPr>
        <p:spPr bwMode="auto">
          <a:xfrm>
            <a:off x="5154099" y="4721126"/>
            <a:ext cx="2023937" cy="397273"/>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No pay increase</a:t>
            </a:r>
          </a:p>
        </p:txBody>
      </p:sp>
      <p:sp>
        <p:nvSpPr>
          <p:cNvPr id="70" name="Line 88">
            <a:extLst>
              <a:ext uri="{FF2B5EF4-FFF2-40B4-BE49-F238E27FC236}">
                <a16:creationId xmlns:a16="http://schemas.microsoft.com/office/drawing/2014/main" id="{F920FAAE-C66A-EB55-3B51-82280306029E}"/>
              </a:ext>
            </a:extLst>
          </p:cNvPr>
          <p:cNvSpPr>
            <a:spLocks noChangeShapeType="1"/>
          </p:cNvSpPr>
          <p:nvPr/>
        </p:nvSpPr>
        <p:spPr bwMode="auto">
          <a:xfrm>
            <a:off x="6924829" y="5644954"/>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1" name="Text Box 87">
            <a:extLst>
              <a:ext uri="{FF2B5EF4-FFF2-40B4-BE49-F238E27FC236}">
                <a16:creationId xmlns:a16="http://schemas.microsoft.com/office/drawing/2014/main" id="{EC51694A-77D2-B2DD-D8F7-B076DA68023E}"/>
              </a:ext>
            </a:extLst>
          </p:cNvPr>
          <p:cNvSpPr txBox="1">
            <a:spLocks noChangeArrowheads="1"/>
          </p:cNvSpPr>
          <p:nvPr/>
        </p:nvSpPr>
        <p:spPr bwMode="auto">
          <a:xfrm>
            <a:off x="4963118" y="5450444"/>
            <a:ext cx="1851878" cy="390919"/>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Rising inflation</a:t>
            </a:r>
          </a:p>
        </p:txBody>
      </p:sp>
      <p:sp>
        <p:nvSpPr>
          <p:cNvPr id="72" name="Line 86">
            <a:extLst>
              <a:ext uri="{FF2B5EF4-FFF2-40B4-BE49-F238E27FC236}">
                <a16:creationId xmlns:a16="http://schemas.microsoft.com/office/drawing/2014/main" id="{7BC24E70-9909-59BF-1DEC-7C992E4A8B2B}"/>
              </a:ext>
            </a:extLst>
          </p:cNvPr>
          <p:cNvSpPr>
            <a:spLocks noChangeShapeType="1"/>
          </p:cNvSpPr>
          <p:nvPr/>
        </p:nvSpPr>
        <p:spPr bwMode="auto">
          <a:xfrm>
            <a:off x="3497302" y="4205674"/>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3" name="Text Box 85">
            <a:extLst>
              <a:ext uri="{FF2B5EF4-FFF2-40B4-BE49-F238E27FC236}">
                <a16:creationId xmlns:a16="http://schemas.microsoft.com/office/drawing/2014/main" id="{68E48D1B-70CC-B32E-4EC2-739EFC02F30F}"/>
              </a:ext>
            </a:extLst>
          </p:cNvPr>
          <p:cNvSpPr txBox="1">
            <a:spLocks noChangeArrowheads="1"/>
          </p:cNvSpPr>
          <p:nvPr/>
        </p:nvSpPr>
        <p:spPr bwMode="auto">
          <a:xfrm>
            <a:off x="1380668" y="3974850"/>
            <a:ext cx="1931625" cy="412936"/>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Poor managing</a:t>
            </a:r>
          </a:p>
        </p:txBody>
      </p:sp>
      <p:sp>
        <p:nvSpPr>
          <p:cNvPr id="74" name="Line 84">
            <a:extLst>
              <a:ext uri="{FF2B5EF4-FFF2-40B4-BE49-F238E27FC236}">
                <a16:creationId xmlns:a16="http://schemas.microsoft.com/office/drawing/2014/main" id="{2405C43B-61D0-CE84-D0ED-2904BE387113}"/>
              </a:ext>
            </a:extLst>
          </p:cNvPr>
          <p:cNvSpPr>
            <a:spLocks noChangeShapeType="1"/>
          </p:cNvSpPr>
          <p:nvPr/>
        </p:nvSpPr>
        <p:spPr bwMode="auto">
          <a:xfrm>
            <a:off x="2972603" y="4751449"/>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5" name="Text Box 83">
            <a:extLst>
              <a:ext uri="{FF2B5EF4-FFF2-40B4-BE49-F238E27FC236}">
                <a16:creationId xmlns:a16="http://schemas.microsoft.com/office/drawing/2014/main" id="{AD9D4D77-0755-55DB-A9C4-39F4A1769190}"/>
              </a:ext>
            </a:extLst>
          </p:cNvPr>
          <p:cNvSpPr txBox="1">
            <a:spLocks noChangeArrowheads="1"/>
          </p:cNvSpPr>
          <p:nvPr/>
        </p:nvSpPr>
        <p:spPr bwMode="auto">
          <a:xfrm>
            <a:off x="767147" y="4445699"/>
            <a:ext cx="1931625" cy="619487"/>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Back log after lock down</a:t>
            </a:r>
          </a:p>
        </p:txBody>
      </p:sp>
      <p:sp>
        <p:nvSpPr>
          <p:cNvPr id="76" name="Line 82">
            <a:extLst>
              <a:ext uri="{FF2B5EF4-FFF2-40B4-BE49-F238E27FC236}">
                <a16:creationId xmlns:a16="http://schemas.microsoft.com/office/drawing/2014/main" id="{8C07497F-8ADD-1D54-95DD-9758AF50F284}"/>
              </a:ext>
            </a:extLst>
          </p:cNvPr>
          <p:cNvSpPr>
            <a:spLocks noChangeShapeType="1"/>
          </p:cNvSpPr>
          <p:nvPr/>
        </p:nvSpPr>
        <p:spPr bwMode="auto">
          <a:xfrm>
            <a:off x="2464603" y="547036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7" name="Text Box 81">
            <a:extLst>
              <a:ext uri="{FF2B5EF4-FFF2-40B4-BE49-F238E27FC236}">
                <a16:creationId xmlns:a16="http://schemas.microsoft.com/office/drawing/2014/main" id="{11995761-397A-6849-E35E-5AEAC31A0A4E}"/>
              </a:ext>
            </a:extLst>
          </p:cNvPr>
          <p:cNvSpPr txBox="1">
            <a:spLocks noChangeArrowheads="1"/>
          </p:cNvSpPr>
          <p:nvPr/>
        </p:nvSpPr>
        <p:spPr bwMode="auto">
          <a:xfrm>
            <a:off x="747002" y="5163215"/>
            <a:ext cx="1612900" cy="568984"/>
          </a:xfrm>
          <a:prstGeom prst="rect">
            <a:avLst/>
          </a:prstGeom>
          <a:ln>
            <a:headEnd/>
            <a:tailEnd/>
          </a:ln>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bodyPr>
          <a:lstStyle/>
          <a:p>
            <a:r>
              <a:rPr lang="en-GB" dirty="0"/>
              <a:t>Not enough training</a:t>
            </a:r>
          </a:p>
        </p:txBody>
      </p:sp>
      <p:sp>
        <p:nvSpPr>
          <p:cNvPr id="78" name="Rectangle 80">
            <a:extLst>
              <a:ext uri="{FF2B5EF4-FFF2-40B4-BE49-F238E27FC236}">
                <a16:creationId xmlns:a16="http://schemas.microsoft.com/office/drawing/2014/main" id="{C8C5AAAE-6255-88E3-93FD-BAAFB1053513}"/>
              </a:ext>
            </a:extLst>
          </p:cNvPr>
          <p:cNvSpPr>
            <a:spLocks noChangeArrowheads="1"/>
          </p:cNvSpPr>
          <p:nvPr/>
        </p:nvSpPr>
        <p:spPr bwMode="auto">
          <a:xfrm>
            <a:off x="1109570" y="1597088"/>
            <a:ext cx="1589202" cy="356691"/>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Political </a:t>
            </a:r>
          </a:p>
        </p:txBody>
      </p:sp>
      <p:sp>
        <p:nvSpPr>
          <p:cNvPr id="79" name="Rectangle 79">
            <a:extLst>
              <a:ext uri="{FF2B5EF4-FFF2-40B4-BE49-F238E27FC236}">
                <a16:creationId xmlns:a16="http://schemas.microsoft.com/office/drawing/2014/main" id="{E0F42E0D-CD1C-F7FE-0CE0-7D98F92D2513}"/>
              </a:ext>
            </a:extLst>
          </p:cNvPr>
          <p:cNvSpPr>
            <a:spLocks noChangeArrowheads="1"/>
          </p:cNvSpPr>
          <p:nvPr/>
        </p:nvSpPr>
        <p:spPr bwMode="auto">
          <a:xfrm>
            <a:off x="3904050" y="1590989"/>
            <a:ext cx="1620836" cy="34668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Environment </a:t>
            </a:r>
          </a:p>
        </p:txBody>
      </p:sp>
      <p:sp>
        <p:nvSpPr>
          <p:cNvPr id="80" name="Rectangle 78">
            <a:extLst>
              <a:ext uri="{FF2B5EF4-FFF2-40B4-BE49-F238E27FC236}">
                <a16:creationId xmlns:a16="http://schemas.microsoft.com/office/drawing/2014/main" id="{CEE63154-67E2-4DA5-8CD0-E5F4F533A2C4}"/>
              </a:ext>
            </a:extLst>
          </p:cNvPr>
          <p:cNvSpPr>
            <a:spLocks noChangeArrowheads="1"/>
          </p:cNvSpPr>
          <p:nvPr/>
        </p:nvSpPr>
        <p:spPr bwMode="auto">
          <a:xfrm>
            <a:off x="6983662" y="1630899"/>
            <a:ext cx="1395270" cy="370546"/>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People </a:t>
            </a:r>
          </a:p>
        </p:txBody>
      </p:sp>
      <p:sp>
        <p:nvSpPr>
          <p:cNvPr id="81" name="Line 77">
            <a:extLst>
              <a:ext uri="{FF2B5EF4-FFF2-40B4-BE49-F238E27FC236}">
                <a16:creationId xmlns:a16="http://schemas.microsoft.com/office/drawing/2014/main" id="{D410AC06-26CB-DBEF-CD66-0B0D94405FE6}"/>
              </a:ext>
            </a:extLst>
          </p:cNvPr>
          <p:cNvSpPr>
            <a:spLocks noChangeShapeType="1"/>
          </p:cNvSpPr>
          <p:nvPr/>
        </p:nvSpPr>
        <p:spPr bwMode="auto">
          <a:xfrm>
            <a:off x="1432580" y="3901737"/>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2" name="Line 76">
            <a:extLst>
              <a:ext uri="{FF2B5EF4-FFF2-40B4-BE49-F238E27FC236}">
                <a16:creationId xmlns:a16="http://schemas.microsoft.com/office/drawing/2014/main" id="{449E43E1-3129-FCC5-4940-4FF6B5387AE1}"/>
              </a:ext>
            </a:extLst>
          </p:cNvPr>
          <p:cNvSpPr>
            <a:spLocks noChangeShapeType="1"/>
          </p:cNvSpPr>
          <p:nvPr/>
        </p:nvSpPr>
        <p:spPr bwMode="auto">
          <a:xfrm>
            <a:off x="2514584" y="1982091"/>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3" name="Line 75">
            <a:extLst>
              <a:ext uri="{FF2B5EF4-FFF2-40B4-BE49-F238E27FC236}">
                <a16:creationId xmlns:a16="http://schemas.microsoft.com/office/drawing/2014/main" id="{0DFB5D61-8360-73AA-AAF9-89C7DAD03258}"/>
              </a:ext>
            </a:extLst>
          </p:cNvPr>
          <p:cNvSpPr>
            <a:spLocks noChangeShapeType="1"/>
          </p:cNvSpPr>
          <p:nvPr/>
        </p:nvSpPr>
        <p:spPr bwMode="auto">
          <a:xfrm>
            <a:off x="5097826" y="2005350"/>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84" name="Line 74">
            <a:extLst>
              <a:ext uri="{FF2B5EF4-FFF2-40B4-BE49-F238E27FC236}">
                <a16:creationId xmlns:a16="http://schemas.microsoft.com/office/drawing/2014/main" id="{846ED723-EFA9-241F-8799-8D183474A11C}"/>
              </a:ext>
            </a:extLst>
          </p:cNvPr>
          <p:cNvSpPr>
            <a:spLocks noChangeShapeType="1"/>
          </p:cNvSpPr>
          <p:nvPr/>
        </p:nvSpPr>
        <p:spPr bwMode="auto">
          <a:xfrm>
            <a:off x="7323469" y="2016806"/>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5" name="Rectangle 73">
            <a:extLst>
              <a:ext uri="{FF2B5EF4-FFF2-40B4-BE49-F238E27FC236}">
                <a16:creationId xmlns:a16="http://schemas.microsoft.com/office/drawing/2014/main" id="{82D5B4F4-0821-CFDE-ED84-8C0EB5771BF9}"/>
              </a:ext>
            </a:extLst>
          </p:cNvPr>
          <p:cNvSpPr>
            <a:spLocks noChangeArrowheads="1"/>
          </p:cNvSpPr>
          <p:nvPr/>
        </p:nvSpPr>
        <p:spPr bwMode="auto">
          <a:xfrm>
            <a:off x="2001200" y="5923071"/>
            <a:ext cx="1277937" cy="363528"/>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Methods </a:t>
            </a:r>
          </a:p>
        </p:txBody>
      </p:sp>
      <p:sp>
        <p:nvSpPr>
          <p:cNvPr id="86" name="Line 72">
            <a:extLst>
              <a:ext uri="{FF2B5EF4-FFF2-40B4-BE49-F238E27FC236}">
                <a16:creationId xmlns:a16="http://schemas.microsoft.com/office/drawing/2014/main" id="{462D028B-CCF8-C67E-ACDC-4C6DF8C7EB82}"/>
              </a:ext>
            </a:extLst>
          </p:cNvPr>
          <p:cNvSpPr>
            <a:spLocks noChangeShapeType="1"/>
          </p:cNvSpPr>
          <p:nvPr/>
        </p:nvSpPr>
        <p:spPr bwMode="auto">
          <a:xfrm flipV="1">
            <a:off x="2841746" y="3901737"/>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7" name="Rectangle 71">
            <a:extLst>
              <a:ext uri="{FF2B5EF4-FFF2-40B4-BE49-F238E27FC236}">
                <a16:creationId xmlns:a16="http://schemas.microsoft.com/office/drawing/2014/main" id="{88ECDBA3-E42F-CB1A-773A-EC096393E10A}"/>
              </a:ext>
            </a:extLst>
          </p:cNvPr>
          <p:cNvSpPr>
            <a:spLocks noChangeArrowheads="1"/>
          </p:cNvSpPr>
          <p:nvPr/>
        </p:nvSpPr>
        <p:spPr bwMode="auto">
          <a:xfrm>
            <a:off x="5955018" y="5950770"/>
            <a:ext cx="1512150" cy="39727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r>
              <a:rPr lang="en-GB" dirty="0"/>
              <a:t>Economy</a:t>
            </a:r>
          </a:p>
        </p:txBody>
      </p:sp>
      <p:sp>
        <p:nvSpPr>
          <p:cNvPr id="88" name="Line 70">
            <a:extLst>
              <a:ext uri="{FF2B5EF4-FFF2-40B4-BE49-F238E27FC236}">
                <a16:creationId xmlns:a16="http://schemas.microsoft.com/office/drawing/2014/main" id="{8509131F-1E09-0D34-7962-1CB444BB535F}"/>
              </a:ext>
            </a:extLst>
          </p:cNvPr>
          <p:cNvSpPr>
            <a:spLocks noChangeShapeType="1"/>
          </p:cNvSpPr>
          <p:nvPr/>
        </p:nvSpPr>
        <p:spPr bwMode="auto">
          <a:xfrm flipV="1">
            <a:off x="7327746" y="3919829"/>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Rectangle 111">
            <a:extLst>
              <a:ext uri="{FF2B5EF4-FFF2-40B4-BE49-F238E27FC236}">
                <a16:creationId xmlns:a16="http://schemas.microsoft.com/office/drawing/2014/main" id="{FD562F53-F37C-EFBF-15B5-7274785D104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2" name="Rectangle 134">
            <a:extLst>
              <a:ext uri="{FF2B5EF4-FFF2-40B4-BE49-F238E27FC236}">
                <a16:creationId xmlns:a16="http://schemas.microsoft.com/office/drawing/2014/main" id="{7C9FED89-5692-438A-D835-5057995DF48F}"/>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3" name="TextBox 92">
            <a:extLst>
              <a:ext uri="{FF2B5EF4-FFF2-40B4-BE49-F238E27FC236}">
                <a16:creationId xmlns:a16="http://schemas.microsoft.com/office/drawing/2014/main" id="{B53EA298-941B-39C1-06AD-D45F04640D7D}"/>
              </a:ext>
            </a:extLst>
          </p:cNvPr>
          <p:cNvSpPr txBox="1"/>
          <p:nvPr/>
        </p:nvSpPr>
        <p:spPr>
          <a:xfrm>
            <a:off x="756090" y="696467"/>
            <a:ext cx="4110442" cy="584775"/>
          </a:xfrm>
          <a:prstGeom prst="rect">
            <a:avLst/>
          </a:prstGeom>
          <a:noFill/>
        </p:spPr>
        <p:txBody>
          <a:bodyPr wrap="square" rtlCol="0">
            <a:spAutoFit/>
          </a:bodyPr>
          <a:lstStyle/>
          <a:p>
            <a:r>
              <a:rPr lang="en-GB" sz="3200" b="1" dirty="0">
                <a:solidFill>
                  <a:schemeClr val="accent1"/>
                </a:solidFill>
              </a:rPr>
              <a:t>CAUSES AND EFFECTS</a:t>
            </a:r>
          </a:p>
        </p:txBody>
      </p:sp>
      <p:sp>
        <p:nvSpPr>
          <p:cNvPr id="94" name="TextBox 93">
            <a:extLst>
              <a:ext uri="{FF2B5EF4-FFF2-40B4-BE49-F238E27FC236}">
                <a16:creationId xmlns:a16="http://schemas.microsoft.com/office/drawing/2014/main" id="{F10537B0-B92E-3F74-FCB4-34974B8C75CA}"/>
              </a:ext>
            </a:extLst>
          </p:cNvPr>
          <p:cNvSpPr txBox="1"/>
          <p:nvPr/>
        </p:nvSpPr>
        <p:spPr>
          <a:xfrm>
            <a:off x="9337442" y="2969621"/>
            <a:ext cx="142039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Retirement </a:t>
            </a:r>
          </a:p>
        </p:txBody>
      </p:sp>
      <p:cxnSp>
        <p:nvCxnSpPr>
          <p:cNvPr id="98" name="Straight Arrow Connector 97">
            <a:extLst>
              <a:ext uri="{FF2B5EF4-FFF2-40B4-BE49-F238E27FC236}">
                <a16:creationId xmlns:a16="http://schemas.microsoft.com/office/drawing/2014/main" id="{72E56E29-D610-2FF9-4028-FB448432C0ED}"/>
              </a:ext>
            </a:extLst>
          </p:cNvPr>
          <p:cNvCxnSpPr>
            <a:cxnSpLocks/>
          </p:cNvCxnSpPr>
          <p:nvPr/>
        </p:nvCxnSpPr>
        <p:spPr>
          <a:xfrm flipH="1">
            <a:off x="8715354" y="3184275"/>
            <a:ext cx="43374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1" name="TextBox 100">
            <a:extLst>
              <a:ext uri="{FF2B5EF4-FFF2-40B4-BE49-F238E27FC236}">
                <a16:creationId xmlns:a16="http://schemas.microsoft.com/office/drawing/2014/main" id="{4CF0D06E-257B-85C6-F70A-B74F4AEAF2AD}"/>
              </a:ext>
            </a:extLst>
          </p:cNvPr>
          <p:cNvSpPr txBox="1"/>
          <p:nvPr/>
        </p:nvSpPr>
        <p:spPr>
          <a:xfrm>
            <a:off x="9548109" y="3556789"/>
            <a:ext cx="1747634" cy="83099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400" b="1" dirty="0">
                <a:solidFill>
                  <a:schemeClr val="tx1"/>
                </a:solidFill>
                <a:highlight>
                  <a:srgbClr val="C0C0C0"/>
                </a:highlight>
              </a:rPr>
              <a:t>Staff Shortages</a:t>
            </a:r>
          </a:p>
        </p:txBody>
      </p:sp>
    </p:spTree>
    <p:extLst>
      <p:ext uri="{BB962C8B-B14F-4D97-AF65-F5344CB8AC3E}">
        <p14:creationId xmlns:p14="http://schemas.microsoft.com/office/powerpoint/2010/main" val="4249785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FB7C9-6E23-BB96-6830-E69CFF8F1861}"/>
              </a:ext>
            </a:extLst>
          </p:cNvPr>
          <p:cNvSpPr>
            <a:spLocks noGrp="1"/>
          </p:cNvSpPr>
          <p:nvPr>
            <p:ph type="title"/>
          </p:nvPr>
        </p:nvSpPr>
        <p:spPr>
          <a:xfrm>
            <a:off x="964788" y="804333"/>
            <a:ext cx="3391900" cy="5249334"/>
          </a:xfrm>
        </p:spPr>
        <p:txBody>
          <a:bodyPr>
            <a:normAutofit/>
          </a:bodyPr>
          <a:lstStyle/>
          <a:p>
            <a:pPr algn="r"/>
            <a:r>
              <a:rPr lang="en-GB" b="1">
                <a:solidFill>
                  <a:srgbClr val="FFFFFF"/>
                </a:solidFill>
              </a:rPr>
              <a:t>SOLUTIONS</a:t>
            </a:r>
          </a:p>
        </p:txBody>
      </p:sp>
      <p:sp>
        <p:nvSpPr>
          <p:cNvPr id="3" name="Content Placeholder 2">
            <a:extLst>
              <a:ext uri="{FF2B5EF4-FFF2-40B4-BE49-F238E27FC236}">
                <a16:creationId xmlns:a16="http://schemas.microsoft.com/office/drawing/2014/main" id="{AA55101C-28D0-2A3B-AB11-BB61C2155D97}"/>
              </a:ext>
            </a:extLst>
          </p:cNvPr>
          <p:cNvSpPr>
            <a:spLocks noGrp="1"/>
          </p:cNvSpPr>
          <p:nvPr>
            <p:ph idx="1"/>
          </p:nvPr>
        </p:nvSpPr>
        <p:spPr>
          <a:xfrm>
            <a:off x="4951048" y="804333"/>
            <a:ext cx="6306003" cy="5249334"/>
          </a:xfrm>
        </p:spPr>
        <p:txBody>
          <a:bodyPr anchor="ctr">
            <a:normAutofit/>
          </a:bodyPr>
          <a:lstStyle/>
          <a:p>
            <a:pPr>
              <a:buFont typeface="Wingdings" panose="05000000000000000000" pitchFamily="2" charset="2"/>
              <a:buChar char="Ø"/>
            </a:pPr>
            <a:r>
              <a:rPr lang="en-GB" sz="1900" dirty="0"/>
              <a:t>To be able to reduce staff shortages in the NHS and other Health sectors solutions must be considered and then implemented in the correct way. </a:t>
            </a:r>
          </a:p>
          <a:p>
            <a:pPr>
              <a:buFont typeface="Wingdings" panose="05000000000000000000" pitchFamily="2" charset="2"/>
              <a:buChar char="Ø"/>
            </a:pPr>
            <a:r>
              <a:rPr lang="en-GB" sz="1900" dirty="0"/>
              <a:t>A government funding such as bursary could be put into place to be able to train staff efficiently</a:t>
            </a:r>
          </a:p>
          <a:p>
            <a:pPr>
              <a:buFont typeface="Wingdings" panose="05000000000000000000" pitchFamily="2" charset="2"/>
              <a:buChar char="Ø"/>
            </a:pPr>
            <a:r>
              <a:rPr lang="en-GB" sz="1900" dirty="0"/>
              <a:t>Government to provide adequate training and facilities </a:t>
            </a:r>
          </a:p>
          <a:p>
            <a:pPr>
              <a:buFont typeface="Wingdings" panose="05000000000000000000" pitchFamily="2" charset="2"/>
              <a:buChar char="Ø"/>
            </a:pPr>
            <a:r>
              <a:rPr lang="en-GB" sz="1900" dirty="0"/>
              <a:t>Equality, discrimination and diversity to be regularly reviewed to get the best possible support for the NHS</a:t>
            </a:r>
          </a:p>
          <a:p>
            <a:pPr>
              <a:buFont typeface="Wingdings" panose="05000000000000000000" pitchFamily="2" charset="2"/>
              <a:buChar char="Ø"/>
            </a:pPr>
            <a:r>
              <a:rPr lang="en-GB" sz="1900" dirty="0"/>
              <a:t>Increase pay rates and put in additional benefits such as pension schemes to increase motivation for staff and job applicants </a:t>
            </a:r>
          </a:p>
          <a:p>
            <a:pPr>
              <a:buFont typeface="Wingdings" panose="05000000000000000000" pitchFamily="2" charset="2"/>
              <a:buChar char="Ø"/>
            </a:pPr>
            <a:r>
              <a:rPr lang="en-GB" sz="1900" dirty="0"/>
              <a:t>Change in the law to be able to come to a deal with EU to get workers back</a:t>
            </a:r>
          </a:p>
          <a:p>
            <a:pPr>
              <a:buFont typeface="Wingdings" panose="05000000000000000000" pitchFamily="2" charset="2"/>
              <a:buChar char="Ø"/>
            </a:pPr>
            <a:r>
              <a:rPr lang="en-GB" sz="1900" dirty="0"/>
              <a:t>Immigration laws must be changed to get more skilled workers from around the world</a:t>
            </a:r>
          </a:p>
          <a:p>
            <a:endParaRPr lang="en-GB" sz="1900" dirty="0"/>
          </a:p>
        </p:txBody>
      </p:sp>
    </p:spTree>
    <p:extLst>
      <p:ext uri="{BB962C8B-B14F-4D97-AF65-F5344CB8AC3E}">
        <p14:creationId xmlns:p14="http://schemas.microsoft.com/office/powerpoint/2010/main" val="4163274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3A63-74E7-503C-CADD-CC1713CA7292}"/>
              </a:ext>
            </a:extLst>
          </p:cNvPr>
          <p:cNvSpPr>
            <a:spLocks noGrp="1"/>
          </p:cNvSpPr>
          <p:nvPr>
            <p:ph type="title"/>
          </p:nvPr>
        </p:nvSpPr>
        <p:spPr/>
        <p:txBody>
          <a:bodyPr/>
          <a:lstStyle/>
          <a:p>
            <a:r>
              <a:rPr lang="en-GB" b="1" dirty="0">
                <a:solidFill>
                  <a:schemeClr val="accent1"/>
                </a:solidFill>
              </a:rPr>
              <a:t>REFERENCES</a:t>
            </a:r>
          </a:p>
        </p:txBody>
      </p:sp>
      <p:sp>
        <p:nvSpPr>
          <p:cNvPr id="3" name="Content Placeholder 2">
            <a:extLst>
              <a:ext uri="{FF2B5EF4-FFF2-40B4-BE49-F238E27FC236}">
                <a16:creationId xmlns:a16="http://schemas.microsoft.com/office/drawing/2014/main" id="{36880555-39DA-E18D-56E5-8B0A0D687B19}"/>
              </a:ext>
            </a:extLst>
          </p:cNvPr>
          <p:cNvSpPr>
            <a:spLocks noGrp="1"/>
          </p:cNvSpPr>
          <p:nvPr>
            <p:ph idx="1"/>
          </p:nvPr>
        </p:nvSpPr>
        <p:spPr/>
        <p:txBody>
          <a:bodyPr/>
          <a:lstStyle/>
          <a:p>
            <a:r>
              <a:rPr lang="en-GB" dirty="0"/>
              <a:t>Beech et al. (2019) Closing the gap. ‘</a:t>
            </a:r>
            <a:r>
              <a:rPr lang="en-GB" i="1" dirty="0"/>
              <a:t>Key Areas for Action on the Health and Care Workforce’</a:t>
            </a:r>
          </a:p>
        </p:txBody>
      </p:sp>
    </p:spTree>
    <p:extLst>
      <p:ext uri="{BB962C8B-B14F-4D97-AF65-F5344CB8AC3E}">
        <p14:creationId xmlns:p14="http://schemas.microsoft.com/office/powerpoint/2010/main" val="24269143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6CADE17-AACC-4A3F-A6D2-C99972EA863B}">
  <ds:schemaRefs>
    <ds:schemaRef ds:uri="http://schemas.microsoft.com/sharepoint/v3/contenttype/forms"/>
  </ds:schemaRefs>
</ds:datastoreItem>
</file>

<file path=customXml/itemProps2.xml><?xml version="1.0" encoding="utf-8"?>
<ds:datastoreItem xmlns:ds="http://schemas.openxmlformats.org/officeDocument/2006/customXml" ds:itemID="{565905F5-141C-4AED-AFAA-8AF149E4C7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EEF655-185F-49A9-8BCC-762631F18003}">
  <ds:schemaRefs>
    <ds:schemaRef ds:uri="http://purl.org/dc/elements/1.1/"/>
    <ds:schemaRef ds:uri="4eb0a523-77d0-454a-93a8-50ca111d3c44"/>
    <ds:schemaRef ds:uri="http://schemas.openxmlformats.org/package/2006/metadata/core-properties"/>
    <ds:schemaRef ds:uri="http://schemas.microsoft.com/office/2006/metadata/properties"/>
    <ds:schemaRef ds:uri="0e7fbce4-8ae7-4085-8b0a-9efa4c7cae6d"/>
    <ds:schemaRef ds:uri="http://www.w3.org/XML/1998/namespace"/>
    <ds:schemaRef ds:uri="http://schemas.microsoft.com/office/2006/documentManagement/types"/>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Integral</Template>
  <TotalTime>28480</TotalTime>
  <Words>769</Words>
  <Application>Microsoft Office PowerPoint</Application>
  <PresentationFormat>Widescreen</PresentationFormat>
  <Paragraphs>68</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Tw Cen MT</vt:lpstr>
      <vt:lpstr>Tw Cen MT Condensed</vt:lpstr>
      <vt:lpstr>Wingdings</vt:lpstr>
      <vt:lpstr>Wingdings 3</vt:lpstr>
      <vt:lpstr>Integral</vt:lpstr>
      <vt:lpstr>ADDRESSING STAFF SHORTAGES AT PROPER CARE HOME</vt:lpstr>
      <vt:lpstr>INTRODUCTION </vt:lpstr>
      <vt:lpstr>Staff shortage in Proper Care Home</vt:lpstr>
      <vt:lpstr>PESTLE ANALYSIS </vt:lpstr>
      <vt:lpstr>PowerPoint Presentation</vt:lpstr>
      <vt:lpstr>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STAFF SHORTAGES AT PROPER CARE HOME</dc:title>
  <dc:creator>Halema Khanom</dc:creator>
  <cp:lastModifiedBy>Halema Khanom</cp:lastModifiedBy>
  <cp:revision>3</cp:revision>
  <dcterms:created xsi:type="dcterms:W3CDTF">2022-06-17T15:29:35Z</dcterms:created>
  <dcterms:modified xsi:type="dcterms:W3CDTF">2022-07-08T09:45:54Z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