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4.xml" ContentType="application/vnd.openxmlformats-officedocument.presentationml.notesSlide+xml"/>
  <Override PartName="/ppt/ink/ink1.xml" ContentType="application/inkml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5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9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4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6" r:id="rId31"/>
    <p:sldId id="287" r:id="rId32"/>
    <p:sldId id="334" r:id="rId33"/>
    <p:sldId id="335" r:id="rId34"/>
    <p:sldId id="336" r:id="rId35"/>
    <p:sldId id="337" r:id="rId36"/>
    <p:sldId id="338" r:id="rId37"/>
    <p:sldId id="339" r:id="rId38"/>
    <p:sldId id="330" r:id="rId39"/>
    <p:sldId id="290" r:id="rId40"/>
    <p:sldId id="332" r:id="rId41"/>
    <p:sldId id="340" r:id="rId42"/>
    <p:sldId id="333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87403" autoAdjust="0"/>
  </p:normalViewPr>
  <p:slideViewPr>
    <p:cSldViewPr snapToGrid="0">
      <p:cViewPr varScale="1">
        <p:scale>
          <a:sx n="58" d="100"/>
          <a:sy n="58" d="100"/>
        </p:scale>
        <p:origin x="25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Wyatt" userId="c3e1212f-7374-4739-8e9f-f13855138211" providerId="ADAL" clId="{EBBE8D78-A078-4DBC-8848-CE30C0299687}"/>
    <pc:docChg chg="undo custSel addSld delSld modSld">
      <pc:chgData name="Jonathan Wyatt" userId="c3e1212f-7374-4739-8e9f-f13855138211" providerId="ADAL" clId="{EBBE8D78-A078-4DBC-8848-CE30C0299687}" dt="2026-04-20T09:12:13.648" v="4478" actId="20577"/>
      <pc:docMkLst>
        <pc:docMk/>
      </pc:docMkLst>
      <pc:sldChg chg="modSp mod">
        <pc:chgData name="Jonathan Wyatt" userId="c3e1212f-7374-4739-8e9f-f13855138211" providerId="ADAL" clId="{EBBE8D78-A078-4DBC-8848-CE30C0299687}" dt="2026-04-20T09:12:13.648" v="4478" actId="20577"/>
        <pc:sldMkLst>
          <pc:docMk/>
          <pc:sldMk cId="714337202" sldId="260"/>
        </pc:sldMkLst>
        <pc:spChg chg="mod">
          <ac:chgData name="Jonathan Wyatt" userId="c3e1212f-7374-4739-8e9f-f13855138211" providerId="ADAL" clId="{EBBE8D78-A078-4DBC-8848-CE30C0299687}" dt="2026-04-20T09:12:07.522" v="4470" actId="20577"/>
          <ac:spMkLst>
            <pc:docMk/>
            <pc:sldMk cId="714337202" sldId="260"/>
            <ac:spMk id="2" creationId="{A0F3188E-B590-F7DF-77D7-7E4B413FBD53}"/>
          </ac:spMkLst>
        </pc:spChg>
        <pc:spChg chg="mod">
          <ac:chgData name="Jonathan Wyatt" userId="c3e1212f-7374-4739-8e9f-f13855138211" providerId="ADAL" clId="{EBBE8D78-A078-4DBC-8848-CE30C0299687}" dt="2026-04-20T09:12:13.648" v="4478" actId="20577"/>
          <ac:spMkLst>
            <pc:docMk/>
            <pc:sldMk cId="714337202" sldId="260"/>
            <ac:spMk id="3" creationId="{32EB4C0D-99E7-8230-15F5-B1083276612B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4" Type="http://schemas.openxmlformats.org/officeDocument/2006/relationships/image" Target="../media/image31.svg"/></Relationships>
</file>

<file path=ppt/diagrams/_rels/data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svg"/><Relationship Id="rId1" Type="http://schemas.openxmlformats.org/officeDocument/2006/relationships/image" Target="../media/image32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svg"/><Relationship Id="rId1" Type="http://schemas.openxmlformats.org/officeDocument/2006/relationships/image" Target="../media/image34.svg"/></Relationships>
</file>

<file path=ppt/diagrams/_rels/data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image" Target="../media/image38.svg"/></Relationships>
</file>

<file path=ppt/diagrams/_rels/data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svg"/><Relationship Id="rId1" Type="http://schemas.openxmlformats.org/officeDocument/2006/relationships/image" Target="../media/image42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svg"/><Relationship Id="rId1" Type="http://schemas.openxmlformats.org/officeDocument/2006/relationships/image" Target="../media/image34.svg"/><Relationship Id="rId6" Type="http://schemas.openxmlformats.org/officeDocument/2006/relationships/image" Target="../media/image48.svg"/><Relationship Id="rId5" Type="http://schemas.openxmlformats.org/officeDocument/2006/relationships/image" Target="../media/image47.svg"/><Relationship Id="rId4" Type="http://schemas.openxmlformats.org/officeDocument/2006/relationships/image" Target="../media/image46.sv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svg"/><Relationship Id="rId1" Type="http://schemas.openxmlformats.org/officeDocument/2006/relationships/image" Target="../media/image49.svg"/><Relationship Id="rId5" Type="http://schemas.openxmlformats.org/officeDocument/2006/relationships/image" Target="../media/image23.svg"/><Relationship Id="rId4" Type="http://schemas.openxmlformats.org/officeDocument/2006/relationships/image" Target="../media/image52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image" Target="../media/image39.svg"/><Relationship Id="rId1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4" Type="http://schemas.openxmlformats.org/officeDocument/2006/relationships/image" Target="../media/image31.svg"/></Relationships>
</file>

<file path=ppt/diagram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svg"/><Relationship Id="rId1" Type="http://schemas.openxmlformats.org/officeDocument/2006/relationships/image" Target="../media/image32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svg"/><Relationship Id="rId1" Type="http://schemas.openxmlformats.org/officeDocument/2006/relationships/image" Target="../media/image34.svg"/></Relationships>
</file>

<file path=ppt/diagrams/_rels/drawing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image" Target="../media/image38.svg"/></Relationships>
</file>

<file path=ppt/diagrams/_rels/drawing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svg"/><Relationship Id="rId1" Type="http://schemas.openxmlformats.org/officeDocument/2006/relationships/image" Target="../media/image42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svg"/><Relationship Id="rId1" Type="http://schemas.openxmlformats.org/officeDocument/2006/relationships/image" Target="../media/image34.svg"/><Relationship Id="rId6" Type="http://schemas.openxmlformats.org/officeDocument/2006/relationships/image" Target="../media/image48.svg"/><Relationship Id="rId5" Type="http://schemas.openxmlformats.org/officeDocument/2006/relationships/image" Target="../media/image47.svg"/><Relationship Id="rId4" Type="http://schemas.openxmlformats.org/officeDocument/2006/relationships/image" Target="../media/image46.sv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svg"/><Relationship Id="rId1" Type="http://schemas.openxmlformats.org/officeDocument/2006/relationships/image" Target="../media/image49.svg"/><Relationship Id="rId5" Type="http://schemas.openxmlformats.org/officeDocument/2006/relationships/image" Target="../media/image23.svg"/><Relationship Id="rId4" Type="http://schemas.openxmlformats.org/officeDocument/2006/relationships/image" Target="../media/image52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image" Target="../media/image39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94D57A-4B7B-4F68-9F65-3B14BAE94B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3734F63-4932-4518-9A61-2E54A5719E28}">
      <dgm:prSet/>
      <dgm:spPr/>
      <dgm:t>
        <a:bodyPr/>
        <a:lstStyle/>
        <a:p>
          <a:r>
            <a:rPr lang="en-GB"/>
            <a:t>Note-Taking </a:t>
          </a:r>
          <a:endParaRPr lang="en-US"/>
        </a:p>
      </dgm:t>
    </dgm:pt>
    <dgm:pt modelId="{5DC53759-71BF-4268-A85F-90362027B55C}" type="parTrans" cxnId="{93F4DA16-ACAB-405F-AF4C-6E6A3D185BC7}">
      <dgm:prSet/>
      <dgm:spPr/>
      <dgm:t>
        <a:bodyPr/>
        <a:lstStyle/>
        <a:p>
          <a:endParaRPr lang="en-US"/>
        </a:p>
      </dgm:t>
    </dgm:pt>
    <dgm:pt modelId="{86FA4E53-9EC8-445F-8274-AA98AC46561D}" type="sibTrans" cxnId="{93F4DA16-ACAB-405F-AF4C-6E6A3D185BC7}">
      <dgm:prSet/>
      <dgm:spPr/>
      <dgm:t>
        <a:bodyPr/>
        <a:lstStyle/>
        <a:p>
          <a:endParaRPr lang="en-US"/>
        </a:p>
      </dgm:t>
    </dgm:pt>
    <dgm:pt modelId="{3984A2D5-A903-4C10-9105-2D402172F4FD}">
      <dgm:prSet/>
      <dgm:spPr/>
      <dgm:t>
        <a:bodyPr/>
        <a:lstStyle/>
        <a:p>
          <a:r>
            <a:rPr lang="en-GB"/>
            <a:t>Paraphrasing </a:t>
          </a:r>
          <a:endParaRPr lang="en-US"/>
        </a:p>
      </dgm:t>
    </dgm:pt>
    <dgm:pt modelId="{EDAFFC32-E5B9-4363-88B3-B12E5ACE19ED}" type="parTrans" cxnId="{E96D35F0-E6D0-4DDF-9FC5-8246BA31482D}">
      <dgm:prSet/>
      <dgm:spPr/>
      <dgm:t>
        <a:bodyPr/>
        <a:lstStyle/>
        <a:p>
          <a:endParaRPr lang="en-US"/>
        </a:p>
      </dgm:t>
    </dgm:pt>
    <dgm:pt modelId="{E13B57A8-7642-4C3C-9BDF-C670D45BBA2D}" type="sibTrans" cxnId="{E96D35F0-E6D0-4DDF-9FC5-8246BA31482D}">
      <dgm:prSet/>
      <dgm:spPr/>
      <dgm:t>
        <a:bodyPr/>
        <a:lstStyle/>
        <a:p>
          <a:endParaRPr lang="en-US"/>
        </a:p>
      </dgm:t>
    </dgm:pt>
    <dgm:pt modelId="{D7E1655B-E026-4BAE-BFFF-EE0A90D4DA5D}">
      <dgm:prSet/>
      <dgm:spPr/>
      <dgm:t>
        <a:bodyPr/>
        <a:lstStyle/>
        <a:p>
          <a:r>
            <a:rPr lang="en-GB"/>
            <a:t>Citations</a:t>
          </a:r>
          <a:endParaRPr lang="en-US"/>
        </a:p>
      </dgm:t>
    </dgm:pt>
    <dgm:pt modelId="{011F7708-21AF-4266-BA3F-344695CB506E}" type="parTrans" cxnId="{CA54FCF7-FD24-4587-9A17-049ED69131A0}">
      <dgm:prSet/>
      <dgm:spPr/>
      <dgm:t>
        <a:bodyPr/>
        <a:lstStyle/>
        <a:p>
          <a:endParaRPr lang="en-US"/>
        </a:p>
      </dgm:t>
    </dgm:pt>
    <dgm:pt modelId="{16412F8B-5F02-458B-B1FE-509BDA1F0F54}" type="sibTrans" cxnId="{CA54FCF7-FD24-4587-9A17-049ED69131A0}">
      <dgm:prSet/>
      <dgm:spPr/>
      <dgm:t>
        <a:bodyPr/>
        <a:lstStyle/>
        <a:p>
          <a:endParaRPr lang="en-US"/>
        </a:p>
      </dgm:t>
    </dgm:pt>
    <dgm:pt modelId="{24EA03B0-0213-48D3-8A9E-DFE54488C4B5}">
      <dgm:prSet/>
      <dgm:spPr/>
      <dgm:t>
        <a:bodyPr/>
        <a:lstStyle/>
        <a:p>
          <a:r>
            <a:rPr lang="en-GB"/>
            <a:t>Referencing </a:t>
          </a:r>
          <a:endParaRPr lang="en-US"/>
        </a:p>
      </dgm:t>
    </dgm:pt>
    <dgm:pt modelId="{E0AE9CDD-C126-412B-83C8-0F6863ACF38D}" type="parTrans" cxnId="{8C628F88-85EE-4F56-B3E7-7B0A0D36244F}">
      <dgm:prSet/>
      <dgm:spPr/>
      <dgm:t>
        <a:bodyPr/>
        <a:lstStyle/>
        <a:p>
          <a:endParaRPr lang="en-US"/>
        </a:p>
      </dgm:t>
    </dgm:pt>
    <dgm:pt modelId="{3F93C288-8FDD-4C4A-A58D-C6ED7F367631}" type="sibTrans" cxnId="{8C628F88-85EE-4F56-B3E7-7B0A0D36244F}">
      <dgm:prSet/>
      <dgm:spPr/>
      <dgm:t>
        <a:bodyPr/>
        <a:lstStyle/>
        <a:p>
          <a:endParaRPr lang="en-US"/>
        </a:p>
      </dgm:t>
    </dgm:pt>
    <dgm:pt modelId="{1883B0E9-297C-4EB1-A011-E05F79B6CEA1}" type="pres">
      <dgm:prSet presAssocID="{C194D57A-4B7B-4F68-9F65-3B14BAE94B87}" presName="root" presStyleCnt="0">
        <dgm:presLayoutVars>
          <dgm:dir/>
          <dgm:resizeHandles val="exact"/>
        </dgm:presLayoutVars>
      </dgm:prSet>
      <dgm:spPr/>
    </dgm:pt>
    <dgm:pt modelId="{7DD5A2D1-2730-4A9B-BEA8-7D3E42B49767}" type="pres">
      <dgm:prSet presAssocID="{83734F63-4932-4518-9A61-2E54A5719E28}" presName="compNode" presStyleCnt="0"/>
      <dgm:spPr/>
    </dgm:pt>
    <dgm:pt modelId="{C0E85F49-2F91-4BEF-94A5-28D957F4990B}" type="pres">
      <dgm:prSet presAssocID="{83734F63-4932-4518-9A61-2E54A5719E28}" presName="bgRect" presStyleLbl="bgShp" presStyleIdx="0" presStyleCnt="4"/>
      <dgm:spPr/>
    </dgm:pt>
    <dgm:pt modelId="{2C44B3B1-A899-48F6-BC4E-FA7C39C8F807}" type="pres">
      <dgm:prSet presAssocID="{83734F63-4932-4518-9A61-2E54A5719E2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4A10965-0B9A-46B0-A482-1189C6C61D23}" type="pres">
      <dgm:prSet presAssocID="{83734F63-4932-4518-9A61-2E54A5719E28}" presName="spaceRect" presStyleCnt="0"/>
      <dgm:spPr/>
    </dgm:pt>
    <dgm:pt modelId="{EEFE33D1-D0FB-48D2-B118-8D2C5A755FF0}" type="pres">
      <dgm:prSet presAssocID="{83734F63-4932-4518-9A61-2E54A5719E28}" presName="parTx" presStyleLbl="revTx" presStyleIdx="0" presStyleCnt="4">
        <dgm:presLayoutVars>
          <dgm:chMax val="0"/>
          <dgm:chPref val="0"/>
        </dgm:presLayoutVars>
      </dgm:prSet>
      <dgm:spPr/>
    </dgm:pt>
    <dgm:pt modelId="{7C392F24-7A43-4B7F-B3D4-A9EAFBDD1D45}" type="pres">
      <dgm:prSet presAssocID="{86FA4E53-9EC8-445F-8274-AA98AC46561D}" presName="sibTrans" presStyleCnt="0"/>
      <dgm:spPr/>
    </dgm:pt>
    <dgm:pt modelId="{0329D073-3B8F-41D2-AD0A-86D70F321ACE}" type="pres">
      <dgm:prSet presAssocID="{3984A2D5-A903-4C10-9105-2D402172F4FD}" presName="compNode" presStyleCnt="0"/>
      <dgm:spPr/>
    </dgm:pt>
    <dgm:pt modelId="{3A2C6176-C159-480D-AFAD-5D9B755DF489}" type="pres">
      <dgm:prSet presAssocID="{3984A2D5-A903-4C10-9105-2D402172F4FD}" presName="bgRect" presStyleLbl="bgShp" presStyleIdx="1" presStyleCnt="4"/>
      <dgm:spPr/>
    </dgm:pt>
    <dgm:pt modelId="{A1E655F0-77CA-470F-95F8-1EE85F263483}" type="pres">
      <dgm:prSet presAssocID="{3984A2D5-A903-4C10-9105-2D402172F4F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9337798-60BD-4837-9130-C2E2DF9379E5}" type="pres">
      <dgm:prSet presAssocID="{3984A2D5-A903-4C10-9105-2D402172F4FD}" presName="spaceRect" presStyleCnt="0"/>
      <dgm:spPr/>
    </dgm:pt>
    <dgm:pt modelId="{292176D8-5EE2-4036-A06B-9CC01A65A8BD}" type="pres">
      <dgm:prSet presAssocID="{3984A2D5-A903-4C10-9105-2D402172F4FD}" presName="parTx" presStyleLbl="revTx" presStyleIdx="1" presStyleCnt="4">
        <dgm:presLayoutVars>
          <dgm:chMax val="0"/>
          <dgm:chPref val="0"/>
        </dgm:presLayoutVars>
      </dgm:prSet>
      <dgm:spPr/>
    </dgm:pt>
    <dgm:pt modelId="{2F82B614-9E95-41C0-8DE8-9AC3DFA6F4FF}" type="pres">
      <dgm:prSet presAssocID="{E13B57A8-7642-4C3C-9BDF-C670D45BBA2D}" presName="sibTrans" presStyleCnt="0"/>
      <dgm:spPr/>
    </dgm:pt>
    <dgm:pt modelId="{629C254E-FDD8-4178-9B21-D7683FE8A9A7}" type="pres">
      <dgm:prSet presAssocID="{D7E1655B-E026-4BAE-BFFF-EE0A90D4DA5D}" presName="compNode" presStyleCnt="0"/>
      <dgm:spPr/>
    </dgm:pt>
    <dgm:pt modelId="{38FA5750-59C0-4E69-9475-C3DB991584F3}" type="pres">
      <dgm:prSet presAssocID="{D7E1655B-E026-4BAE-BFFF-EE0A90D4DA5D}" presName="bgRect" presStyleLbl="bgShp" presStyleIdx="2" presStyleCnt="4"/>
      <dgm:spPr/>
    </dgm:pt>
    <dgm:pt modelId="{1D0D70DB-2C34-470C-9D09-7A0BCB260144}" type="pres">
      <dgm:prSet presAssocID="{D7E1655B-E026-4BAE-BFFF-EE0A90D4DA5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7E7A485-514A-4B4E-96BB-793586F6C654}" type="pres">
      <dgm:prSet presAssocID="{D7E1655B-E026-4BAE-BFFF-EE0A90D4DA5D}" presName="spaceRect" presStyleCnt="0"/>
      <dgm:spPr/>
    </dgm:pt>
    <dgm:pt modelId="{00168046-1CD4-4D55-A453-1F3BF09D7194}" type="pres">
      <dgm:prSet presAssocID="{D7E1655B-E026-4BAE-BFFF-EE0A90D4DA5D}" presName="parTx" presStyleLbl="revTx" presStyleIdx="2" presStyleCnt="4">
        <dgm:presLayoutVars>
          <dgm:chMax val="0"/>
          <dgm:chPref val="0"/>
        </dgm:presLayoutVars>
      </dgm:prSet>
      <dgm:spPr/>
    </dgm:pt>
    <dgm:pt modelId="{A626DAA1-7300-4BBB-850F-8A36F62445B8}" type="pres">
      <dgm:prSet presAssocID="{16412F8B-5F02-458B-B1FE-509BDA1F0F54}" presName="sibTrans" presStyleCnt="0"/>
      <dgm:spPr/>
    </dgm:pt>
    <dgm:pt modelId="{F8CA0942-A3AF-4FD6-B847-48DCBB2557DE}" type="pres">
      <dgm:prSet presAssocID="{24EA03B0-0213-48D3-8A9E-DFE54488C4B5}" presName="compNode" presStyleCnt="0"/>
      <dgm:spPr/>
    </dgm:pt>
    <dgm:pt modelId="{476BA880-0F0C-45BD-B40C-CD7562D3A706}" type="pres">
      <dgm:prSet presAssocID="{24EA03B0-0213-48D3-8A9E-DFE54488C4B5}" presName="bgRect" presStyleLbl="bgShp" presStyleIdx="3" presStyleCnt="4"/>
      <dgm:spPr/>
    </dgm:pt>
    <dgm:pt modelId="{6ABE1112-ED22-4C0F-998F-51E3B9224E84}" type="pres">
      <dgm:prSet presAssocID="{24EA03B0-0213-48D3-8A9E-DFE54488C4B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2BFCEF1D-DAAC-411D-B0F4-65111FDE7CA9}" type="pres">
      <dgm:prSet presAssocID="{24EA03B0-0213-48D3-8A9E-DFE54488C4B5}" presName="spaceRect" presStyleCnt="0"/>
      <dgm:spPr/>
    </dgm:pt>
    <dgm:pt modelId="{118B1165-5E6F-413B-A11A-2B94F47B703C}" type="pres">
      <dgm:prSet presAssocID="{24EA03B0-0213-48D3-8A9E-DFE54488C4B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2540E0C-1275-4CE8-8FA0-36FB3A7EF85C}" type="presOf" srcId="{24EA03B0-0213-48D3-8A9E-DFE54488C4B5}" destId="{118B1165-5E6F-413B-A11A-2B94F47B703C}" srcOrd="0" destOrd="0" presId="urn:microsoft.com/office/officeart/2018/2/layout/IconVerticalSolidList"/>
    <dgm:cxn modelId="{93F4DA16-ACAB-405F-AF4C-6E6A3D185BC7}" srcId="{C194D57A-4B7B-4F68-9F65-3B14BAE94B87}" destId="{83734F63-4932-4518-9A61-2E54A5719E28}" srcOrd="0" destOrd="0" parTransId="{5DC53759-71BF-4268-A85F-90362027B55C}" sibTransId="{86FA4E53-9EC8-445F-8274-AA98AC46561D}"/>
    <dgm:cxn modelId="{2FE57C1C-5DB1-4B0D-BE5B-59971AB224A7}" type="presOf" srcId="{83734F63-4932-4518-9A61-2E54A5719E28}" destId="{EEFE33D1-D0FB-48D2-B118-8D2C5A755FF0}" srcOrd="0" destOrd="0" presId="urn:microsoft.com/office/officeart/2018/2/layout/IconVerticalSolidList"/>
    <dgm:cxn modelId="{DE278F86-5AAF-4C43-916E-30E8AAC8817E}" type="presOf" srcId="{3984A2D5-A903-4C10-9105-2D402172F4FD}" destId="{292176D8-5EE2-4036-A06B-9CC01A65A8BD}" srcOrd="0" destOrd="0" presId="urn:microsoft.com/office/officeart/2018/2/layout/IconVerticalSolidList"/>
    <dgm:cxn modelId="{8C628F88-85EE-4F56-B3E7-7B0A0D36244F}" srcId="{C194D57A-4B7B-4F68-9F65-3B14BAE94B87}" destId="{24EA03B0-0213-48D3-8A9E-DFE54488C4B5}" srcOrd="3" destOrd="0" parTransId="{E0AE9CDD-C126-412B-83C8-0F6863ACF38D}" sibTransId="{3F93C288-8FDD-4C4A-A58D-C6ED7F367631}"/>
    <dgm:cxn modelId="{76EE4093-E738-4A7C-8584-EC4C046C8A4D}" type="presOf" srcId="{C194D57A-4B7B-4F68-9F65-3B14BAE94B87}" destId="{1883B0E9-297C-4EB1-A011-E05F79B6CEA1}" srcOrd="0" destOrd="0" presId="urn:microsoft.com/office/officeart/2018/2/layout/IconVerticalSolidList"/>
    <dgm:cxn modelId="{0850EAD4-41B0-427E-B025-E9F04414AE1A}" type="presOf" srcId="{D7E1655B-E026-4BAE-BFFF-EE0A90D4DA5D}" destId="{00168046-1CD4-4D55-A453-1F3BF09D7194}" srcOrd="0" destOrd="0" presId="urn:microsoft.com/office/officeart/2018/2/layout/IconVerticalSolidList"/>
    <dgm:cxn modelId="{E96D35F0-E6D0-4DDF-9FC5-8246BA31482D}" srcId="{C194D57A-4B7B-4F68-9F65-3B14BAE94B87}" destId="{3984A2D5-A903-4C10-9105-2D402172F4FD}" srcOrd="1" destOrd="0" parTransId="{EDAFFC32-E5B9-4363-88B3-B12E5ACE19ED}" sibTransId="{E13B57A8-7642-4C3C-9BDF-C670D45BBA2D}"/>
    <dgm:cxn modelId="{CA54FCF7-FD24-4587-9A17-049ED69131A0}" srcId="{C194D57A-4B7B-4F68-9F65-3B14BAE94B87}" destId="{D7E1655B-E026-4BAE-BFFF-EE0A90D4DA5D}" srcOrd="2" destOrd="0" parTransId="{011F7708-21AF-4266-BA3F-344695CB506E}" sibTransId="{16412F8B-5F02-458B-B1FE-509BDA1F0F54}"/>
    <dgm:cxn modelId="{E175F182-4206-49B6-A253-2410B3C5C757}" type="presParOf" srcId="{1883B0E9-297C-4EB1-A011-E05F79B6CEA1}" destId="{7DD5A2D1-2730-4A9B-BEA8-7D3E42B49767}" srcOrd="0" destOrd="0" presId="urn:microsoft.com/office/officeart/2018/2/layout/IconVerticalSolidList"/>
    <dgm:cxn modelId="{50E9CD5E-7B85-45A5-A724-8EF06E9C9852}" type="presParOf" srcId="{7DD5A2D1-2730-4A9B-BEA8-7D3E42B49767}" destId="{C0E85F49-2F91-4BEF-94A5-28D957F4990B}" srcOrd="0" destOrd="0" presId="urn:microsoft.com/office/officeart/2018/2/layout/IconVerticalSolidList"/>
    <dgm:cxn modelId="{2B66AB72-694D-4D79-9BED-4F66A1B0B9D2}" type="presParOf" srcId="{7DD5A2D1-2730-4A9B-BEA8-7D3E42B49767}" destId="{2C44B3B1-A899-48F6-BC4E-FA7C39C8F807}" srcOrd="1" destOrd="0" presId="urn:microsoft.com/office/officeart/2018/2/layout/IconVerticalSolidList"/>
    <dgm:cxn modelId="{A7D7D363-6328-4849-A5B3-C891B212BD62}" type="presParOf" srcId="{7DD5A2D1-2730-4A9B-BEA8-7D3E42B49767}" destId="{54A10965-0B9A-46B0-A482-1189C6C61D23}" srcOrd="2" destOrd="0" presId="urn:microsoft.com/office/officeart/2018/2/layout/IconVerticalSolidList"/>
    <dgm:cxn modelId="{0DD5F03A-1818-48BC-AC53-975888F6954B}" type="presParOf" srcId="{7DD5A2D1-2730-4A9B-BEA8-7D3E42B49767}" destId="{EEFE33D1-D0FB-48D2-B118-8D2C5A755FF0}" srcOrd="3" destOrd="0" presId="urn:microsoft.com/office/officeart/2018/2/layout/IconVerticalSolidList"/>
    <dgm:cxn modelId="{42902AB4-35F8-4B00-A95B-1D931E30F593}" type="presParOf" srcId="{1883B0E9-297C-4EB1-A011-E05F79B6CEA1}" destId="{7C392F24-7A43-4B7F-B3D4-A9EAFBDD1D45}" srcOrd="1" destOrd="0" presId="urn:microsoft.com/office/officeart/2018/2/layout/IconVerticalSolidList"/>
    <dgm:cxn modelId="{59D70E2C-7FE8-4974-AC45-47DBBA1554C6}" type="presParOf" srcId="{1883B0E9-297C-4EB1-A011-E05F79B6CEA1}" destId="{0329D073-3B8F-41D2-AD0A-86D70F321ACE}" srcOrd="2" destOrd="0" presId="urn:microsoft.com/office/officeart/2018/2/layout/IconVerticalSolidList"/>
    <dgm:cxn modelId="{DC6691A4-BF98-4F59-8025-502ACE3DE781}" type="presParOf" srcId="{0329D073-3B8F-41D2-AD0A-86D70F321ACE}" destId="{3A2C6176-C159-480D-AFAD-5D9B755DF489}" srcOrd="0" destOrd="0" presId="urn:microsoft.com/office/officeart/2018/2/layout/IconVerticalSolidList"/>
    <dgm:cxn modelId="{B0F50FFF-2A35-4DD7-AE45-F85BB70F970C}" type="presParOf" srcId="{0329D073-3B8F-41D2-AD0A-86D70F321ACE}" destId="{A1E655F0-77CA-470F-95F8-1EE85F263483}" srcOrd="1" destOrd="0" presId="urn:microsoft.com/office/officeart/2018/2/layout/IconVerticalSolidList"/>
    <dgm:cxn modelId="{5AB7EC5E-3785-4B80-A227-69341D4F1138}" type="presParOf" srcId="{0329D073-3B8F-41D2-AD0A-86D70F321ACE}" destId="{B9337798-60BD-4837-9130-C2E2DF9379E5}" srcOrd="2" destOrd="0" presId="urn:microsoft.com/office/officeart/2018/2/layout/IconVerticalSolidList"/>
    <dgm:cxn modelId="{E851F285-CF2F-4A42-97A5-13A94723C87E}" type="presParOf" srcId="{0329D073-3B8F-41D2-AD0A-86D70F321ACE}" destId="{292176D8-5EE2-4036-A06B-9CC01A65A8BD}" srcOrd="3" destOrd="0" presId="urn:microsoft.com/office/officeart/2018/2/layout/IconVerticalSolidList"/>
    <dgm:cxn modelId="{EF27FD82-61A8-42D8-A5F4-E8E691FBBE82}" type="presParOf" srcId="{1883B0E9-297C-4EB1-A011-E05F79B6CEA1}" destId="{2F82B614-9E95-41C0-8DE8-9AC3DFA6F4FF}" srcOrd="3" destOrd="0" presId="urn:microsoft.com/office/officeart/2018/2/layout/IconVerticalSolidList"/>
    <dgm:cxn modelId="{EBC53696-70FC-4B14-A4C5-02ED8FABB745}" type="presParOf" srcId="{1883B0E9-297C-4EB1-A011-E05F79B6CEA1}" destId="{629C254E-FDD8-4178-9B21-D7683FE8A9A7}" srcOrd="4" destOrd="0" presId="urn:microsoft.com/office/officeart/2018/2/layout/IconVerticalSolidList"/>
    <dgm:cxn modelId="{8C6341C8-72EC-4061-B27B-287E1B100F49}" type="presParOf" srcId="{629C254E-FDD8-4178-9B21-D7683FE8A9A7}" destId="{38FA5750-59C0-4E69-9475-C3DB991584F3}" srcOrd="0" destOrd="0" presId="urn:microsoft.com/office/officeart/2018/2/layout/IconVerticalSolidList"/>
    <dgm:cxn modelId="{A5B875BE-441B-4822-BAC0-C15F7D7523B5}" type="presParOf" srcId="{629C254E-FDD8-4178-9B21-D7683FE8A9A7}" destId="{1D0D70DB-2C34-470C-9D09-7A0BCB260144}" srcOrd="1" destOrd="0" presId="urn:microsoft.com/office/officeart/2018/2/layout/IconVerticalSolidList"/>
    <dgm:cxn modelId="{814B2E29-BABA-4468-B9A1-74C196F95EE6}" type="presParOf" srcId="{629C254E-FDD8-4178-9B21-D7683FE8A9A7}" destId="{17E7A485-514A-4B4E-96BB-793586F6C654}" srcOrd="2" destOrd="0" presId="urn:microsoft.com/office/officeart/2018/2/layout/IconVerticalSolidList"/>
    <dgm:cxn modelId="{11FF0558-83F3-42B2-86D2-FA980E2D0B96}" type="presParOf" srcId="{629C254E-FDD8-4178-9B21-D7683FE8A9A7}" destId="{00168046-1CD4-4D55-A453-1F3BF09D7194}" srcOrd="3" destOrd="0" presId="urn:microsoft.com/office/officeart/2018/2/layout/IconVerticalSolidList"/>
    <dgm:cxn modelId="{8DC29BD0-2C47-458D-948A-5755840B82C4}" type="presParOf" srcId="{1883B0E9-297C-4EB1-A011-E05F79B6CEA1}" destId="{A626DAA1-7300-4BBB-850F-8A36F62445B8}" srcOrd="5" destOrd="0" presId="urn:microsoft.com/office/officeart/2018/2/layout/IconVerticalSolidList"/>
    <dgm:cxn modelId="{CA9398E8-E76E-468D-85D6-CFAD71DBD908}" type="presParOf" srcId="{1883B0E9-297C-4EB1-A011-E05F79B6CEA1}" destId="{F8CA0942-A3AF-4FD6-B847-48DCBB2557DE}" srcOrd="6" destOrd="0" presId="urn:microsoft.com/office/officeart/2018/2/layout/IconVerticalSolidList"/>
    <dgm:cxn modelId="{6FF66572-3412-491F-8064-E457F7FFD865}" type="presParOf" srcId="{F8CA0942-A3AF-4FD6-B847-48DCBB2557DE}" destId="{476BA880-0F0C-45BD-B40C-CD7562D3A706}" srcOrd="0" destOrd="0" presId="urn:microsoft.com/office/officeart/2018/2/layout/IconVerticalSolidList"/>
    <dgm:cxn modelId="{FD28E67B-7DAC-4BDA-B177-8680F824A6C3}" type="presParOf" srcId="{F8CA0942-A3AF-4FD6-B847-48DCBB2557DE}" destId="{6ABE1112-ED22-4C0F-998F-51E3B9224E84}" srcOrd="1" destOrd="0" presId="urn:microsoft.com/office/officeart/2018/2/layout/IconVerticalSolidList"/>
    <dgm:cxn modelId="{81181722-806E-4EDB-B47C-125F1F5B5D40}" type="presParOf" srcId="{F8CA0942-A3AF-4FD6-B847-48DCBB2557DE}" destId="{2BFCEF1D-DAAC-411D-B0F4-65111FDE7CA9}" srcOrd="2" destOrd="0" presId="urn:microsoft.com/office/officeart/2018/2/layout/IconVerticalSolidList"/>
    <dgm:cxn modelId="{1E30CC05-54B9-4F95-9ACD-71222AE71CA8}" type="presParOf" srcId="{F8CA0942-A3AF-4FD6-B847-48DCBB2557DE}" destId="{118B1165-5E6F-413B-A11A-2B94F47B70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6E0EB2-E927-41DF-AE7E-05FEF0369D39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C83FC43-6504-44C8-B9B3-6BE2F90C80A2}">
      <dgm:prSet/>
      <dgm:spPr/>
      <dgm:t>
        <a:bodyPr/>
        <a:lstStyle/>
        <a:p>
          <a:r>
            <a:rPr lang="en-GB" b="1" dirty="0"/>
            <a:t>Aim: </a:t>
          </a:r>
          <a:r>
            <a:rPr lang="en-GB" dirty="0"/>
            <a:t>To develop students’ confidence and competence in note‑taking, paraphrasing, and referencing as essential academic skills.</a:t>
          </a:r>
          <a:endParaRPr lang="en-US" dirty="0"/>
        </a:p>
      </dgm:t>
    </dgm:pt>
    <dgm:pt modelId="{5A3F78F7-D365-42CD-BE57-25AA3B42BAE5}" type="parTrans" cxnId="{858ED03C-511D-486D-9D67-EBA2B6F064D7}">
      <dgm:prSet/>
      <dgm:spPr/>
      <dgm:t>
        <a:bodyPr/>
        <a:lstStyle/>
        <a:p>
          <a:endParaRPr lang="en-US"/>
        </a:p>
      </dgm:t>
    </dgm:pt>
    <dgm:pt modelId="{2E21ED03-8E28-4A30-9947-6435D00B6A83}" type="sibTrans" cxnId="{858ED03C-511D-486D-9D67-EBA2B6F064D7}">
      <dgm:prSet/>
      <dgm:spPr/>
      <dgm:t>
        <a:bodyPr/>
        <a:lstStyle/>
        <a:p>
          <a:endParaRPr lang="en-US"/>
        </a:p>
      </dgm:t>
    </dgm:pt>
    <dgm:pt modelId="{A840C598-BCBB-40A2-85B0-B869B9BFC050}">
      <dgm:prSet/>
      <dgm:spPr/>
      <dgm:t>
        <a:bodyPr/>
        <a:lstStyle/>
        <a:p>
          <a:r>
            <a:rPr lang="en-GB"/>
            <a:t>By the end of the lesson, students should be able to: </a:t>
          </a:r>
          <a:endParaRPr lang="en-US"/>
        </a:p>
      </dgm:t>
    </dgm:pt>
    <dgm:pt modelId="{651AF1BF-F855-4490-BA5B-B9B48265EDF3}" type="parTrans" cxnId="{12407D9A-7362-45CA-86B6-D95DB85BC4C0}">
      <dgm:prSet/>
      <dgm:spPr/>
      <dgm:t>
        <a:bodyPr/>
        <a:lstStyle/>
        <a:p>
          <a:endParaRPr lang="en-US"/>
        </a:p>
      </dgm:t>
    </dgm:pt>
    <dgm:pt modelId="{CE055E3B-70AB-4269-B10C-A944368E5652}" type="sibTrans" cxnId="{12407D9A-7362-45CA-86B6-D95DB85BC4C0}">
      <dgm:prSet/>
      <dgm:spPr/>
      <dgm:t>
        <a:bodyPr/>
        <a:lstStyle/>
        <a:p>
          <a:endParaRPr lang="en-US"/>
        </a:p>
      </dgm:t>
    </dgm:pt>
    <dgm:pt modelId="{0073CB97-6B4F-40A0-B105-09E278BACAF8}">
      <dgm:prSet/>
      <dgm:spPr/>
      <dgm:t>
        <a:bodyPr/>
        <a:lstStyle/>
        <a:p>
          <a:r>
            <a:rPr lang="en-GB" b="1"/>
            <a:t>Describe</a:t>
          </a:r>
          <a:r>
            <a:rPr lang="en-GB"/>
            <a:t> the key principles and purposes of effective note‑taking, paraphrasing, and referencing.</a:t>
          </a:r>
          <a:endParaRPr lang="en-US"/>
        </a:p>
      </dgm:t>
    </dgm:pt>
    <dgm:pt modelId="{DE8032C7-D317-4497-8B3F-8524A1604B2B}" type="parTrans" cxnId="{8E04BE4D-F86B-4168-BBFC-86320CF7AC22}">
      <dgm:prSet/>
      <dgm:spPr/>
      <dgm:t>
        <a:bodyPr/>
        <a:lstStyle/>
        <a:p>
          <a:endParaRPr lang="en-US"/>
        </a:p>
      </dgm:t>
    </dgm:pt>
    <dgm:pt modelId="{DB0A30DB-8C16-4676-9C6C-39DF0132025B}" type="sibTrans" cxnId="{8E04BE4D-F86B-4168-BBFC-86320CF7AC22}">
      <dgm:prSet/>
      <dgm:spPr/>
      <dgm:t>
        <a:bodyPr/>
        <a:lstStyle/>
        <a:p>
          <a:endParaRPr lang="en-US"/>
        </a:p>
      </dgm:t>
    </dgm:pt>
    <dgm:pt modelId="{A46C14C2-C1B3-4A7C-8993-CDA23D2FA112}">
      <dgm:prSet/>
      <dgm:spPr/>
      <dgm:t>
        <a:bodyPr/>
        <a:lstStyle/>
        <a:p>
          <a:r>
            <a:rPr lang="en-GB" b="1"/>
            <a:t>Recognise</a:t>
          </a:r>
          <a:r>
            <a:rPr lang="en-GB"/>
            <a:t> accurate and inaccurate examples of paraphrasing, in‑text citations, and reference list entries.</a:t>
          </a:r>
          <a:endParaRPr lang="en-US"/>
        </a:p>
      </dgm:t>
    </dgm:pt>
    <dgm:pt modelId="{61F21ECE-E509-4F7D-AA66-F2BA8F852379}" type="parTrans" cxnId="{2D438722-3D50-47F3-BDE8-D6C5571FCC56}">
      <dgm:prSet/>
      <dgm:spPr/>
      <dgm:t>
        <a:bodyPr/>
        <a:lstStyle/>
        <a:p>
          <a:endParaRPr lang="en-US"/>
        </a:p>
      </dgm:t>
    </dgm:pt>
    <dgm:pt modelId="{044A268F-E6D3-48D2-92A5-108306053D3A}" type="sibTrans" cxnId="{2D438722-3D50-47F3-BDE8-D6C5571FCC56}">
      <dgm:prSet/>
      <dgm:spPr/>
      <dgm:t>
        <a:bodyPr/>
        <a:lstStyle/>
        <a:p>
          <a:endParaRPr lang="en-US"/>
        </a:p>
      </dgm:t>
    </dgm:pt>
    <dgm:pt modelId="{262340A7-2223-471A-A33D-336B45B53CC2}">
      <dgm:prSet/>
      <dgm:spPr/>
      <dgm:t>
        <a:bodyPr/>
        <a:lstStyle/>
        <a:p>
          <a:r>
            <a:rPr lang="en-GB" b="1"/>
            <a:t>Apply</a:t>
          </a:r>
          <a:r>
            <a:rPr lang="en-GB"/>
            <a:t> note‑taking, paraphrasing, and referencing techniques to short academic texts.</a:t>
          </a:r>
          <a:endParaRPr lang="en-US"/>
        </a:p>
      </dgm:t>
    </dgm:pt>
    <dgm:pt modelId="{B441D2C6-4C9F-4333-A506-DE0F8A2935B0}" type="parTrans" cxnId="{2F3291B5-FF7D-4004-B12D-2B150653EE70}">
      <dgm:prSet/>
      <dgm:spPr/>
      <dgm:t>
        <a:bodyPr/>
        <a:lstStyle/>
        <a:p>
          <a:endParaRPr lang="en-US"/>
        </a:p>
      </dgm:t>
    </dgm:pt>
    <dgm:pt modelId="{17A406C6-68D4-477D-9AEC-E624B8A32F5F}" type="sibTrans" cxnId="{2F3291B5-FF7D-4004-B12D-2B150653EE70}">
      <dgm:prSet/>
      <dgm:spPr/>
      <dgm:t>
        <a:bodyPr/>
        <a:lstStyle/>
        <a:p>
          <a:endParaRPr lang="en-US"/>
        </a:p>
      </dgm:t>
    </dgm:pt>
    <dgm:pt modelId="{769ABB0D-5716-46B5-8C16-6A732B0A8A1F}" type="pres">
      <dgm:prSet presAssocID="{056E0EB2-E927-41DF-AE7E-05FEF0369D39}" presName="outerComposite" presStyleCnt="0">
        <dgm:presLayoutVars>
          <dgm:chMax val="5"/>
          <dgm:dir/>
          <dgm:resizeHandles val="exact"/>
        </dgm:presLayoutVars>
      </dgm:prSet>
      <dgm:spPr/>
    </dgm:pt>
    <dgm:pt modelId="{9BEC0733-2716-4B9F-8D32-7E000D1F183A}" type="pres">
      <dgm:prSet presAssocID="{056E0EB2-E927-41DF-AE7E-05FEF0369D39}" presName="dummyMaxCanvas" presStyleCnt="0">
        <dgm:presLayoutVars/>
      </dgm:prSet>
      <dgm:spPr/>
    </dgm:pt>
    <dgm:pt modelId="{AF851C47-C14B-40D2-AB63-1237FA5B4533}" type="pres">
      <dgm:prSet presAssocID="{056E0EB2-E927-41DF-AE7E-05FEF0369D39}" presName="FiveNodes_1" presStyleLbl="node1" presStyleIdx="0" presStyleCnt="5">
        <dgm:presLayoutVars>
          <dgm:bulletEnabled val="1"/>
        </dgm:presLayoutVars>
      </dgm:prSet>
      <dgm:spPr/>
    </dgm:pt>
    <dgm:pt modelId="{8F6CC627-0B11-4222-A772-816E1D5ACEB0}" type="pres">
      <dgm:prSet presAssocID="{056E0EB2-E927-41DF-AE7E-05FEF0369D39}" presName="FiveNodes_2" presStyleLbl="node1" presStyleIdx="1" presStyleCnt="5">
        <dgm:presLayoutVars>
          <dgm:bulletEnabled val="1"/>
        </dgm:presLayoutVars>
      </dgm:prSet>
      <dgm:spPr/>
    </dgm:pt>
    <dgm:pt modelId="{40BDBE1D-5F0D-4DBA-AD79-B43E0BAAB70C}" type="pres">
      <dgm:prSet presAssocID="{056E0EB2-E927-41DF-AE7E-05FEF0369D39}" presName="FiveNodes_3" presStyleLbl="node1" presStyleIdx="2" presStyleCnt="5">
        <dgm:presLayoutVars>
          <dgm:bulletEnabled val="1"/>
        </dgm:presLayoutVars>
      </dgm:prSet>
      <dgm:spPr/>
    </dgm:pt>
    <dgm:pt modelId="{0E5434CA-0B76-4123-B014-AF0A63E77192}" type="pres">
      <dgm:prSet presAssocID="{056E0EB2-E927-41DF-AE7E-05FEF0369D39}" presName="FiveNodes_4" presStyleLbl="node1" presStyleIdx="3" presStyleCnt="5">
        <dgm:presLayoutVars>
          <dgm:bulletEnabled val="1"/>
        </dgm:presLayoutVars>
      </dgm:prSet>
      <dgm:spPr/>
    </dgm:pt>
    <dgm:pt modelId="{D1B85729-723D-4119-98A1-E2EF2F93C76C}" type="pres">
      <dgm:prSet presAssocID="{056E0EB2-E927-41DF-AE7E-05FEF0369D39}" presName="FiveNodes_5" presStyleLbl="node1" presStyleIdx="4" presStyleCnt="5">
        <dgm:presLayoutVars>
          <dgm:bulletEnabled val="1"/>
        </dgm:presLayoutVars>
      </dgm:prSet>
      <dgm:spPr/>
    </dgm:pt>
    <dgm:pt modelId="{4B956CAD-D016-4CA1-8A66-8F56E67C0C7B}" type="pres">
      <dgm:prSet presAssocID="{056E0EB2-E927-41DF-AE7E-05FEF0369D39}" presName="FiveConn_1-2" presStyleLbl="fgAccFollowNode1" presStyleIdx="0" presStyleCnt="4">
        <dgm:presLayoutVars>
          <dgm:bulletEnabled val="1"/>
        </dgm:presLayoutVars>
      </dgm:prSet>
      <dgm:spPr/>
    </dgm:pt>
    <dgm:pt modelId="{1250C654-157E-4DCD-A79E-BD85DEBD25A7}" type="pres">
      <dgm:prSet presAssocID="{056E0EB2-E927-41DF-AE7E-05FEF0369D39}" presName="FiveConn_2-3" presStyleLbl="fgAccFollowNode1" presStyleIdx="1" presStyleCnt="4">
        <dgm:presLayoutVars>
          <dgm:bulletEnabled val="1"/>
        </dgm:presLayoutVars>
      </dgm:prSet>
      <dgm:spPr/>
    </dgm:pt>
    <dgm:pt modelId="{13D84219-700C-491C-80C9-C59188A1BAA5}" type="pres">
      <dgm:prSet presAssocID="{056E0EB2-E927-41DF-AE7E-05FEF0369D39}" presName="FiveConn_3-4" presStyleLbl="fgAccFollowNode1" presStyleIdx="2" presStyleCnt="4">
        <dgm:presLayoutVars>
          <dgm:bulletEnabled val="1"/>
        </dgm:presLayoutVars>
      </dgm:prSet>
      <dgm:spPr/>
    </dgm:pt>
    <dgm:pt modelId="{BFDFABEB-308D-449F-845D-020CF76CA422}" type="pres">
      <dgm:prSet presAssocID="{056E0EB2-E927-41DF-AE7E-05FEF0369D39}" presName="FiveConn_4-5" presStyleLbl="fgAccFollowNode1" presStyleIdx="3" presStyleCnt="4">
        <dgm:presLayoutVars>
          <dgm:bulletEnabled val="1"/>
        </dgm:presLayoutVars>
      </dgm:prSet>
      <dgm:spPr/>
    </dgm:pt>
    <dgm:pt modelId="{C77347C0-5B95-4279-9441-64AF5E9A681A}" type="pres">
      <dgm:prSet presAssocID="{056E0EB2-E927-41DF-AE7E-05FEF0369D39}" presName="FiveNodes_1_text" presStyleLbl="node1" presStyleIdx="4" presStyleCnt="5">
        <dgm:presLayoutVars>
          <dgm:bulletEnabled val="1"/>
        </dgm:presLayoutVars>
      </dgm:prSet>
      <dgm:spPr/>
    </dgm:pt>
    <dgm:pt modelId="{E8A9F0BC-335B-4568-BFC4-DDB68FF8E5F6}" type="pres">
      <dgm:prSet presAssocID="{056E0EB2-E927-41DF-AE7E-05FEF0369D39}" presName="FiveNodes_2_text" presStyleLbl="node1" presStyleIdx="4" presStyleCnt="5">
        <dgm:presLayoutVars>
          <dgm:bulletEnabled val="1"/>
        </dgm:presLayoutVars>
      </dgm:prSet>
      <dgm:spPr/>
    </dgm:pt>
    <dgm:pt modelId="{95450007-0397-49AD-A1D6-9094E353B336}" type="pres">
      <dgm:prSet presAssocID="{056E0EB2-E927-41DF-AE7E-05FEF0369D39}" presName="FiveNodes_3_text" presStyleLbl="node1" presStyleIdx="4" presStyleCnt="5">
        <dgm:presLayoutVars>
          <dgm:bulletEnabled val="1"/>
        </dgm:presLayoutVars>
      </dgm:prSet>
      <dgm:spPr/>
    </dgm:pt>
    <dgm:pt modelId="{C62087C2-3B3B-4F42-BC5C-BEB7C695C680}" type="pres">
      <dgm:prSet presAssocID="{056E0EB2-E927-41DF-AE7E-05FEF0369D39}" presName="FiveNodes_4_text" presStyleLbl="node1" presStyleIdx="4" presStyleCnt="5">
        <dgm:presLayoutVars>
          <dgm:bulletEnabled val="1"/>
        </dgm:presLayoutVars>
      </dgm:prSet>
      <dgm:spPr/>
    </dgm:pt>
    <dgm:pt modelId="{208744AF-6632-4DC3-B3A3-4666F0B6EAC4}" type="pres">
      <dgm:prSet presAssocID="{056E0EB2-E927-41DF-AE7E-05FEF0369D3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2BED101-6CA4-45FA-99CA-FCA74B87158A}" type="presOf" srcId="{CE055E3B-70AB-4269-B10C-A944368E5652}" destId="{1250C654-157E-4DCD-A79E-BD85DEBD25A7}" srcOrd="0" destOrd="0" presId="urn:microsoft.com/office/officeart/2005/8/layout/vProcess5"/>
    <dgm:cxn modelId="{A875DB1E-EE38-468D-98B0-2CB3E37D62A0}" type="presOf" srcId="{A840C598-BCBB-40A2-85B0-B869B9BFC050}" destId="{E8A9F0BC-335B-4568-BFC4-DDB68FF8E5F6}" srcOrd="1" destOrd="0" presId="urn:microsoft.com/office/officeart/2005/8/layout/vProcess5"/>
    <dgm:cxn modelId="{2D438722-3D50-47F3-BDE8-D6C5571FCC56}" srcId="{056E0EB2-E927-41DF-AE7E-05FEF0369D39}" destId="{A46C14C2-C1B3-4A7C-8993-CDA23D2FA112}" srcOrd="3" destOrd="0" parTransId="{61F21ECE-E509-4F7D-AA66-F2BA8F852379}" sibTransId="{044A268F-E6D3-48D2-92A5-108306053D3A}"/>
    <dgm:cxn modelId="{D9825623-7729-44E4-B49E-31F7ED779301}" type="presOf" srcId="{262340A7-2223-471A-A33D-336B45B53CC2}" destId="{208744AF-6632-4DC3-B3A3-4666F0B6EAC4}" srcOrd="1" destOrd="0" presId="urn:microsoft.com/office/officeart/2005/8/layout/vProcess5"/>
    <dgm:cxn modelId="{858ED03C-511D-486D-9D67-EBA2B6F064D7}" srcId="{056E0EB2-E927-41DF-AE7E-05FEF0369D39}" destId="{9C83FC43-6504-44C8-B9B3-6BE2F90C80A2}" srcOrd="0" destOrd="0" parTransId="{5A3F78F7-D365-42CD-BE57-25AA3B42BAE5}" sibTransId="{2E21ED03-8E28-4A30-9947-6435D00B6A83}"/>
    <dgm:cxn modelId="{CF52F03D-7A89-4329-A359-A93EB1E18F80}" type="presOf" srcId="{A46C14C2-C1B3-4A7C-8993-CDA23D2FA112}" destId="{0E5434CA-0B76-4123-B014-AF0A63E77192}" srcOrd="0" destOrd="0" presId="urn:microsoft.com/office/officeart/2005/8/layout/vProcess5"/>
    <dgm:cxn modelId="{8E04BE4D-F86B-4168-BBFC-86320CF7AC22}" srcId="{056E0EB2-E927-41DF-AE7E-05FEF0369D39}" destId="{0073CB97-6B4F-40A0-B105-09E278BACAF8}" srcOrd="2" destOrd="0" parTransId="{DE8032C7-D317-4497-8B3F-8524A1604B2B}" sibTransId="{DB0A30DB-8C16-4676-9C6C-39DF0132025B}"/>
    <dgm:cxn modelId="{5AC0E64D-0893-49DE-8CCD-B17F574EFFBC}" type="presOf" srcId="{A840C598-BCBB-40A2-85B0-B869B9BFC050}" destId="{8F6CC627-0B11-4222-A772-816E1D5ACEB0}" srcOrd="0" destOrd="0" presId="urn:microsoft.com/office/officeart/2005/8/layout/vProcess5"/>
    <dgm:cxn modelId="{3E6FFA7F-CBF0-48C8-9A01-721755CF7AE7}" type="presOf" srcId="{262340A7-2223-471A-A33D-336B45B53CC2}" destId="{D1B85729-723D-4119-98A1-E2EF2F93C76C}" srcOrd="0" destOrd="0" presId="urn:microsoft.com/office/officeart/2005/8/layout/vProcess5"/>
    <dgm:cxn modelId="{6D79E283-1841-4D66-8D24-DBDF49CECF1F}" type="presOf" srcId="{A46C14C2-C1B3-4A7C-8993-CDA23D2FA112}" destId="{C62087C2-3B3B-4F42-BC5C-BEB7C695C680}" srcOrd="1" destOrd="0" presId="urn:microsoft.com/office/officeart/2005/8/layout/vProcess5"/>
    <dgm:cxn modelId="{12407D9A-7362-45CA-86B6-D95DB85BC4C0}" srcId="{056E0EB2-E927-41DF-AE7E-05FEF0369D39}" destId="{A840C598-BCBB-40A2-85B0-B869B9BFC050}" srcOrd="1" destOrd="0" parTransId="{651AF1BF-F855-4490-BA5B-B9B48265EDF3}" sibTransId="{CE055E3B-70AB-4269-B10C-A944368E5652}"/>
    <dgm:cxn modelId="{DCC1C89C-23EB-4F47-BD70-58DDB83C3DF9}" type="presOf" srcId="{044A268F-E6D3-48D2-92A5-108306053D3A}" destId="{BFDFABEB-308D-449F-845D-020CF76CA422}" srcOrd="0" destOrd="0" presId="urn:microsoft.com/office/officeart/2005/8/layout/vProcess5"/>
    <dgm:cxn modelId="{4ECC31AB-0F03-4735-B652-9A4B4AB12CC8}" type="presOf" srcId="{DB0A30DB-8C16-4676-9C6C-39DF0132025B}" destId="{13D84219-700C-491C-80C9-C59188A1BAA5}" srcOrd="0" destOrd="0" presId="urn:microsoft.com/office/officeart/2005/8/layout/vProcess5"/>
    <dgm:cxn modelId="{359C38B0-D7F1-406D-B3D3-2ED572454A85}" type="presOf" srcId="{0073CB97-6B4F-40A0-B105-09E278BACAF8}" destId="{40BDBE1D-5F0D-4DBA-AD79-B43E0BAAB70C}" srcOrd="0" destOrd="0" presId="urn:microsoft.com/office/officeart/2005/8/layout/vProcess5"/>
    <dgm:cxn modelId="{2F3291B5-FF7D-4004-B12D-2B150653EE70}" srcId="{056E0EB2-E927-41DF-AE7E-05FEF0369D39}" destId="{262340A7-2223-471A-A33D-336B45B53CC2}" srcOrd="4" destOrd="0" parTransId="{B441D2C6-4C9F-4333-A506-DE0F8A2935B0}" sibTransId="{17A406C6-68D4-477D-9AEC-E624B8A32F5F}"/>
    <dgm:cxn modelId="{6DDA35B6-3919-4D92-9717-750F07F8888E}" type="presOf" srcId="{9C83FC43-6504-44C8-B9B3-6BE2F90C80A2}" destId="{C77347C0-5B95-4279-9441-64AF5E9A681A}" srcOrd="1" destOrd="0" presId="urn:microsoft.com/office/officeart/2005/8/layout/vProcess5"/>
    <dgm:cxn modelId="{14AC8FCB-2904-4ECB-BD9F-955662458E02}" type="presOf" srcId="{0073CB97-6B4F-40A0-B105-09E278BACAF8}" destId="{95450007-0397-49AD-A1D6-9094E353B336}" srcOrd="1" destOrd="0" presId="urn:microsoft.com/office/officeart/2005/8/layout/vProcess5"/>
    <dgm:cxn modelId="{1A99C0CF-4D5B-49C3-A537-97C7140F7450}" type="presOf" srcId="{9C83FC43-6504-44C8-B9B3-6BE2F90C80A2}" destId="{AF851C47-C14B-40D2-AB63-1237FA5B4533}" srcOrd="0" destOrd="0" presId="urn:microsoft.com/office/officeart/2005/8/layout/vProcess5"/>
    <dgm:cxn modelId="{8B5DDEEF-690D-40B5-A551-A4BA52C71E2D}" type="presOf" srcId="{056E0EB2-E927-41DF-AE7E-05FEF0369D39}" destId="{769ABB0D-5716-46B5-8C16-6A732B0A8A1F}" srcOrd="0" destOrd="0" presId="urn:microsoft.com/office/officeart/2005/8/layout/vProcess5"/>
    <dgm:cxn modelId="{BC9D9FF0-3ABE-4F0F-9427-21DF2ED3B4E5}" type="presOf" srcId="{2E21ED03-8E28-4A30-9947-6435D00B6A83}" destId="{4B956CAD-D016-4CA1-8A66-8F56E67C0C7B}" srcOrd="0" destOrd="0" presId="urn:microsoft.com/office/officeart/2005/8/layout/vProcess5"/>
    <dgm:cxn modelId="{E9B628C1-04C4-4E2C-AF87-F1B3A1A21B02}" type="presParOf" srcId="{769ABB0D-5716-46B5-8C16-6A732B0A8A1F}" destId="{9BEC0733-2716-4B9F-8D32-7E000D1F183A}" srcOrd="0" destOrd="0" presId="urn:microsoft.com/office/officeart/2005/8/layout/vProcess5"/>
    <dgm:cxn modelId="{83080E0A-C62F-4B25-89B0-D3F8FCE1B1CA}" type="presParOf" srcId="{769ABB0D-5716-46B5-8C16-6A732B0A8A1F}" destId="{AF851C47-C14B-40D2-AB63-1237FA5B4533}" srcOrd="1" destOrd="0" presId="urn:microsoft.com/office/officeart/2005/8/layout/vProcess5"/>
    <dgm:cxn modelId="{76F59FC7-9ACC-447F-AADD-4B70C975B8FC}" type="presParOf" srcId="{769ABB0D-5716-46B5-8C16-6A732B0A8A1F}" destId="{8F6CC627-0B11-4222-A772-816E1D5ACEB0}" srcOrd="2" destOrd="0" presId="urn:microsoft.com/office/officeart/2005/8/layout/vProcess5"/>
    <dgm:cxn modelId="{21D8ABF9-5504-4F66-912D-25859B9B74E0}" type="presParOf" srcId="{769ABB0D-5716-46B5-8C16-6A732B0A8A1F}" destId="{40BDBE1D-5F0D-4DBA-AD79-B43E0BAAB70C}" srcOrd="3" destOrd="0" presId="urn:microsoft.com/office/officeart/2005/8/layout/vProcess5"/>
    <dgm:cxn modelId="{6ABB9E9A-E7EF-4696-9FAA-AC407B06E533}" type="presParOf" srcId="{769ABB0D-5716-46B5-8C16-6A732B0A8A1F}" destId="{0E5434CA-0B76-4123-B014-AF0A63E77192}" srcOrd="4" destOrd="0" presId="urn:microsoft.com/office/officeart/2005/8/layout/vProcess5"/>
    <dgm:cxn modelId="{DCA47106-A704-41D4-A872-09DBF5E2493D}" type="presParOf" srcId="{769ABB0D-5716-46B5-8C16-6A732B0A8A1F}" destId="{D1B85729-723D-4119-98A1-E2EF2F93C76C}" srcOrd="5" destOrd="0" presId="urn:microsoft.com/office/officeart/2005/8/layout/vProcess5"/>
    <dgm:cxn modelId="{362B2769-F4D2-4FA0-A9C5-4DAFFCA844A3}" type="presParOf" srcId="{769ABB0D-5716-46B5-8C16-6A732B0A8A1F}" destId="{4B956CAD-D016-4CA1-8A66-8F56E67C0C7B}" srcOrd="6" destOrd="0" presId="urn:microsoft.com/office/officeart/2005/8/layout/vProcess5"/>
    <dgm:cxn modelId="{2A2457AE-8296-45DB-9BA3-3038EBE6F80E}" type="presParOf" srcId="{769ABB0D-5716-46B5-8C16-6A732B0A8A1F}" destId="{1250C654-157E-4DCD-A79E-BD85DEBD25A7}" srcOrd="7" destOrd="0" presId="urn:microsoft.com/office/officeart/2005/8/layout/vProcess5"/>
    <dgm:cxn modelId="{99E47B1F-9265-43CE-A65A-EEC0895E4C80}" type="presParOf" srcId="{769ABB0D-5716-46B5-8C16-6A732B0A8A1F}" destId="{13D84219-700C-491C-80C9-C59188A1BAA5}" srcOrd="8" destOrd="0" presId="urn:microsoft.com/office/officeart/2005/8/layout/vProcess5"/>
    <dgm:cxn modelId="{20E9648E-E254-4C2C-84C3-E1588A3CD722}" type="presParOf" srcId="{769ABB0D-5716-46B5-8C16-6A732B0A8A1F}" destId="{BFDFABEB-308D-449F-845D-020CF76CA422}" srcOrd="9" destOrd="0" presId="urn:microsoft.com/office/officeart/2005/8/layout/vProcess5"/>
    <dgm:cxn modelId="{CBB9CC09-FAB4-42D1-9A51-B23205DB1C5A}" type="presParOf" srcId="{769ABB0D-5716-46B5-8C16-6A732B0A8A1F}" destId="{C77347C0-5B95-4279-9441-64AF5E9A681A}" srcOrd="10" destOrd="0" presId="urn:microsoft.com/office/officeart/2005/8/layout/vProcess5"/>
    <dgm:cxn modelId="{CAFFE068-D4E5-4C07-8A09-328DFA366BDA}" type="presParOf" srcId="{769ABB0D-5716-46B5-8C16-6A732B0A8A1F}" destId="{E8A9F0BC-335B-4568-BFC4-DDB68FF8E5F6}" srcOrd="11" destOrd="0" presId="urn:microsoft.com/office/officeart/2005/8/layout/vProcess5"/>
    <dgm:cxn modelId="{3EA9ADCF-AAD1-48BC-95FD-01598BDCB016}" type="presParOf" srcId="{769ABB0D-5716-46B5-8C16-6A732B0A8A1F}" destId="{95450007-0397-49AD-A1D6-9094E353B336}" srcOrd="12" destOrd="0" presId="urn:microsoft.com/office/officeart/2005/8/layout/vProcess5"/>
    <dgm:cxn modelId="{38DC6765-398A-43A5-BF59-9F1AAFBE984D}" type="presParOf" srcId="{769ABB0D-5716-46B5-8C16-6A732B0A8A1F}" destId="{C62087C2-3B3B-4F42-BC5C-BEB7C695C680}" srcOrd="13" destOrd="0" presId="urn:microsoft.com/office/officeart/2005/8/layout/vProcess5"/>
    <dgm:cxn modelId="{8E57D982-269E-4379-8FF6-3E25E82EED74}" type="presParOf" srcId="{769ABB0D-5716-46B5-8C16-6A732B0A8A1F}" destId="{208744AF-6632-4DC3-B3A3-4666F0B6EAC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A4380A-E21B-45A4-AC37-0887D1435AE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299D1AD-68A5-40F8-9472-3CBE4B7F8573}">
      <dgm:prSet/>
      <dgm:spPr/>
      <dgm:t>
        <a:bodyPr/>
        <a:lstStyle/>
        <a:p>
          <a:r>
            <a:rPr lang="en-GB" dirty="0"/>
            <a:t>Use the online library to find a resource (book or article) that is relevant to the following question: </a:t>
          </a:r>
          <a:endParaRPr lang="en-US" dirty="0"/>
        </a:p>
      </dgm:t>
    </dgm:pt>
    <dgm:pt modelId="{38FBFA01-F001-4B71-B7E7-98C590AC2A9F}" type="parTrans" cxnId="{6287BB41-FE32-4466-8FC4-D82A30887EB8}">
      <dgm:prSet/>
      <dgm:spPr/>
      <dgm:t>
        <a:bodyPr/>
        <a:lstStyle/>
        <a:p>
          <a:endParaRPr lang="en-US"/>
        </a:p>
      </dgm:t>
    </dgm:pt>
    <dgm:pt modelId="{54AAFC50-4688-4C21-A99B-0AFFC804AA5F}" type="sibTrans" cxnId="{6287BB41-FE32-4466-8FC4-D82A30887EB8}">
      <dgm:prSet/>
      <dgm:spPr/>
      <dgm:t>
        <a:bodyPr/>
        <a:lstStyle/>
        <a:p>
          <a:endParaRPr lang="en-US"/>
        </a:p>
      </dgm:t>
    </dgm:pt>
    <dgm:pt modelId="{A01CD6DB-DEF1-4FC5-B076-969F7B34C06C}">
      <dgm:prSet/>
      <dgm:spPr/>
      <dgm:t>
        <a:bodyPr/>
        <a:lstStyle/>
        <a:p>
          <a:r>
            <a:rPr lang="en-GB" dirty="0"/>
            <a:t>“What is the purpose of marketing within a business”</a:t>
          </a:r>
          <a:endParaRPr lang="en-US" dirty="0"/>
        </a:p>
      </dgm:t>
    </dgm:pt>
    <dgm:pt modelId="{001D4359-7D29-4B1E-B30F-30AE3FDB4E62}" type="parTrans" cxnId="{DFC51345-24F2-48F0-B383-4AFF8FB3E0DF}">
      <dgm:prSet/>
      <dgm:spPr/>
      <dgm:t>
        <a:bodyPr/>
        <a:lstStyle/>
        <a:p>
          <a:endParaRPr lang="en-US"/>
        </a:p>
      </dgm:t>
    </dgm:pt>
    <dgm:pt modelId="{5FB57886-5CC4-4266-9586-D93B42776677}" type="sibTrans" cxnId="{DFC51345-24F2-48F0-B383-4AFF8FB3E0DF}">
      <dgm:prSet/>
      <dgm:spPr/>
      <dgm:t>
        <a:bodyPr/>
        <a:lstStyle/>
        <a:p>
          <a:endParaRPr lang="en-US"/>
        </a:p>
      </dgm:t>
    </dgm:pt>
    <dgm:pt modelId="{686F53E8-FE1C-4A76-9E03-01BBB3FB4908}" type="pres">
      <dgm:prSet presAssocID="{9DA4380A-E21B-45A4-AC37-0887D1435AE0}" presName="root" presStyleCnt="0">
        <dgm:presLayoutVars>
          <dgm:dir/>
          <dgm:resizeHandles val="exact"/>
        </dgm:presLayoutVars>
      </dgm:prSet>
      <dgm:spPr/>
    </dgm:pt>
    <dgm:pt modelId="{50FDECBB-C155-4ECE-B5F6-B7ACB5314D1A}" type="pres">
      <dgm:prSet presAssocID="{3299D1AD-68A5-40F8-9472-3CBE4B7F8573}" presName="compNode" presStyleCnt="0"/>
      <dgm:spPr/>
    </dgm:pt>
    <dgm:pt modelId="{ED493523-AB06-430D-A229-B134175E32FD}" type="pres">
      <dgm:prSet presAssocID="{3299D1AD-68A5-40F8-9472-3CBE4B7F8573}" presName="bgRect" presStyleLbl="bgShp" presStyleIdx="0" presStyleCnt="2"/>
      <dgm:spPr/>
    </dgm:pt>
    <dgm:pt modelId="{7F100FA7-0B24-4938-B07E-B2B9CF17B567}" type="pres">
      <dgm:prSet presAssocID="{3299D1AD-68A5-40F8-9472-3CBE4B7F8573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B3132786-018E-4DF3-BBC7-7D063DC458C9}" type="pres">
      <dgm:prSet presAssocID="{3299D1AD-68A5-40F8-9472-3CBE4B7F8573}" presName="spaceRect" presStyleCnt="0"/>
      <dgm:spPr/>
    </dgm:pt>
    <dgm:pt modelId="{D1A2775E-925C-4227-A893-E659EC1BA482}" type="pres">
      <dgm:prSet presAssocID="{3299D1AD-68A5-40F8-9472-3CBE4B7F8573}" presName="parTx" presStyleLbl="revTx" presStyleIdx="0" presStyleCnt="2">
        <dgm:presLayoutVars>
          <dgm:chMax val="0"/>
          <dgm:chPref val="0"/>
        </dgm:presLayoutVars>
      </dgm:prSet>
      <dgm:spPr/>
    </dgm:pt>
    <dgm:pt modelId="{B2459D29-4D2B-407E-80EA-7339161A1AB5}" type="pres">
      <dgm:prSet presAssocID="{54AAFC50-4688-4C21-A99B-0AFFC804AA5F}" presName="sibTrans" presStyleCnt="0"/>
      <dgm:spPr/>
    </dgm:pt>
    <dgm:pt modelId="{75707171-47F2-42D7-B79F-91B37EB30D15}" type="pres">
      <dgm:prSet presAssocID="{A01CD6DB-DEF1-4FC5-B076-969F7B34C06C}" presName="compNode" presStyleCnt="0"/>
      <dgm:spPr/>
    </dgm:pt>
    <dgm:pt modelId="{7575D3B4-EEB5-484E-8A34-0C14F11F6D26}" type="pres">
      <dgm:prSet presAssocID="{A01CD6DB-DEF1-4FC5-B076-969F7B34C06C}" presName="bgRect" presStyleLbl="bgShp" presStyleIdx="1" presStyleCnt="2"/>
      <dgm:spPr/>
    </dgm:pt>
    <dgm:pt modelId="{39429A6E-319B-4345-AACA-425D2F55D9DF}" type="pres">
      <dgm:prSet presAssocID="{A01CD6DB-DEF1-4FC5-B076-969F7B34C06C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ABD43325-BD19-41C7-9693-2BB6E30E9E6D}" type="pres">
      <dgm:prSet presAssocID="{A01CD6DB-DEF1-4FC5-B076-969F7B34C06C}" presName="spaceRect" presStyleCnt="0"/>
      <dgm:spPr/>
    </dgm:pt>
    <dgm:pt modelId="{CAB702D8-48D5-4D30-B99D-49DCCF17EADB}" type="pres">
      <dgm:prSet presAssocID="{A01CD6DB-DEF1-4FC5-B076-969F7B34C06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DB6061C-42F6-499B-B36F-2F95F43EDC44}" type="presOf" srcId="{3299D1AD-68A5-40F8-9472-3CBE4B7F8573}" destId="{D1A2775E-925C-4227-A893-E659EC1BA482}" srcOrd="0" destOrd="0" presId="urn:microsoft.com/office/officeart/2018/2/layout/IconVerticalSolidList"/>
    <dgm:cxn modelId="{873B3A35-B7C0-42C1-B658-566E1352FF23}" type="presOf" srcId="{9DA4380A-E21B-45A4-AC37-0887D1435AE0}" destId="{686F53E8-FE1C-4A76-9E03-01BBB3FB4908}" srcOrd="0" destOrd="0" presId="urn:microsoft.com/office/officeart/2018/2/layout/IconVerticalSolidList"/>
    <dgm:cxn modelId="{6287BB41-FE32-4466-8FC4-D82A30887EB8}" srcId="{9DA4380A-E21B-45A4-AC37-0887D1435AE0}" destId="{3299D1AD-68A5-40F8-9472-3CBE4B7F8573}" srcOrd="0" destOrd="0" parTransId="{38FBFA01-F001-4B71-B7E7-98C590AC2A9F}" sibTransId="{54AAFC50-4688-4C21-A99B-0AFFC804AA5F}"/>
    <dgm:cxn modelId="{DFC51345-24F2-48F0-B383-4AFF8FB3E0DF}" srcId="{9DA4380A-E21B-45A4-AC37-0887D1435AE0}" destId="{A01CD6DB-DEF1-4FC5-B076-969F7B34C06C}" srcOrd="1" destOrd="0" parTransId="{001D4359-7D29-4B1E-B30F-30AE3FDB4E62}" sibTransId="{5FB57886-5CC4-4266-9586-D93B42776677}"/>
    <dgm:cxn modelId="{F605E97D-CDAC-4868-9229-8ADE31BC23C3}" type="presOf" srcId="{A01CD6DB-DEF1-4FC5-B076-969F7B34C06C}" destId="{CAB702D8-48D5-4D30-B99D-49DCCF17EADB}" srcOrd="0" destOrd="0" presId="urn:microsoft.com/office/officeart/2018/2/layout/IconVerticalSolidList"/>
    <dgm:cxn modelId="{DE5DC85E-B22F-400B-A543-FC189F16861A}" type="presParOf" srcId="{686F53E8-FE1C-4A76-9E03-01BBB3FB4908}" destId="{50FDECBB-C155-4ECE-B5F6-B7ACB5314D1A}" srcOrd="0" destOrd="0" presId="urn:microsoft.com/office/officeart/2018/2/layout/IconVerticalSolidList"/>
    <dgm:cxn modelId="{BE7C030F-D90A-4B85-8D8F-A532618940EA}" type="presParOf" srcId="{50FDECBB-C155-4ECE-B5F6-B7ACB5314D1A}" destId="{ED493523-AB06-430D-A229-B134175E32FD}" srcOrd="0" destOrd="0" presId="urn:microsoft.com/office/officeart/2018/2/layout/IconVerticalSolidList"/>
    <dgm:cxn modelId="{73A69527-7AF5-49E5-831A-1AF7526857D4}" type="presParOf" srcId="{50FDECBB-C155-4ECE-B5F6-B7ACB5314D1A}" destId="{7F100FA7-0B24-4938-B07E-B2B9CF17B567}" srcOrd="1" destOrd="0" presId="urn:microsoft.com/office/officeart/2018/2/layout/IconVerticalSolidList"/>
    <dgm:cxn modelId="{9E0811E2-1861-4DBB-A3EF-8B4B50AE121C}" type="presParOf" srcId="{50FDECBB-C155-4ECE-B5F6-B7ACB5314D1A}" destId="{B3132786-018E-4DF3-BBC7-7D063DC458C9}" srcOrd="2" destOrd="0" presId="urn:microsoft.com/office/officeart/2018/2/layout/IconVerticalSolidList"/>
    <dgm:cxn modelId="{291999BA-3AF2-4D8A-8A91-FA4A64DAA75F}" type="presParOf" srcId="{50FDECBB-C155-4ECE-B5F6-B7ACB5314D1A}" destId="{D1A2775E-925C-4227-A893-E659EC1BA482}" srcOrd="3" destOrd="0" presId="urn:microsoft.com/office/officeart/2018/2/layout/IconVerticalSolidList"/>
    <dgm:cxn modelId="{8CB67F14-BCB5-4968-A3E7-7F1CC6664221}" type="presParOf" srcId="{686F53E8-FE1C-4A76-9E03-01BBB3FB4908}" destId="{B2459D29-4D2B-407E-80EA-7339161A1AB5}" srcOrd="1" destOrd="0" presId="urn:microsoft.com/office/officeart/2018/2/layout/IconVerticalSolidList"/>
    <dgm:cxn modelId="{317ED1C1-8494-4906-80AF-2F2422B1EFF0}" type="presParOf" srcId="{686F53E8-FE1C-4A76-9E03-01BBB3FB4908}" destId="{75707171-47F2-42D7-B79F-91B37EB30D15}" srcOrd="2" destOrd="0" presId="urn:microsoft.com/office/officeart/2018/2/layout/IconVerticalSolidList"/>
    <dgm:cxn modelId="{C0E93C07-5030-45FA-87FA-7E411CD852A7}" type="presParOf" srcId="{75707171-47F2-42D7-B79F-91B37EB30D15}" destId="{7575D3B4-EEB5-484E-8A34-0C14F11F6D26}" srcOrd="0" destOrd="0" presId="urn:microsoft.com/office/officeart/2018/2/layout/IconVerticalSolidList"/>
    <dgm:cxn modelId="{AFF8C30B-D986-4C76-8DE2-880845DA1618}" type="presParOf" srcId="{75707171-47F2-42D7-B79F-91B37EB30D15}" destId="{39429A6E-319B-4345-AACA-425D2F55D9DF}" srcOrd="1" destOrd="0" presId="urn:microsoft.com/office/officeart/2018/2/layout/IconVerticalSolidList"/>
    <dgm:cxn modelId="{1D1118F9-C769-435B-8FB3-1F284C0AA41A}" type="presParOf" srcId="{75707171-47F2-42D7-B79F-91B37EB30D15}" destId="{ABD43325-BD19-41C7-9693-2BB6E30E9E6D}" srcOrd="2" destOrd="0" presId="urn:microsoft.com/office/officeart/2018/2/layout/IconVerticalSolidList"/>
    <dgm:cxn modelId="{ED4FCAD7-7151-4B0E-A846-3DDE00D95D18}" type="presParOf" srcId="{75707171-47F2-42D7-B79F-91B37EB30D15}" destId="{CAB702D8-48D5-4D30-B99D-49DCCF17EA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7E31C0-30E9-4530-9489-EDABBDEAFBB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6EDE938-D25F-449C-94A1-9FD3C8267F4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 err="1"/>
            <a:t>McMilan</a:t>
          </a:r>
          <a:r>
            <a:rPr lang="en-GB" sz="1800" dirty="0"/>
            <a:t> (2012, p.151) states “keeping a record of the content of your reading is essential as there is simply too much information to remember and retain”. </a:t>
          </a:r>
          <a:endParaRPr lang="en-US" sz="1800" dirty="0"/>
        </a:p>
      </dgm:t>
    </dgm:pt>
    <dgm:pt modelId="{55B1DE58-E6E5-428A-97E8-8B1CE35F5547}" type="parTrans" cxnId="{DA60785E-4EF8-40E5-BC25-222E120F0C23}">
      <dgm:prSet/>
      <dgm:spPr/>
      <dgm:t>
        <a:bodyPr/>
        <a:lstStyle/>
        <a:p>
          <a:endParaRPr lang="en-US"/>
        </a:p>
      </dgm:t>
    </dgm:pt>
    <dgm:pt modelId="{F7846FCF-23E8-44A3-AF5B-BFA3F6EFA4EF}" type="sibTrans" cxnId="{DA60785E-4EF8-40E5-BC25-222E120F0C23}">
      <dgm:prSet/>
      <dgm:spPr/>
      <dgm:t>
        <a:bodyPr/>
        <a:lstStyle/>
        <a:p>
          <a:endParaRPr lang="en-US"/>
        </a:p>
      </dgm:t>
    </dgm:pt>
    <dgm:pt modelId="{D63F5DF8-EDA9-415C-B2AA-41E3B666528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Note taking is a skills that requires time</a:t>
          </a:r>
          <a:endParaRPr lang="en-US" sz="2800" dirty="0"/>
        </a:p>
      </dgm:t>
    </dgm:pt>
    <dgm:pt modelId="{549D433C-82FE-4303-9460-B9B064B2C744}" type="parTrans" cxnId="{98BB8081-CF21-4C55-AE91-A4F80EB1239E}">
      <dgm:prSet/>
      <dgm:spPr/>
      <dgm:t>
        <a:bodyPr/>
        <a:lstStyle/>
        <a:p>
          <a:endParaRPr lang="en-US"/>
        </a:p>
      </dgm:t>
    </dgm:pt>
    <dgm:pt modelId="{75AC4152-77D2-4FCC-AA07-C3FC64546294}" type="sibTrans" cxnId="{98BB8081-CF21-4C55-AE91-A4F80EB1239E}">
      <dgm:prSet/>
      <dgm:spPr/>
      <dgm:t>
        <a:bodyPr/>
        <a:lstStyle/>
        <a:p>
          <a:endParaRPr lang="en-US"/>
        </a:p>
      </dgm:t>
    </dgm:pt>
    <dgm:pt modelId="{CCCAF05B-5F52-4AFA-86B1-4388379F653A}" type="pres">
      <dgm:prSet presAssocID="{777E31C0-30E9-4530-9489-EDABBDEAFBB6}" presName="root" presStyleCnt="0">
        <dgm:presLayoutVars>
          <dgm:dir/>
          <dgm:resizeHandles val="exact"/>
        </dgm:presLayoutVars>
      </dgm:prSet>
      <dgm:spPr/>
    </dgm:pt>
    <dgm:pt modelId="{386A0AC1-BEC5-4659-B06E-DB7FA32F02A9}" type="pres">
      <dgm:prSet presAssocID="{C6EDE938-D25F-449C-94A1-9FD3C8267F4A}" presName="compNode" presStyleCnt="0"/>
      <dgm:spPr/>
    </dgm:pt>
    <dgm:pt modelId="{909647BD-CCC8-4BC3-B2A7-334FF6B3A654}" type="pres">
      <dgm:prSet presAssocID="{C6EDE938-D25F-449C-94A1-9FD3C8267F4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32DB5866-4655-4B1B-BCAE-A34E95678F0D}" type="pres">
      <dgm:prSet presAssocID="{C6EDE938-D25F-449C-94A1-9FD3C8267F4A}" presName="spaceRect" presStyleCnt="0"/>
      <dgm:spPr/>
    </dgm:pt>
    <dgm:pt modelId="{05719631-1117-46E3-B8BF-6D22B0F9B6CD}" type="pres">
      <dgm:prSet presAssocID="{C6EDE938-D25F-449C-94A1-9FD3C8267F4A}" presName="textRect" presStyleLbl="revTx" presStyleIdx="0" presStyleCnt="2">
        <dgm:presLayoutVars>
          <dgm:chMax val="1"/>
          <dgm:chPref val="1"/>
        </dgm:presLayoutVars>
      </dgm:prSet>
      <dgm:spPr/>
    </dgm:pt>
    <dgm:pt modelId="{6E32422F-1E8A-420E-B204-974B611D22A5}" type="pres">
      <dgm:prSet presAssocID="{F7846FCF-23E8-44A3-AF5B-BFA3F6EFA4EF}" presName="sibTrans" presStyleCnt="0"/>
      <dgm:spPr/>
    </dgm:pt>
    <dgm:pt modelId="{5A858AFD-A977-4588-BEBA-709582769309}" type="pres">
      <dgm:prSet presAssocID="{D63F5DF8-EDA9-415C-B2AA-41E3B666528A}" presName="compNode" presStyleCnt="0"/>
      <dgm:spPr/>
    </dgm:pt>
    <dgm:pt modelId="{FC83D8F5-E886-4701-A9BC-842990390853}" type="pres">
      <dgm:prSet presAssocID="{D63F5DF8-EDA9-415C-B2AA-41E3B666528A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3FBF796-3B1E-4A2C-98B7-E5B7B6AB3684}" type="pres">
      <dgm:prSet presAssocID="{D63F5DF8-EDA9-415C-B2AA-41E3B666528A}" presName="spaceRect" presStyleCnt="0"/>
      <dgm:spPr/>
    </dgm:pt>
    <dgm:pt modelId="{4ED3ECBC-DBC5-4C3A-8954-9C01BA68B454}" type="pres">
      <dgm:prSet presAssocID="{D63F5DF8-EDA9-415C-B2AA-41E3B666528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A60785E-4EF8-40E5-BC25-222E120F0C23}" srcId="{777E31C0-30E9-4530-9489-EDABBDEAFBB6}" destId="{C6EDE938-D25F-449C-94A1-9FD3C8267F4A}" srcOrd="0" destOrd="0" parTransId="{55B1DE58-E6E5-428A-97E8-8B1CE35F5547}" sibTransId="{F7846FCF-23E8-44A3-AF5B-BFA3F6EFA4EF}"/>
    <dgm:cxn modelId="{2B997751-4839-4CC2-BFF7-D6BEBAFFC8C6}" type="presOf" srcId="{D63F5DF8-EDA9-415C-B2AA-41E3B666528A}" destId="{4ED3ECBC-DBC5-4C3A-8954-9C01BA68B454}" srcOrd="0" destOrd="0" presId="urn:microsoft.com/office/officeart/2018/2/layout/IconLabelList"/>
    <dgm:cxn modelId="{98BB8081-CF21-4C55-AE91-A4F80EB1239E}" srcId="{777E31C0-30E9-4530-9489-EDABBDEAFBB6}" destId="{D63F5DF8-EDA9-415C-B2AA-41E3B666528A}" srcOrd="1" destOrd="0" parTransId="{549D433C-82FE-4303-9460-B9B064B2C744}" sibTransId="{75AC4152-77D2-4FCC-AA07-C3FC64546294}"/>
    <dgm:cxn modelId="{76DEF8B5-D23F-4346-A770-DDB0AA92BCE5}" type="presOf" srcId="{777E31C0-30E9-4530-9489-EDABBDEAFBB6}" destId="{CCCAF05B-5F52-4AFA-86B1-4388379F653A}" srcOrd="0" destOrd="0" presId="urn:microsoft.com/office/officeart/2018/2/layout/IconLabelList"/>
    <dgm:cxn modelId="{BF6149E4-42E3-4463-A2C4-BCBC331B1C74}" type="presOf" srcId="{C6EDE938-D25F-449C-94A1-9FD3C8267F4A}" destId="{05719631-1117-46E3-B8BF-6D22B0F9B6CD}" srcOrd="0" destOrd="0" presId="urn:microsoft.com/office/officeart/2018/2/layout/IconLabelList"/>
    <dgm:cxn modelId="{05907597-9A7B-4D27-B848-60C1A90D6F49}" type="presParOf" srcId="{CCCAF05B-5F52-4AFA-86B1-4388379F653A}" destId="{386A0AC1-BEC5-4659-B06E-DB7FA32F02A9}" srcOrd="0" destOrd="0" presId="urn:microsoft.com/office/officeart/2018/2/layout/IconLabelList"/>
    <dgm:cxn modelId="{DC4D1942-F71F-4618-9635-C3AC96847D72}" type="presParOf" srcId="{386A0AC1-BEC5-4659-B06E-DB7FA32F02A9}" destId="{909647BD-CCC8-4BC3-B2A7-334FF6B3A654}" srcOrd="0" destOrd="0" presId="urn:microsoft.com/office/officeart/2018/2/layout/IconLabelList"/>
    <dgm:cxn modelId="{A97A1443-81EC-45AB-8AAA-0CB2403F1FBB}" type="presParOf" srcId="{386A0AC1-BEC5-4659-B06E-DB7FA32F02A9}" destId="{32DB5866-4655-4B1B-BCAE-A34E95678F0D}" srcOrd="1" destOrd="0" presId="urn:microsoft.com/office/officeart/2018/2/layout/IconLabelList"/>
    <dgm:cxn modelId="{6FE59FBA-7D88-4FA6-8B6B-458E699EEA08}" type="presParOf" srcId="{386A0AC1-BEC5-4659-B06E-DB7FA32F02A9}" destId="{05719631-1117-46E3-B8BF-6D22B0F9B6CD}" srcOrd="2" destOrd="0" presId="urn:microsoft.com/office/officeart/2018/2/layout/IconLabelList"/>
    <dgm:cxn modelId="{A4943861-2D07-4500-8750-30C816B757EF}" type="presParOf" srcId="{CCCAF05B-5F52-4AFA-86B1-4388379F653A}" destId="{6E32422F-1E8A-420E-B204-974B611D22A5}" srcOrd="1" destOrd="0" presId="urn:microsoft.com/office/officeart/2018/2/layout/IconLabelList"/>
    <dgm:cxn modelId="{6ACBE0C7-1714-45F3-984B-78CCCDB1C4BB}" type="presParOf" srcId="{CCCAF05B-5F52-4AFA-86B1-4388379F653A}" destId="{5A858AFD-A977-4588-BEBA-709582769309}" srcOrd="2" destOrd="0" presId="urn:microsoft.com/office/officeart/2018/2/layout/IconLabelList"/>
    <dgm:cxn modelId="{5E0594C3-3437-42C6-AA61-26F17437564E}" type="presParOf" srcId="{5A858AFD-A977-4588-BEBA-709582769309}" destId="{FC83D8F5-E886-4701-A9BC-842990390853}" srcOrd="0" destOrd="0" presId="urn:microsoft.com/office/officeart/2018/2/layout/IconLabelList"/>
    <dgm:cxn modelId="{0862619A-8313-4F12-9C62-5AA48DF73590}" type="presParOf" srcId="{5A858AFD-A977-4588-BEBA-709582769309}" destId="{83FBF796-3B1E-4A2C-98B7-E5B7B6AB3684}" srcOrd="1" destOrd="0" presId="urn:microsoft.com/office/officeart/2018/2/layout/IconLabelList"/>
    <dgm:cxn modelId="{BCC3546E-D7E1-48A8-A168-7371D0789D85}" type="presParOf" srcId="{5A858AFD-A977-4588-BEBA-709582769309}" destId="{4ED3ECBC-DBC5-4C3A-8954-9C01BA68B45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4C1E3F5-40A7-4124-90E5-2BF80CE8F7D2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9A01522-2451-45F8-B60D-CA40575071CC}">
      <dgm:prSet/>
      <dgm:spPr/>
      <dgm:t>
        <a:bodyPr/>
        <a:lstStyle/>
        <a:p>
          <a:r>
            <a:rPr lang="en-US"/>
            <a:t>According</a:t>
          </a:r>
        </a:p>
      </dgm:t>
    </dgm:pt>
    <dgm:pt modelId="{7A8A1155-DA28-43DB-9139-1840DBE88182}" type="parTrans" cxnId="{CD1FEF2A-0990-4336-A731-BF1987F82D1B}">
      <dgm:prSet/>
      <dgm:spPr/>
      <dgm:t>
        <a:bodyPr/>
        <a:lstStyle/>
        <a:p>
          <a:endParaRPr lang="en-US"/>
        </a:p>
      </dgm:t>
    </dgm:pt>
    <dgm:pt modelId="{07F510A9-EB40-4B45-A34A-140FF4B13740}" type="sibTrans" cxnId="{CD1FEF2A-0990-4336-A731-BF1987F82D1B}">
      <dgm:prSet/>
      <dgm:spPr/>
      <dgm:t>
        <a:bodyPr/>
        <a:lstStyle/>
        <a:p>
          <a:endParaRPr lang="en-US"/>
        </a:p>
      </dgm:t>
    </dgm:pt>
    <dgm:pt modelId="{DC4AD2B5-CBBA-4D6A-B7C9-39B92324EBFE}">
      <dgm:prSet/>
      <dgm:spPr/>
      <dgm:t>
        <a:bodyPr/>
        <a:lstStyle/>
        <a:p>
          <a:r>
            <a:rPr lang="en-US" dirty="0"/>
            <a:t>According to McMillian (2012) student’s typically take notes for revision or assignment writing; however, students need to decide the purpose for taking notes. </a:t>
          </a:r>
        </a:p>
      </dgm:t>
    </dgm:pt>
    <dgm:pt modelId="{CAB8442A-F880-4FC7-BC1F-0BC6631E621C}" type="parTrans" cxnId="{A2073454-A0D0-4516-8709-3B41F5342510}">
      <dgm:prSet/>
      <dgm:spPr/>
      <dgm:t>
        <a:bodyPr/>
        <a:lstStyle/>
        <a:p>
          <a:endParaRPr lang="en-US"/>
        </a:p>
      </dgm:t>
    </dgm:pt>
    <dgm:pt modelId="{719E6420-5553-40C1-84D4-22A062A192A1}" type="sibTrans" cxnId="{A2073454-A0D0-4516-8709-3B41F5342510}">
      <dgm:prSet/>
      <dgm:spPr/>
      <dgm:t>
        <a:bodyPr/>
        <a:lstStyle/>
        <a:p>
          <a:endParaRPr lang="en-US"/>
        </a:p>
      </dgm:t>
    </dgm:pt>
    <dgm:pt modelId="{A1940DAA-96D8-49E1-8302-CD3ED8F0091D}">
      <dgm:prSet/>
      <dgm:spPr/>
      <dgm:t>
        <a:bodyPr/>
        <a:lstStyle/>
        <a:p>
          <a:r>
            <a:rPr lang="en-US"/>
            <a:t>Frame</a:t>
          </a:r>
        </a:p>
      </dgm:t>
    </dgm:pt>
    <dgm:pt modelId="{B7A6B522-3AD3-485A-8902-6FD36D0946CE}" type="parTrans" cxnId="{D6859FF5-C1CA-42C3-909D-ED2F04133683}">
      <dgm:prSet/>
      <dgm:spPr/>
      <dgm:t>
        <a:bodyPr/>
        <a:lstStyle/>
        <a:p>
          <a:endParaRPr lang="en-US"/>
        </a:p>
      </dgm:t>
    </dgm:pt>
    <dgm:pt modelId="{7F4E357B-E38E-4C5F-9E9F-2AB058EC2F59}" type="sibTrans" cxnId="{D6859FF5-C1CA-42C3-909D-ED2F04133683}">
      <dgm:prSet/>
      <dgm:spPr/>
      <dgm:t>
        <a:bodyPr/>
        <a:lstStyle/>
        <a:p>
          <a:endParaRPr lang="en-US"/>
        </a:p>
      </dgm:t>
    </dgm:pt>
    <dgm:pt modelId="{72701C20-DBC2-41FB-ADC6-788D88927558}">
      <dgm:prSet/>
      <dgm:spPr/>
      <dgm:t>
        <a:bodyPr/>
        <a:lstStyle/>
        <a:p>
          <a:r>
            <a:rPr lang="en-US" dirty="0"/>
            <a:t>Frame an overview of a topic area</a:t>
          </a:r>
        </a:p>
      </dgm:t>
    </dgm:pt>
    <dgm:pt modelId="{3D23B087-5B7A-49B4-BCC4-282864F61906}" type="parTrans" cxnId="{5EDDCD06-BB83-4F92-9450-6B5DEDFC3C80}">
      <dgm:prSet/>
      <dgm:spPr/>
      <dgm:t>
        <a:bodyPr/>
        <a:lstStyle/>
        <a:p>
          <a:endParaRPr lang="en-US"/>
        </a:p>
      </dgm:t>
    </dgm:pt>
    <dgm:pt modelId="{CE33A594-89B9-4A8E-98B3-EF04A3F82933}" type="sibTrans" cxnId="{5EDDCD06-BB83-4F92-9450-6B5DEDFC3C80}">
      <dgm:prSet/>
      <dgm:spPr/>
      <dgm:t>
        <a:bodyPr/>
        <a:lstStyle/>
        <a:p>
          <a:endParaRPr lang="en-US"/>
        </a:p>
      </dgm:t>
    </dgm:pt>
    <dgm:pt modelId="{8C84D6AF-48E3-4D75-BCBA-FC3DFC619F94}">
      <dgm:prSet/>
      <dgm:spPr/>
      <dgm:t>
        <a:bodyPr/>
        <a:lstStyle/>
        <a:p>
          <a:r>
            <a:rPr lang="en-US"/>
            <a:t>Analyse</a:t>
          </a:r>
        </a:p>
      </dgm:t>
    </dgm:pt>
    <dgm:pt modelId="{49948E06-0261-4930-B683-BA7CB754FA0A}" type="parTrans" cxnId="{DA88667F-465D-4214-8962-C8EDE779F6C7}">
      <dgm:prSet/>
      <dgm:spPr/>
      <dgm:t>
        <a:bodyPr/>
        <a:lstStyle/>
        <a:p>
          <a:endParaRPr lang="en-US"/>
        </a:p>
      </dgm:t>
    </dgm:pt>
    <dgm:pt modelId="{20B52795-9D7C-4FA7-9230-A6BBBF6B8525}" type="sibTrans" cxnId="{DA88667F-465D-4214-8962-C8EDE779F6C7}">
      <dgm:prSet/>
      <dgm:spPr/>
      <dgm:t>
        <a:bodyPr/>
        <a:lstStyle/>
        <a:p>
          <a:endParaRPr lang="en-US"/>
        </a:p>
      </dgm:t>
    </dgm:pt>
    <dgm:pt modelId="{265B2200-8858-4998-BA01-6D34AB87295A}">
      <dgm:prSet/>
      <dgm:spPr/>
      <dgm:t>
        <a:bodyPr/>
        <a:lstStyle/>
        <a:p>
          <a:r>
            <a:rPr lang="en-US"/>
            <a:t>Analyse a particular problem </a:t>
          </a:r>
        </a:p>
      </dgm:t>
    </dgm:pt>
    <dgm:pt modelId="{E1429602-6533-4CBE-9996-F888E9907C82}" type="parTrans" cxnId="{FB71F49E-F2E4-42E3-BD62-A404FA532DDD}">
      <dgm:prSet/>
      <dgm:spPr/>
      <dgm:t>
        <a:bodyPr/>
        <a:lstStyle/>
        <a:p>
          <a:endParaRPr lang="en-US"/>
        </a:p>
      </dgm:t>
    </dgm:pt>
    <dgm:pt modelId="{C742B4B5-F606-40B3-A17D-82FBE252D18E}" type="sibTrans" cxnId="{FB71F49E-F2E4-42E3-BD62-A404FA532DDD}">
      <dgm:prSet/>
      <dgm:spPr/>
      <dgm:t>
        <a:bodyPr/>
        <a:lstStyle/>
        <a:p>
          <a:endParaRPr lang="en-US"/>
        </a:p>
      </dgm:t>
    </dgm:pt>
    <dgm:pt modelId="{FA456227-30E8-4307-9F7C-816B11E824CD}">
      <dgm:prSet/>
      <dgm:spPr/>
      <dgm:t>
        <a:bodyPr/>
        <a:lstStyle/>
        <a:p>
          <a:r>
            <a:rPr lang="en-US"/>
            <a:t>Extract</a:t>
          </a:r>
        </a:p>
      </dgm:t>
    </dgm:pt>
    <dgm:pt modelId="{CD9D1FBC-A44D-45DE-8010-F82914E27272}" type="parTrans" cxnId="{B60E3EA7-D2FD-4F8D-AF7B-2E849840EC77}">
      <dgm:prSet/>
      <dgm:spPr/>
      <dgm:t>
        <a:bodyPr/>
        <a:lstStyle/>
        <a:p>
          <a:endParaRPr lang="en-US"/>
        </a:p>
      </dgm:t>
    </dgm:pt>
    <dgm:pt modelId="{2ED7373C-65EB-4DE7-A690-4AA0761F41A2}" type="sibTrans" cxnId="{B60E3EA7-D2FD-4F8D-AF7B-2E849840EC77}">
      <dgm:prSet/>
      <dgm:spPr/>
      <dgm:t>
        <a:bodyPr/>
        <a:lstStyle/>
        <a:p>
          <a:endParaRPr lang="en-US"/>
        </a:p>
      </dgm:t>
    </dgm:pt>
    <dgm:pt modelId="{DD6E4BDC-9B8A-4DFB-B2DA-A3EAAF2F185C}">
      <dgm:prSet/>
      <dgm:spPr/>
      <dgm:t>
        <a:bodyPr/>
        <a:lstStyle/>
        <a:p>
          <a:r>
            <a:rPr lang="en-US"/>
            <a:t>Extract arguments </a:t>
          </a:r>
        </a:p>
      </dgm:t>
    </dgm:pt>
    <dgm:pt modelId="{16D20A2F-0C37-4C24-97AC-547274503447}" type="parTrans" cxnId="{C5ABE1F9-66DA-4CFB-A621-E2A2DF120ED6}">
      <dgm:prSet/>
      <dgm:spPr/>
      <dgm:t>
        <a:bodyPr/>
        <a:lstStyle/>
        <a:p>
          <a:endParaRPr lang="en-US"/>
        </a:p>
      </dgm:t>
    </dgm:pt>
    <dgm:pt modelId="{47F77B6B-AB11-4805-B556-04F236375D33}" type="sibTrans" cxnId="{C5ABE1F9-66DA-4CFB-A621-E2A2DF120ED6}">
      <dgm:prSet/>
      <dgm:spPr/>
      <dgm:t>
        <a:bodyPr/>
        <a:lstStyle/>
        <a:p>
          <a:endParaRPr lang="en-US"/>
        </a:p>
      </dgm:t>
    </dgm:pt>
    <dgm:pt modelId="{8F486687-608D-4D3D-98E9-A3F132B4636E}">
      <dgm:prSet/>
      <dgm:spPr/>
      <dgm:t>
        <a:bodyPr/>
        <a:lstStyle/>
        <a:p>
          <a:r>
            <a:rPr lang="en-US"/>
            <a:t>Compare and contrast</a:t>
          </a:r>
        </a:p>
      </dgm:t>
    </dgm:pt>
    <dgm:pt modelId="{49D7193B-D1FF-491C-BF3E-B825FD188B94}" type="parTrans" cxnId="{6858AFCF-6286-4DDF-A207-DA6CFBEE90F5}">
      <dgm:prSet/>
      <dgm:spPr/>
      <dgm:t>
        <a:bodyPr/>
        <a:lstStyle/>
        <a:p>
          <a:endParaRPr lang="en-US"/>
        </a:p>
      </dgm:t>
    </dgm:pt>
    <dgm:pt modelId="{2ABDA149-8B4C-415D-8F12-002A949B1AAF}" type="sibTrans" cxnId="{6858AFCF-6286-4DDF-A207-DA6CFBEE90F5}">
      <dgm:prSet/>
      <dgm:spPr/>
      <dgm:t>
        <a:bodyPr/>
        <a:lstStyle/>
        <a:p>
          <a:endParaRPr lang="en-US"/>
        </a:p>
      </dgm:t>
    </dgm:pt>
    <dgm:pt modelId="{C14777E1-3DFA-45D8-A13C-07218273D0C2}">
      <dgm:prSet/>
      <dgm:spPr/>
      <dgm:t>
        <a:bodyPr/>
        <a:lstStyle/>
        <a:p>
          <a:r>
            <a:rPr lang="en-US"/>
            <a:t>Compare and contrast perspectives </a:t>
          </a:r>
        </a:p>
      </dgm:t>
    </dgm:pt>
    <dgm:pt modelId="{F2CEB10D-3E89-4C4D-B9A7-D4887B85CF62}" type="parTrans" cxnId="{91A4866C-06DB-46AD-A9C3-D05DAAA9DFDB}">
      <dgm:prSet/>
      <dgm:spPr/>
      <dgm:t>
        <a:bodyPr/>
        <a:lstStyle/>
        <a:p>
          <a:endParaRPr lang="en-US"/>
        </a:p>
      </dgm:t>
    </dgm:pt>
    <dgm:pt modelId="{642154E2-9EAE-4CCF-ABD2-5D7E868F9BC2}" type="sibTrans" cxnId="{91A4866C-06DB-46AD-A9C3-D05DAAA9DFDB}">
      <dgm:prSet/>
      <dgm:spPr/>
      <dgm:t>
        <a:bodyPr/>
        <a:lstStyle/>
        <a:p>
          <a:endParaRPr lang="en-US"/>
        </a:p>
      </dgm:t>
    </dgm:pt>
    <dgm:pt modelId="{A3543EFA-1AC4-4BBD-B7FB-24A17ABFDE03}" type="pres">
      <dgm:prSet presAssocID="{24C1E3F5-40A7-4124-90E5-2BF80CE8F7D2}" presName="Name0" presStyleCnt="0">
        <dgm:presLayoutVars>
          <dgm:dir/>
          <dgm:animLvl val="lvl"/>
          <dgm:resizeHandles val="exact"/>
        </dgm:presLayoutVars>
      </dgm:prSet>
      <dgm:spPr/>
    </dgm:pt>
    <dgm:pt modelId="{1856B72E-E3B9-4FCC-A003-DFC0FEAFB4A6}" type="pres">
      <dgm:prSet presAssocID="{19A01522-2451-45F8-B60D-CA40575071CC}" presName="linNode" presStyleCnt="0"/>
      <dgm:spPr/>
    </dgm:pt>
    <dgm:pt modelId="{1718B963-08A0-4DB6-B96D-A71DFC1E1A82}" type="pres">
      <dgm:prSet presAssocID="{19A01522-2451-45F8-B60D-CA40575071CC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EA479D24-41AE-4B17-978C-26A8D2EBB2A7}" type="pres">
      <dgm:prSet presAssocID="{19A01522-2451-45F8-B60D-CA40575071CC}" presName="descendantText" presStyleLbl="alignAccFollowNode1" presStyleIdx="0" presStyleCnt="5">
        <dgm:presLayoutVars>
          <dgm:bulletEnabled/>
        </dgm:presLayoutVars>
      </dgm:prSet>
      <dgm:spPr/>
    </dgm:pt>
    <dgm:pt modelId="{4AD3C924-8CDC-4C0E-A9AF-9810163B5648}" type="pres">
      <dgm:prSet presAssocID="{07F510A9-EB40-4B45-A34A-140FF4B13740}" presName="sp" presStyleCnt="0"/>
      <dgm:spPr/>
    </dgm:pt>
    <dgm:pt modelId="{E1C61AB7-72B4-4770-9123-92B1C6B63AFE}" type="pres">
      <dgm:prSet presAssocID="{A1940DAA-96D8-49E1-8302-CD3ED8F0091D}" presName="linNode" presStyleCnt="0"/>
      <dgm:spPr/>
    </dgm:pt>
    <dgm:pt modelId="{FEE58B94-7397-4F82-85CE-E0AB2681359D}" type="pres">
      <dgm:prSet presAssocID="{A1940DAA-96D8-49E1-8302-CD3ED8F0091D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5BDAA407-7D1B-49E6-95A5-F7D40BD671D0}" type="pres">
      <dgm:prSet presAssocID="{A1940DAA-96D8-49E1-8302-CD3ED8F0091D}" presName="descendantText" presStyleLbl="alignAccFollowNode1" presStyleIdx="1" presStyleCnt="5">
        <dgm:presLayoutVars>
          <dgm:bulletEnabled/>
        </dgm:presLayoutVars>
      </dgm:prSet>
      <dgm:spPr/>
    </dgm:pt>
    <dgm:pt modelId="{81CEB9C7-9626-4F8E-83F1-92F6663680B6}" type="pres">
      <dgm:prSet presAssocID="{7F4E357B-E38E-4C5F-9E9F-2AB058EC2F59}" presName="sp" presStyleCnt="0"/>
      <dgm:spPr/>
    </dgm:pt>
    <dgm:pt modelId="{3680B749-73B2-49CD-8C1C-AE3BACA3B003}" type="pres">
      <dgm:prSet presAssocID="{8C84D6AF-48E3-4D75-BCBA-FC3DFC619F94}" presName="linNode" presStyleCnt="0"/>
      <dgm:spPr/>
    </dgm:pt>
    <dgm:pt modelId="{13311AF2-6903-4B40-9E9C-D7C2A4A38D91}" type="pres">
      <dgm:prSet presAssocID="{8C84D6AF-48E3-4D75-BCBA-FC3DFC619F94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664BBE6D-EA98-46E1-AACF-79C66B5AF650}" type="pres">
      <dgm:prSet presAssocID="{8C84D6AF-48E3-4D75-BCBA-FC3DFC619F94}" presName="descendantText" presStyleLbl="alignAccFollowNode1" presStyleIdx="2" presStyleCnt="5">
        <dgm:presLayoutVars>
          <dgm:bulletEnabled/>
        </dgm:presLayoutVars>
      </dgm:prSet>
      <dgm:spPr/>
    </dgm:pt>
    <dgm:pt modelId="{F4C13618-0DA0-467B-8AC3-8D3675B17D1D}" type="pres">
      <dgm:prSet presAssocID="{20B52795-9D7C-4FA7-9230-A6BBBF6B8525}" presName="sp" presStyleCnt="0"/>
      <dgm:spPr/>
    </dgm:pt>
    <dgm:pt modelId="{80EAF0A9-32E7-4E6C-B966-E38A827F7206}" type="pres">
      <dgm:prSet presAssocID="{FA456227-30E8-4307-9F7C-816B11E824CD}" presName="linNode" presStyleCnt="0"/>
      <dgm:spPr/>
    </dgm:pt>
    <dgm:pt modelId="{A8EC67E9-DE7D-4AC1-837B-B5F0A0A919CF}" type="pres">
      <dgm:prSet presAssocID="{FA456227-30E8-4307-9F7C-816B11E824CD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B5DDC0BF-259E-4D2F-802A-2CD5F0DE1F69}" type="pres">
      <dgm:prSet presAssocID="{FA456227-30E8-4307-9F7C-816B11E824CD}" presName="descendantText" presStyleLbl="alignAccFollowNode1" presStyleIdx="3" presStyleCnt="5">
        <dgm:presLayoutVars>
          <dgm:bulletEnabled/>
        </dgm:presLayoutVars>
      </dgm:prSet>
      <dgm:spPr/>
    </dgm:pt>
    <dgm:pt modelId="{C991C17E-3625-4D6E-8238-C305A502A077}" type="pres">
      <dgm:prSet presAssocID="{2ED7373C-65EB-4DE7-A690-4AA0761F41A2}" presName="sp" presStyleCnt="0"/>
      <dgm:spPr/>
    </dgm:pt>
    <dgm:pt modelId="{709281BA-6076-40CA-B20D-A1F971EB193E}" type="pres">
      <dgm:prSet presAssocID="{8F486687-608D-4D3D-98E9-A3F132B4636E}" presName="linNode" presStyleCnt="0"/>
      <dgm:spPr/>
    </dgm:pt>
    <dgm:pt modelId="{640612B7-9F67-4C7A-9701-57F8FA8E33B9}" type="pres">
      <dgm:prSet presAssocID="{8F486687-608D-4D3D-98E9-A3F132B4636E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7FD00151-8E97-46E0-9E62-1339441B5A8A}" type="pres">
      <dgm:prSet presAssocID="{8F486687-608D-4D3D-98E9-A3F132B4636E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D44F1703-8CFA-4D36-87DB-7696B59931E7}" type="presOf" srcId="{72701C20-DBC2-41FB-ADC6-788D88927558}" destId="{5BDAA407-7D1B-49E6-95A5-F7D40BD671D0}" srcOrd="0" destOrd="0" presId="urn:microsoft.com/office/officeart/2016/7/layout/VerticalSolidActionList"/>
    <dgm:cxn modelId="{848C8203-179D-48FF-91CC-DAE058BAD293}" type="presOf" srcId="{265B2200-8858-4998-BA01-6D34AB87295A}" destId="{664BBE6D-EA98-46E1-AACF-79C66B5AF650}" srcOrd="0" destOrd="0" presId="urn:microsoft.com/office/officeart/2016/7/layout/VerticalSolidActionList"/>
    <dgm:cxn modelId="{5EDDCD06-BB83-4F92-9450-6B5DEDFC3C80}" srcId="{A1940DAA-96D8-49E1-8302-CD3ED8F0091D}" destId="{72701C20-DBC2-41FB-ADC6-788D88927558}" srcOrd="0" destOrd="0" parTransId="{3D23B087-5B7A-49B4-BCC4-282864F61906}" sibTransId="{CE33A594-89B9-4A8E-98B3-EF04A3F82933}"/>
    <dgm:cxn modelId="{CD1FEF2A-0990-4336-A731-BF1987F82D1B}" srcId="{24C1E3F5-40A7-4124-90E5-2BF80CE8F7D2}" destId="{19A01522-2451-45F8-B60D-CA40575071CC}" srcOrd="0" destOrd="0" parTransId="{7A8A1155-DA28-43DB-9139-1840DBE88182}" sibTransId="{07F510A9-EB40-4B45-A34A-140FF4B13740}"/>
    <dgm:cxn modelId="{CA14DD39-FB8B-4559-9402-2ED5BB64F0D1}" type="presOf" srcId="{FA456227-30E8-4307-9F7C-816B11E824CD}" destId="{A8EC67E9-DE7D-4AC1-837B-B5F0A0A919CF}" srcOrd="0" destOrd="0" presId="urn:microsoft.com/office/officeart/2016/7/layout/VerticalSolidActionList"/>
    <dgm:cxn modelId="{D5045B65-148A-4150-BD54-00BECB4E6CBF}" type="presOf" srcId="{19A01522-2451-45F8-B60D-CA40575071CC}" destId="{1718B963-08A0-4DB6-B96D-A71DFC1E1A82}" srcOrd="0" destOrd="0" presId="urn:microsoft.com/office/officeart/2016/7/layout/VerticalSolidActionList"/>
    <dgm:cxn modelId="{16BCD468-4905-4E87-8DF7-5F010A3BED2A}" type="presOf" srcId="{8C84D6AF-48E3-4D75-BCBA-FC3DFC619F94}" destId="{13311AF2-6903-4B40-9E9C-D7C2A4A38D91}" srcOrd="0" destOrd="0" presId="urn:microsoft.com/office/officeart/2016/7/layout/VerticalSolidActionList"/>
    <dgm:cxn modelId="{91A4866C-06DB-46AD-A9C3-D05DAAA9DFDB}" srcId="{8F486687-608D-4D3D-98E9-A3F132B4636E}" destId="{C14777E1-3DFA-45D8-A13C-07218273D0C2}" srcOrd="0" destOrd="0" parTransId="{F2CEB10D-3E89-4C4D-B9A7-D4887B85CF62}" sibTransId="{642154E2-9EAE-4CCF-ABD2-5D7E868F9BC2}"/>
    <dgm:cxn modelId="{3DC03F50-4CFA-4D70-811A-A117454F1581}" type="presOf" srcId="{24C1E3F5-40A7-4124-90E5-2BF80CE8F7D2}" destId="{A3543EFA-1AC4-4BBD-B7FB-24A17ABFDE03}" srcOrd="0" destOrd="0" presId="urn:microsoft.com/office/officeart/2016/7/layout/VerticalSolidActionList"/>
    <dgm:cxn modelId="{A2073454-A0D0-4516-8709-3B41F5342510}" srcId="{19A01522-2451-45F8-B60D-CA40575071CC}" destId="{DC4AD2B5-CBBA-4D6A-B7C9-39B92324EBFE}" srcOrd="0" destOrd="0" parTransId="{CAB8442A-F880-4FC7-BC1F-0BC6631E621C}" sibTransId="{719E6420-5553-40C1-84D4-22A062A192A1}"/>
    <dgm:cxn modelId="{6691D47A-9E34-49F8-8A07-1F575BEFE6CB}" type="presOf" srcId="{DD6E4BDC-9B8A-4DFB-B2DA-A3EAAF2F185C}" destId="{B5DDC0BF-259E-4D2F-802A-2CD5F0DE1F69}" srcOrd="0" destOrd="0" presId="urn:microsoft.com/office/officeart/2016/7/layout/VerticalSolidActionList"/>
    <dgm:cxn modelId="{DA88667F-465D-4214-8962-C8EDE779F6C7}" srcId="{24C1E3F5-40A7-4124-90E5-2BF80CE8F7D2}" destId="{8C84D6AF-48E3-4D75-BCBA-FC3DFC619F94}" srcOrd="2" destOrd="0" parTransId="{49948E06-0261-4930-B683-BA7CB754FA0A}" sibTransId="{20B52795-9D7C-4FA7-9230-A6BBBF6B8525}"/>
    <dgm:cxn modelId="{FB71F49E-F2E4-42E3-BD62-A404FA532DDD}" srcId="{8C84D6AF-48E3-4D75-BCBA-FC3DFC619F94}" destId="{265B2200-8858-4998-BA01-6D34AB87295A}" srcOrd="0" destOrd="0" parTransId="{E1429602-6533-4CBE-9996-F888E9907C82}" sibTransId="{C742B4B5-F606-40B3-A17D-82FBE252D18E}"/>
    <dgm:cxn modelId="{B60E3EA7-D2FD-4F8D-AF7B-2E849840EC77}" srcId="{24C1E3F5-40A7-4124-90E5-2BF80CE8F7D2}" destId="{FA456227-30E8-4307-9F7C-816B11E824CD}" srcOrd="3" destOrd="0" parTransId="{CD9D1FBC-A44D-45DE-8010-F82914E27272}" sibTransId="{2ED7373C-65EB-4DE7-A690-4AA0761F41A2}"/>
    <dgm:cxn modelId="{D26B9EAF-C504-4F29-95A4-9094975759BB}" type="presOf" srcId="{8F486687-608D-4D3D-98E9-A3F132B4636E}" destId="{640612B7-9F67-4C7A-9701-57F8FA8E33B9}" srcOrd="0" destOrd="0" presId="urn:microsoft.com/office/officeart/2016/7/layout/VerticalSolidActionList"/>
    <dgm:cxn modelId="{82EF97B7-A134-41D5-939E-87FAFF345F22}" type="presOf" srcId="{C14777E1-3DFA-45D8-A13C-07218273D0C2}" destId="{7FD00151-8E97-46E0-9E62-1339441B5A8A}" srcOrd="0" destOrd="0" presId="urn:microsoft.com/office/officeart/2016/7/layout/VerticalSolidActionList"/>
    <dgm:cxn modelId="{7DAC9BBA-C705-4F13-9B9B-198C1CBA297D}" type="presOf" srcId="{A1940DAA-96D8-49E1-8302-CD3ED8F0091D}" destId="{FEE58B94-7397-4F82-85CE-E0AB2681359D}" srcOrd="0" destOrd="0" presId="urn:microsoft.com/office/officeart/2016/7/layout/VerticalSolidActionList"/>
    <dgm:cxn modelId="{F6C3DABC-D27D-4EE5-867B-667F0D3FB93A}" type="presOf" srcId="{DC4AD2B5-CBBA-4D6A-B7C9-39B92324EBFE}" destId="{EA479D24-41AE-4B17-978C-26A8D2EBB2A7}" srcOrd="0" destOrd="0" presId="urn:microsoft.com/office/officeart/2016/7/layout/VerticalSolidActionList"/>
    <dgm:cxn modelId="{6858AFCF-6286-4DDF-A207-DA6CFBEE90F5}" srcId="{24C1E3F5-40A7-4124-90E5-2BF80CE8F7D2}" destId="{8F486687-608D-4D3D-98E9-A3F132B4636E}" srcOrd="4" destOrd="0" parTransId="{49D7193B-D1FF-491C-BF3E-B825FD188B94}" sibTransId="{2ABDA149-8B4C-415D-8F12-002A949B1AAF}"/>
    <dgm:cxn modelId="{D6859FF5-C1CA-42C3-909D-ED2F04133683}" srcId="{24C1E3F5-40A7-4124-90E5-2BF80CE8F7D2}" destId="{A1940DAA-96D8-49E1-8302-CD3ED8F0091D}" srcOrd="1" destOrd="0" parTransId="{B7A6B522-3AD3-485A-8902-6FD36D0946CE}" sibTransId="{7F4E357B-E38E-4C5F-9E9F-2AB058EC2F59}"/>
    <dgm:cxn modelId="{C5ABE1F9-66DA-4CFB-A621-E2A2DF120ED6}" srcId="{FA456227-30E8-4307-9F7C-816B11E824CD}" destId="{DD6E4BDC-9B8A-4DFB-B2DA-A3EAAF2F185C}" srcOrd="0" destOrd="0" parTransId="{16D20A2F-0C37-4C24-97AC-547274503447}" sibTransId="{47F77B6B-AB11-4805-B556-04F236375D33}"/>
    <dgm:cxn modelId="{E00D55E5-04DD-4F63-88FE-8F03FEB5C4E1}" type="presParOf" srcId="{A3543EFA-1AC4-4BBD-B7FB-24A17ABFDE03}" destId="{1856B72E-E3B9-4FCC-A003-DFC0FEAFB4A6}" srcOrd="0" destOrd="0" presId="urn:microsoft.com/office/officeart/2016/7/layout/VerticalSolidActionList"/>
    <dgm:cxn modelId="{5ABD4DCB-C7A7-4C4D-9C67-E6A22BF87A04}" type="presParOf" srcId="{1856B72E-E3B9-4FCC-A003-DFC0FEAFB4A6}" destId="{1718B963-08A0-4DB6-B96D-A71DFC1E1A82}" srcOrd="0" destOrd="0" presId="urn:microsoft.com/office/officeart/2016/7/layout/VerticalSolidActionList"/>
    <dgm:cxn modelId="{509EF865-78AB-46BB-9CEB-C62B0F4C28BC}" type="presParOf" srcId="{1856B72E-E3B9-4FCC-A003-DFC0FEAFB4A6}" destId="{EA479D24-41AE-4B17-978C-26A8D2EBB2A7}" srcOrd="1" destOrd="0" presId="urn:microsoft.com/office/officeart/2016/7/layout/VerticalSolidActionList"/>
    <dgm:cxn modelId="{CBC12D0C-E385-4CF0-BBEB-8D9CBCE5DD6C}" type="presParOf" srcId="{A3543EFA-1AC4-4BBD-B7FB-24A17ABFDE03}" destId="{4AD3C924-8CDC-4C0E-A9AF-9810163B5648}" srcOrd="1" destOrd="0" presId="urn:microsoft.com/office/officeart/2016/7/layout/VerticalSolidActionList"/>
    <dgm:cxn modelId="{DB817D59-6E7A-4ED5-A588-4310F1972FCB}" type="presParOf" srcId="{A3543EFA-1AC4-4BBD-B7FB-24A17ABFDE03}" destId="{E1C61AB7-72B4-4770-9123-92B1C6B63AFE}" srcOrd="2" destOrd="0" presId="urn:microsoft.com/office/officeart/2016/7/layout/VerticalSolidActionList"/>
    <dgm:cxn modelId="{664D5F8C-C857-4A5F-A32D-99BE7ACADF1E}" type="presParOf" srcId="{E1C61AB7-72B4-4770-9123-92B1C6B63AFE}" destId="{FEE58B94-7397-4F82-85CE-E0AB2681359D}" srcOrd="0" destOrd="0" presId="urn:microsoft.com/office/officeart/2016/7/layout/VerticalSolidActionList"/>
    <dgm:cxn modelId="{A5DBA973-FB9C-4A2B-B5F3-767A41E52A40}" type="presParOf" srcId="{E1C61AB7-72B4-4770-9123-92B1C6B63AFE}" destId="{5BDAA407-7D1B-49E6-95A5-F7D40BD671D0}" srcOrd="1" destOrd="0" presId="urn:microsoft.com/office/officeart/2016/7/layout/VerticalSolidActionList"/>
    <dgm:cxn modelId="{83BD15B4-CEB6-4D79-9EEB-04BF38CBFAE5}" type="presParOf" srcId="{A3543EFA-1AC4-4BBD-B7FB-24A17ABFDE03}" destId="{81CEB9C7-9626-4F8E-83F1-92F6663680B6}" srcOrd="3" destOrd="0" presId="urn:microsoft.com/office/officeart/2016/7/layout/VerticalSolidActionList"/>
    <dgm:cxn modelId="{2F82F129-14B3-4F1B-A401-057666622307}" type="presParOf" srcId="{A3543EFA-1AC4-4BBD-B7FB-24A17ABFDE03}" destId="{3680B749-73B2-49CD-8C1C-AE3BACA3B003}" srcOrd="4" destOrd="0" presId="urn:microsoft.com/office/officeart/2016/7/layout/VerticalSolidActionList"/>
    <dgm:cxn modelId="{633E1F7D-23C3-441E-82B8-5482737D1AB9}" type="presParOf" srcId="{3680B749-73B2-49CD-8C1C-AE3BACA3B003}" destId="{13311AF2-6903-4B40-9E9C-D7C2A4A38D91}" srcOrd="0" destOrd="0" presId="urn:microsoft.com/office/officeart/2016/7/layout/VerticalSolidActionList"/>
    <dgm:cxn modelId="{D249A48B-B450-46A1-B93A-D070E86AF700}" type="presParOf" srcId="{3680B749-73B2-49CD-8C1C-AE3BACA3B003}" destId="{664BBE6D-EA98-46E1-AACF-79C66B5AF650}" srcOrd="1" destOrd="0" presId="urn:microsoft.com/office/officeart/2016/7/layout/VerticalSolidActionList"/>
    <dgm:cxn modelId="{010D5057-B564-47EA-A468-687DA850CE16}" type="presParOf" srcId="{A3543EFA-1AC4-4BBD-B7FB-24A17ABFDE03}" destId="{F4C13618-0DA0-467B-8AC3-8D3675B17D1D}" srcOrd="5" destOrd="0" presId="urn:microsoft.com/office/officeart/2016/7/layout/VerticalSolidActionList"/>
    <dgm:cxn modelId="{F8B411CC-8405-4913-8738-DE4A34171B2B}" type="presParOf" srcId="{A3543EFA-1AC4-4BBD-B7FB-24A17ABFDE03}" destId="{80EAF0A9-32E7-4E6C-B966-E38A827F7206}" srcOrd="6" destOrd="0" presId="urn:microsoft.com/office/officeart/2016/7/layout/VerticalSolidActionList"/>
    <dgm:cxn modelId="{8826F28F-5856-4ABE-8DDB-AE55C716CEB1}" type="presParOf" srcId="{80EAF0A9-32E7-4E6C-B966-E38A827F7206}" destId="{A8EC67E9-DE7D-4AC1-837B-B5F0A0A919CF}" srcOrd="0" destOrd="0" presId="urn:microsoft.com/office/officeart/2016/7/layout/VerticalSolidActionList"/>
    <dgm:cxn modelId="{EE68F299-960A-4ADA-87F4-6A184B9BB9AC}" type="presParOf" srcId="{80EAF0A9-32E7-4E6C-B966-E38A827F7206}" destId="{B5DDC0BF-259E-4D2F-802A-2CD5F0DE1F69}" srcOrd="1" destOrd="0" presId="urn:microsoft.com/office/officeart/2016/7/layout/VerticalSolidActionList"/>
    <dgm:cxn modelId="{14A03698-B0FD-4843-919F-959D9F442F1A}" type="presParOf" srcId="{A3543EFA-1AC4-4BBD-B7FB-24A17ABFDE03}" destId="{C991C17E-3625-4D6E-8238-C305A502A077}" srcOrd="7" destOrd="0" presId="urn:microsoft.com/office/officeart/2016/7/layout/VerticalSolidActionList"/>
    <dgm:cxn modelId="{DE897D71-F055-4B53-915E-BDE6A12978D4}" type="presParOf" srcId="{A3543EFA-1AC4-4BBD-B7FB-24A17ABFDE03}" destId="{709281BA-6076-40CA-B20D-A1F971EB193E}" srcOrd="8" destOrd="0" presId="urn:microsoft.com/office/officeart/2016/7/layout/VerticalSolidActionList"/>
    <dgm:cxn modelId="{1E3CFBFC-BC7B-4526-B9A7-E3425C27000A}" type="presParOf" srcId="{709281BA-6076-40CA-B20D-A1F971EB193E}" destId="{640612B7-9F67-4C7A-9701-57F8FA8E33B9}" srcOrd="0" destOrd="0" presId="urn:microsoft.com/office/officeart/2016/7/layout/VerticalSolidActionList"/>
    <dgm:cxn modelId="{941D8A88-6608-49CF-96DD-548B74A95C9F}" type="presParOf" srcId="{709281BA-6076-40CA-B20D-A1F971EB193E}" destId="{7FD00151-8E97-46E0-9E62-1339441B5A8A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B64CE12-6B51-441C-81F3-1F5F61C9F28B}" type="doc">
      <dgm:prSet loTypeId="urn:microsoft.com/office/officeart/2005/8/layout/vProcess5" loCatId="process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44CADFFD-F83F-4F38-AF7B-D76B4C833056}">
      <dgm:prSet/>
      <dgm:spPr/>
      <dgm:t>
        <a:bodyPr/>
        <a:lstStyle/>
        <a:p>
          <a:r>
            <a:rPr lang="en-GB"/>
            <a:t>Mind maps are graphic summaries of information that aid you as a notetaker to:</a:t>
          </a:r>
          <a:endParaRPr lang="en-US"/>
        </a:p>
      </dgm:t>
    </dgm:pt>
    <dgm:pt modelId="{E85BDD27-A71B-496C-B4E4-8E75A68F5F30}" type="parTrans" cxnId="{2F7E5E2A-22B8-458C-B612-F42180528E6E}">
      <dgm:prSet/>
      <dgm:spPr/>
      <dgm:t>
        <a:bodyPr/>
        <a:lstStyle/>
        <a:p>
          <a:endParaRPr lang="en-US"/>
        </a:p>
      </dgm:t>
    </dgm:pt>
    <dgm:pt modelId="{4F72F8CB-4713-44E6-9D58-5E4F51784679}" type="sibTrans" cxnId="{2F7E5E2A-22B8-458C-B612-F42180528E6E}">
      <dgm:prSet/>
      <dgm:spPr/>
      <dgm:t>
        <a:bodyPr/>
        <a:lstStyle/>
        <a:p>
          <a:endParaRPr lang="en-US"/>
        </a:p>
      </dgm:t>
    </dgm:pt>
    <dgm:pt modelId="{B0F19991-499D-4A8F-B0E3-FDEA33C1D95D}">
      <dgm:prSet/>
      <dgm:spPr/>
      <dgm:t>
        <a:bodyPr/>
        <a:lstStyle/>
        <a:p>
          <a:r>
            <a:rPr lang="en-GB" dirty="0"/>
            <a:t>Organise ideas, </a:t>
          </a:r>
          <a:endParaRPr lang="en-US" dirty="0"/>
        </a:p>
      </dgm:t>
    </dgm:pt>
    <dgm:pt modelId="{33A59C69-982D-4CAB-8F5B-6E8C50E2D4AC}" type="parTrans" cxnId="{5D82A9AB-1247-4BE6-809D-D754018A9FC3}">
      <dgm:prSet/>
      <dgm:spPr/>
      <dgm:t>
        <a:bodyPr/>
        <a:lstStyle/>
        <a:p>
          <a:endParaRPr lang="en-US"/>
        </a:p>
      </dgm:t>
    </dgm:pt>
    <dgm:pt modelId="{BF12CC54-EEE3-4DFB-A57F-DC6422007C3D}" type="sibTrans" cxnId="{5D82A9AB-1247-4BE6-809D-D754018A9FC3}">
      <dgm:prSet/>
      <dgm:spPr/>
      <dgm:t>
        <a:bodyPr/>
        <a:lstStyle/>
        <a:p>
          <a:endParaRPr lang="en-US"/>
        </a:p>
      </dgm:t>
    </dgm:pt>
    <dgm:pt modelId="{C5DB4C97-C415-4AA4-B2F6-7956E5A2DAF9}">
      <dgm:prSet/>
      <dgm:spPr/>
      <dgm:t>
        <a:bodyPr/>
        <a:lstStyle/>
        <a:p>
          <a:r>
            <a:rPr lang="en-GB"/>
            <a:t>Group your points of information,</a:t>
          </a:r>
          <a:endParaRPr lang="en-US"/>
        </a:p>
      </dgm:t>
    </dgm:pt>
    <dgm:pt modelId="{8F2663ED-B672-45AC-98A8-695C2C6A6240}" type="parTrans" cxnId="{B05EC3B4-1C49-4682-9708-D2A37E56CCDB}">
      <dgm:prSet/>
      <dgm:spPr/>
      <dgm:t>
        <a:bodyPr/>
        <a:lstStyle/>
        <a:p>
          <a:endParaRPr lang="en-US"/>
        </a:p>
      </dgm:t>
    </dgm:pt>
    <dgm:pt modelId="{B62CBFDE-8480-4442-8950-E055FA0AAEF7}" type="sibTrans" cxnId="{B05EC3B4-1C49-4682-9708-D2A37E56CCDB}">
      <dgm:prSet/>
      <dgm:spPr/>
      <dgm:t>
        <a:bodyPr/>
        <a:lstStyle/>
        <a:p>
          <a:endParaRPr lang="en-US"/>
        </a:p>
      </dgm:t>
    </dgm:pt>
    <dgm:pt modelId="{59D864C8-4697-406A-9881-EB5D7E17DAAD}">
      <dgm:prSet/>
      <dgm:spPr/>
      <dgm:t>
        <a:bodyPr/>
        <a:lstStyle/>
        <a:p>
          <a:r>
            <a:rPr lang="en-GB"/>
            <a:t>Link your points of information. </a:t>
          </a:r>
          <a:endParaRPr lang="en-US"/>
        </a:p>
      </dgm:t>
    </dgm:pt>
    <dgm:pt modelId="{A20D9836-DEF6-4465-91E2-2966DF6A44CF}" type="parTrans" cxnId="{247CE746-9AD3-40C2-A30D-C22CBE421C33}">
      <dgm:prSet/>
      <dgm:spPr/>
      <dgm:t>
        <a:bodyPr/>
        <a:lstStyle/>
        <a:p>
          <a:endParaRPr lang="en-US"/>
        </a:p>
      </dgm:t>
    </dgm:pt>
    <dgm:pt modelId="{5678921E-217D-4CE9-A48F-1C773B73131E}" type="sibTrans" cxnId="{247CE746-9AD3-40C2-A30D-C22CBE421C33}">
      <dgm:prSet/>
      <dgm:spPr/>
      <dgm:t>
        <a:bodyPr/>
        <a:lstStyle/>
        <a:p>
          <a:endParaRPr lang="en-US"/>
        </a:p>
      </dgm:t>
    </dgm:pt>
    <dgm:pt modelId="{E8BBF2CB-6A3C-451B-88BA-BC3D1932F007}" type="pres">
      <dgm:prSet presAssocID="{8B64CE12-6B51-441C-81F3-1F5F61C9F28B}" presName="outerComposite" presStyleCnt="0">
        <dgm:presLayoutVars>
          <dgm:chMax val="5"/>
          <dgm:dir/>
          <dgm:resizeHandles val="exact"/>
        </dgm:presLayoutVars>
      </dgm:prSet>
      <dgm:spPr/>
    </dgm:pt>
    <dgm:pt modelId="{719B3502-5C34-46F6-AD74-3CEE612C7651}" type="pres">
      <dgm:prSet presAssocID="{8B64CE12-6B51-441C-81F3-1F5F61C9F28B}" presName="dummyMaxCanvas" presStyleCnt="0">
        <dgm:presLayoutVars/>
      </dgm:prSet>
      <dgm:spPr/>
    </dgm:pt>
    <dgm:pt modelId="{DDCA32F5-985D-47BA-A3CF-F2CD820939F6}" type="pres">
      <dgm:prSet presAssocID="{8B64CE12-6B51-441C-81F3-1F5F61C9F28B}" presName="FourNodes_1" presStyleLbl="node1" presStyleIdx="0" presStyleCnt="4">
        <dgm:presLayoutVars>
          <dgm:bulletEnabled val="1"/>
        </dgm:presLayoutVars>
      </dgm:prSet>
      <dgm:spPr/>
    </dgm:pt>
    <dgm:pt modelId="{3634B8FD-BEC0-4D2A-8E0E-1F868DC9A73D}" type="pres">
      <dgm:prSet presAssocID="{8B64CE12-6B51-441C-81F3-1F5F61C9F28B}" presName="FourNodes_2" presStyleLbl="node1" presStyleIdx="1" presStyleCnt="4">
        <dgm:presLayoutVars>
          <dgm:bulletEnabled val="1"/>
        </dgm:presLayoutVars>
      </dgm:prSet>
      <dgm:spPr/>
    </dgm:pt>
    <dgm:pt modelId="{11F28A0E-3F30-4E6C-B121-D572733F4022}" type="pres">
      <dgm:prSet presAssocID="{8B64CE12-6B51-441C-81F3-1F5F61C9F28B}" presName="FourNodes_3" presStyleLbl="node1" presStyleIdx="2" presStyleCnt="4">
        <dgm:presLayoutVars>
          <dgm:bulletEnabled val="1"/>
        </dgm:presLayoutVars>
      </dgm:prSet>
      <dgm:spPr/>
    </dgm:pt>
    <dgm:pt modelId="{CDF4F58D-9E4E-48A1-8DC5-4393C1BEC55A}" type="pres">
      <dgm:prSet presAssocID="{8B64CE12-6B51-441C-81F3-1F5F61C9F28B}" presName="FourNodes_4" presStyleLbl="node1" presStyleIdx="3" presStyleCnt="4">
        <dgm:presLayoutVars>
          <dgm:bulletEnabled val="1"/>
        </dgm:presLayoutVars>
      </dgm:prSet>
      <dgm:spPr/>
    </dgm:pt>
    <dgm:pt modelId="{5180C575-A677-4E67-827E-36E4AC92A250}" type="pres">
      <dgm:prSet presAssocID="{8B64CE12-6B51-441C-81F3-1F5F61C9F28B}" presName="FourConn_1-2" presStyleLbl="fgAccFollowNode1" presStyleIdx="0" presStyleCnt="3">
        <dgm:presLayoutVars>
          <dgm:bulletEnabled val="1"/>
        </dgm:presLayoutVars>
      </dgm:prSet>
      <dgm:spPr/>
    </dgm:pt>
    <dgm:pt modelId="{8C74B8ED-4218-404D-B4AC-230C63DBD8B2}" type="pres">
      <dgm:prSet presAssocID="{8B64CE12-6B51-441C-81F3-1F5F61C9F28B}" presName="FourConn_2-3" presStyleLbl="fgAccFollowNode1" presStyleIdx="1" presStyleCnt="3">
        <dgm:presLayoutVars>
          <dgm:bulletEnabled val="1"/>
        </dgm:presLayoutVars>
      </dgm:prSet>
      <dgm:spPr/>
    </dgm:pt>
    <dgm:pt modelId="{E17B20C9-E1DE-40D2-9B9A-35ADFD2C4328}" type="pres">
      <dgm:prSet presAssocID="{8B64CE12-6B51-441C-81F3-1F5F61C9F28B}" presName="FourConn_3-4" presStyleLbl="fgAccFollowNode1" presStyleIdx="2" presStyleCnt="3">
        <dgm:presLayoutVars>
          <dgm:bulletEnabled val="1"/>
        </dgm:presLayoutVars>
      </dgm:prSet>
      <dgm:spPr/>
    </dgm:pt>
    <dgm:pt modelId="{D4D1C1A4-A45B-4387-9ADE-D545CB2AC4D8}" type="pres">
      <dgm:prSet presAssocID="{8B64CE12-6B51-441C-81F3-1F5F61C9F28B}" presName="FourNodes_1_text" presStyleLbl="node1" presStyleIdx="3" presStyleCnt="4">
        <dgm:presLayoutVars>
          <dgm:bulletEnabled val="1"/>
        </dgm:presLayoutVars>
      </dgm:prSet>
      <dgm:spPr/>
    </dgm:pt>
    <dgm:pt modelId="{0C0A4353-C932-4078-8DCC-C7BB88AD9660}" type="pres">
      <dgm:prSet presAssocID="{8B64CE12-6B51-441C-81F3-1F5F61C9F28B}" presName="FourNodes_2_text" presStyleLbl="node1" presStyleIdx="3" presStyleCnt="4">
        <dgm:presLayoutVars>
          <dgm:bulletEnabled val="1"/>
        </dgm:presLayoutVars>
      </dgm:prSet>
      <dgm:spPr/>
    </dgm:pt>
    <dgm:pt modelId="{BC2204D3-AC3B-428B-B735-E2A72985FCC6}" type="pres">
      <dgm:prSet presAssocID="{8B64CE12-6B51-441C-81F3-1F5F61C9F28B}" presName="FourNodes_3_text" presStyleLbl="node1" presStyleIdx="3" presStyleCnt="4">
        <dgm:presLayoutVars>
          <dgm:bulletEnabled val="1"/>
        </dgm:presLayoutVars>
      </dgm:prSet>
      <dgm:spPr/>
    </dgm:pt>
    <dgm:pt modelId="{1D6C3B53-4FBA-4C45-9F16-2904D64FA0F9}" type="pres">
      <dgm:prSet presAssocID="{8B64CE12-6B51-441C-81F3-1F5F61C9F28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4245E05-51AF-4DE5-B714-43B7026974E3}" type="presOf" srcId="{BF12CC54-EEE3-4DFB-A57F-DC6422007C3D}" destId="{8C74B8ED-4218-404D-B4AC-230C63DBD8B2}" srcOrd="0" destOrd="0" presId="urn:microsoft.com/office/officeart/2005/8/layout/vProcess5"/>
    <dgm:cxn modelId="{210EDA0A-E9EF-41B6-A4E2-3D6419DAE487}" type="presOf" srcId="{44CADFFD-F83F-4F38-AF7B-D76B4C833056}" destId="{D4D1C1A4-A45B-4387-9ADE-D545CB2AC4D8}" srcOrd="1" destOrd="0" presId="urn:microsoft.com/office/officeart/2005/8/layout/vProcess5"/>
    <dgm:cxn modelId="{11F0A50F-3449-438E-85A8-4F82E44F623C}" type="presOf" srcId="{B0F19991-499D-4A8F-B0E3-FDEA33C1D95D}" destId="{3634B8FD-BEC0-4D2A-8E0E-1F868DC9A73D}" srcOrd="0" destOrd="0" presId="urn:microsoft.com/office/officeart/2005/8/layout/vProcess5"/>
    <dgm:cxn modelId="{2F7E5E2A-22B8-458C-B612-F42180528E6E}" srcId="{8B64CE12-6B51-441C-81F3-1F5F61C9F28B}" destId="{44CADFFD-F83F-4F38-AF7B-D76B4C833056}" srcOrd="0" destOrd="0" parTransId="{E85BDD27-A71B-496C-B4E4-8E75A68F5F30}" sibTransId="{4F72F8CB-4713-44E6-9D58-5E4F51784679}"/>
    <dgm:cxn modelId="{247CE746-9AD3-40C2-A30D-C22CBE421C33}" srcId="{8B64CE12-6B51-441C-81F3-1F5F61C9F28B}" destId="{59D864C8-4697-406A-9881-EB5D7E17DAAD}" srcOrd="3" destOrd="0" parTransId="{A20D9836-DEF6-4465-91E2-2966DF6A44CF}" sibTransId="{5678921E-217D-4CE9-A48F-1C773B73131E}"/>
    <dgm:cxn modelId="{C8CBAC5A-73C6-483A-8A80-E11A30D7F3FF}" type="presOf" srcId="{8B64CE12-6B51-441C-81F3-1F5F61C9F28B}" destId="{E8BBF2CB-6A3C-451B-88BA-BC3D1932F007}" srcOrd="0" destOrd="0" presId="urn:microsoft.com/office/officeart/2005/8/layout/vProcess5"/>
    <dgm:cxn modelId="{5D1E5986-6729-4025-B3FF-CA96EA698D58}" type="presOf" srcId="{C5DB4C97-C415-4AA4-B2F6-7956E5A2DAF9}" destId="{11F28A0E-3F30-4E6C-B121-D572733F4022}" srcOrd="0" destOrd="0" presId="urn:microsoft.com/office/officeart/2005/8/layout/vProcess5"/>
    <dgm:cxn modelId="{DE6FBC8F-ED4B-42FA-BCC4-5B4C6B6A4DD9}" type="presOf" srcId="{B0F19991-499D-4A8F-B0E3-FDEA33C1D95D}" destId="{0C0A4353-C932-4078-8DCC-C7BB88AD9660}" srcOrd="1" destOrd="0" presId="urn:microsoft.com/office/officeart/2005/8/layout/vProcess5"/>
    <dgm:cxn modelId="{B775E09E-463B-4898-9ADC-17194CBA7082}" type="presOf" srcId="{C5DB4C97-C415-4AA4-B2F6-7956E5A2DAF9}" destId="{BC2204D3-AC3B-428B-B735-E2A72985FCC6}" srcOrd="1" destOrd="0" presId="urn:microsoft.com/office/officeart/2005/8/layout/vProcess5"/>
    <dgm:cxn modelId="{856889A8-9893-411B-88AD-38F91EA43EB8}" type="presOf" srcId="{44CADFFD-F83F-4F38-AF7B-D76B4C833056}" destId="{DDCA32F5-985D-47BA-A3CF-F2CD820939F6}" srcOrd="0" destOrd="0" presId="urn:microsoft.com/office/officeart/2005/8/layout/vProcess5"/>
    <dgm:cxn modelId="{5D82A9AB-1247-4BE6-809D-D754018A9FC3}" srcId="{8B64CE12-6B51-441C-81F3-1F5F61C9F28B}" destId="{B0F19991-499D-4A8F-B0E3-FDEA33C1D95D}" srcOrd="1" destOrd="0" parTransId="{33A59C69-982D-4CAB-8F5B-6E8C50E2D4AC}" sibTransId="{BF12CC54-EEE3-4DFB-A57F-DC6422007C3D}"/>
    <dgm:cxn modelId="{B05EC3B4-1C49-4682-9708-D2A37E56CCDB}" srcId="{8B64CE12-6B51-441C-81F3-1F5F61C9F28B}" destId="{C5DB4C97-C415-4AA4-B2F6-7956E5A2DAF9}" srcOrd="2" destOrd="0" parTransId="{8F2663ED-B672-45AC-98A8-695C2C6A6240}" sibTransId="{B62CBFDE-8480-4442-8950-E055FA0AAEF7}"/>
    <dgm:cxn modelId="{D9F310C1-B7D7-4A66-B1C0-D6FB4CE6B05D}" type="presOf" srcId="{59D864C8-4697-406A-9881-EB5D7E17DAAD}" destId="{CDF4F58D-9E4E-48A1-8DC5-4393C1BEC55A}" srcOrd="0" destOrd="0" presId="urn:microsoft.com/office/officeart/2005/8/layout/vProcess5"/>
    <dgm:cxn modelId="{CA907FCF-29E7-48DA-80C8-613DC3694E43}" type="presOf" srcId="{4F72F8CB-4713-44E6-9D58-5E4F51784679}" destId="{5180C575-A677-4E67-827E-36E4AC92A250}" srcOrd="0" destOrd="0" presId="urn:microsoft.com/office/officeart/2005/8/layout/vProcess5"/>
    <dgm:cxn modelId="{CD1B69D9-816C-4CED-9A5B-CBFFFDBF32A1}" type="presOf" srcId="{B62CBFDE-8480-4442-8950-E055FA0AAEF7}" destId="{E17B20C9-E1DE-40D2-9B9A-35ADFD2C4328}" srcOrd="0" destOrd="0" presId="urn:microsoft.com/office/officeart/2005/8/layout/vProcess5"/>
    <dgm:cxn modelId="{B68C5CE9-D19E-453D-BA04-AE65D0B2FF6D}" type="presOf" srcId="{59D864C8-4697-406A-9881-EB5D7E17DAAD}" destId="{1D6C3B53-4FBA-4C45-9F16-2904D64FA0F9}" srcOrd="1" destOrd="0" presId="urn:microsoft.com/office/officeart/2005/8/layout/vProcess5"/>
    <dgm:cxn modelId="{924DCCCD-20E1-433A-9A42-6458D682DD08}" type="presParOf" srcId="{E8BBF2CB-6A3C-451B-88BA-BC3D1932F007}" destId="{719B3502-5C34-46F6-AD74-3CEE612C7651}" srcOrd="0" destOrd="0" presId="urn:microsoft.com/office/officeart/2005/8/layout/vProcess5"/>
    <dgm:cxn modelId="{30DBA16E-0C8B-424D-8B8E-4751A5ADF36D}" type="presParOf" srcId="{E8BBF2CB-6A3C-451B-88BA-BC3D1932F007}" destId="{DDCA32F5-985D-47BA-A3CF-F2CD820939F6}" srcOrd="1" destOrd="0" presId="urn:microsoft.com/office/officeart/2005/8/layout/vProcess5"/>
    <dgm:cxn modelId="{BCC6958D-786D-4D59-B94C-79342AD564A8}" type="presParOf" srcId="{E8BBF2CB-6A3C-451B-88BA-BC3D1932F007}" destId="{3634B8FD-BEC0-4D2A-8E0E-1F868DC9A73D}" srcOrd="2" destOrd="0" presId="urn:microsoft.com/office/officeart/2005/8/layout/vProcess5"/>
    <dgm:cxn modelId="{6FBCA3A1-59AD-456C-A389-65FBBBDCC5F3}" type="presParOf" srcId="{E8BBF2CB-6A3C-451B-88BA-BC3D1932F007}" destId="{11F28A0E-3F30-4E6C-B121-D572733F4022}" srcOrd="3" destOrd="0" presId="urn:microsoft.com/office/officeart/2005/8/layout/vProcess5"/>
    <dgm:cxn modelId="{55FBFC59-37AA-43D8-A521-1FF2ED178858}" type="presParOf" srcId="{E8BBF2CB-6A3C-451B-88BA-BC3D1932F007}" destId="{CDF4F58D-9E4E-48A1-8DC5-4393C1BEC55A}" srcOrd="4" destOrd="0" presId="urn:microsoft.com/office/officeart/2005/8/layout/vProcess5"/>
    <dgm:cxn modelId="{2ED5EBC6-53B8-415C-8A21-D80CF0534030}" type="presParOf" srcId="{E8BBF2CB-6A3C-451B-88BA-BC3D1932F007}" destId="{5180C575-A677-4E67-827E-36E4AC92A250}" srcOrd="5" destOrd="0" presId="urn:microsoft.com/office/officeart/2005/8/layout/vProcess5"/>
    <dgm:cxn modelId="{2C626777-3D23-4F30-A0BA-8B5A1A1BE9D5}" type="presParOf" srcId="{E8BBF2CB-6A3C-451B-88BA-BC3D1932F007}" destId="{8C74B8ED-4218-404D-B4AC-230C63DBD8B2}" srcOrd="6" destOrd="0" presId="urn:microsoft.com/office/officeart/2005/8/layout/vProcess5"/>
    <dgm:cxn modelId="{8416E255-BB70-4415-BE03-0BAD7AA0F9FA}" type="presParOf" srcId="{E8BBF2CB-6A3C-451B-88BA-BC3D1932F007}" destId="{E17B20C9-E1DE-40D2-9B9A-35ADFD2C4328}" srcOrd="7" destOrd="0" presId="urn:microsoft.com/office/officeart/2005/8/layout/vProcess5"/>
    <dgm:cxn modelId="{1B2F628A-BA71-4470-AEB4-25EA56E01F18}" type="presParOf" srcId="{E8BBF2CB-6A3C-451B-88BA-BC3D1932F007}" destId="{D4D1C1A4-A45B-4387-9ADE-D545CB2AC4D8}" srcOrd="8" destOrd="0" presId="urn:microsoft.com/office/officeart/2005/8/layout/vProcess5"/>
    <dgm:cxn modelId="{8DE547FC-94C5-4C33-8584-D8843B98F8BD}" type="presParOf" srcId="{E8BBF2CB-6A3C-451B-88BA-BC3D1932F007}" destId="{0C0A4353-C932-4078-8DCC-C7BB88AD9660}" srcOrd="9" destOrd="0" presId="urn:microsoft.com/office/officeart/2005/8/layout/vProcess5"/>
    <dgm:cxn modelId="{58C9F4B4-1135-4943-9E2C-67E35E1F9805}" type="presParOf" srcId="{E8BBF2CB-6A3C-451B-88BA-BC3D1932F007}" destId="{BC2204D3-AC3B-428B-B735-E2A72985FCC6}" srcOrd="10" destOrd="0" presId="urn:microsoft.com/office/officeart/2005/8/layout/vProcess5"/>
    <dgm:cxn modelId="{9CC2443C-34F4-4590-A5EB-CF72611C366D}" type="presParOf" srcId="{E8BBF2CB-6A3C-451B-88BA-BC3D1932F007}" destId="{1D6C3B53-4FBA-4C45-9F16-2904D64FA0F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B09CB91-AF5D-4408-BFD1-2F94B7066F0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BA6013C-CEB7-483D-AA46-796E8A5834AA}">
      <dgm:prSet/>
      <dgm:spPr/>
      <dgm:t>
        <a:bodyPr/>
        <a:lstStyle/>
        <a:p>
          <a:r>
            <a:rPr lang="en-GB" dirty="0"/>
            <a:t>Highlighting refers to emphasizing key words, phrases or data by means of underlining or circling, or using a coloured highlighter pen. </a:t>
          </a:r>
          <a:endParaRPr lang="en-US" dirty="0"/>
        </a:p>
      </dgm:t>
    </dgm:pt>
    <dgm:pt modelId="{4A9111FD-30D9-4145-9683-4CC99A049ACF}" type="parTrans" cxnId="{599B39EB-EF63-4E53-873A-492277D02DCE}">
      <dgm:prSet/>
      <dgm:spPr/>
      <dgm:t>
        <a:bodyPr/>
        <a:lstStyle/>
        <a:p>
          <a:endParaRPr lang="en-US"/>
        </a:p>
      </dgm:t>
    </dgm:pt>
    <dgm:pt modelId="{C13BDBAA-ECA2-4509-B0A4-E6ABED801120}" type="sibTrans" cxnId="{599B39EB-EF63-4E53-873A-492277D02DCE}">
      <dgm:prSet/>
      <dgm:spPr/>
      <dgm:t>
        <a:bodyPr/>
        <a:lstStyle/>
        <a:p>
          <a:endParaRPr lang="en-US"/>
        </a:p>
      </dgm:t>
    </dgm:pt>
    <dgm:pt modelId="{FA7E5345-93CF-4AA6-9C20-8F66514AD28B}">
      <dgm:prSet/>
      <dgm:spPr/>
      <dgm:t>
        <a:bodyPr/>
        <a:lstStyle/>
        <a:p>
          <a:r>
            <a:rPr lang="en-GB" dirty="0"/>
            <a:t>Many of the books available on the reading lists have a highlighter and note making tool. </a:t>
          </a:r>
          <a:endParaRPr lang="en-US" dirty="0"/>
        </a:p>
      </dgm:t>
    </dgm:pt>
    <dgm:pt modelId="{DB6C26B8-54CB-4990-8C67-2A84EB4C0997}" type="parTrans" cxnId="{6282A4A3-37DF-4273-9254-DBADAD56D779}">
      <dgm:prSet/>
      <dgm:spPr/>
      <dgm:t>
        <a:bodyPr/>
        <a:lstStyle/>
        <a:p>
          <a:endParaRPr lang="en-US"/>
        </a:p>
      </dgm:t>
    </dgm:pt>
    <dgm:pt modelId="{D0B3CAC2-A201-44BC-B8F2-5E8AA6E5D291}" type="sibTrans" cxnId="{6282A4A3-37DF-4273-9254-DBADAD56D779}">
      <dgm:prSet/>
      <dgm:spPr/>
      <dgm:t>
        <a:bodyPr/>
        <a:lstStyle/>
        <a:p>
          <a:endParaRPr lang="en-US"/>
        </a:p>
      </dgm:t>
    </dgm:pt>
    <dgm:pt modelId="{477E3DB3-2391-42AD-A91B-0BCE0CAEEF01}" type="pres">
      <dgm:prSet presAssocID="{3B09CB91-AF5D-4408-BFD1-2F94B7066F0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101F05-36B2-4C16-9B9D-2341CFD0F9A2}" type="pres">
      <dgm:prSet presAssocID="{ABA6013C-CEB7-483D-AA46-796E8A5834AA}" presName="hierRoot1" presStyleCnt="0"/>
      <dgm:spPr/>
    </dgm:pt>
    <dgm:pt modelId="{819A317E-3900-4B49-8A05-8F414602EFB0}" type="pres">
      <dgm:prSet presAssocID="{ABA6013C-CEB7-483D-AA46-796E8A5834AA}" presName="composite" presStyleCnt="0"/>
      <dgm:spPr/>
    </dgm:pt>
    <dgm:pt modelId="{FFB01863-5E7C-4B6D-85DD-BF62FD98BFEA}" type="pres">
      <dgm:prSet presAssocID="{ABA6013C-CEB7-483D-AA46-796E8A5834AA}" presName="background" presStyleLbl="node0" presStyleIdx="0" presStyleCnt="2"/>
      <dgm:spPr/>
    </dgm:pt>
    <dgm:pt modelId="{A12D770F-A992-4FA6-83C7-BA37F36DDDF8}" type="pres">
      <dgm:prSet presAssocID="{ABA6013C-CEB7-483D-AA46-796E8A5834AA}" presName="text" presStyleLbl="fgAcc0" presStyleIdx="0" presStyleCnt="2" custLinFactNeighborX="-28">
        <dgm:presLayoutVars>
          <dgm:chPref val="3"/>
        </dgm:presLayoutVars>
      </dgm:prSet>
      <dgm:spPr/>
    </dgm:pt>
    <dgm:pt modelId="{741DB439-CCB2-4D21-8A0E-16D159179AAC}" type="pres">
      <dgm:prSet presAssocID="{ABA6013C-CEB7-483D-AA46-796E8A5834AA}" presName="hierChild2" presStyleCnt="0"/>
      <dgm:spPr/>
    </dgm:pt>
    <dgm:pt modelId="{B34C1F04-21E1-4334-B07D-F04423AEB88A}" type="pres">
      <dgm:prSet presAssocID="{FA7E5345-93CF-4AA6-9C20-8F66514AD28B}" presName="hierRoot1" presStyleCnt="0"/>
      <dgm:spPr/>
    </dgm:pt>
    <dgm:pt modelId="{43242D1F-BA65-4A0F-BB66-8671A7CDC2A7}" type="pres">
      <dgm:prSet presAssocID="{FA7E5345-93CF-4AA6-9C20-8F66514AD28B}" presName="composite" presStyleCnt="0"/>
      <dgm:spPr/>
    </dgm:pt>
    <dgm:pt modelId="{A6ED0BF0-326A-410D-B1FA-F47EEE2D9979}" type="pres">
      <dgm:prSet presAssocID="{FA7E5345-93CF-4AA6-9C20-8F66514AD28B}" presName="background" presStyleLbl="node0" presStyleIdx="1" presStyleCnt="2"/>
      <dgm:spPr/>
    </dgm:pt>
    <dgm:pt modelId="{40827D1E-499B-4AB3-A937-C70A4AC03DC7}" type="pres">
      <dgm:prSet presAssocID="{FA7E5345-93CF-4AA6-9C20-8F66514AD28B}" presName="text" presStyleLbl="fgAcc0" presStyleIdx="1" presStyleCnt="2">
        <dgm:presLayoutVars>
          <dgm:chPref val="3"/>
        </dgm:presLayoutVars>
      </dgm:prSet>
      <dgm:spPr/>
    </dgm:pt>
    <dgm:pt modelId="{0ED50D00-EEB7-40C8-B9A8-D2C66082E705}" type="pres">
      <dgm:prSet presAssocID="{FA7E5345-93CF-4AA6-9C20-8F66514AD28B}" presName="hierChild2" presStyleCnt="0"/>
      <dgm:spPr/>
    </dgm:pt>
  </dgm:ptLst>
  <dgm:cxnLst>
    <dgm:cxn modelId="{6282A4A3-37DF-4273-9254-DBADAD56D779}" srcId="{3B09CB91-AF5D-4408-BFD1-2F94B7066F06}" destId="{FA7E5345-93CF-4AA6-9C20-8F66514AD28B}" srcOrd="1" destOrd="0" parTransId="{DB6C26B8-54CB-4990-8C67-2A84EB4C0997}" sibTransId="{D0B3CAC2-A201-44BC-B8F2-5E8AA6E5D291}"/>
    <dgm:cxn modelId="{678EEAAB-E4D2-49C7-89E5-A845C9B96DF5}" type="presOf" srcId="{3B09CB91-AF5D-4408-BFD1-2F94B7066F06}" destId="{477E3DB3-2391-42AD-A91B-0BCE0CAEEF01}" srcOrd="0" destOrd="0" presId="urn:microsoft.com/office/officeart/2005/8/layout/hierarchy1"/>
    <dgm:cxn modelId="{E2474DB5-58E2-4523-ADB2-28FEFC7EF605}" type="presOf" srcId="{FA7E5345-93CF-4AA6-9C20-8F66514AD28B}" destId="{40827D1E-499B-4AB3-A937-C70A4AC03DC7}" srcOrd="0" destOrd="0" presId="urn:microsoft.com/office/officeart/2005/8/layout/hierarchy1"/>
    <dgm:cxn modelId="{D1A8F0E1-7060-4410-8F56-ABFAE106AE55}" type="presOf" srcId="{ABA6013C-CEB7-483D-AA46-796E8A5834AA}" destId="{A12D770F-A992-4FA6-83C7-BA37F36DDDF8}" srcOrd="0" destOrd="0" presId="urn:microsoft.com/office/officeart/2005/8/layout/hierarchy1"/>
    <dgm:cxn modelId="{599B39EB-EF63-4E53-873A-492277D02DCE}" srcId="{3B09CB91-AF5D-4408-BFD1-2F94B7066F06}" destId="{ABA6013C-CEB7-483D-AA46-796E8A5834AA}" srcOrd="0" destOrd="0" parTransId="{4A9111FD-30D9-4145-9683-4CC99A049ACF}" sibTransId="{C13BDBAA-ECA2-4509-B0A4-E6ABED801120}"/>
    <dgm:cxn modelId="{5CB5DF36-9761-4321-8B6E-6A98C0DAEA90}" type="presParOf" srcId="{477E3DB3-2391-42AD-A91B-0BCE0CAEEF01}" destId="{9D101F05-36B2-4C16-9B9D-2341CFD0F9A2}" srcOrd="0" destOrd="0" presId="urn:microsoft.com/office/officeart/2005/8/layout/hierarchy1"/>
    <dgm:cxn modelId="{4CEFBC55-BA2A-46AE-B7CF-5E67B70B8B67}" type="presParOf" srcId="{9D101F05-36B2-4C16-9B9D-2341CFD0F9A2}" destId="{819A317E-3900-4B49-8A05-8F414602EFB0}" srcOrd="0" destOrd="0" presId="urn:microsoft.com/office/officeart/2005/8/layout/hierarchy1"/>
    <dgm:cxn modelId="{DC87EC98-0D8F-4BEC-93E0-944878E25094}" type="presParOf" srcId="{819A317E-3900-4B49-8A05-8F414602EFB0}" destId="{FFB01863-5E7C-4B6D-85DD-BF62FD98BFEA}" srcOrd="0" destOrd="0" presId="urn:microsoft.com/office/officeart/2005/8/layout/hierarchy1"/>
    <dgm:cxn modelId="{7D59FCFA-1D7F-4FEC-B2B1-FAF34290A8B3}" type="presParOf" srcId="{819A317E-3900-4B49-8A05-8F414602EFB0}" destId="{A12D770F-A992-4FA6-83C7-BA37F36DDDF8}" srcOrd="1" destOrd="0" presId="urn:microsoft.com/office/officeart/2005/8/layout/hierarchy1"/>
    <dgm:cxn modelId="{BFAF02AF-97FD-4F9A-A6C5-A38622A70C81}" type="presParOf" srcId="{9D101F05-36B2-4C16-9B9D-2341CFD0F9A2}" destId="{741DB439-CCB2-4D21-8A0E-16D159179AAC}" srcOrd="1" destOrd="0" presId="urn:microsoft.com/office/officeart/2005/8/layout/hierarchy1"/>
    <dgm:cxn modelId="{947C4555-4932-4052-98BA-1A16C262C679}" type="presParOf" srcId="{477E3DB3-2391-42AD-A91B-0BCE0CAEEF01}" destId="{B34C1F04-21E1-4334-B07D-F04423AEB88A}" srcOrd="1" destOrd="0" presId="urn:microsoft.com/office/officeart/2005/8/layout/hierarchy1"/>
    <dgm:cxn modelId="{EC6841F2-41BF-4F16-98F5-546342557D63}" type="presParOf" srcId="{B34C1F04-21E1-4334-B07D-F04423AEB88A}" destId="{43242D1F-BA65-4A0F-BB66-8671A7CDC2A7}" srcOrd="0" destOrd="0" presId="urn:microsoft.com/office/officeart/2005/8/layout/hierarchy1"/>
    <dgm:cxn modelId="{1C5787AF-557B-4CC5-97FF-2E6F9B13A3A9}" type="presParOf" srcId="{43242D1F-BA65-4A0F-BB66-8671A7CDC2A7}" destId="{A6ED0BF0-326A-410D-B1FA-F47EEE2D9979}" srcOrd="0" destOrd="0" presId="urn:microsoft.com/office/officeart/2005/8/layout/hierarchy1"/>
    <dgm:cxn modelId="{B9A91E88-E246-430C-B1C5-4899138E8796}" type="presParOf" srcId="{43242D1F-BA65-4A0F-BB66-8671A7CDC2A7}" destId="{40827D1E-499B-4AB3-A937-C70A4AC03DC7}" srcOrd="1" destOrd="0" presId="urn:microsoft.com/office/officeart/2005/8/layout/hierarchy1"/>
    <dgm:cxn modelId="{722C6982-82F4-44E6-A1AE-337F118B80E9}" type="presParOf" srcId="{B34C1F04-21E1-4334-B07D-F04423AEB88A}" destId="{0ED50D00-EEB7-40C8-B9A8-D2C66082E70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F8B9E74-92DF-4FB5-8AED-865FA4F237B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A8C58C6-1C89-48EE-B37D-FFEAAF21A3FD}">
      <dgm:prSet/>
      <dgm:spPr/>
      <dgm:t>
        <a:bodyPr/>
        <a:lstStyle/>
        <a:p>
          <a:r>
            <a:rPr lang="en-GB"/>
            <a:t>Forham (2020) suggests a 4 step process: </a:t>
          </a:r>
          <a:endParaRPr lang="en-US"/>
        </a:p>
      </dgm:t>
    </dgm:pt>
    <dgm:pt modelId="{B850CA2F-0511-4D07-821D-0274D8A4872E}" type="parTrans" cxnId="{F39F9E9E-48F4-4CC5-B290-11CAE3512D3E}">
      <dgm:prSet/>
      <dgm:spPr/>
      <dgm:t>
        <a:bodyPr/>
        <a:lstStyle/>
        <a:p>
          <a:endParaRPr lang="en-US"/>
        </a:p>
      </dgm:t>
    </dgm:pt>
    <dgm:pt modelId="{B8C0BC34-A7A6-4284-9A7F-6342A45585CC}" type="sibTrans" cxnId="{F39F9E9E-48F4-4CC5-B290-11CAE3512D3E}">
      <dgm:prSet/>
      <dgm:spPr/>
      <dgm:t>
        <a:bodyPr/>
        <a:lstStyle/>
        <a:p>
          <a:endParaRPr lang="en-US"/>
        </a:p>
      </dgm:t>
    </dgm:pt>
    <dgm:pt modelId="{6E66BF7D-F220-4F9B-9B9D-C430859F7392}">
      <dgm:prSet/>
      <dgm:spPr/>
      <dgm:t>
        <a:bodyPr/>
        <a:lstStyle/>
        <a:p>
          <a:r>
            <a:rPr lang="en-GB"/>
            <a:t>1: Read text multiple times </a:t>
          </a:r>
          <a:endParaRPr lang="en-US"/>
        </a:p>
      </dgm:t>
    </dgm:pt>
    <dgm:pt modelId="{7D83A25D-A307-4CBD-A26C-CFA98139A19A}" type="parTrans" cxnId="{A75F0C41-8FFF-4E0A-A5FF-C64BA3B7D35F}">
      <dgm:prSet/>
      <dgm:spPr/>
      <dgm:t>
        <a:bodyPr/>
        <a:lstStyle/>
        <a:p>
          <a:endParaRPr lang="en-US"/>
        </a:p>
      </dgm:t>
    </dgm:pt>
    <dgm:pt modelId="{580B2DE4-64C0-4262-ADA3-D1E5E30DDEA0}" type="sibTrans" cxnId="{A75F0C41-8FFF-4E0A-A5FF-C64BA3B7D35F}">
      <dgm:prSet/>
      <dgm:spPr/>
      <dgm:t>
        <a:bodyPr/>
        <a:lstStyle/>
        <a:p>
          <a:endParaRPr lang="en-US"/>
        </a:p>
      </dgm:t>
    </dgm:pt>
    <dgm:pt modelId="{3BA2E587-BDDB-4B11-A01C-2F2A94CC43DE}">
      <dgm:prSet/>
      <dgm:spPr/>
      <dgm:t>
        <a:bodyPr/>
        <a:lstStyle/>
        <a:p>
          <a:r>
            <a:rPr lang="en-GB"/>
            <a:t>2: Make a new sentence structure by writing the original text in different ways </a:t>
          </a:r>
          <a:endParaRPr lang="en-US"/>
        </a:p>
      </dgm:t>
    </dgm:pt>
    <dgm:pt modelId="{D6560A9F-F26F-4EE8-8C83-1E5C61DFAF01}" type="parTrans" cxnId="{8B7E9FFB-B608-4969-95AD-D62147734446}">
      <dgm:prSet/>
      <dgm:spPr/>
      <dgm:t>
        <a:bodyPr/>
        <a:lstStyle/>
        <a:p>
          <a:endParaRPr lang="en-US"/>
        </a:p>
      </dgm:t>
    </dgm:pt>
    <dgm:pt modelId="{0C393B83-2A39-4955-9771-17B1FE8D7133}" type="sibTrans" cxnId="{8B7E9FFB-B608-4969-95AD-D62147734446}">
      <dgm:prSet/>
      <dgm:spPr/>
      <dgm:t>
        <a:bodyPr/>
        <a:lstStyle/>
        <a:p>
          <a:endParaRPr lang="en-US"/>
        </a:p>
      </dgm:t>
    </dgm:pt>
    <dgm:pt modelId="{76DD2019-46A5-45F3-B1BF-9B9B8E3FC326}">
      <dgm:prSet/>
      <dgm:spPr/>
      <dgm:t>
        <a:bodyPr/>
        <a:lstStyle/>
        <a:p>
          <a:r>
            <a:rPr lang="en-GB"/>
            <a:t>3: Review your writing to the original text</a:t>
          </a:r>
          <a:endParaRPr lang="en-US"/>
        </a:p>
      </dgm:t>
    </dgm:pt>
    <dgm:pt modelId="{D4AD6EB9-256F-454C-852F-5958B987E615}" type="parTrans" cxnId="{C3B02040-5C20-4D47-994F-788B43D1D32A}">
      <dgm:prSet/>
      <dgm:spPr/>
      <dgm:t>
        <a:bodyPr/>
        <a:lstStyle/>
        <a:p>
          <a:endParaRPr lang="en-US"/>
        </a:p>
      </dgm:t>
    </dgm:pt>
    <dgm:pt modelId="{B2ABAEBB-C63C-409A-B24C-196FE3BC6170}" type="sibTrans" cxnId="{C3B02040-5C20-4D47-994F-788B43D1D32A}">
      <dgm:prSet/>
      <dgm:spPr/>
      <dgm:t>
        <a:bodyPr/>
        <a:lstStyle/>
        <a:p>
          <a:endParaRPr lang="en-US"/>
        </a:p>
      </dgm:t>
    </dgm:pt>
    <dgm:pt modelId="{BBB7B617-0193-490E-98F5-51363F8E3F70}">
      <dgm:prSet/>
      <dgm:spPr/>
      <dgm:t>
        <a:bodyPr/>
        <a:lstStyle/>
        <a:p>
          <a:r>
            <a:rPr lang="en-GB"/>
            <a:t>4: Add citations </a:t>
          </a:r>
          <a:endParaRPr lang="en-US"/>
        </a:p>
      </dgm:t>
    </dgm:pt>
    <dgm:pt modelId="{56268253-4AC3-4E99-B553-842200409512}" type="parTrans" cxnId="{F248C9CE-91E6-4884-AE4F-B59FFCAFEC12}">
      <dgm:prSet/>
      <dgm:spPr/>
      <dgm:t>
        <a:bodyPr/>
        <a:lstStyle/>
        <a:p>
          <a:endParaRPr lang="en-US"/>
        </a:p>
      </dgm:t>
    </dgm:pt>
    <dgm:pt modelId="{61E716EC-B6BE-4FC9-B997-5D7F791641C2}" type="sibTrans" cxnId="{F248C9CE-91E6-4884-AE4F-B59FFCAFEC12}">
      <dgm:prSet/>
      <dgm:spPr/>
      <dgm:t>
        <a:bodyPr/>
        <a:lstStyle/>
        <a:p>
          <a:endParaRPr lang="en-US"/>
        </a:p>
      </dgm:t>
    </dgm:pt>
    <dgm:pt modelId="{FF04A08A-B7E5-4EA0-B565-3C7AB5658B66}" type="pres">
      <dgm:prSet presAssocID="{BF8B9E74-92DF-4FB5-8AED-865FA4F237B8}" presName="root" presStyleCnt="0">
        <dgm:presLayoutVars>
          <dgm:dir/>
          <dgm:resizeHandles val="exact"/>
        </dgm:presLayoutVars>
      </dgm:prSet>
      <dgm:spPr/>
    </dgm:pt>
    <dgm:pt modelId="{2B711E21-EB29-4B2D-8FCC-E7C3DC588A55}" type="pres">
      <dgm:prSet presAssocID="{FA8C58C6-1C89-48EE-B37D-FFEAAF21A3FD}" presName="compNode" presStyleCnt="0"/>
      <dgm:spPr/>
    </dgm:pt>
    <dgm:pt modelId="{592CD64F-C8AB-4A90-9782-7B146F128F8F}" type="pres">
      <dgm:prSet presAssocID="{FA8C58C6-1C89-48EE-B37D-FFEAAF21A3FD}" presName="bgRect" presStyleLbl="bgShp" presStyleIdx="0" presStyleCnt="5"/>
      <dgm:spPr/>
    </dgm:pt>
    <dgm:pt modelId="{D6668B97-7C76-4448-BBAF-4C678D225EDD}" type="pres">
      <dgm:prSet presAssocID="{FA8C58C6-1C89-48EE-B37D-FFEAAF21A3F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86EF541C-B5C9-47A5-8714-F759C923508B}" type="pres">
      <dgm:prSet presAssocID="{FA8C58C6-1C89-48EE-B37D-FFEAAF21A3FD}" presName="spaceRect" presStyleCnt="0"/>
      <dgm:spPr/>
    </dgm:pt>
    <dgm:pt modelId="{66E8397E-5F2E-4DA6-A504-2E8745F792FB}" type="pres">
      <dgm:prSet presAssocID="{FA8C58C6-1C89-48EE-B37D-FFEAAF21A3FD}" presName="parTx" presStyleLbl="revTx" presStyleIdx="0" presStyleCnt="5">
        <dgm:presLayoutVars>
          <dgm:chMax val="0"/>
          <dgm:chPref val="0"/>
        </dgm:presLayoutVars>
      </dgm:prSet>
      <dgm:spPr/>
    </dgm:pt>
    <dgm:pt modelId="{D146FFEB-F251-4052-A521-21698440FA92}" type="pres">
      <dgm:prSet presAssocID="{B8C0BC34-A7A6-4284-9A7F-6342A45585CC}" presName="sibTrans" presStyleCnt="0"/>
      <dgm:spPr/>
    </dgm:pt>
    <dgm:pt modelId="{7573B2E9-E040-46EA-9713-65218212EFA6}" type="pres">
      <dgm:prSet presAssocID="{6E66BF7D-F220-4F9B-9B9D-C430859F7392}" presName="compNode" presStyleCnt="0"/>
      <dgm:spPr/>
    </dgm:pt>
    <dgm:pt modelId="{36FA1582-4E98-4194-92FC-0D3988060818}" type="pres">
      <dgm:prSet presAssocID="{6E66BF7D-F220-4F9B-9B9D-C430859F7392}" presName="bgRect" presStyleLbl="bgShp" presStyleIdx="1" presStyleCnt="5"/>
      <dgm:spPr/>
    </dgm:pt>
    <dgm:pt modelId="{A43AF1B3-78D8-486E-99DE-645061993A9F}" type="pres">
      <dgm:prSet presAssocID="{6E66BF7D-F220-4F9B-9B9D-C430859F739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A7112DCE-20A6-4AAC-86BF-65AC701421F5}" type="pres">
      <dgm:prSet presAssocID="{6E66BF7D-F220-4F9B-9B9D-C430859F7392}" presName="spaceRect" presStyleCnt="0"/>
      <dgm:spPr/>
    </dgm:pt>
    <dgm:pt modelId="{9EA73650-117B-47BE-8460-DEAA597B59C4}" type="pres">
      <dgm:prSet presAssocID="{6E66BF7D-F220-4F9B-9B9D-C430859F7392}" presName="parTx" presStyleLbl="revTx" presStyleIdx="1" presStyleCnt="5">
        <dgm:presLayoutVars>
          <dgm:chMax val="0"/>
          <dgm:chPref val="0"/>
        </dgm:presLayoutVars>
      </dgm:prSet>
      <dgm:spPr/>
    </dgm:pt>
    <dgm:pt modelId="{5CF4B31C-8930-4AD7-B440-6FF02CD64D89}" type="pres">
      <dgm:prSet presAssocID="{580B2DE4-64C0-4262-ADA3-D1E5E30DDEA0}" presName="sibTrans" presStyleCnt="0"/>
      <dgm:spPr/>
    </dgm:pt>
    <dgm:pt modelId="{9228E695-50B3-4B67-9A98-54B740200622}" type="pres">
      <dgm:prSet presAssocID="{3BA2E587-BDDB-4B11-A01C-2F2A94CC43DE}" presName="compNode" presStyleCnt="0"/>
      <dgm:spPr/>
    </dgm:pt>
    <dgm:pt modelId="{2A32303E-C18B-4053-A419-72CA4390D57C}" type="pres">
      <dgm:prSet presAssocID="{3BA2E587-BDDB-4B11-A01C-2F2A94CC43DE}" presName="bgRect" presStyleLbl="bgShp" presStyleIdx="2" presStyleCnt="5" custLinFactNeighborX="159" custLinFactNeighborY="-4857"/>
      <dgm:spPr/>
    </dgm:pt>
    <dgm:pt modelId="{5188CDA7-3123-41B2-A1B8-84FEAE5D6DEC}" type="pres">
      <dgm:prSet presAssocID="{3BA2E587-BDDB-4B11-A01C-2F2A94CC43D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D5F235B-ABF3-4DE1-BC9C-835E3E32A9FB}" type="pres">
      <dgm:prSet presAssocID="{3BA2E587-BDDB-4B11-A01C-2F2A94CC43DE}" presName="spaceRect" presStyleCnt="0"/>
      <dgm:spPr/>
    </dgm:pt>
    <dgm:pt modelId="{0F932005-4FFB-4EF0-A42F-AD6AC4B8DC3B}" type="pres">
      <dgm:prSet presAssocID="{3BA2E587-BDDB-4B11-A01C-2F2A94CC43DE}" presName="parTx" presStyleLbl="revTx" presStyleIdx="2" presStyleCnt="5">
        <dgm:presLayoutVars>
          <dgm:chMax val="0"/>
          <dgm:chPref val="0"/>
        </dgm:presLayoutVars>
      </dgm:prSet>
      <dgm:spPr/>
    </dgm:pt>
    <dgm:pt modelId="{AC5DBE37-314F-4767-B156-5C0BA7FB8A8F}" type="pres">
      <dgm:prSet presAssocID="{0C393B83-2A39-4955-9771-17B1FE8D7133}" presName="sibTrans" presStyleCnt="0"/>
      <dgm:spPr/>
    </dgm:pt>
    <dgm:pt modelId="{C23E9227-57BF-42C2-9808-819422B4286B}" type="pres">
      <dgm:prSet presAssocID="{76DD2019-46A5-45F3-B1BF-9B9B8E3FC326}" presName="compNode" presStyleCnt="0"/>
      <dgm:spPr/>
    </dgm:pt>
    <dgm:pt modelId="{F7B74F54-9EB8-4E78-BFAA-5960BB62E1F9}" type="pres">
      <dgm:prSet presAssocID="{76DD2019-46A5-45F3-B1BF-9B9B8E3FC326}" presName="bgRect" presStyleLbl="bgShp" presStyleIdx="3" presStyleCnt="5"/>
      <dgm:spPr/>
    </dgm:pt>
    <dgm:pt modelId="{3872B576-7C2C-40FC-8F56-60FC4B32257C}" type="pres">
      <dgm:prSet presAssocID="{76DD2019-46A5-45F3-B1BF-9B9B8E3FC32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DDF178DB-1402-41D6-A811-E71CA8AE8A7C}" type="pres">
      <dgm:prSet presAssocID="{76DD2019-46A5-45F3-B1BF-9B9B8E3FC326}" presName="spaceRect" presStyleCnt="0"/>
      <dgm:spPr/>
    </dgm:pt>
    <dgm:pt modelId="{083AE724-E5F0-451B-AF5F-FC2609AE4602}" type="pres">
      <dgm:prSet presAssocID="{76DD2019-46A5-45F3-B1BF-9B9B8E3FC326}" presName="parTx" presStyleLbl="revTx" presStyleIdx="3" presStyleCnt="5">
        <dgm:presLayoutVars>
          <dgm:chMax val="0"/>
          <dgm:chPref val="0"/>
        </dgm:presLayoutVars>
      </dgm:prSet>
      <dgm:spPr/>
    </dgm:pt>
    <dgm:pt modelId="{67C42261-FA6C-4161-BE28-2DD8F197B4E5}" type="pres">
      <dgm:prSet presAssocID="{B2ABAEBB-C63C-409A-B24C-196FE3BC6170}" presName="sibTrans" presStyleCnt="0"/>
      <dgm:spPr/>
    </dgm:pt>
    <dgm:pt modelId="{D7A64B93-224D-4096-AD53-E7331A080862}" type="pres">
      <dgm:prSet presAssocID="{BBB7B617-0193-490E-98F5-51363F8E3F70}" presName="compNode" presStyleCnt="0"/>
      <dgm:spPr/>
    </dgm:pt>
    <dgm:pt modelId="{BEF62E6B-3EE4-493A-BC73-60C34C454100}" type="pres">
      <dgm:prSet presAssocID="{BBB7B617-0193-490E-98F5-51363F8E3F70}" presName="bgRect" presStyleLbl="bgShp" presStyleIdx="4" presStyleCnt="5"/>
      <dgm:spPr/>
    </dgm:pt>
    <dgm:pt modelId="{BEC06F82-E251-44A4-909C-004F4A732795}" type="pres">
      <dgm:prSet presAssocID="{BBB7B617-0193-490E-98F5-51363F8E3F7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461F7B6-3701-4284-800A-808640531F06}" type="pres">
      <dgm:prSet presAssocID="{BBB7B617-0193-490E-98F5-51363F8E3F70}" presName="spaceRect" presStyleCnt="0"/>
      <dgm:spPr/>
    </dgm:pt>
    <dgm:pt modelId="{F09EDD2E-27A8-4E74-B572-F24166F753D0}" type="pres">
      <dgm:prSet presAssocID="{BBB7B617-0193-490E-98F5-51363F8E3F7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3B02040-5C20-4D47-994F-788B43D1D32A}" srcId="{BF8B9E74-92DF-4FB5-8AED-865FA4F237B8}" destId="{76DD2019-46A5-45F3-B1BF-9B9B8E3FC326}" srcOrd="3" destOrd="0" parTransId="{D4AD6EB9-256F-454C-852F-5958B987E615}" sibTransId="{B2ABAEBB-C63C-409A-B24C-196FE3BC6170}"/>
    <dgm:cxn modelId="{A75F0C41-8FFF-4E0A-A5FF-C64BA3B7D35F}" srcId="{BF8B9E74-92DF-4FB5-8AED-865FA4F237B8}" destId="{6E66BF7D-F220-4F9B-9B9D-C430859F7392}" srcOrd="1" destOrd="0" parTransId="{7D83A25D-A307-4CBD-A26C-CFA98139A19A}" sibTransId="{580B2DE4-64C0-4262-ADA3-D1E5E30DDEA0}"/>
    <dgm:cxn modelId="{1ACBBD4D-2730-4039-99B8-302614BFF9CF}" type="presOf" srcId="{3BA2E587-BDDB-4B11-A01C-2F2A94CC43DE}" destId="{0F932005-4FFB-4EF0-A42F-AD6AC4B8DC3B}" srcOrd="0" destOrd="0" presId="urn:microsoft.com/office/officeart/2018/2/layout/IconVerticalSolidList"/>
    <dgm:cxn modelId="{3887E384-4C84-4368-8F45-9F7DEF9D95F9}" type="presOf" srcId="{FA8C58C6-1C89-48EE-B37D-FFEAAF21A3FD}" destId="{66E8397E-5F2E-4DA6-A504-2E8745F792FB}" srcOrd="0" destOrd="0" presId="urn:microsoft.com/office/officeart/2018/2/layout/IconVerticalSolidList"/>
    <dgm:cxn modelId="{53A26A8C-C6A2-4F10-AD69-41ACF5F4D778}" type="presOf" srcId="{BBB7B617-0193-490E-98F5-51363F8E3F70}" destId="{F09EDD2E-27A8-4E74-B572-F24166F753D0}" srcOrd="0" destOrd="0" presId="urn:microsoft.com/office/officeart/2018/2/layout/IconVerticalSolidList"/>
    <dgm:cxn modelId="{F39F9E9E-48F4-4CC5-B290-11CAE3512D3E}" srcId="{BF8B9E74-92DF-4FB5-8AED-865FA4F237B8}" destId="{FA8C58C6-1C89-48EE-B37D-FFEAAF21A3FD}" srcOrd="0" destOrd="0" parTransId="{B850CA2F-0511-4D07-821D-0274D8A4872E}" sibTransId="{B8C0BC34-A7A6-4284-9A7F-6342A45585CC}"/>
    <dgm:cxn modelId="{F248C9CE-91E6-4884-AE4F-B59FFCAFEC12}" srcId="{BF8B9E74-92DF-4FB5-8AED-865FA4F237B8}" destId="{BBB7B617-0193-490E-98F5-51363F8E3F70}" srcOrd="4" destOrd="0" parTransId="{56268253-4AC3-4E99-B553-842200409512}" sibTransId="{61E716EC-B6BE-4FC9-B997-5D7F791641C2}"/>
    <dgm:cxn modelId="{69418CDE-8287-47F6-BF60-005FE2985B56}" type="presOf" srcId="{76DD2019-46A5-45F3-B1BF-9B9B8E3FC326}" destId="{083AE724-E5F0-451B-AF5F-FC2609AE4602}" srcOrd="0" destOrd="0" presId="urn:microsoft.com/office/officeart/2018/2/layout/IconVerticalSolidList"/>
    <dgm:cxn modelId="{8A94EAE0-C34B-45B7-A66F-0F29278514EB}" type="presOf" srcId="{BF8B9E74-92DF-4FB5-8AED-865FA4F237B8}" destId="{FF04A08A-B7E5-4EA0-B565-3C7AB5658B66}" srcOrd="0" destOrd="0" presId="urn:microsoft.com/office/officeart/2018/2/layout/IconVerticalSolidList"/>
    <dgm:cxn modelId="{186628F2-6191-4D9C-9174-A58D48295B22}" type="presOf" srcId="{6E66BF7D-F220-4F9B-9B9D-C430859F7392}" destId="{9EA73650-117B-47BE-8460-DEAA597B59C4}" srcOrd="0" destOrd="0" presId="urn:microsoft.com/office/officeart/2018/2/layout/IconVerticalSolidList"/>
    <dgm:cxn modelId="{8B7E9FFB-B608-4969-95AD-D62147734446}" srcId="{BF8B9E74-92DF-4FB5-8AED-865FA4F237B8}" destId="{3BA2E587-BDDB-4B11-A01C-2F2A94CC43DE}" srcOrd="2" destOrd="0" parTransId="{D6560A9F-F26F-4EE8-8C83-1E5C61DFAF01}" sibTransId="{0C393B83-2A39-4955-9771-17B1FE8D7133}"/>
    <dgm:cxn modelId="{8DA8CBD3-8339-4E42-A5CD-9A630C1D3D86}" type="presParOf" srcId="{FF04A08A-B7E5-4EA0-B565-3C7AB5658B66}" destId="{2B711E21-EB29-4B2D-8FCC-E7C3DC588A55}" srcOrd="0" destOrd="0" presId="urn:microsoft.com/office/officeart/2018/2/layout/IconVerticalSolidList"/>
    <dgm:cxn modelId="{BB8F3894-0830-4EF8-99DB-E9F893870C98}" type="presParOf" srcId="{2B711E21-EB29-4B2D-8FCC-E7C3DC588A55}" destId="{592CD64F-C8AB-4A90-9782-7B146F128F8F}" srcOrd="0" destOrd="0" presId="urn:microsoft.com/office/officeart/2018/2/layout/IconVerticalSolidList"/>
    <dgm:cxn modelId="{05FE9B81-EB12-4F51-8F2F-A23818A262A0}" type="presParOf" srcId="{2B711E21-EB29-4B2D-8FCC-E7C3DC588A55}" destId="{D6668B97-7C76-4448-BBAF-4C678D225EDD}" srcOrd="1" destOrd="0" presId="urn:microsoft.com/office/officeart/2018/2/layout/IconVerticalSolidList"/>
    <dgm:cxn modelId="{1D7AC8AC-308A-40BC-8456-7D2F0A895915}" type="presParOf" srcId="{2B711E21-EB29-4B2D-8FCC-E7C3DC588A55}" destId="{86EF541C-B5C9-47A5-8714-F759C923508B}" srcOrd="2" destOrd="0" presId="urn:microsoft.com/office/officeart/2018/2/layout/IconVerticalSolidList"/>
    <dgm:cxn modelId="{9EE8A15B-87B1-4F9A-AE71-548EE1164C8F}" type="presParOf" srcId="{2B711E21-EB29-4B2D-8FCC-E7C3DC588A55}" destId="{66E8397E-5F2E-4DA6-A504-2E8745F792FB}" srcOrd="3" destOrd="0" presId="urn:microsoft.com/office/officeart/2018/2/layout/IconVerticalSolidList"/>
    <dgm:cxn modelId="{B9A71BBA-B07C-4DEE-9FF9-F93284492E03}" type="presParOf" srcId="{FF04A08A-B7E5-4EA0-B565-3C7AB5658B66}" destId="{D146FFEB-F251-4052-A521-21698440FA92}" srcOrd="1" destOrd="0" presId="urn:microsoft.com/office/officeart/2018/2/layout/IconVerticalSolidList"/>
    <dgm:cxn modelId="{DE86F5CC-49E3-444E-A6BE-6724DF057061}" type="presParOf" srcId="{FF04A08A-B7E5-4EA0-B565-3C7AB5658B66}" destId="{7573B2E9-E040-46EA-9713-65218212EFA6}" srcOrd="2" destOrd="0" presId="urn:microsoft.com/office/officeart/2018/2/layout/IconVerticalSolidList"/>
    <dgm:cxn modelId="{7AAF8857-5583-49CC-BE24-1E9579CAF7D7}" type="presParOf" srcId="{7573B2E9-E040-46EA-9713-65218212EFA6}" destId="{36FA1582-4E98-4194-92FC-0D3988060818}" srcOrd="0" destOrd="0" presId="urn:microsoft.com/office/officeart/2018/2/layout/IconVerticalSolidList"/>
    <dgm:cxn modelId="{DAE0DD77-7976-4767-B4E4-D5377CA500C3}" type="presParOf" srcId="{7573B2E9-E040-46EA-9713-65218212EFA6}" destId="{A43AF1B3-78D8-486E-99DE-645061993A9F}" srcOrd="1" destOrd="0" presId="urn:microsoft.com/office/officeart/2018/2/layout/IconVerticalSolidList"/>
    <dgm:cxn modelId="{33195AB1-53E4-4020-A73B-0EA90ED1FB72}" type="presParOf" srcId="{7573B2E9-E040-46EA-9713-65218212EFA6}" destId="{A7112DCE-20A6-4AAC-86BF-65AC701421F5}" srcOrd="2" destOrd="0" presId="urn:microsoft.com/office/officeart/2018/2/layout/IconVerticalSolidList"/>
    <dgm:cxn modelId="{95B86692-EA2F-47F2-B8ED-3CC17CEEDBA3}" type="presParOf" srcId="{7573B2E9-E040-46EA-9713-65218212EFA6}" destId="{9EA73650-117B-47BE-8460-DEAA597B59C4}" srcOrd="3" destOrd="0" presId="urn:microsoft.com/office/officeart/2018/2/layout/IconVerticalSolidList"/>
    <dgm:cxn modelId="{799C5ADA-3A2B-4306-B006-A458972392DB}" type="presParOf" srcId="{FF04A08A-B7E5-4EA0-B565-3C7AB5658B66}" destId="{5CF4B31C-8930-4AD7-B440-6FF02CD64D89}" srcOrd="3" destOrd="0" presId="urn:microsoft.com/office/officeart/2018/2/layout/IconVerticalSolidList"/>
    <dgm:cxn modelId="{4C6B32E6-B831-478E-A497-AC8B745E14BC}" type="presParOf" srcId="{FF04A08A-B7E5-4EA0-B565-3C7AB5658B66}" destId="{9228E695-50B3-4B67-9A98-54B740200622}" srcOrd="4" destOrd="0" presId="urn:microsoft.com/office/officeart/2018/2/layout/IconVerticalSolidList"/>
    <dgm:cxn modelId="{EBCDF38D-479F-4109-90E8-F4225FE4C6E4}" type="presParOf" srcId="{9228E695-50B3-4B67-9A98-54B740200622}" destId="{2A32303E-C18B-4053-A419-72CA4390D57C}" srcOrd="0" destOrd="0" presId="urn:microsoft.com/office/officeart/2018/2/layout/IconVerticalSolidList"/>
    <dgm:cxn modelId="{A31B7A07-14C8-4E0A-AA8D-090261D2F56F}" type="presParOf" srcId="{9228E695-50B3-4B67-9A98-54B740200622}" destId="{5188CDA7-3123-41B2-A1B8-84FEAE5D6DEC}" srcOrd="1" destOrd="0" presId="urn:microsoft.com/office/officeart/2018/2/layout/IconVerticalSolidList"/>
    <dgm:cxn modelId="{BC7A5C2C-2150-427D-9621-AFBBCEBE7AF5}" type="presParOf" srcId="{9228E695-50B3-4B67-9A98-54B740200622}" destId="{AD5F235B-ABF3-4DE1-BC9C-835E3E32A9FB}" srcOrd="2" destOrd="0" presId="urn:microsoft.com/office/officeart/2018/2/layout/IconVerticalSolidList"/>
    <dgm:cxn modelId="{8A891A5C-9DE3-4A78-9D9A-D8F4BBFF09C4}" type="presParOf" srcId="{9228E695-50B3-4B67-9A98-54B740200622}" destId="{0F932005-4FFB-4EF0-A42F-AD6AC4B8DC3B}" srcOrd="3" destOrd="0" presId="urn:microsoft.com/office/officeart/2018/2/layout/IconVerticalSolidList"/>
    <dgm:cxn modelId="{1C9A23CE-BDFF-4EDE-BCB1-9C67519B1C15}" type="presParOf" srcId="{FF04A08A-B7E5-4EA0-B565-3C7AB5658B66}" destId="{AC5DBE37-314F-4767-B156-5C0BA7FB8A8F}" srcOrd="5" destOrd="0" presId="urn:microsoft.com/office/officeart/2018/2/layout/IconVerticalSolidList"/>
    <dgm:cxn modelId="{AB596BC2-60AC-4EA6-814C-ABE5922D05FE}" type="presParOf" srcId="{FF04A08A-B7E5-4EA0-B565-3C7AB5658B66}" destId="{C23E9227-57BF-42C2-9808-819422B4286B}" srcOrd="6" destOrd="0" presId="urn:microsoft.com/office/officeart/2018/2/layout/IconVerticalSolidList"/>
    <dgm:cxn modelId="{50A8C934-355C-44DB-A256-DBB21563D3E9}" type="presParOf" srcId="{C23E9227-57BF-42C2-9808-819422B4286B}" destId="{F7B74F54-9EB8-4E78-BFAA-5960BB62E1F9}" srcOrd="0" destOrd="0" presId="urn:microsoft.com/office/officeart/2018/2/layout/IconVerticalSolidList"/>
    <dgm:cxn modelId="{00F91D5E-42BA-4DA3-8604-7B6F6F533862}" type="presParOf" srcId="{C23E9227-57BF-42C2-9808-819422B4286B}" destId="{3872B576-7C2C-40FC-8F56-60FC4B32257C}" srcOrd="1" destOrd="0" presId="urn:microsoft.com/office/officeart/2018/2/layout/IconVerticalSolidList"/>
    <dgm:cxn modelId="{AE2792F1-16A1-45C1-9855-EBCB919516A0}" type="presParOf" srcId="{C23E9227-57BF-42C2-9808-819422B4286B}" destId="{DDF178DB-1402-41D6-A811-E71CA8AE8A7C}" srcOrd="2" destOrd="0" presId="urn:microsoft.com/office/officeart/2018/2/layout/IconVerticalSolidList"/>
    <dgm:cxn modelId="{9A9BFD76-DB55-4051-8982-693C7A06A677}" type="presParOf" srcId="{C23E9227-57BF-42C2-9808-819422B4286B}" destId="{083AE724-E5F0-451B-AF5F-FC2609AE4602}" srcOrd="3" destOrd="0" presId="urn:microsoft.com/office/officeart/2018/2/layout/IconVerticalSolidList"/>
    <dgm:cxn modelId="{E8C12DC7-F720-40EE-B9B2-BD7BAA652A59}" type="presParOf" srcId="{FF04A08A-B7E5-4EA0-B565-3C7AB5658B66}" destId="{67C42261-FA6C-4161-BE28-2DD8F197B4E5}" srcOrd="7" destOrd="0" presId="urn:microsoft.com/office/officeart/2018/2/layout/IconVerticalSolidList"/>
    <dgm:cxn modelId="{A331F5E1-4895-4A86-959A-FF8E21C94782}" type="presParOf" srcId="{FF04A08A-B7E5-4EA0-B565-3C7AB5658B66}" destId="{D7A64B93-224D-4096-AD53-E7331A080862}" srcOrd="8" destOrd="0" presId="urn:microsoft.com/office/officeart/2018/2/layout/IconVerticalSolidList"/>
    <dgm:cxn modelId="{23B2547D-1330-4442-9806-7099B21E5931}" type="presParOf" srcId="{D7A64B93-224D-4096-AD53-E7331A080862}" destId="{BEF62E6B-3EE4-493A-BC73-60C34C454100}" srcOrd="0" destOrd="0" presId="urn:microsoft.com/office/officeart/2018/2/layout/IconVerticalSolidList"/>
    <dgm:cxn modelId="{141D4E8F-A623-46F0-B5C6-F970669888AF}" type="presParOf" srcId="{D7A64B93-224D-4096-AD53-E7331A080862}" destId="{BEC06F82-E251-44A4-909C-004F4A732795}" srcOrd="1" destOrd="0" presId="urn:microsoft.com/office/officeart/2018/2/layout/IconVerticalSolidList"/>
    <dgm:cxn modelId="{1D152A89-7E29-42ED-AFDD-FB4B6413A19E}" type="presParOf" srcId="{D7A64B93-224D-4096-AD53-E7331A080862}" destId="{8461F7B6-3701-4284-800A-808640531F06}" srcOrd="2" destOrd="0" presId="urn:microsoft.com/office/officeart/2018/2/layout/IconVerticalSolidList"/>
    <dgm:cxn modelId="{0EA21E01-E133-42DC-83D9-1CB4CA3860EA}" type="presParOf" srcId="{D7A64B93-224D-4096-AD53-E7331A080862}" destId="{F09EDD2E-27A8-4E74-B572-F24166F753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2E57015-803D-4213-AD65-0F51A4BA273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787B1FF-E54C-45B9-B889-40AB663843D8}">
      <dgm:prSet/>
      <dgm:spPr/>
      <dgm:t>
        <a:bodyPr/>
        <a:lstStyle/>
        <a:p>
          <a:pPr>
            <a:defRPr cap="all"/>
          </a:pPr>
          <a:r>
            <a:rPr lang="en-GB"/>
            <a:t>What is referencing</a:t>
          </a:r>
          <a:endParaRPr lang="en-US"/>
        </a:p>
      </dgm:t>
    </dgm:pt>
    <dgm:pt modelId="{A2315CC1-31B7-43F7-B07E-F53CD6681CDD}" type="parTrans" cxnId="{C7DC4093-D4DA-41E6-B8AA-04E3BA6FD7CF}">
      <dgm:prSet/>
      <dgm:spPr/>
      <dgm:t>
        <a:bodyPr/>
        <a:lstStyle/>
        <a:p>
          <a:endParaRPr lang="en-US"/>
        </a:p>
      </dgm:t>
    </dgm:pt>
    <dgm:pt modelId="{EF89C337-3436-485E-8324-03CF23501D86}" type="sibTrans" cxnId="{C7DC4093-D4DA-41E6-B8AA-04E3BA6FD7CF}">
      <dgm:prSet/>
      <dgm:spPr/>
      <dgm:t>
        <a:bodyPr/>
        <a:lstStyle/>
        <a:p>
          <a:endParaRPr lang="en-US"/>
        </a:p>
      </dgm:t>
    </dgm:pt>
    <dgm:pt modelId="{CB4D316F-3E9E-43D2-8C09-F9FB11372A95}">
      <dgm:prSet/>
      <dgm:spPr/>
      <dgm:t>
        <a:bodyPr/>
        <a:lstStyle/>
        <a:p>
          <a:pPr>
            <a:defRPr cap="all"/>
          </a:pPr>
          <a:r>
            <a:rPr lang="en-GB"/>
            <a:t>What is referencing </a:t>
          </a:r>
          <a:endParaRPr lang="en-US"/>
        </a:p>
      </dgm:t>
    </dgm:pt>
    <dgm:pt modelId="{F1D89607-09A9-4020-B7C0-14CC298D409F}" type="parTrans" cxnId="{94A3A935-5377-421F-8FDC-B23D12E3D8A6}">
      <dgm:prSet/>
      <dgm:spPr/>
      <dgm:t>
        <a:bodyPr/>
        <a:lstStyle/>
        <a:p>
          <a:endParaRPr lang="en-US"/>
        </a:p>
      </dgm:t>
    </dgm:pt>
    <dgm:pt modelId="{642392D4-936D-4AD8-8067-6AB42D8A9578}" type="sibTrans" cxnId="{94A3A935-5377-421F-8FDC-B23D12E3D8A6}">
      <dgm:prSet/>
      <dgm:spPr/>
      <dgm:t>
        <a:bodyPr/>
        <a:lstStyle/>
        <a:p>
          <a:endParaRPr lang="en-US"/>
        </a:p>
      </dgm:t>
    </dgm:pt>
    <dgm:pt modelId="{8AFD34E6-99C2-4D98-9430-9259AF4C9632}">
      <dgm:prSet/>
      <dgm:spPr/>
      <dgm:t>
        <a:bodyPr/>
        <a:lstStyle/>
        <a:p>
          <a:pPr>
            <a:defRPr cap="all"/>
          </a:pPr>
          <a:r>
            <a:rPr lang="en-GB"/>
            <a:t>When do we reference</a:t>
          </a:r>
          <a:endParaRPr lang="en-US"/>
        </a:p>
      </dgm:t>
    </dgm:pt>
    <dgm:pt modelId="{BB092575-3181-43A4-A814-A46583A91E97}" type="parTrans" cxnId="{39AA5307-8F16-41FD-AB38-3F4AE741C158}">
      <dgm:prSet/>
      <dgm:spPr/>
      <dgm:t>
        <a:bodyPr/>
        <a:lstStyle/>
        <a:p>
          <a:endParaRPr lang="en-US"/>
        </a:p>
      </dgm:t>
    </dgm:pt>
    <dgm:pt modelId="{07022634-BA27-40F1-94F3-9DA3AA6B93AE}" type="sibTrans" cxnId="{39AA5307-8F16-41FD-AB38-3F4AE741C158}">
      <dgm:prSet/>
      <dgm:spPr/>
      <dgm:t>
        <a:bodyPr/>
        <a:lstStyle/>
        <a:p>
          <a:endParaRPr lang="en-US"/>
        </a:p>
      </dgm:t>
    </dgm:pt>
    <dgm:pt modelId="{E425E937-6264-4B85-BA73-33DE8153010F}">
      <dgm:prSet/>
      <dgm:spPr/>
      <dgm:t>
        <a:bodyPr/>
        <a:lstStyle/>
        <a:p>
          <a:pPr>
            <a:defRPr cap="all"/>
          </a:pPr>
          <a:r>
            <a:rPr lang="en-GB"/>
            <a:t>How do we reference  </a:t>
          </a:r>
          <a:endParaRPr lang="en-US"/>
        </a:p>
      </dgm:t>
    </dgm:pt>
    <dgm:pt modelId="{FC3A1FF1-B1BF-4DB1-B2B5-1028F5165C28}" type="parTrans" cxnId="{FDE81DCA-9432-4BFA-9DCA-045B40896929}">
      <dgm:prSet/>
      <dgm:spPr/>
      <dgm:t>
        <a:bodyPr/>
        <a:lstStyle/>
        <a:p>
          <a:endParaRPr lang="en-US"/>
        </a:p>
      </dgm:t>
    </dgm:pt>
    <dgm:pt modelId="{74433BE5-630D-4A8C-BB16-BC06D016E932}" type="sibTrans" cxnId="{FDE81DCA-9432-4BFA-9DCA-045B40896929}">
      <dgm:prSet/>
      <dgm:spPr/>
      <dgm:t>
        <a:bodyPr/>
        <a:lstStyle/>
        <a:p>
          <a:endParaRPr lang="en-US"/>
        </a:p>
      </dgm:t>
    </dgm:pt>
    <dgm:pt modelId="{CC9A1889-09ED-499A-98F5-AF97F7632320}" type="pres">
      <dgm:prSet presAssocID="{32E57015-803D-4213-AD65-0F51A4BA2732}" presName="root" presStyleCnt="0">
        <dgm:presLayoutVars>
          <dgm:dir/>
          <dgm:resizeHandles val="exact"/>
        </dgm:presLayoutVars>
      </dgm:prSet>
      <dgm:spPr/>
    </dgm:pt>
    <dgm:pt modelId="{8CE5362F-F5A5-4382-AE5A-1DBAE28C6623}" type="pres">
      <dgm:prSet presAssocID="{7787B1FF-E54C-45B9-B889-40AB663843D8}" presName="compNode" presStyleCnt="0"/>
      <dgm:spPr/>
    </dgm:pt>
    <dgm:pt modelId="{81B572CC-5E94-4A7A-A7DE-DA0DEA04B310}" type="pres">
      <dgm:prSet presAssocID="{7787B1FF-E54C-45B9-B889-40AB663843D8}" presName="iconBgRect" presStyleLbl="bgShp" presStyleIdx="0" presStyleCnt="4"/>
      <dgm:spPr/>
    </dgm:pt>
    <dgm:pt modelId="{4F967142-CA51-4ABC-A414-5D915287F543}" type="pres">
      <dgm:prSet presAssocID="{7787B1FF-E54C-45B9-B889-40AB663843D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DDD6970-6A55-42AC-8DA3-5C7AD2EF6292}" type="pres">
      <dgm:prSet presAssocID="{7787B1FF-E54C-45B9-B889-40AB663843D8}" presName="spaceRect" presStyleCnt="0"/>
      <dgm:spPr/>
    </dgm:pt>
    <dgm:pt modelId="{35A373D9-E808-480F-833B-F7BFB6EDA510}" type="pres">
      <dgm:prSet presAssocID="{7787B1FF-E54C-45B9-B889-40AB663843D8}" presName="textRect" presStyleLbl="revTx" presStyleIdx="0" presStyleCnt="4">
        <dgm:presLayoutVars>
          <dgm:chMax val="1"/>
          <dgm:chPref val="1"/>
        </dgm:presLayoutVars>
      </dgm:prSet>
      <dgm:spPr/>
    </dgm:pt>
    <dgm:pt modelId="{2ED7C332-1AF7-45D6-A986-E5EDA27A61DE}" type="pres">
      <dgm:prSet presAssocID="{EF89C337-3436-485E-8324-03CF23501D86}" presName="sibTrans" presStyleCnt="0"/>
      <dgm:spPr/>
    </dgm:pt>
    <dgm:pt modelId="{6B3549E4-CAE5-4499-96B8-3B5F3847D70B}" type="pres">
      <dgm:prSet presAssocID="{CB4D316F-3E9E-43D2-8C09-F9FB11372A95}" presName="compNode" presStyleCnt="0"/>
      <dgm:spPr/>
    </dgm:pt>
    <dgm:pt modelId="{C6F804E9-3FDD-463F-9BF3-BDEFA7290172}" type="pres">
      <dgm:prSet presAssocID="{CB4D316F-3E9E-43D2-8C09-F9FB11372A95}" presName="iconBgRect" presStyleLbl="bgShp" presStyleIdx="1" presStyleCnt="4"/>
      <dgm:spPr/>
    </dgm:pt>
    <dgm:pt modelId="{1CFE3EEE-994F-4172-BB78-C77A3A0202CC}" type="pres">
      <dgm:prSet presAssocID="{CB4D316F-3E9E-43D2-8C09-F9FB11372A9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5B5C28B4-9283-41F1-8D77-65F58914B512}" type="pres">
      <dgm:prSet presAssocID="{CB4D316F-3E9E-43D2-8C09-F9FB11372A95}" presName="spaceRect" presStyleCnt="0"/>
      <dgm:spPr/>
    </dgm:pt>
    <dgm:pt modelId="{EDC7551E-17DA-43F5-89C4-A8AFAC5B2D1D}" type="pres">
      <dgm:prSet presAssocID="{CB4D316F-3E9E-43D2-8C09-F9FB11372A95}" presName="textRect" presStyleLbl="revTx" presStyleIdx="1" presStyleCnt="4">
        <dgm:presLayoutVars>
          <dgm:chMax val="1"/>
          <dgm:chPref val="1"/>
        </dgm:presLayoutVars>
      </dgm:prSet>
      <dgm:spPr/>
    </dgm:pt>
    <dgm:pt modelId="{6F2FB381-FE2B-41E3-8301-D88EF5561D92}" type="pres">
      <dgm:prSet presAssocID="{642392D4-936D-4AD8-8067-6AB42D8A9578}" presName="sibTrans" presStyleCnt="0"/>
      <dgm:spPr/>
    </dgm:pt>
    <dgm:pt modelId="{F8BAC561-758E-4153-8C90-79E5D11B0463}" type="pres">
      <dgm:prSet presAssocID="{8AFD34E6-99C2-4D98-9430-9259AF4C9632}" presName="compNode" presStyleCnt="0"/>
      <dgm:spPr/>
    </dgm:pt>
    <dgm:pt modelId="{108CAC3B-062F-4FFB-B33D-4461838A2730}" type="pres">
      <dgm:prSet presAssocID="{8AFD34E6-99C2-4D98-9430-9259AF4C9632}" presName="iconBgRect" presStyleLbl="bgShp" presStyleIdx="2" presStyleCnt="4"/>
      <dgm:spPr/>
    </dgm:pt>
    <dgm:pt modelId="{769AF9E0-607E-4F25-B27C-6BAC5CA25375}" type="pres">
      <dgm:prSet presAssocID="{8AFD34E6-99C2-4D98-9430-9259AF4C963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DC6A4CA-73AC-42FB-9F40-25AE6DD38020}" type="pres">
      <dgm:prSet presAssocID="{8AFD34E6-99C2-4D98-9430-9259AF4C9632}" presName="spaceRect" presStyleCnt="0"/>
      <dgm:spPr/>
    </dgm:pt>
    <dgm:pt modelId="{8D06186C-695E-4943-82BA-6894EA5372B6}" type="pres">
      <dgm:prSet presAssocID="{8AFD34E6-99C2-4D98-9430-9259AF4C9632}" presName="textRect" presStyleLbl="revTx" presStyleIdx="2" presStyleCnt="4">
        <dgm:presLayoutVars>
          <dgm:chMax val="1"/>
          <dgm:chPref val="1"/>
        </dgm:presLayoutVars>
      </dgm:prSet>
      <dgm:spPr/>
    </dgm:pt>
    <dgm:pt modelId="{0388A2AA-F0C0-4D8D-B7B5-F1CF1D98D215}" type="pres">
      <dgm:prSet presAssocID="{07022634-BA27-40F1-94F3-9DA3AA6B93AE}" presName="sibTrans" presStyleCnt="0"/>
      <dgm:spPr/>
    </dgm:pt>
    <dgm:pt modelId="{74D1E4A6-4AC4-4C55-AF5E-756685977F01}" type="pres">
      <dgm:prSet presAssocID="{E425E937-6264-4B85-BA73-33DE8153010F}" presName="compNode" presStyleCnt="0"/>
      <dgm:spPr/>
    </dgm:pt>
    <dgm:pt modelId="{EA48406B-D3E7-40DB-B5F9-F501FEF465CC}" type="pres">
      <dgm:prSet presAssocID="{E425E937-6264-4B85-BA73-33DE8153010F}" presName="iconBgRect" presStyleLbl="bgShp" presStyleIdx="3" presStyleCnt="4"/>
      <dgm:spPr/>
    </dgm:pt>
    <dgm:pt modelId="{BF39DE58-1EF0-43DA-B783-69F86C7D3873}" type="pres">
      <dgm:prSet presAssocID="{E425E937-6264-4B85-BA73-33DE8153010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112A060-A3A5-4FEE-A6E1-82FD8B70E255}" type="pres">
      <dgm:prSet presAssocID="{E425E937-6264-4B85-BA73-33DE8153010F}" presName="spaceRect" presStyleCnt="0"/>
      <dgm:spPr/>
    </dgm:pt>
    <dgm:pt modelId="{25FF9448-6ADD-4C4D-8C07-A6BEA04AA125}" type="pres">
      <dgm:prSet presAssocID="{E425E937-6264-4B85-BA73-33DE8153010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9AA5307-8F16-41FD-AB38-3F4AE741C158}" srcId="{32E57015-803D-4213-AD65-0F51A4BA2732}" destId="{8AFD34E6-99C2-4D98-9430-9259AF4C9632}" srcOrd="2" destOrd="0" parTransId="{BB092575-3181-43A4-A814-A46583A91E97}" sibTransId="{07022634-BA27-40F1-94F3-9DA3AA6B93AE}"/>
    <dgm:cxn modelId="{94A3A935-5377-421F-8FDC-B23D12E3D8A6}" srcId="{32E57015-803D-4213-AD65-0F51A4BA2732}" destId="{CB4D316F-3E9E-43D2-8C09-F9FB11372A95}" srcOrd="1" destOrd="0" parTransId="{F1D89607-09A9-4020-B7C0-14CC298D409F}" sibTransId="{642392D4-936D-4AD8-8067-6AB42D8A9578}"/>
    <dgm:cxn modelId="{E2A6EE3A-1EC0-45E9-AD7A-5A856DD0C151}" type="presOf" srcId="{8AFD34E6-99C2-4D98-9430-9259AF4C9632}" destId="{8D06186C-695E-4943-82BA-6894EA5372B6}" srcOrd="0" destOrd="0" presId="urn:microsoft.com/office/officeart/2018/5/layout/IconCircleLabelList"/>
    <dgm:cxn modelId="{344BD988-55DF-47F6-B88E-3DE501F6A2D3}" type="presOf" srcId="{E425E937-6264-4B85-BA73-33DE8153010F}" destId="{25FF9448-6ADD-4C4D-8C07-A6BEA04AA125}" srcOrd="0" destOrd="0" presId="urn:microsoft.com/office/officeart/2018/5/layout/IconCircleLabelList"/>
    <dgm:cxn modelId="{C7DC4093-D4DA-41E6-B8AA-04E3BA6FD7CF}" srcId="{32E57015-803D-4213-AD65-0F51A4BA2732}" destId="{7787B1FF-E54C-45B9-B889-40AB663843D8}" srcOrd="0" destOrd="0" parTransId="{A2315CC1-31B7-43F7-B07E-F53CD6681CDD}" sibTransId="{EF89C337-3436-485E-8324-03CF23501D86}"/>
    <dgm:cxn modelId="{0B334DAA-D594-4FF8-A3CC-EDF351FF1566}" type="presOf" srcId="{CB4D316F-3E9E-43D2-8C09-F9FB11372A95}" destId="{EDC7551E-17DA-43F5-89C4-A8AFAC5B2D1D}" srcOrd="0" destOrd="0" presId="urn:microsoft.com/office/officeart/2018/5/layout/IconCircleLabelList"/>
    <dgm:cxn modelId="{FDE81DCA-9432-4BFA-9DCA-045B40896929}" srcId="{32E57015-803D-4213-AD65-0F51A4BA2732}" destId="{E425E937-6264-4B85-BA73-33DE8153010F}" srcOrd="3" destOrd="0" parTransId="{FC3A1FF1-B1BF-4DB1-B2B5-1028F5165C28}" sibTransId="{74433BE5-630D-4A8C-BB16-BC06D016E932}"/>
    <dgm:cxn modelId="{2C019CD2-E4C5-4401-9260-F1A4CACA3DC1}" type="presOf" srcId="{32E57015-803D-4213-AD65-0F51A4BA2732}" destId="{CC9A1889-09ED-499A-98F5-AF97F7632320}" srcOrd="0" destOrd="0" presId="urn:microsoft.com/office/officeart/2018/5/layout/IconCircleLabelList"/>
    <dgm:cxn modelId="{D75A36FF-D919-46C6-A46B-6AF73AC7FD68}" type="presOf" srcId="{7787B1FF-E54C-45B9-B889-40AB663843D8}" destId="{35A373D9-E808-480F-833B-F7BFB6EDA510}" srcOrd="0" destOrd="0" presId="urn:microsoft.com/office/officeart/2018/5/layout/IconCircleLabelList"/>
    <dgm:cxn modelId="{452B4ED9-D9E3-4631-A4A2-8F30FF6ECCF3}" type="presParOf" srcId="{CC9A1889-09ED-499A-98F5-AF97F7632320}" destId="{8CE5362F-F5A5-4382-AE5A-1DBAE28C6623}" srcOrd="0" destOrd="0" presId="urn:microsoft.com/office/officeart/2018/5/layout/IconCircleLabelList"/>
    <dgm:cxn modelId="{49EF96BB-4588-4AA7-A17D-5CBF11B79B3F}" type="presParOf" srcId="{8CE5362F-F5A5-4382-AE5A-1DBAE28C6623}" destId="{81B572CC-5E94-4A7A-A7DE-DA0DEA04B310}" srcOrd="0" destOrd="0" presId="urn:microsoft.com/office/officeart/2018/5/layout/IconCircleLabelList"/>
    <dgm:cxn modelId="{3815AD8C-8442-49FE-B556-ACA7DD3393AF}" type="presParOf" srcId="{8CE5362F-F5A5-4382-AE5A-1DBAE28C6623}" destId="{4F967142-CA51-4ABC-A414-5D915287F543}" srcOrd="1" destOrd="0" presId="urn:microsoft.com/office/officeart/2018/5/layout/IconCircleLabelList"/>
    <dgm:cxn modelId="{FD6A8793-5B6A-42CD-905D-4E3984DFEE42}" type="presParOf" srcId="{8CE5362F-F5A5-4382-AE5A-1DBAE28C6623}" destId="{4DDD6970-6A55-42AC-8DA3-5C7AD2EF6292}" srcOrd="2" destOrd="0" presId="urn:microsoft.com/office/officeart/2018/5/layout/IconCircleLabelList"/>
    <dgm:cxn modelId="{5AD30341-8347-481B-B311-0B8ADA742163}" type="presParOf" srcId="{8CE5362F-F5A5-4382-AE5A-1DBAE28C6623}" destId="{35A373D9-E808-480F-833B-F7BFB6EDA510}" srcOrd="3" destOrd="0" presId="urn:microsoft.com/office/officeart/2018/5/layout/IconCircleLabelList"/>
    <dgm:cxn modelId="{7AA2F7B5-9E6D-4C11-A99D-5980390259FF}" type="presParOf" srcId="{CC9A1889-09ED-499A-98F5-AF97F7632320}" destId="{2ED7C332-1AF7-45D6-A986-E5EDA27A61DE}" srcOrd="1" destOrd="0" presId="urn:microsoft.com/office/officeart/2018/5/layout/IconCircleLabelList"/>
    <dgm:cxn modelId="{3B0C39E8-4758-4E2D-A302-E6E6A23D10C1}" type="presParOf" srcId="{CC9A1889-09ED-499A-98F5-AF97F7632320}" destId="{6B3549E4-CAE5-4499-96B8-3B5F3847D70B}" srcOrd="2" destOrd="0" presId="urn:microsoft.com/office/officeart/2018/5/layout/IconCircleLabelList"/>
    <dgm:cxn modelId="{9F7AEF1E-7B52-4932-B061-29D41FE43406}" type="presParOf" srcId="{6B3549E4-CAE5-4499-96B8-3B5F3847D70B}" destId="{C6F804E9-3FDD-463F-9BF3-BDEFA7290172}" srcOrd="0" destOrd="0" presId="urn:microsoft.com/office/officeart/2018/5/layout/IconCircleLabelList"/>
    <dgm:cxn modelId="{CB67D262-2084-4CAD-85F1-4766CC4A6460}" type="presParOf" srcId="{6B3549E4-CAE5-4499-96B8-3B5F3847D70B}" destId="{1CFE3EEE-994F-4172-BB78-C77A3A0202CC}" srcOrd="1" destOrd="0" presId="urn:microsoft.com/office/officeart/2018/5/layout/IconCircleLabelList"/>
    <dgm:cxn modelId="{02FCD2F3-8EC8-404F-BF01-49B4D8471B1C}" type="presParOf" srcId="{6B3549E4-CAE5-4499-96B8-3B5F3847D70B}" destId="{5B5C28B4-9283-41F1-8D77-65F58914B512}" srcOrd="2" destOrd="0" presId="urn:microsoft.com/office/officeart/2018/5/layout/IconCircleLabelList"/>
    <dgm:cxn modelId="{53D5F363-F470-496B-990D-1D3FF3C457F1}" type="presParOf" srcId="{6B3549E4-CAE5-4499-96B8-3B5F3847D70B}" destId="{EDC7551E-17DA-43F5-89C4-A8AFAC5B2D1D}" srcOrd="3" destOrd="0" presId="urn:microsoft.com/office/officeart/2018/5/layout/IconCircleLabelList"/>
    <dgm:cxn modelId="{DEBB67F7-C66F-4BF9-8E1E-BDC1D185BFFA}" type="presParOf" srcId="{CC9A1889-09ED-499A-98F5-AF97F7632320}" destId="{6F2FB381-FE2B-41E3-8301-D88EF5561D92}" srcOrd="3" destOrd="0" presId="urn:microsoft.com/office/officeart/2018/5/layout/IconCircleLabelList"/>
    <dgm:cxn modelId="{84B68A53-0023-43EF-ADCB-E5632F0B050D}" type="presParOf" srcId="{CC9A1889-09ED-499A-98F5-AF97F7632320}" destId="{F8BAC561-758E-4153-8C90-79E5D11B0463}" srcOrd="4" destOrd="0" presId="urn:microsoft.com/office/officeart/2018/5/layout/IconCircleLabelList"/>
    <dgm:cxn modelId="{0837CD0D-5708-4C38-9E8F-846F2F9CDDAD}" type="presParOf" srcId="{F8BAC561-758E-4153-8C90-79E5D11B0463}" destId="{108CAC3B-062F-4FFB-B33D-4461838A2730}" srcOrd="0" destOrd="0" presId="urn:microsoft.com/office/officeart/2018/5/layout/IconCircleLabelList"/>
    <dgm:cxn modelId="{3CC0EB08-85DC-4413-AA8D-5FF17977C158}" type="presParOf" srcId="{F8BAC561-758E-4153-8C90-79E5D11B0463}" destId="{769AF9E0-607E-4F25-B27C-6BAC5CA25375}" srcOrd="1" destOrd="0" presId="urn:microsoft.com/office/officeart/2018/5/layout/IconCircleLabelList"/>
    <dgm:cxn modelId="{C74DE20B-D373-437D-955D-D33F6D2E2EF8}" type="presParOf" srcId="{F8BAC561-758E-4153-8C90-79E5D11B0463}" destId="{5DC6A4CA-73AC-42FB-9F40-25AE6DD38020}" srcOrd="2" destOrd="0" presId="urn:microsoft.com/office/officeart/2018/5/layout/IconCircleLabelList"/>
    <dgm:cxn modelId="{1FFC0845-0F19-4265-B599-0FA5FF08E2E7}" type="presParOf" srcId="{F8BAC561-758E-4153-8C90-79E5D11B0463}" destId="{8D06186C-695E-4943-82BA-6894EA5372B6}" srcOrd="3" destOrd="0" presId="urn:microsoft.com/office/officeart/2018/5/layout/IconCircleLabelList"/>
    <dgm:cxn modelId="{78611D64-AE7C-43DB-AA6B-1EF1F6B37AAB}" type="presParOf" srcId="{CC9A1889-09ED-499A-98F5-AF97F7632320}" destId="{0388A2AA-F0C0-4D8D-B7B5-F1CF1D98D215}" srcOrd="5" destOrd="0" presId="urn:microsoft.com/office/officeart/2018/5/layout/IconCircleLabelList"/>
    <dgm:cxn modelId="{8EAF6A06-3746-4EFD-AD7F-CC7281361A0E}" type="presParOf" srcId="{CC9A1889-09ED-499A-98F5-AF97F7632320}" destId="{74D1E4A6-4AC4-4C55-AF5E-756685977F01}" srcOrd="6" destOrd="0" presId="urn:microsoft.com/office/officeart/2018/5/layout/IconCircleLabelList"/>
    <dgm:cxn modelId="{D200812F-11E1-44FD-B794-F4C6AB28FBBA}" type="presParOf" srcId="{74D1E4A6-4AC4-4C55-AF5E-756685977F01}" destId="{EA48406B-D3E7-40DB-B5F9-F501FEF465CC}" srcOrd="0" destOrd="0" presId="urn:microsoft.com/office/officeart/2018/5/layout/IconCircleLabelList"/>
    <dgm:cxn modelId="{092D2438-0AEC-4D20-BE66-4322DA3E9883}" type="presParOf" srcId="{74D1E4A6-4AC4-4C55-AF5E-756685977F01}" destId="{BF39DE58-1EF0-43DA-B783-69F86C7D3873}" srcOrd="1" destOrd="0" presId="urn:microsoft.com/office/officeart/2018/5/layout/IconCircleLabelList"/>
    <dgm:cxn modelId="{C6EC68D4-7332-4F6E-B54D-3A95B2AD78E7}" type="presParOf" srcId="{74D1E4A6-4AC4-4C55-AF5E-756685977F01}" destId="{9112A060-A3A5-4FEE-A6E1-82FD8B70E255}" srcOrd="2" destOrd="0" presId="urn:microsoft.com/office/officeart/2018/5/layout/IconCircleLabelList"/>
    <dgm:cxn modelId="{D868BE24-7446-4497-9B54-0A1E7D1BA7CA}" type="presParOf" srcId="{74D1E4A6-4AC4-4C55-AF5E-756685977F01}" destId="{25FF9448-6ADD-4C4D-8C07-A6BEA04AA12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C5D162C-623E-4338-9948-76DF45FF76B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4C5181C-BAB2-4269-9512-208B7BEBF8AD}">
      <dgm:prSet/>
      <dgm:spPr/>
      <dgm:t>
        <a:bodyPr/>
        <a:lstStyle/>
        <a:p>
          <a:r>
            <a:rPr lang="en-GB"/>
            <a:t>An acknowledgement that you have referred to (cited) information from published sources in your own work.</a:t>
          </a:r>
          <a:endParaRPr lang="en-US" dirty="0"/>
        </a:p>
      </dgm:t>
    </dgm:pt>
    <dgm:pt modelId="{D9E10526-03A9-4E9D-AC93-60AD4427E0D0}" type="parTrans" cxnId="{E2D514D3-7E22-4596-8BFE-A78B325E8172}">
      <dgm:prSet/>
      <dgm:spPr/>
      <dgm:t>
        <a:bodyPr/>
        <a:lstStyle/>
        <a:p>
          <a:endParaRPr lang="en-US"/>
        </a:p>
      </dgm:t>
    </dgm:pt>
    <dgm:pt modelId="{31D4D36E-08DF-4391-97C1-830C435A4AB5}" type="sibTrans" cxnId="{E2D514D3-7E22-4596-8BFE-A78B325E8172}">
      <dgm:prSet/>
      <dgm:spPr/>
      <dgm:t>
        <a:bodyPr/>
        <a:lstStyle/>
        <a:p>
          <a:endParaRPr lang="en-US"/>
        </a:p>
      </dgm:t>
    </dgm:pt>
    <dgm:pt modelId="{A3FCA26D-311E-4074-9497-E83504CBD6FD}">
      <dgm:prSet/>
      <dgm:spPr/>
      <dgm:t>
        <a:bodyPr/>
        <a:lstStyle/>
        <a:p>
          <a:r>
            <a:rPr lang="en-GB"/>
            <a:t>In other words, it is recognition that you have borrowed other people’s work, ideas or opinions.</a:t>
          </a:r>
          <a:endParaRPr lang="en-US"/>
        </a:p>
      </dgm:t>
    </dgm:pt>
    <dgm:pt modelId="{D1DF7644-C655-4AF9-8155-B671ADFB1143}" type="parTrans" cxnId="{180498C6-2306-4C35-AC48-ECC8E819863E}">
      <dgm:prSet/>
      <dgm:spPr/>
      <dgm:t>
        <a:bodyPr/>
        <a:lstStyle/>
        <a:p>
          <a:endParaRPr lang="en-US"/>
        </a:p>
      </dgm:t>
    </dgm:pt>
    <dgm:pt modelId="{72763C90-4FEE-4873-85AB-155C394A4C06}" type="sibTrans" cxnId="{180498C6-2306-4C35-AC48-ECC8E819863E}">
      <dgm:prSet/>
      <dgm:spPr/>
      <dgm:t>
        <a:bodyPr/>
        <a:lstStyle/>
        <a:p>
          <a:endParaRPr lang="en-US"/>
        </a:p>
      </dgm:t>
    </dgm:pt>
    <dgm:pt modelId="{F32A18E2-423E-4DCD-ADC8-A9074C3BAD79}" type="pres">
      <dgm:prSet presAssocID="{CC5D162C-623E-4338-9948-76DF45FF76B0}" presName="root" presStyleCnt="0">
        <dgm:presLayoutVars>
          <dgm:dir/>
          <dgm:resizeHandles val="exact"/>
        </dgm:presLayoutVars>
      </dgm:prSet>
      <dgm:spPr/>
    </dgm:pt>
    <dgm:pt modelId="{AA550375-1509-4606-BBD9-6DD9CCDCE857}" type="pres">
      <dgm:prSet presAssocID="{F4C5181C-BAB2-4269-9512-208B7BEBF8AD}" presName="compNode" presStyleCnt="0"/>
      <dgm:spPr/>
    </dgm:pt>
    <dgm:pt modelId="{00558927-FF9C-40D1-BB3D-948BADC809E0}" type="pres">
      <dgm:prSet presAssocID="{F4C5181C-BAB2-4269-9512-208B7BEBF8AD}" presName="bgRect" presStyleLbl="bgShp" presStyleIdx="0" presStyleCnt="2"/>
      <dgm:spPr/>
    </dgm:pt>
    <dgm:pt modelId="{7E8BA546-94D6-4C5E-9471-8CCC82CEA91F}" type="pres">
      <dgm:prSet presAssocID="{F4C5181C-BAB2-4269-9512-208B7BEBF8AD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47364917-8FF8-44EC-8FCF-C5A34197CC94}" type="pres">
      <dgm:prSet presAssocID="{F4C5181C-BAB2-4269-9512-208B7BEBF8AD}" presName="spaceRect" presStyleCnt="0"/>
      <dgm:spPr/>
    </dgm:pt>
    <dgm:pt modelId="{6315C4BD-8A04-4D65-84E7-5B5B7FB699FF}" type="pres">
      <dgm:prSet presAssocID="{F4C5181C-BAB2-4269-9512-208B7BEBF8AD}" presName="parTx" presStyleLbl="revTx" presStyleIdx="0" presStyleCnt="2">
        <dgm:presLayoutVars>
          <dgm:chMax val="0"/>
          <dgm:chPref val="0"/>
        </dgm:presLayoutVars>
      </dgm:prSet>
      <dgm:spPr/>
    </dgm:pt>
    <dgm:pt modelId="{EE169084-BF24-4600-872B-F85483C30039}" type="pres">
      <dgm:prSet presAssocID="{31D4D36E-08DF-4391-97C1-830C435A4AB5}" presName="sibTrans" presStyleCnt="0"/>
      <dgm:spPr/>
    </dgm:pt>
    <dgm:pt modelId="{434D68D8-D685-4FD2-9B56-8A37D7B186ED}" type="pres">
      <dgm:prSet presAssocID="{A3FCA26D-311E-4074-9497-E83504CBD6FD}" presName="compNode" presStyleCnt="0"/>
      <dgm:spPr/>
    </dgm:pt>
    <dgm:pt modelId="{EE38B798-9C98-4B0F-9020-EE73DD091850}" type="pres">
      <dgm:prSet presAssocID="{A3FCA26D-311E-4074-9497-E83504CBD6FD}" presName="bgRect" presStyleLbl="bgShp" presStyleIdx="1" presStyleCnt="2"/>
      <dgm:spPr/>
    </dgm:pt>
    <dgm:pt modelId="{5A0FEEDB-B1FD-4BDD-A9F6-0ED1CC54FE8D}" type="pres">
      <dgm:prSet presAssocID="{A3FCA26D-311E-4074-9497-E83504CBD6FD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5629C63-1763-4374-83DA-448E035C76BC}" type="pres">
      <dgm:prSet presAssocID="{A3FCA26D-311E-4074-9497-E83504CBD6FD}" presName="spaceRect" presStyleCnt="0"/>
      <dgm:spPr/>
    </dgm:pt>
    <dgm:pt modelId="{DDB0374D-F009-4D91-9E30-9F34EEFBCFCB}" type="pres">
      <dgm:prSet presAssocID="{A3FCA26D-311E-4074-9497-E83504CBD6F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A935679-A6EE-4F0C-825E-39FA2A7F28D7}" type="presOf" srcId="{CC5D162C-623E-4338-9948-76DF45FF76B0}" destId="{F32A18E2-423E-4DCD-ADC8-A9074C3BAD79}" srcOrd="0" destOrd="0" presId="urn:microsoft.com/office/officeart/2018/2/layout/IconVerticalSolidList"/>
    <dgm:cxn modelId="{2519BB89-29F9-45BC-8362-75248FC35969}" type="presOf" srcId="{A3FCA26D-311E-4074-9497-E83504CBD6FD}" destId="{DDB0374D-F009-4D91-9E30-9F34EEFBCFCB}" srcOrd="0" destOrd="0" presId="urn:microsoft.com/office/officeart/2018/2/layout/IconVerticalSolidList"/>
    <dgm:cxn modelId="{180498C6-2306-4C35-AC48-ECC8E819863E}" srcId="{CC5D162C-623E-4338-9948-76DF45FF76B0}" destId="{A3FCA26D-311E-4074-9497-E83504CBD6FD}" srcOrd="1" destOrd="0" parTransId="{D1DF7644-C655-4AF9-8155-B671ADFB1143}" sibTransId="{72763C90-4FEE-4873-85AB-155C394A4C06}"/>
    <dgm:cxn modelId="{D53D5BC9-527C-4DA0-B380-BFDD3E32836E}" type="presOf" srcId="{F4C5181C-BAB2-4269-9512-208B7BEBF8AD}" destId="{6315C4BD-8A04-4D65-84E7-5B5B7FB699FF}" srcOrd="0" destOrd="0" presId="urn:microsoft.com/office/officeart/2018/2/layout/IconVerticalSolidList"/>
    <dgm:cxn modelId="{E2D514D3-7E22-4596-8BFE-A78B325E8172}" srcId="{CC5D162C-623E-4338-9948-76DF45FF76B0}" destId="{F4C5181C-BAB2-4269-9512-208B7BEBF8AD}" srcOrd="0" destOrd="0" parTransId="{D9E10526-03A9-4E9D-AC93-60AD4427E0D0}" sibTransId="{31D4D36E-08DF-4391-97C1-830C435A4AB5}"/>
    <dgm:cxn modelId="{182FF2F3-F01D-4812-83C2-3D20AC94B125}" type="presParOf" srcId="{F32A18E2-423E-4DCD-ADC8-A9074C3BAD79}" destId="{AA550375-1509-4606-BBD9-6DD9CCDCE857}" srcOrd="0" destOrd="0" presId="urn:microsoft.com/office/officeart/2018/2/layout/IconVerticalSolidList"/>
    <dgm:cxn modelId="{14A52D5F-F8A7-4B0C-8D21-571321EA9BA5}" type="presParOf" srcId="{AA550375-1509-4606-BBD9-6DD9CCDCE857}" destId="{00558927-FF9C-40D1-BB3D-948BADC809E0}" srcOrd="0" destOrd="0" presId="urn:microsoft.com/office/officeart/2018/2/layout/IconVerticalSolidList"/>
    <dgm:cxn modelId="{2BCAEE75-9CE2-4246-800F-6F4A1967CA43}" type="presParOf" srcId="{AA550375-1509-4606-BBD9-6DD9CCDCE857}" destId="{7E8BA546-94D6-4C5E-9471-8CCC82CEA91F}" srcOrd="1" destOrd="0" presId="urn:microsoft.com/office/officeart/2018/2/layout/IconVerticalSolidList"/>
    <dgm:cxn modelId="{028958A7-0FE9-41C0-B71F-31A70BA898A1}" type="presParOf" srcId="{AA550375-1509-4606-BBD9-6DD9CCDCE857}" destId="{47364917-8FF8-44EC-8FCF-C5A34197CC94}" srcOrd="2" destOrd="0" presId="urn:microsoft.com/office/officeart/2018/2/layout/IconVerticalSolidList"/>
    <dgm:cxn modelId="{3B269D63-6114-4888-9287-55055239B281}" type="presParOf" srcId="{AA550375-1509-4606-BBD9-6DD9CCDCE857}" destId="{6315C4BD-8A04-4D65-84E7-5B5B7FB699FF}" srcOrd="3" destOrd="0" presId="urn:microsoft.com/office/officeart/2018/2/layout/IconVerticalSolidList"/>
    <dgm:cxn modelId="{99B6DF59-C467-4151-8799-CB96BC368626}" type="presParOf" srcId="{F32A18E2-423E-4DCD-ADC8-A9074C3BAD79}" destId="{EE169084-BF24-4600-872B-F85483C30039}" srcOrd="1" destOrd="0" presId="urn:microsoft.com/office/officeart/2018/2/layout/IconVerticalSolidList"/>
    <dgm:cxn modelId="{F007D0B0-33CF-4EFB-9639-8AF3F48D43B0}" type="presParOf" srcId="{F32A18E2-423E-4DCD-ADC8-A9074C3BAD79}" destId="{434D68D8-D685-4FD2-9B56-8A37D7B186ED}" srcOrd="2" destOrd="0" presId="urn:microsoft.com/office/officeart/2018/2/layout/IconVerticalSolidList"/>
    <dgm:cxn modelId="{2D74BB70-7130-4220-A2C9-2860977D9E6B}" type="presParOf" srcId="{434D68D8-D685-4FD2-9B56-8A37D7B186ED}" destId="{EE38B798-9C98-4B0F-9020-EE73DD091850}" srcOrd="0" destOrd="0" presId="urn:microsoft.com/office/officeart/2018/2/layout/IconVerticalSolidList"/>
    <dgm:cxn modelId="{AFB5151B-51F8-40D5-9D11-00B7EADCD410}" type="presParOf" srcId="{434D68D8-D685-4FD2-9B56-8A37D7B186ED}" destId="{5A0FEEDB-B1FD-4BDD-A9F6-0ED1CC54FE8D}" srcOrd="1" destOrd="0" presId="urn:microsoft.com/office/officeart/2018/2/layout/IconVerticalSolidList"/>
    <dgm:cxn modelId="{57FE8A33-814A-47E9-93EC-F10688499BA0}" type="presParOf" srcId="{434D68D8-D685-4FD2-9B56-8A37D7B186ED}" destId="{B5629C63-1763-4374-83DA-448E035C76BC}" srcOrd="2" destOrd="0" presId="urn:microsoft.com/office/officeart/2018/2/layout/IconVerticalSolidList"/>
    <dgm:cxn modelId="{E4428CC1-AE5C-4812-900D-FBE319382274}" type="presParOf" srcId="{434D68D8-D685-4FD2-9B56-8A37D7B186ED}" destId="{DDB0374D-F009-4D91-9E30-9F34EEFBCF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2E6498E-C0F2-4D03-A7A4-E3BE5DBF05E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9E14787-F13A-4E3A-81FC-9761E2D349D4}">
      <dgm:prSet/>
      <dgm:spPr/>
      <dgm:t>
        <a:bodyPr/>
        <a:lstStyle/>
        <a:p>
          <a:r>
            <a:rPr lang="en-GB"/>
            <a:t>To show the range of sources you have used in your assignment, and that they are relevant and trustworthy</a:t>
          </a:r>
          <a:endParaRPr lang="en-US"/>
        </a:p>
      </dgm:t>
    </dgm:pt>
    <dgm:pt modelId="{AC8F7BD2-0A24-4228-A3B7-1353CD200BE5}" type="parTrans" cxnId="{1FC23DD5-E085-45A7-88FC-52C82A7951B7}">
      <dgm:prSet/>
      <dgm:spPr/>
      <dgm:t>
        <a:bodyPr/>
        <a:lstStyle/>
        <a:p>
          <a:endParaRPr lang="en-US"/>
        </a:p>
      </dgm:t>
    </dgm:pt>
    <dgm:pt modelId="{3B1FEADF-8335-4E49-ACD3-D3D36C13B022}" type="sibTrans" cxnId="{1FC23DD5-E085-45A7-88FC-52C82A7951B7}">
      <dgm:prSet/>
      <dgm:spPr/>
      <dgm:t>
        <a:bodyPr/>
        <a:lstStyle/>
        <a:p>
          <a:endParaRPr lang="en-US"/>
        </a:p>
      </dgm:t>
    </dgm:pt>
    <dgm:pt modelId="{0B280CA7-93A1-44D5-8F2A-C912042A432E}">
      <dgm:prSet/>
      <dgm:spPr/>
      <dgm:t>
        <a:bodyPr/>
        <a:lstStyle/>
        <a:p>
          <a:r>
            <a:rPr lang="en-GB"/>
            <a:t>To provide published evidence to support your own ideas/argument/point of view or give examples, making your work more credible</a:t>
          </a:r>
          <a:endParaRPr lang="en-US"/>
        </a:p>
      </dgm:t>
    </dgm:pt>
    <dgm:pt modelId="{537418A9-3257-447A-A4CC-95E4C438787C}" type="parTrans" cxnId="{515BC1AA-5D4A-4628-9CFC-14D5489029D4}">
      <dgm:prSet/>
      <dgm:spPr/>
      <dgm:t>
        <a:bodyPr/>
        <a:lstStyle/>
        <a:p>
          <a:endParaRPr lang="en-US"/>
        </a:p>
      </dgm:t>
    </dgm:pt>
    <dgm:pt modelId="{07F51EB5-827B-4997-BD67-EB5F14083E54}" type="sibTrans" cxnId="{515BC1AA-5D4A-4628-9CFC-14D5489029D4}">
      <dgm:prSet/>
      <dgm:spPr/>
      <dgm:t>
        <a:bodyPr/>
        <a:lstStyle/>
        <a:p>
          <a:endParaRPr lang="en-US"/>
        </a:p>
      </dgm:t>
    </dgm:pt>
    <dgm:pt modelId="{6D1E2D51-FEAC-4BCF-B8D9-4099E0294158}">
      <dgm:prSet/>
      <dgm:spPr/>
      <dgm:t>
        <a:bodyPr/>
        <a:lstStyle/>
        <a:p>
          <a:r>
            <a:rPr lang="en-GB"/>
            <a:t>Avoiding plagiarism - using other people’s work and ideas as your own without acknowledgement</a:t>
          </a:r>
          <a:endParaRPr lang="en-US"/>
        </a:p>
      </dgm:t>
    </dgm:pt>
    <dgm:pt modelId="{741B40C1-84B6-4830-9EBA-BFE3852EB1B0}" type="parTrans" cxnId="{BFD590AB-FE03-4D52-9F7C-80C9514DEAA2}">
      <dgm:prSet/>
      <dgm:spPr/>
      <dgm:t>
        <a:bodyPr/>
        <a:lstStyle/>
        <a:p>
          <a:endParaRPr lang="en-US"/>
        </a:p>
      </dgm:t>
    </dgm:pt>
    <dgm:pt modelId="{74606C00-38BC-49B2-8F9E-98D2B37B44AB}" type="sibTrans" cxnId="{BFD590AB-FE03-4D52-9F7C-80C9514DEAA2}">
      <dgm:prSet/>
      <dgm:spPr/>
      <dgm:t>
        <a:bodyPr/>
        <a:lstStyle/>
        <a:p>
          <a:endParaRPr lang="en-US"/>
        </a:p>
      </dgm:t>
    </dgm:pt>
    <dgm:pt modelId="{6F1C0D24-4928-4809-A8F0-A7A0F40DE58F}">
      <dgm:prSet/>
      <dgm:spPr/>
      <dgm:t>
        <a:bodyPr/>
        <a:lstStyle/>
        <a:p>
          <a:r>
            <a:rPr lang="en-GB"/>
            <a:t>Part of the marking scheme.</a:t>
          </a:r>
          <a:endParaRPr lang="en-US"/>
        </a:p>
      </dgm:t>
    </dgm:pt>
    <dgm:pt modelId="{4ACA1281-8E4D-47AC-B357-2A42CA3A5D9D}" type="parTrans" cxnId="{8F50AB99-1A03-4836-A995-E1F8861F3620}">
      <dgm:prSet/>
      <dgm:spPr/>
      <dgm:t>
        <a:bodyPr/>
        <a:lstStyle/>
        <a:p>
          <a:endParaRPr lang="en-US"/>
        </a:p>
      </dgm:t>
    </dgm:pt>
    <dgm:pt modelId="{CBB03F7C-40EB-438B-A5FB-B81715A972B8}" type="sibTrans" cxnId="{8F50AB99-1A03-4836-A995-E1F8861F3620}">
      <dgm:prSet/>
      <dgm:spPr/>
      <dgm:t>
        <a:bodyPr/>
        <a:lstStyle/>
        <a:p>
          <a:endParaRPr lang="en-US"/>
        </a:p>
      </dgm:t>
    </dgm:pt>
    <dgm:pt modelId="{3EB0307D-F786-47C2-9D62-EEE744EA1AAA}" type="pres">
      <dgm:prSet presAssocID="{B2E6498E-C0F2-4D03-A7A4-E3BE5DBF05E4}" presName="outerComposite" presStyleCnt="0">
        <dgm:presLayoutVars>
          <dgm:chMax val="5"/>
          <dgm:dir/>
          <dgm:resizeHandles val="exact"/>
        </dgm:presLayoutVars>
      </dgm:prSet>
      <dgm:spPr/>
    </dgm:pt>
    <dgm:pt modelId="{33C6EDBF-315C-43DA-A73C-684DA42E4B48}" type="pres">
      <dgm:prSet presAssocID="{B2E6498E-C0F2-4D03-A7A4-E3BE5DBF05E4}" presName="dummyMaxCanvas" presStyleCnt="0">
        <dgm:presLayoutVars/>
      </dgm:prSet>
      <dgm:spPr/>
    </dgm:pt>
    <dgm:pt modelId="{21DE93CD-AAD3-4264-BA61-B5A51F8A6162}" type="pres">
      <dgm:prSet presAssocID="{B2E6498E-C0F2-4D03-A7A4-E3BE5DBF05E4}" presName="FourNodes_1" presStyleLbl="node1" presStyleIdx="0" presStyleCnt="4">
        <dgm:presLayoutVars>
          <dgm:bulletEnabled val="1"/>
        </dgm:presLayoutVars>
      </dgm:prSet>
      <dgm:spPr/>
    </dgm:pt>
    <dgm:pt modelId="{AA2598EE-1124-42D2-AE3B-25CC6F1C55E2}" type="pres">
      <dgm:prSet presAssocID="{B2E6498E-C0F2-4D03-A7A4-E3BE5DBF05E4}" presName="FourNodes_2" presStyleLbl="node1" presStyleIdx="1" presStyleCnt="4">
        <dgm:presLayoutVars>
          <dgm:bulletEnabled val="1"/>
        </dgm:presLayoutVars>
      </dgm:prSet>
      <dgm:spPr/>
    </dgm:pt>
    <dgm:pt modelId="{E87D83B1-2E70-45F0-A6E8-CA88DE39D58A}" type="pres">
      <dgm:prSet presAssocID="{B2E6498E-C0F2-4D03-A7A4-E3BE5DBF05E4}" presName="FourNodes_3" presStyleLbl="node1" presStyleIdx="2" presStyleCnt="4">
        <dgm:presLayoutVars>
          <dgm:bulletEnabled val="1"/>
        </dgm:presLayoutVars>
      </dgm:prSet>
      <dgm:spPr/>
    </dgm:pt>
    <dgm:pt modelId="{65949BE5-6BC1-4FF9-B017-83DBAF0C7329}" type="pres">
      <dgm:prSet presAssocID="{B2E6498E-C0F2-4D03-A7A4-E3BE5DBF05E4}" presName="FourNodes_4" presStyleLbl="node1" presStyleIdx="3" presStyleCnt="4">
        <dgm:presLayoutVars>
          <dgm:bulletEnabled val="1"/>
        </dgm:presLayoutVars>
      </dgm:prSet>
      <dgm:spPr/>
    </dgm:pt>
    <dgm:pt modelId="{82EE41EE-95BD-4B69-8D8D-67724E781494}" type="pres">
      <dgm:prSet presAssocID="{B2E6498E-C0F2-4D03-A7A4-E3BE5DBF05E4}" presName="FourConn_1-2" presStyleLbl="fgAccFollowNode1" presStyleIdx="0" presStyleCnt="3">
        <dgm:presLayoutVars>
          <dgm:bulletEnabled val="1"/>
        </dgm:presLayoutVars>
      </dgm:prSet>
      <dgm:spPr/>
    </dgm:pt>
    <dgm:pt modelId="{40D76935-FC2C-4CBC-A380-6291D11534DE}" type="pres">
      <dgm:prSet presAssocID="{B2E6498E-C0F2-4D03-A7A4-E3BE5DBF05E4}" presName="FourConn_2-3" presStyleLbl="fgAccFollowNode1" presStyleIdx="1" presStyleCnt="3">
        <dgm:presLayoutVars>
          <dgm:bulletEnabled val="1"/>
        </dgm:presLayoutVars>
      </dgm:prSet>
      <dgm:spPr/>
    </dgm:pt>
    <dgm:pt modelId="{B176126D-C261-4475-91F7-4318B202B09C}" type="pres">
      <dgm:prSet presAssocID="{B2E6498E-C0F2-4D03-A7A4-E3BE5DBF05E4}" presName="FourConn_3-4" presStyleLbl="fgAccFollowNode1" presStyleIdx="2" presStyleCnt="3">
        <dgm:presLayoutVars>
          <dgm:bulletEnabled val="1"/>
        </dgm:presLayoutVars>
      </dgm:prSet>
      <dgm:spPr/>
    </dgm:pt>
    <dgm:pt modelId="{0A0CA2F3-5365-4E28-B7AE-1160A1A329D4}" type="pres">
      <dgm:prSet presAssocID="{B2E6498E-C0F2-4D03-A7A4-E3BE5DBF05E4}" presName="FourNodes_1_text" presStyleLbl="node1" presStyleIdx="3" presStyleCnt="4">
        <dgm:presLayoutVars>
          <dgm:bulletEnabled val="1"/>
        </dgm:presLayoutVars>
      </dgm:prSet>
      <dgm:spPr/>
    </dgm:pt>
    <dgm:pt modelId="{3490CBA9-04F6-48E0-8FF4-03A830B69379}" type="pres">
      <dgm:prSet presAssocID="{B2E6498E-C0F2-4D03-A7A4-E3BE5DBF05E4}" presName="FourNodes_2_text" presStyleLbl="node1" presStyleIdx="3" presStyleCnt="4">
        <dgm:presLayoutVars>
          <dgm:bulletEnabled val="1"/>
        </dgm:presLayoutVars>
      </dgm:prSet>
      <dgm:spPr/>
    </dgm:pt>
    <dgm:pt modelId="{4D5B4A29-972A-49D0-BDC4-50C7CB32BF31}" type="pres">
      <dgm:prSet presAssocID="{B2E6498E-C0F2-4D03-A7A4-E3BE5DBF05E4}" presName="FourNodes_3_text" presStyleLbl="node1" presStyleIdx="3" presStyleCnt="4">
        <dgm:presLayoutVars>
          <dgm:bulletEnabled val="1"/>
        </dgm:presLayoutVars>
      </dgm:prSet>
      <dgm:spPr/>
    </dgm:pt>
    <dgm:pt modelId="{B64BB506-D28F-435F-8829-23E1396A9441}" type="pres">
      <dgm:prSet presAssocID="{B2E6498E-C0F2-4D03-A7A4-E3BE5DBF05E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6C67406-498D-4032-BE88-DC1E1B316EE4}" type="presOf" srcId="{3B1FEADF-8335-4E49-ACD3-D3D36C13B022}" destId="{82EE41EE-95BD-4B69-8D8D-67724E781494}" srcOrd="0" destOrd="0" presId="urn:microsoft.com/office/officeart/2005/8/layout/vProcess5"/>
    <dgm:cxn modelId="{72B57325-99CE-4915-B5EF-8FCF66FBA27C}" type="presOf" srcId="{0B280CA7-93A1-44D5-8F2A-C912042A432E}" destId="{3490CBA9-04F6-48E0-8FF4-03A830B69379}" srcOrd="1" destOrd="0" presId="urn:microsoft.com/office/officeart/2005/8/layout/vProcess5"/>
    <dgm:cxn modelId="{DAA71929-E3F7-4403-8D29-51598C8D2DB0}" type="presOf" srcId="{07F51EB5-827B-4997-BD67-EB5F14083E54}" destId="{40D76935-FC2C-4CBC-A380-6291D11534DE}" srcOrd="0" destOrd="0" presId="urn:microsoft.com/office/officeart/2005/8/layout/vProcess5"/>
    <dgm:cxn modelId="{CCB54236-51D9-451D-9C94-52B7B0BA8B1E}" type="presOf" srcId="{74606C00-38BC-49B2-8F9E-98D2B37B44AB}" destId="{B176126D-C261-4475-91F7-4318B202B09C}" srcOrd="0" destOrd="0" presId="urn:microsoft.com/office/officeart/2005/8/layout/vProcess5"/>
    <dgm:cxn modelId="{0EF42C52-E20D-4DF8-A836-CB574D3B6C96}" type="presOf" srcId="{B2E6498E-C0F2-4D03-A7A4-E3BE5DBF05E4}" destId="{3EB0307D-F786-47C2-9D62-EEE744EA1AAA}" srcOrd="0" destOrd="0" presId="urn:microsoft.com/office/officeart/2005/8/layout/vProcess5"/>
    <dgm:cxn modelId="{98909E73-753C-4CB3-B293-9796AA42FC53}" type="presOf" srcId="{0B280CA7-93A1-44D5-8F2A-C912042A432E}" destId="{AA2598EE-1124-42D2-AE3B-25CC6F1C55E2}" srcOrd="0" destOrd="0" presId="urn:microsoft.com/office/officeart/2005/8/layout/vProcess5"/>
    <dgm:cxn modelId="{FBAD6379-D0C2-4F46-8B82-EE8111B4350B}" type="presOf" srcId="{6D1E2D51-FEAC-4BCF-B8D9-4099E0294158}" destId="{E87D83B1-2E70-45F0-A6E8-CA88DE39D58A}" srcOrd="0" destOrd="0" presId="urn:microsoft.com/office/officeart/2005/8/layout/vProcess5"/>
    <dgm:cxn modelId="{FD1D027B-D6AC-43A8-A68F-9171E77A03F5}" type="presOf" srcId="{6F1C0D24-4928-4809-A8F0-A7A0F40DE58F}" destId="{B64BB506-D28F-435F-8829-23E1396A9441}" srcOrd="1" destOrd="0" presId="urn:microsoft.com/office/officeart/2005/8/layout/vProcess5"/>
    <dgm:cxn modelId="{12C97881-5603-482B-8E8E-01959D320561}" type="presOf" srcId="{6D1E2D51-FEAC-4BCF-B8D9-4099E0294158}" destId="{4D5B4A29-972A-49D0-BDC4-50C7CB32BF31}" srcOrd="1" destOrd="0" presId="urn:microsoft.com/office/officeart/2005/8/layout/vProcess5"/>
    <dgm:cxn modelId="{8F50AB99-1A03-4836-A995-E1F8861F3620}" srcId="{B2E6498E-C0F2-4D03-A7A4-E3BE5DBF05E4}" destId="{6F1C0D24-4928-4809-A8F0-A7A0F40DE58F}" srcOrd="3" destOrd="0" parTransId="{4ACA1281-8E4D-47AC-B357-2A42CA3A5D9D}" sibTransId="{CBB03F7C-40EB-438B-A5FB-B81715A972B8}"/>
    <dgm:cxn modelId="{9914639A-53BF-43F1-90B7-3F0C19F6AB75}" type="presOf" srcId="{E9E14787-F13A-4E3A-81FC-9761E2D349D4}" destId="{21DE93CD-AAD3-4264-BA61-B5A51F8A6162}" srcOrd="0" destOrd="0" presId="urn:microsoft.com/office/officeart/2005/8/layout/vProcess5"/>
    <dgm:cxn modelId="{AB1073A1-C7A4-4065-BBFA-0F69537E6C48}" type="presOf" srcId="{6F1C0D24-4928-4809-A8F0-A7A0F40DE58F}" destId="{65949BE5-6BC1-4FF9-B017-83DBAF0C7329}" srcOrd="0" destOrd="0" presId="urn:microsoft.com/office/officeart/2005/8/layout/vProcess5"/>
    <dgm:cxn modelId="{515BC1AA-5D4A-4628-9CFC-14D5489029D4}" srcId="{B2E6498E-C0F2-4D03-A7A4-E3BE5DBF05E4}" destId="{0B280CA7-93A1-44D5-8F2A-C912042A432E}" srcOrd="1" destOrd="0" parTransId="{537418A9-3257-447A-A4CC-95E4C438787C}" sibTransId="{07F51EB5-827B-4997-BD67-EB5F14083E54}"/>
    <dgm:cxn modelId="{BFD590AB-FE03-4D52-9F7C-80C9514DEAA2}" srcId="{B2E6498E-C0F2-4D03-A7A4-E3BE5DBF05E4}" destId="{6D1E2D51-FEAC-4BCF-B8D9-4099E0294158}" srcOrd="2" destOrd="0" parTransId="{741B40C1-84B6-4830-9EBA-BFE3852EB1B0}" sibTransId="{74606C00-38BC-49B2-8F9E-98D2B37B44AB}"/>
    <dgm:cxn modelId="{45ECBDCA-D536-44F8-88AD-B23D2CC4D276}" type="presOf" srcId="{E9E14787-F13A-4E3A-81FC-9761E2D349D4}" destId="{0A0CA2F3-5365-4E28-B7AE-1160A1A329D4}" srcOrd="1" destOrd="0" presId="urn:microsoft.com/office/officeart/2005/8/layout/vProcess5"/>
    <dgm:cxn modelId="{1FC23DD5-E085-45A7-88FC-52C82A7951B7}" srcId="{B2E6498E-C0F2-4D03-A7A4-E3BE5DBF05E4}" destId="{E9E14787-F13A-4E3A-81FC-9761E2D349D4}" srcOrd="0" destOrd="0" parTransId="{AC8F7BD2-0A24-4228-A3B7-1353CD200BE5}" sibTransId="{3B1FEADF-8335-4E49-ACD3-D3D36C13B022}"/>
    <dgm:cxn modelId="{6E0FAFFD-1272-4992-8124-21F377D9444D}" type="presParOf" srcId="{3EB0307D-F786-47C2-9D62-EEE744EA1AAA}" destId="{33C6EDBF-315C-43DA-A73C-684DA42E4B48}" srcOrd="0" destOrd="0" presId="urn:microsoft.com/office/officeart/2005/8/layout/vProcess5"/>
    <dgm:cxn modelId="{B075C8AD-6AB5-47B6-946D-6D8BD0660F93}" type="presParOf" srcId="{3EB0307D-F786-47C2-9D62-EEE744EA1AAA}" destId="{21DE93CD-AAD3-4264-BA61-B5A51F8A6162}" srcOrd="1" destOrd="0" presId="urn:microsoft.com/office/officeart/2005/8/layout/vProcess5"/>
    <dgm:cxn modelId="{C9B9E137-108E-4D8A-BC80-FD6DB227BCCB}" type="presParOf" srcId="{3EB0307D-F786-47C2-9D62-EEE744EA1AAA}" destId="{AA2598EE-1124-42D2-AE3B-25CC6F1C55E2}" srcOrd="2" destOrd="0" presId="urn:microsoft.com/office/officeart/2005/8/layout/vProcess5"/>
    <dgm:cxn modelId="{C12482D4-0428-49C8-93F1-161F8E47221B}" type="presParOf" srcId="{3EB0307D-F786-47C2-9D62-EEE744EA1AAA}" destId="{E87D83B1-2E70-45F0-A6E8-CA88DE39D58A}" srcOrd="3" destOrd="0" presId="urn:microsoft.com/office/officeart/2005/8/layout/vProcess5"/>
    <dgm:cxn modelId="{96F8E825-DCA9-441C-8109-3D88D7C1CC6E}" type="presParOf" srcId="{3EB0307D-F786-47C2-9D62-EEE744EA1AAA}" destId="{65949BE5-6BC1-4FF9-B017-83DBAF0C7329}" srcOrd="4" destOrd="0" presId="urn:microsoft.com/office/officeart/2005/8/layout/vProcess5"/>
    <dgm:cxn modelId="{49790B52-5938-4A1E-9EA8-3115F9C49832}" type="presParOf" srcId="{3EB0307D-F786-47C2-9D62-EEE744EA1AAA}" destId="{82EE41EE-95BD-4B69-8D8D-67724E781494}" srcOrd="5" destOrd="0" presId="urn:microsoft.com/office/officeart/2005/8/layout/vProcess5"/>
    <dgm:cxn modelId="{CCB32087-C30B-4F1A-B002-CF3A1F9EE784}" type="presParOf" srcId="{3EB0307D-F786-47C2-9D62-EEE744EA1AAA}" destId="{40D76935-FC2C-4CBC-A380-6291D11534DE}" srcOrd="6" destOrd="0" presId="urn:microsoft.com/office/officeart/2005/8/layout/vProcess5"/>
    <dgm:cxn modelId="{3EC94EB5-AA3C-4A71-8C48-439F38944537}" type="presParOf" srcId="{3EB0307D-F786-47C2-9D62-EEE744EA1AAA}" destId="{B176126D-C261-4475-91F7-4318B202B09C}" srcOrd="7" destOrd="0" presId="urn:microsoft.com/office/officeart/2005/8/layout/vProcess5"/>
    <dgm:cxn modelId="{67393CD7-4AB9-4C4E-9D31-82987F93FC91}" type="presParOf" srcId="{3EB0307D-F786-47C2-9D62-EEE744EA1AAA}" destId="{0A0CA2F3-5365-4E28-B7AE-1160A1A329D4}" srcOrd="8" destOrd="0" presId="urn:microsoft.com/office/officeart/2005/8/layout/vProcess5"/>
    <dgm:cxn modelId="{07B2ABED-A84C-4A28-B973-3F1A64431FD9}" type="presParOf" srcId="{3EB0307D-F786-47C2-9D62-EEE744EA1AAA}" destId="{3490CBA9-04F6-48E0-8FF4-03A830B69379}" srcOrd="9" destOrd="0" presId="urn:microsoft.com/office/officeart/2005/8/layout/vProcess5"/>
    <dgm:cxn modelId="{409AA1EB-EEBF-4B3A-BF02-5E082887EDB8}" type="presParOf" srcId="{3EB0307D-F786-47C2-9D62-EEE744EA1AAA}" destId="{4D5B4A29-972A-49D0-BDC4-50C7CB32BF31}" srcOrd="10" destOrd="0" presId="urn:microsoft.com/office/officeart/2005/8/layout/vProcess5"/>
    <dgm:cxn modelId="{F0B1CB53-C1C7-4540-82B8-FB9FC3C8E844}" type="presParOf" srcId="{3EB0307D-F786-47C2-9D62-EEE744EA1AAA}" destId="{B64BB506-D28F-435F-8829-23E1396A944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9E1EF22-5D0E-448F-90B6-FCF3BCCD696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DBDC267-6327-4818-801C-0836DF27D536}">
      <dgm:prSet/>
      <dgm:spPr/>
      <dgm:t>
        <a:bodyPr/>
        <a:lstStyle/>
        <a:p>
          <a:r>
            <a:rPr lang="en-GB" dirty="0"/>
            <a:t>To help a reader to trace the sources you have used</a:t>
          </a:r>
          <a:endParaRPr lang="en-US" dirty="0"/>
        </a:p>
      </dgm:t>
    </dgm:pt>
    <dgm:pt modelId="{00F37CD0-3F92-412E-A37A-2BD7C0C0B8ED}" type="parTrans" cxnId="{AD1A2B58-648A-440E-821C-8CABEC0985B6}">
      <dgm:prSet/>
      <dgm:spPr/>
      <dgm:t>
        <a:bodyPr/>
        <a:lstStyle/>
        <a:p>
          <a:endParaRPr lang="en-US"/>
        </a:p>
      </dgm:t>
    </dgm:pt>
    <dgm:pt modelId="{DD7E057D-974E-47CB-A7FF-46A13F995238}" type="sibTrans" cxnId="{AD1A2B58-648A-440E-821C-8CABEC0985B6}">
      <dgm:prSet/>
      <dgm:spPr/>
      <dgm:t>
        <a:bodyPr/>
        <a:lstStyle/>
        <a:p>
          <a:endParaRPr lang="en-US"/>
        </a:p>
      </dgm:t>
    </dgm:pt>
    <dgm:pt modelId="{A00345B7-4635-49E7-B5DB-E59E527FC2F4}">
      <dgm:prSet/>
      <dgm:spPr/>
      <dgm:t>
        <a:bodyPr/>
        <a:lstStyle/>
        <a:p>
          <a:r>
            <a:rPr lang="en-GB"/>
            <a:t>To help you to retrace sources used in the past</a:t>
          </a:r>
          <a:endParaRPr lang="en-US" dirty="0"/>
        </a:p>
      </dgm:t>
    </dgm:pt>
    <dgm:pt modelId="{32409205-38BE-49A3-BC84-ED2B4F84DDBD}" type="parTrans" cxnId="{E1A32315-9D87-416D-BA6B-D0867272014D}">
      <dgm:prSet/>
      <dgm:spPr/>
      <dgm:t>
        <a:bodyPr/>
        <a:lstStyle/>
        <a:p>
          <a:endParaRPr lang="en-US"/>
        </a:p>
      </dgm:t>
    </dgm:pt>
    <dgm:pt modelId="{EF3EDDE8-3EF4-414F-B486-C11281B64731}" type="sibTrans" cxnId="{E1A32315-9D87-416D-BA6B-D0867272014D}">
      <dgm:prSet/>
      <dgm:spPr/>
      <dgm:t>
        <a:bodyPr/>
        <a:lstStyle/>
        <a:p>
          <a:endParaRPr lang="en-US"/>
        </a:p>
      </dgm:t>
    </dgm:pt>
    <dgm:pt modelId="{B2DAC7CA-8A2E-4DED-B83E-EA70B2DE4361}">
      <dgm:prSet/>
      <dgm:spPr/>
      <dgm:t>
        <a:bodyPr/>
        <a:lstStyle/>
        <a:p>
          <a:r>
            <a:rPr lang="en-GB"/>
            <a:t>To help markers to examine the validity of sources they may not be familiar with.</a:t>
          </a:r>
          <a:endParaRPr lang="en-US"/>
        </a:p>
      </dgm:t>
    </dgm:pt>
    <dgm:pt modelId="{92CF2BCE-C1BF-438F-B77D-643EFA1A973C}" type="parTrans" cxnId="{F3DCFD1D-2BE5-431E-A302-26069622E3AA}">
      <dgm:prSet/>
      <dgm:spPr/>
      <dgm:t>
        <a:bodyPr/>
        <a:lstStyle/>
        <a:p>
          <a:endParaRPr lang="en-US"/>
        </a:p>
      </dgm:t>
    </dgm:pt>
    <dgm:pt modelId="{70134F74-38A5-4A00-84F8-FC675358C2FE}" type="sibTrans" cxnId="{F3DCFD1D-2BE5-431E-A302-26069622E3AA}">
      <dgm:prSet/>
      <dgm:spPr/>
      <dgm:t>
        <a:bodyPr/>
        <a:lstStyle/>
        <a:p>
          <a:endParaRPr lang="en-US"/>
        </a:p>
      </dgm:t>
    </dgm:pt>
    <dgm:pt modelId="{3CA30C0B-C0CF-4D04-9279-298F07D2135E}" type="pres">
      <dgm:prSet presAssocID="{A9E1EF22-5D0E-448F-90B6-FCF3BCCD696C}" presName="root" presStyleCnt="0">
        <dgm:presLayoutVars>
          <dgm:dir/>
          <dgm:resizeHandles val="exact"/>
        </dgm:presLayoutVars>
      </dgm:prSet>
      <dgm:spPr/>
    </dgm:pt>
    <dgm:pt modelId="{A085FACC-BA1F-44BE-8D83-E52C158FBFCA}" type="pres">
      <dgm:prSet presAssocID="{6DBDC267-6327-4818-801C-0836DF27D536}" presName="compNode" presStyleCnt="0"/>
      <dgm:spPr/>
    </dgm:pt>
    <dgm:pt modelId="{BEE5C7B3-5735-4E00-B4DD-01D2149167CD}" type="pres">
      <dgm:prSet presAssocID="{6DBDC267-6327-4818-801C-0836DF27D536}" presName="bgRect" presStyleLbl="bgShp" presStyleIdx="0" presStyleCnt="3"/>
      <dgm:spPr/>
    </dgm:pt>
    <dgm:pt modelId="{3532CA81-A983-43DC-8AD2-D41459BA485B}" type="pres">
      <dgm:prSet presAssocID="{6DBDC267-6327-4818-801C-0836DF27D53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8DBCD9D-BA4C-4499-AF6A-D5D7BB35788C}" type="pres">
      <dgm:prSet presAssocID="{6DBDC267-6327-4818-801C-0836DF27D536}" presName="spaceRect" presStyleCnt="0"/>
      <dgm:spPr/>
    </dgm:pt>
    <dgm:pt modelId="{A665366D-1C48-4EE9-B38F-F023AC3E80D2}" type="pres">
      <dgm:prSet presAssocID="{6DBDC267-6327-4818-801C-0836DF27D536}" presName="parTx" presStyleLbl="revTx" presStyleIdx="0" presStyleCnt="3">
        <dgm:presLayoutVars>
          <dgm:chMax val="0"/>
          <dgm:chPref val="0"/>
        </dgm:presLayoutVars>
      </dgm:prSet>
      <dgm:spPr/>
    </dgm:pt>
    <dgm:pt modelId="{21C8C055-3921-4A31-8060-5DBCF6DAC749}" type="pres">
      <dgm:prSet presAssocID="{DD7E057D-974E-47CB-A7FF-46A13F995238}" presName="sibTrans" presStyleCnt="0"/>
      <dgm:spPr/>
    </dgm:pt>
    <dgm:pt modelId="{D20945E6-DD8C-45D1-8E49-08CFD2299002}" type="pres">
      <dgm:prSet presAssocID="{A00345B7-4635-49E7-B5DB-E59E527FC2F4}" presName="compNode" presStyleCnt="0"/>
      <dgm:spPr/>
    </dgm:pt>
    <dgm:pt modelId="{9EE63884-6DEB-4189-AACB-8009EE2FEDF6}" type="pres">
      <dgm:prSet presAssocID="{A00345B7-4635-49E7-B5DB-E59E527FC2F4}" presName="bgRect" presStyleLbl="bgShp" presStyleIdx="1" presStyleCnt="3"/>
      <dgm:spPr/>
    </dgm:pt>
    <dgm:pt modelId="{C4BB71E5-1904-40EA-8F20-FD83F3D41CED}" type="pres">
      <dgm:prSet presAssocID="{A00345B7-4635-49E7-B5DB-E59E527FC2F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DBB5B10-E362-494C-A749-E4E38C73A6FA}" type="pres">
      <dgm:prSet presAssocID="{A00345B7-4635-49E7-B5DB-E59E527FC2F4}" presName="spaceRect" presStyleCnt="0"/>
      <dgm:spPr/>
    </dgm:pt>
    <dgm:pt modelId="{18EE4785-8B8A-4572-8DE0-8B70BC3F932A}" type="pres">
      <dgm:prSet presAssocID="{A00345B7-4635-49E7-B5DB-E59E527FC2F4}" presName="parTx" presStyleLbl="revTx" presStyleIdx="1" presStyleCnt="3">
        <dgm:presLayoutVars>
          <dgm:chMax val="0"/>
          <dgm:chPref val="0"/>
        </dgm:presLayoutVars>
      </dgm:prSet>
      <dgm:spPr/>
    </dgm:pt>
    <dgm:pt modelId="{FFE744C3-AB48-404E-9BCF-752ECDB5FD1E}" type="pres">
      <dgm:prSet presAssocID="{EF3EDDE8-3EF4-414F-B486-C11281B64731}" presName="sibTrans" presStyleCnt="0"/>
      <dgm:spPr/>
    </dgm:pt>
    <dgm:pt modelId="{0BDCAD1D-97D5-423A-B4BA-8AB8447A3F33}" type="pres">
      <dgm:prSet presAssocID="{B2DAC7CA-8A2E-4DED-B83E-EA70B2DE4361}" presName="compNode" presStyleCnt="0"/>
      <dgm:spPr/>
    </dgm:pt>
    <dgm:pt modelId="{BF7281FF-ECFB-4965-A035-C048F46A6771}" type="pres">
      <dgm:prSet presAssocID="{B2DAC7CA-8A2E-4DED-B83E-EA70B2DE4361}" presName="bgRect" presStyleLbl="bgShp" presStyleIdx="2" presStyleCnt="3"/>
      <dgm:spPr/>
    </dgm:pt>
    <dgm:pt modelId="{EDCBDD19-8811-4300-9E2F-E339A6512AFD}" type="pres">
      <dgm:prSet presAssocID="{B2DAC7CA-8A2E-4DED-B83E-EA70B2DE436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AEEA5453-BB64-49D9-B1FB-9DED9D369243}" type="pres">
      <dgm:prSet presAssocID="{B2DAC7CA-8A2E-4DED-B83E-EA70B2DE4361}" presName="spaceRect" presStyleCnt="0"/>
      <dgm:spPr/>
    </dgm:pt>
    <dgm:pt modelId="{880AC364-2174-4538-BCE0-E1673A44930D}" type="pres">
      <dgm:prSet presAssocID="{B2DAC7CA-8A2E-4DED-B83E-EA70B2DE436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1A32315-9D87-416D-BA6B-D0867272014D}" srcId="{A9E1EF22-5D0E-448F-90B6-FCF3BCCD696C}" destId="{A00345B7-4635-49E7-B5DB-E59E527FC2F4}" srcOrd="1" destOrd="0" parTransId="{32409205-38BE-49A3-BC84-ED2B4F84DDBD}" sibTransId="{EF3EDDE8-3EF4-414F-B486-C11281B64731}"/>
    <dgm:cxn modelId="{CEF8861C-90F1-4F71-A3C2-4AC22D382462}" type="presOf" srcId="{6DBDC267-6327-4818-801C-0836DF27D536}" destId="{A665366D-1C48-4EE9-B38F-F023AC3E80D2}" srcOrd="0" destOrd="0" presId="urn:microsoft.com/office/officeart/2018/2/layout/IconVerticalSolidList"/>
    <dgm:cxn modelId="{F3DCFD1D-2BE5-431E-A302-26069622E3AA}" srcId="{A9E1EF22-5D0E-448F-90B6-FCF3BCCD696C}" destId="{B2DAC7CA-8A2E-4DED-B83E-EA70B2DE4361}" srcOrd="2" destOrd="0" parTransId="{92CF2BCE-C1BF-438F-B77D-643EFA1A973C}" sibTransId="{70134F74-38A5-4A00-84F8-FC675358C2FE}"/>
    <dgm:cxn modelId="{5CC69A62-18CF-4574-8B7C-1FB38B8D3763}" type="presOf" srcId="{B2DAC7CA-8A2E-4DED-B83E-EA70B2DE4361}" destId="{880AC364-2174-4538-BCE0-E1673A44930D}" srcOrd="0" destOrd="0" presId="urn:microsoft.com/office/officeart/2018/2/layout/IconVerticalSolidList"/>
    <dgm:cxn modelId="{AD1A2B58-648A-440E-821C-8CABEC0985B6}" srcId="{A9E1EF22-5D0E-448F-90B6-FCF3BCCD696C}" destId="{6DBDC267-6327-4818-801C-0836DF27D536}" srcOrd="0" destOrd="0" parTransId="{00F37CD0-3F92-412E-A37A-2BD7C0C0B8ED}" sibTransId="{DD7E057D-974E-47CB-A7FF-46A13F995238}"/>
    <dgm:cxn modelId="{F13E03C9-79BA-4B71-B883-072961B4BB49}" type="presOf" srcId="{A00345B7-4635-49E7-B5DB-E59E527FC2F4}" destId="{18EE4785-8B8A-4572-8DE0-8B70BC3F932A}" srcOrd="0" destOrd="0" presId="urn:microsoft.com/office/officeart/2018/2/layout/IconVerticalSolidList"/>
    <dgm:cxn modelId="{B723CBF1-1274-4401-8301-20689DAC914A}" type="presOf" srcId="{A9E1EF22-5D0E-448F-90B6-FCF3BCCD696C}" destId="{3CA30C0B-C0CF-4D04-9279-298F07D2135E}" srcOrd="0" destOrd="0" presId="urn:microsoft.com/office/officeart/2018/2/layout/IconVerticalSolidList"/>
    <dgm:cxn modelId="{24F36AB7-73A9-4B59-9EDD-33C440193540}" type="presParOf" srcId="{3CA30C0B-C0CF-4D04-9279-298F07D2135E}" destId="{A085FACC-BA1F-44BE-8D83-E52C158FBFCA}" srcOrd="0" destOrd="0" presId="urn:microsoft.com/office/officeart/2018/2/layout/IconVerticalSolidList"/>
    <dgm:cxn modelId="{07953F11-C294-48F4-A8D6-7991AD1F461A}" type="presParOf" srcId="{A085FACC-BA1F-44BE-8D83-E52C158FBFCA}" destId="{BEE5C7B3-5735-4E00-B4DD-01D2149167CD}" srcOrd="0" destOrd="0" presId="urn:microsoft.com/office/officeart/2018/2/layout/IconVerticalSolidList"/>
    <dgm:cxn modelId="{14A81BA5-330F-41EA-A2AB-FBBDDF0100F4}" type="presParOf" srcId="{A085FACC-BA1F-44BE-8D83-E52C158FBFCA}" destId="{3532CA81-A983-43DC-8AD2-D41459BA485B}" srcOrd="1" destOrd="0" presId="urn:microsoft.com/office/officeart/2018/2/layout/IconVerticalSolidList"/>
    <dgm:cxn modelId="{B448AD8F-38B9-4A6A-8C71-DBFC52115B49}" type="presParOf" srcId="{A085FACC-BA1F-44BE-8D83-E52C158FBFCA}" destId="{E8DBCD9D-BA4C-4499-AF6A-D5D7BB35788C}" srcOrd="2" destOrd="0" presId="urn:microsoft.com/office/officeart/2018/2/layout/IconVerticalSolidList"/>
    <dgm:cxn modelId="{D4BFCA63-07BD-4331-B53C-FF1177877D54}" type="presParOf" srcId="{A085FACC-BA1F-44BE-8D83-E52C158FBFCA}" destId="{A665366D-1C48-4EE9-B38F-F023AC3E80D2}" srcOrd="3" destOrd="0" presId="urn:microsoft.com/office/officeart/2018/2/layout/IconVerticalSolidList"/>
    <dgm:cxn modelId="{7EB491AF-5A67-4071-86FE-EBBD25151331}" type="presParOf" srcId="{3CA30C0B-C0CF-4D04-9279-298F07D2135E}" destId="{21C8C055-3921-4A31-8060-5DBCF6DAC749}" srcOrd="1" destOrd="0" presId="urn:microsoft.com/office/officeart/2018/2/layout/IconVerticalSolidList"/>
    <dgm:cxn modelId="{761AF133-4061-4F0A-8901-CC612D7D51BE}" type="presParOf" srcId="{3CA30C0B-C0CF-4D04-9279-298F07D2135E}" destId="{D20945E6-DD8C-45D1-8E49-08CFD2299002}" srcOrd="2" destOrd="0" presId="urn:microsoft.com/office/officeart/2018/2/layout/IconVerticalSolidList"/>
    <dgm:cxn modelId="{43ACE8FB-8D49-4985-AEA7-D34EBE5EE8C4}" type="presParOf" srcId="{D20945E6-DD8C-45D1-8E49-08CFD2299002}" destId="{9EE63884-6DEB-4189-AACB-8009EE2FEDF6}" srcOrd="0" destOrd="0" presId="urn:microsoft.com/office/officeart/2018/2/layout/IconVerticalSolidList"/>
    <dgm:cxn modelId="{650A236F-38D9-497C-ACEF-39D939508DB0}" type="presParOf" srcId="{D20945E6-DD8C-45D1-8E49-08CFD2299002}" destId="{C4BB71E5-1904-40EA-8F20-FD83F3D41CED}" srcOrd="1" destOrd="0" presId="urn:microsoft.com/office/officeart/2018/2/layout/IconVerticalSolidList"/>
    <dgm:cxn modelId="{544DB9F8-FECF-4193-A184-FDD9F8B69A85}" type="presParOf" srcId="{D20945E6-DD8C-45D1-8E49-08CFD2299002}" destId="{4DBB5B10-E362-494C-A749-E4E38C73A6FA}" srcOrd="2" destOrd="0" presId="urn:microsoft.com/office/officeart/2018/2/layout/IconVerticalSolidList"/>
    <dgm:cxn modelId="{61A3BF28-F245-4473-902A-38313FEBECE2}" type="presParOf" srcId="{D20945E6-DD8C-45D1-8E49-08CFD2299002}" destId="{18EE4785-8B8A-4572-8DE0-8B70BC3F932A}" srcOrd="3" destOrd="0" presId="urn:microsoft.com/office/officeart/2018/2/layout/IconVerticalSolidList"/>
    <dgm:cxn modelId="{11E562E5-7FB9-4A78-9E09-573B63F82778}" type="presParOf" srcId="{3CA30C0B-C0CF-4D04-9279-298F07D2135E}" destId="{FFE744C3-AB48-404E-9BCF-752ECDB5FD1E}" srcOrd="3" destOrd="0" presId="urn:microsoft.com/office/officeart/2018/2/layout/IconVerticalSolidList"/>
    <dgm:cxn modelId="{3C2A8C16-5263-47B4-AC35-7FE53E8180EB}" type="presParOf" srcId="{3CA30C0B-C0CF-4D04-9279-298F07D2135E}" destId="{0BDCAD1D-97D5-423A-B4BA-8AB8447A3F33}" srcOrd="4" destOrd="0" presId="urn:microsoft.com/office/officeart/2018/2/layout/IconVerticalSolidList"/>
    <dgm:cxn modelId="{D7B5815B-E0C2-40B6-9F30-08164D21571E}" type="presParOf" srcId="{0BDCAD1D-97D5-423A-B4BA-8AB8447A3F33}" destId="{BF7281FF-ECFB-4965-A035-C048F46A6771}" srcOrd="0" destOrd="0" presId="urn:microsoft.com/office/officeart/2018/2/layout/IconVerticalSolidList"/>
    <dgm:cxn modelId="{F8C7E749-6DE4-46EC-8B7D-3B13EE0C37E4}" type="presParOf" srcId="{0BDCAD1D-97D5-423A-B4BA-8AB8447A3F33}" destId="{EDCBDD19-8811-4300-9E2F-E339A6512AFD}" srcOrd="1" destOrd="0" presId="urn:microsoft.com/office/officeart/2018/2/layout/IconVerticalSolidList"/>
    <dgm:cxn modelId="{5759268B-A941-4357-9375-826EDEEC661B}" type="presParOf" srcId="{0BDCAD1D-97D5-423A-B4BA-8AB8447A3F33}" destId="{AEEA5453-BB64-49D9-B1FB-9DED9D369243}" srcOrd="2" destOrd="0" presId="urn:microsoft.com/office/officeart/2018/2/layout/IconVerticalSolidList"/>
    <dgm:cxn modelId="{A76014BE-64E0-463E-AAB4-B1D5C12855DB}" type="presParOf" srcId="{0BDCAD1D-97D5-423A-B4BA-8AB8447A3F33}" destId="{880AC364-2174-4538-BCE0-E1673A44930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B59B38B-88DA-400D-B169-D5D812CDE86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394CF7D2-B9F9-43DF-B7AC-64DA9AC38C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brief information about the source in the main body – </a:t>
          </a:r>
          <a:r>
            <a:rPr lang="en-GB" b="1"/>
            <a:t>A Citation</a:t>
          </a:r>
          <a:endParaRPr lang="en-US" b="1"/>
        </a:p>
      </dgm:t>
    </dgm:pt>
    <dgm:pt modelId="{43A72820-2579-4A4F-A844-CCEC2AF8D694}" type="parTrans" cxnId="{B5095BA6-0408-4534-9346-EAEAA5BAB9F5}">
      <dgm:prSet/>
      <dgm:spPr/>
      <dgm:t>
        <a:bodyPr/>
        <a:lstStyle/>
        <a:p>
          <a:endParaRPr lang="en-US"/>
        </a:p>
      </dgm:t>
    </dgm:pt>
    <dgm:pt modelId="{825A4C36-4E77-4757-B242-720B5C42C8FA}" type="sibTrans" cxnId="{B5095BA6-0408-4534-9346-EAEAA5BAB9F5}">
      <dgm:prSet/>
      <dgm:spPr/>
      <dgm:t>
        <a:bodyPr/>
        <a:lstStyle/>
        <a:p>
          <a:endParaRPr lang="en-US"/>
        </a:p>
      </dgm:t>
    </dgm:pt>
    <dgm:pt modelId="{8F421A0F-E547-45F3-BE45-BDDFB9BE6F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full information about the source at the end  - </a:t>
          </a:r>
          <a:r>
            <a:rPr lang="en-GB" b="1"/>
            <a:t>A Reference</a:t>
          </a:r>
          <a:endParaRPr lang="en-US" b="1"/>
        </a:p>
      </dgm:t>
    </dgm:pt>
    <dgm:pt modelId="{B38853AC-BF37-4687-AF28-F5BA0E92FB3C}" type="parTrans" cxnId="{4C94EEDE-2123-4993-925E-FFAE4FEFE3DD}">
      <dgm:prSet/>
      <dgm:spPr/>
      <dgm:t>
        <a:bodyPr/>
        <a:lstStyle/>
        <a:p>
          <a:endParaRPr lang="en-US"/>
        </a:p>
      </dgm:t>
    </dgm:pt>
    <dgm:pt modelId="{11A45539-49D8-4E1E-9370-071BCCD9239E}" type="sibTrans" cxnId="{4C94EEDE-2123-4993-925E-FFAE4FEFE3DD}">
      <dgm:prSet/>
      <dgm:spPr/>
      <dgm:t>
        <a:bodyPr/>
        <a:lstStyle/>
        <a:p>
          <a:endParaRPr lang="en-US"/>
        </a:p>
      </dgm:t>
    </dgm:pt>
    <dgm:pt modelId="{44BCFE22-7134-41C7-BAB8-9AF3A91E9CC0}" type="pres">
      <dgm:prSet presAssocID="{2B59B38B-88DA-400D-B169-D5D812CDE868}" presName="root" presStyleCnt="0">
        <dgm:presLayoutVars>
          <dgm:dir/>
          <dgm:resizeHandles val="exact"/>
        </dgm:presLayoutVars>
      </dgm:prSet>
      <dgm:spPr/>
    </dgm:pt>
    <dgm:pt modelId="{146BB597-F792-4916-BEF0-44EB10E7FCBC}" type="pres">
      <dgm:prSet presAssocID="{394CF7D2-B9F9-43DF-B7AC-64DA9AC38CFC}" presName="compNode" presStyleCnt="0"/>
      <dgm:spPr/>
    </dgm:pt>
    <dgm:pt modelId="{B98C3F7B-AE07-43AF-AA10-6CD9DFB5EDC2}" type="pres">
      <dgm:prSet presAssocID="{394CF7D2-B9F9-43DF-B7AC-64DA9AC38CFC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5431684A-297C-4A10-A41E-7DC70E3B6B97}" type="pres">
      <dgm:prSet presAssocID="{394CF7D2-B9F9-43DF-B7AC-64DA9AC38CFC}" presName="spaceRect" presStyleCnt="0"/>
      <dgm:spPr/>
    </dgm:pt>
    <dgm:pt modelId="{08375CEA-B41F-4F2E-A17E-5BD015096968}" type="pres">
      <dgm:prSet presAssocID="{394CF7D2-B9F9-43DF-B7AC-64DA9AC38CFC}" presName="textRect" presStyleLbl="revTx" presStyleIdx="0" presStyleCnt="2">
        <dgm:presLayoutVars>
          <dgm:chMax val="1"/>
          <dgm:chPref val="1"/>
        </dgm:presLayoutVars>
      </dgm:prSet>
      <dgm:spPr/>
    </dgm:pt>
    <dgm:pt modelId="{9C0B6678-012E-4B44-AFD4-EBDD5520785E}" type="pres">
      <dgm:prSet presAssocID="{825A4C36-4E77-4757-B242-720B5C42C8FA}" presName="sibTrans" presStyleCnt="0"/>
      <dgm:spPr/>
    </dgm:pt>
    <dgm:pt modelId="{D3C566DC-20E4-459F-8DC8-859F8F1074A7}" type="pres">
      <dgm:prSet presAssocID="{8F421A0F-E547-45F3-BE45-BDDFB9BE6F5B}" presName="compNode" presStyleCnt="0"/>
      <dgm:spPr/>
    </dgm:pt>
    <dgm:pt modelId="{4D73D61A-6E7B-495E-BA18-75C37CE1BA1A}" type="pres">
      <dgm:prSet presAssocID="{8F421A0F-E547-45F3-BE45-BDDFB9BE6F5B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1D216EA-F288-41A6-B3EC-0699741C01E7}" type="pres">
      <dgm:prSet presAssocID="{8F421A0F-E547-45F3-BE45-BDDFB9BE6F5B}" presName="spaceRect" presStyleCnt="0"/>
      <dgm:spPr/>
    </dgm:pt>
    <dgm:pt modelId="{CF6B5E76-758B-498A-841C-F0EB4C6C5726}" type="pres">
      <dgm:prSet presAssocID="{8F421A0F-E547-45F3-BE45-BDDFB9BE6F5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7C6E746-0BC3-4CC5-B3B5-F22603D63A12}" type="presOf" srcId="{394CF7D2-B9F9-43DF-B7AC-64DA9AC38CFC}" destId="{08375CEA-B41F-4F2E-A17E-5BD015096968}" srcOrd="0" destOrd="0" presId="urn:microsoft.com/office/officeart/2018/2/layout/IconLabelList"/>
    <dgm:cxn modelId="{4619528A-3488-4DD7-AAFE-F56B3EFD2499}" type="presOf" srcId="{2B59B38B-88DA-400D-B169-D5D812CDE868}" destId="{44BCFE22-7134-41C7-BAB8-9AF3A91E9CC0}" srcOrd="0" destOrd="0" presId="urn:microsoft.com/office/officeart/2018/2/layout/IconLabelList"/>
    <dgm:cxn modelId="{B5095BA6-0408-4534-9346-EAEAA5BAB9F5}" srcId="{2B59B38B-88DA-400D-B169-D5D812CDE868}" destId="{394CF7D2-B9F9-43DF-B7AC-64DA9AC38CFC}" srcOrd="0" destOrd="0" parTransId="{43A72820-2579-4A4F-A844-CCEC2AF8D694}" sibTransId="{825A4C36-4E77-4757-B242-720B5C42C8FA}"/>
    <dgm:cxn modelId="{E511FDC5-6361-4FD4-BFDD-E94F2CCB985B}" type="presOf" srcId="{8F421A0F-E547-45F3-BE45-BDDFB9BE6F5B}" destId="{CF6B5E76-758B-498A-841C-F0EB4C6C5726}" srcOrd="0" destOrd="0" presId="urn:microsoft.com/office/officeart/2018/2/layout/IconLabelList"/>
    <dgm:cxn modelId="{4C94EEDE-2123-4993-925E-FFAE4FEFE3DD}" srcId="{2B59B38B-88DA-400D-B169-D5D812CDE868}" destId="{8F421A0F-E547-45F3-BE45-BDDFB9BE6F5B}" srcOrd="1" destOrd="0" parTransId="{B38853AC-BF37-4687-AF28-F5BA0E92FB3C}" sibTransId="{11A45539-49D8-4E1E-9370-071BCCD9239E}"/>
    <dgm:cxn modelId="{79F8E63A-2A2C-4445-9F2D-905DDB3F4920}" type="presParOf" srcId="{44BCFE22-7134-41C7-BAB8-9AF3A91E9CC0}" destId="{146BB597-F792-4916-BEF0-44EB10E7FCBC}" srcOrd="0" destOrd="0" presId="urn:microsoft.com/office/officeart/2018/2/layout/IconLabelList"/>
    <dgm:cxn modelId="{2D15B430-E856-4306-9E23-CB7F374EEBD9}" type="presParOf" srcId="{146BB597-F792-4916-BEF0-44EB10E7FCBC}" destId="{B98C3F7B-AE07-43AF-AA10-6CD9DFB5EDC2}" srcOrd="0" destOrd="0" presId="urn:microsoft.com/office/officeart/2018/2/layout/IconLabelList"/>
    <dgm:cxn modelId="{2A489FCC-30EA-4C98-99C0-A805CCEB4C62}" type="presParOf" srcId="{146BB597-F792-4916-BEF0-44EB10E7FCBC}" destId="{5431684A-297C-4A10-A41E-7DC70E3B6B97}" srcOrd="1" destOrd="0" presId="urn:microsoft.com/office/officeart/2018/2/layout/IconLabelList"/>
    <dgm:cxn modelId="{DFAB878C-7583-4AE3-931E-63E2B17B55F5}" type="presParOf" srcId="{146BB597-F792-4916-BEF0-44EB10E7FCBC}" destId="{08375CEA-B41F-4F2E-A17E-5BD015096968}" srcOrd="2" destOrd="0" presId="urn:microsoft.com/office/officeart/2018/2/layout/IconLabelList"/>
    <dgm:cxn modelId="{C2923D57-EA28-4B07-B04A-F027C09CEDFC}" type="presParOf" srcId="{44BCFE22-7134-41C7-BAB8-9AF3A91E9CC0}" destId="{9C0B6678-012E-4B44-AFD4-EBDD5520785E}" srcOrd="1" destOrd="0" presId="urn:microsoft.com/office/officeart/2018/2/layout/IconLabelList"/>
    <dgm:cxn modelId="{F9EB441A-0DB6-44A8-B28C-AD3D7E614387}" type="presParOf" srcId="{44BCFE22-7134-41C7-BAB8-9AF3A91E9CC0}" destId="{D3C566DC-20E4-459F-8DC8-859F8F1074A7}" srcOrd="2" destOrd="0" presId="urn:microsoft.com/office/officeart/2018/2/layout/IconLabelList"/>
    <dgm:cxn modelId="{F78C3A45-400D-4145-8FDA-0F4B88B69CF8}" type="presParOf" srcId="{D3C566DC-20E4-459F-8DC8-859F8F1074A7}" destId="{4D73D61A-6E7B-495E-BA18-75C37CE1BA1A}" srcOrd="0" destOrd="0" presId="urn:microsoft.com/office/officeart/2018/2/layout/IconLabelList"/>
    <dgm:cxn modelId="{A47E1757-B0A9-4DC9-9357-82C62C9A5222}" type="presParOf" srcId="{D3C566DC-20E4-459F-8DC8-859F8F1074A7}" destId="{91D216EA-F288-41A6-B3EC-0699741C01E7}" srcOrd="1" destOrd="0" presId="urn:microsoft.com/office/officeart/2018/2/layout/IconLabelList"/>
    <dgm:cxn modelId="{5F2CE04B-6738-4755-A1C6-8511700C74D3}" type="presParOf" srcId="{D3C566DC-20E4-459F-8DC8-859F8F1074A7}" destId="{CF6B5E76-758B-498A-841C-F0EB4C6C572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2F3D360-6455-4027-A94A-7575DC2AB52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C78AE6-DBE3-4B36-A51E-B3DFD0F7BF80}">
      <dgm:prSet/>
      <dgm:spPr/>
      <dgm:t>
        <a:bodyPr/>
        <a:lstStyle/>
        <a:p>
          <a:r>
            <a:rPr lang="en-GB" dirty="0"/>
            <a:t>When providing a citation we need at least 2 things…</a:t>
          </a:r>
          <a:endParaRPr lang="en-US" dirty="0"/>
        </a:p>
      </dgm:t>
    </dgm:pt>
    <dgm:pt modelId="{7238104F-7FC4-45A7-ABB1-7427098A3F27}" type="parTrans" cxnId="{2CE06C2D-177E-4551-B56E-DA9B0C8194E7}">
      <dgm:prSet/>
      <dgm:spPr/>
      <dgm:t>
        <a:bodyPr/>
        <a:lstStyle/>
        <a:p>
          <a:endParaRPr lang="en-US"/>
        </a:p>
      </dgm:t>
    </dgm:pt>
    <dgm:pt modelId="{E42AAC8B-2C4B-4F6B-AC93-AD89FF121CA2}" type="sibTrans" cxnId="{2CE06C2D-177E-4551-B56E-DA9B0C8194E7}">
      <dgm:prSet/>
      <dgm:spPr/>
      <dgm:t>
        <a:bodyPr/>
        <a:lstStyle/>
        <a:p>
          <a:endParaRPr lang="en-US"/>
        </a:p>
      </dgm:t>
    </dgm:pt>
    <dgm:pt modelId="{E1337604-9B6C-4DFE-8E86-0A11914CC383}">
      <dgm:prSet/>
      <dgm:spPr/>
      <dgm:t>
        <a:bodyPr/>
        <a:lstStyle/>
        <a:p>
          <a:r>
            <a:rPr lang="en-GB"/>
            <a:t>Author’s surname</a:t>
          </a:r>
          <a:endParaRPr lang="en-US"/>
        </a:p>
      </dgm:t>
    </dgm:pt>
    <dgm:pt modelId="{1D142219-ABF7-4F66-BF46-434FB93B38D0}" type="parTrans" cxnId="{122E0023-78D1-4D45-B600-A6659480F7CB}">
      <dgm:prSet/>
      <dgm:spPr/>
      <dgm:t>
        <a:bodyPr/>
        <a:lstStyle/>
        <a:p>
          <a:endParaRPr lang="en-US"/>
        </a:p>
      </dgm:t>
    </dgm:pt>
    <dgm:pt modelId="{4A014CF9-0986-47BC-B8EF-FDF59EE22DA2}" type="sibTrans" cxnId="{122E0023-78D1-4D45-B600-A6659480F7CB}">
      <dgm:prSet/>
      <dgm:spPr/>
      <dgm:t>
        <a:bodyPr/>
        <a:lstStyle/>
        <a:p>
          <a:endParaRPr lang="en-US"/>
        </a:p>
      </dgm:t>
    </dgm:pt>
    <dgm:pt modelId="{9B0FE204-0504-4399-9FE9-E79B872FB34B}">
      <dgm:prSet/>
      <dgm:spPr/>
      <dgm:t>
        <a:bodyPr/>
        <a:lstStyle/>
        <a:p>
          <a:r>
            <a:rPr lang="en-GB"/>
            <a:t>Year of publication</a:t>
          </a:r>
          <a:endParaRPr lang="en-US"/>
        </a:p>
      </dgm:t>
    </dgm:pt>
    <dgm:pt modelId="{03D73B5F-3851-4306-9F8B-4E364F19756F}" type="parTrans" cxnId="{EF105153-EAE3-49BB-933C-6459BE846CC6}">
      <dgm:prSet/>
      <dgm:spPr/>
      <dgm:t>
        <a:bodyPr/>
        <a:lstStyle/>
        <a:p>
          <a:endParaRPr lang="en-US"/>
        </a:p>
      </dgm:t>
    </dgm:pt>
    <dgm:pt modelId="{BC102CDB-A1C0-4EB6-B353-7CBC05BBB5A7}" type="sibTrans" cxnId="{EF105153-EAE3-49BB-933C-6459BE846CC6}">
      <dgm:prSet/>
      <dgm:spPr/>
      <dgm:t>
        <a:bodyPr/>
        <a:lstStyle/>
        <a:p>
          <a:endParaRPr lang="en-US"/>
        </a:p>
      </dgm:t>
    </dgm:pt>
    <dgm:pt modelId="{22F26AA6-9437-4650-A189-AAADE866D788}">
      <dgm:prSet/>
      <dgm:spPr/>
      <dgm:t>
        <a:bodyPr/>
        <a:lstStyle/>
        <a:p>
          <a:r>
            <a:rPr lang="en-GB" dirty="0"/>
            <a:t>When providing a citation for a direct quote we need 3 things…</a:t>
          </a:r>
          <a:endParaRPr lang="en-US" dirty="0"/>
        </a:p>
      </dgm:t>
    </dgm:pt>
    <dgm:pt modelId="{0B7823CF-7843-4A8B-B70D-C0CA70888ED6}" type="parTrans" cxnId="{046C806C-5685-4F41-BF20-DEEA744D9256}">
      <dgm:prSet/>
      <dgm:spPr/>
      <dgm:t>
        <a:bodyPr/>
        <a:lstStyle/>
        <a:p>
          <a:endParaRPr lang="en-US"/>
        </a:p>
      </dgm:t>
    </dgm:pt>
    <dgm:pt modelId="{4C627471-C7C5-4898-91F9-529770285752}" type="sibTrans" cxnId="{046C806C-5685-4F41-BF20-DEEA744D9256}">
      <dgm:prSet/>
      <dgm:spPr/>
      <dgm:t>
        <a:bodyPr/>
        <a:lstStyle/>
        <a:p>
          <a:endParaRPr lang="en-US"/>
        </a:p>
      </dgm:t>
    </dgm:pt>
    <dgm:pt modelId="{FECF6283-D4B3-42DE-A409-1C395333991F}">
      <dgm:prSet/>
      <dgm:spPr/>
      <dgm:t>
        <a:bodyPr/>
        <a:lstStyle/>
        <a:p>
          <a:r>
            <a:rPr lang="en-GB"/>
            <a:t>Author’s surname</a:t>
          </a:r>
          <a:endParaRPr lang="en-US"/>
        </a:p>
      </dgm:t>
    </dgm:pt>
    <dgm:pt modelId="{3279E43D-D21D-46D7-99C0-A51872DAEDAC}" type="parTrans" cxnId="{B2673963-906A-441E-AC6C-B2442B528FCA}">
      <dgm:prSet/>
      <dgm:spPr/>
      <dgm:t>
        <a:bodyPr/>
        <a:lstStyle/>
        <a:p>
          <a:endParaRPr lang="en-US"/>
        </a:p>
      </dgm:t>
    </dgm:pt>
    <dgm:pt modelId="{D16FC3F1-8BFE-45BE-9FA1-71BA5F771B26}" type="sibTrans" cxnId="{B2673963-906A-441E-AC6C-B2442B528FCA}">
      <dgm:prSet/>
      <dgm:spPr/>
      <dgm:t>
        <a:bodyPr/>
        <a:lstStyle/>
        <a:p>
          <a:endParaRPr lang="en-US"/>
        </a:p>
      </dgm:t>
    </dgm:pt>
    <dgm:pt modelId="{15D20D1B-1408-4E78-BAFF-4B782A666B4C}">
      <dgm:prSet/>
      <dgm:spPr/>
      <dgm:t>
        <a:bodyPr/>
        <a:lstStyle/>
        <a:p>
          <a:r>
            <a:rPr lang="en-GB"/>
            <a:t>Year of publication</a:t>
          </a:r>
          <a:endParaRPr lang="en-US"/>
        </a:p>
      </dgm:t>
    </dgm:pt>
    <dgm:pt modelId="{57FD69F8-D713-4E27-9E05-1E5BCC436AC7}" type="parTrans" cxnId="{E917F93E-AC38-4287-B8E0-04689985B316}">
      <dgm:prSet/>
      <dgm:spPr/>
      <dgm:t>
        <a:bodyPr/>
        <a:lstStyle/>
        <a:p>
          <a:endParaRPr lang="en-US"/>
        </a:p>
      </dgm:t>
    </dgm:pt>
    <dgm:pt modelId="{CE755F52-DBA7-4B1D-9AF7-89DE8382E72F}" type="sibTrans" cxnId="{E917F93E-AC38-4287-B8E0-04689985B316}">
      <dgm:prSet/>
      <dgm:spPr/>
      <dgm:t>
        <a:bodyPr/>
        <a:lstStyle/>
        <a:p>
          <a:endParaRPr lang="en-US"/>
        </a:p>
      </dgm:t>
    </dgm:pt>
    <dgm:pt modelId="{A41A9583-9E7E-4CD2-8D9C-DA81137E28D7}">
      <dgm:prSet/>
      <dgm:spPr/>
      <dgm:t>
        <a:bodyPr/>
        <a:lstStyle/>
        <a:p>
          <a:r>
            <a:rPr lang="en-GB"/>
            <a:t>Page number (if applicable)</a:t>
          </a:r>
          <a:endParaRPr lang="en-US"/>
        </a:p>
      </dgm:t>
    </dgm:pt>
    <dgm:pt modelId="{59FB5FA8-142C-4030-BCAA-037EED20E661}" type="parTrans" cxnId="{37E97C29-AFFA-4FB6-8887-5D4850F227F8}">
      <dgm:prSet/>
      <dgm:spPr/>
      <dgm:t>
        <a:bodyPr/>
        <a:lstStyle/>
        <a:p>
          <a:endParaRPr lang="en-US"/>
        </a:p>
      </dgm:t>
    </dgm:pt>
    <dgm:pt modelId="{D9E16362-E1A0-45D4-BD65-888283CFF881}" type="sibTrans" cxnId="{37E97C29-AFFA-4FB6-8887-5D4850F227F8}">
      <dgm:prSet/>
      <dgm:spPr/>
      <dgm:t>
        <a:bodyPr/>
        <a:lstStyle/>
        <a:p>
          <a:endParaRPr lang="en-US"/>
        </a:p>
      </dgm:t>
    </dgm:pt>
    <dgm:pt modelId="{C37065ED-E08E-4321-836B-381B834E5E58}" type="pres">
      <dgm:prSet presAssocID="{82F3D360-6455-4027-A94A-7575DC2AB525}" presName="vert0" presStyleCnt="0">
        <dgm:presLayoutVars>
          <dgm:dir/>
          <dgm:animOne val="branch"/>
          <dgm:animLvl val="lvl"/>
        </dgm:presLayoutVars>
      </dgm:prSet>
      <dgm:spPr/>
    </dgm:pt>
    <dgm:pt modelId="{7137DF26-B505-44AB-ABD6-BF40A95F7437}" type="pres">
      <dgm:prSet presAssocID="{74C78AE6-DBE3-4B36-A51E-B3DFD0F7BF80}" presName="thickLine" presStyleLbl="alignNode1" presStyleIdx="0" presStyleCnt="2"/>
      <dgm:spPr/>
    </dgm:pt>
    <dgm:pt modelId="{1B5030A8-8E87-4281-8625-A8CF88A3866F}" type="pres">
      <dgm:prSet presAssocID="{74C78AE6-DBE3-4B36-A51E-B3DFD0F7BF80}" presName="horz1" presStyleCnt="0"/>
      <dgm:spPr/>
    </dgm:pt>
    <dgm:pt modelId="{251394D7-6E49-45B4-869D-606B495341EC}" type="pres">
      <dgm:prSet presAssocID="{74C78AE6-DBE3-4B36-A51E-B3DFD0F7BF80}" presName="tx1" presStyleLbl="revTx" presStyleIdx="0" presStyleCnt="7"/>
      <dgm:spPr/>
    </dgm:pt>
    <dgm:pt modelId="{8FEFFAF3-986C-432F-BA6D-90729F7D1E4C}" type="pres">
      <dgm:prSet presAssocID="{74C78AE6-DBE3-4B36-A51E-B3DFD0F7BF80}" presName="vert1" presStyleCnt="0"/>
      <dgm:spPr/>
    </dgm:pt>
    <dgm:pt modelId="{49D6A68D-A531-4F69-BEB0-931BF18EFD6B}" type="pres">
      <dgm:prSet presAssocID="{E1337604-9B6C-4DFE-8E86-0A11914CC383}" presName="vertSpace2a" presStyleCnt="0"/>
      <dgm:spPr/>
    </dgm:pt>
    <dgm:pt modelId="{94A4C0E4-9775-49A0-A20B-24E0F8ECE698}" type="pres">
      <dgm:prSet presAssocID="{E1337604-9B6C-4DFE-8E86-0A11914CC383}" presName="horz2" presStyleCnt="0"/>
      <dgm:spPr/>
    </dgm:pt>
    <dgm:pt modelId="{811AA307-46F1-40B5-B125-BF2F7C902044}" type="pres">
      <dgm:prSet presAssocID="{E1337604-9B6C-4DFE-8E86-0A11914CC383}" presName="horzSpace2" presStyleCnt="0"/>
      <dgm:spPr/>
    </dgm:pt>
    <dgm:pt modelId="{91D518AF-B13D-4B1E-A0F6-731EF038D193}" type="pres">
      <dgm:prSet presAssocID="{E1337604-9B6C-4DFE-8E86-0A11914CC383}" presName="tx2" presStyleLbl="revTx" presStyleIdx="1" presStyleCnt="7"/>
      <dgm:spPr/>
    </dgm:pt>
    <dgm:pt modelId="{9A53C802-3605-4527-AA1F-0A43173ED9B1}" type="pres">
      <dgm:prSet presAssocID="{E1337604-9B6C-4DFE-8E86-0A11914CC383}" presName="vert2" presStyleCnt="0"/>
      <dgm:spPr/>
    </dgm:pt>
    <dgm:pt modelId="{922E1B41-B8E9-4F2A-A9FE-A3C000294C83}" type="pres">
      <dgm:prSet presAssocID="{E1337604-9B6C-4DFE-8E86-0A11914CC383}" presName="thinLine2b" presStyleLbl="callout" presStyleIdx="0" presStyleCnt="5"/>
      <dgm:spPr/>
    </dgm:pt>
    <dgm:pt modelId="{F1C1CD44-CACA-4F58-8C83-FAE25372D2FE}" type="pres">
      <dgm:prSet presAssocID="{E1337604-9B6C-4DFE-8E86-0A11914CC383}" presName="vertSpace2b" presStyleCnt="0"/>
      <dgm:spPr/>
    </dgm:pt>
    <dgm:pt modelId="{9B8D1BBE-9D55-4F1B-95F6-081D457C226C}" type="pres">
      <dgm:prSet presAssocID="{9B0FE204-0504-4399-9FE9-E79B872FB34B}" presName="horz2" presStyleCnt="0"/>
      <dgm:spPr/>
    </dgm:pt>
    <dgm:pt modelId="{52EDE139-A73C-4312-B371-63B2CFB61937}" type="pres">
      <dgm:prSet presAssocID="{9B0FE204-0504-4399-9FE9-E79B872FB34B}" presName="horzSpace2" presStyleCnt="0"/>
      <dgm:spPr/>
    </dgm:pt>
    <dgm:pt modelId="{9F3263A0-8492-4DF4-A8C8-FED83E2B1783}" type="pres">
      <dgm:prSet presAssocID="{9B0FE204-0504-4399-9FE9-E79B872FB34B}" presName="tx2" presStyleLbl="revTx" presStyleIdx="2" presStyleCnt="7"/>
      <dgm:spPr/>
    </dgm:pt>
    <dgm:pt modelId="{99A89465-35D3-4C9C-A99E-AB73E8570C5F}" type="pres">
      <dgm:prSet presAssocID="{9B0FE204-0504-4399-9FE9-E79B872FB34B}" presName="vert2" presStyleCnt="0"/>
      <dgm:spPr/>
    </dgm:pt>
    <dgm:pt modelId="{06A990C9-DE77-4977-A2C5-C9683380BA1E}" type="pres">
      <dgm:prSet presAssocID="{9B0FE204-0504-4399-9FE9-E79B872FB34B}" presName="thinLine2b" presStyleLbl="callout" presStyleIdx="1" presStyleCnt="5"/>
      <dgm:spPr/>
    </dgm:pt>
    <dgm:pt modelId="{1ACBD7B9-BCEF-4CBC-9492-0B1EC9E3321D}" type="pres">
      <dgm:prSet presAssocID="{9B0FE204-0504-4399-9FE9-E79B872FB34B}" presName="vertSpace2b" presStyleCnt="0"/>
      <dgm:spPr/>
    </dgm:pt>
    <dgm:pt modelId="{489B0687-7251-4EA5-BFC7-CAE512D85F7D}" type="pres">
      <dgm:prSet presAssocID="{22F26AA6-9437-4650-A189-AAADE866D788}" presName="thickLine" presStyleLbl="alignNode1" presStyleIdx="1" presStyleCnt="2"/>
      <dgm:spPr/>
    </dgm:pt>
    <dgm:pt modelId="{653934B1-8378-4041-9D7C-B9CCC0963B7F}" type="pres">
      <dgm:prSet presAssocID="{22F26AA6-9437-4650-A189-AAADE866D788}" presName="horz1" presStyleCnt="0"/>
      <dgm:spPr/>
    </dgm:pt>
    <dgm:pt modelId="{7B18FB3F-42EF-4D66-BDEE-1E395B01B1EE}" type="pres">
      <dgm:prSet presAssocID="{22F26AA6-9437-4650-A189-AAADE866D788}" presName="tx1" presStyleLbl="revTx" presStyleIdx="3" presStyleCnt="7"/>
      <dgm:spPr/>
    </dgm:pt>
    <dgm:pt modelId="{34002B0E-D744-40A0-9B61-F2150C016024}" type="pres">
      <dgm:prSet presAssocID="{22F26AA6-9437-4650-A189-AAADE866D788}" presName="vert1" presStyleCnt="0"/>
      <dgm:spPr/>
    </dgm:pt>
    <dgm:pt modelId="{5E2597F1-A6BA-435F-BBD4-7C5BE79D7D3E}" type="pres">
      <dgm:prSet presAssocID="{FECF6283-D4B3-42DE-A409-1C395333991F}" presName="vertSpace2a" presStyleCnt="0"/>
      <dgm:spPr/>
    </dgm:pt>
    <dgm:pt modelId="{4D29A58C-D6F7-45FD-84C4-9506DCE3E1ED}" type="pres">
      <dgm:prSet presAssocID="{FECF6283-D4B3-42DE-A409-1C395333991F}" presName="horz2" presStyleCnt="0"/>
      <dgm:spPr/>
    </dgm:pt>
    <dgm:pt modelId="{3CAF2357-2FBB-4CBD-880B-E1777C79ED4B}" type="pres">
      <dgm:prSet presAssocID="{FECF6283-D4B3-42DE-A409-1C395333991F}" presName="horzSpace2" presStyleCnt="0"/>
      <dgm:spPr/>
    </dgm:pt>
    <dgm:pt modelId="{6169F03D-2F46-4796-A9BC-FA14F81EC565}" type="pres">
      <dgm:prSet presAssocID="{FECF6283-D4B3-42DE-A409-1C395333991F}" presName="tx2" presStyleLbl="revTx" presStyleIdx="4" presStyleCnt="7"/>
      <dgm:spPr/>
    </dgm:pt>
    <dgm:pt modelId="{0A1F742B-9E33-4D35-B54C-19A004D3C982}" type="pres">
      <dgm:prSet presAssocID="{FECF6283-D4B3-42DE-A409-1C395333991F}" presName="vert2" presStyleCnt="0"/>
      <dgm:spPr/>
    </dgm:pt>
    <dgm:pt modelId="{FE6AC916-FB8C-4A99-90A4-19290815FA59}" type="pres">
      <dgm:prSet presAssocID="{FECF6283-D4B3-42DE-A409-1C395333991F}" presName="thinLine2b" presStyleLbl="callout" presStyleIdx="2" presStyleCnt="5"/>
      <dgm:spPr/>
    </dgm:pt>
    <dgm:pt modelId="{D4EDEBC5-C1B7-4685-A017-0A5D3EB3EB54}" type="pres">
      <dgm:prSet presAssocID="{FECF6283-D4B3-42DE-A409-1C395333991F}" presName="vertSpace2b" presStyleCnt="0"/>
      <dgm:spPr/>
    </dgm:pt>
    <dgm:pt modelId="{C41623A6-376B-424E-9BFA-52A8B801CFEF}" type="pres">
      <dgm:prSet presAssocID="{15D20D1B-1408-4E78-BAFF-4B782A666B4C}" presName="horz2" presStyleCnt="0"/>
      <dgm:spPr/>
    </dgm:pt>
    <dgm:pt modelId="{0DC92BB6-63F2-4576-A9DB-D47A2AB4F39E}" type="pres">
      <dgm:prSet presAssocID="{15D20D1B-1408-4E78-BAFF-4B782A666B4C}" presName="horzSpace2" presStyleCnt="0"/>
      <dgm:spPr/>
    </dgm:pt>
    <dgm:pt modelId="{5BB06F91-B0A4-4473-B04A-C0BAAD5A9E36}" type="pres">
      <dgm:prSet presAssocID="{15D20D1B-1408-4E78-BAFF-4B782A666B4C}" presName="tx2" presStyleLbl="revTx" presStyleIdx="5" presStyleCnt="7"/>
      <dgm:spPr/>
    </dgm:pt>
    <dgm:pt modelId="{9D447EF4-578E-4A59-B62D-7972339400A6}" type="pres">
      <dgm:prSet presAssocID="{15D20D1B-1408-4E78-BAFF-4B782A666B4C}" presName="vert2" presStyleCnt="0"/>
      <dgm:spPr/>
    </dgm:pt>
    <dgm:pt modelId="{E8FA56FC-76A7-4DDC-9CC1-CB7AD0A56DF5}" type="pres">
      <dgm:prSet presAssocID="{15D20D1B-1408-4E78-BAFF-4B782A666B4C}" presName="thinLine2b" presStyleLbl="callout" presStyleIdx="3" presStyleCnt="5"/>
      <dgm:spPr/>
    </dgm:pt>
    <dgm:pt modelId="{CF4AE611-9D84-4376-9438-DFF0547E7871}" type="pres">
      <dgm:prSet presAssocID="{15D20D1B-1408-4E78-BAFF-4B782A666B4C}" presName="vertSpace2b" presStyleCnt="0"/>
      <dgm:spPr/>
    </dgm:pt>
    <dgm:pt modelId="{0EF82D04-D803-4ACE-9050-74D399B7891F}" type="pres">
      <dgm:prSet presAssocID="{A41A9583-9E7E-4CD2-8D9C-DA81137E28D7}" presName="horz2" presStyleCnt="0"/>
      <dgm:spPr/>
    </dgm:pt>
    <dgm:pt modelId="{D656A41C-A7C4-48D0-B1C2-32B05E524D69}" type="pres">
      <dgm:prSet presAssocID="{A41A9583-9E7E-4CD2-8D9C-DA81137E28D7}" presName="horzSpace2" presStyleCnt="0"/>
      <dgm:spPr/>
    </dgm:pt>
    <dgm:pt modelId="{970634B4-DF0D-4710-BED1-BDFC7D99C6F4}" type="pres">
      <dgm:prSet presAssocID="{A41A9583-9E7E-4CD2-8D9C-DA81137E28D7}" presName="tx2" presStyleLbl="revTx" presStyleIdx="6" presStyleCnt="7"/>
      <dgm:spPr/>
    </dgm:pt>
    <dgm:pt modelId="{3C27B4AC-828C-437D-A20C-0D351F2E6D32}" type="pres">
      <dgm:prSet presAssocID="{A41A9583-9E7E-4CD2-8D9C-DA81137E28D7}" presName="vert2" presStyleCnt="0"/>
      <dgm:spPr/>
    </dgm:pt>
    <dgm:pt modelId="{5EAEEF80-BADC-4223-A32D-3BDA397A593E}" type="pres">
      <dgm:prSet presAssocID="{A41A9583-9E7E-4CD2-8D9C-DA81137E28D7}" presName="thinLine2b" presStyleLbl="callout" presStyleIdx="4" presStyleCnt="5"/>
      <dgm:spPr/>
    </dgm:pt>
    <dgm:pt modelId="{EFF1410E-65F6-4163-8CD9-643F8FC8A5CA}" type="pres">
      <dgm:prSet presAssocID="{A41A9583-9E7E-4CD2-8D9C-DA81137E28D7}" presName="vertSpace2b" presStyleCnt="0"/>
      <dgm:spPr/>
    </dgm:pt>
  </dgm:ptLst>
  <dgm:cxnLst>
    <dgm:cxn modelId="{F7F08315-83F2-4186-B15F-0078BDD44443}" type="presOf" srcId="{9B0FE204-0504-4399-9FE9-E79B872FB34B}" destId="{9F3263A0-8492-4DF4-A8C8-FED83E2B1783}" srcOrd="0" destOrd="0" presId="urn:microsoft.com/office/officeart/2008/layout/LinedList"/>
    <dgm:cxn modelId="{122E0023-78D1-4D45-B600-A6659480F7CB}" srcId="{74C78AE6-DBE3-4B36-A51E-B3DFD0F7BF80}" destId="{E1337604-9B6C-4DFE-8E86-0A11914CC383}" srcOrd="0" destOrd="0" parTransId="{1D142219-ABF7-4F66-BF46-434FB93B38D0}" sibTransId="{4A014CF9-0986-47BC-B8EF-FDF59EE22DA2}"/>
    <dgm:cxn modelId="{37E97C29-AFFA-4FB6-8887-5D4850F227F8}" srcId="{22F26AA6-9437-4650-A189-AAADE866D788}" destId="{A41A9583-9E7E-4CD2-8D9C-DA81137E28D7}" srcOrd="2" destOrd="0" parTransId="{59FB5FA8-142C-4030-BCAA-037EED20E661}" sibTransId="{D9E16362-E1A0-45D4-BD65-888283CFF881}"/>
    <dgm:cxn modelId="{2CE06C2D-177E-4551-B56E-DA9B0C8194E7}" srcId="{82F3D360-6455-4027-A94A-7575DC2AB525}" destId="{74C78AE6-DBE3-4B36-A51E-B3DFD0F7BF80}" srcOrd="0" destOrd="0" parTransId="{7238104F-7FC4-45A7-ABB1-7427098A3F27}" sibTransId="{E42AAC8B-2C4B-4F6B-AC93-AD89FF121CA2}"/>
    <dgm:cxn modelId="{E917F93E-AC38-4287-B8E0-04689985B316}" srcId="{22F26AA6-9437-4650-A189-AAADE866D788}" destId="{15D20D1B-1408-4E78-BAFF-4B782A666B4C}" srcOrd="1" destOrd="0" parTransId="{57FD69F8-D713-4E27-9E05-1E5BCC436AC7}" sibTransId="{CE755F52-DBA7-4B1D-9AF7-89DE8382E72F}"/>
    <dgm:cxn modelId="{B2673963-906A-441E-AC6C-B2442B528FCA}" srcId="{22F26AA6-9437-4650-A189-AAADE866D788}" destId="{FECF6283-D4B3-42DE-A409-1C395333991F}" srcOrd="0" destOrd="0" parTransId="{3279E43D-D21D-46D7-99C0-A51872DAEDAC}" sibTransId="{D16FC3F1-8BFE-45BE-9FA1-71BA5F771B26}"/>
    <dgm:cxn modelId="{F76B0646-6D7A-4CFA-BAC0-2B6E00A34C6B}" type="presOf" srcId="{E1337604-9B6C-4DFE-8E86-0A11914CC383}" destId="{91D518AF-B13D-4B1E-A0F6-731EF038D193}" srcOrd="0" destOrd="0" presId="urn:microsoft.com/office/officeart/2008/layout/LinedList"/>
    <dgm:cxn modelId="{83BA524A-CEA4-4A1F-82E3-FFF1C8FFBF07}" type="presOf" srcId="{82F3D360-6455-4027-A94A-7575DC2AB525}" destId="{C37065ED-E08E-4321-836B-381B834E5E58}" srcOrd="0" destOrd="0" presId="urn:microsoft.com/office/officeart/2008/layout/LinedList"/>
    <dgm:cxn modelId="{046C806C-5685-4F41-BF20-DEEA744D9256}" srcId="{82F3D360-6455-4027-A94A-7575DC2AB525}" destId="{22F26AA6-9437-4650-A189-AAADE866D788}" srcOrd="1" destOrd="0" parTransId="{0B7823CF-7843-4A8B-B70D-C0CA70888ED6}" sibTransId="{4C627471-C7C5-4898-91F9-529770285752}"/>
    <dgm:cxn modelId="{12611C70-22E6-46AF-A8CC-29DEFE2EC109}" type="presOf" srcId="{22F26AA6-9437-4650-A189-AAADE866D788}" destId="{7B18FB3F-42EF-4D66-BDEE-1E395B01B1EE}" srcOrd="0" destOrd="0" presId="urn:microsoft.com/office/officeart/2008/layout/LinedList"/>
    <dgm:cxn modelId="{EF105153-EAE3-49BB-933C-6459BE846CC6}" srcId="{74C78AE6-DBE3-4B36-A51E-B3DFD0F7BF80}" destId="{9B0FE204-0504-4399-9FE9-E79B872FB34B}" srcOrd="1" destOrd="0" parTransId="{03D73B5F-3851-4306-9F8B-4E364F19756F}" sibTransId="{BC102CDB-A1C0-4EB6-B353-7CBC05BBB5A7}"/>
    <dgm:cxn modelId="{33A4F577-3326-42D2-9E2D-12032EE3BC45}" type="presOf" srcId="{74C78AE6-DBE3-4B36-A51E-B3DFD0F7BF80}" destId="{251394D7-6E49-45B4-869D-606B495341EC}" srcOrd="0" destOrd="0" presId="urn:microsoft.com/office/officeart/2008/layout/LinedList"/>
    <dgm:cxn modelId="{CA82289E-25A7-41A7-944F-6EC9A4CACBC5}" type="presOf" srcId="{A41A9583-9E7E-4CD2-8D9C-DA81137E28D7}" destId="{970634B4-DF0D-4710-BED1-BDFC7D99C6F4}" srcOrd="0" destOrd="0" presId="urn:microsoft.com/office/officeart/2008/layout/LinedList"/>
    <dgm:cxn modelId="{DFB588BF-F268-4609-92BA-CE9E76D3F2C5}" type="presOf" srcId="{15D20D1B-1408-4E78-BAFF-4B782A666B4C}" destId="{5BB06F91-B0A4-4473-B04A-C0BAAD5A9E36}" srcOrd="0" destOrd="0" presId="urn:microsoft.com/office/officeart/2008/layout/LinedList"/>
    <dgm:cxn modelId="{D1D3C3CD-20E1-4F29-BF30-625F4FF3EB8E}" type="presOf" srcId="{FECF6283-D4B3-42DE-A409-1C395333991F}" destId="{6169F03D-2F46-4796-A9BC-FA14F81EC565}" srcOrd="0" destOrd="0" presId="urn:microsoft.com/office/officeart/2008/layout/LinedList"/>
    <dgm:cxn modelId="{AD978171-B4DD-4DE2-A6E7-54F81141A5A0}" type="presParOf" srcId="{C37065ED-E08E-4321-836B-381B834E5E58}" destId="{7137DF26-B505-44AB-ABD6-BF40A95F7437}" srcOrd="0" destOrd="0" presId="urn:microsoft.com/office/officeart/2008/layout/LinedList"/>
    <dgm:cxn modelId="{07C39C4A-290F-4E41-8230-D6C5D0B1F481}" type="presParOf" srcId="{C37065ED-E08E-4321-836B-381B834E5E58}" destId="{1B5030A8-8E87-4281-8625-A8CF88A3866F}" srcOrd="1" destOrd="0" presId="urn:microsoft.com/office/officeart/2008/layout/LinedList"/>
    <dgm:cxn modelId="{CFD29486-D4EC-4131-B6F9-553BB16520EC}" type="presParOf" srcId="{1B5030A8-8E87-4281-8625-A8CF88A3866F}" destId="{251394D7-6E49-45B4-869D-606B495341EC}" srcOrd="0" destOrd="0" presId="urn:microsoft.com/office/officeart/2008/layout/LinedList"/>
    <dgm:cxn modelId="{9595A7A5-8FA0-408D-91D5-B4A4991F7C69}" type="presParOf" srcId="{1B5030A8-8E87-4281-8625-A8CF88A3866F}" destId="{8FEFFAF3-986C-432F-BA6D-90729F7D1E4C}" srcOrd="1" destOrd="0" presId="urn:microsoft.com/office/officeart/2008/layout/LinedList"/>
    <dgm:cxn modelId="{FCC402B5-764A-4548-B9AB-E4F0B72F1BB8}" type="presParOf" srcId="{8FEFFAF3-986C-432F-BA6D-90729F7D1E4C}" destId="{49D6A68D-A531-4F69-BEB0-931BF18EFD6B}" srcOrd="0" destOrd="0" presId="urn:microsoft.com/office/officeart/2008/layout/LinedList"/>
    <dgm:cxn modelId="{0077C5C0-FFB8-40C0-8C3B-4EBA76EA6158}" type="presParOf" srcId="{8FEFFAF3-986C-432F-BA6D-90729F7D1E4C}" destId="{94A4C0E4-9775-49A0-A20B-24E0F8ECE698}" srcOrd="1" destOrd="0" presId="urn:microsoft.com/office/officeart/2008/layout/LinedList"/>
    <dgm:cxn modelId="{80FE29D3-51FF-400D-97EC-9BE3C5C43C10}" type="presParOf" srcId="{94A4C0E4-9775-49A0-A20B-24E0F8ECE698}" destId="{811AA307-46F1-40B5-B125-BF2F7C902044}" srcOrd="0" destOrd="0" presId="urn:microsoft.com/office/officeart/2008/layout/LinedList"/>
    <dgm:cxn modelId="{2DFA15D6-3661-4083-9A62-3109F5B7C328}" type="presParOf" srcId="{94A4C0E4-9775-49A0-A20B-24E0F8ECE698}" destId="{91D518AF-B13D-4B1E-A0F6-731EF038D193}" srcOrd="1" destOrd="0" presId="urn:microsoft.com/office/officeart/2008/layout/LinedList"/>
    <dgm:cxn modelId="{22E3A72D-5C3A-4C77-9449-1D5F7ABDB506}" type="presParOf" srcId="{94A4C0E4-9775-49A0-A20B-24E0F8ECE698}" destId="{9A53C802-3605-4527-AA1F-0A43173ED9B1}" srcOrd="2" destOrd="0" presId="urn:microsoft.com/office/officeart/2008/layout/LinedList"/>
    <dgm:cxn modelId="{424FC1C2-6826-46CC-9A66-C7018EE5F905}" type="presParOf" srcId="{8FEFFAF3-986C-432F-BA6D-90729F7D1E4C}" destId="{922E1B41-B8E9-4F2A-A9FE-A3C000294C83}" srcOrd="2" destOrd="0" presId="urn:microsoft.com/office/officeart/2008/layout/LinedList"/>
    <dgm:cxn modelId="{047DB03B-1D15-4647-9A9D-EC3DF9F9AFE1}" type="presParOf" srcId="{8FEFFAF3-986C-432F-BA6D-90729F7D1E4C}" destId="{F1C1CD44-CACA-4F58-8C83-FAE25372D2FE}" srcOrd="3" destOrd="0" presId="urn:microsoft.com/office/officeart/2008/layout/LinedList"/>
    <dgm:cxn modelId="{EEBDA165-714D-4AD5-99F9-6D05DAF612FB}" type="presParOf" srcId="{8FEFFAF3-986C-432F-BA6D-90729F7D1E4C}" destId="{9B8D1BBE-9D55-4F1B-95F6-081D457C226C}" srcOrd="4" destOrd="0" presId="urn:microsoft.com/office/officeart/2008/layout/LinedList"/>
    <dgm:cxn modelId="{7AEEBBFD-CC8F-4E10-8276-2F117F386C65}" type="presParOf" srcId="{9B8D1BBE-9D55-4F1B-95F6-081D457C226C}" destId="{52EDE139-A73C-4312-B371-63B2CFB61937}" srcOrd="0" destOrd="0" presId="urn:microsoft.com/office/officeart/2008/layout/LinedList"/>
    <dgm:cxn modelId="{26D1D812-2974-4E43-955F-D42B7A6014BE}" type="presParOf" srcId="{9B8D1BBE-9D55-4F1B-95F6-081D457C226C}" destId="{9F3263A0-8492-4DF4-A8C8-FED83E2B1783}" srcOrd="1" destOrd="0" presId="urn:microsoft.com/office/officeart/2008/layout/LinedList"/>
    <dgm:cxn modelId="{3F3E4B95-753F-4610-95E8-57B8CE665265}" type="presParOf" srcId="{9B8D1BBE-9D55-4F1B-95F6-081D457C226C}" destId="{99A89465-35D3-4C9C-A99E-AB73E8570C5F}" srcOrd="2" destOrd="0" presId="urn:microsoft.com/office/officeart/2008/layout/LinedList"/>
    <dgm:cxn modelId="{F54B49B4-0FAD-4A29-BE4C-5D347396B7BB}" type="presParOf" srcId="{8FEFFAF3-986C-432F-BA6D-90729F7D1E4C}" destId="{06A990C9-DE77-4977-A2C5-C9683380BA1E}" srcOrd="5" destOrd="0" presId="urn:microsoft.com/office/officeart/2008/layout/LinedList"/>
    <dgm:cxn modelId="{CC38728D-CBB6-44B9-880B-3392064B1FDE}" type="presParOf" srcId="{8FEFFAF3-986C-432F-BA6D-90729F7D1E4C}" destId="{1ACBD7B9-BCEF-4CBC-9492-0B1EC9E3321D}" srcOrd="6" destOrd="0" presId="urn:microsoft.com/office/officeart/2008/layout/LinedList"/>
    <dgm:cxn modelId="{5B0A7889-4F1B-452D-B9A3-03AE794F514E}" type="presParOf" srcId="{C37065ED-E08E-4321-836B-381B834E5E58}" destId="{489B0687-7251-4EA5-BFC7-CAE512D85F7D}" srcOrd="2" destOrd="0" presId="urn:microsoft.com/office/officeart/2008/layout/LinedList"/>
    <dgm:cxn modelId="{A0B8DDEB-A31C-45FC-B1D2-799A85D376A9}" type="presParOf" srcId="{C37065ED-E08E-4321-836B-381B834E5E58}" destId="{653934B1-8378-4041-9D7C-B9CCC0963B7F}" srcOrd="3" destOrd="0" presId="urn:microsoft.com/office/officeart/2008/layout/LinedList"/>
    <dgm:cxn modelId="{75C06883-1094-4786-B3FE-E0FEFE7A703F}" type="presParOf" srcId="{653934B1-8378-4041-9D7C-B9CCC0963B7F}" destId="{7B18FB3F-42EF-4D66-BDEE-1E395B01B1EE}" srcOrd="0" destOrd="0" presId="urn:microsoft.com/office/officeart/2008/layout/LinedList"/>
    <dgm:cxn modelId="{A3666527-B014-4DE0-AC5A-38D052FE97F8}" type="presParOf" srcId="{653934B1-8378-4041-9D7C-B9CCC0963B7F}" destId="{34002B0E-D744-40A0-9B61-F2150C016024}" srcOrd="1" destOrd="0" presId="urn:microsoft.com/office/officeart/2008/layout/LinedList"/>
    <dgm:cxn modelId="{ED00CAC9-714A-430A-8162-0D0A8F7D38D2}" type="presParOf" srcId="{34002B0E-D744-40A0-9B61-F2150C016024}" destId="{5E2597F1-A6BA-435F-BBD4-7C5BE79D7D3E}" srcOrd="0" destOrd="0" presId="urn:microsoft.com/office/officeart/2008/layout/LinedList"/>
    <dgm:cxn modelId="{8ECBA4F1-EF96-4A03-ADCE-7982F3E1E05E}" type="presParOf" srcId="{34002B0E-D744-40A0-9B61-F2150C016024}" destId="{4D29A58C-D6F7-45FD-84C4-9506DCE3E1ED}" srcOrd="1" destOrd="0" presId="urn:microsoft.com/office/officeart/2008/layout/LinedList"/>
    <dgm:cxn modelId="{F7F5E44B-5CB8-4F8A-9061-FC970767E556}" type="presParOf" srcId="{4D29A58C-D6F7-45FD-84C4-9506DCE3E1ED}" destId="{3CAF2357-2FBB-4CBD-880B-E1777C79ED4B}" srcOrd="0" destOrd="0" presId="urn:microsoft.com/office/officeart/2008/layout/LinedList"/>
    <dgm:cxn modelId="{C6A98EDF-B102-413C-B6ED-5AFC22B0599E}" type="presParOf" srcId="{4D29A58C-D6F7-45FD-84C4-9506DCE3E1ED}" destId="{6169F03D-2F46-4796-A9BC-FA14F81EC565}" srcOrd="1" destOrd="0" presId="urn:microsoft.com/office/officeart/2008/layout/LinedList"/>
    <dgm:cxn modelId="{3C9FA6DC-2C9B-4D7E-A6D5-461311DB9CE0}" type="presParOf" srcId="{4D29A58C-D6F7-45FD-84C4-9506DCE3E1ED}" destId="{0A1F742B-9E33-4D35-B54C-19A004D3C982}" srcOrd="2" destOrd="0" presId="urn:microsoft.com/office/officeart/2008/layout/LinedList"/>
    <dgm:cxn modelId="{01D2298A-D8BC-44C5-B053-18E1DC23A668}" type="presParOf" srcId="{34002B0E-D744-40A0-9B61-F2150C016024}" destId="{FE6AC916-FB8C-4A99-90A4-19290815FA59}" srcOrd="2" destOrd="0" presId="urn:microsoft.com/office/officeart/2008/layout/LinedList"/>
    <dgm:cxn modelId="{1EC56456-5DD2-476B-88D0-A0A1C1B3EB80}" type="presParOf" srcId="{34002B0E-D744-40A0-9B61-F2150C016024}" destId="{D4EDEBC5-C1B7-4685-A017-0A5D3EB3EB54}" srcOrd="3" destOrd="0" presId="urn:microsoft.com/office/officeart/2008/layout/LinedList"/>
    <dgm:cxn modelId="{6F3FFCAB-D182-4BA4-8F7B-C73A93F0177A}" type="presParOf" srcId="{34002B0E-D744-40A0-9B61-F2150C016024}" destId="{C41623A6-376B-424E-9BFA-52A8B801CFEF}" srcOrd="4" destOrd="0" presId="urn:microsoft.com/office/officeart/2008/layout/LinedList"/>
    <dgm:cxn modelId="{4B40E847-F936-4DD2-961E-3F0683DB1E9B}" type="presParOf" srcId="{C41623A6-376B-424E-9BFA-52A8B801CFEF}" destId="{0DC92BB6-63F2-4576-A9DB-D47A2AB4F39E}" srcOrd="0" destOrd="0" presId="urn:microsoft.com/office/officeart/2008/layout/LinedList"/>
    <dgm:cxn modelId="{B51C8BE0-F992-4CA0-BD18-CFA8BA768F02}" type="presParOf" srcId="{C41623A6-376B-424E-9BFA-52A8B801CFEF}" destId="{5BB06F91-B0A4-4473-B04A-C0BAAD5A9E36}" srcOrd="1" destOrd="0" presId="urn:microsoft.com/office/officeart/2008/layout/LinedList"/>
    <dgm:cxn modelId="{AB7D989A-4EEA-483C-8616-EB8A0DBD8FC1}" type="presParOf" srcId="{C41623A6-376B-424E-9BFA-52A8B801CFEF}" destId="{9D447EF4-578E-4A59-B62D-7972339400A6}" srcOrd="2" destOrd="0" presId="urn:microsoft.com/office/officeart/2008/layout/LinedList"/>
    <dgm:cxn modelId="{5F351B9D-C3D2-4057-A690-C017298D67B6}" type="presParOf" srcId="{34002B0E-D744-40A0-9B61-F2150C016024}" destId="{E8FA56FC-76A7-4DDC-9CC1-CB7AD0A56DF5}" srcOrd="5" destOrd="0" presId="urn:microsoft.com/office/officeart/2008/layout/LinedList"/>
    <dgm:cxn modelId="{654C9AB5-B4A8-4901-99E1-AFA5B6EA50DA}" type="presParOf" srcId="{34002B0E-D744-40A0-9B61-F2150C016024}" destId="{CF4AE611-9D84-4376-9438-DFF0547E7871}" srcOrd="6" destOrd="0" presId="urn:microsoft.com/office/officeart/2008/layout/LinedList"/>
    <dgm:cxn modelId="{6F913818-49AB-4C49-87C4-AB2B42B23284}" type="presParOf" srcId="{34002B0E-D744-40A0-9B61-F2150C016024}" destId="{0EF82D04-D803-4ACE-9050-74D399B7891F}" srcOrd="7" destOrd="0" presId="urn:microsoft.com/office/officeart/2008/layout/LinedList"/>
    <dgm:cxn modelId="{AD4759B0-678C-49AB-8EB9-70AB76C96E06}" type="presParOf" srcId="{0EF82D04-D803-4ACE-9050-74D399B7891F}" destId="{D656A41C-A7C4-48D0-B1C2-32B05E524D69}" srcOrd="0" destOrd="0" presId="urn:microsoft.com/office/officeart/2008/layout/LinedList"/>
    <dgm:cxn modelId="{C7E7D7BC-DD2C-4CDC-88A5-69007A3A2FF4}" type="presParOf" srcId="{0EF82D04-D803-4ACE-9050-74D399B7891F}" destId="{970634B4-DF0D-4710-BED1-BDFC7D99C6F4}" srcOrd="1" destOrd="0" presId="urn:microsoft.com/office/officeart/2008/layout/LinedList"/>
    <dgm:cxn modelId="{670848F7-5A37-4EFC-9836-B31BF8C4CD2F}" type="presParOf" srcId="{0EF82D04-D803-4ACE-9050-74D399B7891F}" destId="{3C27B4AC-828C-437D-A20C-0D351F2E6D32}" srcOrd="2" destOrd="0" presId="urn:microsoft.com/office/officeart/2008/layout/LinedList"/>
    <dgm:cxn modelId="{2A2E2CEA-61FA-4263-8DB9-4781E969ECA4}" type="presParOf" srcId="{34002B0E-D744-40A0-9B61-F2150C016024}" destId="{5EAEEF80-BADC-4223-A32D-3BDA397A593E}" srcOrd="8" destOrd="0" presId="urn:microsoft.com/office/officeart/2008/layout/LinedList"/>
    <dgm:cxn modelId="{2E1E5A7C-B00D-47BD-979D-F91957B62F90}" type="presParOf" srcId="{34002B0E-D744-40A0-9B61-F2150C016024}" destId="{EFF1410E-65F6-4163-8CD9-643F8FC8A5CA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229E757-93D6-449F-81D1-F4C38FF091F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559287-0A36-44BF-9184-13873EE64C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Reference list </a:t>
          </a:r>
          <a:r>
            <a:rPr lang="en-GB" dirty="0"/>
            <a:t>– a single alphabetical list by author, of everything you have ‘made reference to’ in your assignment. (Requirement for all University assignments)</a:t>
          </a:r>
          <a:endParaRPr lang="en-US" dirty="0"/>
        </a:p>
      </dgm:t>
    </dgm:pt>
    <dgm:pt modelId="{99C76AF4-B415-48DC-8FC9-C6E655B4ACB9}" type="parTrans" cxnId="{02FCFC8C-5A1B-4B30-A82C-D318808A3D40}">
      <dgm:prSet/>
      <dgm:spPr/>
      <dgm:t>
        <a:bodyPr/>
        <a:lstStyle/>
        <a:p>
          <a:endParaRPr lang="en-US"/>
        </a:p>
      </dgm:t>
    </dgm:pt>
    <dgm:pt modelId="{4DD1BD4A-CAB8-4837-8BD3-0E4ABA998D60}" type="sibTrans" cxnId="{02FCFC8C-5A1B-4B30-A82C-D318808A3D40}">
      <dgm:prSet/>
      <dgm:spPr/>
      <dgm:t>
        <a:bodyPr/>
        <a:lstStyle/>
        <a:p>
          <a:endParaRPr lang="en-US"/>
        </a:p>
      </dgm:t>
    </dgm:pt>
    <dgm:pt modelId="{E1935980-EC99-436D-985D-88E3A86C61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Bibliography </a:t>
          </a:r>
          <a:r>
            <a:rPr lang="en-GB" dirty="0"/>
            <a:t>– a list of sources you have read, found interesting but </a:t>
          </a:r>
          <a:r>
            <a:rPr lang="en-GB" b="1" i="1" dirty="0"/>
            <a:t>not</a:t>
          </a:r>
          <a:r>
            <a:rPr lang="en-GB" i="1" dirty="0"/>
            <a:t> </a:t>
          </a:r>
          <a:r>
            <a:rPr lang="en-GB" dirty="0"/>
            <a:t>specifically mentioned in your assignment.(Not required, but may occasionally be asked for)</a:t>
          </a:r>
          <a:endParaRPr lang="en-US" dirty="0"/>
        </a:p>
      </dgm:t>
    </dgm:pt>
    <dgm:pt modelId="{B28EB729-454A-4157-89FA-030058F4609D}" type="parTrans" cxnId="{1AE57973-2D3D-4764-91CF-745191CAC60B}">
      <dgm:prSet/>
      <dgm:spPr/>
      <dgm:t>
        <a:bodyPr/>
        <a:lstStyle/>
        <a:p>
          <a:endParaRPr lang="en-US"/>
        </a:p>
      </dgm:t>
    </dgm:pt>
    <dgm:pt modelId="{7CBA18B5-92B8-40B6-94BB-7E8D55F0A4F7}" type="sibTrans" cxnId="{1AE57973-2D3D-4764-91CF-745191CAC60B}">
      <dgm:prSet/>
      <dgm:spPr/>
      <dgm:t>
        <a:bodyPr/>
        <a:lstStyle/>
        <a:p>
          <a:endParaRPr lang="en-US"/>
        </a:p>
      </dgm:t>
    </dgm:pt>
    <dgm:pt modelId="{B1F74EF7-CE1C-4A7D-B3DB-EF15D7614B9D}" type="pres">
      <dgm:prSet presAssocID="{E229E757-93D6-449F-81D1-F4C38FF091F3}" presName="root" presStyleCnt="0">
        <dgm:presLayoutVars>
          <dgm:dir/>
          <dgm:resizeHandles val="exact"/>
        </dgm:presLayoutVars>
      </dgm:prSet>
      <dgm:spPr/>
    </dgm:pt>
    <dgm:pt modelId="{A0DD2EBE-DD33-4F11-A694-1B06DF9B35BF}" type="pres">
      <dgm:prSet presAssocID="{B0559287-0A36-44BF-9184-13873EE64C73}" presName="compNode" presStyleCnt="0"/>
      <dgm:spPr/>
    </dgm:pt>
    <dgm:pt modelId="{E6B3FC40-7CD0-4F2E-91F2-A786C4D627F2}" type="pres">
      <dgm:prSet presAssocID="{B0559287-0A36-44BF-9184-13873EE64C73}" presName="bgRect" presStyleLbl="bgShp" presStyleIdx="0" presStyleCnt="2"/>
      <dgm:spPr/>
    </dgm:pt>
    <dgm:pt modelId="{BB9AC6EB-36A2-427D-9459-4C54183E7DE7}" type="pres">
      <dgm:prSet presAssocID="{B0559287-0A36-44BF-9184-13873EE64C73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A691A8E9-E503-43E2-9FF8-BEC716C9A14B}" type="pres">
      <dgm:prSet presAssocID="{B0559287-0A36-44BF-9184-13873EE64C73}" presName="spaceRect" presStyleCnt="0"/>
      <dgm:spPr/>
    </dgm:pt>
    <dgm:pt modelId="{266DCCE5-CE29-4AFC-8733-E3F860D7C9A4}" type="pres">
      <dgm:prSet presAssocID="{B0559287-0A36-44BF-9184-13873EE64C73}" presName="parTx" presStyleLbl="revTx" presStyleIdx="0" presStyleCnt="2">
        <dgm:presLayoutVars>
          <dgm:chMax val="0"/>
          <dgm:chPref val="0"/>
        </dgm:presLayoutVars>
      </dgm:prSet>
      <dgm:spPr/>
    </dgm:pt>
    <dgm:pt modelId="{F7CC762F-1608-4FD2-B6A1-C3E8B18BDAA3}" type="pres">
      <dgm:prSet presAssocID="{4DD1BD4A-CAB8-4837-8BD3-0E4ABA998D60}" presName="sibTrans" presStyleCnt="0"/>
      <dgm:spPr/>
    </dgm:pt>
    <dgm:pt modelId="{80F0ADDF-3925-496C-8E72-58A65FBDB692}" type="pres">
      <dgm:prSet presAssocID="{E1935980-EC99-436D-985D-88E3A86C6130}" presName="compNode" presStyleCnt="0"/>
      <dgm:spPr/>
    </dgm:pt>
    <dgm:pt modelId="{7FBA0CB8-2149-41B6-B239-648798CD53D5}" type="pres">
      <dgm:prSet presAssocID="{E1935980-EC99-436D-985D-88E3A86C6130}" presName="bgRect" presStyleLbl="bgShp" presStyleIdx="1" presStyleCnt="2"/>
      <dgm:spPr/>
    </dgm:pt>
    <dgm:pt modelId="{57F868DD-FA54-45B0-911F-E6FD1D16F05B}" type="pres">
      <dgm:prSet presAssocID="{E1935980-EC99-436D-985D-88E3A86C6130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DF020E4-9230-4D8E-99DF-82221E2FDDBD}" type="pres">
      <dgm:prSet presAssocID="{E1935980-EC99-436D-985D-88E3A86C6130}" presName="spaceRect" presStyleCnt="0"/>
      <dgm:spPr/>
    </dgm:pt>
    <dgm:pt modelId="{8390B5A0-CF3B-47AD-BA2C-5ADC7CC4C8B0}" type="pres">
      <dgm:prSet presAssocID="{E1935980-EC99-436D-985D-88E3A86C613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4323F05-85C3-4D7F-A768-1110F691E5DD}" type="presOf" srcId="{E1935980-EC99-436D-985D-88E3A86C6130}" destId="{8390B5A0-CF3B-47AD-BA2C-5ADC7CC4C8B0}" srcOrd="0" destOrd="0" presId="urn:microsoft.com/office/officeart/2018/2/layout/IconVerticalSolidList"/>
    <dgm:cxn modelId="{E5E6180E-258D-4EA4-9C12-CF3F4F39E3D0}" type="presOf" srcId="{B0559287-0A36-44BF-9184-13873EE64C73}" destId="{266DCCE5-CE29-4AFC-8733-E3F860D7C9A4}" srcOrd="0" destOrd="0" presId="urn:microsoft.com/office/officeart/2018/2/layout/IconVerticalSolidList"/>
    <dgm:cxn modelId="{1AE57973-2D3D-4764-91CF-745191CAC60B}" srcId="{E229E757-93D6-449F-81D1-F4C38FF091F3}" destId="{E1935980-EC99-436D-985D-88E3A86C6130}" srcOrd="1" destOrd="0" parTransId="{B28EB729-454A-4157-89FA-030058F4609D}" sibTransId="{7CBA18B5-92B8-40B6-94BB-7E8D55F0A4F7}"/>
    <dgm:cxn modelId="{02FCFC8C-5A1B-4B30-A82C-D318808A3D40}" srcId="{E229E757-93D6-449F-81D1-F4C38FF091F3}" destId="{B0559287-0A36-44BF-9184-13873EE64C73}" srcOrd="0" destOrd="0" parTransId="{99C76AF4-B415-48DC-8FC9-C6E655B4ACB9}" sibTransId="{4DD1BD4A-CAB8-4837-8BD3-0E4ABA998D60}"/>
    <dgm:cxn modelId="{E93538B5-8EF6-4540-B138-432BF07E8ACF}" type="presOf" srcId="{E229E757-93D6-449F-81D1-F4C38FF091F3}" destId="{B1F74EF7-CE1C-4A7D-B3DB-EF15D7614B9D}" srcOrd="0" destOrd="0" presId="urn:microsoft.com/office/officeart/2018/2/layout/IconVerticalSolidList"/>
    <dgm:cxn modelId="{DF6E5B9C-EFC1-4CCC-9B34-F4358DA49FA1}" type="presParOf" srcId="{B1F74EF7-CE1C-4A7D-B3DB-EF15D7614B9D}" destId="{A0DD2EBE-DD33-4F11-A694-1B06DF9B35BF}" srcOrd="0" destOrd="0" presId="urn:microsoft.com/office/officeart/2018/2/layout/IconVerticalSolidList"/>
    <dgm:cxn modelId="{EFD32199-C910-4C30-BB86-05156587ADC6}" type="presParOf" srcId="{A0DD2EBE-DD33-4F11-A694-1B06DF9B35BF}" destId="{E6B3FC40-7CD0-4F2E-91F2-A786C4D627F2}" srcOrd="0" destOrd="0" presId="urn:microsoft.com/office/officeart/2018/2/layout/IconVerticalSolidList"/>
    <dgm:cxn modelId="{3ED00247-6152-4247-BD30-E978FF951CDF}" type="presParOf" srcId="{A0DD2EBE-DD33-4F11-A694-1B06DF9B35BF}" destId="{BB9AC6EB-36A2-427D-9459-4C54183E7DE7}" srcOrd="1" destOrd="0" presId="urn:microsoft.com/office/officeart/2018/2/layout/IconVerticalSolidList"/>
    <dgm:cxn modelId="{067259AA-63B1-4505-92D2-0EA86C49D83E}" type="presParOf" srcId="{A0DD2EBE-DD33-4F11-A694-1B06DF9B35BF}" destId="{A691A8E9-E503-43E2-9FF8-BEC716C9A14B}" srcOrd="2" destOrd="0" presId="urn:microsoft.com/office/officeart/2018/2/layout/IconVerticalSolidList"/>
    <dgm:cxn modelId="{EAF4F371-E7D1-420E-AA24-F1AEF9E6E3E4}" type="presParOf" srcId="{A0DD2EBE-DD33-4F11-A694-1B06DF9B35BF}" destId="{266DCCE5-CE29-4AFC-8733-E3F860D7C9A4}" srcOrd="3" destOrd="0" presId="urn:microsoft.com/office/officeart/2018/2/layout/IconVerticalSolidList"/>
    <dgm:cxn modelId="{A3AC3DA5-BB74-41CB-B8FC-CBDCC9D74803}" type="presParOf" srcId="{B1F74EF7-CE1C-4A7D-B3DB-EF15D7614B9D}" destId="{F7CC762F-1608-4FD2-B6A1-C3E8B18BDAA3}" srcOrd="1" destOrd="0" presId="urn:microsoft.com/office/officeart/2018/2/layout/IconVerticalSolidList"/>
    <dgm:cxn modelId="{B13D60BE-BDA9-4057-9302-00FDE341117A}" type="presParOf" srcId="{B1F74EF7-CE1C-4A7D-B3DB-EF15D7614B9D}" destId="{80F0ADDF-3925-496C-8E72-58A65FBDB692}" srcOrd="2" destOrd="0" presId="urn:microsoft.com/office/officeart/2018/2/layout/IconVerticalSolidList"/>
    <dgm:cxn modelId="{C94D5114-E4E3-4873-8435-08AA7C261102}" type="presParOf" srcId="{80F0ADDF-3925-496C-8E72-58A65FBDB692}" destId="{7FBA0CB8-2149-41B6-B239-648798CD53D5}" srcOrd="0" destOrd="0" presId="urn:microsoft.com/office/officeart/2018/2/layout/IconVerticalSolidList"/>
    <dgm:cxn modelId="{C48BCE51-E95F-49D7-97A3-96815AEAF3C8}" type="presParOf" srcId="{80F0ADDF-3925-496C-8E72-58A65FBDB692}" destId="{57F868DD-FA54-45B0-911F-E6FD1D16F05B}" srcOrd="1" destOrd="0" presId="urn:microsoft.com/office/officeart/2018/2/layout/IconVerticalSolidList"/>
    <dgm:cxn modelId="{CF57FA11-DFD1-4EFF-A44B-AC45654551DD}" type="presParOf" srcId="{80F0ADDF-3925-496C-8E72-58A65FBDB692}" destId="{BDF020E4-9230-4D8E-99DF-82221E2FDDBD}" srcOrd="2" destOrd="0" presId="urn:microsoft.com/office/officeart/2018/2/layout/IconVerticalSolidList"/>
    <dgm:cxn modelId="{DA981010-122C-4920-82DD-D159EA7567A0}" type="presParOf" srcId="{80F0ADDF-3925-496C-8E72-58A65FBDB692}" destId="{8390B5A0-CF3B-47AD-BA2C-5ADC7CC4C8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41F36D2-C592-4A3A-9EE2-0081ACD0C16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2610840-8CEF-4084-856B-55DE4EFE1EBA}">
      <dgm:prSet/>
      <dgm:spPr/>
      <dgm:t>
        <a:bodyPr/>
        <a:lstStyle/>
        <a:p>
          <a:r>
            <a:rPr lang="en-GB"/>
            <a:t>Books</a:t>
          </a:r>
          <a:endParaRPr lang="en-US"/>
        </a:p>
      </dgm:t>
    </dgm:pt>
    <dgm:pt modelId="{E9E4E653-7C30-4FBD-8F8A-0C0134A3A075}" type="parTrans" cxnId="{5CEB046C-F3AD-41DF-A409-61D6B8E416EA}">
      <dgm:prSet/>
      <dgm:spPr/>
      <dgm:t>
        <a:bodyPr/>
        <a:lstStyle/>
        <a:p>
          <a:endParaRPr lang="en-US"/>
        </a:p>
      </dgm:t>
    </dgm:pt>
    <dgm:pt modelId="{51017972-63B0-49AD-B1D0-AE13063785E5}" type="sibTrans" cxnId="{5CEB046C-F3AD-41DF-A409-61D6B8E416EA}">
      <dgm:prSet/>
      <dgm:spPr/>
      <dgm:t>
        <a:bodyPr/>
        <a:lstStyle/>
        <a:p>
          <a:endParaRPr lang="en-US"/>
        </a:p>
      </dgm:t>
    </dgm:pt>
    <dgm:pt modelId="{297E3BCF-0F22-43FD-90CF-251A36F4582C}">
      <dgm:prSet/>
      <dgm:spPr/>
      <dgm:t>
        <a:bodyPr/>
        <a:lstStyle/>
        <a:p>
          <a:r>
            <a:rPr lang="en-GB"/>
            <a:t>Journal Articles/magazines</a:t>
          </a:r>
          <a:endParaRPr lang="en-US"/>
        </a:p>
      </dgm:t>
    </dgm:pt>
    <dgm:pt modelId="{C3EC2CBA-376B-4004-922C-BC60E8DBB080}" type="parTrans" cxnId="{0D7E82AD-BF1B-44B8-AF13-6097C489CB6C}">
      <dgm:prSet/>
      <dgm:spPr/>
      <dgm:t>
        <a:bodyPr/>
        <a:lstStyle/>
        <a:p>
          <a:endParaRPr lang="en-US"/>
        </a:p>
      </dgm:t>
    </dgm:pt>
    <dgm:pt modelId="{C51372CF-AB23-4420-AB54-01264E56667C}" type="sibTrans" cxnId="{0D7E82AD-BF1B-44B8-AF13-6097C489CB6C}">
      <dgm:prSet/>
      <dgm:spPr/>
      <dgm:t>
        <a:bodyPr/>
        <a:lstStyle/>
        <a:p>
          <a:endParaRPr lang="en-US"/>
        </a:p>
      </dgm:t>
    </dgm:pt>
    <dgm:pt modelId="{8FD72AA6-ACFB-4677-A671-C0FE70D79028}">
      <dgm:prSet/>
      <dgm:spPr/>
      <dgm:t>
        <a:bodyPr/>
        <a:lstStyle/>
        <a:p>
          <a:r>
            <a:rPr lang="en-GB"/>
            <a:t>Web Sources</a:t>
          </a:r>
          <a:endParaRPr lang="en-US"/>
        </a:p>
      </dgm:t>
    </dgm:pt>
    <dgm:pt modelId="{C085F40E-CB51-461F-BFA5-452D4F36EB66}" type="parTrans" cxnId="{D5670DCF-6AE8-4618-8A94-5B23C8DB2352}">
      <dgm:prSet/>
      <dgm:spPr/>
      <dgm:t>
        <a:bodyPr/>
        <a:lstStyle/>
        <a:p>
          <a:endParaRPr lang="en-US"/>
        </a:p>
      </dgm:t>
    </dgm:pt>
    <dgm:pt modelId="{E53F9A48-5EFA-49E1-B3B3-4DADE48B53ED}" type="sibTrans" cxnId="{D5670DCF-6AE8-4618-8A94-5B23C8DB2352}">
      <dgm:prSet/>
      <dgm:spPr/>
      <dgm:t>
        <a:bodyPr/>
        <a:lstStyle/>
        <a:p>
          <a:endParaRPr lang="en-US"/>
        </a:p>
      </dgm:t>
    </dgm:pt>
    <dgm:pt modelId="{AC7A1CBD-E4D2-4BC7-8059-D7FB2A7FC98C}">
      <dgm:prSet/>
      <dgm:spPr/>
      <dgm:t>
        <a:bodyPr/>
        <a:lstStyle/>
        <a:p>
          <a:r>
            <a:rPr lang="en-GB"/>
            <a:t>Chapters within books</a:t>
          </a:r>
          <a:endParaRPr lang="en-US"/>
        </a:p>
      </dgm:t>
    </dgm:pt>
    <dgm:pt modelId="{856C2BD2-F6CA-46BF-8A19-D4060D753993}" type="parTrans" cxnId="{4B9E69A7-0FC0-4524-BB55-AC3E58845D82}">
      <dgm:prSet/>
      <dgm:spPr/>
      <dgm:t>
        <a:bodyPr/>
        <a:lstStyle/>
        <a:p>
          <a:endParaRPr lang="en-US"/>
        </a:p>
      </dgm:t>
    </dgm:pt>
    <dgm:pt modelId="{19055B75-C2E1-4376-88BC-B495AC635B13}" type="sibTrans" cxnId="{4B9E69A7-0FC0-4524-BB55-AC3E58845D82}">
      <dgm:prSet/>
      <dgm:spPr/>
      <dgm:t>
        <a:bodyPr/>
        <a:lstStyle/>
        <a:p>
          <a:endParaRPr lang="en-US"/>
        </a:p>
      </dgm:t>
    </dgm:pt>
    <dgm:pt modelId="{9B56535E-0BDC-4B83-9275-C8C4D5573BAA}">
      <dgm:prSet/>
      <dgm:spPr/>
      <dgm:t>
        <a:bodyPr/>
        <a:lstStyle/>
        <a:p>
          <a:r>
            <a:rPr lang="en-GB"/>
            <a:t>They are all referenced in slightly different ways….</a:t>
          </a:r>
          <a:endParaRPr lang="en-US"/>
        </a:p>
      </dgm:t>
    </dgm:pt>
    <dgm:pt modelId="{1A5F448C-6A04-4E51-9F63-322E8237EFAC}" type="parTrans" cxnId="{B2FCAFEA-EF70-4F36-BC28-53C5E87B5B35}">
      <dgm:prSet/>
      <dgm:spPr/>
      <dgm:t>
        <a:bodyPr/>
        <a:lstStyle/>
        <a:p>
          <a:endParaRPr lang="en-US"/>
        </a:p>
      </dgm:t>
    </dgm:pt>
    <dgm:pt modelId="{73BC68D3-CB8D-4DE2-ACDE-5379D3E57D41}" type="sibTrans" cxnId="{B2FCAFEA-EF70-4F36-BC28-53C5E87B5B35}">
      <dgm:prSet/>
      <dgm:spPr/>
      <dgm:t>
        <a:bodyPr/>
        <a:lstStyle/>
        <a:p>
          <a:endParaRPr lang="en-US"/>
        </a:p>
      </dgm:t>
    </dgm:pt>
    <dgm:pt modelId="{3391F16B-66D5-472A-AC8D-E0BDA17900BB}">
      <dgm:prSet/>
      <dgm:spPr/>
      <dgm:t>
        <a:bodyPr/>
        <a:lstStyle/>
        <a:p>
          <a:r>
            <a:rPr lang="en-GB"/>
            <a:t>It’s important to know the differences.</a:t>
          </a:r>
          <a:endParaRPr lang="en-US"/>
        </a:p>
      </dgm:t>
    </dgm:pt>
    <dgm:pt modelId="{CE426FB1-19F1-4A07-B0C4-B97DEF929E8D}" type="parTrans" cxnId="{786CD24D-2EB2-4C1C-A72E-F5A6E8189BBD}">
      <dgm:prSet/>
      <dgm:spPr/>
      <dgm:t>
        <a:bodyPr/>
        <a:lstStyle/>
        <a:p>
          <a:endParaRPr lang="en-US"/>
        </a:p>
      </dgm:t>
    </dgm:pt>
    <dgm:pt modelId="{B47ED9A8-74A7-4CD0-A9AE-AE0378647861}" type="sibTrans" cxnId="{786CD24D-2EB2-4C1C-A72E-F5A6E8189BBD}">
      <dgm:prSet/>
      <dgm:spPr/>
      <dgm:t>
        <a:bodyPr/>
        <a:lstStyle/>
        <a:p>
          <a:endParaRPr lang="en-US"/>
        </a:p>
      </dgm:t>
    </dgm:pt>
    <dgm:pt modelId="{95D5F232-98CE-4728-AEA4-C2C50F1F0772}" type="pres">
      <dgm:prSet presAssocID="{641F36D2-C592-4A3A-9EE2-0081ACD0C165}" presName="root" presStyleCnt="0">
        <dgm:presLayoutVars>
          <dgm:dir/>
          <dgm:resizeHandles val="exact"/>
        </dgm:presLayoutVars>
      </dgm:prSet>
      <dgm:spPr/>
    </dgm:pt>
    <dgm:pt modelId="{098BE9EA-05C7-4CC1-A090-3584978411F5}" type="pres">
      <dgm:prSet presAssocID="{C2610840-8CEF-4084-856B-55DE4EFE1EBA}" presName="compNode" presStyleCnt="0"/>
      <dgm:spPr/>
    </dgm:pt>
    <dgm:pt modelId="{5DAFC6AB-C93B-47E4-9E2E-D8E300EAEB9D}" type="pres">
      <dgm:prSet presAssocID="{C2610840-8CEF-4084-856B-55DE4EFE1EBA}" presName="bgRect" presStyleLbl="bgShp" presStyleIdx="0" presStyleCnt="6"/>
      <dgm:spPr/>
    </dgm:pt>
    <dgm:pt modelId="{5D2436A1-5ADF-4237-9C59-83A961B9B535}" type="pres">
      <dgm:prSet presAssocID="{C2610840-8CEF-4084-856B-55DE4EFE1EBA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5FA67DB-7010-4FD0-B340-D1E053CB8A2F}" type="pres">
      <dgm:prSet presAssocID="{C2610840-8CEF-4084-856B-55DE4EFE1EBA}" presName="spaceRect" presStyleCnt="0"/>
      <dgm:spPr/>
    </dgm:pt>
    <dgm:pt modelId="{9EB754EA-FAEE-465C-8F9B-6A66F5958F4E}" type="pres">
      <dgm:prSet presAssocID="{C2610840-8CEF-4084-856B-55DE4EFE1EBA}" presName="parTx" presStyleLbl="revTx" presStyleIdx="0" presStyleCnt="6">
        <dgm:presLayoutVars>
          <dgm:chMax val="0"/>
          <dgm:chPref val="0"/>
        </dgm:presLayoutVars>
      </dgm:prSet>
      <dgm:spPr/>
    </dgm:pt>
    <dgm:pt modelId="{4FD3A36A-4415-422E-8CA8-F29E0AC0B061}" type="pres">
      <dgm:prSet presAssocID="{51017972-63B0-49AD-B1D0-AE13063785E5}" presName="sibTrans" presStyleCnt="0"/>
      <dgm:spPr/>
    </dgm:pt>
    <dgm:pt modelId="{8294071C-3930-4963-A438-1984D3479909}" type="pres">
      <dgm:prSet presAssocID="{297E3BCF-0F22-43FD-90CF-251A36F4582C}" presName="compNode" presStyleCnt="0"/>
      <dgm:spPr/>
    </dgm:pt>
    <dgm:pt modelId="{D844CABA-BB9B-4448-8940-738531E098F0}" type="pres">
      <dgm:prSet presAssocID="{297E3BCF-0F22-43FD-90CF-251A36F4582C}" presName="bgRect" presStyleLbl="bgShp" presStyleIdx="1" presStyleCnt="6"/>
      <dgm:spPr/>
    </dgm:pt>
    <dgm:pt modelId="{B363A9B6-B72E-4DA8-9B8C-93D47E9EFB70}" type="pres">
      <dgm:prSet presAssocID="{297E3BCF-0F22-43FD-90CF-251A36F4582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CC609280-8AD5-405A-B94D-3E7CE0875B59}" type="pres">
      <dgm:prSet presAssocID="{297E3BCF-0F22-43FD-90CF-251A36F4582C}" presName="spaceRect" presStyleCnt="0"/>
      <dgm:spPr/>
    </dgm:pt>
    <dgm:pt modelId="{7C98A250-CA9D-4C2E-A475-45B129A26050}" type="pres">
      <dgm:prSet presAssocID="{297E3BCF-0F22-43FD-90CF-251A36F4582C}" presName="parTx" presStyleLbl="revTx" presStyleIdx="1" presStyleCnt="6">
        <dgm:presLayoutVars>
          <dgm:chMax val="0"/>
          <dgm:chPref val="0"/>
        </dgm:presLayoutVars>
      </dgm:prSet>
      <dgm:spPr/>
    </dgm:pt>
    <dgm:pt modelId="{A7A7133A-A8C5-4C22-BA96-6B5B83A691A0}" type="pres">
      <dgm:prSet presAssocID="{C51372CF-AB23-4420-AB54-01264E56667C}" presName="sibTrans" presStyleCnt="0"/>
      <dgm:spPr/>
    </dgm:pt>
    <dgm:pt modelId="{3C8050D5-B296-4489-AAD2-CB3943D1ACEA}" type="pres">
      <dgm:prSet presAssocID="{8FD72AA6-ACFB-4677-A671-C0FE70D79028}" presName="compNode" presStyleCnt="0"/>
      <dgm:spPr/>
    </dgm:pt>
    <dgm:pt modelId="{7F895E8F-64C2-478E-BA98-AD0002A41824}" type="pres">
      <dgm:prSet presAssocID="{8FD72AA6-ACFB-4677-A671-C0FE70D79028}" presName="bgRect" presStyleLbl="bgShp" presStyleIdx="2" presStyleCnt="6"/>
      <dgm:spPr/>
    </dgm:pt>
    <dgm:pt modelId="{931F254A-77E2-4282-AA7D-8AD386C36713}" type="pres">
      <dgm:prSet presAssocID="{8FD72AA6-ACFB-4677-A671-C0FE70D79028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0784C6A3-BD35-4287-AA5B-9A31470836D3}" type="pres">
      <dgm:prSet presAssocID="{8FD72AA6-ACFB-4677-A671-C0FE70D79028}" presName="spaceRect" presStyleCnt="0"/>
      <dgm:spPr/>
    </dgm:pt>
    <dgm:pt modelId="{E2586475-2EA2-4D27-A922-5CC6F330E9AB}" type="pres">
      <dgm:prSet presAssocID="{8FD72AA6-ACFB-4677-A671-C0FE70D79028}" presName="parTx" presStyleLbl="revTx" presStyleIdx="2" presStyleCnt="6">
        <dgm:presLayoutVars>
          <dgm:chMax val="0"/>
          <dgm:chPref val="0"/>
        </dgm:presLayoutVars>
      </dgm:prSet>
      <dgm:spPr/>
    </dgm:pt>
    <dgm:pt modelId="{14695213-4D1A-49BA-8F25-74184A360150}" type="pres">
      <dgm:prSet presAssocID="{E53F9A48-5EFA-49E1-B3B3-4DADE48B53ED}" presName="sibTrans" presStyleCnt="0"/>
      <dgm:spPr/>
    </dgm:pt>
    <dgm:pt modelId="{58415D37-9F22-44CF-92FB-CB5D625CFC1C}" type="pres">
      <dgm:prSet presAssocID="{AC7A1CBD-E4D2-4BC7-8059-D7FB2A7FC98C}" presName="compNode" presStyleCnt="0"/>
      <dgm:spPr/>
    </dgm:pt>
    <dgm:pt modelId="{29BF0FB3-B00E-4474-B865-19A7A9DCD9FD}" type="pres">
      <dgm:prSet presAssocID="{AC7A1CBD-E4D2-4BC7-8059-D7FB2A7FC98C}" presName="bgRect" presStyleLbl="bgShp" presStyleIdx="3" presStyleCnt="6"/>
      <dgm:spPr/>
    </dgm:pt>
    <dgm:pt modelId="{C8D2DC2F-656D-4F26-A939-D6CBB6C741CC}" type="pres">
      <dgm:prSet presAssocID="{AC7A1CBD-E4D2-4BC7-8059-D7FB2A7FC98C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3A05DEA4-0484-4DEA-B7A9-BD1D0C1AEB9C}" type="pres">
      <dgm:prSet presAssocID="{AC7A1CBD-E4D2-4BC7-8059-D7FB2A7FC98C}" presName="spaceRect" presStyleCnt="0"/>
      <dgm:spPr/>
    </dgm:pt>
    <dgm:pt modelId="{7F7A8545-9D90-46D4-B846-A2E470EFE626}" type="pres">
      <dgm:prSet presAssocID="{AC7A1CBD-E4D2-4BC7-8059-D7FB2A7FC98C}" presName="parTx" presStyleLbl="revTx" presStyleIdx="3" presStyleCnt="6">
        <dgm:presLayoutVars>
          <dgm:chMax val="0"/>
          <dgm:chPref val="0"/>
        </dgm:presLayoutVars>
      </dgm:prSet>
      <dgm:spPr/>
    </dgm:pt>
    <dgm:pt modelId="{5DDDB64C-29AD-4D0A-A7FD-E94BE6B3C3FB}" type="pres">
      <dgm:prSet presAssocID="{19055B75-C2E1-4376-88BC-B495AC635B13}" presName="sibTrans" presStyleCnt="0"/>
      <dgm:spPr/>
    </dgm:pt>
    <dgm:pt modelId="{8B697A19-B7D7-43C1-9F63-C42D8C58BEF9}" type="pres">
      <dgm:prSet presAssocID="{9B56535E-0BDC-4B83-9275-C8C4D5573BAA}" presName="compNode" presStyleCnt="0"/>
      <dgm:spPr/>
    </dgm:pt>
    <dgm:pt modelId="{E3073024-C631-4FBA-845A-4F2AE1FC0137}" type="pres">
      <dgm:prSet presAssocID="{9B56535E-0BDC-4B83-9275-C8C4D5573BAA}" presName="bgRect" presStyleLbl="bgShp" presStyleIdx="4" presStyleCnt="6"/>
      <dgm:spPr/>
    </dgm:pt>
    <dgm:pt modelId="{26660996-C0A4-4898-A8E9-7F7D4FA1150F}" type="pres">
      <dgm:prSet presAssocID="{9B56535E-0BDC-4B83-9275-C8C4D5573BA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A830A80-E54E-4EC6-A126-3CF2D2D3E475}" type="pres">
      <dgm:prSet presAssocID="{9B56535E-0BDC-4B83-9275-C8C4D5573BAA}" presName="spaceRect" presStyleCnt="0"/>
      <dgm:spPr/>
    </dgm:pt>
    <dgm:pt modelId="{0A0645F8-A76C-499D-AF83-5AE9A71D2488}" type="pres">
      <dgm:prSet presAssocID="{9B56535E-0BDC-4B83-9275-C8C4D5573BAA}" presName="parTx" presStyleLbl="revTx" presStyleIdx="4" presStyleCnt="6">
        <dgm:presLayoutVars>
          <dgm:chMax val="0"/>
          <dgm:chPref val="0"/>
        </dgm:presLayoutVars>
      </dgm:prSet>
      <dgm:spPr/>
    </dgm:pt>
    <dgm:pt modelId="{1F42F394-CCAD-470B-B96A-47B6DF75A13F}" type="pres">
      <dgm:prSet presAssocID="{73BC68D3-CB8D-4DE2-ACDE-5379D3E57D41}" presName="sibTrans" presStyleCnt="0"/>
      <dgm:spPr/>
    </dgm:pt>
    <dgm:pt modelId="{C47B5E82-28EF-4E13-8654-66D1E5BA1F80}" type="pres">
      <dgm:prSet presAssocID="{3391F16B-66D5-472A-AC8D-E0BDA17900BB}" presName="compNode" presStyleCnt="0"/>
      <dgm:spPr/>
    </dgm:pt>
    <dgm:pt modelId="{D779C9F0-F2DB-40CD-92B8-6FAFCBE5FAB1}" type="pres">
      <dgm:prSet presAssocID="{3391F16B-66D5-472A-AC8D-E0BDA17900BB}" presName="bgRect" presStyleLbl="bgShp" presStyleIdx="5" presStyleCnt="6"/>
      <dgm:spPr/>
    </dgm:pt>
    <dgm:pt modelId="{EFF02ADF-4247-442F-A0E1-88B65E0F0E8F}" type="pres">
      <dgm:prSet presAssocID="{3391F16B-66D5-472A-AC8D-E0BDA17900B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553FE078-2CB6-44CB-A677-C31B998D2DC5}" type="pres">
      <dgm:prSet presAssocID="{3391F16B-66D5-472A-AC8D-E0BDA17900BB}" presName="spaceRect" presStyleCnt="0"/>
      <dgm:spPr/>
    </dgm:pt>
    <dgm:pt modelId="{95FBA3B4-F075-4C81-BEDF-27D604740DBE}" type="pres">
      <dgm:prSet presAssocID="{3391F16B-66D5-472A-AC8D-E0BDA17900B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617B518-B645-4843-96B1-D592E90CB590}" type="presOf" srcId="{297E3BCF-0F22-43FD-90CF-251A36F4582C}" destId="{7C98A250-CA9D-4C2E-A475-45B129A26050}" srcOrd="0" destOrd="0" presId="urn:microsoft.com/office/officeart/2018/2/layout/IconVerticalSolidList"/>
    <dgm:cxn modelId="{F3BD1963-95DB-4421-A7D5-31CE6D06E3A8}" type="presOf" srcId="{C2610840-8CEF-4084-856B-55DE4EFE1EBA}" destId="{9EB754EA-FAEE-465C-8F9B-6A66F5958F4E}" srcOrd="0" destOrd="0" presId="urn:microsoft.com/office/officeart/2018/2/layout/IconVerticalSolidList"/>
    <dgm:cxn modelId="{5CEB046C-F3AD-41DF-A409-61D6B8E416EA}" srcId="{641F36D2-C592-4A3A-9EE2-0081ACD0C165}" destId="{C2610840-8CEF-4084-856B-55DE4EFE1EBA}" srcOrd="0" destOrd="0" parTransId="{E9E4E653-7C30-4FBD-8F8A-0C0134A3A075}" sibTransId="{51017972-63B0-49AD-B1D0-AE13063785E5}"/>
    <dgm:cxn modelId="{786CD24D-2EB2-4C1C-A72E-F5A6E8189BBD}" srcId="{641F36D2-C592-4A3A-9EE2-0081ACD0C165}" destId="{3391F16B-66D5-472A-AC8D-E0BDA17900BB}" srcOrd="5" destOrd="0" parTransId="{CE426FB1-19F1-4A07-B0C4-B97DEF929E8D}" sibTransId="{B47ED9A8-74A7-4CD0-A9AE-AE0378647861}"/>
    <dgm:cxn modelId="{0802D55A-9D1A-4951-AAAE-4983B1BFF96F}" type="presOf" srcId="{8FD72AA6-ACFB-4677-A671-C0FE70D79028}" destId="{E2586475-2EA2-4D27-A922-5CC6F330E9AB}" srcOrd="0" destOrd="0" presId="urn:microsoft.com/office/officeart/2018/2/layout/IconVerticalSolidList"/>
    <dgm:cxn modelId="{E1B0B47E-CFF0-451C-B990-30E60C9BFF68}" type="presOf" srcId="{3391F16B-66D5-472A-AC8D-E0BDA17900BB}" destId="{95FBA3B4-F075-4C81-BEDF-27D604740DBE}" srcOrd="0" destOrd="0" presId="urn:microsoft.com/office/officeart/2018/2/layout/IconVerticalSolidList"/>
    <dgm:cxn modelId="{75FADA7F-4395-4E21-9163-BB8DB10BE1F3}" type="presOf" srcId="{641F36D2-C592-4A3A-9EE2-0081ACD0C165}" destId="{95D5F232-98CE-4728-AEA4-C2C50F1F0772}" srcOrd="0" destOrd="0" presId="urn:microsoft.com/office/officeart/2018/2/layout/IconVerticalSolidList"/>
    <dgm:cxn modelId="{F69ED3A4-0036-4917-80BC-B6649BC03BB5}" type="presOf" srcId="{9B56535E-0BDC-4B83-9275-C8C4D5573BAA}" destId="{0A0645F8-A76C-499D-AF83-5AE9A71D2488}" srcOrd="0" destOrd="0" presId="urn:microsoft.com/office/officeart/2018/2/layout/IconVerticalSolidList"/>
    <dgm:cxn modelId="{4B9E69A7-0FC0-4524-BB55-AC3E58845D82}" srcId="{641F36D2-C592-4A3A-9EE2-0081ACD0C165}" destId="{AC7A1CBD-E4D2-4BC7-8059-D7FB2A7FC98C}" srcOrd="3" destOrd="0" parTransId="{856C2BD2-F6CA-46BF-8A19-D4060D753993}" sibTransId="{19055B75-C2E1-4376-88BC-B495AC635B13}"/>
    <dgm:cxn modelId="{0D7E82AD-BF1B-44B8-AF13-6097C489CB6C}" srcId="{641F36D2-C592-4A3A-9EE2-0081ACD0C165}" destId="{297E3BCF-0F22-43FD-90CF-251A36F4582C}" srcOrd="1" destOrd="0" parTransId="{C3EC2CBA-376B-4004-922C-BC60E8DBB080}" sibTransId="{C51372CF-AB23-4420-AB54-01264E56667C}"/>
    <dgm:cxn modelId="{D5670DCF-6AE8-4618-8A94-5B23C8DB2352}" srcId="{641F36D2-C592-4A3A-9EE2-0081ACD0C165}" destId="{8FD72AA6-ACFB-4677-A671-C0FE70D79028}" srcOrd="2" destOrd="0" parTransId="{C085F40E-CB51-461F-BFA5-452D4F36EB66}" sibTransId="{E53F9A48-5EFA-49E1-B3B3-4DADE48B53ED}"/>
    <dgm:cxn modelId="{B2FCAFEA-EF70-4F36-BC28-53C5E87B5B35}" srcId="{641F36D2-C592-4A3A-9EE2-0081ACD0C165}" destId="{9B56535E-0BDC-4B83-9275-C8C4D5573BAA}" srcOrd="4" destOrd="0" parTransId="{1A5F448C-6A04-4E51-9F63-322E8237EFAC}" sibTransId="{73BC68D3-CB8D-4DE2-ACDE-5379D3E57D41}"/>
    <dgm:cxn modelId="{744E38FF-386E-471E-AAA8-B4ED94627D9E}" type="presOf" srcId="{AC7A1CBD-E4D2-4BC7-8059-D7FB2A7FC98C}" destId="{7F7A8545-9D90-46D4-B846-A2E470EFE626}" srcOrd="0" destOrd="0" presId="urn:microsoft.com/office/officeart/2018/2/layout/IconVerticalSolidList"/>
    <dgm:cxn modelId="{3F42318E-9BBF-47F8-A647-9955D8435BF2}" type="presParOf" srcId="{95D5F232-98CE-4728-AEA4-C2C50F1F0772}" destId="{098BE9EA-05C7-4CC1-A090-3584978411F5}" srcOrd="0" destOrd="0" presId="urn:microsoft.com/office/officeart/2018/2/layout/IconVerticalSolidList"/>
    <dgm:cxn modelId="{1F127DFE-5BAE-4956-BDA3-188A3CF308F9}" type="presParOf" srcId="{098BE9EA-05C7-4CC1-A090-3584978411F5}" destId="{5DAFC6AB-C93B-47E4-9E2E-D8E300EAEB9D}" srcOrd="0" destOrd="0" presId="urn:microsoft.com/office/officeart/2018/2/layout/IconVerticalSolidList"/>
    <dgm:cxn modelId="{F5A39E27-C4E6-4BF2-9D81-692865979C32}" type="presParOf" srcId="{098BE9EA-05C7-4CC1-A090-3584978411F5}" destId="{5D2436A1-5ADF-4237-9C59-83A961B9B535}" srcOrd="1" destOrd="0" presId="urn:microsoft.com/office/officeart/2018/2/layout/IconVerticalSolidList"/>
    <dgm:cxn modelId="{EF283A9C-B340-48A2-B52D-518C5CE8BBA2}" type="presParOf" srcId="{098BE9EA-05C7-4CC1-A090-3584978411F5}" destId="{65FA67DB-7010-4FD0-B340-D1E053CB8A2F}" srcOrd="2" destOrd="0" presId="urn:microsoft.com/office/officeart/2018/2/layout/IconVerticalSolidList"/>
    <dgm:cxn modelId="{EBDB09A2-2E50-49A8-869C-055FBD4FD374}" type="presParOf" srcId="{098BE9EA-05C7-4CC1-A090-3584978411F5}" destId="{9EB754EA-FAEE-465C-8F9B-6A66F5958F4E}" srcOrd="3" destOrd="0" presId="urn:microsoft.com/office/officeart/2018/2/layout/IconVerticalSolidList"/>
    <dgm:cxn modelId="{8DFDB428-1FE4-49A1-BEC0-76A2D57C8C60}" type="presParOf" srcId="{95D5F232-98CE-4728-AEA4-C2C50F1F0772}" destId="{4FD3A36A-4415-422E-8CA8-F29E0AC0B061}" srcOrd="1" destOrd="0" presId="urn:microsoft.com/office/officeart/2018/2/layout/IconVerticalSolidList"/>
    <dgm:cxn modelId="{5D0CB2C6-499F-4A0B-A3A9-DC19896ACFE1}" type="presParOf" srcId="{95D5F232-98CE-4728-AEA4-C2C50F1F0772}" destId="{8294071C-3930-4963-A438-1984D3479909}" srcOrd="2" destOrd="0" presId="urn:microsoft.com/office/officeart/2018/2/layout/IconVerticalSolidList"/>
    <dgm:cxn modelId="{A4DC62F2-3A69-4AA3-B66C-FA16EC98A7B4}" type="presParOf" srcId="{8294071C-3930-4963-A438-1984D3479909}" destId="{D844CABA-BB9B-4448-8940-738531E098F0}" srcOrd="0" destOrd="0" presId="urn:microsoft.com/office/officeart/2018/2/layout/IconVerticalSolidList"/>
    <dgm:cxn modelId="{493A7013-3D2A-4708-A036-4403E8A8108A}" type="presParOf" srcId="{8294071C-3930-4963-A438-1984D3479909}" destId="{B363A9B6-B72E-4DA8-9B8C-93D47E9EFB70}" srcOrd="1" destOrd="0" presId="urn:microsoft.com/office/officeart/2018/2/layout/IconVerticalSolidList"/>
    <dgm:cxn modelId="{3F1D1F21-1FA1-4BE6-A499-3E81C5052DE4}" type="presParOf" srcId="{8294071C-3930-4963-A438-1984D3479909}" destId="{CC609280-8AD5-405A-B94D-3E7CE0875B59}" srcOrd="2" destOrd="0" presId="urn:microsoft.com/office/officeart/2018/2/layout/IconVerticalSolidList"/>
    <dgm:cxn modelId="{CC849E79-71EF-462B-8DF7-261076609ECF}" type="presParOf" srcId="{8294071C-3930-4963-A438-1984D3479909}" destId="{7C98A250-CA9D-4C2E-A475-45B129A26050}" srcOrd="3" destOrd="0" presId="urn:microsoft.com/office/officeart/2018/2/layout/IconVerticalSolidList"/>
    <dgm:cxn modelId="{8FD4B0F0-EF8E-4362-A2ED-06BAF96593B6}" type="presParOf" srcId="{95D5F232-98CE-4728-AEA4-C2C50F1F0772}" destId="{A7A7133A-A8C5-4C22-BA96-6B5B83A691A0}" srcOrd="3" destOrd="0" presId="urn:microsoft.com/office/officeart/2018/2/layout/IconVerticalSolidList"/>
    <dgm:cxn modelId="{0694B31B-C898-491F-AC17-A05867A6AB93}" type="presParOf" srcId="{95D5F232-98CE-4728-AEA4-C2C50F1F0772}" destId="{3C8050D5-B296-4489-AAD2-CB3943D1ACEA}" srcOrd="4" destOrd="0" presId="urn:microsoft.com/office/officeart/2018/2/layout/IconVerticalSolidList"/>
    <dgm:cxn modelId="{1A14DAE1-7E1C-47B3-A3AB-E7522BD90B4E}" type="presParOf" srcId="{3C8050D5-B296-4489-AAD2-CB3943D1ACEA}" destId="{7F895E8F-64C2-478E-BA98-AD0002A41824}" srcOrd="0" destOrd="0" presId="urn:microsoft.com/office/officeart/2018/2/layout/IconVerticalSolidList"/>
    <dgm:cxn modelId="{5976EC62-DD9B-4B98-B77A-5CCDE3428D00}" type="presParOf" srcId="{3C8050D5-B296-4489-AAD2-CB3943D1ACEA}" destId="{931F254A-77E2-4282-AA7D-8AD386C36713}" srcOrd="1" destOrd="0" presId="urn:microsoft.com/office/officeart/2018/2/layout/IconVerticalSolidList"/>
    <dgm:cxn modelId="{26E670A0-9A4F-44A9-A133-D1CA3DF6BB1C}" type="presParOf" srcId="{3C8050D5-B296-4489-AAD2-CB3943D1ACEA}" destId="{0784C6A3-BD35-4287-AA5B-9A31470836D3}" srcOrd="2" destOrd="0" presId="urn:microsoft.com/office/officeart/2018/2/layout/IconVerticalSolidList"/>
    <dgm:cxn modelId="{8F607AA8-BE66-4D35-B235-1A3E83091D38}" type="presParOf" srcId="{3C8050D5-B296-4489-AAD2-CB3943D1ACEA}" destId="{E2586475-2EA2-4D27-A922-5CC6F330E9AB}" srcOrd="3" destOrd="0" presId="urn:microsoft.com/office/officeart/2018/2/layout/IconVerticalSolidList"/>
    <dgm:cxn modelId="{7360A40E-4A2B-45D7-9A1A-AA7B784D00ED}" type="presParOf" srcId="{95D5F232-98CE-4728-AEA4-C2C50F1F0772}" destId="{14695213-4D1A-49BA-8F25-74184A360150}" srcOrd="5" destOrd="0" presId="urn:microsoft.com/office/officeart/2018/2/layout/IconVerticalSolidList"/>
    <dgm:cxn modelId="{F84C48E2-34B3-4E09-B87F-C2C099E230D8}" type="presParOf" srcId="{95D5F232-98CE-4728-AEA4-C2C50F1F0772}" destId="{58415D37-9F22-44CF-92FB-CB5D625CFC1C}" srcOrd="6" destOrd="0" presId="urn:microsoft.com/office/officeart/2018/2/layout/IconVerticalSolidList"/>
    <dgm:cxn modelId="{8D657BF6-6486-4D56-990D-49F207CEFEA6}" type="presParOf" srcId="{58415D37-9F22-44CF-92FB-CB5D625CFC1C}" destId="{29BF0FB3-B00E-4474-B865-19A7A9DCD9FD}" srcOrd="0" destOrd="0" presId="urn:microsoft.com/office/officeart/2018/2/layout/IconVerticalSolidList"/>
    <dgm:cxn modelId="{401B056E-2072-4620-BBE4-1DF4FA87786C}" type="presParOf" srcId="{58415D37-9F22-44CF-92FB-CB5D625CFC1C}" destId="{C8D2DC2F-656D-4F26-A939-D6CBB6C741CC}" srcOrd="1" destOrd="0" presId="urn:microsoft.com/office/officeart/2018/2/layout/IconVerticalSolidList"/>
    <dgm:cxn modelId="{156C703B-ABDE-4003-8B57-EA26DC1FA298}" type="presParOf" srcId="{58415D37-9F22-44CF-92FB-CB5D625CFC1C}" destId="{3A05DEA4-0484-4DEA-B7A9-BD1D0C1AEB9C}" srcOrd="2" destOrd="0" presId="urn:microsoft.com/office/officeart/2018/2/layout/IconVerticalSolidList"/>
    <dgm:cxn modelId="{5A537954-F69B-44A3-A8DB-3D7CDE889ABC}" type="presParOf" srcId="{58415D37-9F22-44CF-92FB-CB5D625CFC1C}" destId="{7F7A8545-9D90-46D4-B846-A2E470EFE626}" srcOrd="3" destOrd="0" presId="urn:microsoft.com/office/officeart/2018/2/layout/IconVerticalSolidList"/>
    <dgm:cxn modelId="{7F326E04-2750-4E9A-9AF6-393B044EB292}" type="presParOf" srcId="{95D5F232-98CE-4728-AEA4-C2C50F1F0772}" destId="{5DDDB64C-29AD-4D0A-A7FD-E94BE6B3C3FB}" srcOrd="7" destOrd="0" presId="urn:microsoft.com/office/officeart/2018/2/layout/IconVerticalSolidList"/>
    <dgm:cxn modelId="{A3104D9A-2EB7-4F09-A8B9-7D43E9ECD5D7}" type="presParOf" srcId="{95D5F232-98CE-4728-AEA4-C2C50F1F0772}" destId="{8B697A19-B7D7-43C1-9F63-C42D8C58BEF9}" srcOrd="8" destOrd="0" presId="urn:microsoft.com/office/officeart/2018/2/layout/IconVerticalSolidList"/>
    <dgm:cxn modelId="{FBB791B1-F116-4B8B-9041-288D034749B7}" type="presParOf" srcId="{8B697A19-B7D7-43C1-9F63-C42D8C58BEF9}" destId="{E3073024-C631-4FBA-845A-4F2AE1FC0137}" srcOrd="0" destOrd="0" presId="urn:microsoft.com/office/officeart/2018/2/layout/IconVerticalSolidList"/>
    <dgm:cxn modelId="{806BCC02-DC0A-41E1-B16D-AF4601C774B2}" type="presParOf" srcId="{8B697A19-B7D7-43C1-9F63-C42D8C58BEF9}" destId="{26660996-C0A4-4898-A8E9-7F7D4FA1150F}" srcOrd="1" destOrd="0" presId="urn:microsoft.com/office/officeart/2018/2/layout/IconVerticalSolidList"/>
    <dgm:cxn modelId="{B87C67E6-A366-4C06-8138-069093E415CC}" type="presParOf" srcId="{8B697A19-B7D7-43C1-9F63-C42D8C58BEF9}" destId="{CA830A80-E54E-4EC6-A126-3CF2D2D3E475}" srcOrd="2" destOrd="0" presId="urn:microsoft.com/office/officeart/2018/2/layout/IconVerticalSolidList"/>
    <dgm:cxn modelId="{17B0E60B-1EA1-4743-BF12-4D9E9A24DED5}" type="presParOf" srcId="{8B697A19-B7D7-43C1-9F63-C42D8C58BEF9}" destId="{0A0645F8-A76C-499D-AF83-5AE9A71D2488}" srcOrd="3" destOrd="0" presId="urn:microsoft.com/office/officeart/2018/2/layout/IconVerticalSolidList"/>
    <dgm:cxn modelId="{4165CDF8-3454-4611-8E2F-90B6B646C194}" type="presParOf" srcId="{95D5F232-98CE-4728-AEA4-C2C50F1F0772}" destId="{1F42F394-CCAD-470B-B96A-47B6DF75A13F}" srcOrd="9" destOrd="0" presId="urn:microsoft.com/office/officeart/2018/2/layout/IconVerticalSolidList"/>
    <dgm:cxn modelId="{B45BB1BE-EE70-489F-AA40-D3BF862C6008}" type="presParOf" srcId="{95D5F232-98CE-4728-AEA4-C2C50F1F0772}" destId="{C47B5E82-28EF-4E13-8654-66D1E5BA1F80}" srcOrd="10" destOrd="0" presId="urn:microsoft.com/office/officeart/2018/2/layout/IconVerticalSolidList"/>
    <dgm:cxn modelId="{A815D984-48A3-4879-ADA2-5B4702473620}" type="presParOf" srcId="{C47B5E82-28EF-4E13-8654-66D1E5BA1F80}" destId="{D779C9F0-F2DB-40CD-92B8-6FAFCBE5FAB1}" srcOrd="0" destOrd="0" presId="urn:microsoft.com/office/officeart/2018/2/layout/IconVerticalSolidList"/>
    <dgm:cxn modelId="{14DA1B2B-4FF8-4212-9BBD-7FFFCC72907C}" type="presParOf" srcId="{C47B5E82-28EF-4E13-8654-66D1E5BA1F80}" destId="{EFF02ADF-4247-442F-A0E1-88B65E0F0E8F}" srcOrd="1" destOrd="0" presId="urn:microsoft.com/office/officeart/2018/2/layout/IconVerticalSolidList"/>
    <dgm:cxn modelId="{49BC0D49-4982-45C7-AA8F-0AE4AF809705}" type="presParOf" srcId="{C47B5E82-28EF-4E13-8654-66D1E5BA1F80}" destId="{553FE078-2CB6-44CB-A677-C31B998D2DC5}" srcOrd="2" destOrd="0" presId="urn:microsoft.com/office/officeart/2018/2/layout/IconVerticalSolidList"/>
    <dgm:cxn modelId="{82A12719-CB08-482F-A228-AA94C0CEA7F8}" type="presParOf" srcId="{C47B5E82-28EF-4E13-8654-66D1E5BA1F80}" destId="{95FBA3B4-F075-4C81-BEDF-27D604740D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3411BD2-EE4E-491D-A783-E2DA0131DDC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38ED4D-046D-4EA2-BE8C-0734B8E161D4}">
      <dgm:prSet/>
      <dgm:spPr/>
      <dgm:t>
        <a:bodyPr/>
        <a:lstStyle/>
        <a:p>
          <a:r>
            <a:rPr lang="en-GB"/>
            <a:t>Author Surname </a:t>
          </a:r>
          <a:endParaRPr lang="en-US"/>
        </a:p>
      </dgm:t>
    </dgm:pt>
    <dgm:pt modelId="{61C65699-4CD9-4D20-9C02-0C8859337D53}" type="parTrans" cxnId="{0A6CBD61-CFD3-475A-8B6D-07393B806648}">
      <dgm:prSet/>
      <dgm:spPr/>
      <dgm:t>
        <a:bodyPr/>
        <a:lstStyle/>
        <a:p>
          <a:endParaRPr lang="en-US"/>
        </a:p>
      </dgm:t>
    </dgm:pt>
    <dgm:pt modelId="{12819812-8415-4675-84B9-238673201F91}" type="sibTrans" cxnId="{0A6CBD61-CFD3-475A-8B6D-07393B806648}">
      <dgm:prSet/>
      <dgm:spPr/>
      <dgm:t>
        <a:bodyPr/>
        <a:lstStyle/>
        <a:p>
          <a:endParaRPr lang="en-US"/>
        </a:p>
      </dgm:t>
    </dgm:pt>
    <dgm:pt modelId="{430AC27B-8D72-44B3-84E1-471603C0E1D5}">
      <dgm:prSet/>
      <dgm:spPr/>
      <dgm:t>
        <a:bodyPr/>
        <a:lstStyle/>
        <a:p>
          <a:r>
            <a:rPr lang="en-GB"/>
            <a:t>Author First Name Initial</a:t>
          </a:r>
          <a:endParaRPr lang="en-US"/>
        </a:p>
      </dgm:t>
    </dgm:pt>
    <dgm:pt modelId="{0166C221-8CFF-4CC6-B5EB-330A2A7A1569}" type="parTrans" cxnId="{7A0BFF6F-89F4-4A6E-899A-EB4A719AE5D3}">
      <dgm:prSet/>
      <dgm:spPr/>
      <dgm:t>
        <a:bodyPr/>
        <a:lstStyle/>
        <a:p>
          <a:endParaRPr lang="en-US"/>
        </a:p>
      </dgm:t>
    </dgm:pt>
    <dgm:pt modelId="{7A5412CB-FC57-4255-8076-6749FB3A1935}" type="sibTrans" cxnId="{7A0BFF6F-89F4-4A6E-899A-EB4A719AE5D3}">
      <dgm:prSet/>
      <dgm:spPr/>
      <dgm:t>
        <a:bodyPr/>
        <a:lstStyle/>
        <a:p>
          <a:endParaRPr lang="en-US"/>
        </a:p>
      </dgm:t>
    </dgm:pt>
    <dgm:pt modelId="{FC22EA09-50A5-4955-A1FD-20EBD024232F}">
      <dgm:prSet/>
      <dgm:spPr/>
      <dgm:t>
        <a:bodyPr/>
        <a:lstStyle/>
        <a:p>
          <a:r>
            <a:rPr lang="en-GB"/>
            <a:t>Year of Publication </a:t>
          </a:r>
          <a:endParaRPr lang="en-US"/>
        </a:p>
      </dgm:t>
    </dgm:pt>
    <dgm:pt modelId="{5AD47D2F-7C46-46BF-AAA3-CB9D96B5C9A9}" type="parTrans" cxnId="{CED06660-0B44-4D9B-ADBF-641172EE7D6C}">
      <dgm:prSet/>
      <dgm:spPr/>
      <dgm:t>
        <a:bodyPr/>
        <a:lstStyle/>
        <a:p>
          <a:endParaRPr lang="en-US"/>
        </a:p>
      </dgm:t>
    </dgm:pt>
    <dgm:pt modelId="{9BE3191A-F26A-410B-B0B4-78994EE7F520}" type="sibTrans" cxnId="{CED06660-0B44-4D9B-ADBF-641172EE7D6C}">
      <dgm:prSet/>
      <dgm:spPr/>
      <dgm:t>
        <a:bodyPr/>
        <a:lstStyle/>
        <a:p>
          <a:endParaRPr lang="en-US"/>
        </a:p>
      </dgm:t>
    </dgm:pt>
    <dgm:pt modelId="{B983E415-BC85-44D7-B51F-4782C24C7A35}">
      <dgm:prSet/>
      <dgm:spPr/>
      <dgm:t>
        <a:bodyPr/>
        <a:lstStyle/>
        <a:p>
          <a:r>
            <a:rPr lang="en-GB"/>
            <a:t>Edition (If there is one)</a:t>
          </a:r>
          <a:endParaRPr lang="en-US"/>
        </a:p>
      </dgm:t>
    </dgm:pt>
    <dgm:pt modelId="{B963447E-DB7D-4F49-B0B1-581B7C9224BB}" type="parTrans" cxnId="{F6E25F2D-7435-4D2B-86F1-89EB7F5BA748}">
      <dgm:prSet/>
      <dgm:spPr/>
      <dgm:t>
        <a:bodyPr/>
        <a:lstStyle/>
        <a:p>
          <a:endParaRPr lang="en-US"/>
        </a:p>
      </dgm:t>
    </dgm:pt>
    <dgm:pt modelId="{64AA3AEA-A212-4D35-90B4-BABDDB93C660}" type="sibTrans" cxnId="{F6E25F2D-7435-4D2B-86F1-89EB7F5BA748}">
      <dgm:prSet/>
      <dgm:spPr/>
      <dgm:t>
        <a:bodyPr/>
        <a:lstStyle/>
        <a:p>
          <a:endParaRPr lang="en-US"/>
        </a:p>
      </dgm:t>
    </dgm:pt>
    <dgm:pt modelId="{EDBA25F7-21E8-40BB-AC5C-AD2EB6E04588}">
      <dgm:prSet/>
      <dgm:spPr/>
      <dgm:t>
        <a:bodyPr/>
        <a:lstStyle/>
        <a:p>
          <a:r>
            <a:rPr lang="en-GB"/>
            <a:t>Publisher Name </a:t>
          </a:r>
          <a:endParaRPr lang="en-US"/>
        </a:p>
      </dgm:t>
    </dgm:pt>
    <dgm:pt modelId="{190F9237-99D0-4751-AF13-E36B34F3002E}" type="parTrans" cxnId="{CA093B6E-D658-4E73-A342-4A5D1B22FF88}">
      <dgm:prSet/>
      <dgm:spPr/>
      <dgm:t>
        <a:bodyPr/>
        <a:lstStyle/>
        <a:p>
          <a:endParaRPr lang="en-US"/>
        </a:p>
      </dgm:t>
    </dgm:pt>
    <dgm:pt modelId="{2CAE93E2-C2B8-49D3-8FB4-396098EE3C20}" type="sibTrans" cxnId="{CA093B6E-D658-4E73-A342-4A5D1B22FF88}">
      <dgm:prSet/>
      <dgm:spPr/>
      <dgm:t>
        <a:bodyPr/>
        <a:lstStyle/>
        <a:p>
          <a:endParaRPr lang="en-US"/>
        </a:p>
      </dgm:t>
    </dgm:pt>
    <dgm:pt modelId="{A93422FE-58B2-4C35-A0B8-400875F9CC9F}" type="pres">
      <dgm:prSet presAssocID="{13411BD2-EE4E-491D-A783-E2DA0131DDCD}" presName="linear" presStyleCnt="0">
        <dgm:presLayoutVars>
          <dgm:animLvl val="lvl"/>
          <dgm:resizeHandles val="exact"/>
        </dgm:presLayoutVars>
      </dgm:prSet>
      <dgm:spPr/>
    </dgm:pt>
    <dgm:pt modelId="{D0E537D6-10FB-466D-9DF5-1E5AC13129C8}" type="pres">
      <dgm:prSet presAssocID="{F638ED4D-046D-4EA2-BE8C-0734B8E161D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EF41C4A-B772-4C30-A6F0-2383819D87B1}" type="pres">
      <dgm:prSet presAssocID="{12819812-8415-4675-84B9-238673201F91}" presName="spacer" presStyleCnt="0"/>
      <dgm:spPr/>
    </dgm:pt>
    <dgm:pt modelId="{5AA2B1A7-A178-4DC7-A931-5DC5D62294F3}" type="pres">
      <dgm:prSet presAssocID="{430AC27B-8D72-44B3-84E1-471603C0E1D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6C5D631-F18A-4749-B573-378B57709926}" type="pres">
      <dgm:prSet presAssocID="{7A5412CB-FC57-4255-8076-6749FB3A1935}" presName="spacer" presStyleCnt="0"/>
      <dgm:spPr/>
    </dgm:pt>
    <dgm:pt modelId="{0CFDEA09-654F-41DF-9F1E-78EC8C26987E}" type="pres">
      <dgm:prSet presAssocID="{FC22EA09-50A5-4955-A1FD-20EBD024232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65874C3-37EF-47CD-8081-16E90BA38854}" type="pres">
      <dgm:prSet presAssocID="{9BE3191A-F26A-410B-B0B4-78994EE7F520}" presName="spacer" presStyleCnt="0"/>
      <dgm:spPr/>
    </dgm:pt>
    <dgm:pt modelId="{2D887373-AE77-4C95-8DF0-0537C8BAF56D}" type="pres">
      <dgm:prSet presAssocID="{B983E415-BC85-44D7-B51F-4782C24C7A3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E557480-C213-42F5-ABCF-69ACCD2ED73B}" type="pres">
      <dgm:prSet presAssocID="{64AA3AEA-A212-4D35-90B4-BABDDB93C660}" presName="spacer" presStyleCnt="0"/>
      <dgm:spPr/>
    </dgm:pt>
    <dgm:pt modelId="{81F18982-222A-40F3-9529-ECD3E6C78A22}" type="pres">
      <dgm:prSet presAssocID="{EDBA25F7-21E8-40BB-AC5C-AD2EB6E0458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6E25F2D-7435-4D2B-86F1-89EB7F5BA748}" srcId="{13411BD2-EE4E-491D-A783-E2DA0131DDCD}" destId="{B983E415-BC85-44D7-B51F-4782C24C7A35}" srcOrd="3" destOrd="0" parTransId="{B963447E-DB7D-4F49-B0B1-581B7C9224BB}" sibTransId="{64AA3AEA-A212-4D35-90B4-BABDDB93C660}"/>
    <dgm:cxn modelId="{CED06660-0B44-4D9B-ADBF-641172EE7D6C}" srcId="{13411BD2-EE4E-491D-A783-E2DA0131DDCD}" destId="{FC22EA09-50A5-4955-A1FD-20EBD024232F}" srcOrd="2" destOrd="0" parTransId="{5AD47D2F-7C46-46BF-AAA3-CB9D96B5C9A9}" sibTransId="{9BE3191A-F26A-410B-B0B4-78994EE7F520}"/>
    <dgm:cxn modelId="{0A6CBD61-CFD3-475A-8B6D-07393B806648}" srcId="{13411BD2-EE4E-491D-A783-E2DA0131DDCD}" destId="{F638ED4D-046D-4EA2-BE8C-0734B8E161D4}" srcOrd="0" destOrd="0" parTransId="{61C65699-4CD9-4D20-9C02-0C8859337D53}" sibTransId="{12819812-8415-4675-84B9-238673201F91}"/>
    <dgm:cxn modelId="{CA093B6E-D658-4E73-A342-4A5D1B22FF88}" srcId="{13411BD2-EE4E-491D-A783-E2DA0131DDCD}" destId="{EDBA25F7-21E8-40BB-AC5C-AD2EB6E04588}" srcOrd="4" destOrd="0" parTransId="{190F9237-99D0-4751-AF13-E36B34F3002E}" sibTransId="{2CAE93E2-C2B8-49D3-8FB4-396098EE3C20}"/>
    <dgm:cxn modelId="{7A0BFF6F-89F4-4A6E-899A-EB4A719AE5D3}" srcId="{13411BD2-EE4E-491D-A783-E2DA0131DDCD}" destId="{430AC27B-8D72-44B3-84E1-471603C0E1D5}" srcOrd="1" destOrd="0" parTransId="{0166C221-8CFF-4CC6-B5EB-330A2A7A1569}" sibTransId="{7A5412CB-FC57-4255-8076-6749FB3A1935}"/>
    <dgm:cxn modelId="{BFCCA951-25F1-49E2-84F3-B23F9EAD3454}" type="presOf" srcId="{F638ED4D-046D-4EA2-BE8C-0734B8E161D4}" destId="{D0E537D6-10FB-466D-9DF5-1E5AC13129C8}" srcOrd="0" destOrd="0" presId="urn:microsoft.com/office/officeart/2005/8/layout/vList2"/>
    <dgm:cxn modelId="{6A04BF89-ACEC-4661-8DA6-BF9D6A191993}" type="presOf" srcId="{13411BD2-EE4E-491D-A783-E2DA0131DDCD}" destId="{A93422FE-58B2-4C35-A0B8-400875F9CC9F}" srcOrd="0" destOrd="0" presId="urn:microsoft.com/office/officeart/2005/8/layout/vList2"/>
    <dgm:cxn modelId="{8A2E9295-C555-49EC-AC18-1B20C0E52EBA}" type="presOf" srcId="{EDBA25F7-21E8-40BB-AC5C-AD2EB6E04588}" destId="{81F18982-222A-40F3-9529-ECD3E6C78A22}" srcOrd="0" destOrd="0" presId="urn:microsoft.com/office/officeart/2005/8/layout/vList2"/>
    <dgm:cxn modelId="{B19A3CC3-6A82-4596-87A0-DE1017287C44}" type="presOf" srcId="{FC22EA09-50A5-4955-A1FD-20EBD024232F}" destId="{0CFDEA09-654F-41DF-9F1E-78EC8C26987E}" srcOrd="0" destOrd="0" presId="urn:microsoft.com/office/officeart/2005/8/layout/vList2"/>
    <dgm:cxn modelId="{7A02F7D4-5955-46F8-9499-BE1C41FCB1BB}" type="presOf" srcId="{430AC27B-8D72-44B3-84E1-471603C0E1D5}" destId="{5AA2B1A7-A178-4DC7-A931-5DC5D62294F3}" srcOrd="0" destOrd="0" presId="urn:microsoft.com/office/officeart/2005/8/layout/vList2"/>
    <dgm:cxn modelId="{D3279AE6-92D0-4900-ADEA-ADD62560EF17}" type="presOf" srcId="{B983E415-BC85-44D7-B51F-4782C24C7A35}" destId="{2D887373-AE77-4C95-8DF0-0537C8BAF56D}" srcOrd="0" destOrd="0" presId="urn:microsoft.com/office/officeart/2005/8/layout/vList2"/>
    <dgm:cxn modelId="{14050C73-0F77-4674-BAAB-093F2A180402}" type="presParOf" srcId="{A93422FE-58B2-4C35-A0B8-400875F9CC9F}" destId="{D0E537D6-10FB-466D-9DF5-1E5AC13129C8}" srcOrd="0" destOrd="0" presId="urn:microsoft.com/office/officeart/2005/8/layout/vList2"/>
    <dgm:cxn modelId="{42C1B9BA-FBC8-4D3A-AE6F-A16A7D5BC2CB}" type="presParOf" srcId="{A93422FE-58B2-4C35-A0B8-400875F9CC9F}" destId="{1EF41C4A-B772-4C30-A6F0-2383819D87B1}" srcOrd="1" destOrd="0" presId="urn:microsoft.com/office/officeart/2005/8/layout/vList2"/>
    <dgm:cxn modelId="{EFC5C75F-C921-4E7E-951A-E4E4CBEBCFCC}" type="presParOf" srcId="{A93422FE-58B2-4C35-A0B8-400875F9CC9F}" destId="{5AA2B1A7-A178-4DC7-A931-5DC5D62294F3}" srcOrd="2" destOrd="0" presId="urn:microsoft.com/office/officeart/2005/8/layout/vList2"/>
    <dgm:cxn modelId="{1AF41C62-D77D-490D-9252-7CB3176EF89B}" type="presParOf" srcId="{A93422FE-58B2-4C35-A0B8-400875F9CC9F}" destId="{06C5D631-F18A-4749-B573-378B57709926}" srcOrd="3" destOrd="0" presId="urn:microsoft.com/office/officeart/2005/8/layout/vList2"/>
    <dgm:cxn modelId="{B85540FF-EBDB-43D8-99E6-BF2CD8C2349F}" type="presParOf" srcId="{A93422FE-58B2-4C35-A0B8-400875F9CC9F}" destId="{0CFDEA09-654F-41DF-9F1E-78EC8C26987E}" srcOrd="4" destOrd="0" presId="urn:microsoft.com/office/officeart/2005/8/layout/vList2"/>
    <dgm:cxn modelId="{3404D483-A520-4394-9415-8BDE2DAF6F62}" type="presParOf" srcId="{A93422FE-58B2-4C35-A0B8-400875F9CC9F}" destId="{365874C3-37EF-47CD-8081-16E90BA38854}" srcOrd="5" destOrd="0" presId="urn:microsoft.com/office/officeart/2005/8/layout/vList2"/>
    <dgm:cxn modelId="{0A7813FE-C8D2-480C-BA18-D2D3082379A7}" type="presParOf" srcId="{A93422FE-58B2-4C35-A0B8-400875F9CC9F}" destId="{2D887373-AE77-4C95-8DF0-0537C8BAF56D}" srcOrd="6" destOrd="0" presId="urn:microsoft.com/office/officeart/2005/8/layout/vList2"/>
    <dgm:cxn modelId="{2293F15F-E796-48FD-A71F-F59656CE82D9}" type="presParOf" srcId="{A93422FE-58B2-4C35-A0B8-400875F9CC9F}" destId="{2E557480-C213-42F5-ABCF-69ACCD2ED73B}" srcOrd="7" destOrd="0" presId="urn:microsoft.com/office/officeart/2005/8/layout/vList2"/>
    <dgm:cxn modelId="{8444C9AE-560D-4D51-9A5A-B3D9F27F0B39}" type="presParOf" srcId="{A93422FE-58B2-4C35-A0B8-400875F9CC9F}" destId="{81F18982-222A-40F3-9529-ECD3E6C78A2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E6A2B1D-506A-4FA0-8C99-DD35BFB39B7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056FFC-F3A6-4D97-9BB3-62D6C1E9AABC}">
      <dgm:prSet/>
      <dgm:spPr/>
      <dgm:t>
        <a:bodyPr/>
        <a:lstStyle/>
        <a:p>
          <a:r>
            <a:rPr lang="en-GB"/>
            <a:t>Author Surname </a:t>
          </a:r>
          <a:endParaRPr lang="en-US"/>
        </a:p>
      </dgm:t>
    </dgm:pt>
    <dgm:pt modelId="{F6A2805A-C807-4094-8A04-3C1B78B7DE79}" type="parTrans" cxnId="{81777228-3460-4F15-8501-F44415DC74E0}">
      <dgm:prSet/>
      <dgm:spPr/>
      <dgm:t>
        <a:bodyPr/>
        <a:lstStyle/>
        <a:p>
          <a:endParaRPr lang="en-US"/>
        </a:p>
      </dgm:t>
    </dgm:pt>
    <dgm:pt modelId="{90C41BE8-7426-4EC5-81A9-65FEA8968B95}" type="sibTrans" cxnId="{81777228-3460-4F15-8501-F44415DC74E0}">
      <dgm:prSet/>
      <dgm:spPr/>
      <dgm:t>
        <a:bodyPr/>
        <a:lstStyle/>
        <a:p>
          <a:endParaRPr lang="en-US"/>
        </a:p>
      </dgm:t>
    </dgm:pt>
    <dgm:pt modelId="{0470A6CF-DE21-4C49-AD7E-05FF5EF12892}">
      <dgm:prSet/>
      <dgm:spPr/>
      <dgm:t>
        <a:bodyPr/>
        <a:lstStyle/>
        <a:p>
          <a:r>
            <a:rPr lang="en-GB"/>
            <a:t>Author First Name Initial </a:t>
          </a:r>
          <a:endParaRPr lang="en-US"/>
        </a:p>
      </dgm:t>
    </dgm:pt>
    <dgm:pt modelId="{26A55F8B-6C31-471F-A863-996767681DD1}" type="parTrans" cxnId="{50CFBD3A-19A1-4B37-A8FA-852B759CDF0B}">
      <dgm:prSet/>
      <dgm:spPr/>
      <dgm:t>
        <a:bodyPr/>
        <a:lstStyle/>
        <a:p>
          <a:endParaRPr lang="en-US"/>
        </a:p>
      </dgm:t>
    </dgm:pt>
    <dgm:pt modelId="{9D248510-7C21-483E-A3F7-4BC22BB13281}" type="sibTrans" cxnId="{50CFBD3A-19A1-4B37-A8FA-852B759CDF0B}">
      <dgm:prSet/>
      <dgm:spPr/>
      <dgm:t>
        <a:bodyPr/>
        <a:lstStyle/>
        <a:p>
          <a:endParaRPr lang="en-US"/>
        </a:p>
      </dgm:t>
    </dgm:pt>
    <dgm:pt modelId="{772F8F13-C0BC-42F2-9720-DE9ED3FECE38}">
      <dgm:prSet/>
      <dgm:spPr/>
      <dgm:t>
        <a:bodyPr/>
        <a:lstStyle/>
        <a:p>
          <a:r>
            <a:rPr lang="en-GB" dirty="0"/>
            <a:t>Year of Publication </a:t>
          </a:r>
          <a:endParaRPr lang="en-US" dirty="0"/>
        </a:p>
      </dgm:t>
    </dgm:pt>
    <dgm:pt modelId="{A5FA84FA-CA46-4662-93DB-86A20C155408}" type="parTrans" cxnId="{4E4EB10D-C733-4F58-8F33-223DD4E5A4D8}">
      <dgm:prSet/>
      <dgm:spPr/>
      <dgm:t>
        <a:bodyPr/>
        <a:lstStyle/>
        <a:p>
          <a:endParaRPr lang="en-US"/>
        </a:p>
      </dgm:t>
    </dgm:pt>
    <dgm:pt modelId="{798A9F4E-C071-4BCE-82B6-258086EC3F98}" type="sibTrans" cxnId="{4E4EB10D-C733-4F58-8F33-223DD4E5A4D8}">
      <dgm:prSet/>
      <dgm:spPr/>
      <dgm:t>
        <a:bodyPr/>
        <a:lstStyle/>
        <a:p>
          <a:endParaRPr lang="en-US"/>
        </a:p>
      </dgm:t>
    </dgm:pt>
    <dgm:pt modelId="{134560DD-AF01-4D4F-919B-2FFFA2D207AD}">
      <dgm:prSet/>
      <dgm:spPr/>
      <dgm:t>
        <a:bodyPr/>
        <a:lstStyle/>
        <a:p>
          <a:r>
            <a:rPr lang="en-GB"/>
            <a:t>Article Title </a:t>
          </a:r>
          <a:endParaRPr lang="en-US"/>
        </a:p>
      </dgm:t>
    </dgm:pt>
    <dgm:pt modelId="{1E271BD9-AE26-4EFD-AB02-0908A0217AA4}" type="parTrans" cxnId="{B6BE7DF3-5DD8-4702-8F26-37F8FDD844DD}">
      <dgm:prSet/>
      <dgm:spPr/>
      <dgm:t>
        <a:bodyPr/>
        <a:lstStyle/>
        <a:p>
          <a:endParaRPr lang="en-US"/>
        </a:p>
      </dgm:t>
    </dgm:pt>
    <dgm:pt modelId="{4E64F5B0-6A80-4924-A032-9369BD1D2E8C}" type="sibTrans" cxnId="{B6BE7DF3-5DD8-4702-8F26-37F8FDD844DD}">
      <dgm:prSet/>
      <dgm:spPr/>
      <dgm:t>
        <a:bodyPr/>
        <a:lstStyle/>
        <a:p>
          <a:endParaRPr lang="en-US"/>
        </a:p>
      </dgm:t>
    </dgm:pt>
    <dgm:pt modelId="{675656E9-B4D3-4E9C-B414-B6B939D000A0}">
      <dgm:prSet/>
      <dgm:spPr/>
      <dgm:t>
        <a:bodyPr/>
        <a:lstStyle/>
        <a:p>
          <a:r>
            <a:rPr lang="en-GB"/>
            <a:t>Journal Name </a:t>
          </a:r>
          <a:endParaRPr lang="en-US"/>
        </a:p>
      </dgm:t>
    </dgm:pt>
    <dgm:pt modelId="{B524AE45-C36C-460B-ABE0-7EC4B5A5BD5E}" type="parTrans" cxnId="{11DF23CE-39B8-4A8A-A34C-CA44F8A8A621}">
      <dgm:prSet/>
      <dgm:spPr/>
      <dgm:t>
        <a:bodyPr/>
        <a:lstStyle/>
        <a:p>
          <a:endParaRPr lang="en-US"/>
        </a:p>
      </dgm:t>
    </dgm:pt>
    <dgm:pt modelId="{F950914C-A5B2-487D-9C2D-43482E5297EB}" type="sibTrans" cxnId="{11DF23CE-39B8-4A8A-A34C-CA44F8A8A621}">
      <dgm:prSet/>
      <dgm:spPr/>
      <dgm:t>
        <a:bodyPr/>
        <a:lstStyle/>
        <a:p>
          <a:endParaRPr lang="en-US"/>
        </a:p>
      </dgm:t>
    </dgm:pt>
    <dgm:pt modelId="{0BEFC611-5AC5-4F7E-970F-98E33708E1BA}">
      <dgm:prSet/>
      <dgm:spPr/>
      <dgm:t>
        <a:bodyPr/>
        <a:lstStyle/>
        <a:p>
          <a:r>
            <a:rPr lang="en-GB"/>
            <a:t>Volume Number </a:t>
          </a:r>
          <a:endParaRPr lang="en-US"/>
        </a:p>
      </dgm:t>
    </dgm:pt>
    <dgm:pt modelId="{2AC6750F-D481-4C88-B478-809F5C197800}" type="parTrans" cxnId="{3AE95A23-001F-42FC-B115-0901D13C8365}">
      <dgm:prSet/>
      <dgm:spPr/>
      <dgm:t>
        <a:bodyPr/>
        <a:lstStyle/>
        <a:p>
          <a:endParaRPr lang="en-US"/>
        </a:p>
      </dgm:t>
    </dgm:pt>
    <dgm:pt modelId="{FF477260-8B3A-4CFB-BB31-4EC514AF3972}" type="sibTrans" cxnId="{3AE95A23-001F-42FC-B115-0901D13C8365}">
      <dgm:prSet/>
      <dgm:spPr/>
      <dgm:t>
        <a:bodyPr/>
        <a:lstStyle/>
        <a:p>
          <a:endParaRPr lang="en-US"/>
        </a:p>
      </dgm:t>
    </dgm:pt>
    <dgm:pt modelId="{A57C12C9-98D2-4A37-A2D5-8385DA4C7C63}">
      <dgm:prSet/>
      <dgm:spPr/>
      <dgm:t>
        <a:bodyPr/>
        <a:lstStyle/>
        <a:p>
          <a:r>
            <a:rPr lang="en-GB"/>
            <a:t>Issue Number </a:t>
          </a:r>
          <a:endParaRPr lang="en-US"/>
        </a:p>
      </dgm:t>
    </dgm:pt>
    <dgm:pt modelId="{0CD0722E-34DE-48B4-8E8B-7D44548E494E}" type="parTrans" cxnId="{F7551861-476F-43DC-B013-FC7A2F80FD90}">
      <dgm:prSet/>
      <dgm:spPr/>
      <dgm:t>
        <a:bodyPr/>
        <a:lstStyle/>
        <a:p>
          <a:endParaRPr lang="en-US"/>
        </a:p>
      </dgm:t>
    </dgm:pt>
    <dgm:pt modelId="{B2EAA320-E07D-42A8-B94C-50065B118303}" type="sibTrans" cxnId="{F7551861-476F-43DC-B013-FC7A2F80FD90}">
      <dgm:prSet/>
      <dgm:spPr/>
      <dgm:t>
        <a:bodyPr/>
        <a:lstStyle/>
        <a:p>
          <a:endParaRPr lang="en-US"/>
        </a:p>
      </dgm:t>
    </dgm:pt>
    <dgm:pt modelId="{02E95CD6-11AA-4B0A-8DA4-40A98F4F8F0A}">
      <dgm:prSet/>
      <dgm:spPr/>
      <dgm:t>
        <a:bodyPr/>
        <a:lstStyle/>
        <a:p>
          <a:r>
            <a:rPr lang="en-GB"/>
            <a:t>Page Numbers</a:t>
          </a:r>
          <a:endParaRPr lang="en-US"/>
        </a:p>
      </dgm:t>
    </dgm:pt>
    <dgm:pt modelId="{02C22208-8882-4F4F-96EA-D476F95E6CA9}" type="parTrans" cxnId="{7A971E21-E280-4EF5-AE16-83D5B107008B}">
      <dgm:prSet/>
      <dgm:spPr/>
      <dgm:t>
        <a:bodyPr/>
        <a:lstStyle/>
        <a:p>
          <a:endParaRPr lang="en-US"/>
        </a:p>
      </dgm:t>
    </dgm:pt>
    <dgm:pt modelId="{85926AA2-CB3C-47A8-A557-798DC953D275}" type="sibTrans" cxnId="{7A971E21-E280-4EF5-AE16-83D5B107008B}">
      <dgm:prSet/>
      <dgm:spPr/>
      <dgm:t>
        <a:bodyPr/>
        <a:lstStyle/>
        <a:p>
          <a:endParaRPr lang="en-US"/>
        </a:p>
      </dgm:t>
    </dgm:pt>
    <dgm:pt modelId="{14D09B86-D1AF-4125-AEFF-90309D5C1951}">
      <dgm:prSet/>
      <dgm:spPr/>
      <dgm:t>
        <a:bodyPr/>
        <a:lstStyle/>
        <a:p>
          <a:r>
            <a:rPr lang="en-GB"/>
            <a:t>Doi number </a:t>
          </a:r>
          <a:endParaRPr lang="en-US"/>
        </a:p>
      </dgm:t>
    </dgm:pt>
    <dgm:pt modelId="{859DA588-43AA-4CE7-81A0-7EDA51D9BC4A}" type="parTrans" cxnId="{F6CF2A5D-4D9A-4E64-8A43-68E9514553A3}">
      <dgm:prSet/>
      <dgm:spPr/>
      <dgm:t>
        <a:bodyPr/>
        <a:lstStyle/>
        <a:p>
          <a:endParaRPr lang="en-US"/>
        </a:p>
      </dgm:t>
    </dgm:pt>
    <dgm:pt modelId="{B1D0A941-D34B-418C-B1DF-262919B1D654}" type="sibTrans" cxnId="{F6CF2A5D-4D9A-4E64-8A43-68E9514553A3}">
      <dgm:prSet/>
      <dgm:spPr/>
      <dgm:t>
        <a:bodyPr/>
        <a:lstStyle/>
        <a:p>
          <a:endParaRPr lang="en-US"/>
        </a:p>
      </dgm:t>
    </dgm:pt>
    <dgm:pt modelId="{819AD17A-3F8F-48AE-8C90-5A359B216926}" type="pres">
      <dgm:prSet presAssocID="{7E6A2B1D-506A-4FA0-8C99-DD35BFB39B75}" presName="diagram" presStyleCnt="0">
        <dgm:presLayoutVars>
          <dgm:dir/>
          <dgm:resizeHandles val="exact"/>
        </dgm:presLayoutVars>
      </dgm:prSet>
      <dgm:spPr/>
    </dgm:pt>
    <dgm:pt modelId="{3868583A-17C5-472C-B1F0-5E3ECB3DB20A}" type="pres">
      <dgm:prSet presAssocID="{8D056FFC-F3A6-4D97-9BB3-62D6C1E9AABC}" presName="node" presStyleLbl="node1" presStyleIdx="0" presStyleCnt="9">
        <dgm:presLayoutVars>
          <dgm:bulletEnabled val="1"/>
        </dgm:presLayoutVars>
      </dgm:prSet>
      <dgm:spPr/>
    </dgm:pt>
    <dgm:pt modelId="{9DF017BF-2C98-4C47-A189-87EF22F04816}" type="pres">
      <dgm:prSet presAssocID="{90C41BE8-7426-4EC5-81A9-65FEA8968B95}" presName="sibTrans" presStyleCnt="0"/>
      <dgm:spPr/>
    </dgm:pt>
    <dgm:pt modelId="{33400F19-8E60-46B8-A538-6348E363EF59}" type="pres">
      <dgm:prSet presAssocID="{0470A6CF-DE21-4C49-AD7E-05FF5EF12892}" presName="node" presStyleLbl="node1" presStyleIdx="1" presStyleCnt="9">
        <dgm:presLayoutVars>
          <dgm:bulletEnabled val="1"/>
        </dgm:presLayoutVars>
      </dgm:prSet>
      <dgm:spPr/>
    </dgm:pt>
    <dgm:pt modelId="{F36BDFFF-868F-46D4-8BB2-39A334C32A49}" type="pres">
      <dgm:prSet presAssocID="{9D248510-7C21-483E-A3F7-4BC22BB13281}" presName="sibTrans" presStyleCnt="0"/>
      <dgm:spPr/>
    </dgm:pt>
    <dgm:pt modelId="{36ACCD28-5D3B-434F-B439-F288E1E6E90E}" type="pres">
      <dgm:prSet presAssocID="{772F8F13-C0BC-42F2-9720-DE9ED3FECE38}" presName="node" presStyleLbl="node1" presStyleIdx="2" presStyleCnt="9">
        <dgm:presLayoutVars>
          <dgm:bulletEnabled val="1"/>
        </dgm:presLayoutVars>
      </dgm:prSet>
      <dgm:spPr/>
    </dgm:pt>
    <dgm:pt modelId="{033C148A-BDF7-4203-90BB-E27DC1F5ED9F}" type="pres">
      <dgm:prSet presAssocID="{798A9F4E-C071-4BCE-82B6-258086EC3F98}" presName="sibTrans" presStyleCnt="0"/>
      <dgm:spPr/>
    </dgm:pt>
    <dgm:pt modelId="{15BE1747-51B4-4B01-A025-4270A0B647AF}" type="pres">
      <dgm:prSet presAssocID="{134560DD-AF01-4D4F-919B-2FFFA2D207AD}" presName="node" presStyleLbl="node1" presStyleIdx="3" presStyleCnt="9">
        <dgm:presLayoutVars>
          <dgm:bulletEnabled val="1"/>
        </dgm:presLayoutVars>
      </dgm:prSet>
      <dgm:spPr/>
    </dgm:pt>
    <dgm:pt modelId="{44ACC09F-4156-471C-8936-B7D4DFE854BC}" type="pres">
      <dgm:prSet presAssocID="{4E64F5B0-6A80-4924-A032-9369BD1D2E8C}" presName="sibTrans" presStyleCnt="0"/>
      <dgm:spPr/>
    </dgm:pt>
    <dgm:pt modelId="{A380F917-E5F5-43A8-B9C6-DDF29F2B80E9}" type="pres">
      <dgm:prSet presAssocID="{675656E9-B4D3-4E9C-B414-B6B939D000A0}" presName="node" presStyleLbl="node1" presStyleIdx="4" presStyleCnt="9">
        <dgm:presLayoutVars>
          <dgm:bulletEnabled val="1"/>
        </dgm:presLayoutVars>
      </dgm:prSet>
      <dgm:spPr/>
    </dgm:pt>
    <dgm:pt modelId="{22279CE3-3A10-4744-9DB2-3924B3AA11C0}" type="pres">
      <dgm:prSet presAssocID="{F950914C-A5B2-487D-9C2D-43482E5297EB}" presName="sibTrans" presStyleCnt="0"/>
      <dgm:spPr/>
    </dgm:pt>
    <dgm:pt modelId="{4B59515C-2D09-4FCC-B6C6-97512BEAB159}" type="pres">
      <dgm:prSet presAssocID="{0BEFC611-5AC5-4F7E-970F-98E33708E1BA}" presName="node" presStyleLbl="node1" presStyleIdx="5" presStyleCnt="9">
        <dgm:presLayoutVars>
          <dgm:bulletEnabled val="1"/>
        </dgm:presLayoutVars>
      </dgm:prSet>
      <dgm:spPr/>
    </dgm:pt>
    <dgm:pt modelId="{B5D3410B-96C2-41BA-B7A4-A3C826CEEF28}" type="pres">
      <dgm:prSet presAssocID="{FF477260-8B3A-4CFB-BB31-4EC514AF3972}" presName="sibTrans" presStyleCnt="0"/>
      <dgm:spPr/>
    </dgm:pt>
    <dgm:pt modelId="{E690B4D8-2D1A-47EF-9658-3597CB5C410A}" type="pres">
      <dgm:prSet presAssocID="{A57C12C9-98D2-4A37-A2D5-8385DA4C7C63}" presName="node" presStyleLbl="node1" presStyleIdx="6" presStyleCnt="9">
        <dgm:presLayoutVars>
          <dgm:bulletEnabled val="1"/>
        </dgm:presLayoutVars>
      </dgm:prSet>
      <dgm:spPr/>
    </dgm:pt>
    <dgm:pt modelId="{595566B7-9947-465A-8852-C143B02F6510}" type="pres">
      <dgm:prSet presAssocID="{B2EAA320-E07D-42A8-B94C-50065B118303}" presName="sibTrans" presStyleCnt="0"/>
      <dgm:spPr/>
    </dgm:pt>
    <dgm:pt modelId="{B5811328-7DF7-42A7-949D-1064DB5EEEED}" type="pres">
      <dgm:prSet presAssocID="{02E95CD6-11AA-4B0A-8DA4-40A98F4F8F0A}" presName="node" presStyleLbl="node1" presStyleIdx="7" presStyleCnt="9">
        <dgm:presLayoutVars>
          <dgm:bulletEnabled val="1"/>
        </dgm:presLayoutVars>
      </dgm:prSet>
      <dgm:spPr/>
    </dgm:pt>
    <dgm:pt modelId="{036DA02B-7785-40BB-B3DF-FA023AE2CE50}" type="pres">
      <dgm:prSet presAssocID="{85926AA2-CB3C-47A8-A557-798DC953D275}" presName="sibTrans" presStyleCnt="0"/>
      <dgm:spPr/>
    </dgm:pt>
    <dgm:pt modelId="{B7A784E0-1A19-4D4F-8563-94281F31BC91}" type="pres">
      <dgm:prSet presAssocID="{14D09B86-D1AF-4125-AEFF-90309D5C1951}" presName="node" presStyleLbl="node1" presStyleIdx="8" presStyleCnt="9">
        <dgm:presLayoutVars>
          <dgm:bulletEnabled val="1"/>
        </dgm:presLayoutVars>
      </dgm:prSet>
      <dgm:spPr/>
    </dgm:pt>
  </dgm:ptLst>
  <dgm:cxnLst>
    <dgm:cxn modelId="{0437E508-1AC3-4D73-A24E-D07CAB1D03A8}" type="presOf" srcId="{14D09B86-D1AF-4125-AEFF-90309D5C1951}" destId="{B7A784E0-1A19-4D4F-8563-94281F31BC91}" srcOrd="0" destOrd="0" presId="urn:microsoft.com/office/officeart/2005/8/layout/default"/>
    <dgm:cxn modelId="{4E4EB10D-C733-4F58-8F33-223DD4E5A4D8}" srcId="{7E6A2B1D-506A-4FA0-8C99-DD35BFB39B75}" destId="{772F8F13-C0BC-42F2-9720-DE9ED3FECE38}" srcOrd="2" destOrd="0" parTransId="{A5FA84FA-CA46-4662-93DB-86A20C155408}" sibTransId="{798A9F4E-C071-4BCE-82B6-258086EC3F98}"/>
    <dgm:cxn modelId="{6C490612-83AB-4A9B-AEB0-A41D50BF8B48}" type="presOf" srcId="{7E6A2B1D-506A-4FA0-8C99-DD35BFB39B75}" destId="{819AD17A-3F8F-48AE-8C90-5A359B216926}" srcOrd="0" destOrd="0" presId="urn:microsoft.com/office/officeart/2005/8/layout/default"/>
    <dgm:cxn modelId="{B9474D16-0F2E-4641-812F-C603FF6C6913}" type="presOf" srcId="{02E95CD6-11AA-4B0A-8DA4-40A98F4F8F0A}" destId="{B5811328-7DF7-42A7-949D-1064DB5EEEED}" srcOrd="0" destOrd="0" presId="urn:microsoft.com/office/officeart/2005/8/layout/default"/>
    <dgm:cxn modelId="{4F3D5C17-B17E-4C6A-970E-13EAAFE984D5}" type="presOf" srcId="{772F8F13-C0BC-42F2-9720-DE9ED3FECE38}" destId="{36ACCD28-5D3B-434F-B439-F288E1E6E90E}" srcOrd="0" destOrd="0" presId="urn:microsoft.com/office/officeart/2005/8/layout/default"/>
    <dgm:cxn modelId="{FADA391F-C7D3-41E8-A4E8-21B8A5CD25D6}" type="presOf" srcId="{A57C12C9-98D2-4A37-A2D5-8385DA4C7C63}" destId="{E690B4D8-2D1A-47EF-9658-3597CB5C410A}" srcOrd="0" destOrd="0" presId="urn:microsoft.com/office/officeart/2005/8/layout/default"/>
    <dgm:cxn modelId="{7A971E21-E280-4EF5-AE16-83D5B107008B}" srcId="{7E6A2B1D-506A-4FA0-8C99-DD35BFB39B75}" destId="{02E95CD6-11AA-4B0A-8DA4-40A98F4F8F0A}" srcOrd="7" destOrd="0" parTransId="{02C22208-8882-4F4F-96EA-D476F95E6CA9}" sibTransId="{85926AA2-CB3C-47A8-A557-798DC953D275}"/>
    <dgm:cxn modelId="{3AE95A23-001F-42FC-B115-0901D13C8365}" srcId="{7E6A2B1D-506A-4FA0-8C99-DD35BFB39B75}" destId="{0BEFC611-5AC5-4F7E-970F-98E33708E1BA}" srcOrd="5" destOrd="0" parTransId="{2AC6750F-D481-4C88-B478-809F5C197800}" sibTransId="{FF477260-8B3A-4CFB-BB31-4EC514AF3972}"/>
    <dgm:cxn modelId="{81777228-3460-4F15-8501-F44415DC74E0}" srcId="{7E6A2B1D-506A-4FA0-8C99-DD35BFB39B75}" destId="{8D056FFC-F3A6-4D97-9BB3-62D6C1E9AABC}" srcOrd="0" destOrd="0" parTransId="{F6A2805A-C807-4094-8A04-3C1B78B7DE79}" sibTransId="{90C41BE8-7426-4EC5-81A9-65FEA8968B95}"/>
    <dgm:cxn modelId="{50CFBD3A-19A1-4B37-A8FA-852B759CDF0B}" srcId="{7E6A2B1D-506A-4FA0-8C99-DD35BFB39B75}" destId="{0470A6CF-DE21-4C49-AD7E-05FF5EF12892}" srcOrd="1" destOrd="0" parTransId="{26A55F8B-6C31-471F-A863-996767681DD1}" sibTransId="{9D248510-7C21-483E-A3F7-4BC22BB13281}"/>
    <dgm:cxn modelId="{F8A0D25B-D417-4824-B3FC-349BCA04F42C}" type="presOf" srcId="{134560DD-AF01-4D4F-919B-2FFFA2D207AD}" destId="{15BE1747-51B4-4B01-A025-4270A0B647AF}" srcOrd="0" destOrd="0" presId="urn:microsoft.com/office/officeart/2005/8/layout/default"/>
    <dgm:cxn modelId="{F6CF2A5D-4D9A-4E64-8A43-68E9514553A3}" srcId="{7E6A2B1D-506A-4FA0-8C99-DD35BFB39B75}" destId="{14D09B86-D1AF-4125-AEFF-90309D5C1951}" srcOrd="8" destOrd="0" parTransId="{859DA588-43AA-4CE7-81A0-7EDA51D9BC4A}" sibTransId="{B1D0A941-D34B-418C-B1DF-262919B1D654}"/>
    <dgm:cxn modelId="{F7551861-476F-43DC-B013-FC7A2F80FD90}" srcId="{7E6A2B1D-506A-4FA0-8C99-DD35BFB39B75}" destId="{A57C12C9-98D2-4A37-A2D5-8385DA4C7C63}" srcOrd="6" destOrd="0" parTransId="{0CD0722E-34DE-48B4-8E8B-7D44548E494E}" sibTransId="{B2EAA320-E07D-42A8-B94C-50065B118303}"/>
    <dgm:cxn modelId="{316A0A99-4A5E-4F63-926D-0F4BFB4DEE00}" type="presOf" srcId="{0BEFC611-5AC5-4F7E-970F-98E33708E1BA}" destId="{4B59515C-2D09-4FCC-B6C6-97512BEAB159}" srcOrd="0" destOrd="0" presId="urn:microsoft.com/office/officeart/2005/8/layout/default"/>
    <dgm:cxn modelId="{11DF23CE-39B8-4A8A-A34C-CA44F8A8A621}" srcId="{7E6A2B1D-506A-4FA0-8C99-DD35BFB39B75}" destId="{675656E9-B4D3-4E9C-B414-B6B939D000A0}" srcOrd="4" destOrd="0" parTransId="{B524AE45-C36C-460B-ABE0-7EC4B5A5BD5E}" sibTransId="{F950914C-A5B2-487D-9C2D-43482E5297EB}"/>
    <dgm:cxn modelId="{814A37D3-4E32-4088-980A-FBBCA2AB948A}" type="presOf" srcId="{0470A6CF-DE21-4C49-AD7E-05FF5EF12892}" destId="{33400F19-8E60-46B8-A538-6348E363EF59}" srcOrd="0" destOrd="0" presId="urn:microsoft.com/office/officeart/2005/8/layout/default"/>
    <dgm:cxn modelId="{35B73DD8-ED25-4594-8CE8-F8C52E02FDEB}" type="presOf" srcId="{675656E9-B4D3-4E9C-B414-B6B939D000A0}" destId="{A380F917-E5F5-43A8-B9C6-DDF29F2B80E9}" srcOrd="0" destOrd="0" presId="urn:microsoft.com/office/officeart/2005/8/layout/default"/>
    <dgm:cxn modelId="{B6BE7DF3-5DD8-4702-8F26-37F8FDD844DD}" srcId="{7E6A2B1D-506A-4FA0-8C99-DD35BFB39B75}" destId="{134560DD-AF01-4D4F-919B-2FFFA2D207AD}" srcOrd="3" destOrd="0" parTransId="{1E271BD9-AE26-4EFD-AB02-0908A0217AA4}" sibTransId="{4E64F5B0-6A80-4924-A032-9369BD1D2E8C}"/>
    <dgm:cxn modelId="{406EDDF4-E6CD-4E01-9B05-AA00F6483D64}" type="presOf" srcId="{8D056FFC-F3A6-4D97-9BB3-62D6C1E9AABC}" destId="{3868583A-17C5-472C-B1F0-5E3ECB3DB20A}" srcOrd="0" destOrd="0" presId="urn:microsoft.com/office/officeart/2005/8/layout/default"/>
    <dgm:cxn modelId="{9595E93B-CE75-4E9A-B130-BC65DDD72477}" type="presParOf" srcId="{819AD17A-3F8F-48AE-8C90-5A359B216926}" destId="{3868583A-17C5-472C-B1F0-5E3ECB3DB20A}" srcOrd="0" destOrd="0" presId="urn:microsoft.com/office/officeart/2005/8/layout/default"/>
    <dgm:cxn modelId="{0D099D80-9B00-4427-AE95-EF8B1976B3BF}" type="presParOf" srcId="{819AD17A-3F8F-48AE-8C90-5A359B216926}" destId="{9DF017BF-2C98-4C47-A189-87EF22F04816}" srcOrd="1" destOrd="0" presId="urn:microsoft.com/office/officeart/2005/8/layout/default"/>
    <dgm:cxn modelId="{9E496278-3C22-44A4-AD13-DA0E9F549E2B}" type="presParOf" srcId="{819AD17A-3F8F-48AE-8C90-5A359B216926}" destId="{33400F19-8E60-46B8-A538-6348E363EF59}" srcOrd="2" destOrd="0" presId="urn:microsoft.com/office/officeart/2005/8/layout/default"/>
    <dgm:cxn modelId="{D5442B86-053A-48B5-8FFD-281A416F0A07}" type="presParOf" srcId="{819AD17A-3F8F-48AE-8C90-5A359B216926}" destId="{F36BDFFF-868F-46D4-8BB2-39A334C32A49}" srcOrd="3" destOrd="0" presId="urn:microsoft.com/office/officeart/2005/8/layout/default"/>
    <dgm:cxn modelId="{1D235059-28F7-44C6-893D-9A60AE9E8CBF}" type="presParOf" srcId="{819AD17A-3F8F-48AE-8C90-5A359B216926}" destId="{36ACCD28-5D3B-434F-B439-F288E1E6E90E}" srcOrd="4" destOrd="0" presId="urn:microsoft.com/office/officeart/2005/8/layout/default"/>
    <dgm:cxn modelId="{4A30E54A-9185-47B6-9A6D-541A06BDD5AE}" type="presParOf" srcId="{819AD17A-3F8F-48AE-8C90-5A359B216926}" destId="{033C148A-BDF7-4203-90BB-E27DC1F5ED9F}" srcOrd="5" destOrd="0" presId="urn:microsoft.com/office/officeart/2005/8/layout/default"/>
    <dgm:cxn modelId="{681FF034-D5F8-4406-94A7-5F37D8C56BDB}" type="presParOf" srcId="{819AD17A-3F8F-48AE-8C90-5A359B216926}" destId="{15BE1747-51B4-4B01-A025-4270A0B647AF}" srcOrd="6" destOrd="0" presId="urn:microsoft.com/office/officeart/2005/8/layout/default"/>
    <dgm:cxn modelId="{ED67D129-691D-455E-A1DC-FCD3106BB02E}" type="presParOf" srcId="{819AD17A-3F8F-48AE-8C90-5A359B216926}" destId="{44ACC09F-4156-471C-8936-B7D4DFE854BC}" srcOrd="7" destOrd="0" presId="urn:microsoft.com/office/officeart/2005/8/layout/default"/>
    <dgm:cxn modelId="{43316B2A-A956-4F83-BFEB-8AC82DB78E41}" type="presParOf" srcId="{819AD17A-3F8F-48AE-8C90-5A359B216926}" destId="{A380F917-E5F5-43A8-B9C6-DDF29F2B80E9}" srcOrd="8" destOrd="0" presId="urn:microsoft.com/office/officeart/2005/8/layout/default"/>
    <dgm:cxn modelId="{5998C0BB-0F29-456A-A894-BB057627CC40}" type="presParOf" srcId="{819AD17A-3F8F-48AE-8C90-5A359B216926}" destId="{22279CE3-3A10-4744-9DB2-3924B3AA11C0}" srcOrd="9" destOrd="0" presId="urn:microsoft.com/office/officeart/2005/8/layout/default"/>
    <dgm:cxn modelId="{67DDC29A-EF66-44DF-BCDC-87982E45D314}" type="presParOf" srcId="{819AD17A-3F8F-48AE-8C90-5A359B216926}" destId="{4B59515C-2D09-4FCC-B6C6-97512BEAB159}" srcOrd="10" destOrd="0" presId="urn:microsoft.com/office/officeart/2005/8/layout/default"/>
    <dgm:cxn modelId="{58B47F81-E4CF-4636-B95D-383AEF1FFB00}" type="presParOf" srcId="{819AD17A-3F8F-48AE-8C90-5A359B216926}" destId="{B5D3410B-96C2-41BA-B7A4-A3C826CEEF28}" srcOrd="11" destOrd="0" presId="urn:microsoft.com/office/officeart/2005/8/layout/default"/>
    <dgm:cxn modelId="{B1A99634-212C-436A-AB00-3C212059BDB9}" type="presParOf" srcId="{819AD17A-3F8F-48AE-8C90-5A359B216926}" destId="{E690B4D8-2D1A-47EF-9658-3597CB5C410A}" srcOrd="12" destOrd="0" presId="urn:microsoft.com/office/officeart/2005/8/layout/default"/>
    <dgm:cxn modelId="{2D74DF78-1D3A-4B37-9283-842989CB5BAE}" type="presParOf" srcId="{819AD17A-3F8F-48AE-8C90-5A359B216926}" destId="{595566B7-9947-465A-8852-C143B02F6510}" srcOrd="13" destOrd="0" presId="urn:microsoft.com/office/officeart/2005/8/layout/default"/>
    <dgm:cxn modelId="{C120B5E7-29F4-4A2B-AE32-483FD4501C10}" type="presParOf" srcId="{819AD17A-3F8F-48AE-8C90-5A359B216926}" destId="{B5811328-7DF7-42A7-949D-1064DB5EEEED}" srcOrd="14" destOrd="0" presId="urn:microsoft.com/office/officeart/2005/8/layout/default"/>
    <dgm:cxn modelId="{0539F958-7200-4E40-A224-7AC339E5BC96}" type="presParOf" srcId="{819AD17A-3F8F-48AE-8C90-5A359B216926}" destId="{036DA02B-7785-40BB-B3DF-FA023AE2CE50}" srcOrd="15" destOrd="0" presId="urn:microsoft.com/office/officeart/2005/8/layout/default"/>
    <dgm:cxn modelId="{7422B6FC-37F3-48D7-8C5D-DD322688913D}" type="presParOf" srcId="{819AD17A-3F8F-48AE-8C90-5A359B216926}" destId="{B7A784E0-1A19-4D4F-8563-94281F31BC91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E21CE33A-25A8-41CE-B3C1-E3AC018AE98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297DB21-5C52-4B79-9F81-0002656CD17C}">
      <dgm:prSet/>
      <dgm:spPr/>
      <dgm:t>
        <a:bodyPr/>
        <a:lstStyle/>
        <a:p>
          <a:r>
            <a:rPr lang="en-GB"/>
            <a:t>“What is the purpose of marketing within a business”</a:t>
          </a:r>
          <a:endParaRPr lang="en-US"/>
        </a:p>
      </dgm:t>
    </dgm:pt>
    <dgm:pt modelId="{682170AC-D772-4EC3-9248-0EBF020439A2}" type="parTrans" cxnId="{F7E8ADCA-69FD-480F-BAF9-DB0BC97B3B26}">
      <dgm:prSet/>
      <dgm:spPr/>
      <dgm:t>
        <a:bodyPr/>
        <a:lstStyle/>
        <a:p>
          <a:endParaRPr lang="en-US"/>
        </a:p>
      </dgm:t>
    </dgm:pt>
    <dgm:pt modelId="{AE2812DA-07FB-4292-ABF0-3E8D91B744E9}" type="sibTrans" cxnId="{F7E8ADCA-69FD-480F-BAF9-DB0BC97B3B26}">
      <dgm:prSet/>
      <dgm:spPr/>
      <dgm:t>
        <a:bodyPr/>
        <a:lstStyle/>
        <a:p>
          <a:endParaRPr lang="en-US"/>
        </a:p>
      </dgm:t>
    </dgm:pt>
    <dgm:pt modelId="{C018E3FD-0B2E-45F7-AFB3-16589AC14CC4}">
      <dgm:prSet/>
      <dgm:spPr/>
      <dgm:t>
        <a:bodyPr/>
        <a:lstStyle/>
        <a:p>
          <a:r>
            <a:rPr lang="en-GB"/>
            <a:t>1: Extract the key words</a:t>
          </a:r>
          <a:endParaRPr lang="en-US"/>
        </a:p>
      </dgm:t>
    </dgm:pt>
    <dgm:pt modelId="{E9977D32-6375-4892-B23D-A8FDB93264C5}" type="parTrans" cxnId="{7A1EC94E-2AD3-419B-9F0F-394FC8BFB1C5}">
      <dgm:prSet/>
      <dgm:spPr/>
      <dgm:t>
        <a:bodyPr/>
        <a:lstStyle/>
        <a:p>
          <a:endParaRPr lang="en-US"/>
        </a:p>
      </dgm:t>
    </dgm:pt>
    <dgm:pt modelId="{8AB0CB87-2939-4E16-8C9A-C92631B39C03}" type="sibTrans" cxnId="{7A1EC94E-2AD3-419B-9F0F-394FC8BFB1C5}">
      <dgm:prSet/>
      <dgm:spPr/>
      <dgm:t>
        <a:bodyPr/>
        <a:lstStyle/>
        <a:p>
          <a:endParaRPr lang="en-US"/>
        </a:p>
      </dgm:t>
    </dgm:pt>
    <dgm:pt modelId="{B0F8D772-FD29-44E3-B835-63CFE1649FCD}">
      <dgm:prSet/>
      <dgm:spPr/>
      <dgm:t>
        <a:bodyPr/>
        <a:lstStyle/>
        <a:p>
          <a:r>
            <a:rPr lang="en-GB" dirty="0"/>
            <a:t>2: Input these words into the online library </a:t>
          </a:r>
          <a:endParaRPr lang="en-US" dirty="0"/>
        </a:p>
      </dgm:t>
    </dgm:pt>
    <dgm:pt modelId="{B1C9CFF5-CE45-40CD-9FC3-DF2B5F140E9A}" type="parTrans" cxnId="{BC7FFEF6-F238-412C-9022-4A35203824FD}">
      <dgm:prSet/>
      <dgm:spPr/>
      <dgm:t>
        <a:bodyPr/>
        <a:lstStyle/>
        <a:p>
          <a:endParaRPr lang="en-US"/>
        </a:p>
      </dgm:t>
    </dgm:pt>
    <dgm:pt modelId="{C605A66D-2CA8-48E7-A0DF-384640C35452}" type="sibTrans" cxnId="{BC7FFEF6-F238-412C-9022-4A35203824FD}">
      <dgm:prSet/>
      <dgm:spPr/>
      <dgm:t>
        <a:bodyPr/>
        <a:lstStyle/>
        <a:p>
          <a:endParaRPr lang="en-US"/>
        </a:p>
      </dgm:t>
    </dgm:pt>
    <dgm:pt modelId="{8ED8B615-80E1-449C-8C93-6BEA69F4A946}">
      <dgm:prSet/>
      <dgm:spPr/>
      <dgm:t>
        <a:bodyPr/>
        <a:lstStyle/>
        <a:p>
          <a:r>
            <a:rPr lang="en-GB"/>
            <a:t>3: Select a source which you think is relevant (book or article) </a:t>
          </a:r>
          <a:endParaRPr lang="en-US"/>
        </a:p>
      </dgm:t>
    </dgm:pt>
    <dgm:pt modelId="{8D3C6174-F7FA-4420-9EB9-8E397FCA7C39}" type="parTrans" cxnId="{03596954-2610-4C61-A978-1E098B9C5893}">
      <dgm:prSet/>
      <dgm:spPr/>
      <dgm:t>
        <a:bodyPr/>
        <a:lstStyle/>
        <a:p>
          <a:endParaRPr lang="en-US"/>
        </a:p>
      </dgm:t>
    </dgm:pt>
    <dgm:pt modelId="{83F5AC22-24EB-46A5-926E-7DEC3CBD19E2}" type="sibTrans" cxnId="{03596954-2610-4C61-A978-1E098B9C5893}">
      <dgm:prSet/>
      <dgm:spPr/>
      <dgm:t>
        <a:bodyPr/>
        <a:lstStyle/>
        <a:p>
          <a:endParaRPr lang="en-US"/>
        </a:p>
      </dgm:t>
    </dgm:pt>
    <dgm:pt modelId="{224F325B-1AB6-4C22-B508-8FF6D729B9F9}">
      <dgm:prSet/>
      <dgm:spPr/>
      <dgm:t>
        <a:bodyPr/>
        <a:lstStyle/>
        <a:p>
          <a:r>
            <a:rPr lang="en-GB"/>
            <a:t>4: Write the Reference Down </a:t>
          </a:r>
          <a:endParaRPr lang="en-US"/>
        </a:p>
      </dgm:t>
    </dgm:pt>
    <dgm:pt modelId="{0E6CF6E0-FE32-4F2A-A681-0A861A3A5B71}" type="parTrans" cxnId="{13A0C1C8-08E3-4DE3-A10C-E5F9C01602C0}">
      <dgm:prSet/>
      <dgm:spPr/>
      <dgm:t>
        <a:bodyPr/>
        <a:lstStyle/>
        <a:p>
          <a:endParaRPr lang="en-US"/>
        </a:p>
      </dgm:t>
    </dgm:pt>
    <dgm:pt modelId="{EECBD0D4-E4AC-4B9A-A4DB-FE0EE3E577ED}" type="sibTrans" cxnId="{13A0C1C8-08E3-4DE3-A10C-E5F9C01602C0}">
      <dgm:prSet/>
      <dgm:spPr/>
      <dgm:t>
        <a:bodyPr/>
        <a:lstStyle/>
        <a:p>
          <a:endParaRPr lang="en-US"/>
        </a:p>
      </dgm:t>
    </dgm:pt>
    <dgm:pt modelId="{EF7E35A0-44CC-43F8-9B46-778F60716C86}" type="pres">
      <dgm:prSet presAssocID="{E21CE33A-25A8-41CE-B3C1-E3AC018AE986}" presName="root" presStyleCnt="0">
        <dgm:presLayoutVars>
          <dgm:dir/>
          <dgm:resizeHandles val="exact"/>
        </dgm:presLayoutVars>
      </dgm:prSet>
      <dgm:spPr/>
    </dgm:pt>
    <dgm:pt modelId="{E39AB301-6231-4F8E-B601-120B278C3E6E}" type="pres">
      <dgm:prSet presAssocID="{1297DB21-5C52-4B79-9F81-0002656CD17C}" presName="compNode" presStyleCnt="0"/>
      <dgm:spPr/>
    </dgm:pt>
    <dgm:pt modelId="{C0D183C2-4509-41F8-8250-59BEA7EA9B7D}" type="pres">
      <dgm:prSet presAssocID="{1297DB21-5C52-4B79-9F81-0002656CD17C}" presName="bgRect" presStyleLbl="bgShp" presStyleIdx="0" presStyleCnt="5"/>
      <dgm:spPr/>
    </dgm:pt>
    <dgm:pt modelId="{65622CFA-42F4-4DCE-853D-0DBF873872EC}" type="pres">
      <dgm:prSet presAssocID="{1297DB21-5C52-4B79-9F81-0002656CD17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B1C55ECE-07F7-451A-A07B-A51E6E961578}" type="pres">
      <dgm:prSet presAssocID="{1297DB21-5C52-4B79-9F81-0002656CD17C}" presName="spaceRect" presStyleCnt="0"/>
      <dgm:spPr/>
    </dgm:pt>
    <dgm:pt modelId="{CD118055-437A-443E-9D98-D500D47C08B5}" type="pres">
      <dgm:prSet presAssocID="{1297DB21-5C52-4B79-9F81-0002656CD17C}" presName="parTx" presStyleLbl="revTx" presStyleIdx="0" presStyleCnt="5">
        <dgm:presLayoutVars>
          <dgm:chMax val="0"/>
          <dgm:chPref val="0"/>
        </dgm:presLayoutVars>
      </dgm:prSet>
      <dgm:spPr/>
    </dgm:pt>
    <dgm:pt modelId="{99E1498A-2C21-459C-BE53-E38100E32B37}" type="pres">
      <dgm:prSet presAssocID="{AE2812DA-07FB-4292-ABF0-3E8D91B744E9}" presName="sibTrans" presStyleCnt="0"/>
      <dgm:spPr/>
    </dgm:pt>
    <dgm:pt modelId="{B4EA35EC-E084-4264-AD54-637735CD0ADD}" type="pres">
      <dgm:prSet presAssocID="{C018E3FD-0B2E-45F7-AFB3-16589AC14CC4}" presName="compNode" presStyleCnt="0"/>
      <dgm:spPr/>
    </dgm:pt>
    <dgm:pt modelId="{24A684BE-5886-4749-9E18-78DDB690A450}" type="pres">
      <dgm:prSet presAssocID="{C018E3FD-0B2E-45F7-AFB3-16589AC14CC4}" presName="bgRect" presStyleLbl="bgShp" presStyleIdx="1" presStyleCnt="5"/>
      <dgm:spPr/>
    </dgm:pt>
    <dgm:pt modelId="{FED8825C-7F76-49CB-BF51-5F435477242C}" type="pres">
      <dgm:prSet presAssocID="{C018E3FD-0B2E-45F7-AFB3-16589AC14CC4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2F0DBF4D-6CAF-49A6-BFFD-0C9D22356FC4}" type="pres">
      <dgm:prSet presAssocID="{C018E3FD-0B2E-45F7-AFB3-16589AC14CC4}" presName="spaceRect" presStyleCnt="0"/>
      <dgm:spPr/>
    </dgm:pt>
    <dgm:pt modelId="{655EA4BF-C5AC-42AD-8F1A-6A10F1D5FC38}" type="pres">
      <dgm:prSet presAssocID="{C018E3FD-0B2E-45F7-AFB3-16589AC14CC4}" presName="parTx" presStyleLbl="revTx" presStyleIdx="1" presStyleCnt="5">
        <dgm:presLayoutVars>
          <dgm:chMax val="0"/>
          <dgm:chPref val="0"/>
        </dgm:presLayoutVars>
      </dgm:prSet>
      <dgm:spPr/>
    </dgm:pt>
    <dgm:pt modelId="{EE4473DD-E654-4804-86AF-04424951B814}" type="pres">
      <dgm:prSet presAssocID="{8AB0CB87-2939-4E16-8C9A-C92631B39C03}" presName="sibTrans" presStyleCnt="0"/>
      <dgm:spPr/>
    </dgm:pt>
    <dgm:pt modelId="{5AEF52BF-6269-46BF-B716-49F7046601D6}" type="pres">
      <dgm:prSet presAssocID="{B0F8D772-FD29-44E3-B835-63CFE1649FCD}" presName="compNode" presStyleCnt="0"/>
      <dgm:spPr/>
    </dgm:pt>
    <dgm:pt modelId="{1475F0AA-7AB1-4603-BC10-08E2CB26168D}" type="pres">
      <dgm:prSet presAssocID="{B0F8D772-FD29-44E3-B835-63CFE1649FCD}" presName="bgRect" presStyleLbl="bgShp" presStyleIdx="2" presStyleCnt="5"/>
      <dgm:spPr/>
    </dgm:pt>
    <dgm:pt modelId="{AE8E4B60-18DE-4213-BDE6-41B93830D791}" type="pres">
      <dgm:prSet presAssocID="{B0F8D772-FD29-44E3-B835-63CFE1649FCD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3D9E35CE-005A-4C8A-8D82-6B48C19B36F5}" type="pres">
      <dgm:prSet presAssocID="{B0F8D772-FD29-44E3-B835-63CFE1649FCD}" presName="spaceRect" presStyleCnt="0"/>
      <dgm:spPr/>
    </dgm:pt>
    <dgm:pt modelId="{FB64D850-77D4-48EB-A5C4-FB09D75D68AE}" type="pres">
      <dgm:prSet presAssocID="{B0F8D772-FD29-44E3-B835-63CFE1649FCD}" presName="parTx" presStyleLbl="revTx" presStyleIdx="2" presStyleCnt="5">
        <dgm:presLayoutVars>
          <dgm:chMax val="0"/>
          <dgm:chPref val="0"/>
        </dgm:presLayoutVars>
      </dgm:prSet>
      <dgm:spPr/>
    </dgm:pt>
    <dgm:pt modelId="{6CE6694B-3737-4828-8F1E-6A69CF9DA7B4}" type="pres">
      <dgm:prSet presAssocID="{C605A66D-2CA8-48E7-A0DF-384640C35452}" presName="sibTrans" presStyleCnt="0"/>
      <dgm:spPr/>
    </dgm:pt>
    <dgm:pt modelId="{9272532B-E479-4EE3-9DF5-7D38D7D14BBB}" type="pres">
      <dgm:prSet presAssocID="{8ED8B615-80E1-449C-8C93-6BEA69F4A946}" presName="compNode" presStyleCnt="0"/>
      <dgm:spPr/>
    </dgm:pt>
    <dgm:pt modelId="{8AC0144C-08B3-4E38-84DC-F8B8F4727143}" type="pres">
      <dgm:prSet presAssocID="{8ED8B615-80E1-449C-8C93-6BEA69F4A946}" presName="bgRect" presStyleLbl="bgShp" presStyleIdx="3" presStyleCnt="5"/>
      <dgm:spPr/>
    </dgm:pt>
    <dgm:pt modelId="{31C21C36-5168-4377-AA83-5787EAE854B0}" type="pres">
      <dgm:prSet presAssocID="{8ED8B615-80E1-449C-8C93-6BEA69F4A94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117B3A06-D866-4787-A3B5-5F3D107A72DF}" type="pres">
      <dgm:prSet presAssocID="{8ED8B615-80E1-449C-8C93-6BEA69F4A946}" presName="spaceRect" presStyleCnt="0"/>
      <dgm:spPr/>
    </dgm:pt>
    <dgm:pt modelId="{F7A7C2AC-00A2-4D82-A453-C81662268685}" type="pres">
      <dgm:prSet presAssocID="{8ED8B615-80E1-449C-8C93-6BEA69F4A946}" presName="parTx" presStyleLbl="revTx" presStyleIdx="3" presStyleCnt="5">
        <dgm:presLayoutVars>
          <dgm:chMax val="0"/>
          <dgm:chPref val="0"/>
        </dgm:presLayoutVars>
      </dgm:prSet>
      <dgm:spPr/>
    </dgm:pt>
    <dgm:pt modelId="{CB0C6C17-446B-4EEB-BF73-FAB49AF90CBC}" type="pres">
      <dgm:prSet presAssocID="{83F5AC22-24EB-46A5-926E-7DEC3CBD19E2}" presName="sibTrans" presStyleCnt="0"/>
      <dgm:spPr/>
    </dgm:pt>
    <dgm:pt modelId="{D9780695-13D8-439E-8755-E07D8D07988F}" type="pres">
      <dgm:prSet presAssocID="{224F325B-1AB6-4C22-B508-8FF6D729B9F9}" presName="compNode" presStyleCnt="0"/>
      <dgm:spPr/>
    </dgm:pt>
    <dgm:pt modelId="{C83D1468-4B39-475F-A4A8-4A12F62BA247}" type="pres">
      <dgm:prSet presAssocID="{224F325B-1AB6-4C22-B508-8FF6D729B9F9}" presName="bgRect" presStyleLbl="bgShp" presStyleIdx="4" presStyleCnt="5"/>
      <dgm:spPr/>
    </dgm:pt>
    <dgm:pt modelId="{3DFC9371-9101-4981-AAE3-86D32DE22E84}" type="pres">
      <dgm:prSet presAssocID="{224F325B-1AB6-4C22-B508-8FF6D729B9F9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E5B2839-EF6B-4044-A1DD-0C4E7C7A3625}" type="pres">
      <dgm:prSet presAssocID="{224F325B-1AB6-4C22-B508-8FF6D729B9F9}" presName="spaceRect" presStyleCnt="0"/>
      <dgm:spPr/>
    </dgm:pt>
    <dgm:pt modelId="{DDEE04EF-2F3B-4F51-A8C4-3992C484E8C0}" type="pres">
      <dgm:prSet presAssocID="{224F325B-1AB6-4C22-B508-8FF6D729B9F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15C5301-5439-42D3-BFA6-CAD88AEB8C5B}" type="presOf" srcId="{C018E3FD-0B2E-45F7-AFB3-16589AC14CC4}" destId="{655EA4BF-C5AC-42AD-8F1A-6A10F1D5FC38}" srcOrd="0" destOrd="0" presId="urn:microsoft.com/office/officeart/2018/2/layout/IconVerticalSolidList"/>
    <dgm:cxn modelId="{7A1EC94E-2AD3-419B-9F0F-394FC8BFB1C5}" srcId="{E21CE33A-25A8-41CE-B3C1-E3AC018AE986}" destId="{C018E3FD-0B2E-45F7-AFB3-16589AC14CC4}" srcOrd="1" destOrd="0" parTransId="{E9977D32-6375-4892-B23D-A8FDB93264C5}" sibTransId="{8AB0CB87-2939-4E16-8C9A-C92631B39C03}"/>
    <dgm:cxn modelId="{2AF8EB53-3AB8-4617-A698-C3CA8FA7F314}" type="presOf" srcId="{B0F8D772-FD29-44E3-B835-63CFE1649FCD}" destId="{FB64D850-77D4-48EB-A5C4-FB09D75D68AE}" srcOrd="0" destOrd="0" presId="urn:microsoft.com/office/officeart/2018/2/layout/IconVerticalSolidList"/>
    <dgm:cxn modelId="{03596954-2610-4C61-A978-1E098B9C5893}" srcId="{E21CE33A-25A8-41CE-B3C1-E3AC018AE986}" destId="{8ED8B615-80E1-449C-8C93-6BEA69F4A946}" srcOrd="3" destOrd="0" parTransId="{8D3C6174-F7FA-4420-9EB9-8E397FCA7C39}" sibTransId="{83F5AC22-24EB-46A5-926E-7DEC3CBD19E2}"/>
    <dgm:cxn modelId="{0D1C9F74-E821-4815-9714-3A417E278C58}" type="presOf" srcId="{E21CE33A-25A8-41CE-B3C1-E3AC018AE986}" destId="{EF7E35A0-44CC-43F8-9B46-778F60716C86}" srcOrd="0" destOrd="0" presId="urn:microsoft.com/office/officeart/2018/2/layout/IconVerticalSolidList"/>
    <dgm:cxn modelId="{628C02BF-FF50-4D15-91B8-304FB3EF6CDD}" type="presOf" srcId="{224F325B-1AB6-4C22-B508-8FF6D729B9F9}" destId="{DDEE04EF-2F3B-4F51-A8C4-3992C484E8C0}" srcOrd="0" destOrd="0" presId="urn:microsoft.com/office/officeart/2018/2/layout/IconVerticalSolidList"/>
    <dgm:cxn modelId="{13A0C1C8-08E3-4DE3-A10C-E5F9C01602C0}" srcId="{E21CE33A-25A8-41CE-B3C1-E3AC018AE986}" destId="{224F325B-1AB6-4C22-B508-8FF6D729B9F9}" srcOrd="4" destOrd="0" parTransId="{0E6CF6E0-FE32-4F2A-A681-0A861A3A5B71}" sibTransId="{EECBD0D4-E4AC-4B9A-A4DB-FE0EE3E577ED}"/>
    <dgm:cxn modelId="{F7E8ADCA-69FD-480F-BAF9-DB0BC97B3B26}" srcId="{E21CE33A-25A8-41CE-B3C1-E3AC018AE986}" destId="{1297DB21-5C52-4B79-9F81-0002656CD17C}" srcOrd="0" destOrd="0" parTransId="{682170AC-D772-4EC3-9248-0EBF020439A2}" sibTransId="{AE2812DA-07FB-4292-ABF0-3E8D91B744E9}"/>
    <dgm:cxn modelId="{EB115BD3-56D6-401F-8A1B-EDFB15BAA440}" type="presOf" srcId="{1297DB21-5C52-4B79-9F81-0002656CD17C}" destId="{CD118055-437A-443E-9D98-D500D47C08B5}" srcOrd="0" destOrd="0" presId="urn:microsoft.com/office/officeart/2018/2/layout/IconVerticalSolidList"/>
    <dgm:cxn modelId="{1307BCD3-230E-473F-84BC-7BC9AED5955E}" type="presOf" srcId="{8ED8B615-80E1-449C-8C93-6BEA69F4A946}" destId="{F7A7C2AC-00A2-4D82-A453-C81662268685}" srcOrd="0" destOrd="0" presId="urn:microsoft.com/office/officeart/2018/2/layout/IconVerticalSolidList"/>
    <dgm:cxn modelId="{BC7FFEF6-F238-412C-9022-4A35203824FD}" srcId="{E21CE33A-25A8-41CE-B3C1-E3AC018AE986}" destId="{B0F8D772-FD29-44E3-B835-63CFE1649FCD}" srcOrd="2" destOrd="0" parTransId="{B1C9CFF5-CE45-40CD-9FC3-DF2B5F140E9A}" sibTransId="{C605A66D-2CA8-48E7-A0DF-384640C35452}"/>
    <dgm:cxn modelId="{BA368029-0C31-4C63-9CD7-8405B09D64CB}" type="presParOf" srcId="{EF7E35A0-44CC-43F8-9B46-778F60716C86}" destId="{E39AB301-6231-4F8E-B601-120B278C3E6E}" srcOrd="0" destOrd="0" presId="urn:microsoft.com/office/officeart/2018/2/layout/IconVerticalSolidList"/>
    <dgm:cxn modelId="{25DF45B7-F8AA-4BCA-9BCB-E88BA7D74C72}" type="presParOf" srcId="{E39AB301-6231-4F8E-B601-120B278C3E6E}" destId="{C0D183C2-4509-41F8-8250-59BEA7EA9B7D}" srcOrd="0" destOrd="0" presId="urn:microsoft.com/office/officeart/2018/2/layout/IconVerticalSolidList"/>
    <dgm:cxn modelId="{AFF60706-1981-4750-9D17-5E23E8CB0BBC}" type="presParOf" srcId="{E39AB301-6231-4F8E-B601-120B278C3E6E}" destId="{65622CFA-42F4-4DCE-853D-0DBF873872EC}" srcOrd="1" destOrd="0" presId="urn:microsoft.com/office/officeart/2018/2/layout/IconVerticalSolidList"/>
    <dgm:cxn modelId="{C76E6523-81FD-4F0C-859D-A4280FFDAE12}" type="presParOf" srcId="{E39AB301-6231-4F8E-B601-120B278C3E6E}" destId="{B1C55ECE-07F7-451A-A07B-A51E6E961578}" srcOrd="2" destOrd="0" presId="urn:microsoft.com/office/officeart/2018/2/layout/IconVerticalSolidList"/>
    <dgm:cxn modelId="{C683CD6A-F6E6-4B2D-ACF6-05E0FBD42EE6}" type="presParOf" srcId="{E39AB301-6231-4F8E-B601-120B278C3E6E}" destId="{CD118055-437A-443E-9D98-D500D47C08B5}" srcOrd="3" destOrd="0" presId="urn:microsoft.com/office/officeart/2018/2/layout/IconVerticalSolidList"/>
    <dgm:cxn modelId="{C5AF95F1-CEDE-480D-A471-56B4DA6F1768}" type="presParOf" srcId="{EF7E35A0-44CC-43F8-9B46-778F60716C86}" destId="{99E1498A-2C21-459C-BE53-E38100E32B37}" srcOrd="1" destOrd="0" presId="urn:microsoft.com/office/officeart/2018/2/layout/IconVerticalSolidList"/>
    <dgm:cxn modelId="{AAB94CE7-C092-427D-9D41-98C7B70DD169}" type="presParOf" srcId="{EF7E35A0-44CC-43F8-9B46-778F60716C86}" destId="{B4EA35EC-E084-4264-AD54-637735CD0ADD}" srcOrd="2" destOrd="0" presId="urn:microsoft.com/office/officeart/2018/2/layout/IconVerticalSolidList"/>
    <dgm:cxn modelId="{7396C9F2-396C-4D80-9EEE-DCBA74FAF882}" type="presParOf" srcId="{B4EA35EC-E084-4264-AD54-637735CD0ADD}" destId="{24A684BE-5886-4749-9E18-78DDB690A450}" srcOrd="0" destOrd="0" presId="urn:microsoft.com/office/officeart/2018/2/layout/IconVerticalSolidList"/>
    <dgm:cxn modelId="{61396C10-AFB5-4A50-8CC7-9C3D03968106}" type="presParOf" srcId="{B4EA35EC-E084-4264-AD54-637735CD0ADD}" destId="{FED8825C-7F76-49CB-BF51-5F435477242C}" srcOrd="1" destOrd="0" presId="urn:microsoft.com/office/officeart/2018/2/layout/IconVerticalSolidList"/>
    <dgm:cxn modelId="{39F6F31B-DE87-45A6-936E-A653C9D8B5D5}" type="presParOf" srcId="{B4EA35EC-E084-4264-AD54-637735CD0ADD}" destId="{2F0DBF4D-6CAF-49A6-BFFD-0C9D22356FC4}" srcOrd="2" destOrd="0" presId="urn:microsoft.com/office/officeart/2018/2/layout/IconVerticalSolidList"/>
    <dgm:cxn modelId="{FBCCF0D5-D1DC-438D-9547-649B2D1724B4}" type="presParOf" srcId="{B4EA35EC-E084-4264-AD54-637735CD0ADD}" destId="{655EA4BF-C5AC-42AD-8F1A-6A10F1D5FC38}" srcOrd="3" destOrd="0" presId="urn:microsoft.com/office/officeart/2018/2/layout/IconVerticalSolidList"/>
    <dgm:cxn modelId="{25030A52-FE6C-41E9-A255-359488F78EAC}" type="presParOf" srcId="{EF7E35A0-44CC-43F8-9B46-778F60716C86}" destId="{EE4473DD-E654-4804-86AF-04424951B814}" srcOrd="3" destOrd="0" presId="urn:microsoft.com/office/officeart/2018/2/layout/IconVerticalSolidList"/>
    <dgm:cxn modelId="{F03FF0AF-9004-40DA-A719-6069D1589A32}" type="presParOf" srcId="{EF7E35A0-44CC-43F8-9B46-778F60716C86}" destId="{5AEF52BF-6269-46BF-B716-49F7046601D6}" srcOrd="4" destOrd="0" presId="urn:microsoft.com/office/officeart/2018/2/layout/IconVerticalSolidList"/>
    <dgm:cxn modelId="{7E6FBF97-528D-4CBF-A33C-CC7C21ABBCFF}" type="presParOf" srcId="{5AEF52BF-6269-46BF-B716-49F7046601D6}" destId="{1475F0AA-7AB1-4603-BC10-08E2CB26168D}" srcOrd="0" destOrd="0" presId="urn:microsoft.com/office/officeart/2018/2/layout/IconVerticalSolidList"/>
    <dgm:cxn modelId="{39A59C79-076B-48A0-9AA8-4288E244CB31}" type="presParOf" srcId="{5AEF52BF-6269-46BF-B716-49F7046601D6}" destId="{AE8E4B60-18DE-4213-BDE6-41B93830D791}" srcOrd="1" destOrd="0" presId="urn:microsoft.com/office/officeart/2018/2/layout/IconVerticalSolidList"/>
    <dgm:cxn modelId="{323523A1-57F8-4803-9161-44E55592D7AC}" type="presParOf" srcId="{5AEF52BF-6269-46BF-B716-49F7046601D6}" destId="{3D9E35CE-005A-4C8A-8D82-6B48C19B36F5}" srcOrd="2" destOrd="0" presId="urn:microsoft.com/office/officeart/2018/2/layout/IconVerticalSolidList"/>
    <dgm:cxn modelId="{943F3C45-D0EB-405A-AAC4-F4EFC50C6E3E}" type="presParOf" srcId="{5AEF52BF-6269-46BF-B716-49F7046601D6}" destId="{FB64D850-77D4-48EB-A5C4-FB09D75D68AE}" srcOrd="3" destOrd="0" presId="urn:microsoft.com/office/officeart/2018/2/layout/IconVerticalSolidList"/>
    <dgm:cxn modelId="{AFA5AEB2-31E7-49A2-95A5-27E4AD88EE43}" type="presParOf" srcId="{EF7E35A0-44CC-43F8-9B46-778F60716C86}" destId="{6CE6694B-3737-4828-8F1E-6A69CF9DA7B4}" srcOrd="5" destOrd="0" presId="urn:microsoft.com/office/officeart/2018/2/layout/IconVerticalSolidList"/>
    <dgm:cxn modelId="{78B1AC43-8272-4CD5-8C9B-FF8EE6B0ADE5}" type="presParOf" srcId="{EF7E35A0-44CC-43F8-9B46-778F60716C86}" destId="{9272532B-E479-4EE3-9DF5-7D38D7D14BBB}" srcOrd="6" destOrd="0" presId="urn:microsoft.com/office/officeart/2018/2/layout/IconVerticalSolidList"/>
    <dgm:cxn modelId="{5F372629-B818-44D1-83CA-8187486BE323}" type="presParOf" srcId="{9272532B-E479-4EE3-9DF5-7D38D7D14BBB}" destId="{8AC0144C-08B3-4E38-84DC-F8B8F4727143}" srcOrd="0" destOrd="0" presId="urn:microsoft.com/office/officeart/2018/2/layout/IconVerticalSolidList"/>
    <dgm:cxn modelId="{1868CB33-EEFD-4C39-8FF9-025E37844E4C}" type="presParOf" srcId="{9272532B-E479-4EE3-9DF5-7D38D7D14BBB}" destId="{31C21C36-5168-4377-AA83-5787EAE854B0}" srcOrd="1" destOrd="0" presId="urn:microsoft.com/office/officeart/2018/2/layout/IconVerticalSolidList"/>
    <dgm:cxn modelId="{DBD5FC1E-71CD-4063-A09E-F3A46CBF48F8}" type="presParOf" srcId="{9272532B-E479-4EE3-9DF5-7D38D7D14BBB}" destId="{117B3A06-D866-4787-A3B5-5F3D107A72DF}" srcOrd="2" destOrd="0" presId="urn:microsoft.com/office/officeart/2018/2/layout/IconVerticalSolidList"/>
    <dgm:cxn modelId="{B8D27A72-F018-4E82-8EF2-B9AA7E59AA50}" type="presParOf" srcId="{9272532B-E479-4EE3-9DF5-7D38D7D14BBB}" destId="{F7A7C2AC-00A2-4D82-A453-C81662268685}" srcOrd="3" destOrd="0" presId="urn:microsoft.com/office/officeart/2018/2/layout/IconVerticalSolidList"/>
    <dgm:cxn modelId="{0C1BDFDA-2854-45C8-8EAD-3E72B5CD81F1}" type="presParOf" srcId="{EF7E35A0-44CC-43F8-9B46-778F60716C86}" destId="{CB0C6C17-446B-4EEB-BF73-FAB49AF90CBC}" srcOrd="7" destOrd="0" presId="urn:microsoft.com/office/officeart/2018/2/layout/IconVerticalSolidList"/>
    <dgm:cxn modelId="{85FC2D99-5C0D-45E0-9D60-C9BDB5571C21}" type="presParOf" srcId="{EF7E35A0-44CC-43F8-9B46-778F60716C86}" destId="{D9780695-13D8-439E-8755-E07D8D07988F}" srcOrd="8" destOrd="0" presId="urn:microsoft.com/office/officeart/2018/2/layout/IconVerticalSolidList"/>
    <dgm:cxn modelId="{FBACA6E0-BFC5-46AB-BE28-DAA7E61474EE}" type="presParOf" srcId="{D9780695-13D8-439E-8755-E07D8D07988F}" destId="{C83D1468-4B39-475F-A4A8-4A12F62BA247}" srcOrd="0" destOrd="0" presId="urn:microsoft.com/office/officeart/2018/2/layout/IconVerticalSolidList"/>
    <dgm:cxn modelId="{05C61155-0067-42B3-B0AE-F310FE7E9B97}" type="presParOf" srcId="{D9780695-13D8-439E-8755-E07D8D07988F}" destId="{3DFC9371-9101-4981-AAE3-86D32DE22E84}" srcOrd="1" destOrd="0" presId="urn:microsoft.com/office/officeart/2018/2/layout/IconVerticalSolidList"/>
    <dgm:cxn modelId="{2C3777C0-F666-418D-B7FC-93397F478F32}" type="presParOf" srcId="{D9780695-13D8-439E-8755-E07D8D07988F}" destId="{FE5B2839-EF6B-4044-A1DD-0C4E7C7A3625}" srcOrd="2" destOrd="0" presId="urn:microsoft.com/office/officeart/2018/2/layout/IconVerticalSolidList"/>
    <dgm:cxn modelId="{786D8064-F08B-48B0-A369-57CBF88195C6}" type="presParOf" srcId="{D9780695-13D8-439E-8755-E07D8D07988F}" destId="{DDEE04EF-2F3B-4F51-A8C4-3992C484E8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85A974A-4BE6-4541-B031-9B5C7309F1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21FF13E-9549-4C8F-B745-FD81E3F8BFD8}">
      <dgm:prSet/>
      <dgm:spPr/>
      <dgm:t>
        <a:bodyPr/>
        <a:lstStyle/>
        <a:p>
          <a:r>
            <a:rPr lang="en-GB" dirty="0"/>
            <a:t>Taking notes is the foundation of doing any assignment </a:t>
          </a:r>
          <a:endParaRPr lang="en-US" dirty="0"/>
        </a:p>
      </dgm:t>
    </dgm:pt>
    <dgm:pt modelId="{D569BDD2-EDEA-45C1-8F93-8E2AC0808499}" type="parTrans" cxnId="{41B96485-9C78-4749-B3A0-E50C5A5DCB56}">
      <dgm:prSet/>
      <dgm:spPr/>
      <dgm:t>
        <a:bodyPr/>
        <a:lstStyle/>
        <a:p>
          <a:endParaRPr lang="en-US"/>
        </a:p>
      </dgm:t>
    </dgm:pt>
    <dgm:pt modelId="{E0AB714D-8310-4F62-B24B-8E738A9821AF}" type="sibTrans" cxnId="{41B96485-9C78-4749-B3A0-E50C5A5DCB56}">
      <dgm:prSet/>
      <dgm:spPr/>
      <dgm:t>
        <a:bodyPr/>
        <a:lstStyle/>
        <a:p>
          <a:endParaRPr lang="en-US"/>
        </a:p>
      </dgm:t>
    </dgm:pt>
    <dgm:pt modelId="{BD7C8628-67FA-4B24-B1A0-9829EB31639A}">
      <dgm:prSet/>
      <dgm:spPr/>
      <dgm:t>
        <a:bodyPr/>
        <a:lstStyle/>
        <a:p>
          <a:r>
            <a:rPr lang="en-GB"/>
            <a:t>Including citations and references in your work is fundamental evidencing your understanding</a:t>
          </a:r>
          <a:endParaRPr lang="en-US"/>
        </a:p>
      </dgm:t>
    </dgm:pt>
    <dgm:pt modelId="{A2C01C01-555C-4D62-895B-23CF5A621576}" type="parTrans" cxnId="{F8F55679-0D56-4BD9-AAA9-5EF78ADA5078}">
      <dgm:prSet/>
      <dgm:spPr/>
      <dgm:t>
        <a:bodyPr/>
        <a:lstStyle/>
        <a:p>
          <a:endParaRPr lang="en-US"/>
        </a:p>
      </dgm:t>
    </dgm:pt>
    <dgm:pt modelId="{C06D7D0A-415D-4DDF-B028-8EFAC35D698D}" type="sibTrans" cxnId="{F8F55679-0D56-4BD9-AAA9-5EF78ADA5078}">
      <dgm:prSet/>
      <dgm:spPr/>
      <dgm:t>
        <a:bodyPr/>
        <a:lstStyle/>
        <a:p>
          <a:endParaRPr lang="en-US"/>
        </a:p>
      </dgm:t>
    </dgm:pt>
    <dgm:pt modelId="{F2AE2AE0-F464-4981-B73B-407960BF03AB}">
      <dgm:prSet/>
      <dgm:spPr/>
      <dgm:t>
        <a:bodyPr/>
        <a:lstStyle/>
        <a:p>
          <a:r>
            <a:rPr lang="en-GB"/>
            <a:t>There are tools that you can use to help you reference your work</a:t>
          </a:r>
          <a:endParaRPr lang="en-US"/>
        </a:p>
      </dgm:t>
    </dgm:pt>
    <dgm:pt modelId="{C55964B7-267F-408D-A272-A8E1728A3D3D}" type="parTrans" cxnId="{EA1A5654-A6F1-41CB-B235-21309199F2BF}">
      <dgm:prSet/>
      <dgm:spPr/>
      <dgm:t>
        <a:bodyPr/>
        <a:lstStyle/>
        <a:p>
          <a:endParaRPr lang="en-US"/>
        </a:p>
      </dgm:t>
    </dgm:pt>
    <dgm:pt modelId="{28E9CA13-F35C-4FBA-BA2B-6F4DF8997AB8}" type="sibTrans" cxnId="{EA1A5654-A6F1-41CB-B235-21309199F2BF}">
      <dgm:prSet/>
      <dgm:spPr/>
      <dgm:t>
        <a:bodyPr/>
        <a:lstStyle/>
        <a:p>
          <a:endParaRPr lang="en-US"/>
        </a:p>
      </dgm:t>
    </dgm:pt>
    <dgm:pt modelId="{8B359DA7-CF3C-4A64-8E8E-10D4E1BC5817}" type="pres">
      <dgm:prSet presAssocID="{185A974A-4BE6-4541-B031-9B5C7309F142}" presName="root" presStyleCnt="0">
        <dgm:presLayoutVars>
          <dgm:dir/>
          <dgm:resizeHandles val="exact"/>
        </dgm:presLayoutVars>
      </dgm:prSet>
      <dgm:spPr/>
    </dgm:pt>
    <dgm:pt modelId="{0668C7AB-3693-40CB-A233-0A176A2757D0}" type="pres">
      <dgm:prSet presAssocID="{521FF13E-9549-4C8F-B745-FD81E3F8BFD8}" presName="compNode" presStyleCnt="0"/>
      <dgm:spPr/>
    </dgm:pt>
    <dgm:pt modelId="{D1F231F8-179D-447D-9A7B-364E17DDC480}" type="pres">
      <dgm:prSet presAssocID="{521FF13E-9549-4C8F-B745-FD81E3F8BFD8}" presName="bgRect" presStyleLbl="bgShp" presStyleIdx="0" presStyleCnt="3"/>
      <dgm:spPr/>
    </dgm:pt>
    <dgm:pt modelId="{4E4D4107-8DA1-42BD-8CE4-3ECF99A894C9}" type="pres">
      <dgm:prSet presAssocID="{521FF13E-9549-4C8F-B745-FD81E3F8BFD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21F358F-8D67-4AB9-A1A6-C214539EA9C7}" type="pres">
      <dgm:prSet presAssocID="{521FF13E-9549-4C8F-B745-FD81E3F8BFD8}" presName="spaceRect" presStyleCnt="0"/>
      <dgm:spPr/>
    </dgm:pt>
    <dgm:pt modelId="{155B04C0-F848-491B-9222-196F50164EB8}" type="pres">
      <dgm:prSet presAssocID="{521FF13E-9549-4C8F-B745-FD81E3F8BFD8}" presName="parTx" presStyleLbl="revTx" presStyleIdx="0" presStyleCnt="3">
        <dgm:presLayoutVars>
          <dgm:chMax val="0"/>
          <dgm:chPref val="0"/>
        </dgm:presLayoutVars>
      </dgm:prSet>
      <dgm:spPr/>
    </dgm:pt>
    <dgm:pt modelId="{A960AD22-D6CD-4FD2-998C-B5F41C7A5DA2}" type="pres">
      <dgm:prSet presAssocID="{E0AB714D-8310-4F62-B24B-8E738A9821AF}" presName="sibTrans" presStyleCnt="0"/>
      <dgm:spPr/>
    </dgm:pt>
    <dgm:pt modelId="{0CEA3302-0DEB-444F-9E6E-4EE86DA1449B}" type="pres">
      <dgm:prSet presAssocID="{BD7C8628-67FA-4B24-B1A0-9829EB31639A}" presName="compNode" presStyleCnt="0"/>
      <dgm:spPr/>
    </dgm:pt>
    <dgm:pt modelId="{6D775C6F-B837-4BBB-9E34-E1276467D2FF}" type="pres">
      <dgm:prSet presAssocID="{BD7C8628-67FA-4B24-B1A0-9829EB31639A}" presName="bgRect" presStyleLbl="bgShp" presStyleIdx="1" presStyleCnt="3"/>
      <dgm:spPr/>
    </dgm:pt>
    <dgm:pt modelId="{FF49320A-B4B3-4CD3-AE03-F8B9CE555EB6}" type="pres">
      <dgm:prSet presAssocID="{BD7C8628-67FA-4B24-B1A0-9829EB31639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8B705EB-E2E8-4B79-AC7E-7D76D64F66AC}" type="pres">
      <dgm:prSet presAssocID="{BD7C8628-67FA-4B24-B1A0-9829EB31639A}" presName="spaceRect" presStyleCnt="0"/>
      <dgm:spPr/>
    </dgm:pt>
    <dgm:pt modelId="{074C841F-96FC-44ED-B132-364EEB58B1A3}" type="pres">
      <dgm:prSet presAssocID="{BD7C8628-67FA-4B24-B1A0-9829EB31639A}" presName="parTx" presStyleLbl="revTx" presStyleIdx="1" presStyleCnt="3">
        <dgm:presLayoutVars>
          <dgm:chMax val="0"/>
          <dgm:chPref val="0"/>
        </dgm:presLayoutVars>
      </dgm:prSet>
      <dgm:spPr/>
    </dgm:pt>
    <dgm:pt modelId="{BC236000-1AFF-4067-BE1B-C91F48B0F1E5}" type="pres">
      <dgm:prSet presAssocID="{C06D7D0A-415D-4DDF-B028-8EFAC35D698D}" presName="sibTrans" presStyleCnt="0"/>
      <dgm:spPr/>
    </dgm:pt>
    <dgm:pt modelId="{8C01BDC6-7D00-4A78-8477-4A3E340C8A27}" type="pres">
      <dgm:prSet presAssocID="{F2AE2AE0-F464-4981-B73B-407960BF03AB}" presName="compNode" presStyleCnt="0"/>
      <dgm:spPr/>
    </dgm:pt>
    <dgm:pt modelId="{5100C184-C5BA-4930-8829-C55A324368BE}" type="pres">
      <dgm:prSet presAssocID="{F2AE2AE0-F464-4981-B73B-407960BF03AB}" presName="bgRect" presStyleLbl="bgShp" presStyleIdx="2" presStyleCnt="3"/>
      <dgm:spPr/>
    </dgm:pt>
    <dgm:pt modelId="{C15C4848-A1B9-4A40-83E2-9C0DCC16A481}" type="pres">
      <dgm:prSet presAssocID="{F2AE2AE0-F464-4981-B73B-407960BF03A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83838B12-D2E1-409E-9FE2-F843264D2F75}" type="pres">
      <dgm:prSet presAssocID="{F2AE2AE0-F464-4981-B73B-407960BF03AB}" presName="spaceRect" presStyleCnt="0"/>
      <dgm:spPr/>
    </dgm:pt>
    <dgm:pt modelId="{79583EE5-BFA4-4360-8E6F-5E7AD1E530C3}" type="pres">
      <dgm:prSet presAssocID="{F2AE2AE0-F464-4981-B73B-407960BF03A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680743-7618-4F62-AC3B-2C4CD5BFD57F}" type="presOf" srcId="{BD7C8628-67FA-4B24-B1A0-9829EB31639A}" destId="{074C841F-96FC-44ED-B132-364EEB58B1A3}" srcOrd="0" destOrd="0" presId="urn:microsoft.com/office/officeart/2018/2/layout/IconVerticalSolidList"/>
    <dgm:cxn modelId="{EA1A5654-A6F1-41CB-B235-21309199F2BF}" srcId="{185A974A-4BE6-4541-B031-9B5C7309F142}" destId="{F2AE2AE0-F464-4981-B73B-407960BF03AB}" srcOrd="2" destOrd="0" parTransId="{C55964B7-267F-408D-A272-A8E1728A3D3D}" sibTransId="{28E9CA13-F35C-4FBA-BA2B-6F4DF8997AB8}"/>
    <dgm:cxn modelId="{F8F55679-0D56-4BD9-AAA9-5EF78ADA5078}" srcId="{185A974A-4BE6-4541-B031-9B5C7309F142}" destId="{BD7C8628-67FA-4B24-B1A0-9829EB31639A}" srcOrd="1" destOrd="0" parTransId="{A2C01C01-555C-4D62-895B-23CF5A621576}" sibTransId="{C06D7D0A-415D-4DDF-B028-8EFAC35D698D}"/>
    <dgm:cxn modelId="{51D2485A-DFEB-4D51-9107-3554A260C2BD}" type="presOf" srcId="{185A974A-4BE6-4541-B031-9B5C7309F142}" destId="{8B359DA7-CF3C-4A64-8E8E-10D4E1BC5817}" srcOrd="0" destOrd="0" presId="urn:microsoft.com/office/officeart/2018/2/layout/IconVerticalSolidList"/>
    <dgm:cxn modelId="{41B96485-9C78-4749-B3A0-E50C5A5DCB56}" srcId="{185A974A-4BE6-4541-B031-9B5C7309F142}" destId="{521FF13E-9549-4C8F-B745-FD81E3F8BFD8}" srcOrd="0" destOrd="0" parTransId="{D569BDD2-EDEA-45C1-8F93-8E2AC0808499}" sibTransId="{E0AB714D-8310-4F62-B24B-8E738A9821AF}"/>
    <dgm:cxn modelId="{EAF1E5A7-8B26-4401-A06D-071A73C94849}" type="presOf" srcId="{521FF13E-9549-4C8F-B745-FD81E3F8BFD8}" destId="{155B04C0-F848-491B-9222-196F50164EB8}" srcOrd="0" destOrd="0" presId="urn:microsoft.com/office/officeart/2018/2/layout/IconVerticalSolidList"/>
    <dgm:cxn modelId="{7C42CFF3-E101-42A9-B2B5-A2DB885A2B56}" type="presOf" srcId="{F2AE2AE0-F464-4981-B73B-407960BF03AB}" destId="{79583EE5-BFA4-4360-8E6F-5E7AD1E530C3}" srcOrd="0" destOrd="0" presId="urn:microsoft.com/office/officeart/2018/2/layout/IconVerticalSolidList"/>
    <dgm:cxn modelId="{2CA3C55D-E861-4DFE-831D-45C8B1A0C63B}" type="presParOf" srcId="{8B359DA7-CF3C-4A64-8E8E-10D4E1BC5817}" destId="{0668C7AB-3693-40CB-A233-0A176A2757D0}" srcOrd="0" destOrd="0" presId="urn:microsoft.com/office/officeart/2018/2/layout/IconVerticalSolidList"/>
    <dgm:cxn modelId="{190FF4CC-CCE7-4B8B-AE23-B0B0250E21EE}" type="presParOf" srcId="{0668C7AB-3693-40CB-A233-0A176A2757D0}" destId="{D1F231F8-179D-447D-9A7B-364E17DDC480}" srcOrd="0" destOrd="0" presId="urn:microsoft.com/office/officeart/2018/2/layout/IconVerticalSolidList"/>
    <dgm:cxn modelId="{BD06CE01-08BC-4E09-8E91-58AF1DF45487}" type="presParOf" srcId="{0668C7AB-3693-40CB-A233-0A176A2757D0}" destId="{4E4D4107-8DA1-42BD-8CE4-3ECF99A894C9}" srcOrd="1" destOrd="0" presId="urn:microsoft.com/office/officeart/2018/2/layout/IconVerticalSolidList"/>
    <dgm:cxn modelId="{E2157CB5-075E-49D0-B84F-9ACECD0ADF06}" type="presParOf" srcId="{0668C7AB-3693-40CB-A233-0A176A2757D0}" destId="{321F358F-8D67-4AB9-A1A6-C214539EA9C7}" srcOrd="2" destOrd="0" presId="urn:microsoft.com/office/officeart/2018/2/layout/IconVerticalSolidList"/>
    <dgm:cxn modelId="{205EFAEF-5282-4C11-8A9B-97F8C030456C}" type="presParOf" srcId="{0668C7AB-3693-40CB-A233-0A176A2757D0}" destId="{155B04C0-F848-491B-9222-196F50164EB8}" srcOrd="3" destOrd="0" presId="urn:microsoft.com/office/officeart/2018/2/layout/IconVerticalSolidList"/>
    <dgm:cxn modelId="{BF47B3BB-5D66-4AA1-85D5-A048FDBCCC7C}" type="presParOf" srcId="{8B359DA7-CF3C-4A64-8E8E-10D4E1BC5817}" destId="{A960AD22-D6CD-4FD2-998C-B5F41C7A5DA2}" srcOrd="1" destOrd="0" presId="urn:microsoft.com/office/officeart/2018/2/layout/IconVerticalSolidList"/>
    <dgm:cxn modelId="{3648D064-EBDF-4FB4-8C21-EC515D99D9CB}" type="presParOf" srcId="{8B359DA7-CF3C-4A64-8E8E-10D4E1BC5817}" destId="{0CEA3302-0DEB-444F-9E6E-4EE86DA1449B}" srcOrd="2" destOrd="0" presId="urn:microsoft.com/office/officeart/2018/2/layout/IconVerticalSolidList"/>
    <dgm:cxn modelId="{E2BF78F8-FB32-4321-88E1-C8BC2DCF7FAF}" type="presParOf" srcId="{0CEA3302-0DEB-444F-9E6E-4EE86DA1449B}" destId="{6D775C6F-B837-4BBB-9E34-E1276467D2FF}" srcOrd="0" destOrd="0" presId="urn:microsoft.com/office/officeart/2018/2/layout/IconVerticalSolidList"/>
    <dgm:cxn modelId="{E7725708-CB5A-4AE6-879D-9D082F484753}" type="presParOf" srcId="{0CEA3302-0DEB-444F-9E6E-4EE86DA1449B}" destId="{FF49320A-B4B3-4CD3-AE03-F8B9CE555EB6}" srcOrd="1" destOrd="0" presId="urn:microsoft.com/office/officeart/2018/2/layout/IconVerticalSolidList"/>
    <dgm:cxn modelId="{3FCF89D6-BA56-4064-AF0D-746FC5E1E677}" type="presParOf" srcId="{0CEA3302-0DEB-444F-9E6E-4EE86DA1449B}" destId="{B8B705EB-E2E8-4B79-AC7E-7D76D64F66AC}" srcOrd="2" destOrd="0" presId="urn:microsoft.com/office/officeart/2018/2/layout/IconVerticalSolidList"/>
    <dgm:cxn modelId="{C61908E0-201A-45CA-B36E-822BE3EF7A3D}" type="presParOf" srcId="{0CEA3302-0DEB-444F-9E6E-4EE86DA1449B}" destId="{074C841F-96FC-44ED-B132-364EEB58B1A3}" srcOrd="3" destOrd="0" presId="urn:microsoft.com/office/officeart/2018/2/layout/IconVerticalSolidList"/>
    <dgm:cxn modelId="{B0BD5E51-5925-4C7D-B589-050D7C6C1C30}" type="presParOf" srcId="{8B359DA7-CF3C-4A64-8E8E-10D4E1BC5817}" destId="{BC236000-1AFF-4067-BE1B-C91F48B0F1E5}" srcOrd="3" destOrd="0" presId="urn:microsoft.com/office/officeart/2018/2/layout/IconVerticalSolidList"/>
    <dgm:cxn modelId="{B0363A37-0177-486A-8137-6C38B305EAA4}" type="presParOf" srcId="{8B359DA7-CF3C-4A64-8E8E-10D4E1BC5817}" destId="{8C01BDC6-7D00-4A78-8477-4A3E340C8A27}" srcOrd="4" destOrd="0" presId="urn:microsoft.com/office/officeart/2018/2/layout/IconVerticalSolidList"/>
    <dgm:cxn modelId="{E3DBB889-1B86-4987-934F-EBBE1B1E156B}" type="presParOf" srcId="{8C01BDC6-7D00-4A78-8477-4A3E340C8A27}" destId="{5100C184-C5BA-4930-8829-C55A324368BE}" srcOrd="0" destOrd="0" presId="urn:microsoft.com/office/officeart/2018/2/layout/IconVerticalSolidList"/>
    <dgm:cxn modelId="{B87FC9CA-219F-4663-918F-C82670BCDC41}" type="presParOf" srcId="{8C01BDC6-7D00-4A78-8477-4A3E340C8A27}" destId="{C15C4848-A1B9-4A40-83E2-9C0DCC16A481}" srcOrd="1" destOrd="0" presId="urn:microsoft.com/office/officeart/2018/2/layout/IconVerticalSolidList"/>
    <dgm:cxn modelId="{D9919C5F-3437-4705-9699-6724E8890717}" type="presParOf" srcId="{8C01BDC6-7D00-4A78-8477-4A3E340C8A27}" destId="{83838B12-D2E1-409E-9FE2-F843264D2F75}" srcOrd="2" destOrd="0" presId="urn:microsoft.com/office/officeart/2018/2/layout/IconVerticalSolidList"/>
    <dgm:cxn modelId="{EF7009D4-0417-4418-B994-893F7E18F13A}" type="presParOf" srcId="{8C01BDC6-7D00-4A78-8477-4A3E340C8A27}" destId="{79583EE5-BFA4-4360-8E6F-5E7AD1E530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E85F49-2F91-4BEF-94A5-28D957F4990B}">
      <dsp:nvSpPr>
        <dsp:cNvPr id="0" name=""/>
        <dsp:cNvSpPr/>
      </dsp:nvSpPr>
      <dsp:spPr>
        <a:xfrm>
          <a:off x="0" y="228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44B3B1-A899-48F6-BC4E-FA7C39C8F807}">
      <dsp:nvSpPr>
        <dsp:cNvPr id="0" name=""/>
        <dsp:cNvSpPr/>
      </dsp:nvSpPr>
      <dsp:spPr>
        <a:xfrm>
          <a:off x="349915" y="262549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E33D1-D0FB-48D2-B118-8D2C5A755FF0}">
      <dsp:nvSpPr>
        <dsp:cNvPr id="0" name=""/>
        <dsp:cNvSpPr/>
      </dsp:nvSpPr>
      <dsp:spPr>
        <a:xfrm>
          <a:off x="1336039" y="228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Note-Taking </a:t>
          </a:r>
          <a:endParaRPr lang="en-US" sz="2200" kern="1200"/>
        </a:p>
      </dsp:txBody>
      <dsp:txXfrm>
        <a:off x="1336039" y="2282"/>
        <a:ext cx="4835908" cy="1156744"/>
      </dsp:txXfrm>
    </dsp:sp>
    <dsp:sp modelId="{3A2C6176-C159-480D-AFAD-5D9B755DF489}">
      <dsp:nvSpPr>
        <dsp:cNvPr id="0" name=""/>
        <dsp:cNvSpPr/>
      </dsp:nvSpPr>
      <dsp:spPr>
        <a:xfrm>
          <a:off x="0" y="144821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E655F0-77CA-470F-95F8-1EE85F263483}">
      <dsp:nvSpPr>
        <dsp:cNvPr id="0" name=""/>
        <dsp:cNvSpPr/>
      </dsp:nvSpPr>
      <dsp:spPr>
        <a:xfrm>
          <a:off x="349915" y="170848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2176D8-5EE2-4036-A06B-9CC01A65A8BD}">
      <dsp:nvSpPr>
        <dsp:cNvPr id="0" name=""/>
        <dsp:cNvSpPr/>
      </dsp:nvSpPr>
      <dsp:spPr>
        <a:xfrm>
          <a:off x="1336039" y="144821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Paraphrasing </a:t>
          </a:r>
          <a:endParaRPr lang="en-US" sz="2200" kern="1200"/>
        </a:p>
      </dsp:txBody>
      <dsp:txXfrm>
        <a:off x="1336039" y="1448212"/>
        <a:ext cx="4835908" cy="1156744"/>
      </dsp:txXfrm>
    </dsp:sp>
    <dsp:sp modelId="{38FA5750-59C0-4E69-9475-C3DB991584F3}">
      <dsp:nvSpPr>
        <dsp:cNvPr id="0" name=""/>
        <dsp:cNvSpPr/>
      </dsp:nvSpPr>
      <dsp:spPr>
        <a:xfrm>
          <a:off x="0" y="289414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0D70DB-2C34-470C-9D09-7A0BCB260144}">
      <dsp:nvSpPr>
        <dsp:cNvPr id="0" name=""/>
        <dsp:cNvSpPr/>
      </dsp:nvSpPr>
      <dsp:spPr>
        <a:xfrm>
          <a:off x="349915" y="315441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168046-1CD4-4D55-A453-1F3BF09D7194}">
      <dsp:nvSpPr>
        <dsp:cNvPr id="0" name=""/>
        <dsp:cNvSpPr/>
      </dsp:nvSpPr>
      <dsp:spPr>
        <a:xfrm>
          <a:off x="1336039" y="289414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Citations</a:t>
          </a:r>
          <a:endParaRPr lang="en-US" sz="2200" kern="1200"/>
        </a:p>
      </dsp:txBody>
      <dsp:txXfrm>
        <a:off x="1336039" y="2894143"/>
        <a:ext cx="4835908" cy="1156744"/>
      </dsp:txXfrm>
    </dsp:sp>
    <dsp:sp modelId="{476BA880-0F0C-45BD-B40C-CD7562D3A706}">
      <dsp:nvSpPr>
        <dsp:cNvPr id="0" name=""/>
        <dsp:cNvSpPr/>
      </dsp:nvSpPr>
      <dsp:spPr>
        <a:xfrm>
          <a:off x="0" y="434007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E1112-ED22-4C0F-998F-51E3B9224E84}">
      <dsp:nvSpPr>
        <dsp:cNvPr id="0" name=""/>
        <dsp:cNvSpPr/>
      </dsp:nvSpPr>
      <dsp:spPr>
        <a:xfrm>
          <a:off x="349915" y="460034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B1165-5E6F-413B-A11A-2B94F47B703C}">
      <dsp:nvSpPr>
        <dsp:cNvPr id="0" name=""/>
        <dsp:cNvSpPr/>
      </dsp:nvSpPr>
      <dsp:spPr>
        <a:xfrm>
          <a:off x="1336039" y="434007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Referencing </a:t>
          </a:r>
          <a:endParaRPr lang="en-US" sz="2200" kern="1200"/>
        </a:p>
      </dsp:txBody>
      <dsp:txXfrm>
        <a:off x="1336039" y="4340073"/>
        <a:ext cx="4835908" cy="11567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851C47-C14B-40D2-AB63-1237FA5B4533}">
      <dsp:nvSpPr>
        <dsp:cNvPr id="0" name=""/>
        <dsp:cNvSpPr/>
      </dsp:nvSpPr>
      <dsp:spPr>
        <a:xfrm>
          <a:off x="0" y="0"/>
          <a:ext cx="8232695" cy="6732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Aim: </a:t>
          </a:r>
          <a:r>
            <a:rPr lang="en-GB" sz="1800" kern="1200" dirty="0"/>
            <a:t>To develop students’ confidence and competence in note‑taking, paraphrasing, and referencing as essential academic skills.</a:t>
          </a:r>
          <a:endParaRPr lang="en-US" sz="1800" kern="1200" dirty="0"/>
        </a:p>
      </dsp:txBody>
      <dsp:txXfrm>
        <a:off x="19718" y="19718"/>
        <a:ext cx="7427463" cy="633791"/>
      </dsp:txXfrm>
    </dsp:sp>
    <dsp:sp modelId="{8F6CC627-0B11-4222-A772-816E1D5ACEB0}">
      <dsp:nvSpPr>
        <dsp:cNvPr id="0" name=""/>
        <dsp:cNvSpPr/>
      </dsp:nvSpPr>
      <dsp:spPr>
        <a:xfrm>
          <a:off x="614779" y="766730"/>
          <a:ext cx="8232695" cy="6732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By the end of the lesson, students should be able to: </a:t>
          </a:r>
          <a:endParaRPr lang="en-US" sz="1800" kern="1200"/>
        </a:p>
      </dsp:txBody>
      <dsp:txXfrm>
        <a:off x="634497" y="786448"/>
        <a:ext cx="7140882" cy="633790"/>
      </dsp:txXfrm>
    </dsp:sp>
    <dsp:sp modelId="{40BDBE1D-5F0D-4DBA-AD79-B43E0BAAB70C}">
      <dsp:nvSpPr>
        <dsp:cNvPr id="0" name=""/>
        <dsp:cNvSpPr/>
      </dsp:nvSpPr>
      <dsp:spPr>
        <a:xfrm>
          <a:off x="1229558" y="1533461"/>
          <a:ext cx="8232695" cy="6732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Describe</a:t>
          </a:r>
          <a:r>
            <a:rPr lang="en-GB" sz="1800" kern="1200"/>
            <a:t> the key principles and purposes of effective note‑taking, paraphrasing, and referencing.</a:t>
          </a:r>
          <a:endParaRPr lang="en-US" sz="1800" kern="1200"/>
        </a:p>
      </dsp:txBody>
      <dsp:txXfrm>
        <a:off x="1249276" y="1553179"/>
        <a:ext cx="7140882" cy="633791"/>
      </dsp:txXfrm>
    </dsp:sp>
    <dsp:sp modelId="{0E5434CA-0B76-4123-B014-AF0A63E77192}">
      <dsp:nvSpPr>
        <dsp:cNvPr id="0" name=""/>
        <dsp:cNvSpPr/>
      </dsp:nvSpPr>
      <dsp:spPr>
        <a:xfrm>
          <a:off x="1844337" y="2300192"/>
          <a:ext cx="8232695" cy="6732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Recognise</a:t>
          </a:r>
          <a:r>
            <a:rPr lang="en-GB" sz="1800" kern="1200"/>
            <a:t> accurate and inaccurate examples of paraphrasing, in‑text citations, and reference list entries.</a:t>
          </a:r>
          <a:endParaRPr lang="en-US" sz="1800" kern="1200"/>
        </a:p>
      </dsp:txBody>
      <dsp:txXfrm>
        <a:off x="1864055" y="2319910"/>
        <a:ext cx="7140882" cy="633791"/>
      </dsp:txXfrm>
    </dsp:sp>
    <dsp:sp modelId="{D1B85729-723D-4119-98A1-E2EF2F93C76C}">
      <dsp:nvSpPr>
        <dsp:cNvPr id="0" name=""/>
        <dsp:cNvSpPr/>
      </dsp:nvSpPr>
      <dsp:spPr>
        <a:xfrm>
          <a:off x="2459116" y="3066922"/>
          <a:ext cx="8232695" cy="67322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Apply</a:t>
          </a:r>
          <a:r>
            <a:rPr lang="en-GB" sz="1800" kern="1200"/>
            <a:t> note‑taking, paraphrasing, and referencing techniques to short academic texts.</a:t>
          </a:r>
          <a:endParaRPr lang="en-US" sz="1800" kern="1200"/>
        </a:p>
      </dsp:txBody>
      <dsp:txXfrm>
        <a:off x="2478834" y="3086640"/>
        <a:ext cx="7140882" cy="633791"/>
      </dsp:txXfrm>
    </dsp:sp>
    <dsp:sp modelId="{4B956CAD-D016-4CA1-8A66-8F56E67C0C7B}">
      <dsp:nvSpPr>
        <dsp:cNvPr id="0" name=""/>
        <dsp:cNvSpPr/>
      </dsp:nvSpPr>
      <dsp:spPr>
        <a:xfrm>
          <a:off x="7795097" y="491829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893556" y="491829"/>
        <a:ext cx="240679" cy="329292"/>
      </dsp:txXfrm>
    </dsp:sp>
    <dsp:sp modelId="{1250C654-157E-4DCD-A79E-BD85DEBD25A7}">
      <dsp:nvSpPr>
        <dsp:cNvPr id="0" name=""/>
        <dsp:cNvSpPr/>
      </dsp:nvSpPr>
      <dsp:spPr>
        <a:xfrm>
          <a:off x="8409876" y="1258560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08335" y="1258560"/>
        <a:ext cx="240679" cy="329292"/>
      </dsp:txXfrm>
    </dsp:sp>
    <dsp:sp modelId="{13D84219-700C-491C-80C9-C59188A1BAA5}">
      <dsp:nvSpPr>
        <dsp:cNvPr id="0" name=""/>
        <dsp:cNvSpPr/>
      </dsp:nvSpPr>
      <dsp:spPr>
        <a:xfrm>
          <a:off x="9024656" y="2014070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123115" y="2014070"/>
        <a:ext cx="240679" cy="329292"/>
      </dsp:txXfrm>
    </dsp:sp>
    <dsp:sp modelId="{BFDFABEB-308D-449F-845D-020CF76CA422}">
      <dsp:nvSpPr>
        <dsp:cNvPr id="0" name=""/>
        <dsp:cNvSpPr/>
      </dsp:nvSpPr>
      <dsp:spPr>
        <a:xfrm>
          <a:off x="9639435" y="2788281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737894" y="2788281"/>
        <a:ext cx="240679" cy="3292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93523-AB06-430D-A229-B134175E32FD}">
      <dsp:nvSpPr>
        <dsp:cNvPr id="0" name=""/>
        <dsp:cNvSpPr/>
      </dsp:nvSpPr>
      <dsp:spPr>
        <a:xfrm>
          <a:off x="0" y="893603"/>
          <a:ext cx="6171948" cy="164973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100FA7-0B24-4938-B07E-B2B9CF17B567}">
      <dsp:nvSpPr>
        <dsp:cNvPr id="0" name=""/>
        <dsp:cNvSpPr/>
      </dsp:nvSpPr>
      <dsp:spPr>
        <a:xfrm>
          <a:off x="499043" y="1264792"/>
          <a:ext cx="907351" cy="9073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2775E-925C-4227-A893-E659EC1BA482}">
      <dsp:nvSpPr>
        <dsp:cNvPr id="0" name=""/>
        <dsp:cNvSpPr/>
      </dsp:nvSpPr>
      <dsp:spPr>
        <a:xfrm>
          <a:off x="1905438" y="893603"/>
          <a:ext cx="4266509" cy="1649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596" tIns="174596" rIns="174596" bIns="17459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Use the online library to find a resource (book or article) that is relevant to the following question: </a:t>
          </a:r>
          <a:endParaRPr lang="en-US" sz="2400" kern="1200" dirty="0"/>
        </a:p>
      </dsp:txBody>
      <dsp:txXfrm>
        <a:off x="1905438" y="893603"/>
        <a:ext cx="4266509" cy="1649730"/>
      </dsp:txXfrm>
    </dsp:sp>
    <dsp:sp modelId="{7575D3B4-EEB5-484E-8A34-0C14F11F6D26}">
      <dsp:nvSpPr>
        <dsp:cNvPr id="0" name=""/>
        <dsp:cNvSpPr/>
      </dsp:nvSpPr>
      <dsp:spPr>
        <a:xfrm>
          <a:off x="0" y="2955766"/>
          <a:ext cx="6171948" cy="164973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29A6E-319B-4345-AACA-425D2F55D9DF}">
      <dsp:nvSpPr>
        <dsp:cNvPr id="0" name=""/>
        <dsp:cNvSpPr/>
      </dsp:nvSpPr>
      <dsp:spPr>
        <a:xfrm>
          <a:off x="499043" y="3326955"/>
          <a:ext cx="907351" cy="9073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B702D8-48D5-4D30-B99D-49DCCF17EADB}">
      <dsp:nvSpPr>
        <dsp:cNvPr id="0" name=""/>
        <dsp:cNvSpPr/>
      </dsp:nvSpPr>
      <dsp:spPr>
        <a:xfrm>
          <a:off x="1905438" y="2955766"/>
          <a:ext cx="4266509" cy="1649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596" tIns="174596" rIns="174596" bIns="17459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“What is the purpose of marketing within a business”</a:t>
          </a:r>
          <a:endParaRPr lang="en-US" sz="2400" kern="1200" dirty="0"/>
        </a:p>
      </dsp:txBody>
      <dsp:txXfrm>
        <a:off x="1905438" y="2955766"/>
        <a:ext cx="4266509" cy="16497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647BD-CCC8-4BC3-B2A7-334FF6B3A654}">
      <dsp:nvSpPr>
        <dsp:cNvPr id="0" name=""/>
        <dsp:cNvSpPr/>
      </dsp:nvSpPr>
      <dsp:spPr>
        <a:xfrm>
          <a:off x="961122" y="733281"/>
          <a:ext cx="1518750" cy="1518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19631-1117-46E3-B8BF-6D22B0F9B6CD}">
      <dsp:nvSpPr>
        <dsp:cNvPr id="0" name=""/>
        <dsp:cNvSpPr/>
      </dsp:nvSpPr>
      <dsp:spPr>
        <a:xfrm>
          <a:off x="32997" y="2800091"/>
          <a:ext cx="3375000" cy="158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McMilan</a:t>
          </a:r>
          <a:r>
            <a:rPr lang="en-GB" sz="1800" kern="1200" dirty="0"/>
            <a:t> (2012, p.151) states “keeping a record of the content of your reading is essential as there is simply too much information to remember and retain”. </a:t>
          </a:r>
          <a:endParaRPr lang="en-US" sz="1800" kern="1200" dirty="0"/>
        </a:p>
      </dsp:txBody>
      <dsp:txXfrm>
        <a:off x="32997" y="2800091"/>
        <a:ext cx="3375000" cy="1586250"/>
      </dsp:txXfrm>
    </dsp:sp>
    <dsp:sp modelId="{FC83D8F5-E886-4701-A9BC-842990390853}">
      <dsp:nvSpPr>
        <dsp:cNvPr id="0" name=""/>
        <dsp:cNvSpPr/>
      </dsp:nvSpPr>
      <dsp:spPr>
        <a:xfrm>
          <a:off x="4926747" y="733281"/>
          <a:ext cx="1518750" cy="1518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D3ECBC-DBC5-4C3A-8954-9C01BA68B454}">
      <dsp:nvSpPr>
        <dsp:cNvPr id="0" name=""/>
        <dsp:cNvSpPr/>
      </dsp:nvSpPr>
      <dsp:spPr>
        <a:xfrm>
          <a:off x="3998622" y="2800091"/>
          <a:ext cx="3375000" cy="158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Note taking is a skills that requires time</a:t>
          </a:r>
          <a:endParaRPr lang="en-US" sz="2800" kern="1200" dirty="0"/>
        </a:p>
      </dsp:txBody>
      <dsp:txXfrm>
        <a:off x="3998622" y="2800091"/>
        <a:ext cx="3375000" cy="15862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479D24-41AE-4B17-978C-26A8D2EBB2A7}">
      <dsp:nvSpPr>
        <dsp:cNvPr id="0" name=""/>
        <dsp:cNvSpPr/>
      </dsp:nvSpPr>
      <dsp:spPr>
        <a:xfrm>
          <a:off x="1463040" y="2980"/>
          <a:ext cx="5852160" cy="130763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According to McMillian (2012) student’s typically take notes for revision or assignment writing; however, students need to decide the purpose for taking notes. </a:t>
          </a:r>
        </a:p>
      </dsp:txBody>
      <dsp:txXfrm>
        <a:off x="1463040" y="2980"/>
        <a:ext cx="5852160" cy="1307639"/>
      </dsp:txXfrm>
    </dsp:sp>
    <dsp:sp modelId="{1718B963-08A0-4DB6-B96D-A71DFC1E1A82}">
      <dsp:nvSpPr>
        <dsp:cNvPr id="0" name=""/>
        <dsp:cNvSpPr/>
      </dsp:nvSpPr>
      <dsp:spPr>
        <a:xfrm>
          <a:off x="0" y="2980"/>
          <a:ext cx="1463040" cy="13076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According</a:t>
          </a:r>
        </a:p>
      </dsp:txBody>
      <dsp:txXfrm>
        <a:off x="0" y="2980"/>
        <a:ext cx="1463040" cy="1307639"/>
      </dsp:txXfrm>
    </dsp:sp>
    <dsp:sp modelId="{5BDAA407-7D1B-49E6-95A5-F7D40BD671D0}">
      <dsp:nvSpPr>
        <dsp:cNvPr id="0" name=""/>
        <dsp:cNvSpPr/>
      </dsp:nvSpPr>
      <dsp:spPr>
        <a:xfrm>
          <a:off x="1463040" y="1389077"/>
          <a:ext cx="5852160" cy="130763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Frame an overview of a topic area</a:t>
          </a:r>
        </a:p>
      </dsp:txBody>
      <dsp:txXfrm>
        <a:off x="1463040" y="1389077"/>
        <a:ext cx="5852160" cy="1307639"/>
      </dsp:txXfrm>
    </dsp:sp>
    <dsp:sp modelId="{FEE58B94-7397-4F82-85CE-E0AB2681359D}">
      <dsp:nvSpPr>
        <dsp:cNvPr id="0" name=""/>
        <dsp:cNvSpPr/>
      </dsp:nvSpPr>
      <dsp:spPr>
        <a:xfrm>
          <a:off x="0" y="1389077"/>
          <a:ext cx="1463040" cy="13076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Frame</a:t>
          </a:r>
        </a:p>
      </dsp:txBody>
      <dsp:txXfrm>
        <a:off x="0" y="1389077"/>
        <a:ext cx="1463040" cy="1307639"/>
      </dsp:txXfrm>
    </dsp:sp>
    <dsp:sp modelId="{664BBE6D-EA98-46E1-AACF-79C66B5AF650}">
      <dsp:nvSpPr>
        <dsp:cNvPr id="0" name=""/>
        <dsp:cNvSpPr/>
      </dsp:nvSpPr>
      <dsp:spPr>
        <a:xfrm>
          <a:off x="1463040" y="2775174"/>
          <a:ext cx="5852160" cy="130763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Analyse a particular problem </a:t>
          </a:r>
        </a:p>
      </dsp:txBody>
      <dsp:txXfrm>
        <a:off x="1463040" y="2775174"/>
        <a:ext cx="5852160" cy="1307639"/>
      </dsp:txXfrm>
    </dsp:sp>
    <dsp:sp modelId="{13311AF2-6903-4B40-9E9C-D7C2A4A38D91}">
      <dsp:nvSpPr>
        <dsp:cNvPr id="0" name=""/>
        <dsp:cNvSpPr/>
      </dsp:nvSpPr>
      <dsp:spPr>
        <a:xfrm>
          <a:off x="0" y="2775174"/>
          <a:ext cx="1463040" cy="13076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Analyse</a:t>
          </a:r>
        </a:p>
      </dsp:txBody>
      <dsp:txXfrm>
        <a:off x="0" y="2775174"/>
        <a:ext cx="1463040" cy="1307639"/>
      </dsp:txXfrm>
    </dsp:sp>
    <dsp:sp modelId="{B5DDC0BF-259E-4D2F-802A-2CD5F0DE1F69}">
      <dsp:nvSpPr>
        <dsp:cNvPr id="0" name=""/>
        <dsp:cNvSpPr/>
      </dsp:nvSpPr>
      <dsp:spPr>
        <a:xfrm>
          <a:off x="1463040" y="4161272"/>
          <a:ext cx="5852160" cy="130763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Extract arguments </a:t>
          </a:r>
        </a:p>
      </dsp:txBody>
      <dsp:txXfrm>
        <a:off x="1463040" y="4161272"/>
        <a:ext cx="5852160" cy="1307639"/>
      </dsp:txXfrm>
    </dsp:sp>
    <dsp:sp modelId="{A8EC67E9-DE7D-4AC1-837B-B5F0A0A919CF}">
      <dsp:nvSpPr>
        <dsp:cNvPr id="0" name=""/>
        <dsp:cNvSpPr/>
      </dsp:nvSpPr>
      <dsp:spPr>
        <a:xfrm>
          <a:off x="0" y="4161272"/>
          <a:ext cx="1463040" cy="13076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Extract</a:t>
          </a:r>
        </a:p>
      </dsp:txBody>
      <dsp:txXfrm>
        <a:off x="0" y="4161272"/>
        <a:ext cx="1463040" cy="1307639"/>
      </dsp:txXfrm>
    </dsp:sp>
    <dsp:sp modelId="{7FD00151-8E97-46E0-9E62-1339441B5A8A}">
      <dsp:nvSpPr>
        <dsp:cNvPr id="0" name=""/>
        <dsp:cNvSpPr/>
      </dsp:nvSpPr>
      <dsp:spPr>
        <a:xfrm>
          <a:off x="1463040" y="5547369"/>
          <a:ext cx="5852160" cy="1307639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Compare and contrast perspectives </a:t>
          </a:r>
        </a:p>
      </dsp:txBody>
      <dsp:txXfrm>
        <a:off x="1463040" y="5547369"/>
        <a:ext cx="5852160" cy="1307639"/>
      </dsp:txXfrm>
    </dsp:sp>
    <dsp:sp modelId="{640612B7-9F67-4C7A-9701-57F8FA8E33B9}">
      <dsp:nvSpPr>
        <dsp:cNvPr id="0" name=""/>
        <dsp:cNvSpPr/>
      </dsp:nvSpPr>
      <dsp:spPr>
        <a:xfrm>
          <a:off x="0" y="5547369"/>
          <a:ext cx="1463040" cy="130763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Compare and contrast</a:t>
          </a:r>
        </a:p>
      </dsp:txBody>
      <dsp:txXfrm>
        <a:off x="0" y="5547369"/>
        <a:ext cx="1463040" cy="13076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32F5-985D-47BA-A3CF-F2CD820939F6}">
      <dsp:nvSpPr>
        <dsp:cNvPr id="0" name=""/>
        <dsp:cNvSpPr/>
      </dsp:nvSpPr>
      <dsp:spPr>
        <a:xfrm>
          <a:off x="0" y="0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Mind maps are graphic summaries of information that aid you as a notetaker to:</a:t>
          </a:r>
          <a:endParaRPr lang="en-US" sz="1600" kern="1200"/>
        </a:p>
      </dsp:txBody>
      <dsp:txXfrm>
        <a:off x="24098" y="24098"/>
        <a:ext cx="2883115" cy="774581"/>
      </dsp:txXfrm>
    </dsp:sp>
    <dsp:sp modelId="{3634B8FD-BEC0-4D2A-8E0E-1F868DC9A73D}">
      <dsp:nvSpPr>
        <dsp:cNvPr id="0" name=""/>
        <dsp:cNvSpPr/>
      </dsp:nvSpPr>
      <dsp:spPr>
        <a:xfrm>
          <a:off x="321640" y="972372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Organise ideas, </a:t>
          </a:r>
          <a:endParaRPr lang="en-US" sz="1600" kern="1200" dirty="0"/>
        </a:p>
      </dsp:txBody>
      <dsp:txXfrm>
        <a:off x="345738" y="996470"/>
        <a:ext cx="2935838" cy="774581"/>
      </dsp:txXfrm>
    </dsp:sp>
    <dsp:sp modelId="{11F28A0E-3F30-4E6C-B121-D572733F4022}">
      <dsp:nvSpPr>
        <dsp:cNvPr id="0" name=""/>
        <dsp:cNvSpPr/>
      </dsp:nvSpPr>
      <dsp:spPr>
        <a:xfrm>
          <a:off x="638479" y="1944745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Group your points of information,</a:t>
          </a:r>
          <a:endParaRPr lang="en-US" sz="1600" kern="1200"/>
        </a:p>
      </dsp:txBody>
      <dsp:txXfrm>
        <a:off x="662577" y="1968843"/>
        <a:ext cx="2940639" cy="774581"/>
      </dsp:txXfrm>
    </dsp:sp>
    <dsp:sp modelId="{CDF4F58D-9E4E-48A1-8DC5-4393C1BEC55A}">
      <dsp:nvSpPr>
        <dsp:cNvPr id="0" name=""/>
        <dsp:cNvSpPr/>
      </dsp:nvSpPr>
      <dsp:spPr>
        <a:xfrm>
          <a:off x="960119" y="2917118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Link your points of information. </a:t>
          </a:r>
          <a:endParaRPr lang="en-US" sz="1600" kern="1200"/>
        </a:p>
      </dsp:txBody>
      <dsp:txXfrm>
        <a:off x="984217" y="2941216"/>
        <a:ext cx="2935838" cy="774581"/>
      </dsp:txXfrm>
    </dsp:sp>
    <dsp:sp modelId="{5180C575-A677-4E67-827E-36E4AC92A250}">
      <dsp:nvSpPr>
        <dsp:cNvPr id="0" name=""/>
        <dsp:cNvSpPr/>
      </dsp:nvSpPr>
      <dsp:spPr>
        <a:xfrm>
          <a:off x="3305674" y="630172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3426005" y="630172"/>
        <a:ext cx="294143" cy="402441"/>
      </dsp:txXfrm>
    </dsp:sp>
    <dsp:sp modelId="{8C74B8ED-4218-404D-B4AC-230C63DBD8B2}">
      <dsp:nvSpPr>
        <dsp:cNvPr id="0" name=""/>
        <dsp:cNvSpPr/>
      </dsp:nvSpPr>
      <dsp:spPr>
        <a:xfrm>
          <a:off x="3627315" y="1602545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3747646" y="1602545"/>
        <a:ext cx="294143" cy="402441"/>
      </dsp:txXfrm>
    </dsp:sp>
    <dsp:sp modelId="{E17B20C9-E1DE-40D2-9B9A-35ADFD2C4328}">
      <dsp:nvSpPr>
        <dsp:cNvPr id="0" name=""/>
        <dsp:cNvSpPr/>
      </dsp:nvSpPr>
      <dsp:spPr>
        <a:xfrm>
          <a:off x="3944154" y="2574918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4064485" y="2574918"/>
        <a:ext cx="294143" cy="40244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01863-5E7C-4B6D-85DD-BF62FD98BFEA}">
      <dsp:nvSpPr>
        <dsp:cNvPr id="0" name=""/>
        <dsp:cNvSpPr/>
      </dsp:nvSpPr>
      <dsp:spPr>
        <a:xfrm>
          <a:off x="10" y="1517057"/>
          <a:ext cx="2104044" cy="1336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2D770F-A992-4FA6-83C7-BA37F36DDDF8}">
      <dsp:nvSpPr>
        <dsp:cNvPr id="0" name=""/>
        <dsp:cNvSpPr/>
      </dsp:nvSpPr>
      <dsp:spPr>
        <a:xfrm>
          <a:off x="233792" y="1739150"/>
          <a:ext cx="2104044" cy="13360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Highlighting refers to emphasizing key words, phrases or data by means of underlining or circling, or using a coloured highlighter pen. </a:t>
          </a:r>
          <a:endParaRPr lang="en-US" sz="1400" kern="1200" dirty="0"/>
        </a:p>
      </dsp:txBody>
      <dsp:txXfrm>
        <a:off x="272924" y="1778282"/>
        <a:ext cx="2025780" cy="1257803"/>
      </dsp:txXfrm>
    </dsp:sp>
    <dsp:sp modelId="{A6ED0BF0-326A-410D-B1FA-F47EEE2D9979}">
      <dsp:nvSpPr>
        <dsp:cNvPr id="0" name=""/>
        <dsp:cNvSpPr/>
      </dsp:nvSpPr>
      <dsp:spPr>
        <a:xfrm>
          <a:off x="2572208" y="1517057"/>
          <a:ext cx="2104044" cy="1336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27D1E-499B-4AB3-A937-C70A4AC03DC7}">
      <dsp:nvSpPr>
        <dsp:cNvPr id="0" name=""/>
        <dsp:cNvSpPr/>
      </dsp:nvSpPr>
      <dsp:spPr>
        <a:xfrm>
          <a:off x="2805991" y="1739150"/>
          <a:ext cx="2104044" cy="13360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Many of the books available on the reading lists have a highlighter and note making tool. </a:t>
          </a:r>
          <a:endParaRPr lang="en-US" sz="1400" kern="1200" dirty="0"/>
        </a:p>
      </dsp:txBody>
      <dsp:txXfrm>
        <a:off x="2845123" y="1778282"/>
        <a:ext cx="2025780" cy="125780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2CD64F-C8AB-4A90-9782-7B146F128F8F}">
      <dsp:nvSpPr>
        <dsp:cNvPr id="0" name=""/>
        <dsp:cNvSpPr/>
      </dsp:nvSpPr>
      <dsp:spPr>
        <a:xfrm>
          <a:off x="0" y="4296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668B97-7C76-4448-BBAF-4C678D225EDD}">
      <dsp:nvSpPr>
        <dsp:cNvPr id="0" name=""/>
        <dsp:cNvSpPr/>
      </dsp:nvSpPr>
      <dsp:spPr>
        <a:xfrm>
          <a:off x="276813" y="210190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8397E-5F2E-4DA6-A504-2E8745F792FB}">
      <dsp:nvSpPr>
        <dsp:cNvPr id="0" name=""/>
        <dsp:cNvSpPr/>
      </dsp:nvSpPr>
      <dsp:spPr>
        <a:xfrm>
          <a:off x="1056922" y="4296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Forham (2020) suggests a 4 step process: </a:t>
          </a:r>
          <a:endParaRPr lang="en-US" sz="1900" kern="1200"/>
        </a:p>
      </dsp:txBody>
      <dsp:txXfrm>
        <a:off x="1056922" y="4296"/>
        <a:ext cx="5115025" cy="915084"/>
      </dsp:txXfrm>
    </dsp:sp>
    <dsp:sp modelId="{36FA1582-4E98-4194-92FC-0D3988060818}">
      <dsp:nvSpPr>
        <dsp:cNvPr id="0" name=""/>
        <dsp:cNvSpPr/>
      </dsp:nvSpPr>
      <dsp:spPr>
        <a:xfrm>
          <a:off x="0" y="1148151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AF1B3-78D8-486E-99DE-645061993A9F}">
      <dsp:nvSpPr>
        <dsp:cNvPr id="0" name=""/>
        <dsp:cNvSpPr/>
      </dsp:nvSpPr>
      <dsp:spPr>
        <a:xfrm>
          <a:off x="276813" y="1354045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73650-117B-47BE-8460-DEAA597B59C4}">
      <dsp:nvSpPr>
        <dsp:cNvPr id="0" name=""/>
        <dsp:cNvSpPr/>
      </dsp:nvSpPr>
      <dsp:spPr>
        <a:xfrm>
          <a:off x="1056922" y="1148151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1: Read text multiple times </a:t>
          </a:r>
          <a:endParaRPr lang="en-US" sz="1900" kern="1200"/>
        </a:p>
      </dsp:txBody>
      <dsp:txXfrm>
        <a:off x="1056922" y="1148151"/>
        <a:ext cx="5115025" cy="915084"/>
      </dsp:txXfrm>
    </dsp:sp>
    <dsp:sp modelId="{2A32303E-C18B-4053-A419-72CA4390D57C}">
      <dsp:nvSpPr>
        <dsp:cNvPr id="0" name=""/>
        <dsp:cNvSpPr/>
      </dsp:nvSpPr>
      <dsp:spPr>
        <a:xfrm>
          <a:off x="0" y="2247562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88CDA7-3123-41B2-A1B8-84FEAE5D6DEC}">
      <dsp:nvSpPr>
        <dsp:cNvPr id="0" name=""/>
        <dsp:cNvSpPr/>
      </dsp:nvSpPr>
      <dsp:spPr>
        <a:xfrm>
          <a:off x="276813" y="2497901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32005-4FFB-4EF0-A42F-AD6AC4B8DC3B}">
      <dsp:nvSpPr>
        <dsp:cNvPr id="0" name=""/>
        <dsp:cNvSpPr/>
      </dsp:nvSpPr>
      <dsp:spPr>
        <a:xfrm>
          <a:off x="1056922" y="2292007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2: Make a new sentence structure by writing the original text in different ways </a:t>
          </a:r>
          <a:endParaRPr lang="en-US" sz="1900" kern="1200"/>
        </a:p>
      </dsp:txBody>
      <dsp:txXfrm>
        <a:off x="1056922" y="2292007"/>
        <a:ext cx="5115025" cy="915084"/>
      </dsp:txXfrm>
    </dsp:sp>
    <dsp:sp modelId="{F7B74F54-9EB8-4E78-BFAA-5960BB62E1F9}">
      <dsp:nvSpPr>
        <dsp:cNvPr id="0" name=""/>
        <dsp:cNvSpPr/>
      </dsp:nvSpPr>
      <dsp:spPr>
        <a:xfrm>
          <a:off x="0" y="3435863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72B576-7C2C-40FC-8F56-60FC4B32257C}">
      <dsp:nvSpPr>
        <dsp:cNvPr id="0" name=""/>
        <dsp:cNvSpPr/>
      </dsp:nvSpPr>
      <dsp:spPr>
        <a:xfrm>
          <a:off x="276813" y="3641757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AE724-E5F0-451B-AF5F-FC2609AE4602}">
      <dsp:nvSpPr>
        <dsp:cNvPr id="0" name=""/>
        <dsp:cNvSpPr/>
      </dsp:nvSpPr>
      <dsp:spPr>
        <a:xfrm>
          <a:off x="1056922" y="3435863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3: Review your writing to the original text</a:t>
          </a:r>
          <a:endParaRPr lang="en-US" sz="1900" kern="1200"/>
        </a:p>
      </dsp:txBody>
      <dsp:txXfrm>
        <a:off x="1056922" y="3435863"/>
        <a:ext cx="5115025" cy="915084"/>
      </dsp:txXfrm>
    </dsp:sp>
    <dsp:sp modelId="{BEF62E6B-3EE4-493A-BC73-60C34C454100}">
      <dsp:nvSpPr>
        <dsp:cNvPr id="0" name=""/>
        <dsp:cNvSpPr/>
      </dsp:nvSpPr>
      <dsp:spPr>
        <a:xfrm>
          <a:off x="0" y="4579719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C06F82-E251-44A4-909C-004F4A732795}">
      <dsp:nvSpPr>
        <dsp:cNvPr id="0" name=""/>
        <dsp:cNvSpPr/>
      </dsp:nvSpPr>
      <dsp:spPr>
        <a:xfrm>
          <a:off x="276813" y="4785613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EDD2E-27A8-4E74-B572-F24166F753D0}">
      <dsp:nvSpPr>
        <dsp:cNvPr id="0" name=""/>
        <dsp:cNvSpPr/>
      </dsp:nvSpPr>
      <dsp:spPr>
        <a:xfrm>
          <a:off x="1056922" y="4579719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4: Add citations </a:t>
          </a:r>
          <a:endParaRPr lang="en-US" sz="1900" kern="1200"/>
        </a:p>
      </dsp:txBody>
      <dsp:txXfrm>
        <a:off x="1056922" y="4579719"/>
        <a:ext cx="5115025" cy="91508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B572CC-5E94-4A7A-A7DE-DA0DEA04B310}">
      <dsp:nvSpPr>
        <dsp:cNvPr id="0" name=""/>
        <dsp:cNvSpPr/>
      </dsp:nvSpPr>
      <dsp:spPr>
        <a:xfrm>
          <a:off x="475417" y="567779"/>
          <a:ext cx="1437000" cy="1437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967142-CA51-4ABC-A414-5D915287F543}">
      <dsp:nvSpPr>
        <dsp:cNvPr id="0" name=""/>
        <dsp:cNvSpPr/>
      </dsp:nvSpPr>
      <dsp:spPr>
        <a:xfrm>
          <a:off x="781663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A373D9-E808-480F-833B-F7BFB6EDA510}">
      <dsp:nvSpPr>
        <dsp:cNvPr id="0" name=""/>
        <dsp:cNvSpPr/>
      </dsp:nvSpPr>
      <dsp:spPr>
        <a:xfrm>
          <a:off x="16048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What is referencing</a:t>
          </a:r>
          <a:endParaRPr lang="en-US" sz="2400" kern="1200"/>
        </a:p>
      </dsp:txBody>
      <dsp:txXfrm>
        <a:off x="16048" y="2452370"/>
        <a:ext cx="2355738" cy="720000"/>
      </dsp:txXfrm>
    </dsp:sp>
    <dsp:sp modelId="{C6F804E9-3FDD-463F-9BF3-BDEFA7290172}">
      <dsp:nvSpPr>
        <dsp:cNvPr id="0" name=""/>
        <dsp:cNvSpPr/>
      </dsp:nvSpPr>
      <dsp:spPr>
        <a:xfrm>
          <a:off x="3243409" y="567779"/>
          <a:ext cx="1437000" cy="1437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FE3EEE-994F-4172-BB78-C77A3A0202CC}">
      <dsp:nvSpPr>
        <dsp:cNvPr id="0" name=""/>
        <dsp:cNvSpPr/>
      </dsp:nvSpPr>
      <dsp:spPr>
        <a:xfrm>
          <a:off x="3549655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7551E-17DA-43F5-89C4-A8AFAC5B2D1D}">
      <dsp:nvSpPr>
        <dsp:cNvPr id="0" name=""/>
        <dsp:cNvSpPr/>
      </dsp:nvSpPr>
      <dsp:spPr>
        <a:xfrm>
          <a:off x="2784040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What is referencing </a:t>
          </a:r>
          <a:endParaRPr lang="en-US" sz="2400" kern="1200"/>
        </a:p>
      </dsp:txBody>
      <dsp:txXfrm>
        <a:off x="2784040" y="2452370"/>
        <a:ext cx="2355738" cy="720000"/>
      </dsp:txXfrm>
    </dsp:sp>
    <dsp:sp modelId="{108CAC3B-062F-4FFB-B33D-4461838A2730}">
      <dsp:nvSpPr>
        <dsp:cNvPr id="0" name=""/>
        <dsp:cNvSpPr/>
      </dsp:nvSpPr>
      <dsp:spPr>
        <a:xfrm>
          <a:off x="6011402" y="567779"/>
          <a:ext cx="1437000" cy="1437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AF9E0-607E-4F25-B27C-6BAC5CA25375}">
      <dsp:nvSpPr>
        <dsp:cNvPr id="0" name=""/>
        <dsp:cNvSpPr/>
      </dsp:nvSpPr>
      <dsp:spPr>
        <a:xfrm>
          <a:off x="6317648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6186C-695E-4943-82BA-6894EA5372B6}">
      <dsp:nvSpPr>
        <dsp:cNvPr id="0" name=""/>
        <dsp:cNvSpPr/>
      </dsp:nvSpPr>
      <dsp:spPr>
        <a:xfrm>
          <a:off x="5552033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When do we reference</a:t>
          </a:r>
          <a:endParaRPr lang="en-US" sz="2400" kern="1200"/>
        </a:p>
      </dsp:txBody>
      <dsp:txXfrm>
        <a:off x="5552033" y="2452370"/>
        <a:ext cx="2355738" cy="720000"/>
      </dsp:txXfrm>
    </dsp:sp>
    <dsp:sp modelId="{EA48406B-D3E7-40DB-B5F9-F501FEF465CC}">
      <dsp:nvSpPr>
        <dsp:cNvPr id="0" name=""/>
        <dsp:cNvSpPr/>
      </dsp:nvSpPr>
      <dsp:spPr>
        <a:xfrm>
          <a:off x="8779394" y="567779"/>
          <a:ext cx="1437000" cy="1437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39DE58-1EF0-43DA-B783-69F86C7D3873}">
      <dsp:nvSpPr>
        <dsp:cNvPr id="0" name=""/>
        <dsp:cNvSpPr/>
      </dsp:nvSpPr>
      <dsp:spPr>
        <a:xfrm>
          <a:off x="9085640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F9448-6ADD-4C4D-8C07-A6BEA04AA125}">
      <dsp:nvSpPr>
        <dsp:cNvPr id="0" name=""/>
        <dsp:cNvSpPr/>
      </dsp:nvSpPr>
      <dsp:spPr>
        <a:xfrm>
          <a:off x="8320025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How do we reference  </a:t>
          </a:r>
          <a:endParaRPr lang="en-US" sz="2400" kern="1200"/>
        </a:p>
      </dsp:txBody>
      <dsp:txXfrm>
        <a:off x="8320025" y="2452370"/>
        <a:ext cx="2355738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558927-FF9C-40D1-BB3D-948BADC809E0}">
      <dsp:nvSpPr>
        <dsp:cNvPr id="0" name=""/>
        <dsp:cNvSpPr/>
      </dsp:nvSpPr>
      <dsp:spPr>
        <a:xfrm>
          <a:off x="0" y="607774"/>
          <a:ext cx="10691811" cy="11220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8BA546-94D6-4C5E-9471-8CCC82CEA91F}">
      <dsp:nvSpPr>
        <dsp:cNvPr id="0" name=""/>
        <dsp:cNvSpPr/>
      </dsp:nvSpPr>
      <dsp:spPr>
        <a:xfrm>
          <a:off x="339418" y="860234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5C4BD-8A04-4D65-84E7-5B5B7FB699FF}">
      <dsp:nvSpPr>
        <dsp:cNvPr id="0" name=""/>
        <dsp:cNvSpPr/>
      </dsp:nvSpPr>
      <dsp:spPr>
        <a:xfrm>
          <a:off x="1295961" y="607774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acknowledgement that you have referred to (cited) information from published sources in your own work.</a:t>
          </a:r>
          <a:endParaRPr lang="en-US" sz="2500" kern="1200" dirty="0"/>
        </a:p>
      </dsp:txBody>
      <dsp:txXfrm>
        <a:off x="1295961" y="607774"/>
        <a:ext cx="9395850" cy="1122045"/>
      </dsp:txXfrm>
    </dsp:sp>
    <dsp:sp modelId="{EE38B798-9C98-4B0F-9020-EE73DD091850}">
      <dsp:nvSpPr>
        <dsp:cNvPr id="0" name=""/>
        <dsp:cNvSpPr/>
      </dsp:nvSpPr>
      <dsp:spPr>
        <a:xfrm>
          <a:off x="0" y="2010330"/>
          <a:ext cx="10691811" cy="11220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0FEEDB-B1FD-4BDD-A9F6-0ED1CC54FE8D}">
      <dsp:nvSpPr>
        <dsp:cNvPr id="0" name=""/>
        <dsp:cNvSpPr/>
      </dsp:nvSpPr>
      <dsp:spPr>
        <a:xfrm>
          <a:off x="339418" y="2262790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0374D-F009-4D91-9E30-9F34EEFBCFCB}">
      <dsp:nvSpPr>
        <dsp:cNvPr id="0" name=""/>
        <dsp:cNvSpPr/>
      </dsp:nvSpPr>
      <dsp:spPr>
        <a:xfrm>
          <a:off x="1295961" y="2010330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other words, it is recognition that you have borrowed other people’s work, ideas or opinions.</a:t>
          </a:r>
          <a:endParaRPr lang="en-US" sz="2500" kern="1200"/>
        </a:p>
      </dsp:txBody>
      <dsp:txXfrm>
        <a:off x="1295961" y="2010330"/>
        <a:ext cx="9395850" cy="112204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DE93CD-AAD3-4264-BA61-B5A51F8A6162}">
      <dsp:nvSpPr>
        <dsp:cNvPr id="0" name=""/>
        <dsp:cNvSpPr/>
      </dsp:nvSpPr>
      <dsp:spPr>
        <a:xfrm>
          <a:off x="0" y="0"/>
          <a:ext cx="8553449" cy="8228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show the range of sources you have used in your assignment, and that they are relevant and trustworthy</a:t>
          </a:r>
          <a:endParaRPr lang="en-US" sz="1700" kern="1200"/>
        </a:p>
      </dsp:txBody>
      <dsp:txXfrm>
        <a:off x="24100" y="24100"/>
        <a:ext cx="7596019" cy="774633"/>
      </dsp:txXfrm>
    </dsp:sp>
    <dsp:sp modelId="{AA2598EE-1124-42D2-AE3B-25CC6F1C55E2}">
      <dsp:nvSpPr>
        <dsp:cNvPr id="0" name=""/>
        <dsp:cNvSpPr/>
      </dsp:nvSpPr>
      <dsp:spPr>
        <a:xfrm>
          <a:off x="716351" y="972439"/>
          <a:ext cx="8553449" cy="8228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provide published evidence to support your own ideas/argument/point of view or give examples, making your work more credible</a:t>
          </a:r>
          <a:endParaRPr lang="en-US" sz="1700" kern="1200"/>
        </a:p>
      </dsp:txBody>
      <dsp:txXfrm>
        <a:off x="740451" y="996539"/>
        <a:ext cx="7254056" cy="774633"/>
      </dsp:txXfrm>
    </dsp:sp>
    <dsp:sp modelId="{E87D83B1-2E70-45F0-A6E8-CA88DE39D58A}">
      <dsp:nvSpPr>
        <dsp:cNvPr id="0" name=""/>
        <dsp:cNvSpPr/>
      </dsp:nvSpPr>
      <dsp:spPr>
        <a:xfrm>
          <a:off x="1422010" y="1944878"/>
          <a:ext cx="8553449" cy="8228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Avoiding plagiarism - using other people’s work and ideas as your own without acknowledgement</a:t>
          </a:r>
          <a:endParaRPr lang="en-US" sz="1700" kern="1200"/>
        </a:p>
      </dsp:txBody>
      <dsp:txXfrm>
        <a:off x="1446110" y="1968978"/>
        <a:ext cx="7264748" cy="774633"/>
      </dsp:txXfrm>
    </dsp:sp>
    <dsp:sp modelId="{65949BE5-6BC1-4FF9-B017-83DBAF0C7329}">
      <dsp:nvSpPr>
        <dsp:cNvPr id="0" name=""/>
        <dsp:cNvSpPr/>
      </dsp:nvSpPr>
      <dsp:spPr>
        <a:xfrm>
          <a:off x="2138362" y="2917316"/>
          <a:ext cx="8553449" cy="8228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Part of the marking scheme.</a:t>
          </a:r>
          <a:endParaRPr lang="en-US" sz="1700" kern="1200"/>
        </a:p>
      </dsp:txBody>
      <dsp:txXfrm>
        <a:off x="2162462" y="2941416"/>
        <a:ext cx="7254056" cy="774633"/>
      </dsp:txXfrm>
    </dsp:sp>
    <dsp:sp modelId="{82EE41EE-95BD-4B69-8D8D-67724E781494}">
      <dsp:nvSpPr>
        <dsp:cNvPr id="0" name=""/>
        <dsp:cNvSpPr/>
      </dsp:nvSpPr>
      <dsp:spPr>
        <a:xfrm>
          <a:off x="8018608" y="630215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138947" y="630215"/>
        <a:ext cx="294163" cy="402468"/>
      </dsp:txXfrm>
    </dsp:sp>
    <dsp:sp modelId="{40D76935-FC2C-4CBC-A380-6291D11534DE}">
      <dsp:nvSpPr>
        <dsp:cNvPr id="0" name=""/>
        <dsp:cNvSpPr/>
      </dsp:nvSpPr>
      <dsp:spPr>
        <a:xfrm>
          <a:off x="8734959" y="1602654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855298" y="1602654"/>
        <a:ext cx="294163" cy="402468"/>
      </dsp:txXfrm>
    </dsp:sp>
    <dsp:sp modelId="{B176126D-C261-4475-91F7-4318B202B09C}">
      <dsp:nvSpPr>
        <dsp:cNvPr id="0" name=""/>
        <dsp:cNvSpPr/>
      </dsp:nvSpPr>
      <dsp:spPr>
        <a:xfrm>
          <a:off x="9440619" y="2575093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560958" y="2575093"/>
        <a:ext cx="294163" cy="40246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E5C7B3-5735-4E00-B4DD-01D2149167CD}">
      <dsp:nvSpPr>
        <dsp:cNvPr id="0" name=""/>
        <dsp:cNvSpPr/>
      </dsp:nvSpPr>
      <dsp:spPr>
        <a:xfrm>
          <a:off x="0" y="456"/>
          <a:ext cx="10691811" cy="10683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32CA81-A983-43DC-8AD2-D41459BA485B}">
      <dsp:nvSpPr>
        <dsp:cNvPr id="0" name=""/>
        <dsp:cNvSpPr/>
      </dsp:nvSpPr>
      <dsp:spPr>
        <a:xfrm>
          <a:off x="323176" y="240836"/>
          <a:ext cx="587594" cy="587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5366D-1C48-4EE9-B38F-F023AC3E80D2}">
      <dsp:nvSpPr>
        <dsp:cNvPr id="0" name=""/>
        <dsp:cNvSpPr/>
      </dsp:nvSpPr>
      <dsp:spPr>
        <a:xfrm>
          <a:off x="1233948" y="456"/>
          <a:ext cx="9457863" cy="1068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7" tIns="113067" rIns="113067" bIns="1130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To help a reader to trace the sources you have used</a:t>
          </a:r>
          <a:endParaRPr lang="en-US" sz="2500" kern="1200" dirty="0"/>
        </a:p>
      </dsp:txBody>
      <dsp:txXfrm>
        <a:off x="1233948" y="456"/>
        <a:ext cx="9457863" cy="1068353"/>
      </dsp:txXfrm>
    </dsp:sp>
    <dsp:sp modelId="{9EE63884-6DEB-4189-AACB-8009EE2FEDF6}">
      <dsp:nvSpPr>
        <dsp:cNvPr id="0" name=""/>
        <dsp:cNvSpPr/>
      </dsp:nvSpPr>
      <dsp:spPr>
        <a:xfrm>
          <a:off x="0" y="1335898"/>
          <a:ext cx="10691811" cy="10683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B71E5-1904-40EA-8F20-FD83F3D41CED}">
      <dsp:nvSpPr>
        <dsp:cNvPr id="0" name=""/>
        <dsp:cNvSpPr/>
      </dsp:nvSpPr>
      <dsp:spPr>
        <a:xfrm>
          <a:off x="323176" y="1576277"/>
          <a:ext cx="587594" cy="587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E4785-8B8A-4572-8DE0-8B70BC3F932A}">
      <dsp:nvSpPr>
        <dsp:cNvPr id="0" name=""/>
        <dsp:cNvSpPr/>
      </dsp:nvSpPr>
      <dsp:spPr>
        <a:xfrm>
          <a:off x="1233948" y="1335898"/>
          <a:ext cx="9457863" cy="1068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7" tIns="113067" rIns="113067" bIns="1130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help you to retrace sources used in the past</a:t>
          </a:r>
          <a:endParaRPr lang="en-US" sz="2500" kern="1200" dirty="0"/>
        </a:p>
      </dsp:txBody>
      <dsp:txXfrm>
        <a:off x="1233948" y="1335898"/>
        <a:ext cx="9457863" cy="1068353"/>
      </dsp:txXfrm>
    </dsp:sp>
    <dsp:sp modelId="{BF7281FF-ECFB-4965-A035-C048F46A6771}">
      <dsp:nvSpPr>
        <dsp:cNvPr id="0" name=""/>
        <dsp:cNvSpPr/>
      </dsp:nvSpPr>
      <dsp:spPr>
        <a:xfrm>
          <a:off x="0" y="2671340"/>
          <a:ext cx="10691811" cy="10683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CBDD19-8811-4300-9E2F-E339A6512AFD}">
      <dsp:nvSpPr>
        <dsp:cNvPr id="0" name=""/>
        <dsp:cNvSpPr/>
      </dsp:nvSpPr>
      <dsp:spPr>
        <a:xfrm>
          <a:off x="323176" y="2911719"/>
          <a:ext cx="587594" cy="587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AC364-2174-4538-BCE0-E1673A44930D}">
      <dsp:nvSpPr>
        <dsp:cNvPr id="0" name=""/>
        <dsp:cNvSpPr/>
      </dsp:nvSpPr>
      <dsp:spPr>
        <a:xfrm>
          <a:off x="1233948" y="2671340"/>
          <a:ext cx="9457863" cy="1068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7" tIns="113067" rIns="113067" bIns="1130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help markers to examine the validity of sources they may not be familiar with.</a:t>
          </a:r>
          <a:endParaRPr lang="en-US" sz="2500" kern="1200"/>
        </a:p>
      </dsp:txBody>
      <dsp:txXfrm>
        <a:off x="1233948" y="2671340"/>
        <a:ext cx="9457863" cy="106835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8C3F7B-AE07-43AF-AA10-6CD9DFB5EDC2}">
      <dsp:nvSpPr>
        <dsp:cNvPr id="0" name=""/>
        <dsp:cNvSpPr/>
      </dsp:nvSpPr>
      <dsp:spPr>
        <a:xfrm>
          <a:off x="690169" y="920035"/>
          <a:ext cx="1058062" cy="1058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75CEA-B41F-4F2E-A17E-5BD015096968}">
      <dsp:nvSpPr>
        <dsp:cNvPr id="0" name=""/>
        <dsp:cNvSpPr/>
      </dsp:nvSpPr>
      <dsp:spPr>
        <a:xfrm>
          <a:off x="43576" y="2291884"/>
          <a:ext cx="235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Provide brief information about the source in the main body – </a:t>
          </a:r>
          <a:r>
            <a:rPr lang="en-GB" sz="1600" b="1" kern="1200"/>
            <a:t>A Citation</a:t>
          </a:r>
          <a:endParaRPr lang="en-US" sz="1600" b="1" kern="1200"/>
        </a:p>
      </dsp:txBody>
      <dsp:txXfrm>
        <a:off x="43576" y="2291884"/>
        <a:ext cx="2351250" cy="720000"/>
      </dsp:txXfrm>
    </dsp:sp>
    <dsp:sp modelId="{4D73D61A-6E7B-495E-BA18-75C37CE1BA1A}">
      <dsp:nvSpPr>
        <dsp:cNvPr id="0" name=""/>
        <dsp:cNvSpPr/>
      </dsp:nvSpPr>
      <dsp:spPr>
        <a:xfrm>
          <a:off x="3452888" y="920035"/>
          <a:ext cx="1058062" cy="1058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6B5E76-758B-498A-841C-F0EB4C6C5726}">
      <dsp:nvSpPr>
        <dsp:cNvPr id="0" name=""/>
        <dsp:cNvSpPr/>
      </dsp:nvSpPr>
      <dsp:spPr>
        <a:xfrm>
          <a:off x="2806294" y="2291884"/>
          <a:ext cx="235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Provide full information about the source at the end  - </a:t>
          </a:r>
          <a:r>
            <a:rPr lang="en-GB" sz="1600" b="1" kern="1200"/>
            <a:t>A Reference</a:t>
          </a:r>
          <a:endParaRPr lang="en-US" sz="1600" b="1" kern="1200"/>
        </a:p>
      </dsp:txBody>
      <dsp:txXfrm>
        <a:off x="2806294" y="2291884"/>
        <a:ext cx="2351250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37DF26-B505-44AB-ABD6-BF40A95F7437}">
      <dsp:nvSpPr>
        <dsp:cNvPr id="0" name=""/>
        <dsp:cNvSpPr/>
      </dsp:nvSpPr>
      <dsp:spPr>
        <a:xfrm>
          <a:off x="0" y="0"/>
          <a:ext cx="1069181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394D7-6E49-45B4-869D-606B495341EC}">
      <dsp:nvSpPr>
        <dsp:cNvPr id="0" name=""/>
        <dsp:cNvSpPr/>
      </dsp:nvSpPr>
      <dsp:spPr>
        <a:xfrm>
          <a:off x="0" y="0"/>
          <a:ext cx="2138362" cy="1870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When providing a citation we need at least 2 things…</a:t>
          </a:r>
          <a:endParaRPr lang="en-US" sz="2300" kern="1200" dirty="0"/>
        </a:p>
      </dsp:txBody>
      <dsp:txXfrm>
        <a:off x="0" y="0"/>
        <a:ext cx="2138362" cy="1870075"/>
      </dsp:txXfrm>
    </dsp:sp>
    <dsp:sp modelId="{91D518AF-B13D-4B1E-A0F6-731EF038D193}">
      <dsp:nvSpPr>
        <dsp:cNvPr id="0" name=""/>
        <dsp:cNvSpPr/>
      </dsp:nvSpPr>
      <dsp:spPr>
        <a:xfrm>
          <a:off x="2298739" y="43464"/>
          <a:ext cx="8393072" cy="869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Author’s surname</a:t>
          </a:r>
          <a:endParaRPr lang="en-US" sz="2800" kern="1200"/>
        </a:p>
      </dsp:txBody>
      <dsp:txXfrm>
        <a:off x="2298739" y="43464"/>
        <a:ext cx="8393072" cy="869292"/>
      </dsp:txXfrm>
    </dsp:sp>
    <dsp:sp modelId="{922E1B41-B8E9-4F2A-A9FE-A3C000294C83}">
      <dsp:nvSpPr>
        <dsp:cNvPr id="0" name=""/>
        <dsp:cNvSpPr/>
      </dsp:nvSpPr>
      <dsp:spPr>
        <a:xfrm>
          <a:off x="2138362" y="912757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3263A0-8492-4DF4-A8C8-FED83E2B1783}">
      <dsp:nvSpPr>
        <dsp:cNvPr id="0" name=""/>
        <dsp:cNvSpPr/>
      </dsp:nvSpPr>
      <dsp:spPr>
        <a:xfrm>
          <a:off x="2298739" y="956221"/>
          <a:ext cx="8393072" cy="869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Year of publication</a:t>
          </a:r>
          <a:endParaRPr lang="en-US" sz="2800" kern="1200"/>
        </a:p>
      </dsp:txBody>
      <dsp:txXfrm>
        <a:off x="2298739" y="956221"/>
        <a:ext cx="8393072" cy="869292"/>
      </dsp:txXfrm>
    </dsp:sp>
    <dsp:sp modelId="{06A990C9-DE77-4977-A2C5-C9683380BA1E}">
      <dsp:nvSpPr>
        <dsp:cNvPr id="0" name=""/>
        <dsp:cNvSpPr/>
      </dsp:nvSpPr>
      <dsp:spPr>
        <a:xfrm>
          <a:off x="2138362" y="1825514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9B0687-7251-4EA5-BFC7-CAE512D85F7D}">
      <dsp:nvSpPr>
        <dsp:cNvPr id="0" name=""/>
        <dsp:cNvSpPr/>
      </dsp:nvSpPr>
      <dsp:spPr>
        <a:xfrm>
          <a:off x="0" y="1870075"/>
          <a:ext cx="10691811" cy="0"/>
        </a:xfrm>
        <a:prstGeom prst="line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8FB3F-42EF-4D66-BDEE-1E395B01B1EE}">
      <dsp:nvSpPr>
        <dsp:cNvPr id="0" name=""/>
        <dsp:cNvSpPr/>
      </dsp:nvSpPr>
      <dsp:spPr>
        <a:xfrm>
          <a:off x="0" y="1870075"/>
          <a:ext cx="2138362" cy="1870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When providing a citation for a direct quote we need 3 things…</a:t>
          </a:r>
          <a:endParaRPr lang="en-US" sz="2300" kern="1200" dirty="0"/>
        </a:p>
      </dsp:txBody>
      <dsp:txXfrm>
        <a:off x="0" y="1870075"/>
        <a:ext cx="2138362" cy="1870075"/>
      </dsp:txXfrm>
    </dsp:sp>
    <dsp:sp modelId="{6169F03D-2F46-4796-A9BC-FA14F81EC565}">
      <dsp:nvSpPr>
        <dsp:cNvPr id="0" name=""/>
        <dsp:cNvSpPr/>
      </dsp:nvSpPr>
      <dsp:spPr>
        <a:xfrm>
          <a:off x="2298739" y="1899294"/>
          <a:ext cx="8393072" cy="584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Author’s surname</a:t>
          </a:r>
          <a:endParaRPr lang="en-US" sz="2800" kern="1200"/>
        </a:p>
      </dsp:txBody>
      <dsp:txXfrm>
        <a:off x="2298739" y="1899294"/>
        <a:ext cx="8393072" cy="584398"/>
      </dsp:txXfrm>
    </dsp:sp>
    <dsp:sp modelId="{FE6AC916-FB8C-4A99-90A4-19290815FA59}">
      <dsp:nvSpPr>
        <dsp:cNvPr id="0" name=""/>
        <dsp:cNvSpPr/>
      </dsp:nvSpPr>
      <dsp:spPr>
        <a:xfrm>
          <a:off x="2138362" y="2483693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06F91-B0A4-4473-B04A-C0BAAD5A9E36}">
      <dsp:nvSpPr>
        <dsp:cNvPr id="0" name=""/>
        <dsp:cNvSpPr/>
      </dsp:nvSpPr>
      <dsp:spPr>
        <a:xfrm>
          <a:off x="2298739" y="2512913"/>
          <a:ext cx="8393072" cy="584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Year of publication</a:t>
          </a:r>
          <a:endParaRPr lang="en-US" sz="2800" kern="1200"/>
        </a:p>
      </dsp:txBody>
      <dsp:txXfrm>
        <a:off x="2298739" y="2512913"/>
        <a:ext cx="8393072" cy="584398"/>
      </dsp:txXfrm>
    </dsp:sp>
    <dsp:sp modelId="{E8FA56FC-76A7-4DDC-9CC1-CB7AD0A56DF5}">
      <dsp:nvSpPr>
        <dsp:cNvPr id="0" name=""/>
        <dsp:cNvSpPr/>
      </dsp:nvSpPr>
      <dsp:spPr>
        <a:xfrm>
          <a:off x="2138362" y="3097311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634B4-DF0D-4710-BED1-BDFC7D99C6F4}">
      <dsp:nvSpPr>
        <dsp:cNvPr id="0" name=""/>
        <dsp:cNvSpPr/>
      </dsp:nvSpPr>
      <dsp:spPr>
        <a:xfrm>
          <a:off x="2298739" y="3126531"/>
          <a:ext cx="8393072" cy="584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Page number (if applicable)</a:t>
          </a:r>
          <a:endParaRPr lang="en-US" sz="2800" kern="1200"/>
        </a:p>
      </dsp:txBody>
      <dsp:txXfrm>
        <a:off x="2298739" y="3126531"/>
        <a:ext cx="8393072" cy="584398"/>
      </dsp:txXfrm>
    </dsp:sp>
    <dsp:sp modelId="{5EAEEF80-BADC-4223-A32D-3BDA397A593E}">
      <dsp:nvSpPr>
        <dsp:cNvPr id="0" name=""/>
        <dsp:cNvSpPr/>
      </dsp:nvSpPr>
      <dsp:spPr>
        <a:xfrm>
          <a:off x="2138362" y="3710930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3FC40-7CD0-4F2E-91F2-A786C4D627F2}">
      <dsp:nvSpPr>
        <dsp:cNvPr id="0" name=""/>
        <dsp:cNvSpPr/>
      </dsp:nvSpPr>
      <dsp:spPr>
        <a:xfrm>
          <a:off x="0" y="607774"/>
          <a:ext cx="10691811" cy="11220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9AC6EB-36A2-427D-9459-4C54183E7DE7}">
      <dsp:nvSpPr>
        <dsp:cNvPr id="0" name=""/>
        <dsp:cNvSpPr/>
      </dsp:nvSpPr>
      <dsp:spPr>
        <a:xfrm>
          <a:off x="339418" y="860234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DCCE5-CE29-4AFC-8733-E3F860D7C9A4}">
      <dsp:nvSpPr>
        <dsp:cNvPr id="0" name=""/>
        <dsp:cNvSpPr/>
      </dsp:nvSpPr>
      <dsp:spPr>
        <a:xfrm>
          <a:off x="1295961" y="607774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Reference list </a:t>
          </a:r>
          <a:r>
            <a:rPr lang="en-GB" sz="2000" kern="1200" dirty="0"/>
            <a:t>– a single alphabetical list by author, of everything you have ‘made reference to’ in your assignment. (Requirement for all University assignments)</a:t>
          </a:r>
          <a:endParaRPr lang="en-US" sz="2000" kern="1200" dirty="0"/>
        </a:p>
      </dsp:txBody>
      <dsp:txXfrm>
        <a:off x="1295961" y="607774"/>
        <a:ext cx="9395850" cy="1122045"/>
      </dsp:txXfrm>
    </dsp:sp>
    <dsp:sp modelId="{7FBA0CB8-2149-41B6-B239-648798CD53D5}">
      <dsp:nvSpPr>
        <dsp:cNvPr id="0" name=""/>
        <dsp:cNvSpPr/>
      </dsp:nvSpPr>
      <dsp:spPr>
        <a:xfrm>
          <a:off x="0" y="2010330"/>
          <a:ext cx="10691811" cy="11220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868DD-FA54-45B0-911F-E6FD1D16F05B}">
      <dsp:nvSpPr>
        <dsp:cNvPr id="0" name=""/>
        <dsp:cNvSpPr/>
      </dsp:nvSpPr>
      <dsp:spPr>
        <a:xfrm>
          <a:off x="339418" y="2262790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0B5A0-CF3B-47AD-BA2C-5ADC7CC4C8B0}">
      <dsp:nvSpPr>
        <dsp:cNvPr id="0" name=""/>
        <dsp:cNvSpPr/>
      </dsp:nvSpPr>
      <dsp:spPr>
        <a:xfrm>
          <a:off x="1295961" y="2010330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Bibliography </a:t>
          </a:r>
          <a:r>
            <a:rPr lang="en-GB" sz="2000" kern="1200" dirty="0"/>
            <a:t>– a list of sources you have read, found interesting but </a:t>
          </a:r>
          <a:r>
            <a:rPr lang="en-GB" sz="2000" b="1" i="1" kern="1200" dirty="0"/>
            <a:t>not</a:t>
          </a:r>
          <a:r>
            <a:rPr lang="en-GB" sz="2000" i="1" kern="1200" dirty="0"/>
            <a:t> </a:t>
          </a:r>
          <a:r>
            <a:rPr lang="en-GB" sz="2000" kern="1200" dirty="0"/>
            <a:t>specifically mentioned in your assignment.(Not required, but may occasionally be asked for)</a:t>
          </a:r>
          <a:endParaRPr lang="en-US" sz="2000" kern="1200" dirty="0"/>
        </a:p>
      </dsp:txBody>
      <dsp:txXfrm>
        <a:off x="1295961" y="2010330"/>
        <a:ext cx="9395850" cy="112204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AFC6AB-C93B-47E4-9E2E-D8E300EAEB9D}">
      <dsp:nvSpPr>
        <dsp:cNvPr id="0" name=""/>
        <dsp:cNvSpPr/>
      </dsp:nvSpPr>
      <dsp:spPr>
        <a:xfrm>
          <a:off x="0" y="1209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2436A1-5ADF-4237-9C59-83A961B9B535}">
      <dsp:nvSpPr>
        <dsp:cNvPr id="0" name=""/>
        <dsp:cNvSpPr/>
      </dsp:nvSpPr>
      <dsp:spPr>
        <a:xfrm>
          <a:off x="155953" y="117208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754EA-FAEE-465C-8F9B-6A66F5958F4E}">
      <dsp:nvSpPr>
        <dsp:cNvPr id="0" name=""/>
        <dsp:cNvSpPr/>
      </dsp:nvSpPr>
      <dsp:spPr>
        <a:xfrm>
          <a:off x="595459" y="1209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Books</a:t>
          </a:r>
          <a:endParaRPr lang="en-US" sz="1900" kern="1200"/>
        </a:p>
      </dsp:txBody>
      <dsp:txXfrm>
        <a:off x="595459" y="1209"/>
        <a:ext cx="10096352" cy="515548"/>
      </dsp:txXfrm>
    </dsp:sp>
    <dsp:sp modelId="{D844CABA-BB9B-4448-8940-738531E098F0}">
      <dsp:nvSpPr>
        <dsp:cNvPr id="0" name=""/>
        <dsp:cNvSpPr/>
      </dsp:nvSpPr>
      <dsp:spPr>
        <a:xfrm>
          <a:off x="0" y="645646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3A9B6-B72E-4DA8-9B8C-93D47E9EFB70}">
      <dsp:nvSpPr>
        <dsp:cNvPr id="0" name=""/>
        <dsp:cNvSpPr/>
      </dsp:nvSpPr>
      <dsp:spPr>
        <a:xfrm>
          <a:off x="155953" y="761644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98A250-CA9D-4C2E-A475-45B129A26050}">
      <dsp:nvSpPr>
        <dsp:cNvPr id="0" name=""/>
        <dsp:cNvSpPr/>
      </dsp:nvSpPr>
      <dsp:spPr>
        <a:xfrm>
          <a:off x="595459" y="645646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Journal Articles/magazines</a:t>
          </a:r>
          <a:endParaRPr lang="en-US" sz="1900" kern="1200"/>
        </a:p>
      </dsp:txBody>
      <dsp:txXfrm>
        <a:off x="595459" y="645646"/>
        <a:ext cx="10096352" cy="515548"/>
      </dsp:txXfrm>
    </dsp:sp>
    <dsp:sp modelId="{7F895E8F-64C2-478E-BA98-AD0002A41824}">
      <dsp:nvSpPr>
        <dsp:cNvPr id="0" name=""/>
        <dsp:cNvSpPr/>
      </dsp:nvSpPr>
      <dsp:spPr>
        <a:xfrm>
          <a:off x="0" y="1290082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F254A-77E2-4282-AA7D-8AD386C36713}">
      <dsp:nvSpPr>
        <dsp:cNvPr id="0" name=""/>
        <dsp:cNvSpPr/>
      </dsp:nvSpPr>
      <dsp:spPr>
        <a:xfrm>
          <a:off x="155953" y="1406080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586475-2EA2-4D27-A922-5CC6F330E9AB}">
      <dsp:nvSpPr>
        <dsp:cNvPr id="0" name=""/>
        <dsp:cNvSpPr/>
      </dsp:nvSpPr>
      <dsp:spPr>
        <a:xfrm>
          <a:off x="595459" y="1290082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Web Sources</a:t>
          </a:r>
          <a:endParaRPr lang="en-US" sz="1900" kern="1200"/>
        </a:p>
      </dsp:txBody>
      <dsp:txXfrm>
        <a:off x="595459" y="1290082"/>
        <a:ext cx="10096352" cy="515548"/>
      </dsp:txXfrm>
    </dsp:sp>
    <dsp:sp modelId="{29BF0FB3-B00E-4474-B865-19A7A9DCD9FD}">
      <dsp:nvSpPr>
        <dsp:cNvPr id="0" name=""/>
        <dsp:cNvSpPr/>
      </dsp:nvSpPr>
      <dsp:spPr>
        <a:xfrm>
          <a:off x="0" y="1934518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D2DC2F-656D-4F26-A939-D6CBB6C741CC}">
      <dsp:nvSpPr>
        <dsp:cNvPr id="0" name=""/>
        <dsp:cNvSpPr/>
      </dsp:nvSpPr>
      <dsp:spPr>
        <a:xfrm>
          <a:off x="155953" y="2050517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7A8545-9D90-46D4-B846-A2E470EFE626}">
      <dsp:nvSpPr>
        <dsp:cNvPr id="0" name=""/>
        <dsp:cNvSpPr/>
      </dsp:nvSpPr>
      <dsp:spPr>
        <a:xfrm>
          <a:off x="595459" y="1934518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Chapters within books</a:t>
          </a:r>
          <a:endParaRPr lang="en-US" sz="1900" kern="1200"/>
        </a:p>
      </dsp:txBody>
      <dsp:txXfrm>
        <a:off x="595459" y="1934518"/>
        <a:ext cx="10096352" cy="515548"/>
      </dsp:txXfrm>
    </dsp:sp>
    <dsp:sp modelId="{E3073024-C631-4FBA-845A-4F2AE1FC0137}">
      <dsp:nvSpPr>
        <dsp:cNvPr id="0" name=""/>
        <dsp:cNvSpPr/>
      </dsp:nvSpPr>
      <dsp:spPr>
        <a:xfrm>
          <a:off x="0" y="2578954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60996-C0A4-4898-A8E9-7F7D4FA1150F}">
      <dsp:nvSpPr>
        <dsp:cNvPr id="0" name=""/>
        <dsp:cNvSpPr/>
      </dsp:nvSpPr>
      <dsp:spPr>
        <a:xfrm>
          <a:off x="155953" y="2694953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0645F8-A76C-499D-AF83-5AE9A71D2488}">
      <dsp:nvSpPr>
        <dsp:cNvPr id="0" name=""/>
        <dsp:cNvSpPr/>
      </dsp:nvSpPr>
      <dsp:spPr>
        <a:xfrm>
          <a:off x="595459" y="2578954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They are all referenced in slightly different ways….</a:t>
          </a:r>
          <a:endParaRPr lang="en-US" sz="1900" kern="1200"/>
        </a:p>
      </dsp:txBody>
      <dsp:txXfrm>
        <a:off x="595459" y="2578954"/>
        <a:ext cx="10096352" cy="515548"/>
      </dsp:txXfrm>
    </dsp:sp>
    <dsp:sp modelId="{D779C9F0-F2DB-40CD-92B8-6FAFCBE5FAB1}">
      <dsp:nvSpPr>
        <dsp:cNvPr id="0" name=""/>
        <dsp:cNvSpPr/>
      </dsp:nvSpPr>
      <dsp:spPr>
        <a:xfrm>
          <a:off x="0" y="3223391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F02ADF-4247-442F-A0E1-88B65E0F0E8F}">
      <dsp:nvSpPr>
        <dsp:cNvPr id="0" name=""/>
        <dsp:cNvSpPr/>
      </dsp:nvSpPr>
      <dsp:spPr>
        <a:xfrm>
          <a:off x="155953" y="3339389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BA3B4-F075-4C81-BEDF-27D604740DBE}">
      <dsp:nvSpPr>
        <dsp:cNvPr id="0" name=""/>
        <dsp:cNvSpPr/>
      </dsp:nvSpPr>
      <dsp:spPr>
        <a:xfrm>
          <a:off x="595459" y="3223391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It’s important to know the differences.</a:t>
          </a:r>
          <a:endParaRPr lang="en-US" sz="1900" kern="1200"/>
        </a:p>
      </dsp:txBody>
      <dsp:txXfrm>
        <a:off x="595459" y="3223391"/>
        <a:ext cx="10096352" cy="51554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E537D6-10FB-466D-9DF5-1E5AC13129C8}">
      <dsp:nvSpPr>
        <dsp:cNvPr id="0" name=""/>
        <dsp:cNvSpPr/>
      </dsp:nvSpPr>
      <dsp:spPr>
        <a:xfrm>
          <a:off x="0" y="114889"/>
          <a:ext cx="6171948" cy="959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Author Surname </a:t>
          </a:r>
          <a:endParaRPr lang="en-US" sz="4100" kern="1200"/>
        </a:p>
      </dsp:txBody>
      <dsp:txXfrm>
        <a:off x="46834" y="161723"/>
        <a:ext cx="6078280" cy="865732"/>
      </dsp:txXfrm>
    </dsp:sp>
    <dsp:sp modelId="{5AA2B1A7-A178-4DC7-A931-5DC5D62294F3}">
      <dsp:nvSpPr>
        <dsp:cNvPr id="0" name=""/>
        <dsp:cNvSpPr/>
      </dsp:nvSpPr>
      <dsp:spPr>
        <a:xfrm>
          <a:off x="0" y="1192369"/>
          <a:ext cx="6171948" cy="959400"/>
        </a:xfrm>
        <a:prstGeom prst="roundRect">
          <a:avLst/>
        </a:prstGeom>
        <a:solidFill>
          <a:schemeClr val="accent2">
            <a:hueOff val="-101803"/>
            <a:satOff val="-873"/>
            <a:lumOff val="-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Author First Name Initial</a:t>
          </a:r>
          <a:endParaRPr lang="en-US" sz="4100" kern="1200"/>
        </a:p>
      </dsp:txBody>
      <dsp:txXfrm>
        <a:off x="46834" y="1239203"/>
        <a:ext cx="6078280" cy="865732"/>
      </dsp:txXfrm>
    </dsp:sp>
    <dsp:sp modelId="{0CFDEA09-654F-41DF-9F1E-78EC8C26987E}">
      <dsp:nvSpPr>
        <dsp:cNvPr id="0" name=""/>
        <dsp:cNvSpPr/>
      </dsp:nvSpPr>
      <dsp:spPr>
        <a:xfrm>
          <a:off x="0" y="2269849"/>
          <a:ext cx="6171948" cy="959400"/>
        </a:xfrm>
        <a:prstGeom prst="roundRect">
          <a:avLst/>
        </a:prstGeom>
        <a:solidFill>
          <a:schemeClr val="accent2">
            <a:hueOff val="-203606"/>
            <a:satOff val="-1745"/>
            <a:lumOff val="-1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Year of Publication </a:t>
          </a:r>
          <a:endParaRPr lang="en-US" sz="4100" kern="1200"/>
        </a:p>
      </dsp:txBody>
      <dsp:txXfrm>
        <a:off x="46834" y="2316683"/>
        <a:ext cx="6078280" cy="865732"/>
      </dsp:txXfrm>
    </dsp:sp>
    <dsp:sp modelId="{2D887373-AE77-4C95-8DF0-0537C8BAF56D}">
      <dsp:nvSpPr>
        <dsp:cNvPr id="0" name=""/>
        <dsp:cNvSpPr/>
      </dsp:nvSpPr>
      <dsp:spPr>
        <a:xfrm>
          <a:off x="0" y="3347329"/>
          <a:ext cx="6171948" cy="959400"/>
        </a:xfrm>
        <a:prstGeom prst="roundRect">
          <a:avLst/>
        </a:prstGeom>
        <a:solidFill>
          <a:schemeClr val="accent2">
            <a:hueOff val="-305410"/>
            <a:satOff val="-2618"/>
            <a:lumOff val="-1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Edition (If there is one)</a:t>
          </a:r>
          <a:endParaRPr lang="en-US" sz="4100" kern="1200"/>
        </a:p>
      </dsp:txBody>
      <dsp:txXfrm>
        <a:off x="46834" y="3394163"/>
        <a:ext cx="6078280" cy="865732"/>
      </dsp:txXfrm>
    </dsp:sp>
    <dsp:sp modelId="{81F18982-222A-40F3-9529-ECD3E6C78A22}">
      <dsp:nvSpPr>
        <dsp:cNvPr id="0" name=""/>
        <dsp:cNvSpPr/>
      </dsp:nvSpPr>
      <dsp:spPr>
        <a:xfrm>
          <a:off x="0" y="4424810"/>
          <a:ext cx="6171948" cy="959400"/>
        </a:xfrm>
        <a:prstGeom prst="round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Publisher Name </a:t>
          </a:r>
          <a:endParaRPr lang="en-US" sz="4100" kern="1200"/>
        </a:p>
      </dsp:txBody>
      <dsp:txXfrm>
        <a:off x="46834" y="4471644"/>
        <a:ext cx="6078280" cy="86573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68583A-17C5-472C-B1F0-5E3ECB3DB20A}">
      <dsp:nvSpPr>
        <dsp:cNvPr id="0" name=""/>
        <dsp:cNvSpPr/>
      </dsp:nvSpPr>
      <dsp:spPr>
        <a:xfrm>
          <a:off x="3654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Author Surname </a:t>
          </a:r>
          <a:endParaRPr lang="en-US" sz="2500" kern="1200"/>
        </a:p>
      </dsp:txBody>
      <dsp:txXfrm>
        <a:off x="3654" y="583916"/>
        <a:ext cx="1978510" cy="1187106"/>
      </dsp:txXfrm>
    </dsp:sp>
    <dsp:sp modelId="{33400F19-8E60-46B8-A538-6348E363EF59}">
      <dsp:nvSpPr>
        <dsp:cNvPr id="0" name=""/>
        <dsp:cNvSpPr/>
      </dsp:nvSpPr>
      <dsp:spPr>
        <a:xfrm>
          <a:off x="2180015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Author First Name Initial </a:t>
          </a:r>
          <a:endParaRPr lang="en-US" sz="2500" kern="1200"/>
        </a:p>
      </dsp:txBody>
      <dsp:txXfrm>
        <a:off x="2180015" y="583916"/>
        <a:ext cx="1978510" cy="1187106"/>
      </dsp:txXfrm>
    </dsp:sp>
    <dsp:sp modelId="{36ACCD28-5D3B-434F-B439-F288E1E6E90E}">
      <dsp:nvSpPr>
        <dsp:cNvPr id="0" name=""/>
        <dsp:cNvSpPr/>
      </dsp:nvSpPr>
      <dsp:spPr>
        <a:xfrm>
          <a:off x="4356377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Year of Publication </a:t>
          </a:r>
          <a:endParaRPr lang="en-US" sz="2500" kern="1200" dirty="0"/>
        </a:p>
      </dsp:txBody>
      <dsp:txXfrm>
        <a:off x="4356377" y="583916"/>
        <a:ext cx="1978510" cy="1187106"/>
      </dsp:txXfrm>
    </dsp:sp>
    <dsp:sp modelId="{15BE1747-51B4-4B01-A025-4270A0B647AF}">
      <dsp:nvSpPr>
        <dsp:cNvPr id="0" name=""/>
        <dsp:cNvSpPr/>
      </dsp:nvSpPr>
      <dsp:spPr>
        <a:xfrm>
          <a:off x="6532738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Article Title </a:t>
          </a:r>
          <a:endParaRPr lang="en-US" sz="2500" kern="1200"/>
        </a:p>
      </dsp:txBody>
      <dsp:txXfrm>
        <a:off x="6532738" y="583916"/>
        <a:ext cx="1978510" cy="1187106"/>
      </dsp:txXfrm>
    </dsp:sp>
    <dsp:sp modelId="{A380F917-E5F5-43A8-B9C6-DDF29F2B80E9}">
      <dsp:nvSpPr>
        <dsp:cNvPr id="0" name=""/>
        <dsp:cNvSpPr/>
      </dsp:nvSpPr>
      <dsp:spPr>
        <a:xfrm>
          <a:off x="8709100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Journal Name </a:t>
          </a:r>
          <a:endParaRPr lang="en-US" sz="2500" kern="1200"/>
        </a:p>
      </dsp:txBody>
      <dsp:txXfrm>
        <a:off x="8709100" y="583916"/>
        <a:ext cx="1978510" cy="1187106"/>
      </dsp:txXfrm>
    </dsp:sp>
    <dsp:sp modelId="{4B59515C-2D09-4FCC-B6C6-97512BEAB159}">
      <dsp:nvSpPr>
        <dsp:cNvPr id="0" name=""/>
        <dsp:cNvSpPr/>
      </dsp:nvSpPr>
      <dsp:spPr>
        <a:xfrm>
          <a:off x="1091834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Volume Number </a:t>
          </a:r>
          <a:endParaRPr lang="en-US" sz="2500" kern="1200"/>
        </a:p>
      </dsp:txBody>
      <dsp:txXfrm>
        <a:off x="1091834" y="1968873"/>
        <a:ext cx="1978510" cy="1187106"/>
      </dsp:txXfrm>
    </dsp:sp>
    <dsp:sp modelId="{E690B4D8-2D1A-47EF-9658-3597CB5C410A}">
      <dsp:nvSpPr>
        <dsp:cNvPr id="0" name=""/>
        <dsp:cNvSpPr/>
      </dsp:nvSpPr>
      <dsp:spPr>
        <a:xfrm>
          <a:off x="3268196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Issue Number </a:t>
          </a:r>
          <a:endParaRPr lang="en-US" sz="2500" kern="1200"/>
        </a:p>
      </dsp:txBody>
      <dsp:txXfrm>
        <a:off x="3268196" y="1968873"/>
        <a:ext cx="1978510" cy="1187106"/>
      </dsp:txXfrm>
    </dsp:sp>
    <dsp:sp modelId="{B5811328-7DF7-42A7-949D-1064DB5EEEED}">
      <dsp:nvSpPr>
        <dsp:cNvPr id="0" name=""/>
        <dsp:cNvSpPr/>
      </dsp:nvSpPr>
      <dsp:spPr>
        <a:xfrm>
          <a:off x="5444558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Page Numbers</a:t>
          </a:r>
          <a:endParaRPr lang="en-US" sz="2500" kern="1200"/>
        </a:p>
      </dsp:txBody>
      <dsp:txXfrm>
        <a:off x="5444558" y="1968873"/>
        <a:ext cx="1978510" cy="1187106"/>
      </dsp:txXfrm>
    </dsp:sp>
    <dsp:sp modelId="{B7A784E0-1A19-4D4F-8563-94281F31BC91}">
      <dsp:nvSpPr>
        <dsp:cNvPr id="0" name=""/>
        <dsp:cNvSpPr/>
      </dsp:nvSpPr>
      <dsp:spPr>
        <a:xfrm>
          <a:off x="7620919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Doi number </a:t>
          </a:r>
          <a:endParaRPr lang="en-US" sz="2500" kern="1200"/>
        </a:p>
      </dsp:txBody>
      <dsp:txXfrm>
        <a:off x="7620919" y="1968873"/>
        <a:ext cx="1978510" cy="118710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D183C2-4509-41F8-8250-59BEA7EA9B7D}">
      <dsp:nvSpPr>
        <dsp:cNvPr id="0" name=""/>
        <dsp:cNvSpPr/>
      </dsp:nvSpPr>
      <dsp:spPr>
        <a:xfrm>
          <a:off x="0" y="4296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622CFA-42F4-4DCE-853D-0DBF873872EC}">
      <dsp:nvSpPr>
        <dsp:cNvPr id="0" name=""/>
        <dsp:cNvSpPr/>
      </dsp:nvSpPr>
      <dsp:spPr>
        <a:xfrm>
          <a:off x="276813" y="210190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18055-437A-443E-9D98-D500D47C08B5}">
      <dsp:nvSpPr>
        <dsp:cNvPr id="0" name=""/>
        <dsp:cNvSpPr/>
      </dsp:nvSpPr>
      <dsp:spPr>
        <a:xfrm>
          <a:off x="1056922" y="4296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“What is the purpose of marketing within a business”</a:t>
          </a:r>
          <a:endParaRPr lang="en-US" sz="1900" kern="1200"/>
        </a:p>
      </dsp:txBody>
      <dsp:txXfrm>
        <a:off x="1056922" y="4296"/>
        <a:ext cx="5115025" cy="915084"/>
      </dsp:txXfrm>
    </dsp:sp>
    <dsp:sp modelId="{24A684BE-5886-4749-9E18-78DDB690A450}">
      <dsp:nvSpPr>
        <dsp:cNvPr id="0" name=""/>
        <dsp:cNvSpPr/>
      </dsp:nvSpPr>
      <dsp:spPr>
        <a:xfrm>
          <a:off x="0" y="1148151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D8825C-7F76-49CB-BF51-5F435477242C}">
      <dsp:nvSpPr>
        <dsp:cNvPr id="0" name=""/>
        <dsp:cNvSpPr/>
      </dsp:nvSpPr>
      <dsp:spPr>
        <a:xfrm>
          <a:off x="276813" y="1354045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5EA4BF-C5AC-42AD-8F1A-6A10F1D5FC38}">
      <dsp:nvSpPr>
        <dsp:cNvPr id="0" name=""/>
        <dsp:cNvSpPr/>
      </dsp:nvSpPr>
      <dsp:spPr>
        <a:xfrm>
          <a:off x="1056922" y="1148151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1: Extract the key words</a:t>
          </a:r>
          <a:endParaRPr lang="en-US" sz="1900" kern="1200"/>
        </a:p>
      </dsp:txBody>
      <dsp:txXfrm>
        <a:off x="1056922" y="1148151"/>
        <a:ext cx="5115025" cy="915084"/>
      </dsp:txXfrm>
    </dsp:sp>
    <dsp:sp modelId="{1475F0AA-7AB1-4603-BC10-08E2CB26168D}">
      <dsp:nvSpPr>
        <dsp:cNvPr id="0" name=""/>
        <dsp:cNvSpPr/>
      </dsp:nvSpPr>
      <dsp:spPr>
        <a:xfrm>
          <a:off x="0" y="2292007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8E4B60-18DE-4213-BDE6-41B93830D791}">
      <dsp:nvSpPr>
        <dsp:cNvPr id="0" name=""/>
        <dsp:cNvSpPr/>
      </dsp:nvSpPr>
      <dsp:spPr>
        <a:xfrm>
          <a:off x="276813" y="2497901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4D850-77D4-48EB-A5C4-FB09D75D68AE}">
      <dsp:nvSpPr>
        <dsp:cNvPr id="0" name=""/>
        <dsp:cNvSpPr/>
      </dsp:nvSpPr>
      <dsp:spPr>
        <a:xfrm>
          <a:off x="1056922" y="2292007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2: Input these words into the online library </a:t>
          </a:r>
          <a:endParaRPr lang="en-US" sz="1900" kern="1200" dirty="0"/>
        </a:p>
      </dsp:txBody>
      <dsp:txXfrm>
        <a:off x="1056922" y="2292007"/>
        <a:ext cx="5115025" cy="915084"/>
      </dsp:txXfrm>
    </dsp:sp>
    <dsp:sp modelId="{8AC0144C-08B3-4E38-84DC-F8B8F4727143}">
      <dsp:nvSpPr>
        <dsp:cNvPr id="0" name=""/>
        <dsp:cNvSpPr/>
      </dsp:nvSpPr>
      <dsp:spPr>
        <a:xfrm>
          <a:off x="0" y="3435863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C21C36-5168-4377-AA83-5787EAE854B0}">
      <dsp:nvSpPr>
        <dsp:cNvPr id="0" name=""/>
        <dsp:cNvSpPr/>
      </dsp:nvSpPr>
      <dsp:spPr>
        <a:xfrm>
          <a:off x="276813" y="3641757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7C2AC-00A2-4D82-A453-C81662268685}">
      <dsp:nvSpPr>
        <dsp:cNvPr id="0" name=""/>
        <dsp:cNvSpPr/>
      </dsp:nvSpPr>
      <dsp:spPr>
        <a:xfrm>
          <a:off x="1056922" y="3435863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3: Select a source which you think is relevant (book or article) </a:t>
          </a:r>
          <a:endParaRPr lang="en-US" sz="1900" kern="1200"/>
        </a:p>
      </dsp:txBody>
      <dsp:txXfrm>
        <a:off x="1056922" y="3435863"/>
        <a:ext cx="5115025" cy="915084"/>
      </dsp:txXfrm>
    </dsp:sp>
    <dsp:sp modelId="{C83D1468-4B39-475F-A4A8-4A12F62BA247}">
      <dsp:nvSpPr>
        <dsp:cNvPr id="0" name=""/>
        <dsp:cNvSpPr/>
      </dsp:nvSpPr>
      <dsp:spPr>
        <a:xfrm>
          <a:off x="0" y="4579719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FC9371-9101-4981-AAE3-86D32DE22E84}">
      <dsp:nvSpPr>
        <dsp:cNvPr id="0" name=""/>
        <dsp:cNvSpPr/>
      </dsp:nvSpPr>
      <dsp:spPr>
        <a:xfrm>
          <a:off x="276813" y="4785613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E04EF-2F3B-4F51-A8C4-3992C484E8C0}">
      <dsp:nvSpPr>
        <dsp:cNvPr id="0" name=""/>
        <dsp:cNvSpPr/>
      </dsp:nvSpPr>
      <dsp:spPr>
        <a:xfrm>
          <a:off x="1056922" y="4579719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4: Write the Reference Down </a:t>
          </a:r>
          <a:endParaRPr lang="en-US" sz="1900" kern="1200"/>
        </a:p>
      </dsp:txBody>
      <dsp:txXfrm>
        <a:off x="1056922" y="4579719"/>
        <a:ext cx="5115025" cy="91508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231F8-179D-447D-9A7B-364E17DDC480}">
      <dsp:nvSpPr>
        <dsp:cNvPr id="0" name=""/>
        <dsp:cNvSpPr/>
      </dsp:nvSpPr>
      <dsp:spPr>
        <a:xfrm>
          <a:off x="0" y="671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D4107-8DA1-42BD-8CE4-3ECF99A894C9}">
      <dsp:nvSpPr>
        <dsp:cNvPr id="0" name=""/>
        <dsp:cNvSpPr/>
      </dsp:nvSpPr>
      <dsp:spPr>
        <a:xfrm>
          <a:off x="475163" y="354098"/>
          <a:ext cx="863933" cy="8639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5B04C0-F848-491B-9222-196F50164EB8}">
      <dsp:nvSpPr>
        <dsp:cNvPr id="0" name=""/>
        <dsp:cNvSpPr/>
      </dsp:nvSpPr>
      <dsp:spPr>
        <a:xfrm>
          <a:off x="1814259" y="671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Taking notes is the foundation of doing any assignment </a:t>
          </a:r>
          <a:endParaRPr lang="en-US" sz="2300" kern="1200" dirty="0"/>
        </a:p>
      </dsp:txBody>
      <dsp:txXfrm>
        <a:off x="1814259" y="671"/>
        <a:ext cx="4357688" cy="1570787"/>
      </dsp:txXfrm>
    </dsp:sp>
    <dsp:sp modelId="{6D775C6F-B837-4BBB-9E34-E1276467D2FF}">
      <dsp:nvSpPr>
        <dsp:cNvPr id="0" name=""/>
        <dsp:cNvSpPr/>
      </dsp:nvSpPr>
      <dsp:spPr>
        <a:xfrm>
          <a:off x="0" y="1964156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9320A-B4B3-4CD3-AE03-F8B9CE555EB6}">
      <dsp:nvSpPr>
        <dsp:cNvPr id="0" name=""/>
        <dsp:cNvSpPr/>
      </dsp:nvSpPr>
      <dsp:spPr>
        <a:xfrm>
          <a:off x="475163" y="2317583"/>
          <a:ext cx="863933" cy="8639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C841F-96FC-44ED-B132-364EEB58B1A3}">
      <dsp:nvSpPr>
        <dsp:cNvPr id="0" name=""/>
        <dsp:cNvSpPr/>
      </dsp:nvSpPr>
      <dsp:spPr>
        <a:xfrm>
          <a:off x="1814259" y="1964156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Including citations and references in your work is fundamental evidencing your understanding</a:t>
          </a:r>
          <a:endParaRPr lang="en-US" sz="2300" kern="1200"/>
        </a:p>
      </dsp:txBody>
      <dsp:txXfrm>
        <a:off x="1814259" y="1964156"/>
        <a:ext cx="4357688" cy="1570787"/>
      </dsp:txXfrm>
    </dsp:sp>
    <dsp:sp modelId="{5100C184-C5BA-4930-8829-C55A324368BE}">
      <dsp:nvSpPr>
        <dsp:cNvPr id="0" name=""/>
        <dsp:cNvSpPr/>
      </dsp:nvSpPr>
      <dsp:spPr>
        <a:xfrm>
          <a:off x="0" y="3927640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C4848-A1B9-4A40-83E2-9C0DCC16A481}">
      <dsp:nvSpPr>
        <dsp:cNvPr id="0" name=""/>
        <dsp:cNvSpPr/>
      </dsp:nvSpPr>
      <dsp:spPr>
        <a:xfrm>
          <a:off x="475163" y="4281068"/>
          <a:ext cx="863933" cy="8639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83EE5-BFA4-4360-8E6F-5E7AD1E530C3}">
      <dsp:nvSpPr>
        <dsp:cNvPr id="0" name=""/>
        <dsp:cNvSpPr/>
      </dsp:nvSpPr>
      <dsp:spPr>
        <a:xfrm>
          <a:off x="1814259" y="3927640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There are tools that you can use to help you reference your work</a:t>
          </a:r>
          <a:endParaRPr lang="en-US" sz="2300" kern="1200"/>
        </a:p>
      </dsp:txBody>
      <dsp:txXfrm>
        <a:off x="1814259" y="3927640"/>
        <a:ext cx="4357688" cy="1570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23:47.6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20210 4935 24538,'-8'192'0,"-15"2"0,-16 0 0,-15-2 0,-17-2 0,-13-1 0,-16-2 0,-16-2 0,-14-1 0,-14-3 0,-16-4 0,-12-4 0,-16-1 0,-12-4 0,-14-6 0,-13-2 0,-12-6 0,-13-4 0,-12-6 0,-11-4 0,-10-6 0,-13-6 0,-8-4 0,-10-7 0,-10-7 0,-8-5 0,-9-8 0,-7-5 0,-7-7 0,-6-8 0,-7-7 0,-4-6 0,-6-7 0,-4-9 0,-3-6 0,-5-7 0,-1-8 0,-1-9 0,-2-6 0,-1-9 0,0-6 0,1-9 0,1-6 0,3-9 0,0-8 0,5-7 0,3-6 0,4-9 0,6-7 0,4-6 0,7-7 0,6-8 0,7-7 0,7-5 0,9-8 0,8-5 0,10-7 0,10-7 0,8-4 0,13-6 0,10-6 0,11-4 0,12-6 0,13-4 0,12-6 0,13-2 0,14-6 0,12-4 0,15-1 0,14-4 0,15-4 0,14-3 0,14-1 0,16-2 0,15-2 0,15-1 0,16-2 0,15-2 0,16 0 0,15 2 0,16-2 0,15 0 0,16 0 0,15 2 0,16 2 0,15 1 0,15 2 0,16 2 0,14 1 0,14 3 0,15 4 0,14 4 0,15 1 0,12 4 0,14 6 0,13 2 0,12 6 0,13 4 0,12 6 0,11 4 0,10 6 0,13 6 0,8 4 0,10 7 0,10 7 0,8 5 0,9 8 0,7 5 0,7 7 0,6 8 0,7 7 0,4 6 0,6 7 0,4 9 0,3 6 0,5 7 0,0 8 0,3 9 0,1 6 0,1 9 0,0 6 0,-1 9 0,-2 6 0,-1 9 0,-1 8 0,-5 7 0,-3 6 0,-4 9 0,-6 7 0,-4 6 0,-7 7 0,-6 8 0,-7 7 0,-7 5 0,-9 8 0,-8 5 0,-10 7 0,-10 7 0,-8 4 0,-13 6 0,-10 6 0,-11 4 0,-12 6 0,-13 4 0,-12 6 0,-13 2 0,-14 6 0,-12 4 0,-16 1 0,-12 4 0,-16 4 0,-14 3 0,-14 1 0,-16 2 0,-16 2 0,-13 1 0,-17 2 0,-15 2 0,-16 0 0,-15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20.4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24520,'0'1368'0,"18302"-1368"0,-18302-1368 0,-18302 1368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29.4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23513,'0'1905'0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34.8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24201,'17881'25'0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50.3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131 0 24575,'-1'0'0,"0"1"0,0-1 0,0 0 0,0 1 0,1-1 0,-1 1 0,0-1 0,1 1 0,-1 0 0,0-1 0,1 1 0,-1-1 0,0 1 0,1 0 0,-1 0 0,1-1 0,-1 1 0,1 0 0,0 0 0,-1 0 0,1-1 0,0 1 0,0 0 0,-1 0 0,1 1 0,-5 27 0,4-25 0,-72 436 0,65-357 0,3 0 0,7 109 0,1-49 0,-5-66 0,-16 100 0,10-92 0,7 154 0,4-104 0,-4-54 0,3 91 0,3-143-54,1-1 0,2 0 0,1 0 0,22 47 0,-14-35-1041,-8-18-5731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92A726-E948-4219-B0EC-247C1D9C4228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827A29-8447-4BB6-AE52-74F6F662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700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851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Present a question: get students to create a mind map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1406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to watch this video and practice to take notes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593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get students to read the “original statement” and/or write it down if needed, and then for them to identify from the examples (ABC) which one is the correct example. </a:t>
            </a:r>
          </a:p>
          <a:p>
            <a:r>
              <a:rPr lang="en-GB" dirty="0"/>
              <a:t>The correct example is 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14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9505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students to read the passage, and then to identify which citation is which (author prominent or information prominent) and ask them why.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1448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Show students examples of how to reference a </a:t>
            </a:r>
            <a:r>
              <a:rPr lang="en-GB" b="1" dirty="0">
                <a:effectLst/>
              </a:rPr>
              <a:t>book with multiple authors</a:t>
            </a:r>
            <a:r>
              <a:rPr lang="en-GB" dirty="0">
                <a:effectLst/>
              </a:rPr>
              <a:t>, and emphasise that the </a:t>
            </a:r>
            <a:r>
              <a:rPr lang="en-GB" b="1" dirty="0">
                <a:effectLst/>
              </a:rPr>
              <a:t>author name format stays the same across all source types</a:t>
            </a:r>
            <a:r>
              <a:rPr lang="en-GB" dirty="0">
                <a:effectLst/>
              </a:rPr>
              <a:t>.</a:t>
            </a:r>
            <a:endParaRPr lang="en-GB" dirty="0"/>
          </a:p>
          <a:p>
            <a:r>
              <a:rPr lang="en-GB" dirty="0">
                <a:effectLst/>
              </a:rPr>
              <a:t>Encourage students to </a:t>
            </a:r>
            <a:r>
              <a:rPr lang="en-GB" b="1" dirty="0">
                <a:effectLst/>
              </a:rPr>
              <a:t>practise writing these references</a:t>
            </a:r>
            <a:r>
              <a:rPr lang="en-GB" dirty="0">
                <a:effectLst/>
              </a:rPr>
              <a:t>, reminding them to pay close attention to </a:t>
            </a:r>
            <a:r>
              <a:rPr lang="en-GB" b="1" dirty="0">
                <a:effectLst/>
              </a:rPr>
              <a:t>punctuation and layout</a:t>
            </a:r>
            <a:r>
              <a:rPr lang="en-GB" dirty="0">
                <a:effectLst/>
              </a:rPr>
              <a:t>. They can use the </a:t>
            </a:r>
            <a:r>
              <a:rPr lang="en-GB" b="1" dirty="0">
                <a:effectLst/>
              </a:rPr>
              <a:t>Harvard Referencing Guide</a:t>
            </a:r>
            <a:r>
              <a:rPr lang="en-GB" dirty="0">
                <a:effectLst/>
              </a:rPr>
              <a:t> in the Week 3 tile for support as they work through the activity.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5250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Show students examples of how to reference a </a:t>
            </a:r>
            <a:r>
              <a:rPr lang="en-GB" b="1" dirty="0">
                <a:effectLst/>
              </a:rPr>
              <a:t>book with multiple authors</a:t>
            </a:r>
            <a:r>
              <a:rPr lang="en-GB" dirty="0">
                <a:effectLst/>
              </a:rPr>
              <a:t>, and emphasise that the </a:t>
            </a:r>
            <a:r>
              <a:rPr lang="en-GB" b="1" dirty="0">
                <a:effectLst/>
              </a:rPr>
              <a:t>author name format stays the same across all source types</a:t>
            </a:r>
            <a:r>
              <a:rPr lang="en-GB" dirty="0">
                <a:effectLst/>
              </a:rPr>
              <a:t>.</a:t>
            </a:r>
            <a:endParaRPr lang="en-GB" dirty="0"/>
          </a:p>
          <a:p>
            <a:r>
              <a:rPr lang="en-GB" dirty="0">
                <a:effectLst/>
              </a:rPr>
              <a:t>Encourage students to </a:t>
            </a:r>
            <a:r>
              <a:rPr lang="en-GB" b="1" dirty="0">
                <a:effectLst/>
              </a:rPr>
              <a:t>practise writing these references</a:t>
            </a:r>
            <a:r>
              <a:rPr lang="en-GB" dirty="0">
                <a:effectLst/>
              </a:rPr>
              <a:t>, reminding them to pay close attention to </a:t>
            </a:r>
            <a:r>
              <a:rPr lang="en-GB" b="1" dirty="0">
                <a:effectLst/>
              </a:rPr>
              <a:t>punctuation and layout</a:t>
            </a:r>
            <a:r>
              <a:rPr lang="en-GB" dirty="0">
                <a:effectLst/>
              </a:rPr>
              <a:t>. They can use the </a:t>
            </a:r>
            <a:r>
              <a:rPr lang="en-GB" b="1" dirty="0">
                <a:effectLst/>
              </a:rPr>
              <a:t>Harvard Referencing Guide</a:t>
            </a:r>
            <a:r>
              <a:rPr lang="en-GB" dirty="0">
                <a:effectLst/>
              </a:rPr>
              <a:t> in the Week 3 tile for support as they work through the activity.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0064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Show students examples of how to reference a </a:t>
            </a:r>
            <a:r>
              <a:rPr lang="en-GB" b="1" dirty="0">
                <a:effectLst/>
              </a:rPr>
              <a:t>book with multiple authors</a:t>
            </a:r>
            <a:r>
              <a:rPr lang="en-GB" dirty="0">
                <a:effectLst/>
              </a:rPr>
              <a:t>, and emphasise that the </a:t>
            </a:r>
            <a:r>
              <a:rPr lang="en-GB" b="1" dirty="0">
                <a:effectLst/>
              </a:rPr>
              <a:t>author name format stays the same across all source types</a:t>
            </a:r>
            <a:r>
              <a:rPr lang="en-GB" dirty="0">
                <a:effectLst/>
              </a:rPr>
              <a:t>.</a:t>
            </a:r>
            <a:endParaRPr lang="en-GB" dirty="0"/>
          </a:p>
          <a:p>
            <a:r>
              <a:rPr lang="en-GB" dirty="0">
                <a:effectLst/>
              </a:rPr>
              <a:t>Encourage students to </a:t>
            </a:r>
            <a:r>
              <a:rPr lang="en-GB" b="1" dirty="0">
                <a:effectLst/>
              </a:rPr>
              <a:t>practise writing these references</a:t>
            </a:r>
            <a:r>
              <a:rPr lang="en-GB" dirty="0">
                <a:effectLst/>
              </a:rPr>
              <a:t>, reminding them to pay close attention to </a:t>
            </a:r>
            <a:r>
              <a:rPr lang="en-GB" b="1" dirty="0">
                <a:effectLst/>
              </a:rPr>
              <a:t>punctuation and layout</a:t>
            </a:r>
            <a:r>
              <a:rPr lang="en-GB" dirty="0">
                <a:effectLst/>
              </a:rPr>
              <a:t>. They can use the </a:t>
            </a:r>
            <a:r>
              <a:rPr lang="en-GB" b="1" dirty="0">
                <a:effectLst/>
              </a:rPr>
              <a:t>Harvard Referencing Guide</a:t>
            </a:r>
            <a:r>
              <a:rPr lang="en-GB" dirty="0">
                <a:effectLst/>
              </a:rPr>
              <a:t> in the Week 3 tile for support as they work through the activity.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542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some tools which can help you with creating your references. There is a citation tool on the library catalogue which will create a reference for you. Just be aware it is the 12</a:t>
            </a:r>
            <a:r>
              <a:rPr lang="en-GB" baseline="30000" dirty="0"/>
              <a:t>th</a:t>
            </a:r>
            <a:r>
              <a:rPr lang="en-GB" dirty="0"/>
              <a:t> edition of Cite Them Right and not the 13</a:t>
            </a:r>
            <a:r>
              <a:rPr lang="en-GB" baseline="30000" dirty="0"/>
              <a:t>th</a:t>
            </a:r>
            <a:r>
              <a:rPr lang="en-GB" dirty="0"/>
              <a:t>. Always check against our </a:t>
            </a:r>
            <a:r>
              <a:rPr lang="en-GB" dirty="0" err="1"/>
              <a:t>handbookor</a:t>
            </a:r>
            <a:r>
              <a:rPr lang="en-GB" dirty="0"/>
              <a:t> the Cite Them Right Database before including in your work.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5077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an explanation of Cite Them Right. Show them how to use </a:t>
            </a:r>
            <a:r>
              <a:rPr lang="en-GB" dirty="0" err="1"/>
              <a:t>MyBib</a:t>
            </a:r>
            <a:r>
              <a:rPr lang="en-GB" dirty="0"/>
              <a:t> and encourage students to use </a:t>
            </a:r>
            <a:r>
              <a:rPr lang="en-GB" dirty="0" err="1"/>
              <a:t>MyBib</a:t>
            </a:r>
            <a:r>
              <a:rPr lang="en-GB" dirty="0"/>
              <a:t> when completing their reference list. However, please tell them that this is not always accurate.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469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are unable to access the </a:t>
            </a:r>
            <a:r>
              <a:rPr lang="en-GB" b="1" dirty="0" err="1"/>
              <a:t>Vevox</a:t>
            </a:r>
            <a:r>
              <a:rPr lang="en-GB" b="1" dirty="0"/>
              <a:t> Referencing Quiz</a:t>
            </a:r>
            <a:r>
              <a:rPr lang="en-GB" dirty="0"/>
              <a:t>, please complete the </a:t>
            </a:r>
            <a:r>
              <a:rPr lang="en-GB" b="1" dirty="0"/>
              <a:t>Moodle quiz in Week 3: Building the Paper Trail</a:t>
            </a:r>
            <a:r>
              <a:rPr lang="en-GB" dirty="0"/>
              <a:t> instead. There is also a </a:t>
            </a:r>
            <a:r>
              <a:rPr lang="en-GB" b="1" dirty="0"/>
              <a:t>referencing game</a:t>
            </a:r>
            <a:r>
              <a:rPr lang="en-GB" dirty="0"/>
              <a:t> available for students to use, either during class or in their own time, to help them build confidence with referencing. In addition, please make use of the </a:t>
            </a:r>
            <a:r>
              <a:rPr lang="en-GB" b="1" dirty="0"/>
              <a:t>Info Skills Unit Referencing and Plagiarism Unit 4 ‘ Referencing the </a:t>
            </a:r>
            <a:r>
              <a:rPr lang="en-GB" b="1" dirty="0" err="1"/>
              <a:t>Mechnics</a:t>
            </a:r>
            <a:r>
              <a:rPr lang="en-GB" b="1" dirty="0"/>
              <a:t>’.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759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148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162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025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112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025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013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9/21/2026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486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889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67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365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799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762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461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  <p:sldLayoutId id="2147483672" r:id="rId12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349/movie-clapperboard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9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2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4.jpeg"/><Relationship Id="rId7" Type="http://schemas.openxmlformats.org/officeDocument/2006/relationships/diagramColors" Target="../diagrams/colors7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gJ5V525SCk?feature=oembed" TargetMode="Externa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-latest.com/the-importance-of-a-paraphrasing-tool-in-digital-writing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opicmaster.tistory.com/294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9.sv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3" Type="http://schemas.openxmlformats.org/officeDocument/2006/relationships/image" Target="../media/image40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11" Type="http://schemas.openxmlformats.org/officeDocument/2006/relationships/image" Target="../media/image66.png"/><Relationship Id="rId5" Type="http://schemas.openxmlformats.org/officeDocument/2006/relationships/image" Target="../media/image63.png"/><Relationship Id="rId10" Type="http://schemas.openxmlformats.org/officeDocument/2006/relationships/customXml" Target="../ink/ink5.xml"/><Relationship Id="rId4" Type="http://schemas.openxmlformats.org/officeDocument/2006/relationships/customXml" Target="../ink/ink2.xml"/><Relationship Id="rId9" Type="http://schemas.openxmlformats.org/officeDocument/2006/relationships/image" Target="../media/image6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librarysearch.uwtsd.ac.uk/permalink/44WHELF_UWTSD/1pbrh66/alma99100633602802421" TargetMode="External"/><Relationship Id="rId5" Type="http://schemas.openxmlformats.org/officeDocument/2006/relationships/image" Target="../media/image53.png"/><Relationship Id="rId4" Type="http://schemas.openxmlformats.org/officeDocument/2006/relationships/notesSlide" Target="../notesSlides/notesSlide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evox.app/#/m/128796003" TargetMode="Externa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.leeds.ac.uk/paraphras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People Planning">
            <a:extLst>
              <a:ext uri="{FF2B5EF4-FFF2-40B4-BE49-F238E27FC236}">
                <a16:creationId xmlns:a16="http://schemas.microsoft.com/office/drawing/2014/main" id="{571288C8-5948-A82E-1F0F-1A376802BE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71F41-8A5C-7698-A4E3-D020942562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2244909"/>
            <a:ext cx="4693473" cy="395404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 dirty="0">
                <a:solidFill>
                  <a:srgbClr val="FFFFFF"/>
                </a:solidFill>
              </a:rPr>
              <a:t>Building the Paper Trail: Notes, Words, and Where They Came From: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230DFC-761C-2BD5-2FE5-CFD13CFC71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659052"/>
            <a:ext cx="5819775" cy="670945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Note-Taking, Paraphrasing and Referencing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14478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5050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25D3F2-D225-B668-E826-296DB4C3E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588" y="2598808"/>
            <a:ext cx="3914776" cy="874642"/>
          </a:xfrm>
        </p:spPr>
        <p:txBody>
          <a:bodyPr>
            <a:normAutofit/>
          </a:bodyPr>
          <a:lstStyle/>
          <a:p>
            <a:r>
              <a:rPr lang="en-GB" dirty="0"/>
              <a:t>Contents Page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9E91CC-7496-5850-4CB2-032138079A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609889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579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782581-9C85-0829-1CC6-9EE58C62B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/>
              <a:t>Learning Aims and Objectives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6F930F-01A6-2767-E37C-0160E32585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3129183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9239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4AF3-3FE8-6F69-46FC-9CDD6E1B6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Previously in…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2C8C9B1-2808-C6E9-B6BF-176DA881FA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86251" y="2222500"/>
            <a:ext cx="4119485" cy="374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416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F3188E-B590-F7DF-77D7-7E4B413FB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76" y="3085362"/>
            <a:ext cx="3914776" cy="77617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Task 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1940B4E-2942-2F69-0444-BF026FFA8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4542239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4337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Writing an appointment on a paper agenda">
            <a:extLst>
              <a:ext uri="{FF2B5EF4-FFF2-40B4-BE49-F238E27FC236}">
                <a16:creationId xmlns:a16="http://schemas.microsoft.com/office/drawing/2014/main" id="{7BA5501E-9A99-4BCF-ACD5-5D998BCE60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5730"/>
          <a:stretch>
            <a:fillRect/>
          </a:stretch>
        </p:blipFill>
        <p:spPr>
          <a:xfrm>
            <a:off x="0" y="0"/>
            <a:ext cx="1210722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D4097B-9B24-B234-DCE9-29DB93762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0482004">
            <a:off x="3288159" y="1815548"/>
            <a:ext cx="5615682" cy="1307592"/>
          </a:xfrm>
        </p:spPr>
        <p:txBody>
          <a:bodyPr/>
          <a:lstStyle/>
          <a:p>
            <a:r>
              <a:rPr lang="en-GB" b="1" i="1" dirty="0"/>
              <a:t>Part 1: Note- Taking </a:t>
            </a:r>
          </a:p>
        </p:txBody>
      </p:sp>
    </p:spTree>
    <p:extLst>
      <p:ext uri="{BB962C8B-B14F-4D97-AF65-F5344CB8AC3E}">
        <p14:creationId xmlns:p14="http://schemas.microsoft.com/office/powerpoint/2010/main" val="595966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FE0AE-D029-BDE0-A37C-145F91D78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GB"/>
              <a:t>Note-Taking</a:t>
            </a:r>
          </a:p>
        </p:txBody>
      </p:sp>
      <p:pic>
        <p:nvPicPr>
          <p:cNvPr id="3" name="Content Placeholder 3" descr="Writing an appointment on a paper agenda">
            <a:extLst>
              <a:ext uri="{FF2B5EF4-FFF2-40B4-BE49-F238E27FC236}">
                <a16:creationId xmlns:a16="http://schemas.microsoft.com/office/drawing/2014/main" id="{D8012D27-7A5E-08EA-B709-10AAB04BB0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4609" b="-2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0FDB8A-64B6-EF1F-8267-AEB24FAFF4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2098385"/>
              </p:ext>
            </p:extLst>
          </p:nvPr>
        </p:nvGraphicFramePr>
        <p:xfrm>
          <a:off x="4785360" y="1636777"/>
          <a:ext cx="7406620" cy="51196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0419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604516-F583-413C-8C0B-E7944F332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"/>
            <a:ext cx="4876800" cy="68579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E2E04-9D1E-5D25-BD60-2BB10C912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24528" cy="13119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Why you need to take notes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CAA5D931-C46A-12D4-44E2-FA92DEFFCE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4531804"/>
              </p:ext>
            </p:extLst>
          </p:nvPr>
        </p:nvGraphicFramePr>
        <p:xfrm>
          <a:off x="4876800" y="0"/>
          <a:ext cx="7315200" cy="6857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3" descr="Writing an appointment on a paper agenda">
            <a:extLst>
              <a:ext uri="{FF2B5EF4-FFF2-40B4-BE49-F238E27FC236}">
                <a16:creationId xmlns:a16="http://schemas.microsoft.com/office/drawing/2014/main" id="{4442979C-496E-B11E-0541-67BB35942CB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5730"/>
          <a:stretch>
            <a:fillRect/>
          </a:stretch>
        </p:blipFill>
        <p:spPr>
          <a:xfrm>
            <a:off x="0" y="2226365"/>
            <a:ext cx="4876800" cy="4631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277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68B32-CC6A-6D71-BD90-5A047B1EA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Why you need to take notes: Working Memory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7D60A5F-CFF9-C9D5-A6EC-DD83338EC01F}"/>
              </a:ext>
            </a:extLst>
          </p:cNvPr>
          <p:cNvSpPr/>
          <p:nvPr/>
        </p:nvSpPr>
        <p:spPr>
          <a:xfrm>
            <a:off x="1919537" y="3299284"/>
            <a:ext cx="2592288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people have a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capacity WM, holding up to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information at a time.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5C426F8-D31A-0B71-077C-BAACCCFD0D6A}"/>
              </a:ext>
            </a:extLst>
          </p:cNvPr>
          <p:cNvSpPr/>
          <p:nvPr/>
        </p:nvSpPr>
        <p:spPr>
          <a:xfrm>
            <a:off x="4943872" y="3299284"/>
            <a:ext cx="2592288" cy="2473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people have a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capacity WM, holding up to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information at a time.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A127EDD-BC97-6FDB-4263-E8623478A89E}"/>
              </a:ext>
            </a:extLst>
          </p:cNvPr>
          <p:cNvSpPr/>
          <p:nvPr/>
        </p:nvSpPr>
        <p:spPr>
          <a:xfrm>
            <a:off x="7968207" y="3396820"/>
            <a:ext cx="2419377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will have a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lower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capacity WM holding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 at a time.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0182425-CA81-1770-00DF-5DAAD06C525D}"/>
              </a:ext>
            </a:extLst>
          </p:cNvPr>
          <p:cNvSpPr/>
          <p:nvPr/>
        </p:nvSpPr>
        <p:spPr>
          <a:xfrm>
            <a:off x="1913707" y="1594505"/>
            <a:ext cx="8363272" cy="6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 Working Memory (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capacity is the amount of information you can ‘hold’ in one go. This varies between people.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4B7596-ACC3-38F6-B1ED-F5923C3BEEFD}"/>
              </a:ext>
            </a:extLst>
          </p:cNvPr>
          <p:cNvSpPr/>
          <p:nvPr/>
        </p:nvSpPr>
        <p:spPr>
          <a:xfrm>
            <a:off x="1913707" y="2385472"/>
            <a:ext cx="8363272" cy="6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 Working Memory (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capacity is the amount of information you can ‘hold’ in one go. This varies between people.</a:t>
            </a:r>
          </a:p>
        </p:txBody>
      </p:sp>
    </p:spTree>
    <p:extLst>
      <p:ext uri="{BB962C8B-B14F-4D97-AF65-F5344CB8AC3E}">
        <p14:creationId xmlns:p14="http://schemas.microsoft.com/office/powerpoint/2010/main" val="3464518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ACCDC-1157-427D-9F77-DFC265DCE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HOW TO TAKE NOTES? </a:t>
            </a:r>
            <a:endParaRPr lang="en-GB"/>
          </a:p>
        </p:txBody>
      </p:sp>
      <p:pic>
        <p:nvPicPr>
          <p:cNvPr id="4" name="Content Placeholder 3" descr="Writing an appointment on a paper agenda">
            <a:extLst>
              <a:ext uri="{FF2B5EF4-FFF2-40B4-BE49-F238E27FC236}">
                <a16:creationId xmlns:a16="http://schemas.microsoft.com/office/drawing/2014/main" id="{CDA3C16D-ABDE-332B-0B99-958660BAC7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1170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01855-2E6A-801B-0ABC-0C0F0AB39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numerous methods but here are a few examples to get you going: </a:t>
            </a:r>
          </a:p>
          <a:p>
            <a:r>
              <a:rPr lang="en-GB" dirty="0"/>
              <a:t>Underlining </a:t>
            </a:r>
          </a:p>
          <a:p>
            <a:r>
              <a:rPr lang="en-GB" dirty="0"/>
              <a:t>Highlighting </a:t>
            </a:r>
          </a:p>
          <a:p>
            <a:r>
              <a:rPr lang="en-GB" dirty="0"/>
              <a:t>Colour coding </a:t>
            </a:r>
          </a:p>
          <a:p>
            <a:r>
              <a:rPr lang="en-GB" dirty="0"/>
              <a:t>Bullet points</a:t>
            </a:r>
          </a:p>
          <a:p>
            <a:r>
              <a:rPr lang="en-GB" dirty="0"/>
              <a:t>Mind mapping </a:t>
            </a:r>
          </a:p>
          <a:p>
            <a:r>
              <a:rPr lang="en-GB" dirty="0"/>
              <a:t>Boxes for important points</a:t>
            </a: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6254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EDBA64-B4F1-3EB4-38EA-495DAD21B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 dirty="0"/>
              <a:t>Mind-Mapping </a:t>
            </a:r>
          </a:p>
        </p:txBody>
      </p:sp>
      <p:pic>
        <p:nvPicPr>
          <p:cNvPr id="5" name="Picture 2" descr="What are Mind Maps? — updated 2025 | IxDF">
            <a:extLst>
              <a:ext uri="{FF2B5EF4-FFF2-40B4-BE49-F238E27FC236}">
                <a16:creationId xmlns:a16="http://schemas.microsoft.com/office/drawing/2014/main" id="{6447D999-7C40-4114-27D4-A6B49716F1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2" r="6169"/>
          <a:stretch>
            <a:fillRect/>
          </a:stretch>
        </p:blipFill>
        <p:spPr bwMode="auto">
          <a:xfrm>
            <a:off x="20" y="10"/>
            <a:ext cx="604416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838EDDA-147E-0FAC-9723-4319EEBE1F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9518278"/>
              </p:ext>
            </p:extLst>
          </p:nvPr>
        </p:nvGraphicFramePr>
        <p:xfrm>
          <a:off x="6696186" y="2221992"/>
          <a:ext cx="4800600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9222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201A6-D5A9-6CE4-EF06-5F39F4518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Highlighting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D2E8F9A-417C-C14B-D19C-092C98635A0A}"/>
              </a:ext>
            </a:extLst>
          </p:cNvPr>
          <p:cNvGrpSpPr/>
          <p:nvPr/>
        </p:nvGrpSpPr>
        <p:grpSpPr>
          <a:xfrm>
            <a:off x="8795736" y="1277047"/>
            <a:ext cx="3273287" cy="4805701"/>
            <a:chOff x="683568" y="908720"/>
            <a:chExt cx="4582872" cy="3875658"/>
          </a:xfrm>
        </p:grpSpPr>
        <p:pic>
          <p:nvPicPr>
            <p:cNvPr id="5" name="Picture 4" descr="Text&#10;&#10;Description automatically generated">
              <a:extLst>
                <a:ext uri="{FF2B5EF4-FFF2-40B4-BE49-F238E27FC236}">
                  <a16:creationId xmlns:a16="http://schemas.microsoft.com/office/drawing/2014/main" id="{3BC6AD20-9045-0FE8-A0A2-AE6D34904B5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3568" y="908720"/>
              <a:ext cx="4582872" cy="2753209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B7C316A-AAD6-412F-0022-BEDEDCD25202}"/>
                </a:ext>
              </a:extLst>
            </p:cNvPr>
            <p:cNvSpPr txBox="1"/>
            <p:nvPr/>
          </p:nvSpPr>
          <p:spPr>
            <a:xfrm>
              <a:off x="683568" y="3861048"/>
              <a:ext cx="295232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</a:rPr>
                <a:t>Left click and drag over the relevant text. Select a colour. 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222A965E-39A7-6948-4535-2A48E8B7E061}"/>
                </a:ext>
              </a:extLst>
            </p:cNvPr>
            <p:cNvCxnSpPr/>
            <p:nvPr/>
          </p:nvCxnSpPr>
          <p:spPr>
            <a:xfrm flipV="1">
              <a:off x="2339752" y="3356992"/>
              <a:ext cx="504056" cy="504056"/>
            </a:xfrm>
            <a:prstGeom prst="straightConnector1">
              <a:avLst/>
            </a:prstGeom>
            <a:noFill/>
            <a:ln w="57150" cap="flat" cmpd="sng" algn="ctr">
              <a:solidFill>
                <a:srgbClr val="00B0F0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2E55C3C-70EA-88F0-AAA4-662EE062D842}"/>
              </a:ext>
            </a:extLst>
          </p:cNvPr>
          <p:cNvGrpSpPr/>
          <p:nvPr/>
        </p:nvGrpSpPr>
        <p:grpSpPr>
          <a:xfrm>
            <a:off x="4934148" y="1655178"/>
            <a:ext cx="3581338" cy="4427570"/>
            <a:chOff x="5434118" y="1124744"/>
            <a:chExt cx="3581338" cy="4427570"/>
          </a:xfrm>
        </p:grpSpPr>
        <p:pic>
          <p:nvPicPr>
            <p:cNvPr id="9" name="Picture 8" descr="Text&#10;&#10;Description automatically generated">
              <a:extLst>
                <a:ext uri="{FF2B5EF4-FFF2-40B4-BE49-F238E27FC236}">
                  <a16:creationId xmlns:a16="http://schemas.microsoft.com/office/drawing/2014/main" id="{9A347889-8B2E-96EB-F5BC-754030C387E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36096" y="1124744"/>
              <a:ext cx="3579360" cy="344785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4D7999A-3F0A-26B9-7EF6-318653A1E68C}"/>
                </a:ext>
              </a:extLst>
            </p:cNvPr>
            <p:cNvSpPr txBox="1"/>
            <p:nvPr/>
          </p:nvSpPr>
          <p:spPr>
            <a:xfrm>
              <a:off x="5434118" y="4628984"/>
              <a:ext cx="34583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prstClr val="black"/>
                  </a:solidFill>
                  <a:latin typeface="Myriad Pro"/>
                </a:rPr>
                <a:t>Select </a:t>
              </a:r>
              <a:r>
                <a:rPr lang="en-GB" b="1" dirty="0">
                  <a:solidFill>
                    <a:prstClr val="black"/>
                  </a:solidFill>
                  <a:latin typeface="Myriad Pro"/>
                </a:rPr>
                <a:t>just the key words </a:t>
              </a:r>
              <a:r>
                <a:rPr lang="en-GB" dirty="0">
                  <a:solidFill>
                    <a:prstClr val="black"/>
                  </a:solidFill>
                  <a:latin typeface="Myriad Pro"/>
                </a:rPr>
                <a:t>that aid your understanding and make re-reading more rapid. </a:t>
              </a:r>
            </a:p>
          </p:txBody>
        </p:sp>
      </p:grp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839F4663-6E38-8B10-2F8A-1D96634981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7548157"/>
              </p:ext>
            </p:extLst>
          </p:nvPr>
        </p:nvGraphicFramePr>
        <p:xfrm>
          <a:off x="23512" y="1490472"/>
          <a:ext cx="4910635" cy="4592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7174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5F87E-90B0-1899-8CF2-A8470E9F6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Note Taking Activity </a:t>
            </a:r>
          </a:p>
        </p:txBody>
      </p:sp>
      <p:pic>
        <p:nvPicPr>
          <p:cNvPr id="4" name="Online Media 3" title="The Five Ways to Wellbeing - boosting mental wellbeing">
            <a:hlinkClick r:id="" action="ppaction://media"/>
            <a:extLst>
              <a:ext uri="{FF2B5EF4-FFF2-40B4-BE49-F238E27FC236}">
                <a16:creationId xmlns:a16="http://schemas.microsoft.com/office/drawing/2014/main" id="{77658308-581C-0AA7-36D5-4F57EFC5C62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736127" y="2222500"/>
            <a:ext cx="6619734" cy="374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60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60090-214C-3045-30AD-91D657519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 dirty="0"/>
              <a:t>Paraphrasing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6CD179-9A99-EC0A-EE7D-8656B2A724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039" r="14131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27855-72A3-E8B9-BDB8-440850475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dirty="0"/>
              <a:t>Paraphrasing is the process of using original  thoughts or ideas from someone and rephrasing them in your own words (Frohman, 2020).</a:t>
            </a:r>
          </a:p>
          <a:p>
            <a:pPr marL="0" indent="0">
              <a:lnSpc>
                <a:spcPct val="200000"/>
              </a:lnSpc>
              <a:buNone/>
            </a:pPr>
            <a:endParaRPr lang="en-GB" dirty="0"/>
          </a:p>
          <a:p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9209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89E6-580D-097A-7B9F-1A840B9E7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 of Paraphrasing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E15D58-78A4-A67B-F1EF-FF7CD206A1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8875" y="1688349"/>
            <a:ext cx="6574250" cy="4255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6561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E8952-90F5-7DB8-2DA5-A68DB6547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GB" dirty="0"/>
              <a:t>Why Bother paraphrasing? 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2229A-0C5D-27AF-574E-69CD384C7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Forham (2020) explains that students often feel apprehensive or even worried by paraphrasing; however, this is a vital and necessary skill because: </a:t>
            </a:r>
          </a:p>
          <a:p>
            <a:r>
              <a:rPr lang="en-GB" dirty="0"/>
              <a:t>Paraphrasing demonstrates your understanding of the information you are reading </a:t>
            </a:r>
          </a:p>
          <a:p>
            <a:r>
              <a:rPr lang="en-GB" dirty="0"/>
              <a:t>Paraphrasing helps you avoid plagiarism and potential academic misconduct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F8AB2A-98FA-EE33-E517-89795F25F6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846"/>
          <a:stretch>
            <a:fillRect/>
          </a:stretch>
        </p:blipFill>
        <p:spPr>
          <a:xfrm>
            <a:off x="6292025" y="0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7907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D24FA-4838-0D78-C16F-06F23B589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How  do I paraphrase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A08209-D386-8435-885C-9D3E737EDE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7259628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 descr="Arrow Circle">
            <a:extLst>
              <a:ext uri="{FF2B5EF4-FFF2-40B4-BE49-F238E27FC236}">
                <a16:creationId xmlns:a16="http://schemas.microsoft.com/office/drawing/2014/main" id="{8C709287-A891-B9C3-5E30-DCCB8246400B}"/>
              </a:ext>
            </a:extLst>
          </p:cNvPr>
          <p:cNvSpPr/>
          <p:nvPr/>
        </p:nvSpPr>
        <p:spPr>
          <a:xfrm>
            <a:off x="831342" y="2706624"/>
            <a:ext cx="2985516" cy="2898648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2492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41BFA31-6544-45C2-9DA0-9E1C5E0B1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C2B1D-ECA4-534B-6511-EE62E9FF4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6" y="4742029"/>
            <a:ext cx="10765912" cy="9259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/>
              <a:t>Paraphrasing activity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452002-C206-B54B-0510-A0B919A0BE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5985" y="308240"/>
            <a:ext cx="5969666" cy="4074296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8269A95-F6B7-3063-0368-231EB0051B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02720" y="197899"/>
            <a:ext cx="4774637" cy="418463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C36F877-5419-44C1-A2CD-376BDDDC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4667603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62732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70663-FA66-ADD3-C9E9-87A9EC0DD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Correct example </a:t>
            </a:r>
          </a:p>
        </p:txBody>
      </p:sp>
      <p:pic>
        <p:nvPicPr>
          <p:cNvPr id="4" name="Content Placeholder 4" descr="A close-up of a paper&#10;&#10;AI-generated content may be incorrect.">
            <a:extLst>
              <a:ext uri="{FF2B5EF4-FFF2-40B4-BE49-F238E27FC236}">
                <a16:creationId xmlns:a16="http://schemas.microsoft.com/office/drawing/2014/main" id="{D251353B-46BB-3B92-4CF1-DC17CC2459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8247" y="1975104"/>
            <a:ext cx="8469254" cy="332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3573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3F283-47A7-FDB1-678F-76973BD93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06342-BD2E-A950-9BAD-2EF1011EF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6" y="2221992"/>
            <a:ext cx="3910694" cy="2322576"/>
          </a:xfrm>
        </p:spPr>
        <p:txBody>
          <a:bodyPr/>
          <a:lstStyle/>
          <a:p>
            <a:pPr marL="0" indent="0" algn="ctr">
              <a:lnSpc>
                <a:spcPct val="200000"/>
              </a:lnSpc>
              <a:buNone/>
            </a:pPr>
            <a:r>
              <a:rPr lang="en-GB" dirty="0"/>
              <a:t>Using the same original statement, please paraphrase it by putting it into your own words.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5407B7-41A1-A631-F48F-9DA50F68B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7008" y="727587"/>
            <a:ext cx="6874992" cy="612235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D02B278C-6AA4-26D9-B986-9429CF4438AA}"/>
                  </a:ext>
                </a:extLst>
              </p14:cNvPr>
              <p14:cNvContentPartPr/>
              <p14:nvPr/>
            </p14:nvContentPartPr>
            <p14:xfrm>
              <a:off x="5024284" y="2408805"/>
              <a:ext cx="7275871" cy="3553083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D02B278C-6AA4-26D9-B986-9429CF4438A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015284" y="2399804"/>
                <a:ext cx="7293511" cy="3570724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861713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775E8-EB45-B4F9-6D53-1F2FFA413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Referencing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30C28E5-0644-753D-748D-E4538D4395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3392807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41219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AA29A-0DC3-1E93-99C1-57F935B54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referencing?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664C18EB-798A-821A-AAC9-A9464037C0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367540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93742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8FC1B-0554-EF75-889C-9DBD85EA5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use referencing System?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DED27C5F-6AB3-020D-B3A3-776C51459D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3056055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37326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277D1-0CF3-A731-9ECA-23AFFB353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use referencing System?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8BEDA86-F8C1-235E-F5B8-A0BB928A66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3023979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61730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7EE0FF-13EF-DFA3-EB1D-8E5972B26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Using the Harvard Referencing 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1F4DF63-B15A-7AE6-B0DD-0CAF92ACD5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23" r="3052" b="-1"/>
          <a:stretch>
            <a:fillRect/>
          </a:stretch>
        </p:blipFill>
        <p:spPr>
          <a:xfrm>
            <a:off x="709872" y="731519"/>
            <a:ext cx="4976888" cy="5437244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98B40EA8-5B94-88E8-ADDB-D1D61EF60D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527131"/>
              </p:ext>
            </p:extLst>
          </p:nvPr>
        </p:nvGraphicFramePr>
        <p:xfrm>
          <a:off x="6290838" y="2236843"/>
          <a:ext cx="5201121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80740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CFC7-6320-CE57-7906-87B1CC228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Providing Citations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B7D03D50-9218-8BEE-19C7-0AF52D2202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96796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38989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53989-1B43-6B56-861E-93A10369D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Citation Types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9EEEB-10C5-F884-4A1F-C63201966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00" y="2418588"/>
            <a:ext cx="3526803" cy="373989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Generally speaking, there are essentially two ways to write a citation. </a:t>
            </a:r>
          </a:p>
          <a:p>
            <a:pPr marL="0" indent="0">
              <a:buNone/>
            </a:pPr>
            <a:r>
              <a:rPr lang="en-GB" dirty="0"/>
              <a:t>1: Information- Prominent Citation </a:t>
            </a:r>
          </a:p>
          <a:p>
            <a:pPr marL="0" indent="0">
              <a:buNone/>
            </a:pPr>
            <a:r>
              <a:rPr lang="en-GB" dirty="0"/>
              <a:t>2: Author-Prominent Citation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311604-570E-B428-0E36-0D0E9EC0A5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2284" y="1944327"/>
            <a:ext cx="6919716" cy="434831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97D9A5F-5DB2-7922-3012-AC7198C39ACD}"/>
                  </a:ext>
                </a:extLst>
              </p14:cNvPr>
              <p14:cNvContentPartPr/>
              <p14:nvPr/>
            </p14:nvContentPartPr>
            <p14:xfrm>
              <a:off x="5415461" y="3017845"/>
              <a:ext cx="6589080" cy="4928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97D9A5F-5DB2-7922-3012-AC7198C39AC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406461" y="3008845"/>
                <a:ext cx="6606720" cy="51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B569A87-422B-9EB2-4ABB-554A6FE26A81}"/>
                  </a:ext>
                </a:extLst>
              </p14:cNvPr>
              <p14:cNvContentPartPr/>
              <p14:nvPr/>
            </p14:nvContentPartPr>
            <p14:xfrm>
              <a:off x="5614200" y="3611736"/>
              <a:ext cx="720" cy="6861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B569A87-422B-9EB2-4ABB-554A6FE26A8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596200" y="3602736"/>
                <a:ext cx="36000" cy="70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32C8E44-C419-EA95-374F-4B91FB635445}"/>
                  </a:ext>
                </a:extLst>
              </p14:cNvPr>
              <p14:cNvContentPartPr/>
              <p14:nvPr/>
            </p14:nvContentPartPr>
            <p14:xfrm>
              <a:off x="5623560" y="4288536"/>
              <a:ext cx="6437520" cy="9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32C8E44-C419-EA95-374F-4B91FB63544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614560" y="4279536"/>
                <a:ext cx="6455160" cy="2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2711CFF-F804-DC85-CCA2-C074AECF509F}"/>
                  </a:ext>
                </a:extLst>
              </p14:cNvPr>
              <p14:cNvContentPartPr/>
              <p14:nvPr/>
            </p14:nvContentPartPr>
            <p14:xfrm>
              <a:off x="11959200" y="3511296"/>
              <a:ext cx="47160" cy="7952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2711CFF-F804-DC85-CCA2-C074AECF509F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1950200" y="3502296"/>
                <a:ext cx="64800" cy="81288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Arrow: Right 15">
            <a:extLst>
              <a:ext uri="{FF2B5EF4-FFF2-40B4-BE49-F238E27FC236}">
                <a16:creationId xmlns:a16="http://schemas.microsoft.com/office/drawing/2014/main" id="{6CA9C2BA-CB66-6D35-4BE5-2B0CCB90CF5C}"/>
              </a:ext>
            </a:extLst>
          </p:cNvPr>
          <p:cNvSpPr/>
          <p:nvPr/>
        </p:nvSpPr>
        <p:spPr>
          <a:xfrm rot="20574471">
            <a:off x="3345412" y="3397780"/>
            <a:ext cx="2066178" cy="357783"/>
          </a:xfrm>
          <a:prstGeom prst="rightArrow">
            <a:avLst/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667454FE-EE64-D346-1399-6D52D6774DEE}"/>
              </a:ext>
            </a:extLst>
          </p:cNvPr>
          <p:cNvSpPr/>
          <p:nvPr/>
        </p:nvSpPr>
        <p:spPr>
          <a:xfrm rot="20745782">
            <a:off x="3661282" y="4163569"/>
            <a:ext cx="1871288" cy="375184"/>
          </a:xfrm>
          <a:prstGeom prst="rightArrow">
            <a:avLst/>
          </a:prstGeom>
          <a:solidFill>
            <a:srgbClr val="00B050"/>
          </a:solidFill>
          <a:ln w="12700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0235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CC00-1DA8-B9A2-64FB-D8849937F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Spot the citation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A3CB433-9545-794C-F9B0-B0580ED4E2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52316" y="1710661"/>
            <a:ext cx="9223803" cy="42329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450DAC-AC98-4967-2D87-5ADB64D2733E}"/>
              </a:ext>
            </a:extLst>
          </p:cNvPr>
          <p:cNvSpPr txBox="1"/>
          <p:nvPr/>
        </p:nvSpPr>
        <p:spPr>
          <a:xfrm>
            <a:off x="3139440" y="625169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TIP: Always put in brackets what you would not say out loud!!!</a:t>
            </a:r>
          </a:p>
        </p:txBody>
      </p:sp>
    </p:spTree>
    <p:extLst>
      <p:ext uri="{BB962C8B-B14F-4D97-AF65-F5344CB8AC3E}">
        <p14:creationId xmlns:p14="http://schemas.microsoft.com/office/powerpoint/2010/main" val="38436570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F56F0-B9AC-6347-8592-D52535893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Citations with more than 1 author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A6735AB-5326-795A-72A0-17471009D0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429791"/>
              </p:ext>
            </p:extLst>
          </p:nvPr>
        </p:nvGraphicFramePr>
        <p:xfrm>
          <a:off x="700088" y="2222500"/>
          <a:ext cx="10691812" cy="3924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45906">
                  <a:extLst>
                    <a:ext uri="{9D8B030D-6E8A-4147-A177-3AD203B41FA5}">
                      <a16:colId xmlns:a16="http://schemas.microsoft.com/office/drawing/2014/main" val="1492954054"/>
                    </a:ext>
                  </a:extLst>
                </a:gridCol>
                <a:gridCol w="5345906">
                  <a:extLst>
                    <a:ext uri="{9D8B030D-6E8A-4147-A177-3AD203B41FA5}">
                      <a16:colId xmlns:a16="http://schemas.microsoft.com/office/drawing/2014/main" val="3954433158"/>
                    </a:ext>
                  </a:extLst>
                </a:gridCol>
              </a:tblGrid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Author Prominent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Text Prominent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8888254"/>
                  </a:ext>
                </a:extLst>
              </a:tr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2 Authors: Jones and Thomas (2025)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(Jones and Thomas,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1996446"/>
                  </a:ext>
                </a:extLst>
              </a:tr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3 Authors: Wright, Cooper and Avery (2020)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(Wright, Cooper and Avery, 2020)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5278369"/>
                  </a:ext>
                </a:extLst>
              </a:tr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4+ Authors: James et al (2022)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(James et al., 2025)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987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85242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E087-E628-E7C2-D38B-31CD9ACBA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 vs bibliography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C83E3763-E32C-F4C8-DCC1-906CADC9E7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9338286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Arrow: Down 4">
            <a:extLst>
              <a:ext uri="{FF2B5EF4-FFF2-40B4-BE49-F238E27FC236}">
                <a16:creationId xmlns:a16="http://schemas.microsoft.com/office/drawing/2014/main" id="{912A6582-436E-6A56-3479-AF4220DB6670}"/>
              </a:ext>
            </a:extLst>
          </p:cNvPr>
          <p:cNvSpPr/>
          <p:nvPr/>
        </p:nvSpPr>
        <p:spPr>
          <a:xfrm>
            <a:off x="700635" y="1513840"/>
            <a:ext cx="599845" cy="1307592"/>
          </a:xfrm>
          <a:prstGeom prst="downArrow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ABC24DEB-0B4E-AC54-ED8E-ED798B492586}"/>
              </a:ext>
            </a:extLst>
          </p:cNvPr>
          <p:cNvSpPr/>
          <p:nvPr/>
        </p:nvSpPr>
        <p:spPr>
          <a:xfrm>
            <a:off x="10739120" y="1544828"/>
            <a:ext cx="599845" cy="1307592"/>
          </a:xfrm>
          <a:prstGeom prst="downArrow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0147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9CC62-C1E6-286B-D3F6-C907E99D8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Referencing different sources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B1E8821-8159-F284-6571-B8B988D626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8538878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09025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3EAB5-34BB-3AFB-311C-F46449634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GB" dirty="0"/>
              <a:t>Book Reference Format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39B92D-0BCD-520F-3FA4-4C353B97E5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383271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563E0DE-AEED-6D79-785C-35B6C1C83C61}"/>
              </a:ext>
            </a:extLst>
          </p:cNvPr>
          <p:cNvSpPr txBox="1"/>
          <p:nvPr/>
        </p:nvSpPr>
        <p:spPr>
          <a:xfrm>
            <a:off x="1562100" y="6223000"/>
            <a:ext cx="873631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000" dirty="0">
                <a:latin typeface="Tahoma" pitchFamily="34" charset="0"/>
              </a:rPr>
              <a:t>Cottrell, S. (2019) </a:t>
            </a:r>
            <a:r>
              <a:rPr lang="en-GB" altLang="en-US" sz="2000" i="1" dirty="0">
                <a:latin typeface="Tahoma" pitchFamily="34" charset="0"/>
              </a:rPr>
              <a:t>The study Skills Handbook. </a:t>
            </a:r>
            <a:r>
              <a:rPr lang="en-GB" altLang="en-US" sz="2000" dirty="0">
                <a:latin typeface="Tahoma" pitchFamily="34" charset="0"/>
              </a:rPr>
              <a:t>5</a:t>
            </a:r>
            <a:r>
              <a:rPr lang="en-GB" altLang="en-US" sz="2000" baseline="30000" dirty="0">
                <a:latin typeface="Tahoma" pitchFamily="34" charset="0"/>
              </a:rPr>
              <a:t>th</a:t>
            </a:r>
            <a:r>
              <a:rPr lang="en-GB" altLang="en-US" sz="2000" dirty="0">
                <a:latin typeface="Tahoma" pitchFamily="34" charset="0"/>
              </a:rPr>
              <a:t> </a:t>
            </a:r>
            <a:r>
              <a:rPr lang="en-GB" altLang="en-US" sz="2000" dirty="0" err="1">
                <a:latin typeface="Tahoma" pitchFamily="34" charset="0"/>
              </a:rPr>
              <a:t>edn</a:t>
            </a:r>
            <a:r>
              <a:rPr lang="en-GB" altLang="en-US" sz="2000" dirty="0">
                <a:latin typeface="Tahoma" pitchFamily="34" charset="0"/>
              </a:rPr>
              <a:t>.  Red Globe Press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170186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A9B0F-DDFE-1261-51E0-A54601743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 Reference with two, 3 AND 4 Authors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4A86A-6E82-574C-0D5E-7254BE969D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Thomas</a:t>
            </a:r>
            <a:r>
              <a:rPr lang="en-GB" sz="2800" b="1" dirty="0"/>
              <a:t>, </a:t>
            </a:r>
            <a:r>
              <a:rPr lang="en-GB" sz="2800" dirty="0"/>
              <a:t>P</a:t>
            </a:r>
            <a:r>
              <a:rPr lang="en-GB" sz="2800" b="1" dirty="0"/>
              <a:t>.</a:t>
            </a:r>
            <a:r>
              <a:rPr lang="en-GB" sz="2800" dirty="0"/>
              <a:t> and Williams</a:t>
            </a:r>
            <a:r>
              <a:rPr lang="en-GB" sz="2800" b="1" dirty="0"/>
              <a:t>,</a:t>
            </a:r>
            <a:r>
              <a:rPr lang="en-GB" sz="2800" dirty="0"/>
              <a:t> B</a:t>
            </a:r>
            <a:r>
              <a:rPr lang="en-GB" sz="2800" b="1" dirty="0"/>
              <a:t>. (</a:t>
            </a:r>
            <a:r>
              <a:rPr lang="en-GB" sz="2800" dirty="0"/>
              <a:t>2024</a:t>
            </a:r>
            <a:r>
              <a:rPr lang="en-GB" sz="2800" b="1" dirty="0"/>
              <a:t>) </a:t>
            </a:r>
            <a:r>
              <a:rPr lang="en-GB" sz="2800" i="1" dirty="0"/>
              <a:t>The development of employability skills</a:t>
            </a:r>
            <a:r>
              <a:rPr lang="en-GB" sz="2800" b="1" i="1" dirty="0"/>
              <a:t>. </a:t>
            </a:r>
            <a:r>
              <a:rPr lang="en-GB" sz="2800" dirty="0"/>
              <a:t>Uni Press</a:t>
            </a:r>
          </a:p>
          <a:p>
            <a:r>
              <a:rPr lang="en-GB" sz="2800" dirty="0"/>
              <a:t>Abbey</a:t>
            </a:r>
            <a:r>
              <a:rPr lang="en-GB" sz="2800" b="1" dirty="0"/>
              <a:t>,</a:t>
            </a:r>
            <a:r>
              <a:rPr lang="en-GB" sz="2800" dirty="0"/>
              <a:t> C</a:t>
            </a:r>
            <a:r>
              <a:rPr lang="en-GB" sz="2800" b="1" dirty="0"/>
              <a:t>., </a:t>
            </a:r>
            <a:r>
              <a:rPr lang="en-GB" sz="2800" dirty="0"/>
              <a:t>Watson</a:t>
            </a:r>
            <a:r>
              <a:rPr lang="en-GB" sz="2800" b="1" dirty="0"/>
              <a:t>, </a:t>
            </a:r>
            <a:r>
              <a:rPr lang="en-GB" sz="2800" dirty="0"/>
              <a:t>H</a:t>
            </a:r>
            <a:r>
              <a:rPr lang="en-GB" sz="2800" b="1" dirty="0"/>
              <a:t>.</a:t>
            </a:r>
            <a:r>
              <a:rPr lang="en-GB" sz="2800" dirty="0"/>
              <a:t> and Holmes</a:t>
            </a:r>
            <a:r>
              <a:rPr lang="en-GB" sz="2800" b="1" dirty="0"/>
              <a:t>, </a:t>
            </a:r>
            <a:r>
              <a:rPr lang="en-GB" sz="2800" dirty="0"/>
              <a:t>D</a:t>
            </a:r>
            <a:r>
              <a:rPr lang="en-GB" sz="2800" b="1" dirty="0"/>
              <a:t>. (</a:t>
            </a:r>
            <a:r>
              <a:rPr lang="en-GB" sz="2800" dirty="0"/>
              <a:t>2000</a:t>
            </a:r>
            <a:r>
              <a:rPr lang="en-GB" sz="2800" b="1" dirty="0"/>
              <a:t>) </a:t>
            </a:r>
            <a:r>
              <a:rPr lang="en-GB" sz="2800" i="1" dirty="0"/>
              <a:t>How to market a business</a:t>
            </a:r>
            <a:r>
              <a:rPr lang="en-GB" sz="2800" b="1" dirty="0"/>
              <a:t>. </a:t>
            </a:r>
            <a:r>
              <a:rPr lang="en-GB" sz="2800" dirty="0"/>
              <a:t>2</a:t>
            </a:r>
            <a:r>
              <a:rPr lang="en-GB" sz="2800" baseline="30000" dirty="0"/>
              <a:t>nd</a:t>
            </a:r>
            <a:r>
              <a:rPr lang="en-GB" sz="2800" dirty="0"/>
              <a:t> Edition</a:t>
            </a:r>
            <a:r>
              <a:rPr lang="en-GB" sz="2800" b="1" dirty="0"/>
              <a:t>.</a:t>
            </a:r>
            <a:r>
              <a:rPr lang="en-GB" sz="2800" dirty="0"/>
              <a:t> Collage Press</a:t>
            </a:r>
            <a:r>
              <a:rPr lang="en-GB" sz="2800" b="1" dirty="0"/>
              <a:t>. </a:t>
            </a:r>
          </a:p>
          <a:p>
            <a:r>
              <a:rPr lang="en-GB" sz="2800" dirty="0"/>
              <a:t>Milan</a:t>
            </a:r>
            <a:r>
              <a:rPr lang="en-GB" sz="2800" b="1" dirty="0"/>
              <a:t>, </a:t>
            </a:r>
            <a:r>
              <a:rPr lang="en-GB" sz="2800" dirty="0"/>
              <a:t>T</a:t>
            </a:r>
            <a:r>
              <a:rPr lang="en-GB" sz="2800" b="1" dirty="0"/>
              <a:t>., </a:t>
            </a:r>
            <a:r>
              <a:rPr lang="en-GB" sz="2800" dirty="0"/>
              <a:t>Burns</a:t>
            </a:r>
            <a:r>
              <a:rPr lang="en-GB" sz="2800" b="1" dirty="0"/>
              <a:t>, </a:t>
            </a:r>
            <a:r>
              <a:rPr lang="en-GB" sz="2800" dirty="0"/>
              <a:t>G</a:t>
            </a:r>
            <a:r>
              <a:rPr lang="en-GB" sz="2800" b="1" dirty="0"/>
              <a:t>.,</a:t>
            </a:r>
            <a:r>
              <a:rPr lang="en-GB" sz="2800" dirty="0"/>
              <a:t> Fletcher</a:t>
            </a:r>
            <a:r>
              <a:rPr lang="en-GB" sz="2800" b="1" dirty="0"/>
              <a:t>, </a:t>
            </a:r>
            <a:r>
              <a:rPr lang="en-GB" sz="2800" dirty="0"/>
              <a:t>W</a:t>
            </a:r>
            <a:r>
              <a:rPr lang="en-GB" sz="2800" b="1" dirty="0"/>
              <a:t>., </a:t>
            </a:r>
            <a:r>
              <a:rPr lang="en-GB" sz="2800" dirty="0"/>
              <a:t>and Archer</a:t>
            </a:r>
            <a:r>
              <a:rPr lang="en-GB" sz="2800" b="1" dirty="0"/>
              <a:t>,</a:t>
            </a:r>
            <a:r>
              <a:rPr lang="en-GB" sz="2800" dirty="0"/>
              <a:t> P</a:t>
            </a:r>
            <a:r>
              <a:rPr lang="en-GB" sz="2800" b="1" dirty="0"/>
              <a:t>. (</a:t>
            </a:r>
            <a:r>
              <a:rPr lang="en-GB" sz="2800" dirty="0"/>
              <a:t>2012</a:t>
            </a:r>
            <a:r>
              <a:rPr lang="en-GB" sz="2800" b="1" dirty="0"/>
              <a:t>) </a:t>
            </a:r>
            <a:r>
              <a:rPr lang="en-GB" sz="2800" i="1" dirty="0"/>
              <a:t>How to become an effective mentor</a:t>
            </a:r>
            <a:r>
              <a:rPr lang="en-GB" sz="2800" dirty="0"/>
              <a:t>. Globe Inc</a:t>
            </a:r>
            <a:r>
              <a:rPr lang="en-GB" sz="2800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340145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49B74-7151-5BB2-9636-F7C37942E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 Article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01A568-BC6B-441E-D03A-729AA566C7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514345"/>
              </p:ext>
            </p:extLst>
          </p:nvPr>
        </p:nvGraphicFramePr>
        <p:xfrm>
          <a:off x="700634" y="13075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728C05F-29CE-6991-A528-E919FEF2DE5D}"/>
              </a:ext>
            </a:extLst>
          </p:cNvPr>
          <p:cNvSpPr txBox="1"/>
          <p:nvPr/>
        </p:nvSpPr>
        <p:spPr>
          <a:xfrm>
            <a:off x="800101" y="4931275"/>
            <a:ext cx="1011953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</a:pPr>
            <a:r>
              <a:rPr lang="en-GB" altLang="en-US" sz="2000" dirty="0">
                <a:latin typeface="Tahoma" pitchFamily="34" charset="0"/>
              </a:rPr>
              <a:t>Mercer</a:t>
            </a:r>
            <a:r>
              <a:rPr lang="en-GB" altLang="en-US" sz="2000" b="1" dirty="0">
                <a:latin typeface="Tahoma" pitchFamily="34" charset="0"/>
              </a:rPr>
              <a:t>, </a:t>
            </a:r>
            <a:r>
              <a:rPr lang="en-GB" altLang="en-US" sz="2000" dirty="0">
                <a:latin typeface="Tahoma" pitchFamily="34" charset="0"/>
              </a:rPr>
              <a:t>J</a:t>
            </a:r>
            <a:r>
              <a:rPr lang="en-GB" altLang="en-US" sz="2000" b="1" dirty="0">
                <a:latin typeface="Tahoma" pitchFamily="34" charset="0"/>
              </a:rPr>
              <a:t>. (</a:t>
            </a:r>
            <a:r>
              <a:rPr lang="en-GB" altLang="en-US" sz="2000" dirty="0">
                <a:latin typeface="Tahoma" pitchFamily="34" charset="0"/>
              </a:rPr>
              <a:t>2004</a:t>
            </a:r>
            <a:r>
              <a:rPr lang="en-GB" altLang="en-US" sz="2000" b="1" dirty="0">
                <a:latin typeface="Tahoma" pitchFamily="34" charset="0"/>
              </a:rPr>
              <a:t>) ‘</a:t>
            </a:r>
            <a:r>
              <a:rPr lang="en-GB" altLang="en-US" sz="2000" dirty="0">
                <a:latin typeface="Tahoma" pitchFamily="34" charset="0"/>
              </a:rPr>
              <a:t>Making the news</a:t>
            </a:r>
            <a:r>
              <a:rPr lang="en-GB" altLang="en-US" sz="2000" b="1" dirty="0">
                <a:latin typeface="Tahoma" pitchFamily="34" charset="0"/>
              </a:rPr>
              <a:t>’, </a:t>
            </a:r>
            <a:r>
              <a:rPr lang="en-GB" altLang="en-US" sz="2000" i="1" dirty="0">
                <a:latin typeface="Tahoma" pitchFamily="34" charset="0"/>
              </a:rPr>
              <a:t>Journal of International Media History</a:t>
            </a:r>
            <a:r>
              <a:rPr lang="en-GB" altLang="en-US" sz="2000" b="1" i="1" dirty="0">
                <a:latin typeface="Tahoma" pitchFamily="34" charset="0"/>
              </a:rPr>
              <a:t>, </a:t>
            </a:r>
            <a:r>
              <a:rPr lang="en-GB" altLang="en-US" sz="2000" dirty="0">
                <a:latin typeface="Tahoma" pitchFamily="34" charset="0"/>
              </a:rPr>
              <a:t>10</a:t>
            </a:r>
            <a:r>
              <a:rPr lang="en-GB" altLang="en-US" sz="2000" b="1" dirty="0">
                <a:latin typeface="Tahoma" pitchFamily="34" charset="0"/>
              </a:rPr>
              <a:t>(</a:t>
            </a:r>
            <a:r>
              <a:rPr lang="en-GB" altLang="en-US" sz="2000" dirty="0">
                <a:latin typeface="Tahoma" pitchFamily="34" charset="0"/>
              </a:rPr>
              <a:t>3</a:t>
            </a:r>
            <a:r>
              <a:rPr lang="en-GB" altLang="en-US" sz="2000" b="1" dirty="0">
                <a:latin typeface="Tahoma" pitchFamily="34" charset="0"/>
              </a:rPr>
              <a:t>),</a:t>
            </a:r>
            <a:r>
              <a:rPr lang="en-GB" altLang="en-US" sz="2000" dirty="0">
                <a:latin typeface="Tahoma" pitchFamily="34" charset="0"/>
              </a:rPr>
              <a:t> pp</a:t>
            </a:r>
            <a:r>
              <a:rPr lang="en-GB" altLang="en-US" sz="2000" b="1" dirty="0">
                <a:latin typeface="Tahoma" pitchFamily="34" charset="0"/>
              </a:rPr>
              <a:t>.</a:t>
            </a:r>
            <a:r>
              <a:rPr lang="en-GB" altLang="en-US" sz="2000" dirty="0">
                <a:latin typeface="Tahoma" pitchFamily="34" charset="0"/>
              </a:rPr>
              <a:t> 187-199</a:t>
            </a:r>
            <a:r>
              <a:rPr lang="en-GB" altLang="en-US" sz="2000" b="1" dirty="0">
                <a:latin typeface="Tahoma" pitchFamily="34" charset="0"/>
              </a:rPr>
              <a:t>. </a:t>
            </a:r>
            <a:r>
              <a:rPr lang="en-GB" altLang="en-US" sz="2000" dirty="0">
                <a:latin typeface="Tahoma" pitchFamily="34" charset="0"/>
              </a:rPr>
              <a:t>Doi156474959 </a:t>
            </a:r>
          </a:p>
        </p:txBody>
      </p:sp>
    </p:spTree>
    <p:extLst>
      <p:ext uri="{BB962C8B-B14F-4D97-AF65-F5344CB8AC3E}">
        <p14:creationId xmlns:p14="http://schemas.microsoft.com/office/powerpoint/2010/main" val="936137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34394-3D9F-707C-FC74-1CF6D506A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 Article with multiple authors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EC58B-710B-C48B-21BE-17A7890D24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Thomas</a:t>
            </a:r>
            <a:r>
              <a:rPr lang="en-GB" b="1" dirty="0"/>
              <a:t>, </a:t>
            </a:r>
            <a:r>
              <a:rPr lang="en-GB" dirty="0"/>
              <a:t>P</a:t>
            </a:r>
            <a:r>
              <a:rPr lang="en-GB" b="1" dirty="0"/>
              <a:t>.</a:t>
            </a:r>
            <a:r>
              <a:rPr lang="en-GB" dirty="0"/>
              <a:t> and Williams</a:t>
            </a:r>
            <a:r>
              <a:rPr lang="en-GB" b="1" dirty="0"/>
              <a:t>,</a:t>
            </a:r>
            <a:r>
              <a:rPr lang="en-GB" dirty="0"/>
              <a:t> B</a:t>
            </a:r>
            <a:r>
              <a:rPr lang="en-GB" b="1" dirty="0"/>
              <a:t>. (</a:t>
            </a:r>
            <a:r>
              <a:rPr lang="en-GB" dirty="0"/>
              <a:t>2024</a:t>
            </a:r>
            <a:r>
              <a:rPr lang="en-GB" b="1" dirty="0"/>
              <a:t>) ‘</a:t>
            </a:r>
            <a:r>
              <a:rPr lang="en-GB" dirty="0"/>
              <a:t>Examining the role of marketing in organisations</a:t>
            </a:r>
            <a:r>
              <a:rPr lang="en-GB" b="1" dirty="0"/>
              <a:t>’, </a:t>
            </a:r>
            <a:r>
              <a:rPr lang="en-GB" dirty="0"/>
              <a:t>The</a:t>
            </a:r>
            <a:r>
              <a:rPr lang="en-GB" b="1" dirty="0"/>
              <a:t> </a:t>
            </a:r>
            <a:r>
              <a:rPr lang="en-GB" i="1" dirty="0"/>
              <a:t>Journal of Business</a:t>
            </a:r>
            <a:r>
              <a:rPr lang="en-GB" b="1" dirty="0"/>
              <a:t>. </a:t>
            </a:r>
            <a:r>
              <a:rPr lang="en-GB" dirty="0"/>
              <a:t>11</a:t>
            </a:r>
            <a:r>
              <a:rPr lang="en-GB" b="1" dirty="0"/>
              <a:t> (</a:t>
            </a:r>
            <a:r>
              <a:rPr lang="en-GB" dirty="0"/>
              <a:t>2</a:t>
            </a:r>
            <a:r>
              <a:rPr lang="en-GB" b="1" dirty="0"/>
              <a:t>), </a:t>
            </a:r>
            <a:r>
              <a:rPr lang="en-GB" dirty="0"/>
              <a:t>pp</a:t>
            </a:r>
            <a:r>
              <a:rPr lang="en-GB" b="1" dirty="0"/>
              <a:t>. </a:t>
            </a:r>
            <a:r>
              <a:rPr lang="en-GB" dirty="0"/>
              <a:t>145-155</a:t>
            </a:r>
            <a:r>
              <a:rPr lang="en-GB" b="1" dirty="0"/>
              <a:t>. </a:t>
            </a:r>
            <a:r>
              <a:rPr lang="en-GB" dirty="0"/>
              <a:t>DOI5464748</a:t>
            </a:r>
          </a:p>
          <a:p>
            <a:pPr marL="0" indent="0">
              <a:buNone/>
            </a:pPr>
            <a:r>
              <a:rPr lang="en-GB" dirty="0"/>
              <a:t>Abbey</a:t>
            </a:r>
            <a:r>
              <a:rPr lang="en-GB" b="1" dirty="0"/>
              <a:t>,</a:t>
            </a:r>
            <a:r>
              <a:rPr lang="en-GB" dirty="0"/>
              <a:t> C</a:t>
            </a:r>
            <a:r>
              <a:rPr lang="en-GB" b="1" dirty="0"/>
              <a:t>., </a:t>
            </a:r>
            <a:r>
              <a:rPr lang="en-GB" dirty="0"/>
              <a:t>Watson</a:t>
            </a:r>
            <a:r>
              <a:rPr lang="en-GB" b="1" dirty="0"/>
              <a:t>, </a:t>
            </a:r>
            <a:r>
              <a:rPr lang="en-GB" dirty="0"/>
              <a:t>H</a:t>
            </a:r>
            <a:r>
              <a:rPr lang="en-GB" b="1" dirty="0"/>
              <a:t>.</a:t>
            </a:r>
            <a:r>
              <a:rPr lang="en-GB" dirty="0"/>
              <a:t> and Holmes</a:t>
            </a:r>
            <a:r>
              <a:rPr lang="en-GB" b="1" dirty="0"/>
              <a:t>, </a:t>
            </a:r>
            <a:r>
              <a:rPr lang="en-GB" dirty="0"/>
              <a:t>D</a:t>
            </a:r>
            <a:r>
              <a:rPr lang="en-GB" b="1" dirty="0"/>
              <a:t>. (</a:t>
            </a:r>
            <a:r>
              <a:rPr lang="en-GB" dirty="0"/>
              <a:t>2000</a:t>
            </a:r>
            <a:r>
              <a:rPr lang="en-GB" b="1" dirty="0"/>
              <a:t>) ‘</a:t>
            </a:r>
            <a:r>
              <a:rPr lang="en-GB" dirty="0"/>
              <a:t>The role of mentoring on new hires</a:t>
            </a:r>
            <a:r>
              <a:rPr lang="en-GB" b="1" dirty="0"/>
              <a:t>’, </a:t>
            </a:r>
            <a:r>
              <a:rPr lang="en-GB" i="1" dirty="0"/>
              <a:t>The journal of Mentoring</a:t>
            </a:r>
            <a:r>
              <a:rPr lang="en-GB" b="1" dirty="0"/>
              <a:t>, </a:t>
            </a:r>
            <a:r>
              <a:rPr lang="en-GB" dirty="0"/>
              <a:t>22</a:t>
            </a:r>
            <a:r>
              <a:rPr lang="en-GB" b="1" dirty="0"/>
              <a:t>(</a:t>
            </a:r>
            <a:r>
              <a:rPr lang="en-GB" dirty="0"/>
              <a:t>5</a:t>
            </a:r>
            <a:r>
              <a:rPr lang="en-GB" b="1" dirty="0"/>
              <a:t>), </a:t>
            </a:r>
            <a:r>
              <a:rPr lang="en-GB" dirty="0"/>
              <a:t>pp. 50-60</a:t>
            </a:r>
            <a:r>
              <a:rPr lang="en-GB" b="1" dirty="0"/>
              <a:t>. </a:t>
            </a:r>
            <a:r>
              <a:rPr lang="en-GB" dirty="0"/>
              <a:t>DOI879567</a:t>
            </a:r>
          </a:p>
          <a:p>
            <a:pPr marL="0" indent="0">
              <a:buNone/>
            </a:pPr>
            <a:r>
              <a:rPr lang="en-GB" dirty="0"/>
              <a:t>Milan</a:t>
            </a:r>
            <a:r>
              <a:rPr lang="en-GB" b="1" dirty="0"/>
              <a:t>, </a:t>
            </a:r>
            <a:r>
              <a:rPr lang="en-GB" dirty="0"/>
              <a:t>T</a:t>
            </a:r>
            <a:r>
              <a:rPr lang="en-GB" b="1" dirty="0"/>
              <a:t>., </a:t>
            </a:r>
            <a:r>
              <a:rPr lang="en-GB" dirty="0"/>
              <a:t>Burns</a:t>
            </a:r>
            <a:r>
              <a:rPr lang="en-GB" b="1" dirty="0"/>
              <a:t>, </a:t>
            </a:r>
            <a:r>
              <a:rPr lang="en-GB" dirty="0"/>
              <a:t>G</a:t>
            </a:r>
            <a:r>
              <a:rPr lang="en-GB" b="1" dirty="0"/>
              <a:t>.,</a:t>
            </a:r>
            <a:r>
              <a:rPr lang="en-GB" dirty="0"/>
              <a:t> Fletcher</a:t>
            </a:r>
            <a:r>
              <a:rPr lang="en-GB" b="1" dirty="0"/>
              <a:t>, </a:t>
            </a:r>
            <a:r>
              <a:rPr lang="en-GB" dirty="0"/>
              <a:t>W</a:t>
            </a:r>
            <a:r>
              <a:rPr lang="en-GB" b="1" dirty="0"/>
              <a:t>., </a:t>
            </a:r>
            <a:r>
              <a:rPr lang="en-GB" dirty="0"/>
              <a:t>and Archer</a:t>
            </a:r>
            <a:r>
              <a:rPr lang="en-GB" b="1" dirty="0"/>
              <a:t>,</a:t>
            </a:r>
            <a:r>
              <a:rPr lang="en-GB" dirty="0"/>
              <a:t> P</a:t>
            </a:r>
            <a:r>
              <a:rPr lang="en-GB" b="1" dirty="0"/>
              <a:t>. (</a:t>
            </a:r>
            <a:r>
              <a:rPr lang="en-GB" dirty="0"/>
              <a:t>2012</a:t>
            </a:r>
            <a:r>
              <a:rPr lang="en-GB" b="1" dirty="0"/>
              <a:t>) ‘</a:t>
            </a:r>
            <a:r>
              <a:rPr lang="en-GB" dirty="0"/>
              <a:t>The examination of social media on consumer purchases</a:t>
            </a:r>
            <a:r>
              <a:rPr lang="en-GB" b="1" dirty="0"/>
              <a:t>’, </a:t>
            </a:r>
            <a:r>
              <a:rPr lang="en-GB" i="1" dirty="0"/>
              <a:t>The Journal of Digital Media</a:t>
            </a:r>
            <a:r>
              <a:rPr lang="en-GB" b="1" i="1" dirty="0"/>
              <a:t>. </a:t>
            </a:r>
            <a:r>
              <a:rPr lang="en-GB" b="1" dirty="0"/>
              <a:t>1(10), </a:t>
            </a:r>
            <a:r>
              <a:rPr lang="en-GB" dirty="0"/>
              <a:t>pp</a:t>
            </a:r>
            <a:r>
              <a:rPr lang="en-GB" b="1" dirty="0"/>
              <a:t>. </a:t>
            </a:r>
            <a:r>
              <a:rPr lang="en-GB" dirty="0"/>
              <a:t>15-22</a:t>
            </a:r>
            <a:r>
              <a:rPr lang="en-GB" b="1" dirty="0"/>
              <a:t>. </a:t>
            </a:r>
            <a:r>
              <a:rPr lang="en-GB" dirty="0"/>
              <a:t>DOI number12654.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307959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C3AD6-4A2D-C769-024E-0DE670B32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Website 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3D218-ACA1-AE0C-7F29-F31915EDF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Organisation Name </a:t>
            </a:r>
          </a:p>
          <a:p>
            <a:pPr marL="0" indent="0">
              <a:buNone/>
            </a:pPr>
            <a:r>
              <a:rPr lang="en-GB" dirty="0"/>
              <a:t>Year of Publication </a:t>
            </a:r>
          </a:p>
          <a:p>
            <a:pPr marL="0" indent="0">
              <a:buNone/>
            </a:pPr>
            <a:r>
              <a:rPr lang="en-GB" dirty="0"/>
              <a:t>Title of website </a:t>
            </a:r>
          </a:p>
          <a:p>
            <a:pPr marL="0" indent="0">
              <a:buNone/>
            </a:pPr>
            <a:r>
              <a:rPr lang="en-GB" dirty="0"/>
              <a:t>Hyperlink </a:t>
            </a:r>
          </a:p>
          <a:p>
            <a:pPr marL="0" indent="0">
              <a:buNone/>
            </a:pPr>
            <a:r>
              <a:rPr lang="en-GB" dirty="0"/>
              <a:t>Date of Access</a:t>
            </a:r>
            <a:endParaRPr lang="en-GB" altLang="en-US" dirty="0">
              <a:latin typeface="Tahoma" pitchFamily="34" charset="0"/>
            </a:endParaRPr>
          </a:p>
          <a:p>
            <a:pPr marL="0" indent="0">
              <a:buNone/>
            </a:pPr>
            <a:endParaRPr lang="en-GB" altLang="en-US" dirty="0">
              <a:latin typeface="Tahoma" pitchFamily="34" charset="0"/>
            </a:endParaRPr>
          </a:p>
          <a:p>
            <a:pPr marL="0" indent="0">
              <a:buNone/>
            </a:pPr>
            <a:r>
              <a:rPr lang="en-GB" altLang="en-US" dirty="0">
                <a:latin typeface="Tahoma" pitchFamily="34" charset="0"/>
              </a:rPr>
              <a:t>Department of Health</a:t>
            </a:r>
            <a:r>
              <a:rPr lang="en-GB" altLang="en-US" b="1" dirty="0">
                <a:latin typeface="Tahoma" pitchFamily="34" charset="0"/>
              </a:rPr>
              <a:t> (</a:t>
            </a:r>
            <a:r>
              <a:rPr lang="en-GB" altLang="en-US" dirty="0">
                <a:latin typeface="Tahoma" pitchFamily="34" charset="0"/>
              </a:rPr>
              <a:t>2002</a:t>
            </a:r>
            <a:r>
              <a:rPr lang="en-GB" altLang="en-US" b="1" dirty="0">
                <a:latin typeface="Tahoma" pitchFamily="34" charset="0"/>
              </a:rPr>
              <a:t>) </a:t>
            </a:r>
            <a:r>
              <a:rPr lang="en-GB" altLang="en-US" i="1" dirty="0">
                <a:latin typeface="Tahoma" pitchFamily="34" charset="0"/>
              </a:rPr>
              <a:t>A health service of all the talents: developing the NHS Workforce</a:t>
            </a:r>
            <a:r>
              <a:rPr lang="en-GB" altLang="en-US" b="1" i="1" dirty="0">
                <a:latin typeface="Tahoma" pitchFamily="34" charset="0"/>
              </a:rPr>
              <a:t>.</a:t>
            </a:r>
            <a:r>
              <a:rPr lang="en-GB" altLang="en-US" i="1" dirty="0">
                <a:latin typeface="Tahoma" pitchFamily="34" charset="0"/>
              </a:rPr>
              <a:t> Consultation document on the Review of Workforce Planning</a:t>
            </a:r>
            <a:r>
              <a:rPr lang="en-GB" altLang="en-US" b="1" i="1" dirty="0">
                <a:latin typeface="Tahoma" pitchFamily="34" charset="0"/>
              </a:rPr>
              <a:t>. </a:t>
            </a:r>
            <a:r>
              <a:rPr lang="en-GB" altLang="en-US" dirty="0">
                <a:latin typeface="Tahoma" pitchFamily="34" charset="0"/>
              </a:rPr>
              <a:t> Available at</a:t>
            </a:r>
            <a:r>
              <a:rPr lang="en-GB" altLang="en-US" b="1" dirty="0">
                <a:latin typeface="Tahoma" pitchFamily="34" charset="0"/>
              </a:rPr>
              <a:t>:</a:t>
            </a:r>
            <a:r>
              <a:rPr lang="en-GB" altLang="en-US" dirty="0">
                <a:latin typeface="Tahoma" pitchFamily="34" charset="0"/>
              </a:rPr>
              <a:t> http://www.doh.gov.uk/pdfs/workforce.pdf  </a:t>
            </a:r>
            <a:r>
              <a:rPr lang="en-GB" altLang="en-US" b="1" dirty="0">
                <a:latin typeface="Tahoma" pitchFamily="34" charset="0"/>
              </a:rPr>
              <a:t>(</a:t>
            </a:r>
            <a:r>
              <a:rPr lang="en-GB" altLang="en-US" dirty="0">
                <a:latin typeface="Tahoma" pitchFamily="34" charset="0"/>
              </a:rPr>
              <a:t>Accessed 17 July 2002</a:t>
            </a:r>
            <a:r>
              <a:rPr lang="en-GB" altLang="en-US" b="1" dirty="0">
                <a:latin typeface="Tahoma" pitchFamily="34" charset="0"/>
              </a:rPr>
              <a:t>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0670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2545F-42AF-37C4-30C5-BEE6AFF4E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GB" dirty="0"/>
              <a:t>Let’s combine all the skills with have </a:t>
            </a:r>
            <a:r>
              <a:rPr lang="en-GB" dirty="0" err="1"/>
              <a:t>coverEd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4E9DB6-8A34-9907-A200-F8BF5B8D92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6154781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06017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8702" y="1455618"/>
            <a:ext cx="4313087" cy="80583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dirty="0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>
            <a:cxnSpLocks/>
          </p:cNvCxnSpPr>
          <p:nvPr/>
        </p:nvCxnSpPr>
        <p:spPr>
          <a:xfrm>
            <a:off x="3068163" y="2412221"/>
            <a:ext cx="5586522" cy="1262058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426852" y="43137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 Light"/>
                <a:cs typeface="Calibri Light"/>
                <a:hlinkClick r:id="rId6"/>
              </a:rPr>
              <a:t>Link to Catalogue record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7BA42-07F8-7854-24FB-72D31C63A2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030" y="2236653"/>
            <a:ext cx="1752845" cy="21434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6B51D81-BD00-17A2-61F6-023CFE780407}"/>
              </a:ext>
            </a:extLst>
          </p:cNvPr>
          <p:cNvSpPr txBox="1"/>
          <p:nvPr/>
        </p:nvSpPr>
        <p:spPr>
          <a:xfrm>
            <a:off x="109932" y="4889767"/>
            <a:ext cx="4438864" cy="12926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Important! </a:t>
            </a:r>
            <a:r>
              <a:rPr lang="en-GB" dirty="0">
                <a:latin typeface="Calibri"/>
                <a:ea typeface="Calibri"/>
                <a:cs typeface="Calibri"/>
              </a:rPr>
              <a:t>The catalogue will show the earlier (12</a:t>
            </a:r>
            <a:r>
              <a:rPr lang="en-GB" baseline="30000" dirty="0">
                <a:latin typeface="Calibri"/>
                <a:ea typeface="Calibri"/>
                <a:cs typeface="Calibri"/>
              </a:rPr>
              <a:t>th</a:t>
            </a:r>
            <a:r>
              <a:rPr lang="en-GB" dirty="0">
                <a:latin typeface="Calibri"/>
                <a:ea typeface="Calibri"/>
                <a:cs typeface="Calibri"/>
              </a:rPr>
              <a:t>) edition of Cite Them Right Harvard. </a:t>
            </a:r>
            <a:r>
              <a:rPr lang="en-GB" b="1" dirty="0">
                <a:latin typeface="Calibri"/>
                <a:ea typeface="Calibri"/>
                <a:cs typeface="Calibri"/>
              </a:rPr>
              <a:t>We no longer include place of publication</a:t>
            </a:r>
            <a:r>
              <a:rPr lang="en-GB" dirty="0">
                <a:latin typeface="Calibri"/>
                <a:ea typeface="Calibri"/>
                <a:cs typeface="Calibri"/>
              </a:rPr>
              <a:t> (e.g. London) for most books.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03B9DBF3-EC08-4546-66C5-3927E46181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7443">
        <p:fade/>
      </p:transition>
    </mc:Choice>
    <mc:Fallback xmlns="">
      <p:transition spd="med" advTm="2744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E53615EE-C559-4E03-999B-5477F162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8D6595-58B9-9278-5DE5-9BD05E1F2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5958216" cy="1316736"/>
          </a:xfrm>
        </p:spPr>
        <p:txBody>
          <a:bodyPr>
            <a:normAutofit/>
          </a:bodyPr>
          <a:lstStyle/>
          <a:p>
            <a:r>
              <a:rPr lang="en-GB" dirty="0"/>
              <a:t>Reference Help </a:t>
            </a: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799A8EBD-049C-48E6-97ED-C9102D78F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2376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23BD0-0541-FAD3-5B34-B022D0AC5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35251"/>
            <a:ext cx="5958216" cy="3713109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dirty="0"/>
              <a:t>Referencing can be a challenging and time-consuming task, but there are tools that you can use to help you! </a:t>
            </a:r>
          </a:p>
          <a:p>
            <a:pPr>
              <a:lnSpc>
                <a:spcPct val="200000"/>
              </a:lnSpc>
            </a:pPr>
            <a:r>
              <a:rPr lang="en-GB" dirty="0"/>
              <a:t>Cite Them Write </a:t>
            </a:r>
          </a:p>
          <a:p>
            <a:pPr>
              <a:lnSpc>
                <a:spcPct val="200000"/>
              </a:lnSpc>
            </a:pPr>
            <a:r>
              <a:rPr lang="en-GB" dirty="0" err="1"/>
              <a:t>MyBib</a:t>
            </a:r>
            <a:r>
              <a:rPr lang="en-GB" dirty="0"/>
              <a:t> </a:t>
            </a:r>
          </a:p>
        </p:txBody>
      </p:sp>
      <p:pic>
        <p:nvPicPr>
          <p:cNvPr id="1026" name="Picture 2" descr="📖 MyBib – A New FREE APA, Harvard, &amp; MLA Citation Generator">
            <a:extLst>
              <a:ext uri="{FF2B5EF4-FFF2-40B4-BE49-F238E27FC236}">
                <a16:creationId xmlns:a16="http://schemas.microsoft.com/office/drawing/2014/main" id="{FE3B246E-A99D-C8CD-AA90-411ECB0CC3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15200" y="748861"/>
            <a:ext cx="4076700" cy="2537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07AB7C5C-C091-4C25-B1BD-93E2F6948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8546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ite Them Right - Home">
            <a:extLst>
              <a:ext uri="{FF2B5EF4-FFF2-40B4-BE49-F238E27FC236}">
                <a16:creationId xmlns:a16="http://schemas.microsoft.com/office/drawing/2014/main" id="{6A1A727B-7186-B7C6-13DE-38A1414048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15200" y="4238503"/>
            <a:ext cx="4076700" cy="126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23186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5CEAB-A640-6C28-1363-07CD0ADF5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588" y="3036570"/>
            <a:ext cx="3914776" cy="87376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Summary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3494F8-1592-A648-29BB-26D05BAE2E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3940010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88403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3A852-CDAA-DB38-50E0-236E7B63D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Referencing Quiz</a:t>
            </a:r>
          </a:p>
        </p:txBody>
      </p:sp>
      <p:pic>
        <p:nvPicPr>
          <p:cNvPr id="4" name="Content Placeholder 3" descr="Session QR Code">
            <a:extLst>
              <a:ext uri="{FF2B5EF4-FFF2-40B4-BE49-F238E27FC236}">
                <a16:creationId xmlns:a16="http://schemas.microsoft.com/office/drawing/2014/main" id="{9489BBC2-F4D7-3EBF-138B-9C71FD4853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322275" y="1873544"/>
            <a:ext cx="3110911" cy="31109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278BC3-8B0F-9CA9-0678-2891CB849F7D}"/>
              </a:ext>
            </a:extLst>
          </p:cNvPr>
          <p:cNvSpPr txBox="1"/>
          <p:nvPr/>
        </p:nvSpPr>
        <p:spPr>
          <a:xfrm>
            <a:off x="3264310" y="535089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https://vevox.app/#/m/128796003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16105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423B0-861D-14A6-3CD6-C8FD098AC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673C1-35CA-506A-E358-34BF3BC37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70" dirty="0" err="1">
                <a:latin typeface="Arial" panose="020B0604020202020204" pitchFamily="34" charset="0"/>
                <a:cs typeface="Arial" panose="020B0604020202020204" pitchFamily="34" charset="0"/>
              </a:rPr>
              <a:t>Blake,</a:t>
            </a:r>
            <a:r>
              <a:rPr lang="en-GB" spc="204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pc="204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pc="-10" dirty="0">
                <a:latin typeface="Arial" panose="020B0604020202020204" pitchFamily="34" charset="0"/>
                <a:cs typeface="Arial" panose="020B0604020202020204" pitchFamily="34" charset="0"/>
              </a:rPr>
              <a:t>(2011)  </a:t>
            </a:r>
            <a:r>
              <a:rPr lang="en-GB" i="1" spc="34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i="1" spc="240" dirty="0">
                <a:latin typeface="Arial" panose="020B0604020202020204" pitchFamily="34" charset="0"/>
                <a:cs typeface="Arial" panose="020B0604020202020204" pitchFamily="34" charset="0"/>
              </a:rPr>
              <a:t>Little </a:t>
            </a:r>
            <a:r>
              <a:rPr lang="en-GB" i="1" spc="390" dirty="0">
                <a:latin typeface="Arial" panose="020B0604020202020204" pitchFamily="34" charset="0"/>
                <a:cs typeface="Arial" panose="020B0604020202020204" pitchFamily="34" charset="0"/>
              </a:rPr>
              <a:t>Book </a:t>
            </a:r>
            <a:r>
              <a:rPr lang="en-GB" i="1" spc="195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i="1" spc="245" dirty="0">
                <a:latin typeface="Arial" panose="020B0604020202020204" pitchFamily="34" charset="0"/>
                <a:cs typeface="Arial" panose="020B0604020202020204" pitchFamily="34" charset="0"/>
              </a:rPr>
              <a:t>Writing: </a:t>
            </a:r>
            <a:r>
              <a:rPr lang="en-GB" i="1" spc="345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i="1" spc="360" dirty="0">
                <a:latin typeface="Arial" panose="020B0604020202020204" pitchFamily="34" charset="0"/>
                <a:cs typeface="Arial" panose="020B0604020202020204" pitchFamily="34" charset="0"/>
              </a:rPr>
              <a:t>Guide </a:t>
            </a:r>
            <a:r>
              <a:rPr lang="en-GB" i="1" spc="254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i="1" spc="315" dirty="0">
                <a:latin typeface="Arial" panose="020B0604020202020204" pitchFamily="34" charset="0"/>
                <a:cs typeface="Arial" panose="020B0604020202020204" pitchFamily="34" charset="0"/>
              </a:rPr>
              <a:t>Writing </a:t>
            </a:r>
            <a:r>
              <a:rPr lang="en-GB" i="1" spc="215" dirty="0">
                <a:latin typeface="Arial" panose="020B0604020202020204" pitchFamily="34" charset="0"/>
                <a:cs typeface="Arial" panose="020B0604020202020204" pitchFamily="34" charset="0"/>
              </a:rPr>
              <a:t>Well</a:t>
            </a:r>
            <a:r>
              <a:rPr lang="en-GB" spc="215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pc="220" dirty="0">
                <a:latin typeface="Arial" panose="020B0604020202020204" pitchFamily="34" charset="0"/>
                <a:cs typeface="Arial" panose="020B0604020202020204" pitchFamily="34" charset="0"/>
              </a:rPr>
              <a:t>Oxford: </a:t>
            </a:r>
            <a:r>
              <a:rPr lang="en-GB" spc="280" dirty="0">
                <a:latin typeface="Arial" panose="020B0604020202020204" pitchFamily="34" charset="0"/>
                <a:cs typeface="Arial" panose="020B0604020202020204" pitchFamily="34" charset="0"/>
              </a:rPr>
              <a:t>Oxford </a:t>
            </a:r>
            <a:r>
              <a:rPr lang="en-GB" spc="254" dirty="0">
                <a:latin typeface="Arial" panose="020B0604020202020204" pitchFamily="34" charset="0"/>
                <a:cs typeface="Arial" panose="020B0604020202020204" pitchFamily="34" charset="0"/>
              </a:rPr>
              <a:t>University</a:t>
            </a:r>
            <a:r>
              <a:rPr lang="en-GB" spc="1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pc="235" dirty="0">
                <a:latin typeface="Arial" panose="020B0604020202020204" pitchFamily="34" charset="0"/>
                <a:cs typeface="Arial" panose="020B0604020202020204" pitchFamily="34" charset="0"/>
              </a:rPr>
              <a:t>Press.</a:t>
            </a: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40" dirty="0">
                <a:latin typeface="Calibri"/>
                <a:cs typeface="Calibri"/>
              </a:rPr>
              <a:t>Norton,</a:t>
            </a:r>
            <a:r>
              <a:rPr lang="en-GB" spc="90" dirty="0">
                <a:latin typeface="Calibri"/>
                <a:cs typeface="Calibri"/>
              </a:rPr>
              <a:t> </a:t>
            </a:r>
            <a:r>
              <a:rPr lang="en-GB" spc="245" dirty="0">
                <a:latin typeface="Calibri"/>
                <a:cs typeface="Calibri"/>
              </a:rPr>
              <a:t>B.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254" dirty="0">
                <a:latin typeface="Calibri"/>
                <a:cs typeface="Calibri"/>
              </a:rPr>
              <a:t>(2009)</a:t>
            </a:r>
            <a:r>
              <a:rPr lang="en-GB" spc="125" dirty="0">
                <a:latin typeface="Calibri"/>
                <a:cs typeface="Calibri"/>
              </a:rPr>
              <a:t> </a:t>
            </a:r>
            <a:r>
              <a:rPr lang="en-GB" i="1" spc="365" dirty="0">
                <a:latin typeface="Calibri"/>
                <a:cs typeface="Calibri"/>
              </a:rPr>
              <a:t>The</a:t>
            </a:r>
            <a:r>
              <a:rPr lang="en-GB" i="1" spc="120" dirty="0">
                <a:latin typeface="Calibri"/>
                <a:cs typeface="Calibri"/>
              </a:rPr>
              <a:t> </a:t>
            </a:r>
            <a:r>
              <a:rPr lang="en-GB" i="1" spc="375" dirty="0">
                <a:latin typeface="Calibri"/>
                <a:cs typeface="Calibri"/>
              </a:rPr>
              <a:t>Harvard</a:t>
            </a:r>
            <a:r>
              <a:rPr lang="en-GB" i="1" spc="110" dirty="0">
                <a:latin typeface="Calibri"/>
                <a:cs typeface="Calibri"/>
              </a:rPr>
              <a:t> </a:t>
            </a:r>
            <a:r>
              <a:rPr lang="en-GB" i="1" spc="350" dirty="0">
                <a:latin typeface="Calibri"/>
                <a:cs typeface="Calibri"/>
              </a:rPr>
              <a:t>Referencing</a:t>
            </a:r>
            <a:r>
              <a:rPr lang="en-GB" i="1" spc="120" dirty="0">
                <a:latin typeface="Calibri"/>
                <a:cs typeface="Calibri"/>
              </a:rPr>
              <a:t> </a:t>
            </a:r>
            <a:r>
              <a:rPr lang="en-GB" i="1" spc="330" dirty="0">
                <a:latin typeface="Calibri"/>
                <a:cs typeface="Calibri"/>
              </a:rPr>
              <a:t>System</a:t>
            </a:r>
            <a:r>
              <a:rPr lang="en-GB" spc="330" dirty="0">
                <a:latin typeface="Calibri"/>
                <a:cs typeface="Calibri"/>
              </a:rPr>
              <a:t>.</a:t>
            </a:r>
            <a:r>
              <a:rPr lang="en-GB" spc="114" dirty="0">
                <a:latin typeface="Calibri"/>
                <a:cs typeface="Calibri"/>
              </a:rPr>
              <a:t> </a:t>
            </a:r>
            <a:r>
              <a:rPr lang="en-GB" spc="355" dirty="0">
                <a:latin typeface="Calibri"/>
                <a:cs typeface="Calibri"/>
              </a:rPr>
              <a:t>2nd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270" dirty="0" err="1">
                <a:latin typeface="Calibri"/>
                <a:cs typeface="Calibri"/>
              </a:rPr>
              <a:t>edn</a:t>
            </a:r>
            <a:r>
              <a:rPr lang="en-GB" spc="270" dirty="0">
                <a:latin typeface="Calibri"/>
                <a:cs typeface="Calibri"/>
              </a:rPr>
              <a:t>.</a:t>
            </a:r>
            <a:r>
              <a:rPr lang="en-GB" spc="125" dirty="0">
                <a:latin typeface="Calibri"/>
                <a:cs typeface="Calibri"/>
              </a:rPr>
              <a:t> </a:t>
            </a:r>
            <a:r>
              <a:rPr lang="en-GB" spc="315" dirty="0">
                <a:latin typeface="Calibri"/>
                <a:cs typeface="Calibri"/>
              </a:rPr>
              <a:t>London:</a:t>
            </a:r>
            <a:r>
              <a:rPr lang="en-GB" spc="90" dirty="0">
                <a:latin typeface="Calibri"/>
                <a:cs typeface="Calibri"/>
              </a:rPr>
              <a:t> </a:t>
            </a:r>
            <a:r>
              <a:rPr lang="en-GB" spc="300" dirty="0">
                <a:latin typeface="Calibri"/>
                <a:cs typeface="Calibri"/>
              </a:rPr>
              <a:t>Routledge.</a:t>
            </a:r>
            <a:endParaRPr lang="en-GB" dirty="0">
              <a:latin typeface="Calibri"/>
              <a:cs typeface="Calibri"/>
            </a:endParaRP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80" dirty="0">
                <a:latin typeface="Calibri"/>
                <a:cs typeface="Calibri"/>
              </a:rPr>
              <a:t>Palgrave, </a:t>
            </a:r>
            <a:r>
              <a:rPr lang="en-GB" spc="50" dirty="0">
                <a:latin typeface="Calibri"/>
                <a:cs typeface="Calibri"/>
              </a:rPr>
              <a:t>M. </a:t>
            </a:r>
            <a:r>
              <a:rPr lang="en-GB" spc="90" dirty="0">
                <a:latin typeface="Calibri"/>
                <a:cs typeface="Calibri"/>
              </a:rPr>
              <a:t>(2016) </a:t>
            </a:r>
            <a:r>
              <a:rPr lang="en-GB" i="1" spc="365" dirty="0">
                <a:latin typeface="Calibri"/>
                <a:cs typeface="Calibri"/>
              </a:rPr>
              <a:t>Harvard </a:t>
            </a:r>
            <a:r>
              <a:rPr lang="en-GB" i="1" spc="340" dirty="0">
                <a:latin typeface="Calibri"/>
                <a:cs typeface="Calibri"/>
              </a:rPr>
              <a:t>Referencing </a:t>
            </a:r>
            <a:r>
              <a:rPr lang="en-GB" i="1" spc="285" dirty="0">
                <a:latin typeface="Calibri"/>
                <a:cs typeface="Calibri"/>
              </a:rPr>
              <a:t>Guide</a:t>
            </a:r>
            <a:r>
              <a:rPr lang="en-GB" spc="285" dirty="0">
                <a:latin typeface="Calibri"/>
                <a:cs typeface="Calibri"/>
              </a:rPr>
              <a:t>. </a:t>
            </a:r>
            <a:r>
              <a:rPr lang="en-GB" spc="350" dirty="0">
                <a:latin typeface="Calibri"/>
                <a:cs typeface="Calibri"/>
              </a:rPr>
              <a:t>4</a:t>
            </a:r>
            <a:r>
              <a:rPr lang="en-GB" spc="350" baseline="30000" dirty="0">
                <a:latin typeface="Calibri"/>
                <a:cs typeface="Calibri"/>
              </a:rPr>
              <a:t>th</a:t>
            </a:r>
            <a:r>
              <a:rPr lang="en-GB" spc="350" dirty="0">
                <a:latin typeface="Calibri"/>
                <a:cs typeface="Calibri"/>
              </a:rPr>
              <a:t> </a:t>
            </a:r>
            <a:r>
              <a:rPr lang="en-GB" spc="250" dirty="0" err="1">
                <a:latin typeface="Calibri"/>
                <a:cs typeface="Calibri"/>
              </a:rPr>
              <a:t>edn</a:t>
            </a:r>
            <a:r>
              <a:rPr lang="en-GB" spc="250" dirty="0">
                <a:latin typeface="Calibri"/>
                <a:cs typeface="Calibri"/>
              </a:rPr>
              <a:t>. </a:t>
            </a:r>
            <a:r>
              <a:rPr lang="en-GB" spc="305" dirty="0">
                <a:latin typeface="Calibri"/>
                <a:cs typeface="Calibri"/>
              </a:rPr>
              <a:t>London:</a:t>
            </a:r>
            <a:r>
              <a:rPr lang="en-GB" dirty="0">
                <a:latin typeface="Calibri"/>
                <a:cs typeface="Calibri"/>
              </a:rPr>
              <a:t>	</a:t>
            </a:r>
            <a:r>
              <a:rPr lang="en-GB" spc="315" dirty="0">
                <a:latin typeface="Calibri"/>
                <a:cs typeface="Calibri"/>
              </a:rPr>
              <a:t>Macmillan </a:t>
            </a:r>
            <a:r>
              <a:rPr lang="en-GB" spc="300" dirty="0">
                <a:latin typeface="Calibri"/>
                <a:cs typeface="Calibri"/>
              </a:rPr>
              <a:t>Education.</a:t>
            </a: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60" dirty="0">
                <a:latin typeface="Calibri"/>
                <a:cs typeface="Calibri"/>
              </a:rPr>
              <a:t>Swales, </a:t>
            </a:r>
            <a:r>
              <a:rPr lang="en-GB" spc="114" dirty="0">
                <a:latin typeface="Calibri"/>
                <a:cs typeface="Calibri"/>
              </a:rPr>
              <a:t>J.M. </a:t>
            </a:r>
            <a:r>
              <a:rPr lang="en-GB" spc="380" dirty="0">
                <a:latin typeface="Calibri"/>
                <a:cs typeface="Calibri"/>
              </a:rPr>
              <a:t>and </a:t>
            </a:r>
            <a:r>
              <a:rPr lang="en-GB" spc="270" dirty="0">
                <a:latin typeface="Calibri"/>
                <a:cs typeface="Calibri"/>
              </a:rPr>
              <a:t>Feak, </a:t>
            </a:r>
            <a:r>
              <a:rPr lang="en-GB" spc="204" dirty="0">
                <a:latin typeface="Calibri"/>
                <a:cs typeface="Calibri"/>
              </a:rPr>
              <a:t>C.B. </a:t>
            </a:r>
            <a:r>
              <a:rPr lang="en-GB" spc="70" dirty="0">
                <a:latin typeface="Calibri"/>
                <a:cs typeface="Calibri"/>
              </a:rPr>
              <a:t>(2012) </a:t>
            </a:r>
            <a:r>
              <a:rPr lang="en-GB" i="1" spc="425" dirty="0">
                <a:latin typeface="Calibri"/>
                <a:cs typeface="Calibri"/>
              </a:rPr>
              <a:t>Academic</a:t>
            </a:r>
            <a:r>
              <a:rPr lang="en-GB" i="1" dirty="0">
                <a:latin typeface="Calibri"/>
                <a:cs typeface="Calibri"/>
              </a:rPr>
              <a:t>	</a:t>
            </a:r>
            <a:r>
              <a:rPr lang="en-GB" i="1" spc="280" dirty="0">
                <a:latin typeface="Calibri"/>
                <a:cs typeface="Calibri"/>
              </a:rPr>
              <a:t>writing</a:t>
            </a:r>
            <a:r>
              <a:rPr lang="en-GB" i="1" dirty="0">
                <a:latin typeface="Calibri"/>
                <a:cs typeface="Calibri"/>
              </a:rPr>
              <a:t>	</a:t>
            </a:r>
            <a:r>
              <a:rPr lang="en-GB" i="1" spc="175" dirty="0">
                <a:latin typeface="Calibri"/>
                <a:cs typeface="Calibri"/>
              </a:rPr>
              <a:t>for</a:t>
            </a:r>
            <a:r>
              <a:rPr lang="en-GB" i="1" dirty="0">
                <a:latin typeface="Calibri"/>
                <a:cs typeface="Calibri"/>
              </a:rPr>
              <a:t>	</a:t>
            </a:r>
            <a:r>
              <a:rPr lang="en-GB" i="1" spc="390" dirty="0">
                <a:latin typeface="Calibri"/>
                <a:cs typeface="Calibri"/>
              </a:rPr>
              <a:t>graduate </a:t>
            </a:r>
            <a:r>
              <a:rPr lang="en-GB" i="1" spc="285" dirty="0">
                <a:latin typeface="Calibri"/>
                <a:cs typeface="Calibri"/>
              </a:rPr>
              <a:t>students: </a:t>
            </a:r>
            <a:r>
              <a:rPr lang="en-GB" i="1" spc="315" dirty="0">
                <a:latin typeface="Calibri"/>
                <a:cs typeface="Calibri"/>
              </a:rPr>
              <a:t>Essential</a:t>
            </a:r>
            <a:r>
              <a:rPr lang="en-GB" i="1" spc="130" dirty="0">
                <a:latin typeface="Calibri"/>
                <a:cs typeface="Calibri"/>
              </a:rPr>
              <a:t> </a:t>
            </a:r>
            <a:r>
              <a:rPr lang="en-GB" i="1" spc="340" dirty="0">
                <a:latin typeface="Calibri"/>
                <a:cs typeface="Calibri"/>
              </a:rPr>
              <a:t>tasks</a:t>
            </a:r>
            <a:r>
              <a:rPr lang="en-GB" i="1" spc="110" dirty="0">
                <a:latin typeface="Calibri"/>
                <a:cs typeface="Calibri"/>
              </a:rPr>
              <a:t> </a:t>
            </a:r>
            <a:r>
              <a:rPr lang="en-GB" i="1" spc="490" dirty="0">
                <a:latin typeface="Calibri"/>
                <a:cs typeface="Calibri"/>
              </a:rPr>
              <a:t>and</a:t>
            </a:r>
            <a:r>
              <a:rPr lang="en-GB" i="1" spc="130" dirty="0">
                <a:latin typeface="Calibri"/>
                <a:cs typeface="Calibri"/>
              </a:rPr>
              <a:t> </a:t>
            </a:r>
            <a:r>
              <a:rPr lang="en-GB" i="1" spc="165" dirty="0">
                <a:latin typeface="Calibri"/>
                <a:cs typeface="Calibri"/>
              </a:rPr>
              <a:t>skills</a:t>
            </a:r>
            <a:r>
              <a:rPr lang="en-GB" spc="165" dirty="0">
                <a:latin typeface="Calibri"/>
                <a:cs typeface="Calibri"/>
              </a:rPr>
              <a:t>.</a:t>
            </a:r>
            <a:r>
              <a:rPr lang="en-GB" spc="150" dirty="0">
                <a:latin typeface="Calibri"/>
                <a:cs typeface="Calibri"/>
              </a:rPr>
              <a:t> </a:t>
            </a:r>
            <a:r>
              <a:rPr lang="en-GB" spc="250" dirty="0">
                <a:latin typeface="Calibri"/>
                <a:cs typeface="Calibri"/>
              </a:rPr>
              <a:t>3rd</a:t>
            </a:r>
            <a:r>
              <a:rPr lang="en-GB" spc="125" dirty="0">
                <a:latin typeface="Calibri"/>
                <a:cs typeface="Calibri"/>
              </a:rPr>
              <a:t> </a:t>
            </a:r>
            <a:r>
              <a:rPr lang="en-GB" spc="265" dirty="0" err="1">
                <a:latin typeface="Calibri"/>
                <a:cs typeface="Calibri"/>
              </a:rPr>
              <a:t>edn</a:t>
            </a:r>
            <a:r>
              <a:rPr lang="en-GB" spc="265" dirty="0">
                <a:latin typeface="Calibri"/>
                <a:cs typeface="Calibri"/>
              </a:rPr>
              <a:t>.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434" dirty="0">
                <a:latin typeface="Calibri"/>
                <a:cs typeface="Calibri"/>
              </a:rPr>
              <a:t>Ann</a:t>
            </a:r>
            <a:r>
              <a:rPr lang="en-GB" spc="110" dirty="0">
                <a:latin typeface="Calibri"/>
                <a:cs typeface="Calibri"/>
              </a:rPr>
              <a:t> </a:t>
            </a:r>
            <a:r>
              <a:rPr lang="en-GB" spc="210" dirty="0">
                <a:latin typeface="Calibri"/>
                <a:cs typeface="Calibri"/>
              </a:rPr>
              <a:t>Arbor: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254" dirty="0">
                <a:latin typeface="Calibri"/>
                <a:cs typeface="Calibri"/>
              </a:rPr>
              <a:t>University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185" dirty="0">
                <a:latin typeface="Calibri"/>
                <a:cs typeface="Calibri"/>
              </a:rPr>
              <a:t>of</a:t>
            </a:r>
            <a:r>
              <a:rPr lang="en-GB" spc="105" dirty="0">
                <a:latin typeface="Calibri"/>
                <a:cs typeface="Calibri"/>
              </a:rPr>
              <a:t> </a:t>
            </a:r>
            <a:r>
              <a:rPr lang="en-GB" spc="350" dirty="0">
                <a:latin typeface="Calibri"/>
                <a:cs typeface="Calibri"/>
              </a:rPr>
              <a:t>Michigan</a:t>
            </a:r>
            <a:r>
              <a:rPr lang="en-GB" spc="130" dirty="0">
                <a:latin typeface="Calibri"/>
                <a:cs typeface="Calibri"/>
              </a:rPr>
              <a:t> </a:t>
            </a:r>
            <a:r>
              <a:rPr lang="en-GB" spc="235" dirty="0">
                <a:latin typeface="Calibri"/>
                <a:cs typeface="Calibri"/>
              </a:rPr>
              <a:t>Press.</a:t>
            </a: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54" dirty="0">
                <a:latin typeface="Calibri"/>
                <a:cs typeface="Calibri"/>
              </a:rPr>
              <a:t>University </a:t>
            </a:r>
            <a:r>
              <a:rPr lang="en-GB" spc="160" dirty="0">
                <a:latin typeface="Calibri"/>
                <a:cs typeface="Calibri"/>
              </a:rPr>
              <a:t>of</a:t>
            </a:r>
            <a:r>
              <a:rPr lang="en-GB" dirty="0">
                <a:latin typeface="Calibri"/>
                <a:cs typeface="Calibri"/>
              </a:rPr>
              <a:t>	</a:t>
            </a:r>
            <a:r>
              <a:rPr lang="en-GB" spc="360" dirty="0">
                <a:latin typeface="Calibri"/>
                <a:cs typeface="Calibri"/>
              </a:rPr>
              <a:t>Leeds </a:t>
            </a:r>
            <a:r>
              <a:rPr lang="en-GB" spc="220" dirty="0">
                <a:latin typeface="Calibri"/>
                <a:cs typeface="Calibri"/>
              </a:rPr>
              <a:t>(2020) </a:t>
            </a:r>
            <a:r>
              <a:rPr lang="en-GB" i="1" spc="340" dirty="0">
                <a:latin typeface="Calibri"/>
                <a:cs typeface="Calibri"/>
              </a:rPr>
              <a:t>Paraphrasing: </a:t>
            </a:r>
            <a:r>
              <a:rPr lang="en-GB" i="1" spc="265" dirty="0">
                <a:latin typeface="Calibri"/>
                <a:cs typeface="Calibri"/>
              </a:rPr>
              <a:t>Tips </a:t>
            </a:r>
            <a:r>
              <a:rPr lang="en-GB" i="1" spc="459" dirty="0">
                <a:latin typeface="Calibri"/>
                <a:cs typeface="Calibri"/>
              </a:rPr>
              <a:t>and </a:t>
            </a:r>
            <a:r>
              <a:rPr lang="en-GB" i="1" spc="315" dirty="0">
                <a:latin typeface="Calibri"/>
                <a:cs typeface="Calibri"/>
              </a:rPr>
              <a:t>Techniques</a:t>
            </a:r>
            <a:r>
              <a:rPr lang="en-GB" spc="315" dirty="0">
                <a:latin typeface="Calibri"/>
                <a:cs typeface="Calibri"/>
              </a:rPr>
              <a:t>.</a:t>
            </a:r>
            <a:r>
              <a:rPr lang="en-GB" dirty="0">
                <a:latin typeface="Calibri"/>
                <a:cs typeface="Calibri"/>
              </a:rPr>
              <a:t>	</a:t>
            </a:r>
            <a:r>
              <a:rPr lang="en-GB" spc="260" dirty="0">
                <a:latin typeface="Calibri"/>
                <a:cs typeface="Calibri"/>
              </a:rPr>
              <a:t>Available </a:t>
            </a:r>
            <a:r>
              <a:rPr lang="en-GB" spc="100" dirty="0">
                <a:latin typeface="Calibri"/>
                <a:cs typeface="Calibri"/>
              </a:rPr>
              <a:t>at: </a:t>
            </a:r>
            <a:r>
              <a:rPr lang="en-GB" u="sng" spc="229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https://library.leeds.ac.uk/paraphrasing</a:t>
            </a:r>
            <a:r>
              <a:rPr lang="en-GB" spc="12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lang="en-GB" spc="325" dirty="0">
                <a:latin typeface="Calibri"/>
                <a:cs typeface="Calibri"/>
              </a:rPr>
              <a:t>(Accessed</a:t>
            </a:r>
            <a:r>
              <a:rPr lang="en-GB" spc="135" dirty="0">
                <a:latin typeface="Calibri"/>
                <a:cs typeface="Calibri"/>
              </a:rPr>
              <a:t> </a:t>
            </a:r>
            <a:r>
              <a:rPr lang="en-GB" dirty="0">
                <a:latin typeface="Calibri"/>
                <a:cs typeface="Calibri"/>
              </a:rPr>
              <a:t>18</a:t>
            </a:r>
            <a:r>
              <a:rPr lang="en-GB" spc="160" dirty="0">
                <a:latin typeface="Calibri"/>
                <a:cs typeface="Calibri"/>
              </a:rPr>
              <a:t> </a:t>
            </a:r>
            <a:r>
              <a:rPr lang="en-GB" spc="380" dirty="0">
                <a:latin typeface="Calibri"/>
                <a:cs typeface="Calibri"/>
              </a:rPr>
              <a:t>September</a:t>
            </a:r>
            <a:r>
              <a:rPr lang="en-GB" spc="145" dirty="0">
                <a:latin typeface="Calibri"/>
                <a:cs typeface="Calibri"/>
              </a:rPr>
              <a:t> </a:t>
            </a:r>
            <a:r>
              <a:rPr lang="en-GB" spc="190" dirty="0">
                <a:latin typeface="Calibri"/>
                <a:cs typeface="Calibri"/>
              </a:rPr>
              <a:t>2025)</a:t>
            </a: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607610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2267</Words>
  <Application>Microsoft Office PowerPoint</Application>
  <PresentationFormat>Widescreen</PresentationFormat>
  <Paragraphs>213</Paragraphs>
  <Slides>42</Slides>
  <Notes>12</Notes>
  <HiddenSlides>0</HiddenSlides>
  <MMClips>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1" baseType="lpstr">
      <vt:lpstr>Myriad Pro</vt:lpstr>
      <vt:lpstr>Aptos</vt:lpstr>
      <vt:lpstr>Arial</vt:lpstr>
      <vt:lpstr>Calibri</vt:lpstr>
      <vt:lpstr>Calibri Light</vt:lpstr>
      <vt:lpstr>Calisto MT</vt:lpstr>
      <vt:lpstr>Tahoma</vt:lpstr>
      <vt:lpstr>Univers Condensed</vt:lpstr>
      <vt:lpstr>ChronicleVTI</vt:lpstr>
      <vt:lpstr>Building the Paper Trail: Notes, Words, and Where They Came From: </vt:lpstr>
      <vt:lpstr>Contents Page </vt:lpstr>
      <vt:lpstr>Learning Aims and Objectives </vt:lpstr>
      <vt:lpstr>Previously in… </vt:lpstr>
      <vt:lpstr>Task  </vt:lpstr>
      <vt:lpstr>Part 1: Note- Taking </vt:lpstr>
      <vt:lpstr>Note-Taking</vt:lpstr>
      <vt:lpstr>Why you need to take notes </vt:lpstr>
      <vt:lpstr>Why you need to take notes: Working Memory </vt:lpstr>
      <vt:lpstr>HOW TO TAKE NOTES? </vt:lpstr>
      <vt:lpstr>Mind-Mapping </vt:lpstr>
      <vt:lpstr>Highlighting </vt:lpstr>
      <vt:lpstr>Note Taking Activity </vt:lpstr>
      <vt:lpstr>Paraphrasing </vt:lpstr>
      <vt:lpstr>Example of Paraphrasing </vt:lpstr>
      <vt:lpstr>Why Bother paraphrasing? </vt:lpstr>
      <vt:lpstr>How  do I paraphrase </vt:lpstr>
      <vt:lpstr>Paraphrasing activity </vt:lpstr>
      <vt:lpstr>Correct example </vt:lpstr>
      <vt:lpstr>Now you try… </vt:lpstr>
      <vt:lpstr>Referencing </vt:lpstr>
      <vt:lpstr>What is referencing?</vt:lpstr>
      <vt:lpstr>Why do we use referencing System? </vt:lpstr>
      <vt:lpstr>Why do we use referencing System? </vt:lpstr>
      <vt:lpstr>Using the Harvard Referencing </vt:lpstr>
      <vt:lpstr>Providing Citations </vt:lpstr>
      <vt:lpstr>Citation Types </vt:lpstr>
      <vt:lpstr>Spot the citation </vt:lpstr>
      <vt:lpstr>Citations with more than 1 author </vt:lpstr>
      <vt:lpstr>Reference list vs bibliography </vt:lpstr>
      <vt:lpstr>Referencing different sources </vt:lpstr>
      <vt:lpstr>Book Reference Format </vt:lpstr>
      <vt:lpstr>Book Reference with two, 3 AND 4 Authors </vt:lpstr>
      <vt:lpstr>Journal Article</vt:lpstr>
      <vt:lpstr>Journal Article with multiple authors</vt:lpstr>
      <vt:lpstr>Website Sources </vt:lpstr>
      <vt:lpstr>Let’s combine all the skills with have coverEd</vt:lpstr>
      <vt:lpstr>Useful resources</vt:lpstr>
      <vt:lpstr>Reference Help </vt:lpstr>
      <vt:lpstr>Summary </vt:lpstr>
      <vt:lpstr>Referencing Quiz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5</cp:revision>
  <dcterms:created xsi:type="dcterms:W3CDTF">2026-03-10T18:58:32Z</dcterms:created>
  <dcterms:modified xsi:type="dcterms:W3CDTF">2026-09-21T06:11:07Z</dcterms:modified>
</cp:coreProperties>
</file>