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1"/>
  </p:notesMasterIdLst>
  <p:sldIdLst>
    <p:sldId id="266" r:id="rId5"/>
    <p:sldId id="267" r:id="rId6"/>
    <p:sldId id="268" r:id="rId7"/>
    <p:sldId id="269" r:id="rId8"/>
    <p:sldId id="273" r:id="rId9"/>
    <p:sldId id="274" r:id="rId10"/>
    <p:sldId id="285" r:id="rId11"/>
    <p:sldId id="279" r:id="rId12"/>
    <p:sldId id="283" r:id="rId13"/>
    <p:sldId id="287" r:id="rId14"/>
    <p:sldId id="275" r:id="rId15"/>
    <p:sldId id="284" r:id="rId16"/>
    <p:sldId id="286" r:id="rId17"/>
    <p:sldId id="288" r:id="rId18"/>
    <p:sldId id="289"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lvia Iagar (1805743)" initials="SI(" lastIdx="1" clrIdx="0">
    <p:extLst>
      <p:ext uri="{19B8F6BF-5375-455C-9EA6-DF929625EA0E}">
        <p15:presenceInfo xmlns:p15="http://schemas.microsoft.com/office/powerpoint/2012/main" userId="Silvia Iagar (180574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68" d="100"/>
          <a:sy n="68" d="100"/>
        </p:scale>
        <p:origin x="608" y="5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89D27D-470D-4939-84CB-A235135737DE}"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BDDFE80B-F957-4C59-99FF-66A2A8E2D352}">
      <dgm:prSet custT="1"/>
      <dgm:spPr/>
      <dgm:t>
        <a:bodyPr/>
        <a:lstStyle/>
        <a:p>
          <a:r>
            <a:rPr lang="en-US" sz="1800"/>
            <a:t>What Is a Storage Area Network (SAN)?</a:t>
          </a:r>
          <a:endParaRPr lang="en-US" sz="1800" dirty="0"/>
        </a:p>
      </dgm:t>
    </dgm:pt>
    <dgm:pt modelId="{892FD3D7-666C-4D0B-8C8A-364A5A63158D}" type="parTrans" cxnId="{8E6ED340-471F-4142-82DD-CD737E8FDA86}">
      <dgm:prSet/>
      <dgm:spPr/>
      <dgm:t>
        <a:bodyPr/>
        <a:lstStyle/>
        <a:p>
          <a:endParaRPr lang="en-US" sz="1400"/>
        </a:p>
      </dgm:t>
    </dgm:pt>
    <dgm:pt modelId="{052A6DE3-6011-4617-9465-5DD1C4119CD1}" type="sibTrans" cxnId="{8E6ED340-471F-4142-82DD-CD737E8FDA86}">
      <dgm:prSet/>
      <dgm:spPr/>
      <dgm:t>
        <a:bodyPr/>
        <a:lstStyle/>
        <a:p>
          <a:endParaRPr lang="en-US" sz="1400"/>
        </a:p>
      </dgm:t>
    </dgm:pt>
    <dgm:pt modelId="{3937B5B2-BB0A-4DF6-807F-F874F8578784}">
      <dgm:prSet custT="1"/>
      <dgm:spPr/>
      <dgm:t>
        <a:bodyPr/>
        <a:lstStyle/>
        <a:p>
          <a:r>
            <a:rPr lang="en-US" sz="1800" b="0" i="0"/>
            <a:t>Need for SAN in Business</a:t>
          </a:r>
          <a:endParaRPr lang="en-US" sz="1800"/>
        </a:p>
      </dgm:t>
    </dgm:pt>
    <dgm:pt modelId="{A5219156-E485-4E62-B8FD-083B45E7D827}" type="parTrans" cxnId="{BF750FCD-7D52-4E5A-AB1A-385379D6C4C2}">
      <dgm:prSet/>
      <dgm:spPr/>
      <dgm:t>
        <a:bodyPr/>
        <a:lstStyle/>
        <a:p>
          <a:endParaRPr lang="en-US" sz="1400"/>
        </a:p>
      </dgm:t>
    </dgm:pt>
    <dgm:pt modelId="{98E45B7C-B5F0-447B-83AA-8F97A5520454}" type="sibTrans" cxnId="{BF750FCD-7D52-4E5A-AB1A-385379D6C4C2}">
      <dgm:prSet/>
      <dgm:spPr/>
      <dgm:t>
        <a:bodyPr/>
        <a:lstStyle/>
        <a:p>
          <a:endParaRPr lang="en-US" sz="1400"/>
        </a:p>
      </dgm:t>
    </dgm:pt>
    <dgm:pt modelId="{68E0CEF2-FD29-4F8A-9973-E1E2382DC06A}">
      <dgm:prSet custT="1"/>
      <dgm:spPr/>
      <dgm:t>
        <a:bodyPr/>
        <a:lstStyle/>
        <a:p>
          <a:r>
            <a:rPr lang="en-US" sz="1800" dirty="0"/>
            <a:t>SAN Advantages and Disadvantages</a:t>
          </a:r>
        </a:p>
      </dgm:t>
    </dgm:pt>
    <dgm:pt modelId="{7356E656-B742-4146-AFE0-B5C883C2E895}" type="parTrans" cxnId="{3095FDA7-B771-43EA-95D6-8FBF0C891822}">
      <dgm:prSet/>
      <dgm:spPr/>
      <dgm:t>
        <a:bodyPr/>
        <a:lstStyle/>
        <a:p>
          <a:endParaRPr lang="en-US" sz="1400"/>
        </a:p>
      </dgm:t>
    </dgm:pt>
    <dgm:pt modelId="{29348065-C770-43D6-AD94-B30B861573E5}" type="sibTrans" cxnId="{3095FDA7-B771-43EA-95D6-8FBF0C891822}">
      <dgm:prSet/>
      <dgm:spPr/>
      <dgm:t>
        <a:bodyPr/>
        <a:lstStyle/>
        <a:p>
          <a:endParaRPr lang="en-US" sz="1400"/>
        </a:p>
      </dgm:t>
    </dgm:pt>
    <dgm:pt modelId="{D281CCB6-2ED2-49FF-A7F3-53D84FEF045C}">
      <dgm:prSet custT="1"/>
      <dgm:spPr/>
      <dgm:t>
        <a:bodyPr/>
        <a:lstStyle/>
        <a:p>
          <a:r>
            <a:rPr lang="en-US" sz="1800" dirty="0"/>
            <a:t>SAN Architecture</a:t>
          </a:r>
        </a:p>
      </dgm:t>
    </dgm:pt>
    <dgm:pt modelId="{FCB7ABF4-F674-4000-BDCC-71E285BF0DA9}" type="parTrans" cxnId="{F30B47F4-9EC8-4748-BCF3-2AB92F78EDEB}">
      <dgm:prSet/>
      <dgm:spPr/>
      <dgm:t>
        <a:bodyPr/>
        <a:lstStyle/>
        <a:p>
          <a:endParaRPr lang="en-US" sz="1400"/>
        </a:p>
      </dgm:t>
    </dgm:pt>
    <dgm:pt modelId="{CB886F48-04E2-4AAB-BBFF-1E3DFFFDB0FA}" type="sibTrans" cxnId="{F30B47F4-9EC8-4748-BCF3-2AB92F78EDEB}">
      <dgm:prSet/>
      <dgm:spPr/>
      <dgm:t>
        <a:bodyPr/>
        <a:lstStyle/>
        <a:p>
          <a:endParaRPr lang="en-US" sz="1400"/>
        </a:p>
      </dgm:t>
    </dgm:pt>
    <dgm:pt modelId="{541A07B3-9630-49DD-A712-E5DFCFB679AC}">
      <dgm:prSet custT="1"/>
      <dgm:spPr>
        <a:solidFill>
          <a:schemeClr val="accent5">
            <a:lumMod val="75000"/>
          </a:schemeClr>
        </a:solidFill>
      </dgm:spPr>
      <dgm:t>
        <a:bodyPr/>
        <a:lstStyle/>
        <a:p>
          <a:r>
            <a:rPr lang="en-US" sz="1800" dirty="0"/>
            <a:t>SAN Components</a:t>
          </a:r>
        </a:p>
      </dgm:t>
    </dgm:pt>
    <dgm:pt modelId="{36ECA9F9-614E-4AD6-A13A-7BEF6735AFDD}" type="parTrans" cxnId="{9105146C-5F6F-4803-B1E2-189365FA91CD}">
      <dgm:prSet/>
      <dgm:spPr/>
      <dgm:t>
        <a:bodyPr/>
        <a:lstStyle/>
        <a:p>
          <a:endParaRPr lang="en-US" sz="1400"/>
        </a:p>
      </dgm:t>
    </dgm:pt>
    <dgm:pt modelId="{1F5EB804-F480-4E4F-83E1-2CCB3A0DECE4}" type="sibTrans" cxnId="{9105146C-5F6F-4803-B1E2-189365FA91CD}">
      <dgm:prSet/>
      <dgm:spPr/>
      <dgm:t>
        <a:bodyPr/>
        <a:lstStyle/>
        <a:p>
          <a:endParaRPr lang="en-US" sz="1400"/>
        </a:p>
      </dgm:t>
    </dgm:pt>
    <dgm:pt modelId="{DD21B82E-01B7-4FED-9FF8-81402595E7C7}">
      <dgm:prSet custT="1"/>
      <dgm:spPr>
        <a:solidFill>
          <a:schemeClr val="accent2"/>
        </a:solidFill>
      </dgm:spPr>
      <dgm:t>
        <a:bodyPr/>
        <a:lstStyle/>
        <a:p>
          <a:r>
            <a:rPr lang="en-GB" sz="1800" b="0" i="0" baseline="0"/>
            <a:t>How </a:t>
          </a:r>
          <a:r>
            <a:rPr lang="en-GB" sz="1800"/>
            <a:t>SAN </a:t>
          </a:r>
          <a:r>
            <a:rPr lang="en-GB" sz="1800" b="0" i="0" baseline="0"/>
            <a:t>interconnects?</a:t>
          </a:r>
          <a:endParaRPr lang="en-US" sz="1800" dirty="0"/>
        </a:p>
      </dgm:t>
    </dgm:pt>
    <dgm:pt modelId="{9A09CA8F-DA46-4484-8480-87E02752FDCB}" type="parTrans" cxnId="{B73E9F71-12E0-47E9-AAAF-485CDCFEFE8E}">
      <dgm:prSet/>
      <dgm:spPr/>
      <dgm:t>
        <a:bodyPr/>
        <a:lstStyle/>
        <a:p>
          <a:endParaRPr lang="en-US" sz="1400"/>
        </a:p>
      </dgm:t>
    </dgm:pt>
    <dgm:pt modelId="{8524E9FE-987A-4A3F-8F59-7EF24D938972}" type="sibTrans" cxnId="{B73E9F71-12E0-47E9-AAAF-485CDCFEFE8E}">
      <dgm:prSet/>
      <dgm:spPr/>
      <dgm:t>
        <a:bodyPr/>
        <a:lstStyle/>
        <a:p>
          <a:endParaRPr lang="en-US" sz="1400"/>
        </a:p>
      </dgm:t>
    </dgm:pt>
    <dgm:pt modelId="{2ABFC10F-12A0-4AB9-9FEA-A6540FF100E6}">
      <dgm:prSet custT="1"/>
      <dgm:spPr>
        <a:solidFill>
          <a:schemeClr val="accent4"/>
        </a:solidFill>
      </dgm:spPr>
      <dgm:t>
        <a:bodyPr/>
        <a:lstStyle/>
        <a:p>
          <a:r>
            <a:rPr lang="en-US" sz="1800" b="0" i="0" u="none" strike="noStrike" baseline="0" dirty="0"/>
            <a:t>How the SAN can be scaled to allow for future growth? </a:t>
          </a:r>
          <a:endParaRPr lang="en-US" sz="1800" dirty="0"/>
        </a:p>
      </dgm:t>
    </dgm:pt>
    <dgm:pt modelId="{9047A598-7FFE-4B8F-919F-6150F0E005EE}" type="parTrans" cxnId="{E04FBFC4-BE46-4D4E-AEBB-EDC1C25451F9}">
      <dgm:prSet/>
      <dgm:spPr/>
      <dgm:t>
        <a:bodyPr/>
        <a:lstStyle/>
        <a:p>
          <a:endParaRPr lang="en-US" sz="1400"/>
        </a:p>
      </dgm:t>
    </dgm:pt>
    <dgm:pt modelId="{156F30B0-2FC0-40FC-92B1-490122DA8E02}" type="sibTrans" cxnId="{E04FBFC4-BE46-4D4E-AEBB-EDC1C25451F9}">
      <dgm:prSet/>
      <dgm:spPr/>
      <dgm:t>
        <a:bodyPr/>
        <a:lstStyle/>
        <a:p>
          <a:endParaRPr lang="en-US" sz="1400"/>
        </a:p>
      </dgm:t>
    </dgm:pt>
    <dgm:pt modelId="{DBF59FCD-F73A-457A-851C-96FAB84BE921}">
      <dgm:prSet custT="1"/>
      <dgm:spPr>
        <a:solidFill>
          <a:schemeClr val="accent5"/>
        </a:solidFill>
      </dgm:spPr>
      <dgm:t>
        <a:bodyPr/>
        <a:lstStyle/>
        <a:p>
          <a:r>
            <a:rPr lang="en-GB" sz="1800" b="0" i="0" dirty="0">
              <a:effectLst/>
            </a:rPr>
            <a:t>Why SAN Security?</a:t>
          </a:r>
          <a:endParaRPr lang="en-US" sz="1800" dirty="0"/>
        </a:p>
      </dgm:t>
    </dgm:pt>
    <dgm:pt modelId="{A266B96B-58B6-4422-8067-B44A8515F237}" type="parTrans" cxnId="{647F7111-448C-4670-8962-F29D6B0FDF3E}">
      <dgm:prSet/>
      <dgm:spPr/>
      <dgm:t>
        <a:bodyPr/>
        <a:lstStyle/>
        <a:p>
          <a:endParaRPr lang="en-US" sz="1400"/>
        </a:p>
      </dgm:t>
    </dgm:pt>
    <dgm:pt modelId="{19841A49-B9AB-4A04-B074-BD31BE51298E}" type="sibTrans" cxnId="{647F7111-448C-4670-8962-F29D6B0FDF3E}">
      <dgm:prSet/>
      <dgm:spPr/>
      <dgm:t>
        <a:bodyPr/>
        <a:lstStyle/>
        <a:p>
          <a:endParaRPr lang="en-US" sz="1400"/>
        </a:p>
      </dgm:t>
    </dgm:pt>
    <dgm:pt modelId="{070A7C35-3F2B-47C2-B51F-AED9991DB64F}">
      <dgm:prSet custT="1"/>
      <dgm:spPr>
        <a:solidFill>
          <a:schemeClr val="accent5">
            <a:lumMod val="75000"/>
          </a:schemeClr>
        </a:solidFill>
      </dgm:spPr>
      <dgm:t>
        <a:bodyPr/>
        <a:lstStyle/>
        <a:p>
          <a:r>
            <a:rPr lang="en-GB" sz="1800" dirty="0"/>
            <a:t>Data Security</a:t>
          </a:r>
          <a:endParaRPr lang="en-US" sz="1800" dirty="0"/>
        </a:p>
      </dgm:t>
    </dgm:pt>
    <dgm:pt modelId="{9CC019E9-64F7-437D-96C6-CB219AF9021D}" type="parTrans" cxnId="{6714C7C2-2C5E-4973-8600-33242BA6B2A6}">
      <dgm:prSet/>
      <dgm:spPr/>
      <dgm:t>
        <a:bodyPr/>
        <a:lstStyle/>
        <a:p>
          <a:endParaRPr lang="en-US" sz="1400"/>
        </a:p>
      </dgm:t>
    </dgm:pt>
    <dgm:pt modelId="{B721BBAB-691B-47A1-910E-066C707078B8}" type="sibTrans" cxnId="{6714C7C2-2C5E-4973-8600-33242BA6B2A6}">
      <dgm:prSet/>
      <dgm:spPr/>
      <dgm:t>
        <a:bodyPr/>
        <a:lstStyle/>
        <a:p>
          <a:endParaRPr lang="en-US" sz="1400"/>
        </a:p>
      </dgm:t>
    </dgm:pt>
    <dgm:pt modelId="{87F765BA-6C69-419E-97F8-4C8011B5A9B8}">
      <dgm:prSet custT="1"/>
      <dgm:spPr>
        <a:solidFill>
          <a:schemeClr val="accent3"/>
        </a:solidFill>
      </dgm:spPr>
      <dgm:t>
        <a:bodyPr/>
        <a:lstStyle/>
        <a:p>
          <a:r>
            <a:rPr lang="en-GB" sz="1800" dirty="0"/>
            <a:t>Information lifecycle management</a:t>
          </a:r>
        </a:p>
      </dgm:t>
    </dgm:pt>
    <dgm:pt modelId="{EBCF619C-B792-445D-AFEB-F327939B622A}" type="parTrans" cxnId="{D13AD7EB-4427-43E8-B344-56B33E7C5F7B}">
      <dgm:prSet/>
      <dgm:spPr/>
      <dgm:t>
        <a:bodyPr/>
        <a:lstStyle/>
        <a:p>
          <a:endParaRPr lang="en-GB"/>
        </a:p>
      </dgm:t>
    </dgm:pt>
    <dgm:pt modelId="{BA9CA053-A2AE-401E-B2C9-F00460CEEFD2}" type="sibTrans" cxnId="{D13AD7EB-4427-43E8-B344-56B33E7C5F7B}">
      <dgm:prSet/>
      <dgm:spPr/>
      <dgm:t>
        <a:bodyPr/>
        <a:lstStyle/>
        <a:p>
          <a:endParaRPr lang="en-GB"/>
        </a:p>
      </dgm:t>
    </dgm:pt>
    <dgm:pt modelId="{9286B067-DF24-457C-9B3C-E16F47BBF20B}">
      <dgm:prSet custT="1"/>
      <dgm:spPr>
        <a:solidFill>
          <a:schemeClr val="accent4"/>
        </a:solidFill>
      </dgm:spPr>
      <dgm:t>
        <a:bodyPr/>
        <a:lstStyle/>
        <a:p>
          <a:r>
            <a:rPr lang="en-GB" sz="1800" dirty="0"/>
            <a:t>Business continuity</a:t>
          </a:r>
        </a:p>
      </dgm:t>
    </dgm:pt>
    <dgm:pt modelId="{B569F57E-0C3C-4C85-BDC2-6EC7F2AF87A9}" type="parTrans" cxnId="{3DF94F1F-1B66-458E-8B22-4EDA769569EB}">
      <dgm:prSet/>
      <dgm:spPr/>
      <dgm:t>
        <a:bodyPr/>
        <a:lstStyle/>
        <a:p>
          <a:endParaRPr lang="en-GB"/>
        </a:p>
      </dgm:t>
    </dgm:pt>
    <dgm:pt modelId="{8E7519B7-5E0A-4DAD-A483-81A9A7D8919B}" type="sibTrans" cxnId="{3DF94F1F-1B66-458E-8B22-4EDA769569EB}">
      <dgm:prSet/>
      <dgm:spPr/>
      <dgm:t>
        <a:bodyPr/>
        <a:lstStyle/>
        <a:p>
          <a:endParaRPr lang="en-GB"/>
        </a:p>
      </dgm:t>
    </dgm:pt>
    <dgm:pt modelId="{5070AB42-846F-425A-8CA7-59601724254F}">
      <dgm:prSet custT="1"/>
      <dgm:spPr>
        <a:solidFill>
          <a:schemeClr val="accent5"/>
        </a:solidFill>
      </dgm:spPr>
      <dgm:t>
        <a:bodyPr/>
        <a:lstStyle/>
        <a:p>
          <a:r>
            <a:rPr lang="en-GB" sz="1800" dirty="0"/>
            <a:t>References</a:t>
          </a:r>
        </a:p>
      </dgm:t>
    </dgm:pt>
    <dgm:pt modelId="{19C648A4-FE68-4473-ABE3-66F34EA1F049}" type="parTrans" cxnId="{44E53AA1-0FB9-4E44-802B-CB66823D4926}">
      <dgm:prSet/>
      <dgm:spPr/>
      <dgm:t>
        <a:bodyPr/>
        <a:lstStyle/>
        <a:p>
          <a:endParaRPr lang="en-GB"/>
        </a:p>
      </dgm:t>
    </dgm:pt>
    <dgm:pt modelId="{BDC7BCD8-E779-4F7D-8EEE-291D203275D5}" type="sibTrans" cxnId="{44E53AA1-0FB9-4E44-802B-CB66823D4926}">
      <dgm:prSet/>
      <dgm:spPr/>
      <dgm:t>
        <a:bodyPr/>
        <a:lstStyle/>
        <a:p>
          <a:endParaRPr lang="en-GB"/>
        </a:p>
      </dgm:t>
    </dgm:pt>
    <dgm:pt modelId="{737AB1D5-5F80-49A6-8891-61BE8F809110}">
      <dgm:prSet/>
      <dgm:spPr/>
      <dgm:t>
        <a:bodyPr/>
        <a:lstStyle/>
        <a:p>
          <a:r>
            <a:rPr lang="en-US"/>
            <a:t>SAN Management and Monitoring</a:t>
          </a:r>
          <a:endParaRPr lang="en-GB"/>
        </a:p>
      </dgm:t>
    </dgm:pt>
    <dgm:pt modelId="{D4A91571-A35B-4476-8AE3-51783F6E6158}" type="parTrans" cxnId="{6BEB31FC-2BA6-4109-8DC7-3780CFDFB81C}">
      <dgm:prSet/>
      <dgm:spPr/>
      <dgm:t>
        <a:bodyPr/>
        <a:lstStyle/>
        <a:p>
          <a:endParaRPr lang="en-GB"/>
        </a:p>
      </dgm:t>
    </dgm:pt>
    <dgm:pt modelId="{2C4F8D03-6B3C-4913-8FD7-4A0E0E694BB8}" type="sibTrans" cxnId="{6BEB31FC-2BA6-4109-8DC7-3780CFDFB81C}">
      <dgm:prSet/>
      <dgm:spPr/>
      <dgm:t>
        <a:bodyPr/>
        <a:lstStyle/>
        <a:p>
          <a:endParaRPr lang="en-GB"/>
        </a:p>
      </dgm:t>
    </dgm:pt>
    <dgm:pt modelId="{978A7F9C-CC3A-4CE2-A6F4-A231DAD53695}">
      <dgm:prSet/>
      <dgm:spPr/>
      <dgm:t>
        <a:bodyPr/>
        <a:lstStyle/>
        <a:p>
          <a:r>
            <a:rPr lang="en-US">
              <a:latin typeface="TimesNewRomanPSMT"/>
            </a:rPr>
            <a:t>C</a:t>
          </a:r>
          <a:r>
            <a:rPr lang="en-US" b="0" i="0">
              <a:effectLst/>
              <a:latin typeface="TimesNewRomanPSMT"/>
            </a:rPr>
            <a:t>oncepts of infrastructure simplification</a:t>
          </a:r>
          <a:endParaRPr lang="en-GB" dirty="0"/>
        </a:p>
      </dgm:t>
    </dgm:pt>
    <dgm:pt modelId="{D1AE2DF0-CBD3-416D-A8D0-026DADFB7B36}" type="parTrans" cxnId="{962BFEC2-BB81-4D00-A659-F63D30E2AA1E}">
      <dgm:prSet/>
      <dgm:spPr/>
      <dgm:t>
        <a:bodyPr/>
        <a:lstStyle/>
        <a:p>
          <a:endParaRPr lang="en-GB"/>
        </a:p>
      </dgm:t>
    </dgm:pt>
    <dgm:pt modelId="{B1B336A4-201E-4BB7-99D6-DEC6DC566C4D}" type="sibTrans" cxnId="{962BFEC2-BB81-4D00-A659-F63D30E2AA1E}">
      <dgm:prSet/>
      <dgm:spPr/>
      <dgm:t>
        <a:bodyPr/>
        <a:lstStyle/>
        <a:p>
          <a:endParaRPr lang="en-GB"/>
        </a:p>
      </dgm:t>
    </dgm:pt>
    <dgm:pt modelId="{EEDDD5B0-BFA3-4C91-889A-0CDCA4B3AF26}" type="pres">
      <dgm:prSet presAssocID="{5889D27D-470D-4939-84CB-A235135737DE}" presName="Name0" presStyleCnt="0">
        <dgm:presLayoutVars>
          <dgm:dir/>
          <dgm:resizeHandles val="exact"/>
        </dgm:presLayoutVars>
      </dgm:prSet>
      <dgm:spPr/>
    </dgm:pt>
    <dgm:pt modelId="{FF6F2121-6950-438B-802D-32411B1A83BF}" type="pres">
      <dgm:prSet presAssocID="{BDDFE80B-F957-4C59-99FF-66A2A8E2D352}" presName="node" presStyleLbl="node1" presStyleIdx="0" presStyleCnt="14">
        <dgm:presLayoutVars>
          <dgm:bulletEnabled val="1"/>
        </dgm:presLayoutVars>
      </dgm:prSet>
      <dgm:spPr/>
    </dgm:pt>
    <dgm:pt modelId="{E61D483C-C577-4F81-BAA0-9616A296732B}" type="pres">
      <dgm:prSet presAssocID="{052A6DE3-6011-4617-9465-5DD1C4119CD1}" presName="sibTrans" presStyleLbl="sibTrans1D1" presStyleIdx="0" presStyleCnt="13"/>
      <dgm:spPr/>
    </dgm:pt>
    <dgm:pt modelId="{80E208CE-68B6-459E-A534-C413C2DD3363}" type="pres">
      <dgm:prSet presAssocID="{052A6DE3-6011-4617-9465-5DD1C4119CD1}" presName="connectorText" presStyleLbl="sibTrans1D1" presStyleIdx="0" presStyleCnt="13"/>
      <dgm:spPr/>
    </dgm:pt>
    <dgm:pt modelId="{48FF6032-BE3B-46BA-B9B2-FB669A145358}" type="pres">
      <dgm:prSet presAssocID="{3937B5B2-BB0A-4DF6-807F-F874F8578784}" presName="node" presStyleLbl="node1" presStyleIdx="1" presStyleCnt="14">
        <dgm:presLayoutVars>
          <dgm:bulletEnabled val="1"/>
        </dgm:presLayoutVars>
      </dgm:prSet>
      <dgm:spPr/>
    </dgm:pt>
    <dgm:pt modelId="{D4E5C846-9D89-4111-B1C4-675FC55BD7D5}" type="pres">
      <dgm:prSet presAssocID="{98E45B7C-B5F0-447B-83AA-8F97A5520454}" presName="sibTrans" presStyleLbl="sibTrans1D1" presStyleIdx="1" presStyleCnt="13"/>
      <dgm:spPr/>
    </dgm:pt>
    <dgm:pt modelId="{98F48A02-2FC8-4EC4-9C37-FDF0E6299F3E}" type="pres">
      <dgm:prSet presAssocID="{98E45B7C-B5F0-447B-83AA-8F97A5520454}" presName="connectorText" presStyleLbl="sibTrans1D1" presStyleIdx="1" presStyleCnt="13"/>
      <dgm:spPr/>
    </dgm:pt>
    <dgm:pt modelId="{7B05797A-A818-4233-BB27-7AB0BCD317BB}" type="pres">
      <dgm:prSet presAssocID="{68E0CEF2-FD29-4F8A-9973-E1E2382DC06A}" presName="node" presStyleLbl="node1" presStyleIdx="2" presStyleCnt="14">
        <dgm:presLayoutVars>
          <dgm:bulletEnabled val="1"/>
        </dgm:presLayoutVars>
      </dgm:prSet>
      <dgm:spPr/>
    </dgm:pt>
    <dgm:pt modelId="{4DE1CD47-18CB-499D-838D-E1226342E712}" type="pres">
      <dgm:prSet presAssocID="{29348065-C770-43D6-AD94-B30B861573E5}" presName="sibTrans" presStyleLbl="sibTrans1D1" presStyleIdx="2" presStyleCnt="13"/>
      <dgm:spPr/>
    </dgm:pt>
    <dgm:pt modelId="{3E41C8FC-80B4-46D8-8577-448B14DA0AA3}" type="pres">
      <dgm:prSet presAssocID="{29348065-C770-43D6-AD94-B30B861573E5}" presName="connectorText" presStyleLbl="sibTrans1D1" presStyleIdx="2" presStyleCnt="13"/>
      <dgm:spPr/>
    </dgm:pt>
    <dgm:pt modelId="{A2403AA9-2FDE-4CAC-9EEC-1FD8BA89C4FE}" type="pres">
      <dgm:prSet presAssocID="{D281CCB6-2ED2-49FF-A7F3-53D84FEF045C}" presName="node" presStyleLbl="node1" presStyleIdx="3" presStyleCnt="14">
        <dgm:presLayoutVars>
          <dgm:bulletEnabled val="1"/>
        </dgm:presLayoutVars>
      </dgm:prSet>
      <dgm:spPr/>
    </dgm:pt>
    <dgm:pt modelId="{F25356A8-4F07-4821-A771-E58E63D9165B}" type="pres">
      <dgm:prSet presAssocID="{CB886F48-04E2-4AAB-BBFF-1E3DFFFDB0FA}" presName="sibTrans" presStyleLbl="sibTrans1D1" presStyleIdx="3" presStyleCnt="13"/>
      <dgm:spPr/>
    </dgm:pt>
    <dgm:pt modelId="{E30B3178-A98B-4892-B72E-608BFF1A513A}" type="pres">
      <dgm:prSet presAssocID="{CB886F48-04E2-4AAB-BBFF-1E3DFFFDB0FA}" presName="connectorText" presStyleLbl="sibTrans1D1" presStyleIdx="3" presStyleCnt="13"/>
      <dgm:spPr/>
    </dgm:pt>
    <dgm:pt modelId="{FF2BAB14-CAE0-44A1-BE82-E1AEA371E752}" type="pres">
      <dgm:prSet presAssocID="{541A07B3-9630-49DD-A712-E5DFCFB679AC}" presName="node" presStyleLbl="node1" presStyleIdx="4" presStyleCnt="14">
        <dgm:presLayoutVars>
          <dgm:bulletEnabled val="1"/>
        </dgm:presLayoutVars>
      </dgm:prSet>
      <dgm:spPr/>
    </dgm:pt>
    <dgm:pt modelId="{3A7F7DCC-38F0-4397-B489-A3266E6E697D}" type="pres">
      <dgm:prSet presAssocID="{1F5EB804-F480-4E4F-83E1-2CCB3A0DECE4}" presName="sibTrans" presStyleLbl="sibTrans1D1" presStyleIdx="4" presStyleCnt="13"/>
      <dgm:spPr/>
    </dgm:pt>
    <dgm:pt modelId="{02172CB3-84AC-4ED4-82FB-4F9E56F5969F}" type="pres">
      <dgm:prSet presAssocID="{1F5EB804-F480-4E4F-83E1-2CCB3A0DECE4}" presName="connectorText" presStyleLbl="sibTrans1D1" presStyleIdx="4" presStyleCnt="13"/>
      <dgm:spPr/>
    </dgm:pt>
    <dgm:pt modelId="{9C465818-B2A3-41B8-B14D-4E4B19C31EC3}" type="pres">
      <dgm:prSet presAssocID="{DD21B82E-01B7-4FED-9FF8-81402595E7C7}" presName="node" presStyleLbl="node1" presStyleIdx="5" presStyleCnt="14">
        <dgm:presLayoutVars>
          <dgm:bulletEnabled val="1"/>
        </dgm:presLayoutVars>
      </dgm:prSet>
      <dgm:spPr/>
    </dgm:pt>
    <dgm:pt modelId="{46E49E3F-9788-4356-BB4F-A49553421F57}" type="pres">
      <dgm:prSet presAssocID="{8524E9FE-987A-4A3F-8F59-7EF24D938972}" presName="sibTrans" presStyleLbl="sibTrans1D1" presStyleIdx="5" presStyleCnt="13"/>
      <dgm:spPr/>
    </dgm:pt>
    <dgm:pt modelId="{2BE0D4C8-3DDC-434E-8479-CADFE838E721}" type="pres">
      <dgm:prSet presAssocID="{8524E9FE-987A-4A3F-8F59-7EF24D938972}" presName="connectorText" presStyleLbl="sibTrans1D1" presStyleIdx="5" presStyleCnt="13"/>
      <dgm:spPr/>
    </dgm:pt>
    <dgm:pt modelId="{FBF6FE16-3B51-4189-9E2C-5E534E4BF08E}" type="pres">
      <dgm:prSet presAssocID="{737AB1D5-5F80-49A6-8891-61BE8F809110}" presName="node" presStyleLbl="node1" presStyleIdx="6" presStyleCnt="14">
        <dgm:presLayoutVars>
          <dgm:bulletEnabled val="1"/>
        </dgm:presLayoutVars>
      </dgm:prSet>
      <dgm:spPr/>
    </dgm:pt>
    <dgm:pt modelId="{5B5CA21B-1590-429F-9F42-F54A0BA68C20}" type="pres">
      <dgm:prSet presAssocID="{2C4F8D03-6B3C-4913-8FD7-4A0E0E694BB8}" presName="sibTrans" presStyleLbl="sibTrans1D1" presStyleIdx="6" presStyleCnt="13"/>
      <dgm:spPr/>
    </dgm:pt>
    <dgm:pt modelId="{C1A043DA-96CB-4959-87B5-5DF132407927}" type="pres">
      <dgm:prSet presAssocID="{2C4F8D03-6B3C-4913-8FD7-4A0E0E694BB8}" presName="connectorText" presStyleLbl="sibTrans1D1" presStyleIdx="6" presStyleCnt="13"/>
      <dgm:spPr/>
    </dgm:pt>
    <dgm:pt modelId="{E5FE6A90-7BFA-4BB8-AE73-516EDBAE6C86}" type="pres">
      <dgm:prSet presAssocID="{2ABFC10F-12A0-4AB9-9FEA-A6540FF100E6}" presName="node" presStyleLbl="node1" presStyleIdx="7" presStyleCnt="14">
        <dgm:presLayoutVars>
          <dgm:bulletEnabled val="1"/>
        </dgm:presLayoutVars>
      </dgm:prSet>
      <dgm:spPr/>
    </dgm:pt>
    <dgm:pt modelId="{F7615247-A651-4D03-BD11-1F3AD99F6AD5}" type="pres">
      <dgm:prSet presAssocID="{156F30B0-2FC0-40FC-92B1-490122DA8E02}" presName="sibTrans" presStyleLbl="sibTrans1D1" presStyleIdx="7" presStyleCnt="13"/>
      <dgm:spPr/>
    </dgm:pt>
    <dgm:pt modelId="{A8AC1FF0-7BC6-4F24-81D2-95FB852AB381}" type="pres">
      <dgm:prSet presAssocID="{156F30B0-2FC0-40FC-92B1-490122DA8E02}" presName="connectorText" presStyleLbl="sibTrans1D1" presStyleIdx="7" presStyleCnt="13"/>
      <dgm:spPr/>
    </dgm:pt>
    <dgm:pt modelId="{BEE2B549-3AC3-4334-87C0-045F1EE9F5DA}" type="pres">
      <dgm:prSet presAssocID="{DBF59FCD-F73A-457A-851C-96FAB84BE921}" presName="node" presStyleLbl="node1" presStyleIdx="8" presStyleCnt="14">
        <dgm:presLayoutVars>
          <dgm:bulletEnabled val="1"/>
        </dgm:presLayoutVars>
      </dgm:prSet>
      <dgm:spPr/>
    </dgm:pt>
    <dgm:pt modelId="{44CF1399-4E4E-4753-8875-9D559BF208D4}" type="pres">
      <dgm:prSet presAssocID="{19841A49-B9AB-4A04-B074-BD31BE51298E}" presName="sibTrans" presStyleLbl="sibTrans1D1" presStyleIdx="8" presStyleCnt="13"/>
      <dgm:spPr/>
    </dgm:pt>
    <dgm:pt modelId="{FA94506C-8ADD-4E07-A142-EADE7BBFA3D8}" type="pres">
      <dgm:prSet presAssocID="{19841A49-B9AB-4A04-B074-BD31BE51298E}" presName="connectorText" presStyleLbl="sibTrans1D1" presStyleIdx="8" presStyleCnt="13"/>
      <dgm:spPr/>
    </dgm:pt>
    <dgm:pt modelId="{61379BC8-F746-465B-9892-CB836712340C}" type="pres">
      <dgm:prSet presAssocID="{070A7C35-3F2B-47C2-B51F-AED9991DB64F}" presName="node" presStyleLbl="node1" presStyleIdx="9" presStyleCnt="14">
        <dgm:presLayoutVars>
          <dgm:bulletEnabled val="1"/>
        </dgm:presLayoutVars>
      </dgm:prSet>
      <dgm:spPr/>
    </dgm:pt>
    <dgm:pt modelId="{42E6B900-EEA5-4B47-BF94-638F945C9213}" type="pres">
      <dgm:prSet presAssocID="{B721BBAB-691B-47A1-910E-066C707078B8}" presName="sibTrans" presStyleLbl="sibTrans1D1" presStyleIdx="9" presStyleCnt="13"/>
      <dgm:spPr/>
    </dgm:pt>
    <dgm:pt modelId="{821162E4-1A3B-4CBA-8695-FD0E3FE45D56}" type="pres">
      <dgm:prSet presAssocID="{B721BBAB-691B-47A1-910E-066C707078B8}" presName="connectorText" presStyleLbl="sibTrans1D1" presStyleIdx="9" presStyleCnt="13"/>
      <dgm:spPr/>
    </dgm:pt>
    <dgm:pt modelId="{8BFD042B-A95F-4A56-90CA-8E29D8A2C36B}" type="pres">
      <dgm:prSet presAssocID="{978A7F9C-CC3A-4CE2-A6F4-A231DAD53695}" presName="node" presStyleLbl="node1" presStyleIdx="10" presStyleCnt="14">
        <dgm:presLayoutVars>
          <dgm:bulletEnabled val="1"/>
        </dgm:presLayoutVars>
      </dgm:prSet>
      <dgm:spPr/>
    </dgm:pt>
    <dgm:pt modelId="{1960FCCC-F412-43AE-885D-B1797E8E3A0B}" type="pres">
      <dgm:prSet presAssocID="{B1B336A4-201E-4BB7-99D6-DEC6DC566C4D}" presName="sibTrans" presStyleLbl="sibTrans1D1" presStyleIdx="10" presStyleCnt="13"/>
      <dgm:spPr/>
    </dgm:pt>
    <dgm:pt modelId="{30F1CA4D-AB4B-4775-AF4B-5CA45E97E6E3}" type="pres">
      <dgm:prSet presAssocID="{B1B336A4-201E-4BB7-99D6-DEC6DC566C4D}" presName="connectorText" presStyleLbl="sibTrans1D1" presStyleIdx="10" presStyleCnt="13"/>
      <dgm:spPr/>
    </dgm:pt>
    <dgm:pt modelId="{BD2809E7-88C2-42B5-81B3-03AD33A777E0}" type="pres">
      <dgm:prSet presAssocID="{87F765BA-6C69-419E-97F8-4C8011B5A9B8}" presName="node" presStyleLbl="node1" presStyleIdx="11" presStyleCnt="14">
        <dgm:presLayoutVars>
          <dgm:bulletEnabled val="1"/>
        </dgm:presLayoutVars>
      </dgm:prSet>
      <dgm:spPr/>
    </dgm:pt>
    <dgm:pt modelId="{F7A3F25E-D685-4460-80E2-F780986A1ED5}" type="pres">
      <dgm:prSet presAssocID="{BA9CA053-A2AE-401E-B2C9-F00460CEEFD2}" presName="sibTrans" presStyleLbl="sibTrans1D1" presStyleIdx="11" presStyleCnt="13"/>
      <dgm:spPr/>
    </dgm:pt>
    <dgm:pt modelId="{640268A4-99C7-4551-8E4A-C0A20467F1C7}" type="pres">
      <dgm:prSet presAssocID="{BA9CA053-A2AE-401E-B2C9-F00460CEEFD2}" presName="connectorText" presStyleLbl="sibTrans1D1" presStyleIdx="11" presStyleCnt="13"/>
      <dgm:spPr/>
    </dgm:pt>
    <dgm:pt modelId="{1E062B1D-3655-4701-AB77-04C663CE9153}" type="pres">
      <dgm:prSet presAssocID="{9286B067-DF24-457C-9B3C-E16F47BBF20B}" presName="node" presStyleLbl="node1" presStyleIdx="12" presStyleCnt="14">
        <dgm:presLayoutVars>
          <dgm:bulletEnabled val="1"/>
        </dgm:presLayoutVars>
      </dgm:prSet>
      <dgm:spPr/>
    </dgm:pt>
    <dgm:pt modelId="{04AFF03F-BB71-4B4D-BAB2-2D48A7889495}" type="pres">
      <dgm:prSet presAssocID="{8E7519B7-5E0A-4DAD-A483-81A9A7D8919B}" presName="sibTrans" presStyleLbl="sibTrans1D1" presStyleIdx="12" presStyleCnt="13"/>
      <dgm:spPr/>
    </dgm:pt>
    <dgm:pt modelId="{3852EDC3-E8D9-4A57-BD11-1588E92B736F}" type="pres">
      <dgm:prSet presAssocID="{8E7519B7-5E0A-4DAD-A483-81A9A7D8919B}" presName="connectorText" presStyleLbl="sibTrans1D1" presStyleIdx="12" presStyleCnt="13"/>
      <dgm:spPr/>
    </dgm:pt>
    <dgm:pt modelId="{6526C95C-778D-4CA5-B70C-28718E1EBD8A}" type="pres">
      <dgm:prSet presAssocID="{5070AB42-846F-425A-8CA7-59601724254F}" presName="node" presStyleLbl="node1" presStyleIdx="13" presStyleCnt="14">
        <dgm:presLayoutVars>
          <dgm:bulletEnabled val="1"/>
        </dgm:presLayoutVars>
      </dgm:prSet>
      <dgm:spPr/>
    </dgm:pt>
  </dgm:ptLst>
  <dgm:cxnLst>
    <dgm:cxn modelId="{AF294007-3364-4742-828D-CD012461EEE2}" type="presOf" srcId="{DBF59FCD-F73A-457A-851C-96FAB84BE921}" destId="{BEE2B549-3AC3-4334-87C0-045F1EE9F5DA}" srcOrd="0" destOrd="0" presId="urn:microsoft.com/office/officeart/2016/7/layout/RepeatingBendingProcessNew"/>
    <dgm:cxn modelId="{F129AD08-AED8-478B-B6DC-6119F22AD120}" type="presOf" srcId="{CB886F48-04E2-4AAB-BBFF-1E3DFFFDB0FA}" destId="{F25356A8-4F07-4821-A771-E58E63D9165B}" srcOrd="0" destOrd="0" presId="urn:microsoft.com/office/officeart/2016/7/layout/RepeatingBendingProcessNew"/>
    <dgm:cxn modelId="{CE04130A-74C5-43F6-ACD0-267D2858B287}" type="presOf" srcId="{9286B067-DF24-457C-9B3C-E16F47BBF20B}" destId="{1E062B1D-3655-4701-AB77-04C663CE9153}" srcOrd="0" destOrd="0" presId="urn:microsoft.com/office/officeart/2016/7/layout/RepeatingBendingProcessNew"/>
    <dgm:cxn modelId="{647F7111-448C-4670-8962-F29D6B0FDF3E}" srcId="{5889D27D-470D-4939-84CB-A235135737DE}" destId="{DBF59FCD-F73A-457A-851C-96FAB84BE921}" srcOrd="8" destOrd="0" parTransId="{A266B96B-58B6-4422-8067-B44A8515F237}" sibTransId="{19841A49-B9AB-4A04-B074-BD31BE51298E}"/>
    <dgm:cxn modelId="{BD4A3617-8C01-4333-9904-D746166089A5}" type="presOf" srcId="{052A6DE3-6011-4617-9465-5DD1C4119CD1}" destId="{80E208CE-68B6-459E-A534-C413C2DD3363}" srcOrd="1" destOrd="0" presId="urn:microsoft.com/office/officeart/2016/7/layout/RepeatingBendingProcessNew"/>
    <dgm:cxn modelId="{3DF94F1F-1B66-458E-8B22-4EDA769569EB}" srcId="{5889D27D-470D-4939-84CB-A235135737DE}" destId="{9286B067-DF24-457C-9B3C-E16F47BBF20B}" srcOrd="12" destOrd="0" parTransId="{B569F57E-0C3C-4C85-BDC2-6EC7F2AF87A9}" sibTransId="{8E7519B7-5E0A-4DAD-A483-81A9A7D8919B}"/>
    <dgm:cxn modelId="{B4D5962A-DC11-45D5-A1C0-79BC110AC89B}" type="presOf" srcId="{B1B336A4-201E-4BB7-99D6-DEC6DC566C4D}" destId="{1960FCCC-F412-43AE-885D-B1797E8E3A0B}" srcOrd="0" destOrd="0" presId="urn:microsoft.com/office/officeart/2016/7/layout/RepeatingBendingProcessNew"/>
    <dgm:cxn modelId="{A141413B-91E3-41E7-A3A1-964671F266F8}" type="presOf" srcId="{156F30B0-2FC0-40FC-92B1-490122DA8E02}" destId="{F7615247-A651-4D03-BD11-1F3AD99F6AD5}" srcOrd="0" destOrd="0" presId="urn:microsoft.com/office/officeart/2016/7/layout/RepeatingBendingProcessNew"/>
    <dgm:cxn modelId="{8E6ED340-471F-4142-82DD-CD737E8FDA86}" srcId="{5889D27D-470D-4939-84CB-A235135737DE}" destId="{BDDFE80B-F957-4C59-99FF-66A2A8E2D352}" srcOrd="0" destOrd="0" parTransId="{892FD3D7-666C-4D0B-8C8A-364A5A63158D}" sibTransId="{052A6DE3-6011-4617-9465-5DD1C4119CD1}"/>
    <dgm:cxn modelId="{71EF775F-4EFF-4972-B26C-EE0C8849E584}" type="presOf" srcId="{98E45B7C-B5F0-447B-83AA-8F97A5520454}" destId="{98F48A02-2FC8-4EC4-9C37-FDF0E6299F3E}" srcOrd="1" destOrd="0" presId="urn:microsoft.com/office/officeart/2016/7/layout/RepeatingBendingProcessNew"/>
    <dgm:cxn modelId="{CDADC663-1145-4D82-AD40-C123BD45C164}" type="presOf" srcId="{2C4F8D03-6B3C-4913-8FD7-4A0E0E694BB8}" destId="{5B5CA21B-1590-429F-9F42-F54A0BA68C20}" srcOrd="0" destOrd="0" presId="urn:microsoft.com/office/officeart/2016/7/layout/RepeatingBendingProcessNew"/>
    <dgm:cxn modelId="{DD7D2C64-A65A-49CE-AB6C-73BFB1861206}" type="presOf" srcId="{156F30B0-2FC0-40FC-92B1-490122DA8E02}" destId="{A8AC1FF0-7BC6-4F24-81D2-95FB852AB381}" srcOrd="1" destOrd="0" presId="urn:microsoft.com/office/officeart/2016/7/layout/RepeatingBendingProcessNew"/>
    <dgm:cxn modelId="{E3D4A764-5609-4A2C-B54B-D4115D158160}" type="presOf" srcId="{3937B5B2-BB0A-4DF6-807F-F874F8578784}" destId="{48FF6032-BE3B-46BA-B9B2-FB669A145358}" srcOrd="0" destOrd="0" presId="urn:microsoft.com/office/officeart/2016/7/layout/RepeatingBendingProcessNew"/>
    <dgm:cxn modelId="{197AB844-5935-490D-8D53-D9571550935D}" type="presOf" srcId="{87F765BA-6C69-419E-97F8-4C8011B5A9B8}" destId="{BD2809E7-88C2-42B5-81B3-03AD33A777E0}" srcOrd="0" destOrd="0" presId="urn:microsoft.com/office/officeart/2016/7/layout/RepeatingBendingProcessNew"/>
    <dgm:cxn modelId="{28B8886B-EB58-4EF2-BC20-BCA2FA77FBC7}" type="presOf" srcId="{BDDFE80B-F957-4C59-99FF-66A2A8E2D352}" destId="{FF6F2121-6950-438B-802D-32411B1A83BF}" srcOrd="0" destOrd="0" presId="urn:microsoft.com/office/officeart/2016/7/layout/RepeatingBendingProcessNew"/>
    <dgm:cxn modelId="{9105146C-5F6F-4803-B1E2-189365FA91CD}" srcId="{5889D27D-470D-4939-84CB-A235135737DE}" destId="{541A07B3-9630-49DD-A712-E5DFCFB679AC}" srcOrd="4" destOrd="0" parTransId="{36ECA9F9-614E-4AD6-A13A-7BEF6735AFDD}" sibTransId="{1F5EB804-F480-4E4F-83E1-2CCB3A0DECE4}"/>
    <dgm:cxn modelId="{F132B56D-6098-4415-A288-7E51C1412985}" type="presOf" srcId="{541A07B3-9630-49DD-A712-E5DFCFB679AC}" destId="{FF2BAB14-CAE0-44A1-BE82-E1AEA371E752}" srcOrd="0" destOrd="0" presId="urn:microsoft.com/office/officeart/2016/7/layout/RepeatingBendingProcessNew"/>
    <dgm:cxn modelId="{FA3CB86E-FEBD-4252-970B-03545F2BE34D}" type="presOf" srcId="{070A7C35-3F2B-47C2-B51F-AED9991DB64F}" destId="{61379BC8-F746-465B-9892-CB836712340C}" srcOrd="0" destOrd="0" presId="urn:microsoft.com/office/officeart/2016/7/layout/RepeatingBendingProcessNew"/>
    <dgm:cxn modelId="{50257450-E1AB-4AE7-9344-EEA121B46318}" type="presOf" srcId="{29348065-C770-43D6-AD94-B30B861573E5}" destId="{3E41C8FC-80B4-46D8-8577-448B14DA0AA3}" srcOrd="1" destOrd="0" presId="urn:microsoft.com/office/officeart/2016/7/layout/RepeatingBendingProcessNew"/>
    <dgm:cxn modelId="{B73E9F71-12E0-47E9-AAAF-485CDCFEFE8E}" srcId="{5889D27D-470D-4939-84CB-A235135737DE}" destId="{DD21B82E-01B7-4FED-9FF8-81402595E7C7}" srcOrd="5" destOrd="0" parTransId="{9A09CA8F-DA46-4484-8480-87E02752FDCB}" sibTransId="{8524E9FE-987A-4A3F-8F59-7EF24D938972}"/>
    <dgm:cxn modelId="{4995D274-5263-4CDD-BE51-174822CD2F2E}" type="presOf" srcId="{B721BBAB-691B-47A1-910E-066C707078B8}" destId="{42E6B900-EEA5-4B47-BF94-638F945C9213}" srcOrd="0" destOrd="0" presId="urn:microsoft.com/office/officeart/2016/7/layout/RepeatingBendingProcessNew"/>
    <dgm:cxn modelId="{D381E354-1639-41CB-BC47-25770BBCEF3F}" type="presOf" srcId="{BA9CA053-A2AE-401E-B2C9-F00460CEEFD2}" destId="{F7A3F25E-D685-4460-80E2-F780986A1ED5}" srcOrd="0" destOrd="0" presId="urn:microsoft.com/office/officeart/2016/7/layout/RepeatingBendingProcessNew"/>
    <dgm:cxn modelId="{37E47482-1CA2-4F9A-A548-18BB13C06F20}" type="presOf" srcId="{BA9CA053-A2AE-401E-B2C9-F00460CEEFD2}" destId="{640268A4-99C7-4551-8E4A-C0A20467F1C7}" srcOrd="1" destOrd="0" presId="urn:microsoft.com/office/officeart/2016/7/layout/RepeatingBendingProcessNew"/>
    <dgm:cxn modelId="{882F1390-4253-4635-A19F-B2F478E221BA}" type="presOf" srcId="{8524E9FE-987A-4A3F-8F59-7EF24D938972}" destId="{2BE0D4C8-3DDC-434E-8479-CADFE838E721}" srcOrd="1" destOrd="0" presId="urn:microsoft.com/office/officeart/2016/7/layout/RepeatingBendingProcessNew"/>
    <dgm:cxn modelId="{2E27E791-EDD0-4EC9-B178-9D7A544E6E32}" type="presOf" srcId="{19841A49-B9AB-4A04-B074-BD31BE51298E}" destId="{FA94506C-8ADD-4E07-A142-EADE7BBFA3D8}" srcOrd="1" destOrd="0" presId="urn:microsoft.com/office/officeart/2016/7/layout/RepeatingBendingProcessNew"/>
    <dgm:cxn modelId="{238F4B92-E045-442D-850B-98D0B1EE73FF}" type="presOf" srcId="{CB886F48-04E2-4AAB-BBFF-1E3DFFFDB0FA}" destId="{E30B3178-A98B-4892-B72E-608BFF1A513A}" srcOrd="1" destOrd="0" presId="urn:microsoft.com/office/officeart/2016/7/layout/RepeatingBendingProcessNew"/>
    <dgm:cxn modelId="{C8811495-5EA8-433C-8C5D-53C13AAA0596}" type="presOf" srcId="{2ABFC10F-12A0-4AB9-9FEA-A6540FF100E6}" destId="{E5FE6A90-7BFA-4BB8-AE73-516EDBAE6C86}" srcOrd="0" destOrd="0" presId="urn:microsoft.com/office/officeart/2016/7/layout/RepeatingBendingProcessNew"/>
    <dgm:cxn modelId="{4AE0C896-52E7-4938-A921-DFB5D38E67F6}" type="presOf" srcId="{8E7519B7-5E0A-4DAD-A483-81A9A7D8919B}" destId="{04AFF03F-BB71-4B4D-BAB2-2D48A7889495}" srcOrd="0" destOrd="0" presId="urn:microsoft.com/office/officeart/2016/7/layout/RepeatingBendingProcessNew"/>
    <dgm:cxn modelId="{54753C97-7B0D-4FBA-A2D9-ABBB50F249DB}" type="presOf" srcId="{8524E9FE-987A-4A3F-8F59-7EF24D938972}" destId="{46E49E3F-9788-4356-BB4F-A49553421F57}" srcOrd="0" destOrd="0" presId="urn:microsoft.com/office/officeart/2016/7/layout/RepeatingBendingProcessNew"/>
    <dgm:cxn modelId="{44E53AA1-0FB9-4E44-802B-CB66823D4926}" srcId="{5889D27D-470D-4939-84CB-A235135737DE}" destId="{5070AB42-846F-425A-8CA7-59601724254F}" srcOrd="13" destOrd="0" parTransId="{19C648A4-FE68-4473-ABE3-66F34EA1F049}" sibTransId="{BDC7BCD8-E779-4F7D-8EEE-291D203275D5}"/>
    <dgm:cxn modelId="{5E498AA6-86A1-4BDB-B516-86632D4B2C81}" type="presOf" srcId="{B1B336A4-201E-4BB7-99D6-DEC6DC566C4D}" destId="{30F1CA4D-AB4B-4775-AF4B-5CA45E97E6E3}" srcOrd="1" destOrd="0" presId="urn:microsoft.com/office/officeart/2016/7/layout/RepeatingBendingProcessNew"/>
    <dgm:cxn modelId="{3095FDA7-B771-43EA-95D6-8FBF0C891822}" srcId="{5889D27D-470D-4939-84CB-A235135737DE}" destId="{68E0CEF2-FD29-4F8A-9973-E1E2382DC06A}" srcOrd="2" destOrd="0" parTransId="{7356E656-B742-4146-AFE0-B5C883C2E895}" sibTransId="{29348065-C770-43D6-AD94-B30B861573E5}"/>
    <dgm:cxn modelId="{140ABCB6-C125-4385-929B-F4852D6E1A83}" type="presOf" srcId="{2C4F8D03-6B3C-4913-8FD7-4A0E0E694BB8}" destId="{C1A043DA-96CB-4959-87B5-5DF132407927}" srcOrd="1" destOrd="0" presId="urn:microsoft.com/office/officeart/2016/7/layout/RepeatingBendingProcessNew"/>
    <dgm:cxn modelId="{C72BE9BE-D12C-4A38-9021-06BCC0517650}" type="presOf" srcId="{19841A49-B9AB-4A04-B074-BD31BE51298E}" destId="{44CF1399-4E4E-4753-8875-9D559BF208D4}" srcOrd="0" destOrd="0" presId="urn:microsoft.com/office/officeart/2016/7/layout/RepeatingBendingProcessNew"/>
    <dgm:cxn modelId="{6714C7C2-2C5E-4973-8600-33242BA6B2A6}" srcId="{5889D27D-470D-4939-84CB-A235135737DE}" destId="{070A7C35-3F2B-47C2-B51F-AED9991DB64F}" srcOrd="9" destOrd="0" parTransId="{9CC019E9-64F7-437D-96C6-CB219AF9021D}" sibTransId="{B721BBAB-691B-47A1-910E-066C707078B8}"/>
    <dgm:cxn modelId="{962BFEC2-BB81-4D00-A659-F63D30E2AA1E}" srcId="{5889D27D-470D-4939-84CB-A235135737DE}" destId="{978A7F9C-CC3A-4CE2-A6F4-A231DAD53695}" srcOrd="10" destOrd="0" parTransId="{D1AE2DF0-CBD3-416D-A8D0-026DADFB7B36}" sibTransId="{B1B336A4-201E-4BB7-99D6-DEC6DC566C4D}"/>
    <dgm:cxn modelId="{E04FBFC4-BE46-4D4E-AEBB-EDC1C25451F9}" srcId="{5889D27D-470D-4939-84CB-A235135737DE}" destId="{2ABFC10F-12A0-4AB9-9FEA-A6540FF100E6}" srcOrd="7" destOrd="0" parTransId="{9047A598-7FFE-4B8F-919F-6150F0E005EE}" sibTransId="{156F30B0-2FC0-40FC-92B1-490122DA8E02}"/>
    <dgm:cxn modelId="{BF750FCD-7D52-4E5A-AB1A-385379D6C4C2}" srcId="{5889D27D-470D-4939-84CB-A235135737DE}" destId="{3937B5B2-BB0A-4DF6-807F-F874F8578784}" srcOrd="1" destOrd="0" parTransId="{A5219156-E485-4E62-B8FD-083B45E7D827}" sibTransId="{98E45B7C-B5F0-447B-83AA-8F97A5520454}"/>
    <dgm:cxn modelId="{11CC74CF-67FB-44F4-82EC-F414A40C8703}" type="presOf" srcId="{052A6DE3-6011-4617-9465-5DD1C4119CD1}" destId="{E61D483C-C577-4F81-BAA0-9616A296732B}" srcOrd="0" destOrd="0" presId="urn:microsoft.com/office/officeart/2016/7/layout/RepeatingBendingProcessNew"/>
    <dgm:cxn modelId="{573E52D7-5C59-49E6-A437-77943B025AD6}" type="presOf" srcId="{DD21B82E-01B7-4FED-9FF8-81402595E7C7}" destId="{9C465818-B2A3-41B8-B14D-4E4B19C31EC3}" srcOrd="0" destOrd="0" presId="urn:microsoft.com/office/officeart/2016/7/layout/RepeatingBendingProcessNew"/>
    <dgm:cxn modelId="{FC64C7D7-E490-436D-951D-4DCF833626AF}" type="presOf" srcId="{5070AB42-846F-425A-8CA7-59601724254F}" destId="{6526C95C-778D-4CA5-B70C-28718E1EBD8A}" srcOrd="0" destOrd="0" presId="urn:microsoft.com/office/officeart/2016/7/layout/RepeatingBendingProcessNew"/>
    <dgm:cxn modelId="{EC2ACFD8-707C-4D1C-972C-767F977B08BB}" type="presOf" srcId="{8E7519B7-5E0A-4DAD-A483-81A9A7D8919B}" destId="{3852EDC3-E8D9-4A57-BD11-1588E92B736F}" srcOrd="1" destOrd="0" presId="urn:microsoft.com/office/officeart/2016/7/layout/RepeatingBendingProcessNew"/>
    <dgm:cxn modelId="{E3BD2ADD-3189-40DC-8DDB-431E3EE0D676}" type="presOf" srcId="{5889D27D-470D-4939-84CB-A235135737DE}" destId="{EEDDD5B0-BFA3-4C91-889A-0CDCA4B3AF26}" srcOrd="0" destOrd="0" presId="urn:microsoft.com/office/officeart/2016/7/layout/RepeatingBendingProcessNew"/>
    <dgm:cxn modelId="{9BE4A6DF-0C7E-48E4-8DFA-0F52E9C3D026}" type="presOf" srcId="{98E45B7C-B5F0-447B-83AA-8F97A5520454}" destId="{D4E5C846-9D89-4111-B1C4-675FC55BD7D5}" srcOrd="0" destOrd="0" presId="urn:microsoft.com/office/officeart/2016/7/layout/RepeatingBendingProcessNew"/>
    <dgm:cxn modelId="{AF8ECDE1-5132-4971-B895-F5A4EA356425}" type="presOf" srcId="{1F5EB804-F480-4E4F-83E1-2CCB3A0DECE4}" destId="{02172CB3-84AC-4ED4-82FB-4F9E56F5969F}" srcOrd="1" destOrd="0" presId="urn:microsoft.com/office/officeart/2016/7/layout/RepeatingBendingProcessNew"/>
    <dgm:cxn modelId="{DCB5B6E4-6986-429F-A502-D6D16BE215CD}" type="presOf" srcId="{D281CCB6-2ED2-49FF-A7F3-53D84FEF045C}" destId="{A2403AA9-2FDE-4CAC-9EEC-1FD8BA89C4FE}" srcOrd="0" destOrd="0" presId="urn:microsoft.com/office/officeart/2016/7/layout/RepeatingBendingProcessNew"/>
    <dgm:cxn modelId="{221EFEE7-7F27-4253-91CA-37172DF1B696}" type="presOf" srcId="{978A7F9C-CC3A-4CE2-A6F4-A231DAD53695}" destId="{8BFD042B-A95F-4A56-90CA-8E29D8A2C36B}" srcOrd="0" destOrd="0" presId="urn:microsoft.com/office/officeart/2016/7/layout/RepeatingBendingProcessNew"/>
    <dgm:cxn modelId="{D13AD7EB-4427-43E8-B344-56B33E7C5F7B}" srcId="{5889D27D-470D-4939-84CB-A235135737DE}" destId="{87F765BA-6C69-419E-97F8-4C8011B5A9B8}" srcOrd="11" destOrd="0" parTransId="{EBCF619C-B792-445D-AFEB-F327939B622A}" sibTransId="{BA9CA053-A2AE-401E-B2C9-F00460CEEFD2}"/>
    <dgm:cxn modelId="{4A7DDEEB-7689-4C11-8931-672B99E0D7D6}" type="presOf" srcId="{68E0CEF2-FD29-4F8A-9973-E1E2382DC06A}" destId="{7B05797A-A818-4233-BB27-7AB0BCD317BB}" srcOrd="0" destOrd="0" presId="urn:microsoft.com/office/officeart/2016/7/layout/RepeatingBendingProcessNew"/>
    <dgm:cxn modelId="{8B361EF3-47D9-47F4-87AF-B7C9D32BE8C8}" type="presOf" srcId="{29348065-C770-43D6-AD94-B30B861573E5}" destId="{4DE1CD47-18CB-499D-838D-E1226342E712}" srcOrd="0" destOrd="0" presId="urn:microsoft.com/office/officeart/2016/7/layout/RepeatingBendingProcessNew"/>
    <dgm:cxn modelId="{F30B47F4-9EC8-4748-BCF3-2AB92F78EDEB}" srcId="{5889D27D-470D-4939-84CB-A235135737DE}" destId="{D281CCB6-2ED2-49FF-A7F3-53D84FEF045C}" srcOrd="3" destOrd="0" parTransId="{FCB7ABF4-F674-4000-BDCC-71E285BF0DA9}" sibTransId="{CB886F48-04E2-4AAB-BBFF-1E3DFFFDB0FA}"/>
    <dgm:cxn modelId="{53B2BCF6-2214-490E-A0B6-560F22106075}" type="presOf" srcId="{737AB1D5-5F80-49A6-8891-61BE8F809110}" destId="{FBF6FE16-3B51-4189-9E2C-5E534E4BF08E}" srcOrd="0" destOrd="0" presId="urn:microsoft.com/office/officeart/2016/7/layout/RepeatingBendingProcessNew"/>
    <dgm:cxn modelId="{E85CA0F8-1347-4158-8934-2E044D725AB0}" type="presOf" srcId="{1F5EB804-F480-4E4F-83E1-2CCB3A0DECE4}" destId="{3A7F7DCC-38F0-4397-B489-A3266E6E697D}" srcOrd="0" destOrd="0" presId="urn:microsoft.com/office/officeart/2016/7/layout/RepeatingBendingProcessNew"/>
    <dgm:cxn modelId="{6BEB31FC-2BA6-4109-8DC7-3780CFDFB81C}" srcId="{5889D27D-470D-4939-84CB-A235135737DE}" destId="{737AB1D5-5F80-49A6-8891-61BE8F809110}" srcOrd="6" destOrd="0" parTransId="{D4A91571-A35B-4476-8AE3-51783F6E6158}" sibTransId="{2C4F8D03-6B3C-4913-8FD7-4A0E0E694BB8}"/>
    <dgm:cxn modelId="{086769FE-1FF5-4656-A3C5-424E959A4604}" type="presOf" srcId="{B721BBAB-691B-47A1-910E-066C707078B8}" destId="{821162E4-1A3B-4CBA-8695-FD0E3FE45D56}" srcOrd="1" destOrd="0" presId="urn:microsoft.com/office/officeart/2016/7/layout/RepeatingBendingProcessNew"/>
    <dgm:cxn modelId="{1F62528F-8A1A-473D-B36B-D92DE32C580B}" type="presParOf" srcId="{EEDDD5B0-BFA3-4C91-889A-0CDCA4B3AF26}" destId="{FF6F2121-6950-438B-802D-32411B1A83BF}" srcOrd="0" destOrd="0" presId="urn:microsoft.com/office/officeart/2016/7/layout/RepeatingBendingProcessNew"/>
    <dgm:cxn modelId="{071C8FCA-D5C4-4DF1-91F3-FCB612465C8C}" type="presParOf" srcId="{EEDDD5B0-BFA3-4C91-889A-0CDCA4B3AF26}" destId="{E61D483C-C577-4F81-BAA0-9616A296732B}" srcOrd="1" destOrd="0" presId="urn:microsoft.com/office/officeart/2016/7/layout/RepeatingBendingProcessNew"/>
    <dgm:cxn modelId="{06D05767-32AC-489D-B90B-9CD662E334B1}" type="presParOf" srcId="{E61D483C-C577-4F81-BAA0-9616A296732B}" destId="{80E208CE-68B6-459E-A534-C413C2DD3363}" srcOrd="0" destOrd="0" presId="urn:microsoft.com/office/officeart/2016/7/layout/RepeatingBendingProcessNew"/>
    <dgm:cxn modelId="{C326F0CD-E996-42F7-8069-FBED1615B9B5}" type="presParOf" srcId="{EEDDD5B0-BFA3-4C91-889A-0CDCA4B3AF26}" destId="{48FF6032-BE3B-46BA-B9B2-FB669A145358}" srcOrd="2" destOrd="0" presId="urn:microsoft.com/office/officeart/2016/7/layout/RepeatingBendingProcessNew"/>
    <dgm:cxn modelId="{92B4E438-B3AF-4618-A790-2854AC590AEF}" type="presParOf" srcId="{EEDDD5B0-BFA3-4C91-889A-0CDCA4B3AF26}" destId="{D4E5C846-9D89-4111-B1C4-675FC55BD7D5}" srcOrd="3" destOrd="0" presId="urn:microsoft.com/office/officeart/2016/7/layout/RepeatingBendingProcessNew"/>
    <dgm:cxn modelId="{8BE51996-EA3B-4970-8A31-3BDF88967C7F}" type="presParOf" srcId="{D4E5C846-9D89-4111-B1C4-675FC55BD7D5}" destId="{98F48A02-2FC8-4EC4-9C37-FDF0E6299F3E}" srcOrd="0" destOrd="0" presId="urn:microsoft.com/office/officeart/2016/7/layout/RepeatingBendingProcessNew"/>
    <dgm:cxn modelId="{80C9A48B-9091-4987-97F1-3912EEC70D4B}" type="presParOf" srcId="{EEDDD5B0-BFA3-4C91-889A-0CDCA4B3AF26}" destId="{7B05797A-A818-4233-BB27-7AB0BCD317BB}" srcOrd="4" destOrd="0" presId="urn:microsoft.com/office/officeart/2016/7/layout/RepeatingBendingProcessNew"/>
    <dgm:cxn modelId="{408F5BC5-9CE9-4FCC-ABFC-502FFB9E1381}" type="presParOf" srcId="{EEDDD5B0-BFA3-4C91-889A-0CDCA4B3AF26}" destId="{4DE1CD47-18CB-499D-838D-E1226342E712}" srcOrd="5" destOrd="0" presId="urn:microsoft.com/office/officeart/2016/7/layout/RepeatingBendingProcessNew"/>
    <dgm:cxn modelId="{0C85E5FA-29C3-4D11-83E3-0237037324BD}" type="presParOf" srcId="{4DE1CD47-18CB-499D-838D-E1226342E712}" destId="{3E41C8FC-80B4-46D8-8577-448B14DA0AA3}" srcOrd="0" destOrd="0" presId="urn:microsoft.com/office/officeart/2016/7/layout/RepeatingBendingProcessNew"/>
    <dgm:cxn modelId="{6F30B60F-8D00-4012-87A6-6AFF5372C9F0}" type="presParOf" srcId="{EEDDD5B0-BFA3-4C91-889A-0CDCA4B3AF26}" destId="{A2403AA9-2FDE-4CAC-9EEC-1FD8BA89C4FE}" srcOrd="6" destOrd="0" presId="urn:microsoft.com/office/officeart/2016/7/layout/RepeatingBendingProcessNew"/>
    <dgm:cxn modelId="{6CA90D12-DFE0-4B5B-A991-7C71C890C2AD}" type="presParOf" srcId="{EEDDD5B0-BFA3-4C91-889A-0CDCA4B3AF26}" destId="{F25356A8-4F07-4821-A771-E58E63D9165B}" srcOrd="7" destOrd="0" presId="urn:microsoft.com/office/officeart/2016/7/layout/RepeatingBendingProcessNew"/>
    <dgm:cxn modelId="{92F0D209-481B-41A3-8EDB-7DAAF64C6767}" type="presParOf" srcId="{F25356A8-4F07-4821-A771-E58E63D9165B}" destId="{E30B3178-A98B-4892-B72E-608BFF1A513A}" srcOrd="0" destOrd="0" presId="urn:microsoft.com/office/officeart/2016/7/layout/RepeatingBendingProcessNew"/>
    <dgm:cxn modelId="{162F5506-76C7-4160-A8A4-E5648FC5608A}" type="presParOf" srcId="{EEDDD5B0-BFA3-4C91-889A-0CDCA4B3AF26}" destId="{FF2BAB14-CAE0-44A1-BE82-E1AEA371E752}" srcOrd="8" destOrd="0" presId="urn:microsoft.com/office/officeart/2016/7/layout/RepeatingBendingProcessNew"/>
    <dgm:cxn modelId="{C009947F-2270-4310-A2DB-6DCD8167323A}" type="presParOf" srcId="{EEDDD5B0-BFA3-4C91-889A-0CDCA4B3AF26}" destId="{3A7F7DCC-38F0-4397-B489-A3266E6E697D}" srcOrd="9" destOrd="0" presId="urn:microsoft.com/office/officeart/2016/7/layout/RepeatingBendingProcessNew"/>
    <dgm:cxn modelId="{0A541165-981B-4832-A2AD-30FFE39C67C8}" type="presParOf" srcId="{3A7F7DCC-38F0-4397-B489-A3266E6E697D}" destId="{02172CB3-84AC-4ED4-82FB-4F9E56F5969F}" srcOrd="0" destOrd="0" presId="urn:microsoft.com/office/officeart/2016/7/layout/RepeatingBendingProcessNew"/>
    <dgm:cxn modelId="{24D156B9-F703-4456-9D52-86536256650E}" type="presParOf" srcId="{EEDDD5B0-BFA3-4C91-889A-0CDCA4B3AF26}" destId="{9C465818-B2A3-41B8-B14D-4E4B19C31EC3}" srcOrd="10" destOrd="0" presId="urn:microsoft.com/office/officeart/2016/7/layout/RepeatingBendingProcessNew"/>
    <dgm:cxn modelId="{2256CEAA-68CF-43D7-8F9A-1206EC394F28}" type="presParOf" srcId="{EEDDD5B0-BFA3-4C91-889A-0CDCA4B3AF26}" destId="{46E49E3F-9788-4356-BB4F-A49553421F57}" srcOrd="11" destOrd="0" presId="urn:microsoft.com/office/officeart/2016/7/layout/RepeatingBendingProcessNew"/>
    <dgm:cxn modelId="{9FBC5BBE-2F69-4449-AFC2-EE7D669EF50F}" type="presParOf" srcId="{46E49E3F-9788-4356-BB4F-A49553421F57}" destId="{2BE0D4C8-3DDC-434E-8479-CADFE838E721}" srcOrd="0" destOrd="0" presId="urn:microsoft.com/office/officeart/2016/7/layout/RepeatingBendingProcessNew"/>
    <dgm:cxn modelId="{87E6B97B-5FE6-4109-B774-C4733ABAB3E8}" type="presParOf" srcId="{EEDDD5B0-BFA3-4C91-889A-0CDCA4B3AF26}" destId="{FBF6FE16-3B51-4189-9E2C-5E534E4BF08E}" srcOrd="12" destOrd="0" presId="urn:microsoft.com/office/officeart/2016/7/layout/RepeatingBendingProcessNew"/>
    <dgm:cxn modelId="{89577869-2905-4663-ACF0-4BBBBEB06A64}" type="presParOf" srcId="{EEDDD5B0-BFA3-4C91-889A-0CDCA4B3AF26}" destId="{5B5CA21B-1590-429F-9F42-F54A0BA68C20}" srcOrd="13" destOrd="0" presId="urn:microsoft.com/office/officeart/2016/7/layout/RepeatingBendingProcessNew"/>
    <dgm:cxn modelId="{EA8EC125-064F-4C57-BA88-9648FB6CEED7}" type="presParOf" srcId="{5B5CA21B-1590-429F-9F42-F54A0BA68C20}" destId="{C1A043DA-96CB-4959-87B5-5DF132407927}" srcOrd="0" destOrd="0" presId="urn:microsoft.com/office/officeart/2016/7/layout/RepeatingBendingProcessNew"/>
    <dgm:cxn modelId="{69D9314B-B773-42D0-AD99-F4EC8207EDE8}" type="presParOf" srcId="{EEDDD5B0-BFA3-4C91-889A-0CDCA4B3AF26}" destId="{E5FE6A90-7BFA-4BB8-AE73-516EDBAE6C86}" srcOrd="14" destOrd="0" presId="urn:microsoft.com/office/officeart/2016/7/layout/RepeatingBendingProcessNew"/>
    <dgm:cxn modelId="{9AF25E00-98A4-4BBD-B7C9-9EFEAC75DFB0}" type="presParOf" srcId="{EEDDD5B0-BFA3-4C91-889A-0CDCA4B3AF26}" destId="{F7615247-A651-4D03-BD11-1F3AD99F6AD5}" srcOrd="15" destOrd="0" presId="urn:microsoft.com/office/officeart/2016/7/layout/RepeatingBendingProcessNew"/>
    <dgm:cxn modelId="{3FE1CE05-A441-4170-A54E-8D7CAC97F8C2}" type="presParOf" srcId="{F7615247-A651-4D03-BD11-1F3AD99F6AD5}" destId="{A8AC1FF0-7BC6-4F24-81D2-95FB852AB381}" srcOrd="0" destOrd="0" presId="urn:microsoft.com/office/officeart/2016/7/layout/RepeatingBendingProcessNew"/>
    <dgm:cxn modelId="{874043EC-51CF-4DA4-A8E6-D5C070E3D5EA}" type="presParOf" srcId="{EEDDD5B0-BFA3-4C91-889A-0CDCA4B3AF26}" destId="{BEE2B549-3AC3-4334-87C0-045F1EE9F5DA}" srcOrd="16" destOrd="0" presId="urn:microsoft.com/office/officeart/2016/7/layout/RepeatingBendingProcessNew"/>
    <dgm:cxn modelId="{E68F20F6-7EA0-4464-9988-4BF53771A10D}" type="presParOf" srcId="{EEDDD5B0-BFA3-4C91-889A-0CDCA4B3AF26}" destId="{44CF1399-4E4E-4753-8875-9D559BF208D4}" srcOrd="17" destOrd="0" presId="urn:microsoft.com/office/officeart/2016/7/layout/RepeatingBendingProcessNew"/>
    <dgm:cxn modelId="{662EE306-939F-445D-B5F1-FA261C9C8A00}" type="presParOf" srcId="{44CF1399-4E4E-4753-8875-9D559BF208D4}" destId="{FA94506C-8ADD-4E07-A142-EADE7BBFA3D8}" srcOrd="0" destOrd="0" presId="urn:microsoft.com/office/officeart/2016/7/layout/RepeatingBendingProcessNew"/>
    <dgm:cxn modelId="{27EE5AA8-C8D8-410F-B3BE-F9CDAE0F53A0}" type="presParOf" srcId="{EEDDD5B0-BFA3-4C91-889A-0CDCA4B3AF26}" destId="{61379BC8-F746-465B-9892-CB836712340C}" srcOrd="18" destOrd="0" presId="urn:microsoft.com/office/officeart/2016/7/layout/RepeatingBendingProcessNew"/>
    <dgm:cxn modelId="{60A8F162-3DBF-4B9F-B06E-E69C449C4EF7}" type="presParOf" srcId="{EEDDD5B0-BFA3-4C91-889A-0CDCA4B3AF26}" destId="{42E6B900-EEA5-4B47-BF94-638F945C9213}" srcOrd="19" destOrd="0" presId="urn:microsoft.com/office/officeart/2016/7/layout/RepeatingBendingProcessNew"/>
    <dgm:cxn modelId="{3DB88322-B4D1-4493-8647-9F8306F97212}" type="presParOf" srcId="{42E6B900-EEA5-4B47-BF94-638F945C9213}" destId="{821162E4-1A3B-4CBA-8695-FD0E3FE45D56}" srcOrd="0" destOrd="0" presId="urn:microsoft.com/office/officeart/2016/7/layout/RepeatingBendingProcessNew"/>
    <dgm:cxn modelId="{395A2DEA-7BAC-40DB-854D-70B927C7DF50}" type="presParOf" srcId="{EEDDD5B0-BFA3-4C91-889A-0CDCA4B3AF26}" destId="{8BFD042B-A95F-4A56-90CA-8E29D8A2C36B}" srcOrd="20" destOrd="0" presId="urn:microsoft.com/office/officeart/2016/7/layout/RepeatingBendingProcessNew"/>
    <dgm:cxn modelId="{ED849F14-9088-4B6A-B8BB-AAD5989C96D7}" type="presParOf" srcId="{EEDDD5B0-BFA3-4C91-889A-0CDCA4B3AF26}" destId="{1960FCCC-F412-43AE-885D-B1797E8E3A0B}" srcOrd="21" destOrd="0" presId="urn:microsoft.com/office/officeart/2016/7/layout/RepeatingBendingProcessNew"/>
    <dgm:cxn modelId="{7F93D17F-93DC-4C1E-80A0-92BD3D10C261}" type="presParOf" srcId="{1960FCCC-F412-43AE-885D-B1797E8E3A0B}" destId="{30F1CA4D-AB4B-4775-AF4B-5CA45E97E6E3}" srcOrd="0" destOrd="0" presId="urn:microsoft.com/office/officeart/2016/7/layout/RepeatingBendingProcessNew"/>
    <dgm:cxn modelId="{9F38BFDE-251F-4AD4-B4FE-7446B15F6897}" type="presParOf" srcId="{EEDDD5B0-BFA3-4C91-889A-0CDCA4B3AF26}" destId="{BD2809E7-88C2-42B5-81B3-03AD33A777E0}" srcOrd="22" destOrd="0" presId="urn:microsoft.com/office/officeart/2016/7/layout/RepeatingBendingProcessNew"/>
    <dgm:cxn modelId="{FB012356-F249-4F89-A790-7CD16EB1F690}" type="presParOf" srcId="{EEDDD5B0-BFA3-4C91-889A-0CDCA4B3AF26}" destId="{F7A3F25E-D685-4460-80E2-F780986A1ED5}" srcOrd="23" destOrd="0" presId="urn:microsoft.com/office/officeart/2016/7/layout/RepeatingBendingProcessNew"/>
    <dgm:cxn modelId="{FD151268-A3E9-4FEE-8AB9-A26104010628}" type="presParOf" srcId="{F7A3F25E-D685-4460-80E2-F780986A1ED5}" destId="{640268A4-99C7-4551-8E4A-C0A20467F1C7}" srcOrd="0" destOrd="0" presId="urn:microsoft.com/office/officeart/2016/7/layout/RepeatingBendingProcessNew"/>
    <dgm:cxn modelId="{EB15E150-37AE-46BE-83F2-098124709AC5}" type="presParOf" srcId="{EEDDD5B0-BFA3-4C91-889A-0CDCA4B3AF26}" destId="{1E062B1D-3655-4701-AB77-04C663CE9153}" srcOrd="24" destOrd="0" presId="urn:microsoft.com/office/officeart/2016/7/layout/RepeatingBendingProcessNew"/>
    <dgm:cxn modelId="{1BBEBCD3-9978-42BD-AD5B-7814C3A7476F}" type="presParOf" srcId="{EEDDD5B0-BFA3-4C91-889A-0CDCA4B3AF26}" destId="{04AFF03F-BB71-4B4D-BAB2-2D48A7889495}" srcOrd="25" destOrd="0" presId="urn:microsoft.com/office/officeart/2016/7/layout/RepeatingBendingProcessNew"/>
    <dgm:cxn modelId="{1CAEAC1A-DCA8-4653-947F-168A53CE77B8}" type="presParOf" srcId="{04AFF03F-BB71-4B4D-BAB2-2D48A7889495}" destId="{3852EDC3-E8D9-4A57-BD11-1588E92B736F}" srcOrd="0" destOrd="0" presId="urn:microsoft.com/office/officeart/2016/7/layout/RepeatingBendingProcessNew"/>
    <dgm:cxn modelId="{D03607BD-0406-40D2-9A89-AC43E9805F87}" type="presParOf" srcId="{EEDDD5B0-BFA3-4C91-889A-0CDCA4B3AF26}" destId="{6526C95C-778D-4CA5-B70C-28718E1EBD8A}" srcOrd="2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AF55FC-540B-4E38-8955-5D477E9E5871}" type="doc">
      <dgm:prSet loTypeId="urn:microsoft.com/office/officeart/2016/7/layout/VerticalHollowActionList" loCatId="List" qsTypeId="urn:microsoft.com/office/officeart/2005/8/quickstyle/simple2" qsCatId="simple" csTypeId="urn:microsoft.com/office/officeart/2005/8/colors/colorful1" csCatId="colorful"/>
      <dgm:spPr/>
      <dgm:t>
        <a:bodyPr/>
        <a:lstStyle/>
        <a:p>
          <a:endParaRPr lang="en-US"/>
        </a:p>
      </dgm:t>
    </dgm:pt>
    <dgm:pt modelId="{E1554E73-E40E-4D13-991A-1F827687CF82}">
      <dgm:prSet/>
      <dgm:spPr/>
      <dgm:t>
        <a:bodyPr/>
        <a:lstStyle/>
        <a:p>
          <a:r>
            <a:rPr lang="en-US"/>
            <a:t>Ensure</a:t>
          </a:r>
        </a:p>
      </dgm:t>
    </dgm:pt>
    <dgm:pt modelId="{7FEAEB86-A110-43A2-B934-9AEEE9CBE31B}" type="parTrans" cxnId="{F92517E6-FF71-400B-8046-D765B26A249D}">
      <dgm:prSet/>
      <dgm:spPr/>
      <dgm:t>
        <a:bodyPr/>
        <a:lstStyle/>
        <a:p>
          <a:endParaRPr lang="en-US"/>
        </a:p>
      </dgm:t>
    </dgm:pt>
    <dgm:pt modelId="{1BE54579-CEE9-4776-8C01-8A0593EA1A7C}" type="sibTrans" cxnId="{F92517E6-FF71-400B-8046-D765B26A249D}">
      <dgm:prSet/>
      <dgm:spPr/>
      <dgm:t>
        <a:bodyPr/>
        <a:lstStyle/>
        <a:p>
          <a:endParaRPr lang="en-US"/>
        </a:p>
      </dgm:t>
    </dgm:pt>
    <dgm:pt modelId="{2B361BAD-1245-4943-96A0-85BE68D230C9}">
      <dgm:prSet/>
      <dgm:spPr/>
      <dgm:t>
        <a:bodyPr/>
        <a:lstStyle/>
        <a:p>
          <a:r>
            <a:rPr lang="en-US"/>
            <a:t>Ensure High Availability</a:t>
          </a:r>
        </a:p>
      </dgm:t>
    </dgm:pt>
    <dgm:pt modelId="{AC17AF1F-8534-41B4-96F9-A29B5F2F99CF}" type="parTrans" cxnId="{57F525BA-98A0-4313-91EC-F61099A3FB18}">
      <dgm:prSet/>
      <dgm:spPr/>
      <dgm:t>
        <a:bodyPr/>
        <a:lstStyle/>
        <a:p>
          <a:endParaRPr lang="en-US"/>
        </a:p>
      </dgm:t>
    </dgm:pt>
    <dgm:pt modelId="{A5A712C7-3FCB-49FB-941B-282EA9012A9A}" type="sibTrans" cxnId="{57F525BA-98A0-4313-91EC-F61099A3FB18}">
      <dgm:prSet/>
      <dgm:spPr/>
      <dgm:t>
        <a:bodyPr/>
        <a:lstStyle/>
        <a:p>
          <a:endParaRPr lang="en-US"/>
        </a:p>
      </dgm:t>
    </dgm:pt>
    <dgm:pt modelId="{46BD7A9B-3BDB-4A3F-8D89-4717E35850C7}">
      <dgm:prSet/>
      <dgm:spPr/>
      <dgm:t>
        <a:bodyPr/>
        <a:lstStyle/>
        <a:p>
          <a:r>
            <a:rPr lang="en-US"/>
            <a:t>Better</a:t>
          </a:r>
        </a:p>
      </dgm:t>
    </dgm:pt>
    <dgm:pt modelId="{B32A2141-7924-489E-819C-241CCA2F777B}" type="parTrans" cxnId="{F341A4E7-8F93-4D61-B94F-3ACFDEA055F8}">
      <dgm:prSet/>
      <dgm:spPr/>
      <dgm:t>
        <a:bodyPr/>
        <a:lstStyle/>
        <a:p>
          <a:endParaRPr lang="en-US"/>
        </a:p>
      </dgm:t>
    </dgm:pt>
    <dgm:pt modelId="{A83B3B98-983F-4434-A7D7-7B9C861610DC}" type="sibTrans" cxnId="{F341A4E7-8F93-4D61-B94F-3ACFDEA055F8}">
      <dgm:prSet/>
      <dgm:spPr/>
      <dgm:t>
        <a:bodyPr/>
        <a:lstStyle/>
        <a:p>
          <a:endParaRPr lang="en-US"/>
        </a:p>
      </dgm:t>
    </dgm:pt>
    <dgm:pt modelId="{3CC44E06-1990-4317-9977-C46055E4A97D}">
      <dgm:prSet/>
      <dgm:spPr/>
      <dgm:t>
        <a:bodyPr/>
        <a:lstStyle/>
        <a:p>
          <a:r>
            <a:rPr lang="en-US"/>
            <a:t>Better Data Storage Control and Cost Reduction </a:t>
          </a:r>
        </a:p>
      </dgm:t>
    </dgm:pt>
    <dgm:pt modelId="{C832DC3B-A485-4C06-9D88-0D7C571C9D5C}" type="parTrans" cxnId="{0BDD9B62-E782-43DA-8BC1-E01D0CFF3E49}">
      <dgm:prSet/>
      <dgm:spPr/>
      <dgm:t>
        <a:bodyPr/>
        <a:lstStyle/>
        <a:p>
          <a:endParaRPr lang="en-US"/>
        </a:p>
      </dgm:t>
    </dgm:pt>
    <dgm:pt modelId="{825F4E36-8E89-4638-AC46-5B0A27345507}" type="sibTrans" cxnId="{0BDD9B62-E782-43DA-8BC1-E01D0CFF3E49}">
      <dgm:prSet/>
      <dgm:spPr/>
      <dgm:t>
        <a:bodyPr/>
        <a:lstStyle/>
        <a:p>
          <a:endParaRPr lang="en-US"/>
        </a:p>
      </dgm:t>
    </dgm:pt>
    <dgm:pt modelId="{1801A7FA-6B72-42F2-B6AF-972DA7F27C04}">
      <dgm:prSet/>
      <dgm:spPr/>
      <dgm:t>
        <a:bodyPr/>
        <a:lstStyle/>
        <a:p>
          <a:r>
            <a:rPr lang="en-US"/>
            <a:t>Allow</a:t>
          </a:r>
        </a:p>
      </dgm:t>
    </dgm:pt>
    <dgm:pt modelId="{17DE985E-159C-438C-AE76-824C26F03106}" type="parTrans" cxnId="{F1681046-1ECA-45BF-95C5-9DBDD3DDD034}">
      <dgm:prSet/>
      <dgm:spPr/>
      <dgm:t>
        <a:bodyPr/>
        <a:lstStyle/>
        <a:p>
          <a:endParaRPr lang="en-US"/>
        </a:p>
      </dgm:t>
    </dgm:pt>
    <dgm:pt modelId="{9BDBA6B8-0B77-42B4-88AE-790E647DAC5E}" type="sibTrans" cxnId="{F1681046-1ECA-45BF-95C5-9DBDD3DDD034}">
      <dgm:prSet/>
      <dgm:spPr/>
      <dgm:t>
        <a:bodyPr/>
        <a:lstStyle/>
        <a:p>
          <a:endParaRPr lang="en-US"/>
        </a:p>
      </dgm:t>
    </dgm:pt>
    <dgm:pt modelId="{8DDC8F12-E238-41CA-A60F-7345694AD3A3}">
      <dgm:prSet/>
      <dgm:spPr/>
      <dgm:t>
        <a:bodyPr/>
        <a:lstStyle/>
        <a:p>
          <a:r>
            <a:rPr lang="en-US"/>
            <a:t>Allow Efficient Hardware Deployment and Utilization Storage Virtualization</a:t>
          </a:r>
        </a:p>
      </dgm:t>
    </dgm:pt>
    <dgm:pt modelId="{D52C5E26-DDB2-40A4-A6EB-3D3F50128239}" type="parTrans" cxnId="{7928F35E-2BAF-4929-99E3-BBCD99D8C1E8}">
      <dgm:prSet/>
      <dgm:spPr/>
      <dgm:t>
        <a:bodyPr/>
        <a:lstStyle/>
        <a:p>
          <a:endParaRPr lang="en-US"/>
        </a:p>
      </dgm:t>
    </dgm:pt>
    <dgm:pt modelId="{F8AE413A-7BC0-4658-B72C-E9794E37CAD1}" type="sibTrans" cxnId="{7928F35E-2BAF-4929-99E3-BBCD99D8C1E8}">
      <dgm:prSet/>
      <dgm:spPr/>
      <dgm:t>
        <a:bodyPr/>
        <a:lstStyle/>
        <a:p>
          <a:endParaRPr lang="en-US"/>
        </a:p>
      </dgm:t>
    </dgm:pt>
    <dgm:pt modelId="{D5C89BBC-343C-4A7B-BF31-8D2F1A89664C}">
      <dgm:prSet/>
      <dgm:spPr/>
      <dgm:t>
        <a:bodyPr/>
        <a:lstStyle/>
        <a:p>
          <a:r>
            <a:rPr lang="en-US"/>
            <a:t>Increase</a:t>
          </a:r>
        </a:p>
      </dgm:t>
    </dgm:pt>
    <dgm:pt modelId="{3BC41068-7FD1-4826-B1D2-E70B7B23E52B}" type="parTrans" cxnId="{F22315F5-922D-484E-920F-82F0FDE74613}">
      <dgm:prSet/>
      <dgm:spPr/>
      <dgm:t>
        <a:bodyPr/>
        <a:lstStyle/>
        <a:p>
          <a:endParaRPr lang="en-US"/>
        </a:p>
      </dgm:t>
    </dgm:pt>
    <dgm:pt modelId="{99006E2B-EEFA-480C-A47D-EEFCFFBA4382}" type="sibTrans" cxnId="{F22315F5-922D-484E-920F-82F0FDE74613}">
      <dgm:prSet/>
      <dgm:spPr/>
      <dgm:t>
        <a:bodyPr/>
        <a:lstStyle/>
        <a:p>
          <a:endParaRPr lang="en-US"/>
        </a:p>
      </dgm:t>
    </dgm:pt>
    <dgm:pt modelId="{FB8A3BD4-50CD-4DBF-B108-781F5B758FC4}">
      <dgm:prSet/>
      <dgm:spPr/>
      <dgm:t>
        <a:bodyPr/>
        <a:lstStyle/>
        <a:p>
          <a:r>
            <a:rPr lang="en-US"/>
            <a:t>Increase the Efficacy of Data Recovery[1]</a:t>
          </a:r>
        </a:p>
      </dgm:t>
    </dgm:pt>
    <dgm:pt modelId="{328A609C-1D22-431B-91D5-F3242FEA8104}" type="parTrans" cxnId="{5B9E4F45-4DAF-4A20-91BD-3153A6571396}">
      <dgm:prSet/>
      <dgm:spPr/>
      <dgm:t>
        <a:bodyPr/>
        <a:lstStyle/>
        <a:p>
          <a:endParaRPr lang="en-US"/>
        </a:p>
      </dgm:t>
    </dgm:pt>
    <dgm:pt modelId="{4E27A421-091B-4050-AAB5-48BBBFE4DDC4}" type="sibTrans" cxnId="{5B9E4F45-4DAF-4A20-91BD-3153A6571396}">
      <dgm:prSet/>
      <dgm:spPr/>
      <dgm:t>
        <a:bodyPr/>
        <a:lstStyle/>
        <a:p>
          <a:endParaRPr lang="en-US"/>
        </a:p>
      </dgm:t>
    </dgm:pt>
    <dgm:pt modelId="{C91CCD52-F367-40CE-8D2A-B07EB32CE936}" type="pres">
      <dgm:prSet presAssocID="{78AF55FC-540B-4E38-8955-5D477E9E5871}" presName="Name0" presStyleCnt="0">
        <dgm:presLayoutVars>
          <dgm:dir/>
          <dgm:animLvl val="lvl"/>
          <dgm:resizeHandles val="exact"/>
        </dgm:presLayoutVars>
      </dgm:prSet>
      <dgm:spPr/>
    </dgm:pt>
    <dgm:pt modelId="{E2E6D8A7-8514-4031-8FC9-A8258610F39E}" type="pres">
      <dgm:prSet presAssocID="{E1554E73-E40E-4D13-991A-1F827687CF82}" presName="linNode" presStyleCnt="0"/>
      <dgm:spPr/>
    </dgm:pt>
    <dgm:pt modelId="{4D6F9633-0259-41BF-8894-2E0E5D7BCFD9}" type="pres">
      <dgm:prSet presAssocID="{E1554E73-E40E-4D13-991A-1F827687CF82}" presName="parentText" presStyleLbl="solidFgAcc1" presStyleIdx="0" presStyleCnt="4">
        <dgm:presLayoutVars>
          <dgm:chMax val="1"/>
          <dgm:bulletEnabled/>
        </dgm:presLayoutVars>
      </dgm:prSet>
      <dgm:spPr/>
    </dgm:pt>
    <dgm:pt modelId="{408CF313-5A4F-435D-B4D8-F3A3AEFFC3AD}" type="pres">
      <dgm:prSet presAssocID="{E1554E73-E40E-4D13-991A-1F827687CF82}" presName="descendantText" presStyleLbl="alignNode1" presStyleIdx="0" presStyleCnt="4">
        <dgm:presLayoutVars>
          <dgm:bulletEnabled/>
        </dgm:presLayoutVars>
      </dgm:prSet>
      <dgm:spPr/>
    </dgm:pt>
    <dgm:pt modelId="{55B3CA72-6864-48E3-A621-8F90E1F4D8E8}" type="pres">
      <dgm:prSet presAssocID="{1BE54579-CEE9-4776-8C01-8A0593EA1A7C}" presName="sp" presStyleCnt="0"/>
      <dgm:spPr/>
    </dgm:pt>
    <dgm:pt modelId="{2C3F3033-8572-4E5A-A337-44D73F8A2295}" type="pres">
      <dgm:prSet presAssocID="{46BD7A9B-3BDB-4A3F-8D89-4717E35850C7}" presName="linNode" presStyleCnt="0"/>
      <dgm:spPr/>
    </dgm:pt>
    <dgm:pt modelId="{52BE933B-E2FD-4BE1-AFDD-EA74AA5D6CE9}" type="pres">
      <dgm:prSet presAssocID="{46BD7A9B-3BDB-4A3F-8D89-4717E35850C7}" presName="parentText" presStyleLbl="solidFgAcc1" presStyleIdx="1" presStyleCnt="4">
        <dgm:presLayoutVars>
          <dgm:chMax val="1"/>
          <dgm:bulletEnabled/>
        </dgm:presLayoutVars>
      </dgm:prSet>
      <dgm:spPr/>
    </dgm:pt>
    <dgm:pt modelId="{15BC9FFA-45BB-4C39-9112-EFE35910A37F}" type="pres">
      <dgm:prSet presAssocID="{46BD7A9B-3BDB-4A3F-8D89-4717E35850C7}" presName="descendantText" presStyleLbl="alignNode1" presStyleIdx="1" presStyleCnt="4">
        <dgm:presLayoutVars>
          <dgm:bulletEnabled/>
        </dgm:presLayoutVars>
      </dgm:prSet>
      <dgm:spPr/>
    </dgm:pt>
    <dgm:pt modelId="{7AF6193C-F1A0-4BB9-B15B-223E43DCC6AE}" type="pres">
      <dgm:prSet presAssocID="{A83B3B98-983F-4434-A7D7-7B9C861610DC}" presName="sp" presStyleCnt="0"/>
      <dgm:spPr/>
    </dgm:pt>
    <dgm:pt modelId="{8C384C6D-AC5B-4193-A125-80A30CC77E91}" type="pres">
      <dgm:prSet presAssocID="{1801A7FA-6B72-42F2-B6AF-972DA7F27C04}" presName="linNode" presStyleCnt="0"/>
      <dgm:spPr/>
    </dgm:pt>
    <dgm:pt modelId="{35367C64-205C-4B7D-B994-1721D560A912}" type="pres">
      <dgm:prSet presAssocID="{1801A7FA-6B72-42F2-B6AF-972DA7F27C04}" presName="parentText" presStyleLbl="solidFgAcc1" presStyleIdx="2" presStyleCnt="4">
        <dgm:presLayoutVars>
          <dgm:chMax val="1"/>
          <dgm:bulletEnabled/>
        </dgm:presLayoutVars>
      </dgm:prSet>
      <dgm:spPr/>
    </dgm:pt>
    <dgm:pt modelId="{726F558D-269F-480C-8537-3F7DE375FD5D}" type="pres">
      <dgm:prSet presAssocID="{1801A7FA-6B72-42F2-B6AF-972DA7F27C04}" presName="descendantText" presStyleLbl="alignNode1" presStyleIdx="2" presStyleCnt="4">
        <dgm:presLayoutVars>
          <dgm:bulletEnabled/>
        </dgm:presLayoutVars>
      </dgm:prSet>
      <dgm:spPr/>
    </dgm:pt>
    <dgm:pt modelId="{960B4C73-0CF2-47D8-A692-EDA9F49016D1}" type="pres">
      <dgm:prSet presAssocID="{9BDBA6B8-0B77-42B4-88AE-790E647DAC5E}" presName="sp" presStyleCnt="0"/>
      <dgm:spPr/>
    </dgm:pt>
    <dgm:pt modelId="{272A001A-4773-4F1A-B2D5-0C840F27BAE5}" type="pres">
      <dgm:prSet presAssocID="{D5C89BBC-343C-4A7B-BF31-8D2F1A89664C}" presName="linNode" presStyleCnt="0"/>
      <dgm:spPr/>
    </dgm:pt>
    <dgm:pt modelId="{5F674918-97FB-4DF5-9BD6-BF68C64B2B73}" type="pres">
      <dgm:prSet presAssocID="{D5C89BBC-343C-4A7B-BF31-8D2F1A89664C}" presName="parentText" presStyleLbl="solidFgAcc1" presStyleIdx="3" presStyleCnt="4">
        <dgm:presLayoutVars>
          <dgm:chMax val="1"/>
          <dgm:bulletEnabled/>
        </dgm:presLayoutVars>
      </dgm:prSet>
      <dgm:spPr/>
    </dgm:pt>
    <dgm:pt modelId="{820991C1-616D-41E6-B0A8-76E1D90CD858}" type="pres">
      <dgm:prSet presAssocID="{D5C89BBC-343C-4A7B-BF31-8D2F1A89664C}" presName="descendantText" presStyleLbl="alignNode1" presStyleIdx="3" presStyleCnt="4">
        <dgm:presLayoutVars>
          <dgm:bulletEnabled/>
        </dgm:presLayoutVars>
      </dgm:prSet>
      <dgm:spPr/>
    </dgm:pt>
  </dgm:ptLst>
  <dgm:cxnLst>
    <dgm:cxn modelId="{1924640A-CD3A-4DE4-A1A9-1F46AE0DCF50}" type="presOf" srcId="{3CC44E06-1990-4317-9977-C46055E4A97D}" destId="{15BC9FFA-45BB-4C39-9112-EFE35910A37F}" srcOrd="0" destOrd="0" presId="urn:microsoft.com/office/officeart/2016/7/layout/VerticalHollowActionList"/>
    <dgm:cxn modelId="{F41BA018-9474-4610-AC63-484C3B0672EF}" type="presOf" srcId="{1801A7FA-6B72-42F2-B6AF-972DA7F27C04}" destId="{35367C64-205C-4B7D-B994-1721D560A912}" srcOrd="0" destOrd="0" presId="urn:microsoft.com/office/officeart/2016/7/layout/VerticalHollowActionList"/>
    <dgm:cxn modelId="{7928F35E-2BAF-4929-99E3-BBCD99D8C1E8}" srcId="{1801A7FA-6B72-42F2-B6AF-972DA7F27C04}" destId="{8DDC8F12-E238-41CA-A60F-7345694AD3A3}" srcOrd="0" destOrd="0" parTransId="{D52C5E26-DDB2-40A4-A6EB-3D3F50128239}" sibTransId="{F8AE413A-7BC0-4658-B72C-E9794E37CAD1}"/>
    <dgm:cxn modelId="{0BDD9B62-E782-43DA-8BC1-E01D0CFF3E49}" srcId="{46BD7A9B-3BDB-4A3F-8D89-4717E35850C7}" destId="{3CC44E06-1990-4317-9977-C46055E4A97D}" srcOrd="0" destOrd="0" parTransId="{C832DC3B-A485-4C06-9D88-0D7C571C9D5C}" sibTransId="{825F4E36-8E89-4638-AC46-5B0A27345507}"/>
    <dgm:cxn modelId="{8845A264-9B14-4446-B58F-8D645B10C3FA}" type="presOf" srcId="{46BD7A9B-3BDB-4A3F-8D89-4717E35850C7}" destId="{52BE933B-E2FD-4BE1-AFDD-EA74AA5D6CE9}" srcOrd="0" destOrd="0" presId="urn:microsoft.com/office/officeart/2016/7/layout/VerticalHollowActionList"/>
    <dgm:cxn modelId="{5B9E4F45-4DAF-4A20-91BD-3153A6571396}" srcId="{D5C89BBC-343C-4A7B-BF31-8D2F1A89664C}" destId="{FB8A3BD4-50CD-4DBF-B108-781F5B758FC4}" srcOrd="0" destOrd="0" parTransId="{328A609C-1D22-431B-91D5-F3242FEA8104}" sibTransId="{4E27A421-091B-4050-AAB5-48BBBFE4DDC4}"/>
    <dgm:cxn modelId="{F1681046-1ECA-45BF-95C5-9DBDD3DDD034}" srcId="{78AF55FC-540B-4E38-8955-5D477E9E5871}" destId="{1801A7FA-6B72-42F2-B6AF-972DA7F27C04}" srcOrd="2" destOrd="0" parTransId="{17DE985E-159C-438C-AE76-824C26F03106}" sibTransId="{9BDBA6B8-0B77-42B4-88AE-790E647DAC5E}"/>
    <dgm:cxn modelId="{31752E67-5394-423D-80EB-900625C64DF9}" type="presOf" srcId="{D5C89BBC-343C-4A7B-BF31-8D2F1A89664C}" destId="{5F674918-97FB-4DF5-9BD6-BF68C64B2B73}" srcOrd="0" destOrd="0" presId="urn:microsoft.com/office/officeart/2016/7/layout/VerticalHollowActionList"/>
    <dgm:cxn modelId="{B3463C52-2796-4581-AFB8-3967B1A36791}" type="presOf" srcId="{8DDC8F12-E238-41CA-A60F-7345694AD3A3}" destId="{726F558D-269F-480C-8537-3F7DE375FD5D}" srcOrd="0" destOrd="0" presId="urn:microsoft.com/office/officeart/2016/7/layout/VerticalHollowActionList"/>
    <dgm:cxn modelId="{B002487A-C2A3-4B1C-B8CB-6A1F5093DC12}" type="presOf" srcId="{78AF55FC-540B-4E38-8955-5D477E9E5871}" destId="{C91CCD52-F367-40CE-8D2A-B07EB32CE936}" srcOrd="0" destOrd="0" presId="urn:microsoft.com/office/officeart/2016/7/layout/VerticalHollowActionList"/>
    <dgm:cxn modelId="{4D03AC8C-5D83-4F96-AF96-D017CB88742E}" type="presOf" srcId="{E1554E73-E40E-4D13-991A-1F827687CF82}" destId="{4D6F9633-0259-41BF-8894-2E0E5D7BCFD9}" srcOrd="0" destOrd="0" presId="urn:microsoft.com/office/officeart/2016/7/layout/VerticalHollowActionList"/>
    <dgm:cxn modelId="{2B0FF2A7-5EE5-478D-B2C0-283706CB67C0}" type="presOf" srcId="{2B361BAD-1245-4943-96A0-85BE68D230C9}" destId="{408CF313-5A4F-435D-B4D8-F3A3AEFFC3AD}" srcOrd="0" destOrd="0" presId="urn:microsoft.com/office/officeart/2016/7/layout/VerticalHollowActionList"/>
    <dgm:cxn modelId="{57F525BA-98A0-4313-91EC-F61099A3FB18}" srcId="{E1554E73-E40E-4D13-991A-1F827687CF82}" destId="{2B361BAD-1245-4943-96A0-85BE68D230C9}" srcOrd="0" destOrd="0" parTransId="{AC17AF1F-8534-41B4-96F9-A29B5F2F99CF}" sibTransId="{A5A712C7-3FCB-49FB-941B-282EA9012A9A}"/>
    <dgm:cxn modelId="{F92517E6-FF71-400B-8046-D765B26A249D}" srcId="{78AF55FC-540B-4E38-8955-5D477E9E5871}" destId="{E1554E73-E40E-4D13-991A-1F827687CF82}" srcOrd="0" destOrd="0" parTransId="{7FEAEB86-A110-43A2-B934-9AEEE9CBE31B}" sibTransId="{1BE54579-CEE9-4776-8C01-8A0593EA1A7C}"/>
    <dgm:cxn modelId="{F341A4E7-8F93-4D61-B94F-3ACFDEA055F8}" srcId="{78AF55FC-540B-4E38-8955-5D477E9E5871}" destId="{46BD7A9B-3BDB-4A3F-8D89-4717E35850C7}" srcOrd="1" destOrd="0" parTransId="{B32A2141-7924-489E-819C-241CCA2F777B}" sibTransId="{A83B3B98-983F-4434-A7D7-7B9C861610DC}"/>
    <dgm:cxn modelId="{3541F0EC-8A01-4741-9982-6333F804D05F}" type="presOf" srcId="{FB8A3BD4-50CD-4DBF-B108-781F5B758FC4}" destId="{820991C1-616D-41E6-B0A8-76E1D90CD858}" srcOrd="0" destOrd="0" presId="urn:microsoft.com/office/officeart/2016/7/layout/VerticalHollowActionList"/>
    <dgm:cxn modelId="{F22315F5-922D-484E-920F-82F0FDE74613}" srcId="{78AF55FC-540B-4E38-8955-5D477E9E5871}" destId="{D5C89BBC-343C-4A7B-BF31-8D2F1A89664C}" srcOrd="3" destOrd="0" parTransId="{3BC41068-7FD1-4826-B1D2-E70B7B23E52B}" sibTransId="{99006E2B-EEFA-480C-A47D-EEFCFFBA4382}"/>
    <dgm:cxn modelId="{B425AC2D-1553-42AB-ADBC-71E66BA2FF29}" type="presParOf" srcId="{C91CCD52-F367-40CE-8D2A-B07EB32CE936}" destId="{E2E6D8A7-8514-4031-8FC9-A8258610F39E}" srcOrd="0" destOrd="0" presId="urn:microsoft.com/office/officeart/2016/7/layout/VerticalHollowActionList"/>
    <dgm:cxn modelId="{54BC636B-306D-4E4B-A129-0718EE0EE0D3}" type="presParOf" srcId="{E2E6D8A7-8514-4031-8FC9-A8258610F39E}" destId="{4D6F9633-0259-41BF-8894-2E0E5D7BCFD9}" srcOrd="0" destOrd="0" presId="urn:microsoft.com/office/officeart/2016/7/layout/VerticalHollowActionList"/>
    <dgm:cxn modelId="{8882971E-6170-4522-A19A-3ED67EBB834F}" type="presParOf" srcId="{E2E6D8A7-8514-4031-8FC9-A8258610F39E}" destId="{408CF313-5A4F-435D-B4D8-F3A3AEFFC3AD}" srcOrd="1" destOrd="0" presId="urn:microsoft.com/office/officeart/2016/7/layout/VerticalHollowActionList"/>
    <dgm:cxn modelId="{C683B679-B225-48AB-9D78-FA92F7981655}" type="presParOf" srcId="{C91CCD52-F367-40CE-8D2A-B07EB32CE936}" destId="{55B3CA72-6864-48E3-A621-8F90E1F4D8E8}" srcOrd="1" destOrd="0" presId="urn:microsoft.com/office/officeart/2016/7/layout/VerticalHollowActionList"/>
    <dgm:cxn modelId="{A5868C6F-BDB9-4D7F-8D98-997AC37C624B}" type="presParOf" srcId="{C91CCD52-F367-40CE-8D2A-B07EB32CE936}" destId="{2C3F3033-8572-4E5A-A337-44D73F8A2295}" srcOrd="2" destOrd="0" presId="urn:microsoft.com/office/officeart/2016/7/layout/VerticalHollowActionList"/>
    <dgm:cxn modelId="{896259B4-32AF-4476-AF48-70CC8624F809}" type="presParOf" srcId="{2C3F3033-8572-4E5A-A337-44D73F8A2295}" destId="{52BE933B-E2FD-4BE1-AFDD-EA74AA5D6CE9}" srcOrd="0" destOrd="0" presId="urn:microsoft.com/office/officeart/2016/7/layout/VerticalHollowActionList"/>
    <dgm:cxn modelId="{98182665-5C71-46B0-959E-1FF3A0D39015}" type="presParOf" srcId="{2C3F3033-8572-4E5A-A337-44D73F8A2295}" destId="{15BC9FFA-45BB-4C39-9112-EFE35910A37F}" srcOrd="1" destOrd="0" presId="urn:microsoft.com/office/officeart/2016/7/layout/VerticalHollowActionList"/>
    <dgm:cxn modelId="{447B665C-11ED-47F3-8DE9-84DEC6C4EA68}" type="presParOf" srcId="{C91CCD52-F367-40CE-8D2A-B07EB32CE936}" destId="{7AF6193C-F1A0-4BB9-B15B-223E43DCC6AE}" srcOrd="3" destOrd="0" presId="urn:microsoft.com/office/officeart/2016/7/layout/VerticalHollowActionList"/>
    <dgm:cxn modelId="{6BCACE3A-EFA8-458B-8ADB-1A4687AC5B10}" type="presParOf" srcId="{C91CCD52-F367-40CE-8D2A-B07EB32CE936}" destId="{8C384C6D-AC5B-4193-A125-80A30CC77E91}" srcOrd="4" destOrd="0" presId="urn:microsoft.com/office/officeart/2016/7/layout/VerticalHollowActionList"/>
    <dgm:cxn modelId="{CB9838C7-81A6-4C94-A558-50C8D50879F9}" type="presParOf" srcId="{8C384C6D-AC5B-4193-A125-80A30CC77E91}" destId="{35367C64-205C-4B7D-B994-1721D560A912}" srcOrd="0" destOrd="0" presId="urn:microsoft.com/office/officeart/2016/7/layout/VerticalHollowActionList"/>
    <dgm:cxn modelId="{780E14C1-423E-4115-A251-DC90687633BA}" type="presParOf" srcId="{8C384C6D-AC5B-4193-A125-80A30CC77E91}" destId="{726F558D-269F-480C-8537-3F7DE375FD5D}" srcOrd="1" destOrd="0" presId="urn:microsoft.com/office/officeart/2016/7/layout/VerticalHollowActionList"/>
    <dgm:cxn modelId="{AA26B343-9B52-41AF-B936-4A45A36E241B}" type="presParOf" srcId="{C91CCD52-F367-40CE-8D2A-B07EB32CE936}" destId="{960B4C73-0CF2-47D8-A692-EDA9F49016D1}" srcOrd="5" destOrd="0" presId="urn:microsoft.com/office/officeart/2016/7/layout/VerticalHollowActionList"/>
    <dgm:cxn modelId="{2043C702-8834-42FC-8B6D-CE22E50C17F0}" type="presParOf" srcId="{C91CCD52-F367-40CE-8D2A-B07EB32CE936}" destId="{272A001A-4773-4F1A-B2D5-0C840F27BAE5}" srcOrd="6" destOrd="0" presId="urn:microsoft.com/office/officeart/2016/7/layout/VerticalHollowActionList"/>
    <dgm:cxn modelId="{4C496B3E-D91D-4F7E-8E94-9D75EBCEF9E2}" type="presParOf" srcId="{272A001A-4773-4F1A-B2D5-0C840F27BAE5}" destId="{5F674918-97FB-4DF5-9BD6-BF68C64B2B73}" srcOrd="0" destOrd="0" presId="urn:microsoft.com/office/officeart/2016/7/layout/VerticalHollowActionList"/>
    <dgm:cxn modelId="{F6584AC3-C707-4B44-B7A8-5BF7FE971565}" type="presParOf" srcId="{272A001A-4773-4F1A-B2D5-0C840F27BAE5}" destId="{820991C1-616D-41E6-B0A8-76E1D90CD858}"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D2DD8-02D8-46A2-8B2C-FDD05AB8710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BC606626-9395-46AD-A4D9-0C6F134D5AFF}">
      <dgm:prSet custT="1"/>
      <dgm:spPr/>
      <dgm:t>
        <a:bodyPr/>
        <a:lstStyle/>
        <a:p>
          <a:pPr>
            <a:defRPr b="1"/>
          </a:pPr>
          <a:r>
            <a:rPr lang="en-US" sz="2400" b="0" i="0" baseline="0" dirty="0"/>
            <a:t>ADVANTAGES: </a:t>
          </a:r>
          <a:endParaRPr lang="en-US" sz="2400" dirty="0"/>
        </a:p>
      </dgm:t>
    </dgm:pt>
    <dgm:pt modelId="{522881A5-602E-4069-AFC7-5812DDA48CEA}" type="parTrans" cxnId="{696422FF-57A3-486F-9955-1A2D17098300}">
      <dgm:prSet/>
      <dgm:spPr/>
      <dgm:t>
        <a:bodyPr/>
        <a:lstStyle/>
        <a:p>
          <a:endParaRPr lang="en-US" sz="1200"/>
        </a:p>
      </dgm:t>
    </dgm:pt>
    <dgm:pt modelId="{381873B8-08DA-429D-A907-C3863C74212F}" type="sibTrans" cxnId="{696422FF-57A3-486F-9955-1A2D17098300}">
      <dgm:prSet/>
      <dgm:spPr/>
      <dgm:t>
        <a:bodyPr/>
        <a:lstStyle/>
        <a:p>
          <a:endParaRPr lang="en-US"/>
        </a:p>
      </dgm:t>
    </dgm:pt>
    <dgm:pt modelId="{32FB83F6-BE58-44A1-B346-F99EBFFECB95}">
      <dgm:prSet custT="1"/>
      <dgm:spPr/>
      <dgm:t>
        <a:bodyPr/>
        <a:lstStyle/>
        <a:p>
          <a:r>
            <a:rPr lang="en-US" sz="1400" b="0" i="0" baseline="0" dirty="0"/>
            <a:t>Simplified storage administration </a:t>
          </a:r>
          <a:endParaRPr lang="en-US" sz="1400" dirty="0"/>
        </a:p>
      </dgm:t>
    </dgm:pt>
    <dgm:pt modelId="{2529A8B9-E176-44FC-A67C-78F6A9FDE1A9}" type="parTrans" cxnId="{513B3322-EA72-4512-A63B-9583B5256A39}">
      <dgm:prSet/>
      <dgm:spPr/>
      <dgm:t>
        <a:bodyPr/>
        <a:lstStyle/>
        <a:p>
          <a:endParaRPr lang="en-US" sz="1200"/>
        </a:p>
      </dgm:t>
    </dgm:pt>
    <dgm:pt modelId="{96F003CC-D6A6-4D9C-A935-4E3303A12150}" type="sibTrans" cxnId="{513B3322-EA72-4512-A63B-9583B5256A39}">
      <dgm:prSet/>
      <dgm:spPr/>
      <dgm:t>
        <a:bodyPr/>
        <a:lstStyle/>
        <a:p>
          <a:endParaRPr lang="en-US"/>
        </a:p>
      </dgm:t>
    </dgm:pt>
    <dgm:pt modelId="{F4E5C7D7-2C89-450C-A302-3A996ED1D2F6}">
      <dgm:prSet custT="1"/>
      <dgm:spPr/>
      <dgm:t>
        <a:bodyPr/>
        <a:lstStyle/>
        <a:p>
          <a:r>
            <a:rPr lang="en-US" sz="1400" b="0" i="0" baseline="0" dirty="0"/>
            <a:t>Ability to boot itself &amp; expand the storage capacity</a:t>
          </a:r>
          <a:endParaRPr lang="en-US" sz="1400" dirty="0"/>
        </a:p>
      </dgm:t>
    </dgm:pt>
    <dgm:pt modelId="{786C0657-87D2-4E8B-AB9C-B8B85E780191}" type="parTrans" cxnId="{9889BD58-1EE2-4A79-B960-83A928BCE96C}">
      <dgm:prSet/>
      <dgm:spPr/>
      <dgm:t>
        <a:bodyPr/>
        <a:lstStyle/>
        <a:p>
          <a:endParaRPr lang="en-US" sz="1200"/>
        </a:p>
      </dgm:t>
    </dgm:pt>
    <dgm:pt modelId="{643912C3-7B4C-41B4-867E-6ECDD4EFE09E}" type="sibTrans" cxnId="{9889BD58-1EE2-4A79-B960-83A928BCE96C}">
      <dgm:prSet/>
      <dgm:spPr/>
      <dgm:t>
        <a:bodyPr/>
        <a:lstStyle/>
        <a:p>
          <a:endParaRPr lang="en-US"/>
        </a:p>
      </dgm:t>
    </dgm:pt>
    <dgm:pt modelId="{7F4A1648-3623-43AF-ADA0-5289AF5E185A}">
      <dgm:prSet custT="1"/>
      <dgm:spPr/>
      <dgm:t>
        <a:bodyPr/>
        <a:lstStyle/>
        <a:p>
          <a:r>
            <a:rPr lang="en-US" sz="1400" b="0" i="0" baseline="0" dirty="0"/>
            <a:t>Low Cost of Storage Management </a:t>
          </a:r>
          <a:endParaRPr lang="en-US" sz="1400" dirty="0"/>
        </a:p>
      </dgm:t>
    </dgm:pt>
    <dgm:pt modelId="{22652418-A46F-4508-B26F-39F4D8101142}" type="parTrans" cxnId="{4E6F23B7-B6EA-410A-B023-DEC286689656}">
      <dgm:prSet/>
      <dgm:spPr/>
      <dgm:t>
        <a:bodyPr/>
        <a:lstStyle/>
        <a:p>
          <a:endParaRPr lang="en-US" sz="1200"/>
        </a:p>
      </dgm:t>
    </dgm:pt>
    <dgm:pt modelId="{24AC04BA-FEED-44C6-A0F0-4D243E3F6806}" type="sibTrans" cxnId="{4E6F23B7-B6EA-410A-B023-DEC286689656}">
      <dgm:prSet/>
      <dgm:spPr/>
      <dgm:t>
        <a:bodyPr/>
        <a:lstStyle/>
        <a:p>
          <a:endParaRPr lang="en-US"/>
        </a:p>
      </dgm:t>
    </dgm:pt>
    <dgm:pt modelId="{DCC8CDDC-7804-41E8-8690-3DF7BBA650E1}">
      <dgm:prSet custT="1"/>
      <dgm:spPr/>
      <dgm:t>
        <a:bodyPr/>
        <a:lstStyle/>
        <a:p>
          <a:r>
            <a:rPr lang="en-US" sz="1400" b="0" i="0" baseline="0" dirty="0"/>
            <a:t>Instant &amp; Real Time Information</a:t>
          </a:r>
          <a:endParaRPr lang="en-US" sz="1400" dirty="0"/>
        </a:p>
      </dgm:t>
    </dgm:pt>
    <dgm:pt modelId="{5A735074-E2FD-4A13-A4C4-89D67B0C39E3}" type="parTrans" cxnId="{3CC71C72-AF34-45CB-AFDB-9B11451736A8}">
      <dgm:prSet/>
      <dgm:spPr/>
      <dgm:t>
        <a:bodyPr/>
        <a:lstStyle/>
        <a:p>
          <a:endParaRPr lang="en-US" sz="1200"/>
        </a:p>
      </dgm:t>
    </dgm:pt>
    <dgm:pt modelId="{5C48ABC0-C53A-4AF6-8FFB-D95A73795C65}" type="sibTrans" cxnId="{3CC71C72-AF34-45CB-AFDB-9B11451736A8}">
      <dgm:prSet/>
      <dgm:spPr/>
      <dgm:t>
        <a:bodyPr/>
        <a:lstStyle/>
        <a:p>
          <a:endParaRPr lang="en-US"/>
        </a:p>
      </dgm:t>
    </dgm:pt>
    <dgm:pt modelId="{C817119E-062F-445E-9A9C-9181CD95E40F}">
      <dgm:prSet custT="1"/>
      <dgm:spPr/>
      <dgm:t>
        <a:bodyPr/>
        <a:lstStyle/>
        <a:p>
          <a:r>
            <a:rPr lang="en-US" sz="1400" b="0" i="0" baseline="0" dirty="0"/>
            <a:t>Disk mirroring [4]</a:t>
          </a:r>
          <a:endParaRPr lang="en-US" sz="1400" dirty="0"/>
        </a:p>
      </dgm:t>
    </dgm:pt>
    <dgm:pt modelId="{E82556E2-8464-4DDF-9DAC-CE8415665D3C}" type="parTrans" cxnId="{3042524E-D6AE-4D22-A00F-62A00215A80E}">
      <dgm:prSet/>
      <dgm:spPr/>
      <dgm:t>
        <a:bodyPr/>
        <a:lstStyle/>
        <a:p>
          <a:endParaRPr lang="en-US" sz="1200"/>
        </a:p>
      </dgm:t>
    </dgm:pt>
    <dgm:pt modelId="{BB7C6FAE-86F0-4222-A248-C927DECB0FE5}" type="sibTrans" cxnId="{3042524E-D6AE-4D22-A00F-62A00215A80E}">
      <dgm:prSet/>
      <dgm:spPr/>
      <dgm:t>
        <a:bodyPr/>
        <a:lstStyle/>
        <a:p>
          <a:endParaRPr lang="en-US"/>
        </a:p>
      </dgm:t>
    </dgm:pt>
    <dgm:pt modelId="{86710AEC-7C8D-4F53-928B-043425FCAFC0}">
      <dgm:prSet custT="1"/>
      <dgm:spPr/>
      <dgm:t>
        <a:bodyPr/>
        <a:lstStyle/>
        <a:p>
          <a:pPr>
            <a:defRPr b="1"/>
          </a:pPr>
          <a:r>
            <a:rPr lang="en-US" sz="2400" b="0" i="0" baseline="0" dirty="0"/>
            <a:t>DISADVANTAGES:</a:t>
          </a:r>
          <a:r>
            <a:rPr lang="en-US" sz="4200" b="0" i="0" baseline="0" dirty="0"/>
            <a:t> </a:t>
          </a:r>
          <a:endParaRPr lang="en-US" sz="4200" dirty="0"/>
        </a:p>
      </dgm:t>
    </dgm:pt>
    <dgm:pt modelId="{DF83445E-1862-4578-9AF3-88D3CF43E72C}" type="parTrans" cxnId="{5CD24892-E202-47E2-9417-2737BEB5D227}">
      <dgm:prSet/>
      <dgm:spPr/>
      <dgm:t>
        <a:bodyPr/>
        <a:lstStyle/>
        <a:p>
          <a:endParaRPr lang="en-US" sz="1200"/>
        </a:p>
      </dgm:t>
    </dgm:pt>
    <dgm:pt modelId="{1276D96E-A54B-416D-834A-A6A3A2923129}" type="sibTrans" cxnId="{5CD24892-E202-47E2-9417-2737BEB5D227}">
      <dgm:prSet/>
      <dgm:spPr/>
      <dgm:t>
        <a:bodyPr/>
        <a:lstStyle/>
        <a:p>
          <a:endParaRPr lang="en-US"/>
        </a:p>
      </dgm:t>
    </dgm:pt>
    <dgm:pt modelId="{38FA40D0-46F4-42B0-AC63-E302A3AEBD80}">
      <dgm:prSet custT="1"/>
      <dgm:spPr/>
      <dgm:t>
        <a:bodyPr/>
        <a:lstStyle/>
        <a:p>
          <a:r>
            <a:rPr lang="en-US" sz="1400" b="0" i="0" baseline="0" dirty="0"/>
            <a:t>Poor Implementation results in performance bottlenecks</a:t>
          </a:r>
          <a:endParaRPr lang="en-US" sz="1400" dirty="0"/>
        </a:p>
      </dgm:t>
    </dgm:pt>
    <dgm:pt modelId="{D1D47B0C-BAA7-4E86-BA20-2DA4A1E767BD}" type="parTrans" cxnId="{24D31084-A7BD-4EE7-B1FE-CB8E36B8C7A0}">
      <dgm:prSet/>
      <dgm:spPr/>
      <dgm:t>
        <a:bodyPr/>
        <a:lstStyle/>
        <a:p>
          <a:endParaRPr lang="en-US" sz="1200"/>
        </a:p>
      </dgm:t>
    </dgm:pt>
    <dgm:pt modelId="{06293FAF-50AB-458A-A134-1FB40A72CBB0}" type="sibTrans" cxnId="{24D31084-A7BD-4EE7-B1FE-CB8E36B8C7A0}">
      <dgm:prSet/>
      <dgm:spPr/>
      <dgm:t>
        <a:bodyPr/>
        <a:lstStyle/>
        <a:p>
          <a:endParaRPr lang="en-US"/>
        </a:p>
      </dgm:t>
    </dgm:pt>
    <dgm:pt modelId="{0F60AFF4-424B-4E81-81F0-01BA9EA12D10}">
      <dgm:prSet custT="1"/>
      <dgm:spPr/>
      <dgm:t>
        <a:bodyPr/>
        <a:lstStyle/>
        <a:p>
          <a:r>
            <a:rPr lang="en-US" sz="1400" b="0" i="0" baseline="0" dirty="0"/>
            <a:t>Difficult to keep backup of data in case of breakdown </a:t>
          </a:r>
          <a:endParaRPr lang="en-US" sz="1400" dirty="0"/>
        </a:p>
      </dgm:t>
    </dgm:pt>
    <dgm:pt modelId="{C54F6B64-8C62-4FF7-8531-9B10E57F3D10}" type="parTrans" cxnId="{2488D04B-9A31-4156-B6EF-2F641E80467A}">
      <dgm:prSet/>
      <dgm:spPr/>
      <dgm:t>
        <a:bodyPr/>
        <a:lstStyle/>
        <a:p>
          <a:endParaRPr lang="en-US" sz="1200"/>
        </a:p>
      </dgm:t>
    </dgm:pt>
    <dgm:pt modelId="{1DD73DFD-69A3-417F-9615-DA14A388FC22}" type="sibTrans" cxnId="{2488D04B-9A31-4156-B6EF-2F641E80467A}">
      <dgm:prSet/>
      <dgm:spPr/>
      <dgm:t>
        <a:bodyPr/>
        <a:lstStyle/>
        <a:p>
          <a:endParaRPr lang="en-US"/>
        </a:p>
      </dgm:t>
    </dgm:pt>
    <dgm:pt modelId="{F350754C-E8D5-43D0-BFBB-5B5A590F0021}">
      <dgm:prSet custT="1"/>
      <dgm:spPr/>
      <dgm:t>
        <a:bodyPr/>
        <a:lstStyle/>
        <a:p>
          <a:r>
            <a:rPr lang="en-US" sz="1400" b="0" i="0" baseline="0" dirty="0"/>
            <a:t>More Expensive [4]</a:t>
          </a:r>
          <a:endParaRPr lang="en-US" sz="1400" dirty="0"/>
        </a:p>
      </dgm:t>
    </dgm:pt>
    <dgm:pt modelId="{54CB9C83-4DCA-4738-B6BB-B6033D23C965}" type="parTrans" cxnId="{9368F048-04BE-4167-A0E0-AC36FDF1F089}">
      <dgm:prSet/>
      <dgm:spPr/>
      <dgm:t>
        <a:bodyPr/>
        <a:lstStyle/>
        <a:p>
          <a:endParaRPr lang="en-US" sz="1200"/>
        </a:p>
      </dgm:t>
    </dgm:pt>
    <dgm:pt modelId="{ABD2A9C5-2D4E-4EB1-8196-C8E9C3D9AC30}" type="sibTrans" cxnId="{9368F048-04BE-4167-A0E0-AC36FDF1F089}">
      <dgm:prSet/>
      <dgm:spPr/>
      <dgm:t>
        <a:bodyPr/>
        <a:lstStyle/>
        <a:p>
          <a:endParaRPr lang="en-US"/>
        </a:p>
      </dgm:t>
    </dgm:pt>
    <dgm:pt modelId="{7FB18D37-2D90-47C1-A815-DE4421C1F76C}" type="pres">
      <dgm:prSet presAssocID="{6C3D2DD8-02D8-46A2-8B2C-FDD05AB8710B}" presName="Name0" presStyleCnt="0">
        <dgm:presLayoutVars>
          <dgm:dir/>
          <dgm:animLvl val="lvl"/>
          <dgm:resizeHandles val="exact"/>
        </dgm:presLayoutVars>
      </dgm:prSet>
      <dgm:spPr/>
    </dgm:pt>
    <dgm:pt modelId="{5825FDD2-13D3-476D-8A84-7942FB7A7E04}" type="pres">
      <dgm:prSet presAssocID="{BC606626-9395-46AD-A4D9-0C6F134D5AFF}" presName="composite" presStyleCnt="0"/>
      <dgm:spPr/>
    </dgm:pt>
    <dgm:pt modelId="{1FC61307-4789-47AB-B0B3-69C251BCA00C}" type="pres">
      <dgm:prSet presAssocID="{BC606626-9395-46AD-A4D9-0C6F134D5AFF}" presName="parTx" presStyleLbl="alignNode1" presStyleIdx="0" presStyleCnt="2">
        <dgm:presLayoutVars>
          <dgm:chMax val="0"/>
          <dgm:chPref val="0"/>
          <dgm:bulletEnabled val="1"/>
        </dgm:presLayoutVars>
      </dgm:prSet>
      <dgm:spPr/>
    </dgm:pt>
    <dgm:pt modelId="{9DC9CEC7-2E30-402D-AC38-B32B6C8AF019}" type="pres">
      <dgm:prSet presAssocID="{BC606626-9395-46AD-A4D9-0C6F134D5AFF}" presName="desTx" presStyleLbl="alignAccFollowNode1" presStyleIdx="0" presStyleCnt="2">
        <dgm:presLayoutVars>
          <dgm:bulletEnabled val="1"/>
        </dgm:presLayoutVars>
      </dgm:prSet>
      <dgm:spPr/>
    </dgm:pt>
    <dgm:pt modelId="{E2B0AB03-B821-47F9-A009-78C5391D9E2B}" type="pres">
      <dgm:prSet presAssocID="{381873B8-08DA-429D-A907-C3863C74212F}" presName="space" presStyleCnt="0"/>
      <dgm:spPr/>
    </dgm:pt>
    <dgm:pt modelId="{F85F51DF-543F-403F-BF0B-2DDC2CC46FE1}" type="pres">
      <dgm:prSet presAssocID="{86710AEC-7C8D-4F53-928B-043425FCAFC0}" presName="composite" presStyleCnt="0"/>
      <dgm:spPr/>
    </dgm:pt>
    <dgm:pt modelId="{91B06B52-3A5F-4D0E-8398-B8F10993B3E2}" type="pres">
      <dgm:prSet presAssocID="{86710AEC-7C8D-4F53-928B-043425FCAFC0}" presName="parTx" presStyleLbl="alignNode1" presStyleIdx="1" presStyleCnt="2">
        <dgm:presLayoutVars>
          <dgm:chMax val="0"/>
          <dgm:chPref val="0"/>
          <dgm:bulletEnabled val="1"/>
        </dgm:presLayoutVars>
      </dgm:prSet>
      <dgm:spPr/>
    </dgm:pt>
    <dgm:pt modelId="{2B306A71-E11A-4B2F-A5D5-72732022735D}" type="pres">
      <dgm:prSet presAssocID="{86710AEC-7C8D-4F53-928B-043425FCAFC0}" presName="desTx" presStyleLbl="alignAccFollowNode1" presStyleIdx="1" presStyleCnt="2">
        <dgm:presLayoutVars>
          <dgm:bulletEnabled val="1"/>
        </dgm:presLayoutVars>
      </dgm:prSet>
      <dgm:spPr/>
    </dgm:pt>
  </dgm:ptLst>
  <dgm:cxnLst>
    <dgm:cxn modelId="{BBC48311-88ED-41AA-8C51-7363A936256B}" type="presOf" srcId="{6C3D2DD8-02D8-46A2-8B2C-FDD05AB8710B}" destId="{7FB18D37-2D90-47C1-A815-DE4421C1F76C}" srcOrd="0" destOrd="0" presId="urn:microsoft.com/office/officeart/2005/8/layout/hList1"/>
    <dgm:cxn modelId="{407B8E1A-D2AC-4340-AC33-124C77D953DC}" type="presOf" srcId="{38FA40D0-46F4-42B0-AC63-E302A3AEBD80}" destId="{2B306A71-E11A-4B2F-A5D5-72732022735D}" srcOrd="0" destOrd="0" presId="urn:microsoft.com/office/officeart/2005/8/layout/hList1"/>
    <dgm:cxn modelId="{513B3322-EA72-4512-A63B-9583B5256A39}" srcId="{BC606626-9395-46AD-A4D9-0C6F134D5AFF}" destId="{32FB83F6-BE58-44A1-B346-F99EBFFECB95}" srcOrd="0" destOrd="0" parTransId="{2529A8B9-E176-44FC-A67C-78F6A9FDE1A9}" sibTransId="{96F003CC-D6A6-4D9C-A935-4E3303A12150}"/>
    <dgm:cxn modelId="{BAF7BD34-6F62-4226-9A36-91E0E95A3BD8}" type="presOf" srcId="{7F4A1648-3623-43AF-ADA0-5289AF5E185A}" destId="{9DC9CEC7-2E30-402D-AC38-B32B6C8AF019}" srcOrd="0" destOrd="2" presId="urn:microsoft.com/office/officeart/2005/8/layout/hList1"/>
    <dgm:cxn modelId="{C9FE0F5C-4821-4E83-B469-209AA8DD7655}" type="presOf" srcId="{BC606626-9395-46AD-A4D9-0C6F134D5AFF}" destId="{1FC61307-4789-47AB-B0B3-69C251BCA00C}" srcOrd="0" destOrd="0" presId="urn:microsoft.com/office/officeart/2005/8/layout/hList1"/>
    <dgm:cxn modelId="{9368F048-04BE-4167-A0E0-AC36FDF1F089}" srcId="{86710AEC-7C8D-4F53-928B-043425FCAFC0}" destId="{F350754C-E8D5-43D0-BFBB-5B5A590F0021}" srcOrd="2" destOrd="0" parTransId="{54CB9C83-4DCA-4738-B6BB-B6033D23C965}" sibTransId="{ABD2A9C5-2D4E-4EB1-8196-C8E9C3D9AC30}"/>
    <dgm:cxn modelId="{2488D04B-9A31-4156-B6EF-2F641E80467A}" srcId="{86710AEC-7C8D-4F53-928B-043425FCAFC0}" destId="{0F60AFF4-424B-4E81-81F0-01BA9EA12D10}" srcOrd="1" destOrd="0" parTransId="{C54F6B64-8C62-4FF7-8531-9B10E57F3D10}" sibTransId="{1DD73DFD-69A3-417F-9615-DA14A388FC22}"/>
    <dgm:cxn modelId="{3042524E-D6AE-4D22-A00F-62A00215A80E}" srcId="{BC606626-9395-46AD-A4D9-0C6F134D5AFF}" destId="{C817119E-062F-445E-9A9C-9181CD95E40F}" srcOrd="4" destOrd="0" parTransId="{E82556E2-8464-4DDF-9DAC-CE8415665D3C}" sibTransId="{BB7C6FAE-86F0-4222-A248-C927DECB0FE5}"/>
    <dgm:cxn modelId="{3CC71C72-AF34-45CB-AFDB-9B11451736A8}" srcId="{BC606626-9395-46AD-A4D9-0C6F134D5AFF}" destId="{DCC8CDDC-7804-41E8-8690-3DF7BBA650E1}" srcOrd="3" destOrd="0" parTransId="{5A735074-E2FD-4A13-A4C4-89D67B0C39E3}" sibTransId="{5C48ABC0-C53A-4AF6-8FFB-D95A73795C65}"/>
    <dgm:cxn modelId="{9889BD58-1EE2-4A79-B960-83A928BCE96C}" srcId="{BC606626-9395-46AD-A4D9-0C6F134D5AFF}" destId="{F4E5C7D7-2C89-450C-A302-3A996ED1D2F6}" srcOrd="1" destOrd="0" parTransId="{786C0657-87D2-4E8B-AB9C-B8B85E780191}" sibTransId="{643912C3-7B4C-41B4-867E-6ECDD4EFE09E}"/>
    <dgm:cxn modelId="{24D31084-A7BD-4EE7-B1FE-CB8E36B8C7A0}" srcId="{86710AEC-7C8D-4F53-928B-043425FCAFC0}" destId="{38FA40D0-46F4-42B0-AC63-E302A3AEBD80}" srcOrd="0" destOrd="0" parTransId="{D1D47B0C-BAA7-4E86-BA20-2DA4A1E767BD}" sibTransId="{06293FAF-50AB-458A-A134-1FB40A72CBB0}"/>
    <dgm:cxn modelId="{34898F91-BCED-409D-B2C4-4E5E3A6E6938}" type="presOf" srcId="{F4E5C7D7-2C89-450C-A302-3A996ED1D2F6}" destId="{9DC9CEC7-2E30-402D-AC38-B32B6C8AF019}" srcOrd="0" destOrd="1" presId="urn:microsoft.com/office/officeart/2005/8/layout/hList1"/>
    <dgm:cxn modelId="{5CD24892-E202-47E2-9417-2737BEB5D227}" srcId="{6C3D2DD8-02D8-46A2-8B2C-FDD05AB8710B}" destId="{86710AEC-7C8D-4F53-928B-043425FCAFC0}" srcOrd="1" destOrd="0" parTransId="{DF83445E-1862-4578-9AF3-88D3CF43E72C}" sibTransId="{1276D96E-A54B-416D-834A-A6A3A2923129}"/>
    <dgm:cxn modelId="{06B75B96-DB3F-4982-8051-701212E2744A}" type="presOf" srcId="{86710AEC-7C8D-4F53-928B-043425FCAFC0}" destId="{91B06B52-3A5F-4D0E-8398-B8F10993B3E2}" srcOrd="0" destOrd="0" presId="urn:microsoft.com/office/officeart/2005/8/layout/hList1"/>
    <dgm:cxn modelId="{B590B59B-6F27-4BB8-9500-105672E17161}" type="presOf" srcId="{F350754C-E8D5-43D0-BFBB-5B5A590F0021}" destId="{2B306A71-E11A-4B2F-A5D5-72732022735D}" srcOrd="0" destOrd="2" presId="urn:microsoft.com/office/officeart/2005/8/layout/hList1"/>
    <dgm:cxn modelId="{5C7671B1-60E2-40AB-985E-7DFA3CC3055A}" type="presOf" srcId="{32FB83F6-BE58-44A1-B346-F99EBFFECB95}" destId="{9DC9CEC7-2E30-402D-AC38-B32B6C8AF019}" srcOrd="0" destOrd="0" presId="urn:microsoft.com/office/officeart/2005/8/layout/hList1"/>
    <dgm:cxn modelId="{4E6F23B7-B6EA-410A-B023-DEC286689656}" srcId="{BC606626-9395-46AD-A4D9-0C6F134D5AFF}" destId="{7F4A1648-3623-43AF-ADA0-5289AF5E185A}" srcOrd="2" destOrd="0" parTransId="{22652418-A46F-4508-B26F-39F4D8101142}" sibTransId="{24AC04BA-FEED-44C6-A0F0-4D243E3F6806}"/>
    <dgm:cxn modelId="{4B4CD9C1-E326-4A19-97C8-7D9305B57B32}" type="presOf" srcId="{C817119E-062F-445E-9A9C-9181CD95E40F}" destId="{9DC9CEC7-2E30-402D-AC38-B32B6C8AF019}" srcOrd="0" destOrd="4" presId="urn:microsoft.com/office/officeart/2005/8/layout/hList1"/>
    <dgm:cxn modelId="{3F8D6ACB-0BFC-4FEF-A87F-691499E20918}" type="presOf" srcId="{DCC8CDDC-7804-41E8-8690-3DF7BBA650E1}" destId="{9DC9CEC7-2E30-402D-AC38-B32B6C8AF019}" srcOrd="0" destOrd="3" presId="urn:microsoft.com/office/officeart/2005/8/layout/hList1"/>
    <dgm:cxn modelId="{F0A57DDB-AED8-44C7-9147-B18F3AEFE792}" type="presOf" srcId="{0F60AFF4-424B-4E81-81F0-01BA9EA12D10}" destId="{2B306A71-E11A-4B2F-A5D5-72732022735D}" srcOrd="0" destOrd="1" presId="urn:microsoft.com/office/officeart/2005/8/layout/hList1"/>
    <dgm:cxn modelId="{696422FF-57A3-486F-9955-1A2D17098300}" srcId="{6C3D2DD8-02D8-46A2-8B2C-FDD05AB8710B}" destId="{BC606626-9395-46AD-A4D9-0C6F134D5AFF}" srcOrd="0" destOrd="0" parTransId="{522881A5-602E-4069-AFC7-5812DDA48CEA}" sibTransId="{381873B8-08DA-429D-A907-C3863C74212F}"/>
    <dgm:cxn modelId="{E14E292B-AC2D-4AF5-A156-CC3AE4BE36A1}" type="presParOf" srcId="{7FB18D37-2D90-47C1-A815-DE4421C1F76C}" destId="{5825FDD2-13D3-476D-8A84-7942FB7A7E04}" srcOrd="0" destOrd="0" presId="urn:microsoft.com/office/officeart/2005/8/layout/hList1"/>
    <dgm:cxn modelId="{48990ABA-BCE9-468F-8AE5-B2C190C1F31D}" type="presParOf" srcId="{5825FDD2-13D3-476D-8A84-7942FB7A7E04}" destId="{1FC61307-4789-47AB-B0B3-69C251BCA00C}" srcOrd="0" destOrd="0" presId="urn:microsoft.com/office/officeart/2005/8/layout/hList1"/>
    <dgm:cxn modelId="{75C05DB3-5659-48CC-A07B-B1FB9826D5C1}" type="presParOf" srcId="{5825FDD2-13D3-476D-8A84-7942FB7A7E04}" destId="{9DC9CEC7-2E30-402D-AC38-B32B6C8AF019}" srcOrd="1" destOrd="0" presId="urn:microsoft.com/office/officeart/2005/8/layout/hList1"/>
    <dgm:cxn modelId="{B05E24EB-27E4-4E94-8530-57F2F8432DF8}" type="presParOf" srcId="{7FB18D37-2D90-47C1-A815-DE4421C1F76C}" destId="{E2B0AB03-B821-47F9-A009-78C5391D9E2B}" srcOrd="1" destOrd="0" presId="urn:microsoft.com/office/officeart/2005/8/layout/hList1"/>
    <dgm:cxn modelId="{C88305ED-C347-4301-81DA-19E585F63E9F}" type="presParOf" srcId="{7FB18D37-2D90-47C1-A815-DE4421C1F76C}" destId="{F85F51DF-543F-403F-BF0B-2DDC2CC46FE1}" srcOrd="2" destOrd="0" presId="urn:microsoft.com/office/officeart/2005/8/layout/hList1"/>
    <dgm:cxn modelId="{93023DBA-B6C0-4085-97FE-1DCF40A8E884}" type="presParOf" srcId="{F85F51DF-543F-403F-BF0B-2DDC2CC46FE1}" destId="{91B06B52-3A5F-4D0E-8398-B8F10993B3E2}" srcOrd="0" destOrd="0" presId="urn:microsoft.com/office/officeart/2005/8/layout/hList1"/>
    <dgm:cxn modelId="{53C9B16F-4A69-47A2-AC76-6C8BC8275D23}" type="presParOf" srcId="{F85F51DF-543F-403F-BF0B-2DDC2CC46FE1}" destId="{2B306A71-E11A-4B2F-A5D5-72732022735D}"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C5629F-93B3-45D0-81E8-D2FB7502FD3F}"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1721069-C8C7-417B-ACC3-B9F4F145F58C}">
      <dgm:prSet custT="1"/>
      <dgm:spPr/>
      <dgm:t>
        <a:bodyPr/>
        <a:lstStyle/>
        <a:p>
          <a:r>
            <a:rPr lang="en-US" sz="1400" baseline="0" dirty="0"/>
            <a:t>Fiber Channel interfaces (Also called SAN Fabric)</a:t>
          </a:r>
          <a:endParaRPr lang="en-US" sz="1400" dirty="0"/>
        </a:p>
      </dgm:t>
    </dgm:pt>
    <dgm:pt modelId="{69E96BFC-E41C-4CB7-BBDD-8DD1395CC615}" type="parTrans" cxnId="{3D170531-9AB5-415A-89A1-72A6381EF84E}">
      <dgm:prSet/>
      <dgm:spPr/>
      <dgm:t>
        <a:bodyPr/>
        <a:lstStyle/>
        <a:p>
          <a:endParaRPr lang="en-US"/>
        </a:p>
      </dgm:t>
    </dgm:pt>
    <dgm:pt modelId="{130B7B38-6E76-4DC4-B309-E2A98A6C1CFF}" type="sibTrans" cxnId="{3D170531-9AB5-415A-89A1-72A6381EF84E}">
      <dgm:prSet/>
      <dgm:spPr/>
      <dgm:t>
        <a:bodyPr/>
        <a:lstStyle/>
        <a:p>
          <a:endParaRPr lang="en-US"/>
        </a:p>
      </dgm:t>
    </dgm:pt>
    <dgm:pt modelId="{6BFE61BC-AEC5-4305-9A60-CC67B22E5D7F}">
      <dgm:prSet custT="1"/>
      <dgm:spPr>
        <a:solidFill>
          <a:schemeClr val="accent3"/>
        </a:solidFill>
      </dgm:spPr>
      <dgm:t>
        <a:bodyPr/>
        <a:lstStyle/>
        <a:p>
          <a:r>
            <a:rPr lang="en-US" sz="1400" baseline="0" dirty="0"/>
            <a:t>Software for Managing and Monitoring SAN Fabrics</a:t>
          </a:r>
          <a:endParaRPr lang="en-US" sz="1400" dirty="0"/>
        </a:p>
      </dgm:t>
    </dgm:pt>
    <dgm:pt modelId="{2A27C71C-10F1-4F7C-AA74-1AF7EB807EC8}" type="parTrans" cxnId="{9DFC2FEC-2953-4D63-937F-C4EB91D6A585}">
      <dgm:prSet/>
      <dgm:spPr/>
      <dgm:t>
        <a:bodyPr/>
        <a:lstStyle/>
        <a:p>
          <a:endParaRPr lang="en-US"/>
        </a:p>
      </dgm:t>
    </dgm:pt>
    <dgm:pt modelId="{15402A15-EB57-400B-B24F-5C1827FE93C0}" type="sibTrans" cxnId="{9DFC2FEC-2953-4D63-937F-C4EB91D6A585}">
      <dgm:prSet/>
      <dgm:spPr/>
      <dgm:t>
        <a:bodyPr/>
        <a:lstStyle/>
        <a:p>
          <a:endParaRPr lang="en-US"/>
        </a:p>
      </dgm:t>
    </dgm:pt>
    <dgm:pt modelId="{366BF112-FE10-4C30-80F2-82AA9D202510}">
      <dgm:prSet custT="1"/>
      <dgm:spPr>
        <a:solidFill>
          <a:schemeClr val="accent4"/>
        </a:solidFill>
      </dgm:spPr>
      <dgm:t>
        <a:bodyPr/>
        <a:lstStyle/>
        <a:p>
          <a:r>
            <a:rPr lang="en-US" sz="1400" baseline="0"/>
            <a:t>SAN Security and Access Software</a:t>
          </a:r>
          <a:endParaRPr lang="en-US" sz="1400" dirty="0"/>
        </a:p>
      </dgm:t>
    </dgm:pt>
    <dgm:pt modelId="{9B48E137-2B34-46F5-B8BE-5E6D43795177}" type="parTrans" cxnId="{092A0BA7-3DE1-4652-ABD6-0FDA7CD2A41C}">
      <dgm:prSet/>
      <dgm:spPr/>
      <dgm:t>
        <a:bodyPr/>
        <a:lstStyle/>
        <a:p>
          <a:endParaRPr lang="en-US"/>
        </a:p>
      </dgm:t>
    </dgm:pt>
    <dgm:pt modelId="{AFFB8145-660B-43D6-8182-88DB408C4839}" type="sibTrans" cxnId="{092A0BA7-3DE1-4652-ABD6-0FDA7CD2A41C}">
      <dgm:prSet/>
      <dgm:spPr/>
      <dgm:t>
        <a:bodyPr/>
        <a:lstStyle/>
        <a:p>
          <a:endParaRPr lang="en-US"/>
        </a:p>
      </dgm:t>
    </dgm:pt>
    <dgm:pt modelId="{971015B2-B368-4EDD-8B65-9C0D1742CE62}">
      <dgm:prSet custT="1"/>
      <dgm:spPr>
        <a:solidFill>
          <a:schemeClr val="accent5"/>
        </a:solidFill>
      </dgm:spPr>
      <dgm:t>
        <a:bodyPr/>
        <a:lstStyle/>
        <a:p>
          <a:r>
            <a:rPr lang="en-GB" sz="1400" baseline="0" dirty="0"/>
            <a:t>Devices for Storage</a:t>
          </a:r>
          <a:endParaRPr lang="en-US" sz="1400" dirty="0"/>
        </a:p>
      </dgm:t>
    </dgm:pt>
    <dgm:pt modelId="{40F3FFCC-BED3-428F-936E-CF4B151FD204}" type="parTrans" cxnId="{ACE3280C-5DDE-4944-A51F-BADAE94463B3}">
      <dgm:prSet/>
      <dgm:spPr/>
      <dgm:t>
        <a:bodyPr/>
        <a:lstStyle/>
        <a:p>
          <a:endParaRPr lang="en-US"/>
        </a:p>
      </dgm:t>
    </dgm:pt>
    <dgm:pt modelId="{CFA7DAD0-2EE9-48A7-83DF-7A2560466F65}" type="sibTrans" cxnId="{ACE3280C-5DDE-4944-A51F-BADAE94463B3}">
      <dgm:prSet/>
      <dgm:spPr/>
      <dgm:t>
        <a:bodyPr/>
        <a:lstStyle/>
        <a:p>
          <a:endParaRPr lang="en-US"/>
        </a:p>
      </dgm:t>
    </dgm:pt>
    <dgm:pt modelId="{7199AFA7-BDFE-4838-83EE-E0DAF8BB3B6E}">
      <dgm:prSet custT="1"/>
      <dgm:spPr>
        <a:solidFill>
          <a:schemeClr val="accent5">
            <a:lumMod val="75000"/>
          </a:schemeClr>
        </a:solidFill>
      </dgm:spPr>
      <dgm:t>
        <a:bodyPr/>
        <a:lstStyle/>
        <a:p>
          <a:r>
            <a:rPr lang="en-US" sz="1400" baseline="0" dirty="0"/>
            <a:t>Hosts and Host Bus Adapters (HBA) </a:t>
          </a:r>
          <a:endParaRPr lang="en-US" sz="1400" dirty="0"/>
        </a:p>
      </dgm:t>
    </dgm:pt>
    <dgm:pt modelId="{7BC5EF4A-5CA4-450C-A9DA-CC1D0194A01B}" type="parTrans" cxnId="{22675345-E278-4CC9-8321-DE17D33E92C6}">
      <dgm:prSet/>
      <dgm:spPr/>
      <dgm:t>
        <a:bodyPr/>
        <a:lstStyle/>
        <a:p>
          <a:endParaRPr lang="en-US"/>
        </a:p>
      </dgm:t>
    </dgm:pt>
    <dgm:pt modelId="{1A46D61B-A914-4A63-9CA7-90AC24DA54CF}" type="sibTrans" cxnId="{22675345-E278-4CC9-8321-DE17D33E92C6}">
      <dgm:prSet/>
      <dgm:spPr/>
      <dgm:t>
        <a:bodyPr/>
        <a:lstStyle/>
        <a:p>
          <a:endParaRPr lang="en-US"/>
        </a:p>
      </dgm:t>
    </dgm:pt>
    <dgm:pt modelId="{94089E66-5221-408A-A2F7-80AECFE089FE}">
      <dgm:prSet custT="1"/>
      <dgm:spPr>
        <a:solidFill>
          <a:schemeClr val="accent2"/>
        </a:solidFill>
      </dgm:spPr>
      <dgm:t>
        <a:bodyPr/>
        <a:lstStyle/>
        <a:p>
          <a:r>
            <a:rPr lang="en-GB" sz="1400" baseline="0" dirty="0"/>
            <a:t>Cable Connectors and Cabling</a:t>
          </a:r>
          <a:endParaRPr lang="en-US" sz="1400" dirty="0"/>
        </a:p>
      </dgm:t>
    </dgm:pt>
    <dgm:pt modelId="{6E69429A-A155-487D-BC71-5262B157F4EB}" type="parTrans" cxnId="{2133A603-A5EF-40DF-8269-B211C8A08775}">
      <dgm:prSet/>
      <dgm:spPr/>
      <dgm:t>
        <a:bodyPr/>
        <a:lstStyle/>
        <a:p>
          <a:endParaRPr lang="en-US"/>
        </a:p>
      </dgm:t>
    </dgm:pt>
    <dgm:pt modelId="{74689601-6677-49DD-A29E-5BE9549AF989}" type="sibTrans" cxnId="{2133A603-A5EF-40DF-8269-B211C8A08775}">
      <dgm:prSet/>
      <dgm:spPr/>
      <dgm:t>
        <a:bodyPr/>
        <a:lstStyle/>
        <a:p>
          <a:endParaRPr lang="en-US"/>
        </a:p>
      </dgm:t>
    </dgm:pt>
    <dgm:pt modelId="{563CE268-9A77-41FF-91B2-C839A1C3236C}">
      <dgm:prSet custT="1"/>
      <dgm:spPr/>
      <dgm:t>
        <a:bodyPr/>
        <a:lstStyle/>
        <a:p>
          <a:r>
            <a:rPr lang="en-GB" sz="1400" baseline="0" dirty="0"/>
            <a:t>Converters with Gigabit Interfaces</a:t>
          </a:r>
          <a:r>
            <a:rPr lang="en-US" sz="1400" baseline="0" dirty="0"/>
            <a:t>[5]</a:t>
          </a:r>
          <a:endParaRPr lang="en-US" sz="1400" dirty="0"/>
        </a:p>
      </dgm:t>
    </dgm:pt>
    <dgm:pt modelId="{7B93F089-144D-407D-AC0E-9A57B5EF84A0}" type="parTrans" cxnId="{94D0AA62-60E8-408A-9B6C-12B7222A0B83}">
      <dgm:prSet/>
      <dgm:spPr/>
      <dgm:t>
        <a:bodyPr/>
        <a:lstStyle/>
        <a:p>
          <a:endParaRPr lang="en-US"/>
        </a:p>
      </dgm:t>
    </dgm:pt>
    <dgm:pt modelId="{13A6E52D-84BB-49BF-9F6A-DF4EA5E030DD}" type="sibTrans" cxnId="{94D0AA62-60E8-408A-9B6C-12B7222A0B83}">
      <dgm:prSet/>
      <dgm:spPr/>
      <dgm:t>
        <a:bodyPr/>
        <a:lstStyle/>
        <a:p>
          <a:endParaRPr lang="en-US"/>
        </a:p>
      </dgm:t>
    </dgm:pt>
    <dgm:pt modelId="{00BEF272-FF7D-46EF-84EA-86AD9302087E}" type="pres">
      <dgm:prSet presAssocID="{15C5629F-93B3-45D0-81E8-D2FB7502FD3F}" presName="linear" presStyleCnt="0">
        <dgm:presLayoutVars>
          <dgm:dir/>
          <dgm:animLvl val="lvl"/>
          <dgm:resizeHandles val="exact"/>
        </dgm:presLayoutVars>
      </dgm:prSet>
      <dgm:spPr/>
    </dgm:pt>
    <dgm:pt modelId="{5EEA9D47-03F3-4213-861B-F0A6C2F2265B}" type="pres">
      <dgm:prSet presAssocID="{71721069-C8C7-417B-ACC3-B9F4F145F58C}" presName="parentLin" presStyleCnt="0"/>
      <dgm:spPr/>
    </dgm:pt>
    <dgm:pt modelId="{51E95C57-EA24-4954-901E-D397D580524B}" type="pres">
      <dgm:prSet presAssocID="{71721069-C8C7-417B-ACC3-B9F4F145F58C}" presName="parentLeftMargin" presStyleLbl="node1" presStyleIdx="0" presStyleCnt="7"/>
      <dgm:spPr/>
    </dgm:pt>
    <dgm:pt modelId="{D91E1257-CBF2-4FBC-AFBF-FE0A7F065596}" type="pres">
      <dgm:prSet presAssocID="{71721069-C8C7-417B-ACC3-B9F4F145F58C}" presName="parentText" presStyleLbl="node1" presStyleIdx="0" presStyleCnt="7">
        <dgm:presLayoutVars>
          <dgm:chMax val="0"/>
          <dgm:bulletEnabled val="1"/>
        </dgm:presLayoutVars>
      </dgm:prSet>
      <dgm:spPr/>
    </dgm:pt>
    <dgm:pt modelId="{E1BA10B7-BF73-4A75-B457-42FC9919DD3F}" type="pres">
      <dgm:prSet presAssocID="{71721069-C8C7-417B-ACC3-B9F4F145F58C}" presName="negativeSpace" presStyleCnt="0"/>
      <dgm:spPr/>
    </dgm:pt>
    <dgm:pt modelId="{7A806615-6E46-4603-B22D-2E8A94CD3209}" type="pres">
      <dgm:prSet presAssocID="{71721069-C8C7-417B-ACC3-B9F4F145F58C}" presName="childText" presStyleLbl="conFgAcc1" presStyleIdx="0" presStyleCnt="7">
        <dgm:presLayoutVars>
          <dgm:bulletEnabled val="1"/>
        </dgm:presLayoutVars>
      </dgm:prSet>
      <dgm:spPr/>
    </dgm:pt>
    <dgm:pt modelId="{ED6890E4-D45E-44CD-A1A8-F7DA35E0EC32}" type="pres">
      <dgm:prSet presAssocID="{130B7B38-6E76-4DC4-B309-E2A98A6C1CFF}" presName="spaceBetweenRectangles" presStyleCnt="0"/>
      <dgm:spPr/>
    </dgm:pt>
    <dgm:pt modelId="{7ED8B776-4A14-4699-AEE9-43681707D2A1}" type="pres">
      <dgm:prSet presAssocID="{6BFE61BC-AEC5-4305-9A60-CC67B22E5D7F}" presName="parentLin" presStyleCnt="0"/>
      <dgm:spPr/>
    </dgm:pt>
    <dgm:pt modelId="{F85B6097-EC0E-4F5F-BBB6-DBB5A0E49C62}" type="pres">
      <dgm:prSet presAssocID="{6BFE61BC-AEC5-4305-9A60-CC67B22E5D7F}" presName="parentLeftMargin" presStyleLbl="node1" presStyleIdx="0" presStyleCnt="7"/>
      <dgm:spPr/>
    </dgm:pt>
    <dgm:pt modelId="{7C751CF2-94FC-441F-A450-A5CE50B17E49}" type="pres">
      <dgm:prSet presAssocID="{6BFE61BC-AEC5-4305-9A60-CC67B22E5D7F}" presName="parentText" presStyleLbl="node1" presStyleIdx="1" presStyleCnt="7">
        <dgm:presLayoutVars>
          <dgm:chMax val="0"/>
          <dgm:bulletEnabled val="1"/>
        </dgm:presLayoutVars>
      </dgm:prSet>
      <dgm:spPr/>
    </dgm:pt>
    <dgm:pt modelId="{65152AEE-29BD-499B-92D7-76C18F118999}" type="pres">
      <dgm:prSet presAssocID="{6BFE61BC-AEC5-4305-9A60-CC67B22E5D7F}" presName="negativeSpace" presStyleCnt="0"/>
      <dgm:spPr/>
    </dgm:pt>
    <dgm:pt modelId="{A8B2588E-A117-4DF5-9F85-544DFF739F8D}" type="pres">
      <dgm:prSet presAssocID="{6BFE61BC-AEC5-4305-9A60-CC67B22E5D7F}" presName="childText" presStyleLbl="conFgAcc1" presStyleIdx="1" presStyleCnt="7">
        <dgm:presLayoutVars>
          <dgm:bulletEnabled val="1"/>
        </dgm:presLayoutVars>
      </dgm:prSet>
      <dgm:spPr/>
    </dgm:pt>
    <dgm:pt modelId="{2DB33F4A-F239-416E-A4CF-9E32F17944BF}" type="pres">
      <dgm:prSet presAssocID="{15402A15-EB57-400B-B24F-5C1827FE93C0}" presName="spaceBetweenRectangles" presStyleCnt="0"/>
      <dgm:spPr/>
    </dgm:pt>
    <dgm:pt modelId="{706170F6-7E74-4B7E-AD63-D4737843D967}" type="pres">
      <dgm:prSet presAssocID="{366BF112-FE10-4C30-80F2-82AA9D202510}" presName="parentLin" presStyleCnt="0"/>
      <dgm:spPr/>
    </dgm:pt>
    <dgm:pt modelId="{82313AF6-206E-4CF3-99C3-656931FAC937}" type="pres">
      <dgm:prSet presAssocID="{366BF112-FE10-4C30-80F2-82AA9D202510}" presName="parentLeftMargin" presStyleLbl="node1" presStyleIdx="1" presStyleCnt="7"/>
      <dgm:spPr/>
    </dgm:pt>
    <dgm:pt modelId="{B51E35D8-DDE4-4CDF-AE0B-3328A7D4456F}" type="pres">
      <dgm:prSet presAssocID="{366BF112-FE10-4C30-80F2-82AA9D202510}" presName="parentText" presStyleLbl="node1" presStyleIdx="2" presStyleCnt="7">
        <dgm:presLayoutVars>
          <dgm:chMax val="0"/>
          <dgm:bulletEnabled val="1"/>
        </dgm:presLayoutVars>
      </dgm:prSet>
      <dgm:spPr/>
    </dgm:pt>
    <dgm:pt modelId="{2EE16C19-423A-46CB-8E09-995E26CDA4C4}" type="pres">
      <dgm:prSet presAssocID="{366BF112-FE10-4C30-80F2-82AA9D202510}" presName="negativeSpace" presStyleCnt="0"/>
      <dgm:spPr/>
    </dgm:pt>
    <dgm:pt modelId="{DE9CE5A4-8970-420B-AD32-F1DC84D93793}" type="pres">
      <dgm:prSet presAssocID="{366BF112-FE10-4C30-80F2-82AA9D202510}" presName="childText" presStyleLbl="conFgAcc1" presStyleIdx="2" presStyleCnt="7">
        <dgm:presLayoutVars>
          <dgm:bulletEnabled val="1"/>
        </dgm:presLayoutVars>
      </dgm:prSet>
      <dgm:spPr/>
    </dgm:pt>
    <dgm:pt modelId="{D0E65CFF-C3E0-4F3E-A2D8-200332ABE72D}" type="pres">
      <dgm:prSet presAssocID="{AFFB8145-660B-43D6-8182-88DB408C4839}" presName="spaceBetweenRectangles" presStyleCnt="0"/>
      <dgm:spPr/>
    </dgm:pt>
    <dgm:pt modelId="{E1DCEF39-F53B-4C3E-BC4D-D11FD998EF7D}" type="pres">
      <dgm:prSet presAssocID="{971015B2-B368-4EDD-8B65-9C0D1742CE62}" presName="parentLin" presStyleCnt="0"/>
      <dgm:spPr/>
    </dgm:pt>
    <dgm:pt modelId="{6344C49F-EDDF-4D7C-96CD-2B1D72AB2960}" type="pres">
      <dgm:prSet presAssocID="{971015B2-B368-4EDD-8B65-9C0D1742CE62}" presName="parentLeftMargin" presStyleLbl="node1" presStyleIdx="2" presStyleCnt="7"/>
      <dgm:spPr/>
    </dgm:pt>
    <dgm:pt modelId="{84DA7522-3E3B-4E5E-8EDD-E793514A050F}" type="pres">
      <dgm:prSet presAssocID="{971015B2-B368-4EDD-8B65-9C0D1742CE62}" presName="parentText" presStyleLbl="node1" presStyleIdx="3" presStyleCnt="7">
        <dgm:presLayoutVars>
          <dgm:chMax val="0"/>
          <dgm:bulletEnabled val="1"/>
        </dgm:presLayoutVars>
      </dgm:prSet>
      <dgm:spPr/>
    </dgm:pt>
    <dgm:pt modelId="{9C19D571-1E28-4011-A545-AB8AF8910FDC}" type="pres">
      <dgm:prSet presAssocID="{971015B2-B368-4EDD-8B65-9C0D1742CE62}" presName="negativeSpace" presStyleCnt="0"/>
      <dgm:spPr/>
    </dgm:pt>
    <dgm:pt modelId="{F98A9E90-A3C4-43D2-997F-5A05FCA95B85}" type="pres">
      <dgm:prSet presAssocID="{971015B2-B368-4EDD-8B65-9C0D1742CE62}" presName="childText" presStyleLbl="conFgAcc1" presStyleIdx="3" presStyleCnt="7">
        <dgm:presLayoutVars>
          <dgm:bulletEnabled val="1"/>
        </dgm:presLayoutVars>
      </dgm:prSet>
      <dgm:spPr/>
    </dgm:pt>
    <dgm:pt modelId="{9AA257F7-15BD-4D5D-A12C-4E13FFAFA40D}" type="pres">
      <dgm:prSet presAssocID="{CFA7DAD0-2EE9-48A7-83DF-7A2560466F65}" presName="spaceBetweenRectangles" presStyleCnt="0"/>
      <dgm:spPr/>
    </dgm:pt>
    <dgm:pt modelId="{223D5A46-CDF5-42BA-B190-534B1AF2FF65}" type="pres">
      <dgm:prSet presAssocID="{7199AFA7-BDFE-4838-83EE-E0DAF8BB3B6E}" presName="parentLin" presStyleCnt="0"/>
      <dgm:spPr/>
    </dgm:pt>
    <dgm:pt modelId="{7DECC1C5-A3C9-4F71-B451-1E13C80ADBBB}" type="pres">
      <dgm:prSet presAssocID="{7199AFA7-BDFE-4838-83EE-E0DAF8BB3B6E}" presName="parentLeftMargin" presStyleLbl="node1" presStyleIdx="3" presStyleCnt="7"/>
      <dgm:spPr/>
    </dgm:pt>
    <dgm:pt modelId="{8D68FB53-A935-4C29-8F0C-D2433D28A230}" type="pres">
      <dgm:prSet presAssocID="{7199AFA7-BDFE-4838-83EE-E0DAF8BB3B6E}" presName="parentText" presStyleLbl="node1" presStyleIdx="4" presStyleCnt="7">
        <dgm:presLayoutVars>
          <dgm:chMax val="0"/>
          <dgm:bulletEnabled val="1"/>
        </dgm:presLayoutVars>
      </dgm:prSet>
      <dgm:spPr/>
    </dgm:pt>
    <dgm:pt modelId="{8FCD9A57-009C-4A89-8134-79A6C6EC80E2}" type="pres">
      <dgm:prSet presAssocID="{7199AFA7-BDFE-4838-83EE-E0DAF8BB3B6E}" presName="negativeSpace" presStyleCnt="0"/>
      <dgm:spPr/>
    </dgm:pt>
    <dgm:pt modelId="{ED60D6E1-0D8E-451E-BD04-AEEC12EC5014}" type="pres">
      <dgm:prSet presAssocID="{7199AFA7-BDFE-4838-83EE-E0DAF8BB3B6E}" presName="childText" presStyleLbl="conFgAcc1" presStyleIdx="4" presStyleCnt="7">
        <dgm:presLayoutVars>
          <dgm:bulletEnabled val="1"/>
        </dgm:presLayoutVars>
      </dgm:prSet>
      <dgm:spPr/>
    </dgm:pt>
    <dgm:pt modelId="{36055601-AC6B-4A99-AAB5-B284C90C3AE5}" type="pres">
      <dgm:prSet presAssocID="{1A46D61B-A914-4A63-9CA7-90AC24DA54CF}" presName="spaceBetweenRectangles" presStyleCnt="0"/>
      <dgm:spPr/>
    </dgm:pt>
    <dgm:pt modelId="{77D99275-53F7-4C9E-9D69-99B483CEDA93}" type="pres">
      <dgm:prSet presAssocID="{94089E66-5221-408A-A2F7-80AECFE089FE}" presName="parentLin" presStyleCnt="0"/>
      <dgm:spPr/>
    </dgm:pt>
    <dgm:pt modelId="{3FF9A968-16D1-4F65-8DB5-7B83BB489F73}" type="pres">
      <dgm:prSet presAssocID="{94089E66-5221-408A-A2F7-80AECFE089FE}" presName="parentLeftMargin" presStyleLbl="node1" presStyleIdx="4" presStyleCnt="7"/>
      <dgm:spPr/>
    </dgm:pt>
    <dgm:pt modelId="{4DE55178-A901-4608-965E-BFCE3DCF9D66}" type="pres">
      <dgm:prSet presAssocID="{94089E66-5221-408A-A2F7-80AECFE089FE}" presName="parentText" presStyleLbl="node1" presStyleIdx="5" presStyleCnt="7">
        <dgm:presLayoutVars>
          <dgm:chMax val="0"/>
          <dgm:bulletEnabled val="1"/>
        </dgm:presLayoutVars>
      </dgm:prSet>
      <dgm:spPr/>
    </dgm:pt>
    <dgm:pt modelId="{F123FBAF-98F9-4A0A-A245-D85670EC4F65}" type="pres">
      <dgm:prSet presAssocID="{94089E66-5221-408A-A2F7-80AECFE089FE}" presName="negativeSpace" presStyleCnt="0"/>
      <dgm:spPr/>
    </dgm:pt>
    <dgm:pt modelId="{2E0094E9-A284-43EF-B01B-9A239193B510}" type="pres">
      <dgm:prSet presAssocID="{94089E66-5221-408A-A2F7-80AECFE089FE}" presName="childText" presStyleLbl="conFgAcc1" presStyleIdx="5" presStyleCnt="7">
        <dgm:presLayoutVars>
          <dgm:bulletEnabled val="1"/>
        </dgm:presLayoutVars>
      </dgm:prSet>
      <dgm:spPr/>
    </dgm:pt>
    <dgm:pt modelId="{667D2B0A-0D1C-46DB-BE06-16EDF8464DEC}" type="pres">
      <dgm:prSet presAssocID="{74689601-6677-49DD-A29E-5BE9549AF989}" presName="spaceBetweenRectangles" presStyleCnt="0"/>
      <dgm:spPr/>
    </dgm:pt>
    <dgm:pt modelId="{D0774947-F990-4F94-8776-358F4DDA82D3}" type="pres">
      <dgm:prSet presAssocID="{563CE268-9A77-41FF-91B2-C839A1C3236C}" presName="parentLin" presStyleCnt="0"/>
      <dgm:spPr/>
    </dgm:pt>
    <dgm:pt modelId="{09826B90-BC29-43CB-B7CD-61986DB74D68}" type="pres">
      <dgm:prSet presAssocID="{563CE268-9A77-41FF-91B2-C839A1C3236C}" presName="parentLeftMargin" presStyleLbl="node1" presStyleIdx="5" presStyleCnt="7"/>
      <dgm:spPr/>
    </dgm:pt>
    <dgm:pt modelId="{654A13B3-D1A5-43B5-98A2-39FBBDD53113}" type="pres">
      <dgm:prSet presAssocID="{563CE268-9A77-41FF-91B2-C839A1C3236C}" presName="parentText" presStyleLbl="node1" presStyleIdx="6" presStyleCnt="7">
        <dgm:presLayoutVars>
          <dgm:chMax val="0"/>
          <dgm:bulletEnabled val="1"/>
        </dgm:presLayoutVars>
      </dgm:prSet>
      <dgm:spPr/>
    </dgm:pt>
    <dgm:pt modelId="{EB333D89-980C-43D7-996B-13D0C18A1E91}" type="pres">
      <dgm:prSet presAssocID="{563CE268-9A77-41FF-91B2-C839A1C3236C}" presName="negativeSpace" presStyleCnt="0"/>
      <dgm:spPr/>
    </dgm:pt>
    <dgm:pt modelId="{DCF1B010-BC0F-4D54-AACE-CBB45AB11A67}" type="pres">
      <dgm:prSet presAssocID="{563CE268-9A77-41FF-91B2-C839A1C3236C}" presName="childText" presStyleLbl="conFgAcc1" presStyleIdx="6" presStyleCnt="7">
        <dgm:presLayoutVars>
          <dgm:bulletEnabled val="1"/>
        </dgm:presLayoutVars>
      </dgm:prSet>
      <dgm:spPr/>
    </dgm:pt>
  </dgm:ptLst>
  <dgm:cxnLst>
    <dgm:cxn modelId="{2133A603-A5EF-40DF-8269-B211C8A08775}" srcId="{15C5629F-93B3-45D0-81E8-D2FB7502FD3F}" destId="{94089E66-5221-408A-A2F7-80AECFE089FE}" srcOrd="5" destOrd="0" parTransId="{6E69429A-A155-487D-BC71-5262B157F4EB}" sibTransId="{74689601-6677-49DD-A29E-5BE9549AF989}"/>
    <dgm:cxn modelId="{98FD0804-0AA6-4D84-A4F5-841350145580}" type="presOf" srcId="{6BFE61BC-AEC5-4305-9A60-CC67B22E5D7F}" destId="{7C751CF2-94FC-441F-A450-A5CE50B17E49}" srcOrd="1" destOrd="0" presId="urn:microsoft.com/office/officeart/2005/8/layout/list1"/>
    <dgm:cxn modelId="{ACE3280C-5DDE-4944-A51F-BADAE94463B3}" srcId="{15C5629F-93B3-45D0-81E8-D2FB7502FD3F}" destId="{971015B2-B368-4EDD-8B65-9C0D1742CE62}" srcOrd="3" destOrd="0" parTransId="{40F3FFCC-BED3-428F-936E-CF4B151FD204}" sibTransId="{CFA7DAD0-2EE9-48A7-83DF-7A2560466F65}"/>
    <dgm:cxn modelId="{3D170531-9AB5-415A-89A1-72A6381EF84E}" srcId="{15C5629F-93B3-45D0-81E8-D2FB7502FD3F}" destId="{71721069-C8C7-417B-ACC3-B9F4F145F58C}" srcOrd="0" destOrd="0" parTransId="{69E96BFC-E41C-4CB7-BBDD-8DD1395CC615}" sibTransId="{130B7B38-6E76-4DC4-B309-E2A98A6C1CFF}"/>
    <dgm:cxn modelId="{D4175C40-B880-40E4-AAFB-8DA9E845003C}" type="presOf" srcId="{7199AFA7-BDFE-4838-83EE-E0DAF8BB3B6E}" destId="{7DECC1C5-A3C9-4F71-B451-1E13C80ADBBB}" srcOrd="0" destOrd="0" presId="urn:microsoft.com/office/officeart/2005/8/layout/list1"/>
    <dgm:cxn modelId="{94D0AA62-60E8-408A-9B6C-12B7222A0B83}" srcId="{15C5629F-93B3-45D0-81E8-D2FB7502FD3F}" destId="{563CE268-9A77-41FF-91B2-C839A1C3236C}" srcOrd="6" destOrd="0" parTransId="{7B93F089-144D-407D-AC0E-9A57B5EF84A0}" sibTransId="{13A6E52D-84BB-49BF-9F6A-DF4EA5E030DD}"/>
    <dgm:cxn modelId="{22675345-E278-4CC9-8321-DE17D33E92C6}" srcId="{15C5629F-93B3-45D0-81E8-D2FB7502FD3F}" destId="{7199AFA7-BDFE-4838-83EE-E0DAF8BB3B6E}" srcOrd="4" destOrd="0" parTransId="{7BC5EF4A-5CA4-450C-A9DA-CC1D0194A01B}" sibTransId="{1A46D61B-A914-4A63-9CA7-90AC24DA54CF}"/>
    <dgm:cxn modelId="{6437406C-A0FC-4612-945B-8BA3845B3D09}" type="presOf" srcId="{6BFE61BC-AEC5-4305-9A60-CC67B22E5D7F}" destId="{F85B6097-EC0E-4F5F-BBB6-DBB5A0E49C62}" srcOrd="0" destOrd="0" presId="urn:microsoft.com/office/officeart/2005/8/layout/list1"/>
    <dgm:cxn modelId="{64F6FC6C-D715-40D7-921C-C96EC0BD81CA}" type="presOf" srcId="{7199AFA7-BDFE-4838-83EE-E0DAF8BB3B6E}" destId="{8D68FB53-A935-4C29-8F0C-D2433D28A230}" srcOrd="1" destOrd="0" presId="urn:microsoft.com/office/officeart/2005/8/layout/list1"/>
    <dgm:cxn modelId="{25011A83-8973-4054-9A14-6DDBBBAE388C}" type="presOf" srcId="{563CE268-9A77-41FF-91B2-C839A1C3236C}" destId="{09826B90-BC29-43CB-B7CD-61986DB74D68}" srcOrd="0" destOrd="0" presId="urn:microsoft.com/office/officeart/2005/8/layout/list1"/>
    <dgm:cxn modelId="{08EF5992-F61E-4B29-995D-71AE3D8B44AF}" type="presOf" srcId="{366BF112-FE10-4C30-80F2-82AA9D202510}" destId="{82313AF6-206E-4CF3-99C3-656931FAC937}" srcOrd="0" destOrd="0" presId="urn:microsoft.com/office/officeart/2005/8/layout/list1"/>
    <dgm:cxn modelId="{689B8699-E455-4293-AB40-3DD3B46629AB}" type="presOf" srcId="{971015B2-B368-4EDD-8B65-9C0D1742CE62}" destId="{6344C49F-EDDF-4D7C-96CD-2B1D72AB2960}" srcOrd="0" destOrd="0" presId="urn:microsoft.com/office/officeart/2005/8/layout/list1"/>
    <dgm:cxn modelId="{3F9187A3-66B5-428D-8B1C-3477DE390AD0}" type="presOf" srcId="{71721069-C8C7-417B-ACC3-B9F4F145F58C}" destId="{51E95C57-EA24-4954-901E-D397D580524B}" srcOrd="0" destOrd="0" presId="urn:microsoft.com/office/officeart/2005/8/layout/list1"/>
    <dgm:cxn modelId="{A50F4CA6-0B6F-4040-BCBC-A09E28B9057E}" type="presOf" srcId="{563CE268-9A77-41FF-91B2-C839A1C3236C}" destId="{654A13B3-D1A5-43B5-98A2-39FBBDD53113}" srcOrd="1" destOrd="0" presId="urn:microsoft.com/office/officeart/2005/8/layout/list1"/>
    <dgm:cxn modelId="{092A0BA7-3DE1-4652-ABD6-0FDA7CD2A41C}" srcId="{15C5629F-93B3-45D0-81E8-D2FB7502FD3F}" destId="{366BF112-FE10-4C30-80F2-82AA9D202510}" srcOrd="2" destOrd="0" parTransId="{9B48E137-2B34-46F5-B8BE-5E6D43795177}" sibTransId="{AFFB8145-660B-43D6-8182-88DB408C4839}"/>
    <dgm:cxn modelId="{537E69B2-5653-49DB-8CD1-C240F0714952}" type="presOf" srcId="{71721069-C8C7-417B-ACC3-B9F4F145F58C}" destId="{D91E1257-CBF2-4FBC-AFBF-FE0A7F065596}" srcOrd="1" destOrd="0" presId="urn:microsoft.com/office/officeart/2005/8/layout/list1"/>
    <dgm:cxn modelId="{F3CBB9C1-F4FF-4C98-BCBB-37382A9DCDCB}" type="presOf" srcId="{15C5629F-93B3-45D0-81E8-D2FB7502FD3F}" destId="{00BEF272-FF7D-46EF-84EA-86AD9302087E}" srcOrd="0" destOrd="0" presId="urn:microsoft.com/office/officeart/2005/8/layout/list1"/>
    <dgm:cxn modelId="{584322C8-AF73-44CB-8AE0-E97C255479AB}" type="presOf" srcId="{366BF112-FE10-4C30-80F2-82AA9D202510}" destId="{B51E35D8-DDE4-4CDF-AE0B-3328A7D4456F}" srcOrd="1" destOrd="0" presId="urn:microsoft.com/office/officeart/2005/8/layout/list1"/>
    <dgm:cxn modelId="{1A237ECA-F21E-4592-97D2-E2D630A154BA}" type="presOf" srcId="{94089E66-5221-408A-A2F7-80AECFE089FE}" destId="{4DE55178-A901-4608-965E-BFCE3DCF9D66}" srcOrd="1" destOrd="0" presId="urn:microsoft.com/office/officeart/2005/8/layout/list1"/>
    <dgm:cxn modelId="{9DFC2FEC-2953-4D63-937F-C4EB91D6A585}" srcId="{15C5629F-93B3-45D0-81E8-D2FB7502FD3F}" destId="{6BFE61BC-AEC5-4305-9A60-CC67B22E5D7F}" srcOrd="1" destOrd="0" parTransId="{2A27C71C-10F1-4F7C-AA74-1AF7EB807EC8}" sibTransId="{15402A15-EB57-400B-B24F-5C1827FE93C0}"/>
    <dgm:cxn modelId="{3E8284F7-92CB-4FD6-89EC-CBA7B7FBD7C8}" type="presOf" srcId="{94089E66-5221-408A-A2F7-80AECFE089FE}" destId="{3FF9A968-16D1-4F65-8DB5-7B83BB489F73}" srcOrd="0" destOrd="0" presId="urn:microsoft.com/office/officeart/2005/8/layout/list1"/>
    <dgm:cxn modelId="{69B79FF7-A984-4054-A2F0-66D0D42766AD}" type="presOf" srcId="{971015B2-B368-4EDD-8B65-9C0D1742CE62}" destId="{84DA7522-3E3B-4E5E-8EDD-E793514A050F}" srcOrd="1" destOrd="0" presId="urn:microsoft.com/office/officeart/2005/8/layout/list1"/>
    <dgm:cxn modelId="{0FD6ACB0-CA91-481B-940D-3776A5C98171}" type="presParOf" srcId="{00BEF272-FF7D-46EF-84EA-86AD9302087E}" destId="{5EEA9D47-03F3-4213-861B-F0A6C2F2265B}" srcOrd="0" destOrd="0" presId="urn:microsoft.com/office/officeart/2005/8/layout/list1"/>
    <dgm:cxn modelId="{9E5835D7-CE35-49BE-A7A3-84D5DFDCE5E7}" type="presParOf" srcId="{5EEA9D47-03F3-4213-861B-F0A6C2F2265B}" destId="{51E95C57-EA24-4954-901E-D397D580524B}" srcOrd="0" destOrd="0" presId="urn:microsoft.com/office/officeart/2005/8/layout/list1"/>
    <dgm:cxn modelId="{E28E9B05-DA8D-47A1-B83D-4E4D4ACFC25F}" type="presParOf" srcId="{5EEA9D47-03F3-4213-861B-F0A6C2F2265B}" destId="{D91E1257-CBF2-4FBC-AFBF-FE0A7F065596}" srcOrd="1" destOrd="0" presId="urn:microsoft.com/office/officeart/2005/8/layout/list1"/>
    <dgm:cxn modelId="{663D2D16-5581-4E4C-A5F7-132C267EB1EF}" type="presParOf" srcId="{00BEF272-FF7D-46EF-84EA-86AD9302087E}" destId="{E1BA10B7-BF73-4A75-B457-42FC9919DD3F}" srcOrd="1" destOrd="0" presId="urn:microsoft.com/office/officeart/2005/8/layout/list1"/>
    <dgm:cxn modelId="{B7F8A154-C919-43E0-BD9A-B5675187900A}" type="presParOf" srcId="{00BEF272-FF7D-46EF-84EA-86AD9302087E}" destId="{7A806615-6E46-4603-B22D-2E8A94CD3209}" srcOrd="2" destOrd="0" presId="urn:microsoft.com/office/officeart/2005/8/layout/list1"/>
    <dgm:cxn modelId="{C134C105-4DAA-4EA4-930A-34440549DC4A}" type="presParOf" srcId="{00BEF272-FF7D-46EF-84EA-86AD9302087E}" destId="{ED6890E4-D45E-44CD-A1A8-F7DA35E0EC32}" srcOrd="3" destOrd="0" presId="urn:microsoft.com/office/officeart/2005/8/layout/list1"/>
    <dgm:cxn modelId="{6A727BEE-8BCE-48FB-BD1F-E4C34461C302}" type="presParOf" srcId="{00BEF272-FF7D-46EF-84EA-86AD9302087E}" destId="{7ED8B776-4A14-4699-AEE9-43681707D2A1}" srcOrd="4" destOrd="0" presId="urn:microsoft.com/office/officeart/2005/8/layout/list1"/>
    <dgm:cxn modelId="{3FF3CD80-C863-4E1A-BECB-9834A6B5A5B3}" type="presParOf" srcId="{7ED8B776-4A14-4699-AEE9-43681707D2A1}" destId="{F85B6097-EC0E-4F5F-BBB6-DBB5A0E49C62}" srcOrd="0" destOrd="0" presId="urn:microsoft.com/office/officeart/2005/8/layout/list1"/>
    <dgm:cxn modelId="{A12A36F9-84A5-4ACD-AD5B-6CDBC5B2B8BA}" type="presParOf" srcId="{7ED8B776-4A14-4699-AEE9-43681707D2A1}" destId="{7C751CF2-94FC-441F-A450-A5CE50B17E49}" srcOrd="1" destOrd="0" presId="urn:microsoft.com/office/officeart/2005/8/layout/list1"/>
    <dgm:cxn modelId="{AE677975-6D31-40C5-908C-18321B3FCE09}" type="presParOf" srcId="{00BEF272-FF7D-46EF-84EA-86AD9302087E}" destId="{65152AEE-29BD-499B-92D7-76C18F118999}" srcOrd="5" destOrd="0" presId="urn:microsoft.com/office/officeart/2005/8/layout/list1"/>
    <dgm:cxn modelId="{FFBA448D-EAA7-43BC-B506-1A4C46E04DDA}" type="presParOf" srcId="{00BEF272-FF7D-46EF-84EA-86AD9302087E}" destId="{A8B2588E-A117-4DF5-9F85-544DFF739F8D}" srcOrd="6" destOrd="0" presId="urn:microsoft.com/office/officeart/2005/8/layout/list1"/>
    <dgm:cxn modelId="{CBBEE115-DA73-44E7-97BA-5AA560651FF2}" type="presParOf" srcId="{00BEF272-FF7D-46EF-84EA-86AD9302087E}" destId="{2DB33F4A-F239-416E-A4CF-9E32F17944BF}" srcOrd="7" destOrd="0" presId="urn:microsoft.com/office/officeart/2005/8/layout/list1"/>
    <dgm:cxn modelId="{52235075-7CD7-431C-BAAB-DC6CDD995D72}" type="presParOf" srcId="{00BEF272-FF7D-46EF-84EA-86AD9302087E}" destId="{706170F6-7E74-4B7E-AD63-D4737843D967}" srcOrd="8" destOrd="0" presId="urn:microsoft.com/office/officeart/2005/8/layout/list1"/>
    <dgm:cxn modelId="{02E8F2C4-98B4-416E-8965-0D5799E98FE5}" type="presParOf" srcId="{706170F6-7E74-4B7E-AD63-D4737843D967}" destId="{82313AF6-206E-4CF3-99C3-656931FAC937}" srcOrd="0" destOrd="0" presId="urn:microsoft.com/office/officeart/2005/8/layout/list1"/>
    <dgm:cxn modelId="{1829C305-199D-4A25-B88B-857370E9DD1E}" type="presParOf" srcId="{706170F6-7E74-4B7E-AD63-D4737843D967}" destId="{B51E35D8-DDE4-4CDF-AE0B-3328A7D4456F}" srcOrd="1" destOrd="0" presId="urn:microsoft.com/office/officeart/2005/8/layout/list1"/>
    <dgm:cxn modelId="{1BBF93FA-F36B-4B30-8008-9AD5AE4E0BAD}" type="presParOf" srcId="{00BEF272-FF7D-46EF-84EA-86AD9302087E}" destId="{2EE16C19-423A-46CB-8E09-995E26CDA4C4}" srcOrd="9" destOrd="0" presId="urn:microsoft.com/office/officeart/2005/8/layout/list1"/>
    <dgm:cxn modelId="{07B0696B-553D-4E81-ABC8-6E06099E9C4F}" type="presParOf" srcId="{00BEF272-FF7D-46EF-84EA-86AD9302087E}" destId="{DE9CE5A4-8970-420B-AD32-F1DC84D93793}" srcOrd="10" destOrd="0" presId="urn:microsoft.com/office/officeart/2005/8/layout/list1"/>
    <dgm:cxn modelId="{CA4DD7F2-A574-49C3-B527-3690223A03BE}" type="presParOf" srcId="{00BEF272-FF7D-46EF-84EA-86AD9302087E}" destId="{D0E65CFF-C3E0-4F3E-A2D8-200332ABE72D}" srcOrd="11" destOrd="0" presId="urn:microsoft.com/office/officeart/2005/8/layout/list1"/>
    <dgm:cxn modelId="{486EBCDC-8868-4061-9F2E-139B209D3D88}" type="presParOf" srcId="{00BEF272-FF7D-46EF-84EA-86AD9302087E}" destId="{E1DCEF39-F53B-4C3E-BC4D-D11FD998EF7D}" srcOrd="12" destOrd="0" presId="urn:microsoft.com/office/officeart/2005/8/layout/list1"/>
    <dgm:cxn modelId="{609C8772-2DA6-4CC7-8389-911450093965}" type="presParOf" srcId="{E1DCEF39-F53B-4C3E-BC4D-D11FD998EF7D}" destId="{6344C49F-EDDF-4D7C-96CD-2B1D72AB2960}" srcOrd="0" destOrd="0" presId="urn:microsoft.com/office/officeart/2005/8/layout/list1"/>
    <dgm:cxn modelId="{14727D5E-0B79-486D-8974-A2170517C1D6}" type="presParOf" srcId="{E1DCEF39-F53B-4C3E-BC4D-D11FD998EF7D}" destId="{84DA7522-3E3B-4E5E-8EDD-E793514A050F}" srcOrd="1" destOrd="0" presId="urn:microsoft.com/office/officeart/2005/8/layout/list1"/>
    <dgm:cxn modelId="{0B49085A-6334-4740-81D6-DA3F5940BF79}" type="presParOf" srcId="{00BEF272-FF7D-46EF-84EA-86AD9302087E}" destId="{9C19D571-1E28-4011-A545-AB8AF8910FDC}" srcOrd="13" destOrd="0" presId="urn:microsoft.com/office/officeart/2005/8/layout/list1"/>
    <dgm:cxn modelId="{5D2D125F-A8C0-4EFB-B562-410C37471C53}" type="presParOf" srcId="{00BEF272-FF7D-46EF-84EA-86AD9302087E}" destId="{F98A9E90-A3C4-43D2-997F-5A05FCA95B85}" srcOrd="14" destOrd="0" presId="urn:microsoft.com/office/officeart/2005/8/layout/list1"/>
    <dgm:cxn modelId="{ADEF7917-EAB0-4346-BDA8-B4069F0A7B3E}" type="presParOf" srcId="{00BEF272-FF7D-46EF-84EA-86AD9302087E}" destId="{9AA257F7-15BD-4D5D-A12C-4E13FFAFA40D}" srcOrd="15" destOrd="0" presId="urn:microsoft.com/office/officeart/2005/8/layout/list1"/>
    <dgm:cxn modelId="{30A1F4E3-B81A-4D48-87FA-2CBAFC1C9258}" type="presParOf" srcId="{00BEF272-FF7D-46EF-84EA-86AD9302087E}" destId="{223D5A46-CDF5-42BA-B190-534B1AF2FF65}" srcOrd="16" destOrd="0" presId="urn:microsoft.com/office/officeart/2005/8/layout/list1"/>
    <dgm:cxn modelId="{21C67DB9-AF0D-4A8B-9DE4-10445182A012}" type="presParOf" srcId="{223D5A46-CDF5-42BA-B190-534B1AF2FF65}" destId="{7DECC1C5-A3C9-4F71-B451-1E13C80ADBBB}" srcOrd="0" destOrd="0" presId="urn:microsoft.com/office/officeart/2005/8/layout/list1"/>
    <dgm:cxn modelId="{2029B83A-84EF-45C2-A13A-C832062FBE71}" type="presParOf" srcId="{223D5A46-CDF5-42BA-B190-534B1AF2FF65}" destId="{8D68FB53-A935-4C29-8F0C-D2433D28A230}" srcOrd="1" destOrd="0" presId="urn:microsoft.com/office/officeart/2005/8/layout/list1"/>
    <dgm:cxn modelId="{71F10F4B-9D2B-47F1-9C91-6161A5186EB7}" type="presParOf" srcId="{00BEF272-FF7D-46EF-84EA-86AD9302087E}" destId="{8FCD9A57-009C-4A89-8134-79A6C6EC80E2}" srcOrd="17" destOrd="0" presId="urn:microsoft.com/office/officeart/2005/8/layout/list1"/>
    <dgm:cxn modelId="{D3C0E977-01D5-4672-A076-7B02F1A75BEA}" type="presParOf" srcId="{00BEF272-FF7D-46EF-84EA-86AD9302087E}" destId="{ED60D6E1-0D8E-451E-BD04-AEEC12EC5014}" srcOrd="18" destOrd="0" presId="urn:microsoft.com/office/officeart/2005/8/layout/list1"/>
    <dgm:cxn modelId="{E3AD3F6E-1A0C-4E84-B5E1-87255C758CE2}" type="presParOf" srcId="{00BEF272-FF7D-46EF-84EA-86AD9302087E}" destId="{36055601-AC6B-4A99-AAB5-B284C90C3AE5}" srcOrd="19" destOrd="0" presId="urn:microsoft.com/office/officeart/2005/8/layout/list1"/>
    <dgm:cxn modelId="{B7386EBB-960E-45C7-BA80-3D44DB50D8B9}" type="presParOf" srcId="{00BEF272-FF7D-46EF-84EA-86AD9302087E}" destId="{77D99275-53F7-4C9E-9D69-99B483CEDA93}" srcOrd="20" destOrd="0" presId="urn:microsoft.com/office/officeart/2005/8/layout/list1"/>
    <dgm:cxn modelId="{80508358-BED2-4099-8490-855F758EC2B6}" type="presParOf" srcId="{77D99275-53F7-4C9E-9D69-99B483CEDA93}" destId="{3FF9A968-16D1-4F65-8DB5-7B83BB489F73}" srcOrd="0" destOrd="0" presId="urn:microsoft.com/office/officeart/2005/8/layout/list1"/>
    <dgm:cxn modelId="{C6070DB9-E519-4C98-AA5B-EB7709929716}" type="presParOf" srcId="{77D99275-53F7-4C9E-9D69-99B483CEDA93}" destId="{4DE55178-A901-4608-965E-BFCE3DCF9D66}" srcOrd="1" destOrd="0" presId="urn:microsoft.com/office/officeart/2005/8/layout/list1"/>
    <dgm:cxn modelId="{BFDBE4E5-5594-42EA-8AF5-DCA1D6A7B781}" type="presParOf" srcId="{00BEF272-FF7D-46EF-84EA-86AD9302087E}" destId="{F123FBAF-98F9-4A0A-A245-D85670EC4F65}" srcOrd="21" destOrd="0" presId="urn:microsoft.com/office/officeart/2005/8/layout/list1"/>
    <dgm:cxn modelId="{4334F621-3202-4940-ADEF-EBC75A4D2135}" type="presParOf" srcId="{00BEF272-FF7D-46EF-84EA-86AD9302087E}" destId="{2E0094E9-A284-43EF-B01B-9A239193B510}" srcOrd="22" destOrd="0" presId="urn:microsoft.com/office/officeart/2005/8/layout/list1"/>
    <dgm:cxn modelId="{6811AB93-F57E-46C1-84E7-98C9BAEBB83D}" type="presParOf" srcId="{00BEF272-FF7D-46EF-84EA-86AD9302087E}" destId="{667D2B0A-0D1C-46DB-BE06-16EDF8464DEC}" srcOrd="23" destOrd="0" presId="urn:microsoft.com/office/officeart/2005/8/layout/list1"/>
    <dgm:cxn modelId="{53B785B8-AE1E-4866-B535-B4C27EE27ACC}" type="presParOf" srcId="{00BEF272-FF7D-46EF-84EA-86AD9302087E}" destId="{D0774947-F990-4F94-8776-358F4DDA82D3}" srcOrd="24" destOrd="0" presId="urn:microsoft.com/office/officeart/2005/8/layout/list1"/>
    <dgm:cxn modelId="{14CC16C6-F813-4D60-BD85-BFD804D12B22}" type="presParOf" srcId="{D0774947-F990-4F94-8776-358F4DDA82D3}" destId="{09826B90-BC29-43CB-B7CD-61986DB74D68}" srcOrd="0" destOrd="0" presId="urn:microsoft.com/office/officeart/2005/8/layout/list1"/>
    <dgm:cxn modelId="{E596C307-ACA1-4DDC-81C6-ED4D0CA279F8}" type="presParOf" srcId="{D0774947-F990-4F94-8776-358F4DDA82D3}" destId="{654A13B3-D1A5-43B5-98A2-39FBBDD53113}" srcOrd="1" destOrd="0" presId="urn:microsoft.com/office/officeart/2005/8/layout/list1"/>
    <dgm:cxn modelId="{97D06C6F-5FFD-409E-A294-B7D958EEDC4A}" type="presParOf" srcId="{00BEF272-FF7D-46EF-84EA-86AD9302087E}" destId="{EB333D89-980C-43D7-996B-13D0C18A1E91}" srcOrd="25" destOrd="0" presId="urn:microsoft.com/office/officeart/2005/8/layout/list1"/>
    <dgm:cxn modelId="{E83D84FC-785D-41E7-A705-D4FB1E9157C4}" type="presParOf" srcId="{00BEF272-FF7D-46EF-84EA-86AD9302087E}" destId="{DCF1B010-BC0F-4D54-AACE-CBB45AB11A67}"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C386DB-EA1B-45D0-AD9F-78AECFC105F8}"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83B37F18-8FB4-4E8E-917A-41E3A7422FB5}">
      <dgm:prSet custT="1"/>
      <dgm:spPr/>
      <dgm:t>
        <a:bodyPr/>
        <a:lstStyle/>
        <a:p>
          <a:r>
            <a:rPr lang="en-US" sz="1400" b="0" i="0" dirty="0"/>
            <a:t>[1]J. Tate, P. Beck, H. Ibarra, S. Kumaravel and L. Miklas, </a:t>
          </a:r>
          <a:r>
            <a:rPr lang="en-US" sz="1400" b="0" i="1" dirty="0"/>
            <a:t>Introduction to Storage Area Networks</a:t>
          </a:r>
          <a:r>
            <a:rPr lang="en-US" sz="1400" b="0" i="0" dirty="0"/>
            <a:t>. IBM International Technical Support Organization, 2006.</a:t>
          </a:r>
          <a:endParaRPr lang="en-US" sz="1400" dirty="0"/>
        </a:p>
      </dgm:t>
    </dgm:pt>
    <dgm:pt modelId="{30569924-7DC3-43CE-BE45-1377DF1D53DC}" type="parTrans" cxnId="{62FB0906-83C3-4CA3-BD65-5513E2250FCA}">
      <dgm:prSet/>
      <dgm:spPr/>
      <dgm:t>
        <a:bodyPr/>
        <a:lstStyle/>
        <a:p>
          <a:endParaRPr lang="en-US"/>
        </a:p>
      </dgm:t>
    </dgm:pt>
    <dgm:pt modelId="{0FEF806C-6EEE-4F83-B764-7641E63FA620}" type="sibTrans" cxnId="{62FB0906-83C3-4CA3-BD65-5513E2250FCA}">
      <dgm:prSet/>
      <dgm:spPr/>
      <dgm:t>
        <a:bodyPr/>
        <a:lstStyle/>
        <a:p>
          <a:endParaRPr lang="en-US"/>
        </a:p>
      </dgm:t>
    </dgm:pt>
    <dgm:pt modelId="{DF52C0A9-55AD-45D1-9F74-DF00FF57247F}">
      <dgm:prSet custT="1"/>
      <dgm:spPr/>
      <dgm:t>
        <a:bodyPr/>
        <a:lstStyle/>
        <a:p>
          <a:r>
            <a:rPr lang="en-US" sz="1400" b="0" i="0" dirty="0"/>
            <a:t>[2]"SAN TUTORIAL - Manhattan Skyline GmbH." Available: https://www.doc-developpement-durable.org/file/Projets-informatiques/cours-&amp;-manuels-informatiques/stockage/SAN_Tutorial.pdf. [Accessed 26 March 2021].</a:t>
          </a:r>
          <a:endParaRPr lang="en-US" sz="1400" dirty="0"/>
        </a:p>
      </dgm:t>
    </dgm:pt>
    <dgm:pt modelId="{7EA945C9-C2A2-425C-8FB1-11F11AA8FB73}" type="parTrans" cxnId="{D1BA0F06-5B7B-45F6-8030-7F3781070C4B}">
      <dgm:prSet/>
      <dgm:spPr/>
      <dgm:t>
        <a:bodyPr/>
        <a:lstStyle/>
        <a:p>
          <a:endParaRPr lang="en-US"/>
        </a:p>
      </dgm:t>
    </dgm:pt>
    <dgm:pt modelId="{46A5D985-058A-44F9-9094-F1C352CAB610}" type="sibTrans" cxnId="{D1BA0F06-5B7B-45F6-8030-7F3781070C4B}">
      <dgm:prSet/>
      <dgm:spPr/>
      <dgm:t>
        <a:bodyPr/>
        <a:lstStyle/>
        <a:p>
          <a:endParaRPr lang="en-US"/>
        </a:p>
      </dgm:t>
    </dgm:pt>
    <dgm:pt modelId="{D6CDD804-05C4-487A-91BD-00E5531F2F0F}">
      <dgm:prSet custT="1"/>
      <dgm:spPr/>
      <dgm:t>
        <a:bodyPr/>
        <a:lstStyle/>
        <a:p>
          <a:r>
            <a:rPr lang="en-US" sz="1400" b="0" i="0"/>
            <a:t>[3]J. Tate, P. Beck, H. Ibarra, S. Kumaravel and L. Miklas, </a:t>
          </a:r>
          <a:r>
            <a:rPr lang="en-US" sz="1400" b="0" i="1"/>
            <a:t>Introduction to Storage Area Networks</a:t>
          </a:r>
          <a:r>
            <a:rPr lang="en-US" sz="1400" b="0" i="0"/>
            <a:t>. IBM International Technical Support Organization, 2017.</a:t>
          </a:r>
          <a:endParaRPr lang="en-US" sz="1400"/>
        </a:p>
      </dgm:t>
    </dgm:pt>
    <dgm:pt modelId="{78B924BF-24BD-43E9-9510-69C0236B809D}" type="parTrans" cxnId="{72AC3FD4-E56F-49E6-B9FC-3C35C9DC91E5}">
      <dgm:prSet/>
      <dgm:spPr/>
      <dgm:t>
        <a:bodyPr/>
        <a:lstStyle/>
        <a:p>
          <a:endParaRPr lang="en-US"/>
        </a:p>
      </dgm:t>
    </dgm:pt>
    <dgm:pt modelId="{F086DD7A-8E13-414B-B8BC-A2B7B53CDD5F}" type="sibTrans" cxnId="{72AC3FD4-E56F-49E6-B9FC-3C35C9DC91E5}">
      <dgm:prSet/>
      <dgm:spPr/>
      <dgm:t>
        <a:bodyPr/>
        <a:lstStyle/>
        <a:p>
          <a:endParaRPr lang="en-US"/>
        </a:p>
      </dgm:t>
    </dgm:pt>
    <dgm:pt modelId="{AEFDEAAF-C829-4E11-8A89-95C75AE6245B}">
      <dgm:prSet custT="1"/>
      <dgm:spPr/>
      <dgm:t>
        <a:bodyPr/>
        <a:lstStyle/>
        <a:p>
          <a:r>
            <a:rPr lang="en-US" sz="1400" b="0" i="0" dirty="0"/>
            <a:t>[4]</a:t>
          </a:r>
          <a:r>
            <a:rPr lang="en-US" sz="1400" b="0" i="1" dirty="0"/>
            <a:t>Searchstorage</a:t>
          </a:r>
          <a:r>
            <a:rPr lang="en-US" sz="1400" b="0" i="0" dirty="0"/>
            <a:t>, 2020. [Online]. Available: https://searchstorage.techtarget.com/definition/storage-area-network-SAN. [Accessed: 26- Mar- 2021].</a:t>
          </a:r>
          <a:endParaRPr lang="en-US" sz="1400" dirty="0"/>
        </a:p>
      </dgm:t>
    </dgm:pt>
    <dgm:pt modelId="{DD8241FF-D2B5-4E3D-A61A-F9780D7A89E2}" type="parTrans" cxnId="{F472DF2E-A12A-44C7-9B23-625FB9E59544}">
      <dgm:prSet/>
      <dgm:spPr/>
      <dgm:t>
        <a:bodyPr/>
        <a:lstStyle/>
        <a:p>
          <a:endParaRPr lang="en-US"/>
        </a:p>
      </dgm:t>
    </dgm:pt>
    <dgm:pt modelId="{4EAA720C-04D9-4286-802F-BBBC63E31300}" type="sibTrans" cxnId="{F472DF2E-A12A-44C7-9B23-625FB9E59544}">
      <dgm:prSet/>
      <dgm:spPr/>
      <dgm:t>
        <a:bodyPr/>
        <a:lstStyle/>
        <a:p>
          <a:endParaRPr lang="en-US"/>
        </a:p>
      </dgm:t>
    </dgm:pt>
    <dgm:pt modelId="{6F338A08-7CDC-4DC8-AC38-F82AFD845EC5}">
      <dgm:prSet custT="1"/>
      <dgm:spPr>
        <a:solidFill>
          <a:schemeClr val="accent5">
            <a:lumMod val="75000"/>
          </a:schemeClr>
        </a:solidFill>
      </dgm:spPr>
      <dgm:t>
        <a:bodyPr/>
        <a:lstStyle/>
        <a:p>
          <a:r>
            <a:rPr lang="en-US" sz="1400" b="0" i="0" dirty="0"/>
            <a:t>5] M. Haron, "Is Your Storage Area Network Secure? An Overview of Storage Area Network from Security Perspective", </a:t>
          </a:r>
          <a:r>
            <a:rPr lang="en-US" sz="1400" b="0" i="1" dirty="0"/>
            <a:t>SANS Institute</a:t>
          </a:r>
          <a:r>
            <a:rPr lang="en-US" sz="1400" b="0" i="0" dirty="0"/>
            <a:t>, 2021. Available: https://www.sans.org/reading-room/whitepapers/storage/storage-area-network-secure-overview-storage-area-network-security-perspective-516. [Accessed 16 April 2021].</a:t>
          </a:r>
          <a:endParaRPr lang="en-US" sz="1400" dirty="0"/>
        </a:p>
      </dgm:t>
    </dgm:pt>
    <dgm:pt modelId="{25377CCB-91A4-4D3F-AD04-458B99A4C3F9}" type="parTrans" cxnId="{8F2F6E1C-DA3A-4405-8F3E-4424B2FDBF10}">
      <dgm:prSet/>
      <dgm:spPr/>
      <dgm:t>
        <a:bodyPr/>
        <a:lstStyle/>
        <a:p>
          <a:endParaRPr lang="en-US"/>
        </a:p>
      </dgm:t>
    </dgm:pt>
    <dgm:pt modelId="{501D2AAC-BAA5-497C-8591-4EED411D5760}" type="sibTrans" cxnId="{8F2F6E1C-DA3A-4405-8F3E-4424B2FDBF10}">
      <dgm:prSet/>
      <dgm:spPr/>
      <dgm:t>
        <a:bodyPr/>
        <a:lstStyle/>
        <a:p>
          <a:endParaRPr lang="en-US"/>
        </a:p>
      </dgm:t>
    </dgm:pt>
    <dgm:pt modelId="{AB2E89F3-DF12-46C0-B1E4-3641D0231979}">
      <dgm:prSet custT="1"/>
      <dgm:spPr/>
      <dgm:t>
        <a:bodyPr/>
        <a:lstStyle/>
        <a:p>
          <a:r>
            <a:rPr lang="en-US" sz="1400" b="0" i="0" dirty="0"/>
            <a:t>[6]"Storage Area Network (SAN)", </a:t>
          </a:r>
          <a:r>
            <a:rPr lang="en-US" sz="1400" b="0" i="1" dirty="0"/>
            <a:t>VMware</a:t>
          </a:r>
          <a:r>
            <a:rPr lang="en-US" sz="1400" b="0" i="0" dirty="0"/>
            <a:t>, 2021. [Online]. Available: https://www.vmware.com/topics/glossary/content/storage-area-network-san. [Accessed: 26- Mar- 2021].</a:t>
          </a:r>
          <a:endParaRPr lang="en-US" sz="1400" dirty="0"/>
        </a:p>
      </dgm:t>
    </dgm:pt>
    <dgm:pt modelId="{A3C8FCBA-1CF0-4FE5-8803-E08D7526D5E3}" type="parTrans" cxnId="{01AB5B89-0DBC-4636-8E7B-D455C49ACF3E}">
      <dgm:prSet/>
      <dgm:spPr/>
      <dgm:t>
        <a:bodyPr/>
        <a:lstStyle/>
        <a:p>
          <a:endParaRPr lang="en-GB"/>
        </a:p>
      </dgm:t>
    </dgm:pt>
    <dgm:pt modelId="{25C93A6B-0E28-4E6F-B503-31E6B60434A3}" type="sibTrans" cxnId="{01AB5B89-0DBC-4636-8E7B-D455C49ACF3E}">
      <dgm:prSet/>
      <dgm:spPr/>
      <dgm:t>
        <a:bodyPr/>
        <a:lstStyle/>
        <a:p>
          <a:endParaRPr lang="en-GB"/>
        </a:p>
      </dgm:t>
    </dgm:pt>
    <dgm:pt modelId="{7ACCAEF1-957C-4858-84D5-435B2E005F64}">
      <dgm:prSet custT="1"/>
      <dgm:spPr/>
      <dgm:t>
        <a:bodyPr/>
        <a:lstStyle/>
        <a:p>
          <a:r>
            <a:rPr lang="en-US" sz="1400" b="0" i="0" dirty="0"/>
            <a:t>[7]</a:t>
          </a:r>
          <a:r>
            <a:rPr lang="en-US" sz="1400" b="0" i="1" dirty="0"/>
            <a:t>MaximizeMarketResearch</a:t>
          </a:r>
          <a:r>
            <a:rPr lang="en-US" sz="1400" b="0" i="0" dirty="0"/>
            <a:t>, 2021. [Online]. Available: https://www.maximizemarketresearch.com/market-report/global-server-storage-area-network-san-market/63949/. [Accessed: 26- Mar- 2021].</a:t>
          </a:r>
          <a:endParaRPr lang="en-US" sz="1400" dirty="0"/>
        </a:p>
      </dgm:t>
    </dgm:pt>
    <dgm:pt modelId="{C3063E7B-82DE-4719-87BB-780426177FEC}" type="parTrans" cxnId="{8A2796B2-BE77-4189-A4E8-DCBEBA437691}">
      <dgm:prSet/>
      <dgm:spPr/>
      <dgm:t>
        <a:bodyPr/>
        <a:lstStyle/>
        <a:p>
          <a:endParaRPr lang="en-GB"/>
        </a:p>
      </dgm:t>
    </dgm:pt>
    <dgm:pt modelId="{E3BA6105-A6B7-4003-88DB-4FCC10C94EA9}" type="sibTrans" cxnId="{8A2796B2-BE77-4189-A4E8-DCBEBA437691}">
      <dgm:prSet/>
      <dgm:spPr/>
      <dgm:t>
        <a:bodyPr/>
        <a:lstStyle/>
        <a:p>
          <a:endParaRPr lang="en-GB"/>
        </a:p>
      </dgm:t>
    </dgm:pt>
    <dgm:pt modelId="{F96606AC-B2C7-4982-9B12-421623CF1969}">
      <dgm:prSet custT="1"/>
      <dgm:spPr/>
      <dgm:t>
        <a:bodyPr/>
        <a:lstStyle/>
        <a:p>
          <a:r>
            <a:rPr lang="en-GB" sz="1400" b="0" i="0" dirty="0"/>
            <a:t>[8]C. Brooks, F. Byrne, L. Higuera, C. Krax and J. Kuo, "IBM System Storage Solutions Handbook", </a:t>
          </a:r>
          <a:r>
            <a:rPr lang="en-GB" sz="1400" b="0" i="1" dirty="0"/>
            <a:t>IBM Redbooks</a:t>
          </a:r>
          <a:r>
            <a:rPr lang="en-GB" sz="1400" b="0" i="0" dirty="0"/>
            <a:t>, 2006. Available: http://ps-2.kev009.com/basil.holloway/ALL%20PDF/sg245250.pdf. [Accessed 16 April 2021].</a:t>
          </a:r>
          <a:endParaRPr lang="en-GB" sz="1400" dirty="0"/>
        </a:p>
      </dgm:t>
    </dgm:pt>
    <dgm:pt modelId="{C3943D2E-9805-4ECA-845D-DB4D7DDAE788}" type="parTrans" cxnId="{A8DBFF0D-417C-4724-A6DF-68F2B95E8859}">
      <dgm:prSet/>
      <dgm:spPr/>
      <dgm:t>
        <a:bodyPr/>
        <a:lstStyle/>
        <a:p>
          <a:endParaRPr lang="en-GB"/>
        </a:p>
      </dgm:t>
    </dgm:pt>
    <dgm:pt modelId="{519BDDAE-3FDB-44AD-81C1-A5A0D92F0553}" type="sibTrans" cxnId="{A8DBFF0D-417C-4724-A6DF-68F2B95E8859}">
      <dgm:prSet/>
      <dgm:spPr/>
      <dgm:t>
        <a:bodyPr/>
        <a:lstStyle/>
        <a:p>
          <a:endParaRPr lang="en-GB"/>
        </a:p>
      </dgm:t>
    </dgm:pt>
    <dgm:pt modelId="{18A22FFB-226D-48E3-AA14-852B4997AD36}" type="pres">
      <dgm:prSet presAssocID="{92C386DB-EA1B-45D0-AD9F-78AECFC105F8}" presName="linear" presStyleCnt="0">
        <dgm:presLayoutVars>
          <dgm:animLvl val="lvl"/>
          <dgm:resizeHandles val="exact"/>
        </dgm:presLayoutVars>
      </dgm:prSet>
      <dgm:spPr/>
    </dgm:pt>
    <dgm:pt modelId="{225D9B89-C74D-4711-950B-079A03E593B4}" type="pres">
      <dgm:prSet presAssocID="{83B37F18-8FB4-4E8E-917A-41E3A7422FB5}" presName="parentText" presStyleLbl="node1" presStyleIdx="0" presStyleCnt="8">
        <dgm:presLayoutVars>
          <dgm:chMax val="0"/>
          <dgm:bulletEnabled val="1"/>
        </dgm:presLayoutVars>
      </dgm:prSet>
      <dgm:spPr/>
    </dgm:pt>
    <dgm:pt modelId="{0DE042A9-5D7D-4952-81CF-0CE5C4C771EE}" type="pres">
      <dgm:prSet presAssocID="{0FEF806C-6EEE-4F83-B764-7641E63FA620}" presName="spacer" presStyleCnt="0"/>
      <dgm:spPr/>
    </dgm:pt>
    <dgm:pt modelId="{CAC262E9-74EA-47F8-9671-AA580D5068B2}" type="pres">
      <dgm:prSet presAssocID="{DF52C0A9-55AD-45D1-9F74-DF00FF57247F}" presName="parentText" presStyleLbl="node1" presStyleIdx="1" presStyleCnt="8">
        <dgm:presLayoutVars>
          <dgm:chMax val="0"/>
          <dgm:bulletEnabled val="1"/>
        </dgm:presLayoutVars>
      </dgm:prSet>
      <dgm:spPr/>
    </dgm:pt>
    <dgm:pt modelId="{CBC75101-4D4B-4486-9501-ADE39EBE8AF4}" type="pres">
      <dgm:prSet presAssocID="{46A5D985-058A-44F9-9094-F1C352CAB610}" presName="spacer" presStyleCnt="0"/>
      <dgm:spPr/>
    </dgm:pt>
    <dgm:pt modelId="{AC5B78EB-B7E9-4818-AA05-44C274D29D3A}" type="pres">
      <dgm:prSet presAssocID="{D6CDD804-05C4-487A-91BD-00E5531F2F0F}" presName="parentText" presStyleLbl="node1" presStyleIdx="2" presStyleCnt="8">
        <dgm:presLayoutVars>
          <dgm:chMax val="0"/>
          <dgm:bulletEnabled val="1"/>
        </dgm:presLayoutVars>
      </dgm:prSet>
      <dgm:spPr/>
    </dgm:pt>
    <dgm:pt modelId="{851EAAD7-82AD-4D89-BCC9-DED7F14951B9}" type="pres">
      <dgm:prSet presAssocID="{F086DD7A-8E13-414B-B8BC-A2B7B53CDD5F}" presName="spacer" presStyleCnt="0"/>
      <dgm:spPr/>
    </dgm:pt>
    <dgm:pt modelId="{9C393DDA-A967-4D3F-92C7-6225AFEE1EAA}" type="pres">
      <dgm:prSet presAssocID="{AEFDEAAF-C829-4E11-8A89-95C75AE6245B}" presName="parentText" presStyleLbl="node1" presStyleIdx="3" presStyleCnt="8">
        <dgm:presLayoutVars>
          <dgm:chMax val="0"/>
          <dgm:bulletEnabled val="1"/>
        </dgm:presLayoutVars>
      </dgm:prSet>
      <dgm:spPr/>
    </dgm:pt>
    <dgm:pt modelId="{1274261A-1AF7-4F82-B2C7-9E6EB901BFC2}" type="pres">
      <dgm:prSet presAssocID="{4EAA720C-04D9-4286-802F-BBBC63E31300}" presName="spacer" presStyleCnt="0"/>
      <dgm:spPr/>
    </dgm:pt>
    <dgm:pt modelId="{F16704B7-1580-479F-B4DF-841E4F3DC6B3}" type="pres">
      <dgm:prSet presAssocID="{6F338A08-7CDC-4DC8-AC38-F82AFD845EC5}" presName="parentText" presStyleLbl="node1" presStyleIdx="4" presStyleCnt="8">
        <dgm:presLayoutVars>
          <dgm:chMax val="0"/>
          <dgm:bulletEnabled val="1"/>
        </dgm:presLayoutVars>
      </dgm:prSet>
      <dgm:spPr/>
    </dgm:pt>
    <dgm:pt modelId="{F347D27A-E400-40E1-B416-D5E0C1D56C62}" type="pres">
      <dgm:prSet presAssocID="{501D2AAC-BAA5-497C-8591-4EED411D5760}" presName="spacer" presStyleCnt="0"/>
      <dgm:spPr/>
    </dgm:pt>
    <dgm:pt modelId="{638E1304-0D5A-4FB2-85A0-704897DC4E30}" type="pres">
      <dgm:prSet presAssocID="{AB2E89F3-DF12-46C0-B1E4-3641D0231979}" presName="parentText" presStyleLbl="node1" presStyleIdx="5" presStyleCnt="8">
        <dgm:presLayoutVars>
          <dgm:chMax val="0"/>
          <dgm:bulletEnabled val="1"/>
        </dgm:presLayoutVars>
      </dgm:prSet>
      <dgm:spPr/>
    </dgm:pt>
    <dgm:pt modelId="{876EAE81-807F-4171-9A56-DBBC7E3A6492}" type="pres">
      <dgm:prSet presAssocID="{25C93A6B-0E28-4E6F-B503-31E6B60434A3}" presName="spacer" presStyleCnt="0"/>
      <dgm:spPr/>
    </dgm:pt>
    <dgm:pt modelId="{C799B85B-7F21-4F89-BF8B-AEBC91C2F086}" type="pres">
      <dgm:prSet presAssocID="{7ACCAEF1-957C-4858-84D5-435B2E005F64}" presName="parentText" presStyleLbl="node1" presStyleIdx="6" presStyleCnt="8">
        <dgm:presLayoutVars>
          <dgm:chMax val="0"/>
          <dgm:bulletEnabled val="1"/>
        </dgm:presLayoutVars>
      </dgm:prSet>
      <dgm:spPr/>
    </dgm:pt>
    <dgm:pt modelId="{B619C6CE-497E-4040-A32F-7829B8C83A80}" type="pres">
      <dgm:prSet presAssocID="{E3BA6105-A6B7-4003-88DB-4FCC10C94EA9}" presName="spacer" presStyleCnt="0"/>
      <dgm:spPr/>
    </dgm:pt>
    <dgm:pt modelId="{5917CD95-E2B2-454C-A592-8AAE83144C28}" type="pres">
      <dgm:prSet presAssocID="{F96606AC-B2C7-4982-9B12-421623CF1969}" presName="parentText" presStyleLbl="node1" presStyleIdx="7" presStyleCnt="8">
        <dgm:presLayoutVars>
          <dgm:chMax val="0"/>
          <dgm:bulletEnabled val="1"/>
        </dgm:presLayoutVars>
      </dgm:prSet>
      <dgm:spPr/>
    </dgm:pt>
  </dgm:ptLst>
  <dgm:cxnLst>
    <dgm:cxn modelId="{62FB0906-83C3-4CA3-BD65-5513E2250FCA}" srcId="{92C386DB-EA1B-45D0-AD9F-78AECFC105F8}" destId="{83B37F18-8FB4-4E8E-917A-41E3A7422FB5}" srcOrd="0" destOrd="0" parTransId="{30569924-7DC3-43CE-BE45-1377DF1D53DC}" sibTransId="{0FEF806C-6EEE-4F83-B764-7641E63FA620}"/>
    <dgm:cxn modelId="{D1BA0F06-5B7B-45F6-8030-7F3781070C4B}" srcId="{92C386DB-EA1B-45D0-AD9F-78AECFC105F8}" destId="{DF52C0A9-55AD-45D1-9F74-DF00FF57247F}" srcOrd="1" destOrd="0" parTransId="{7EA945C9-C2A2-425C-8FB1-11F11AA8FB73}" sibTransId="{46A5D985-058A-44F9-9094-F1C352CAB610}"/>
    <dgm:cxn modelId="{A8DBFF0D-417C-4724-A6DF-68F2B95E8859}" srcId="{92C386DB-EA1B-45D0-AD9F-78AECFC105F8}" destId="{F96606AC-B2C7-4982-9B12-421623CF1969}" srcOrd="7" destOrd="0" parTransId="{C3943D2E-9805-4ECA-845D-DB4D7DDAE788}" sibTransId="{519BDDAE-3FDB-44AD-81C1-A5A0D92F0553}"/>
    <dgm:cxn modelId="{8F2F6E1C-DA3A-4405-8F3E-4424B2FDBF10}" srcId="{92C386DB-EA1B-45D0-AD9F-78AECFC105F8}" destId="{6F338A08-7CDC-4DC8-AC38-F82AFD845EC5}" srcOrd="4" destOrd="0" parTransId="{25377CCB-91A4-4D3F-AD04-458B99A4C3F9}" sibTransId="{501D2AAC-BAA5-497C-8591-4EED411D5760}"/>
    <dgm:cxn modelId="{71410E28-2EE2-44E6-9896-A328638A5FF5}" type="presOf" srcId="{D6CDD804-05C4-487A-91BD-00E5531F2F0F}" destId="{AC5B78EB-B7E9-4818-AA05-44C274D29D3A}" srcOrd="0" destOrd="0" presId="urn:microsoft.com/office/officeart/2005/8/layout/vList2"/>
    <dgm:cxn modelId="{F472DF2E-A12A-44C7-9B23-625FB9E59544}" srcId="{92C386DB-EA1B-45D0-AD9F-78AECFC105F8}" destId="{AEFDEAAF-C829-4E11-8A89-95C75AE6245B}" srcOrd="3" destOrd="0" parTransId="{DD8241FF-D2B5-4E3D-A61A-F9780D7A89E2}" sibTransId="{4EAA720C-04D9-4286-802F-BBBC63E31300}"/>
    <dgm:cxn modelId="{09E5535B-4BFD-4597-9F11-9A4863955753}" type="presOf" srcId="{92C386DB-EA1B-45D0-AD9F-78AECFC105F8}" destId="{18A22FFB-226D-48E3-AA14-852B4997AD36}" srcOrd="0" destOrd="0" presId="urn:microsoft.com/office/officeart/2005/8/layout/vList2"/>
    <dgm:cxn modelId="{DEAC296B-8F09-42CD-B6AA-D1FF22F2964F}" type="presOf" srcId="{DF52C0A9-55AD-45D1-9F74-DF00FF57247F}" destId="{CAC262E9-74EA-47F8-9671-AA580D5068B2}" srcOrd="0" destOrd="0" presId="urn:microsoft.com/office/officeart/2005/8/layout/vList2"/>
    <dgm:cxn modelId="{01AB5B89-0DBC-4636-8E7B-D455C49ACF3E}" srcId="{92C386DB-EA1B-45D0-AD9F-78AECFC105F8}" destId="{AB2E89F3-DF12-46C0-B1E4-3641D0231979}" srcOrd="5" destOrd="0" parTransId="{A3C8FCBA-1CF0-4FE5-8803-E08D7526D5E3}" sibTransId="{25C93A6B-0E28-4E6F-B503-31E6B60434A3}"/>
    <dgm:cxn modelId="{A790CF94-8014-4A5B-AA44-1C0657F1D41D}" type="presOf" srcId="{F96606AC-B2C7-4982-9B12-421623CF1969}" destId="{5917CD95-E2B2-454C-A592-8AAE83144C28}" srcOrd="0" destOrd="0" presId="urn:microsoft.com/office/officeart/2005/8/layout/vList2"/>
    <dgm:cxn modelId="{7AD1259E-9F52-4257-A459-2D36B3BA249A}" type="presOf" srcId="{AEFDEAAF-C829-4E11-8A89-95C75AE6245B}" destId="{9C393DDA-A967-4D3F-92C7-6225AFEE1EAA}" srcOrd="0" destOrd="0" presId="urn:microsoft.com/office/officeart/2005/8/layout/vList2"/>
    <dgm:cxn modelId="{8A2796B2-BE77-4189-A4E8-DCBEBA437691}" srcId="{92C386DB-EA1B-45D0-AD9F-78AECFC105F8}" destId="{7ACCAEF1-957C-4858-84D5-435B2E005F64}" srcOrd="6" destOrd="0" parTransId="{C3063E7B-82DE-4719-87BB-780426177FEC}" sibTransId="{E3BA6105-A6B7-4003-88DB-4FCC10C94EA9}"/>
    <dgm:cxn modelId="{A3842BBA-FEE0-471F-AC98-AA31B297E069}" type="presOf" srcId="{6F338A08-7CDC-4DC8-AC38-F82AFD845EC5}" destId="{F16704B7-1580-479F-B4DF-841E4F3DC6B3}" srcOrd="0" destOrd="0" presId="urn:microsoft.com/office/officeart/2005/8/layout/vList2"/>
    <dgm:cxn modelId="{4F7401C4-4A56-4B6D-AC8F-6ECAE3F8CD89}" type="presOf" srcId="{7ACCAEF1-957C-4858-84D5-435B2E005F64}" destId="{C799B85B-7F21-4F89-BF8B-AEBC91C2F086}" srcOrd="0" destOrd="0" presId="urn:microsoft.com/office/officeart/2005/8/layout/vList2"/>
    <dgm:cxn modelId="{F97D07D1-BB8E-4830-9FFD-3DDCEB666A43}" type="presOf" srcId="{83B37F18-8FB4-4E8E-917A-41E3A7422FB5}" destId="{225D9B89-C74D-4711-950B-079A03E593B4}" srcOrd="0" destOrd="0" presId="urn:microsoft.com/office/officeart/2005/8/layout/vList2"/>
    <dgm:cxn modelId="{72AC3FD4-E56F-49E6-B9FC-3C35C9DC91E5}" srcId="{92C386DB-EA1B-45D0-AD9F-78AECFC105F8}" destId="{D6CDD804-05C4-487A-91BD-00E5531F2F0F}" srcOrd="2" destOrd="0" parTransId="{78B924BF-24BD-43E9-9510-69C0236B809D}" sibTransId="{F086DD7A-8E13-414B-B8BC-A2B7B53CDD5F}"/>
    <dgm:cxn modelId="{DE18B0FF-8459-4F96-B8F4-7659AB734291}" type="presOf" srcId="{AB2E89F3-DF12-46C0-B1E4-3641D0231979}" destId="{638E1304-0D5A-4FB2-85A0-704897DC4E30}" srcOrd="0" destOrd="0" presId="urn:microsoft.com/office/officeart/2005/8/layout/vList2"/>
    <dgm:cxn modelId="{CD79439A-ED2B-4A96-8856-97E0F7610976}" type="presParOf" srcId="{18A22FFB-226D-48E3-AA14-852B4997AD36}" destId="{225D9B89-C74D-4711-950B-079A03E593B4}" srcOrd="0" destOrd="0" presId="urn:microsoft.com/office/officeart/2005/8/layout/vList2"/>
    <dgm:cxn modelId="{A271324A-4C20-4BCF-A81E-71196737B8FA}" type="presParOf" srcId="{18A22FFB-226D-48E3-AA14-852B4997AD36}" destId="{0DE042A9-5D7D-4952-81CF-0CE5C4C771EE}" srcOrd="1" destOrd="0" presId="urn:microsoft.com/office/officeart/2005/8/layout/vList2"/>
    <dgm:cxn modelId="{5131C960-B148-4D58-B3AE-8E0662E562F8}" type="presParOf" srcId="{18A22FFB-226D-48E3-AA14-852B4997AD36}" destId="{CAC262E9-74EA-47F8-9671-AA580D5068B2}" srcOrd="2" destOrd="0" presId="urn:microsoft.com/office/officeart/2005/8/layout/vList2"/>
    <dgm:cxn modelId="{E17B19E8-2D0E-42CB-8CA6-0E42129E85FB}" type="presParOf" srcId="{18A22FFB-226D-48E3-AA14-852B4997AD36}" destId="{CBC75101-4D4B-4486-9501-ADE39EBE8AF4}" srcOrd="3" destOrd="0" presId="urn:microsoft.com/office/officeart/2005/8/layout/vList2"/>
    <dgm:cxn modelId="{03AE954B-3531-43B9-A5FE-126C6F641174}" type="presParOf" srcId="{18A22FFB-226D-48E3-AA14-852B4997AD36}" destId="{AC5B78EB-B7E9-4818-AA05-44C274D29D3A}" srcOrd="4" destOrd="0" presId="urn:microsoft.com/office/officeart/2005/8/layout/vList2"/>
    <dgm:cxn modelId="{64B89957-1A8D-439B-959A-F9E21696A5C3}" type="presParOf" srcId="{18A22FFB-226D-48E3-AA14-852B4997AD36}" destId="{851EAAD7-82AD-4D89-BCC9-DED7F14951B9}" srcOrd="5" destOrd="0" presId="urn:microsoft.com/office/officeart/2005/8/layout/vList2"/>
    <dgm:cxn modelId="{5687A757-8975-43CE-B47D-A3992D1003C7}" type="presParOf" srcId="{18A22FFB-226D-48E3-AA14-852B4997AD36}" destId="{9C393DDA-A967-4D3F-92C7-6225AFEE1EAA}" srcOrd="6" destOrd="0" presId="urn:microsoft.com/office/officeart/2005/8/layout/vList2"/>
    <dgm:cxn modelId="{E032254E-312A-49E6-9A81-932C76A6F34F}" type="presParOf" srcId="{18A22FFB-226D-48E3-AA14-852B4997AD36}" destId="{1274261A-1AF7-4F82-B2C7-9E6EB901BFC2}" srcOrd="7" destOrd="0" presId="urn:microsoft.com/office/officeart/2005/8/layout/vList2"/>
    <dgm:cxn modelId="{BD905AF8-DAD6-4BAA-BA20-3536D3C2B741}" type="presParOf" srcId="{18A22FFB-226D-48E3-AA14-852B4997AD36}" destId="{F16704B7-1580-479F-B4DF-841E4F3DC6B3}" srcOrd="8" destOrd="0" presId="urn:microsoft.com/office/officeart/2005/8/layout/vList2"/>
    <dgm:cxn modelId="{A19CEE21-A890-4C25-8F68-7A365174B4CA}" type="presParOf" srcId="{18A22FFB-226D-48E3-AA14-852B4997AD36}" destId="{F347D27A-E400-40E1-B416-D5E0C1D56C62}" srcOrd="9" destOrd="0" presId="urn:microsoft.com/office/officeart/2005/8/layout/vList2"/>
    <dgm:cxn modelId="{C5999834-5E14-4D71-A39F-8B0679F05B2B}" type="presParOf" srcId="{18A22FFB-226D-48E3-AA14-852B4997AD36}" destId="{638E1304-0D5A-4FB2-85A0-704897DC4E30}" srcOrd="10" destOrd="0" presId="urn:microsoft.com/office/officeart/2005/8/layout/vList2"/>
    <dgm:cxn modelId="{9F0BEA34-E8DF-49CE-B801-9F6499EFFC25}" type="presParOf" srcId="{18A22FFB-226D-48E3-AA14-852B4997AD36}" destId="{876EAE81-807F-4171-9A56-DBBC7E3A6492}" srcOrd="11" destOrd="0" presId="urn:microsoft.com/office/officeart/2005/8/layout/vList2"/>
    <dgm:cxn modelId="{F9BF66CF-7DA5-4A9C-99FC-07B652EBC716}" type="presParOf" srcId="{18A22FFB-226D-48E3-AA14-852B4997AD36}" destId="{C799B85B-7F21-4F89-BF8B-AEBC91C2F086}" srcOrd="12" destOrd="0" presId="urn:microsoft.com/office/officeart/2005/8/layout/vList2"/>
    <dgm:cxn modelId="{72CD6AC6-2BEA-48C2-9FE5-5DACFB724195}" type="presParOf" srcId="{18A22FFB-226D-48E3-AA14-852B4997AD36}" destId="{B619C6CE-497E-4040-A32F-7829B8C83A80}" srcOrd="13" destOrd="0" presId="urn:microsoft.com/office/officeart/2005/8/layout/vList2"/>
    <dgm:cxn modelId="{DD14FDE2-039C-4F0E-A0C5-7796F1A7A7EC}" type="presParOf" srcId="{18A22FFB-226D-48E3-AA14-852B4997AD36}" destId="{5917CD95-E2B2-454C-A592-8AAE83144C2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D483C-C577-4F81-BAA0-9616A296732B}">
      <dsp:nvSpPr>
        <dsp:cNvPr id="0" name=""/>
        <dsp:cNvSpPr/>
      </dsp:nvSpPr>
      <dsp:spPr>
        <a:xfrm>
          <a:off x="1627222" y="737193"/>
          <a:ext cx="341574" cy="91440"/>
        </a:xfrm>
        <a:custGeom>
          <a:avLst/>
          <a:gdLst/>
          <a:ahLst/>
          <a:cxnLst/>
          <a:rect l="0" t="0" r="0" b="0"/>
          <a:pathLst>
            <a:path>
              <a:moveTo>
                <a:pt x="0" y="45720"/>
              </a:moveTo>
              <a:lnTo>
                <a:pt x="341574"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88705" y="781051"/>
        <a:ext cx="18608" cy="3725"/>
      </dsp:txXfrm>
    </dsp:sp>
    <dsp:sp modelId="{FF6F2121-6950-438B-802D-32411B1A83BF}">
      <dsp:nvSpPr>
        <dsp:cNvPr id="0" name=""/>
        <dsp:cNvSpPr/>
      </dsp:nvSpPr>
      <dsp:spPr>
        <a:xfrm>
          <a:off x="10870" y="297468"/>
          <a:ext cx="1618151" cy="970891"/>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kern="1200"/>
            <a:t>What Is a Storage Area Network (SAN)?</a:t>
          </a:r>
          <a:endParaRPr lang="en-US" sz="1800" kern="1200" dirty="0"/>
        </a:p>
      </dsp:txBody>
      <dsp:txXfrm>
        <a:off x="10870" y="297468"/>
        <a:ext cx="1618151" cy="970891"/>
      </dsp:txXfrm>
    </dsp:sp>
    <dsp:sp modelId="{D4E5C846-9D89-4111-B1C4-675FC55BD7D5}">
      <dsp:nvSpPr>
        <dsp:cNvPr id="0" name=""/>
        <dsp:cNvSpPr/>
      </dsp:nvSpPr>
      <dsp:spPr>
        <a:xfrm>
          <a:off x="3617549" y="737193"/>
          <a:ext cx="341574" cy="91440"/>
        </a:xfrm>
        <a:custGeom>
          <a:avLst/>
          <a:gdLst/>
          <a:ahLst/>
          <a:cxnLst/>
          <a:rect l="0" t="0" r="0" b="0"/>
          <a:pathLst>
            <a:path>
              <a:moveTo>
                <a:pt x="0" y="45720"/>
              </a:moveTo>
              <a:lnTo>
                <a:pt x="341574" y="45720"/>
              </a:lnTo>
            </a:path>
          </a:pathLst>
        </a:custGeom>
        <a:noFill/>
        <a:ln w="6350" cap="flat" cmpd="sng" algn="in">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9032" y="781051"/>
        <a:ext cx="18608" cy="3725"/>
      </dsp:txXfrm>
    </dsp:sp>
    <dsp:sp modelId="{48FF6032-BE3B-46BA-B9B2-FB669A145358}">
      <dsp:nvSpPr>
        <dsp:cNvPr id="0" name=""/>
        <dsp:cNvSpPr/>
      </dsp:nvSpPr>
      <dsp:spPr>
        <a:xfrm>
          <a:off x="2001197" y="297468"/>
          <a:ext cx="1618151" cy="970891"/>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b="0" i="0" kern="1200"/>
            <a:t>Need for SAN in Business</a:t>
          </a:r>
          <a:endParaRPr lang="en-US" sz="1800" kern="1200"/>
        </a:p>
      </dsp:txBody>
      <dsp:txXfrm>
        <a:off x="2001197" y="297468"/>
        <a:ext cx="1618151" cy="970891"/>
      </dsp:txXfrm>
    </dsp:sp>
    <dsp:sp modelId="{4DE1CD47-18CB-499D-838D-E1226342E712}">
      <dsp:nvSpPr>
        <dsp:cNvPr id="0" name=""/>
        <dsp:cNvSpPr/>
      </dsp:nvSpPr>
      <dsp:spPr>
        <a:xfrm>
          <a:off x="5607875" y="737193"/>
          <a:ext cx="341574" cy="91440"/>
        </a:xfrm>
        <a:custGeom>
          <a:avLst/>
          <a:gdLst/>
          <a:ahLst/>
          <a:cxnLst/>
          <a:rect l="0" t="0" r="0" b="0"/>
          <a:pathLst>
            <a:path>
              <a:moveTo>
                <a:pt x="0" y="45720"/>
              </a:moveTo>
              <a:lnTo>
                <a:pt x="341574" y="45720"/>
              </a:lnTo>
            </a:path>
          </a:pathLst>
        </a:custGeom>
        <a:noFill/>
        <a:ln w="6350" cap="flat" cmpd="sng" algn="in">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69359" y="781051"/>
        <a:ext cx="18608" cy="3725"/>
      </dsp:txXfrm>
    </dsp:sp>
    <dsp:sp modelId="{7B05797A-A818-4233-BB27-7AB0BCD317BB}">
      <dsp:nvSpPr>
        <dsp:cNvPr id="0" name=""/>
        <dsp:cNvSpPr/>
      </dsp:nvSpPr>
      <dsp:spPr>
        <a:xfrm>
          <a:off x="3991524" y="297468"/>
          <a:ext cx="1618151" cy="970891"/>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kern="1200" dirty="0"/>
            <a:t>SAN Advantages and Disadvantages</a:t>
          </a:r>
        </a:p>
      </dsp:txBody>
      <dsp:txXfrm>
        <a:off x="3991524" y="297468"/>
        <a:ext cx="1618151" cy="970891"/>
      </dsp:txXfrm>
    </dsp:sp>
    <dsp:sp modelId="{F25356A8-4F07-4821-A771-E58E63D9165B}">
      <dsp:nvSpPr>
        <dsp:cNvPr id="0" name=""/>
        <dsp:cNvSpPr/>
      </dsp:nvSpPr>
      <dsp:spPr>
        <a:xfrm>
          <a:off x="7598202" y="737193"/>
          <a:ext cx="341574" cy="91440"/>
        </a:xfrm>
        <a:custGeom>
          <a:avLst/>
          <a:gdLst/>
          <a:ahLst/>
          <a:cxnLst/>
          <a:rect l="0" t="0" r="0" b="0"/>
          <a:pathLst>
            <a:path>
              <a:moveTo>
                <a:pt x="0" y="45720"/>
              </a:moveTo>
              <a:lnTo>
                <a:pt x="341574"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9685" y="781051"/>
        <a:ext cx="18608" cy="3725"/>
      </dsp:txXfrm>
    </dsp:sp>
    <dsp:sp modelId="{A2403AA9-2FDE-4CAC-9EEC-1FD8BA89C4FE}">
      <dsp:nvSpPr>
        <dsp:cNvPr id="0" name=""/>
        <dsp:cNvSpPr/>
      </dsp:nvSpPr>
      <dsp:spPr>
        <a:xfrm>
          <a:off x="5981850" y="297468"/>
          <a:ext cx="1618151" cy="970891"/>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kern="1200" dirty="0"/>
            <a:t>SAN Architecture</a:t>
          </a:r>
        </a:p>
      </dsp:txBody>
      <dsp:txXfrm>
        <a:off x="5981850" y="297468"/>
        <a:ext cx="1618151" cy="970891"/>
      </dsp:txXfrm>
    </dsp:sp>
    <dsp:sp modelId="{3A7F7DCC-38F0-4397-B489-A3266E6E697D}">
      <dsp:nvSpPr>
        <dsp:cNvPr id="0" name=""/>
        <dsp:cNvSpPr/>
      </dsp:nvSpPr>
      <dsp:spPr>
        <a:xfrm>
          <a:off x="819946" y="1266559"/>
          <a:ext cx="7961307" cy="341574"/>
        </a:xfrm>
        <a:custGeom>
          <a:avLst/>
          <a:gdLst/>
          <a:ahLst/>
          <a:cxnLst/>
          <a:rect l="0" t="0" r="0" b="0"/>
          <a:pathLst>
            <a:path>
              <a:moveTo>
                <a:pt x="7961307" y="0"/>
              </a:moveTo>
              <a:lnTo>
                <a:pt x="7961307" y="187887"/>
              </a:lnTo>
              <a:lnTo>
                <a:pt x="0" y="187887"/>
              </a:lnTo>
              <a:lnTo>
                <a:pt x="0" y="341574"/>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01349" y="1435484"/>
        <a:ext cx="398500" cy="3725"/>
      </dsp:txXfrm>
    </dsp:sp>
    <dsp:sp modelId="{FF2BAB14-CAE0-44A1-BE82-E1AEA371E752}">
      <dsp:nvSpPr>
        <dsp:cNvPr id="0" name=""/>
        <dsp:cNvSpPr/>
      </dsp:nvSpPr>
      <dsp:spPr>
        <a:xfrm>
          <a:off x="7972177" y="297468"/>
          <a:ext cx="1618151" cy="970891"/>
        </a:xfrm>
        <a:prstGeom prst="rect">
          <a:avLst/>
        </a:prstGeom>
        <a:solidFill>
          <a:schemeClr val="accent5">
            <a:lumMod val="7500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kern="1200" dirty="0"/>
            <a:t>SAN Components</a:t>
          </a:r>
        </a:p>
      </dsp:txBody>
      <dsp:txXfrm>
        <a:off x="7972177" y="297468"/>
        <a:ext cx="1618151" cy="970891"/>
      </dsp:txXfrm>
    </dsp:sp>
    <dsp:sp modelId="{46E49E3F-9788-4356-BB4F-A49553421F57}">
      <dsp:nvSpPr>
        <dsp:cNvPr id="0" name=""/>
        <dsp:cNvSpPr/>
      </dsp:nvSpPr>
      <dsp:spPr>
        <a:xfrm>
          <a:off x="1627222" y="2080259"/>
          <a:ext cx="341574" cy="91440"/>
        </a:xfrm>
        <a:custGeom>
          <a:avLst/>
          <a:gdLst/>
          <a:ahLst/>
          <a:cxnLst/>
          <a:rect l="0" t="0" r="0" b="0"/>
          <a:pathLst>
            <a:path>
              <a:moveTo>
                <a:pt x="0" y="45720"/>
              </a:moveTo>
              <a:lnTo>
                <a:pt x="341574"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88705" y="2124117"/>
        <a:ext cx="18608" cy="3725"/>
      </dsp:txXfrm>
    </dsp:sp>
    <dsp:sp modelId="{9C465818-B2A3-41B8-B14D-4E4B19C31EC3}">
      <dsp:nvSpPr>
        <dsp:cNvPr id="0" name=""/>
        <dsp:cNvSpPr/>
      </dsp:nvSpPr>
      <dsp:spPr>
        <a:xfrm>
          <a:off x="10870" y="1640534"/>
          <a:ext cx="1618151" cy="970891"/>
        </a:xfrm>
        <a:prstGeom prst="rect">
          <a:avLst/>
        </a:prstGeom>
        <a:solidFill>
          <a:schemeClr val="accent2"/>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GB" sz="1800" b="0" i="0" kern="1200" baseline="0"/>
            <a:t>How </a:t>
          </a:r>
          <a:r>
            <a:rPr lang="en-GB" sz="1800" kern="1200"/>
            <a:t>SAN </a:t>
          </a:r>
          <a:r>
            <a:rPr lang="en-GB" sz="1800" b="0" i="0" kern="1200" baseline="0"/>
            <a:t>interconnects?</a:t>
          </a:r>
          <a:endParaRPr lang="en-US" sz="1800" kern="1200" dirty="0"/>
        </a:p>
      </dsp:txBody>
      <dsp:txXfrm>
        <a:off x="10870" y="1640534"/>
        <a:ext cx="1618151" cy="970891"/>
      </dsp:txXfrm>
    </dsp:sp>
    <dsp:sp modelId="{5B5CA21B-1590-429F-9F42-F54A0BA68C20}">
      <dsp:nvSpPr>
        <dsp:cNvPr id="0" name=""/>
        <dsp:cNvSpPr/>
      </dsp:nvSpPr>
      <dsp:spPr>
        <a:xfrm>
          <a:off x="3617549" y="2080259"/>
          <a:ext cx="341574" cy="91440"/>
        </a:xfrm>
        <a:custGeom>
          <a:avLst/>
          <a:gdLst/>
          <a:ahLst/>
          <a:cxnLst/>
          <a:rect l="0" t="0" r="0" b="0"/>
          <a:pathLst>
            <a:path>
              <a:moveTo>
                <a:pt x="0" y="45720"/>
              </a:moveTo>
              <a:lnTo>
                <a:pt x="341574" y="45720"/>
              </a:lnTo>
            </a:path>
          </a:pathLst>
        </a:custGeom>
        <a:noFill/>
        <a:ln w="6350" cap="flat" cmpd="sng" algn="in">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79032" y="2124117"/>
        <a:ext cx="18608" cy="3725"/>
      </dsp:txXfrm>
    </dsp:sp>
    <dsp:sp modelId="{FBF6FE16-3B51-4189-9E2C-5E534E4BF08E}">
      <dsp:nvSpPr>
        <dsp:cNvPr id="0" name=""/>
        <dsp:cNvSpPr/>
      </dsp:nvSpPr>
      <dsp:spPr>
        <a:xfrm>
          <a:off x="2001197" y="1640534"/>
          <a:ext cx="1618151" cy="970891"/>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kern="1200"/>
            <a:t>SAN Management and Monitoring</a:t>
          </a:r>
          <a:endParaRPr lang="en-GB" sz="1800" kern="1200"/>
        </a:p>
      </dsp:txBody>
      <dsp:txXfrm>
        <a:off x="2001197" y="1640534"/>
        <a:ext cx="1618151" cy="970891"/>
      </dsp:txXfrm>
    </dsp:sp>
    <dsp:sp modelId="{F7615247-A651-4D03-BD11-1F3AD99F6AD5}">
      <dsp:nvSpPr>
        <dsp:cNvPr id="0" name=""/>
        <dsp:cNvSpPr/>
      </dsp:nvSpPr>
      <dsp:spPr>
        <a:xfrm>
          <a:off x="5607875" y="2080259"/>
          <a:ext cx="341574" cy="91440"/>
        </a:xfrm>
        <a:custGeom>
          <a:avLst/>
          <a:gdLst/>
          <a:ahLst/>
          <a:cxnLst/>
          <a:rect l="0" t="0" r="0" b="0"/>
          <a:pathLst>
            <a:path>
              <a:moveTo>
                <a:pt x="0" y="45720"/>
              </a:moveTo>
              <a:lnTo>
                <a:pt x="341574" y="45720"/>
              </a:lnTo>
            </a:path>
          </a:pathLst>
        </a:custGeom>
        <a:noFill/>
        <a:ln w="6350" cap="flat" cmpd="sng" algn="in">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69359" y="2124117"/>
        <a:ext cx="18608" cy="3725"/>
      </dsp:txXfrm>
    </dsp:sp>
    <dsp:sp modelId="{E5FE6A90-7BFA-4BB8-AE73-516EDBAE6C86}">
      <dsp:nvSpPr>
        <dsp:cNvPr id="0" name=""/>
        <dsp:cNvSpPr/>
      </dsp:nvSpPr>
      <dsp:spPr>
        <a:xfrm>
          <a:off x="3991524" y="1640534"/>
          <a:ext cx="1618151" cy="970891"/>
        </a:xfrm>
        <a:prstGeom prst="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b="0" i="0" u="none" strike="noStrike" kern="1200" baseline="0" dirty="0"/>
            <a:t>How the SAN can be scaled to allow for future growth? </a:t>
          </a:r>
          <a:endParaRPr lang="en-US" sz="1800" kern="1200" dirty="0"/>
        </a:p>
      </dsp:txBody>
      <dsp:txXfrm>
        <a:off x="3991524" y="1640534"/>
        <a:ext cx="1618151" cy="970891"/>
      </dsp:txXfrm>
    </dsp:sp>
    <dsp:sp modelId="{44CF1399-4E4E-4753-8875-9D559BF208D4}">
      <dsp:nvSpPr>
        <dsp:cNvPr id="0" name=""/>
        <dsp:cNvSpPr/>
      </dsp:nvSpPr>
      <dsp:spPr>
        <a:xfrm>
          <a:off x="7598202" y="2080259"/>
          <a:ext cx="341574" cy="91440"/>
        </a:xfrm>
        <a:custGeom>
          <a:avLst/>
          <a:gdLst/>
          <a:ahLst/>
          <a:cxnLst/>
          <a:rect l="0" t="0" r="0" b="0"/>
          <a:pathLst>
            <a:path>
              <a:moveTo>
                <a:pt x="0" y="45720"/>
              </a:moveTo>
              <a:lnTo>
                <a:pt x="341574"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9685" y="2124117"/>
        <a:ext cx="18608" cy="3725"/>
      </dsp:txXfrm>
    </dsp:sp>
    <dsp:sp modelId="{BEE2B549-3AC3-4334-87C0-045F1EE9F5DA}">
      <dsp:nvSpPr>
        <dsp:cNvPr id="0" name=""/>
        <dsp:cNvSpPr/>
      </dsp:nvSpPr>
      <dsp:spPr>
        <a:xfrm>
          <a:off x="5981850" y="1640534"/>
          <a:ext cx="1618151" cy="970891"/>
        </a:xfrm>
        <a:prstGeom prst="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GB" sz="1800" b="0" i="0" kern="1200" dirty="0">
              <a:effectLst/>
            </a:rPr>
            <a:t>Why SAN Security?</a:t>
          </a:r>
          <a:endParaRPr lang="en-US" sz="1800" kern="1200" dirty="0"/>
        </a:p>
      </dsp:txBody>
      <dsp:txXfrm>
        <a:off x="5981850" y="1640534"/>
        <a:ext cx="1618151" cy="970891"/>
      </dsp:txXfrm>
    </dsp:sp>
    <dsp:sp modelId="{42E6B900-EEA5-4B47-BF94-638F945C9213}">
      <dsp:nvSpPr>
        <dsp:cNvPr id="0" name=""/>
        <dsp:cNvSpPr/>
      </dsp:nvSpPr>
      <dsp:spPr>
        <a:xfrm>
          <a:off x="819946" y="2609625"/>
          <a:ext cx="7961307" cy="341574"/>
        </a:xfrm>
        <a:custGeom>
          <a:avLst/>
          <a:gdLst/>
          <a:ahLst/>
          <a:cxnLst/>
          <a:rect l="0" t="0" r="0" b="0"/>
          <a:pathLst>
            <a:path>
              <a:moveTo>
                <a:pt x="7961307" y="0"/>
              </a:moveTo>
              <a:lnTo>
                <a:pt x="7961307" y="187887"/>
              </a:lnTo>
              <a:lnTo>
                <a:pt x="0" y="187887"/>
              </a:lnTo>
              <a:lnTo>
                <a:pt x="0" y="341574"/>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01349" y="2778550"/>
        <a:ext cx="398500" cy="3725"/>
      </dsp:txXfrm>
    </dsp:sp>
    <dsp:sp modelId="{61379BC8-F746-465B-9892-CB836712340C}">
      <dsp:nvSpPr>
        <dsp:cNvPr id="0" name=""/>
        <dsp:cNvSpPr/>
      </dsp:nvSpPr>
      <dsp:spPr>
        <a:xfrm>
          <a:off x="7972177" y="1640534"/>
          <a:ext cx="1618151" cy="970891"/>
        </a:xfrm>
        <a:prstGeom prst="rect">
          <a:avLst/>
        </a:prstGeom>
        <a:solidFill>
          <a:schemeClr val="accent5">
            <a:lumMod val="7500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GB" sz="1800" kern="1200" dirty="0"/>
            <a:t>Data Security</a:t>
          </a:r>
          <a:endParaRPr lang="en-US" sz="1800" kern="1200" dirty="0"/>
        </a:p>
      </dsp:txBody>
      <dsp:txXfrm>
        <a:off x="7972177" y="1640534"/>
        <a:ext cx="1618151" cy="970891"/>
      </dsp:txXfrm>
    </dsp:sp>
    <dsp:sp modelId="{1960FCCC-F412-43AE-885D-B1797E8E3A0B}">
      <dsp:nvSpPr>
        <dsp:cNvPr id="0" name=""/>
        <dsp:cNvSpPr/>
      </dsp:nvSpPr>
      <dsp:spPr>
        <a:xfrm>
          <a:off x="1627222" y="3423326"/>
          <a:ext cx="341574" cy="91440"/>
        </a:xfrm>
        <a:custGeom>
          <a:avLst/>
          <a:gdLst/>
          <a:ahLst/>
          <a:cxnLst/>
          <a:rect l="0" t="0" r="0" b="0"/>
          <a:pathLst>
            <a:path>
              <a:moveTo>
                <a:pt x="0" y="45720"/>
              </a:moveTo>
              <a:lnTo>
                <a:pt x="341574"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88705" y="3467183"/>
        <a:ext cx="18608" cy="3725"/>
      </dsp:txXfrm>
    </dsp:sp>
    <dsp:sp modelId="{8BFD042B-A95F-4A56-90CA-8E29D8A2C36B}">
      <dsp:nvSpPr>
        <dsp:cNvPr id="0" name=""/>
        <dsp:cNvSpPr/>
      </dsp:nvSpPr>
      <dsp:spPr>
        <a:xfrm>
          <a:off x="10870" y="2983600"/>
          <a:ext cx="1618151" cy="970891"/>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NewRomanPSMT"/>
            </a:rPr>
            <a:t>C</a:t>
          </a:r>
          <a:r>
            <a:rPr lang="en-US" sz="1800" b="0" i="0" kern="1200">
              <a:effectLst/>
              <a:latin typeface="TimesNewRomanPSMT"/>
            </a:rPr>
            <a:t>oncepts of infrastructure simplification</a:t>
          </a:r>
          <a:endParaRPr lang="en-GB" sz="1800" kern="1200" dirty="0"/>
        </a:p>
      </dsp:txBody>
      <dsp:txXfrm>
        <a:off x="10870" y="2983600"/>
        <a:ext cx="1618151" cy="970891"/>
      </dsp:txXfrm>
    </dsp:sp>
    <dsp:sp modelId="{F7A3F25E-D685-4460-80E2-F780986A1ED5}">
      <dsp:nvSpPr>
        <dsp:cNvPr id="0" name=""/>
        <dsp:cNvSpPr/>
      </dsp:nvSpPr>
      <dsp:spPr>
        <a:xfrm>
          <a:off x="3617549" y="3423326"/>
          <a:ext cx="341574" cy="91440"/>
        </a:xfrm>
        <a:custGeom>
          <a:avLst/>
          <a:gdLst/>
          <a:ahLst/>
          <a:cxnLst/>
          <a:rect l="0" t="0" r="0" b="0"/>
          <a:pathLst>
            <a:path>
              <a:moveTo>
                <a:pt x="0" y="45720"/>
              </a:moveTo>
              <a:lnTo>
                <a:pt x="341574" y="45720"/>
              </a:lnTo>
            </a:path>
          </a:pathLst>
        </a:custGeom>
        <a:noFill/>
        <a:ln w="6350" cap="flat" cmpd="sng" algn="in">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79032" y="3467183"/>
        <a:ext cx="18608" cy="3725"/>
      </dsp:txXfrm>
    </dsp:sp>
    <dsp:sp modelId="{BD2809E7-88C2-42B5-81B3-03AD33A777E0}">
      <dsp:nvSpPr>
        <dsp:cNvPr id="0" name=""/>
        <dsp:cNvSpPr/>
      </dsp:nvSpPr>
      <dsp:spPr>
        <a:xfrm>
          <a:off x="2001197" y="2983600"/>
          <a:ext cx="1618151" cy="970891"/>
        </a:xfrm>
        <a:prstGeom prst="rect">
          <a:avLst/>
        </a:prstGeom>
        <a:solidFill>
          <a:schemeClr val="accent3"/>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GB" sz="1800" kern="1200" dirty="0"/>
            <a:t>Information lifecycle management</a:t>
          </a:r>
        </a:p>
      </dsp:txBody>
      <dsp:txXfrm>
        <a:off x="2001197" y="2983600"/>
        <a:ext cx="1618151" cy="970891"/>
      </dsp:txXfrm>
    </dsp:sp>
    <dsp:sp modelId="{04AFF03F-BB71-4B4D-BAB2-2D48A7889495}">
      <dsp:nvSpPr>
        <dsp:cNvPr id="0" name=""/>
        <dsp:cNvSpPr/>
      </dsp:nvSpPr>
      <dsp:spPr>
        <a:xfrm>
          <a:off x="5607875" y="3423326"/>
          <a:ext cx="341574" cy="91440"/>
        </a:xfrm>
        <a:custGeom>
          <a:avLst/>
          <a:gdLst/>
          <a:ahLst/>
          <a:cxnLst/>
          <a:rect l="0" t="0" r="0" b="0"/>
          <a:pathLst>
            <a:path>
              <a:moveTo>
                <a:pt x="0" y="45720"/>
              </a:moveTo>
              <a:lnTo>
                <a:pt x="341574" y="45720"/>
              </a:lnTo>
            </a:path>
          </a:pathLst>
        </a:custGeom>
        <a:noFill/>
        <a:ln w="6350" cap="flat" cmpd="sng" algn="in">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69359" y="3467183"/>
        <a:ext cx="18608" cy="3725"/>
      </dsp:txXfrm>
    </dsp:sp>
    <dsp:sp modelId="{1E062B1D-3655-4701-AB77-04C663CE9153}">
      <dsp:nvSpPr>
        <dsp:cNvPr id="0" name=""/>
        <dsp:cNvSpPr/>
      </dsp:nvSpPr>
      <dsp:spPr>
        <a:xfrm>
          <a:off x="3991524" y="2983600"/>
          <a:ext cx="1618151" cy="970891"/>
        </a:xfrm>
        <a:prstGeom prst="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GB" sz="1800" kern="1200" dirty="0"/>
            <a:t>Business continuity</a:t>
          </a:r>
        </a:p>
      </dsp:txBody>
      <dsp:txXfrm>
        <a:off x="3991524" y="2983600"/>
        <a:ext cx="1618151" cy="970891"/>
      </dsp:txXfrm>
    </dsp:sp>
    <dsp:sp modelId="{6526C95C-778D-4CA5-B70C-28718E1EBD8A}">
      <dsp:nvSpPr>
        <dsp:cNvPr id="0" name=""/>
        <dsp:cNvSpPr/>
      </dsp:nvSpPr>
      <dsp:spPr>
        <a:xfrm>
          <a:off x="5981850" y="2983600"/>
          <a:ext cx="1618151" cy="970891"/>
        </a:xfrm>
        <a:prstGeom prst="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291" tIns="83230" rIns="79291" bIns="83230" numCol="1" spcCol="1270" anchor="ctr" anchorCtr="0">
          <a:noAutofit/>
        </a:bodyPr>
        <a:lstStyle/>
        <a:p>
          <a:pPr marL="0" lvl="0" indent="0" algn="ctr" defTabSz="800100">
            <a:lnSpc>
              <a:spcPct val="90000"/>
            </a:lnSpc>
            <a:spcBef>
              <a:spcPct val="0"/>
            </a:spcBef>
            <a:spcAft>
              <a:spcPct val="35000"/>
            </a:spcAft>
            <a:buNone/>
          </a:pPr>
          <a:r>
            <a:rPr lang="en-GB" sz="1800" kern="1200" dirty="0"/>
            <a:t>References</a:t>
          </a:r>
        </a:p>
      </dsp:txBody>
      <dsp:txXfrm>
        <a:off x="5981850" y="2983600"/>
        <a:ext cx="1618151" cy="9708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CF313-5A4F-435D-B4D8-F3A3AEFFC3AD}">
      <dsp:nvSpPr>
        <dsp:cNvPr id="0" name=""/>
        <dsp:cNvSpPr/>
      </dsp:nvSpPr>
      <dsp:spPr>
        <a:xfrm>
          <a:off x="1014487" y="1652"/>
          <a:ext cx="4057949" cy="856003"/>
        </a:xfrm>
        <a:prstGeom prst="rect">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735" tIns="217425" rIns="78735" bIns="217425" numCol="1" spcCol="1270" anchor="ctr" anchorCtr="0">
          <a:noAutofit/>
        </a:bodyPr>
        <a:lstStyle/>
        <a:p>
          <a:pPr marL="0" lvl="0" indent="0" algn="l" defTabSz="711200">
            <a:lnSpc>
              <a:spcPct val="90000"/>
            </a:lnSpc>
            <a:spcBef>
              <a:spcPct val="0"/>
            </a:spcBef>
            <a:spcAft>
              <a:spcPct val="35000"/>
            </a:spcAft>
            <a:buNone/>
          </a:pPr>
          <a:r>
            <a:rPr lang="en-US" sz="1600" kern="1200"/>
            <a:t>Ensure High Availability</a:t>
          </a:r>
        </a:p>
      </dsp:txBody>
      <dsp:txXfrm>
        <a:off x="1014487" y="1652"/>
        <a:ext cx="4057949" cy="856003"/>
      </dsp:txXfrm>
    </dsp:sp>
    <dsp:sp modelId="{4D6F9633-0259-41BF-8894-2E0E5D7BCFD9}">
      <dsp:nvSpPr>
        <dsp:cNvPr id="0" name=""/>
        <dsp:cNvSpPr/>
      </dsp:nvSpPr>
      <dsp:spPr>
        <a:xfrm>
          <a:off x="0" y="1652"/>
          <a:ext cx="1014487" cy="856003"/>
        </a:xfrm>
        <a:prstGeom prst="rect">
          <a:avLst/>
        </a:prstGeom>
        <a:solidFill>
          <a:schemeClr val="lt1">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83" tIns="84554" rIns="53683" bIns="84554" numCol="1" spcCol="1270" anchor="ctr" anchorCtr="0">
          <a:noAutofit/>
        </a:bodyPr>
        <a:lstStyle/>
        <a:p>
          <a:pPr marL="0" lvl="0" indent="0" algn="ctr" defTabSz="844550">
            <a:lnSpc>
              <a:spcPct val="90000"/>
            </a:lnSpc>
            <a:spcBef>
              <a:spcPct val="0"/>
            </a:spcBef>
            <a:spcAft>
              <a:spcPct val="35000"/>
            </a:spcAft>
            <a:buNone/>
          </a:pPr>
          <a:r>
            <a:rPr lang="en-US" sz="1900" kern="1200"/>
            <a:t>Ensure</a:t>
          </a:r>
        </a:p>
      </dsp:txBody>
      <dsp:txXfrm>
        <a:off x="0" y="1652"/>
        <a:ext cx="1014487" cy="856003"/>
      </dsp:txXfrm>
    </dsp:sp>
    <dsp:sp modelId="{15BC9FFA-45BB-4C39-9112-EFE35910A37F}">
      <dsp:nvSpPr>
        <dsp:cNvPr id="0" name=""/>
        <dsp:cNvSpPr/>
      </dsp:nvSpPr>
      <dsp:spPr>
        <a:xfrm>
          <a:off x="1014487" y="909016"/>
          <a:ext cx="4057949" cy="856003"/>
        </a:xfrm>
        <a:prstGeom prst="rect">
          <a:avLst/>
        </a:prstGeom>
        <a:solidFill>
          <a:schemeClr val="accent3">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735" tIns="217425" rIns="78735" bIns="217425" numCol="1" spcCol="1270" anchor="ctr" anchorCtr="0">
          <a:noAutofit/>
        </a:bodyPr>
        <a:lstStyle/>
        <a:p>
          <a:pPr marL="0" lvl="0" indent="0" algn="l" defTabSz="711200">
            <a:lnSpc>
              <a:spcPct val="90000"/>
            </a:lnSpc>
            <a:spcBef>
              <a:spcPct val="0"/>
            </a:spcBef>
            <a:spcAft>
              <a:spcPct val="35000"/>
            </a:spcAft>
            <a:buNone/>
          </a:pPr>
          <a:r>
            <a:rPr lang="en-US" sz="1600" kern="1200"/>
            <a:t>Better Data Storage Control and Cost Reduction </a:t>
          </a:r>
        </a:p>
      </dsp:txBody>
      <dsp:txXfrm>
        <a:off x="1014487" y="909016"/>
        <a:ext cx="4057949" cy="856003"/>
      </dsp:txXfrm>
    </dsp:sp>
    <dsp:sp modelId="{52BE933B-E2FD-4BE1-AFDD-EA74AA5D6CE9}">
      <dsp:nvSpPr>
        <dsp:cNvPr id="0" name=""/>
        <dsp:cNvSpPr/>
      </dsp:nvSpPr>
      <dsp:spPr>
        <a:xfrm>
          <a:off x="0" y="909016"/>
          <a:ext cx="1014487" cy="856003"/>
        </a:xfrm>
        <a:prstGeom prst="rect">
          <a:avLst/>
        </a:prstGeom>
        <a:solidFill>
          <a:schemeClr val="lt1">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83" tIns="84554" rIns="53683" bIns="84554" numCol="1" spcCol="1270" anchor="ctr" anchorCtr="0">
          <a:noAutofit/>
        </a:bodyPr>
        <a:lstStyle/>
        <a:p>
          <a:pPr marL="0" lvl="0" indent="0" algn="ctr" defTabSz="844550">
            <a:lnSpc>
              <a:spcPct val="90000"/>
            </a:lnSpc>
            <a:spcBef>
              <a:spcPct val="0"/>
            </a:spcBef>
            <a:spcAft>
              <a:spcPct val="35000"/>
            </a:spcAft>
            <a:buNone/>
          </a:pPr>
          <a:r>
            <a:rPr lang="en-US" sz="1900" kern="1200"/>
            <a:t>Better</a:t>
          </a:r>
        </a:p>
      </dsp:txBody>
      <dsp:txXfrm>
        <a:off x="0" y="909016"/>
        <a:ext cx="1014487" cy="856003"/>
      </dsp:txXfrm>
    </dsp:sp>
    <dsp:sp modelId="{726F558D-269F-480C-8537-3F7DE375FD5D}">
      <dsp:nvSpPr>
        <dsp:cNvPr id="0" name=""/>
        <dsp:cNvSpPr/>
      </dsp:nvSpPr>
      <dsp:spPr>
        <a:xfrm>
          <a:off x="1014487" y="1816380"/>
          <a:ext cx="4057949" cy="856003"/>
        </a:xfrm>
        <a:prstGeom prst="rect">
          <a:avLst/>
        </a:prstGeom>
        <a:solidFill>
          <a:schemeClr val="accent4">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735" tIns="217425" rIns="78735" bIns="217425" numCol="1" spcCol="1270" anchor="ctr" anchorCtr="0">
          <a:noAutofit/>
        </a:bodyPr>
        <a:lstStyle/>
        <a:p>
          <a:pPr marL="0" lvl="0" indent="0" algn="l" defTabSz="711200">
            <a:lnSpc>
              <a:spcPct val="90000"/>
            </a:lnSpc>
            <a:spcBef>
              <a:spcPct val="0"/>
            </a:spcBef>
            <a:spcAft>
              <a:spcPct val="35000"/>
            </a:spcAft>
            <a:buNone/>
          </a:pPr>
          <a:r>
            <a:rPr lang="en-US" sz="1600" kern="1200"/>
            <a:t>Allow Efficient Hardware Deployment and Utilization Storage Virtualization</a:t>
          </a:r>
        </a:p>
      </dsp:txBody>
      <dsp:txXfrm>
        <a:off x="1014487" y="1816380"/>
        <a:ext cx="4057949" cy="856003"/>
      </dsp:txXfrm>
    </dsp:sp>
    <dsp:sp modelId="{35367C64-205C-4B7D-B994-1721D560A912}">
      <dsp:nvSpPr>
        <dsp:cNvPr id="0" name=""/>
        <dsp:cNvSpPr/>
      </dsp:nvSpPr>
      <dsp:spPr>
        <a:xfrm>
          <a:off x="0" y="1816380"/>
          <a:ext cx="1014487" cy="856003"/>
        </a:xfrm>
        <a:prstGeom prst="rect">
          <a:avLst/>
        </a:prstGeom>
        <a:solidFill>
          <a:schemeClr val="lt1">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83" tIns="84554" rIns="53683" bIns="84554" numCol="1" spcCol="1270" anchor="ctr" anchorCtr="0">
          <a:noAutofit/>
        </a:bodyPr>
        <a:lstStyle/>
        <a:p>
          <a:pPr marL="0" lvl="0" indent="0" algn="ctr" defTabSz="844550">
            <a:lnSpc>
              <a:spcPct val="90000"/>
            </a:lnSpc>
            <a:spcBef>
              <a:spcPct val="0"/>
            </a:spcBef>
            <a:spcAft>
              <a:spcPct val="35000"/>
            </a:spcAft>
            <a:buNone/>
          </a:pPr>
          <a:r>
            <a:rPr lang="en-US" sz="1900" kern="1200"/>
            <a:t>Allow</a:t>
          </a:r>
        </a:p>
      </dsp:txBody>
      <dsp:txXfrm>
        <a:off x="0" y="1816380"/>
        <a:ext cx="1014487" cy="856003"/>
      </dsp:txXfrm>
    </dsp:sp>
    <dsp:sp modelId="{820991C1-616D-41E6-B0A8-76E1D90CD858}">
      <dsp:nvSpPr>
        <dsp:cNvPr id="0" name=""/>
        <dsp:cNvSpPr/>
      </dsp:nvSpPr>
      <dsp:spPr>
        <a:xfrm>
          <a:off x="1014487" y="2723743"/>
          <a:ext cx="4057949" cy="856003"/>
        </a:xfrm>
        <a:prstGeom prst="rect">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735" tIns="217425" rIns="78735" bIns="217425" numCol="1" spcCol="1270" anchor="ctr" anchorCtr="0">
          <a:noAutofit/>
        </a:bodyPr>
        <a:lstStyle/>
        <a:p>
          <a:pPr marL="0" lvl="0" indent="0" algn="l" defTabSz="711200">
            <a:lnSpc>
              <a:spcPct val="90000"/>
            </a:lnSpc>
            <a:spcBef>
              <a:spcPct val="0"/>
            </a:spcBef>
            <a:spcAft>
              <a:spcPct val="35000"/>
            </a:spcAft>
            <a:buNone/>
          </a:pPr>
          <a:r>
            <a:rPr lang="en-US" sz="1600" kern="1200"/>
            <a:t>Increase the Efficacy of Data Recovery[1]</a:t>
          </a:r>
        </a:p>
      </dsp:txBody>
      <dsp:txXfrm>
        <a:off x="1014487" y="2723743"/>
        <a:ext cx="4057949" cy="856003"/>
      </dsp:txXfrm>
    </dsp:sp>
    <dsp:sp modelId="{5F674918-97FB-4DF5-9BD6-BF68C64B2B73}">
      <dsp:nvSpPr>
        <dsp:cNvPr id="0" name=""/>
        <dsp:cNvSpPr/>
      </dsp:nvSpPr>
      <dsp:spPr>
        <a:xfrm>
          <a:off x="0" y="2723743"/>
          <a:ext cx="1014487" cy="856003"/>
        </a:xfrm>
        <a:prstGeom prst="rect">
          <a:avLst/>
        </a:prstGeom>
        <a:solidFill>
          <a:schemeClr val="lt1">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83" tIns="84554" rIns="53683" bIns="84554" numCol="1" spcCol="1270" anchor="ctr" anchorCtr="0">
          <a:noAutofit/>
        </a:bodyPr>
        <a:lstStyle/>
        <a:p>
          <a:pPr marL="0" lvl="0" indent="0" algn="ctr" defTabSz="844550">
            <a:lnSpc>
              <a:spcPct val="90000"/>
            </a:lnSpc>
            <a:spcBef>
              <a:spcPct val="0"/>
            </a:spcBef>
            <a:spcAft>
              <a:spcPct val="35000"/>
            </a:spcAft>
            <a:buNone/>
          </a:pPr>
          <a:r>
            <a:rPr lang="en-US" sz="1900" kern="1200"/>
            <a:t>Increase</a:t>
          </a:r>
        </a:p>
      </dsp:txBody>
      <dsp:txXfrm>
        <a:off x="0" y="2723743"/>
        <a:ext cx="1014487" cy="856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61307-4789-47AB-B0B3-69C251BCA00C}">
      <dsp:nvSpPr>
        <dsp:cNvPr id="0" name=""/>
        <dsp:cNvSpPr/>
      </dsp:nvSpPr>
      <dsp:spPr>
        <a:xfrm>
          <a:off x="46" y="9059"/>
          <a:ext cx="4486498" cy="1411200"/>
        </a:xfrm>
        <a:prstGeom prst="rect">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defRPr b="1"/>
          </a:pPr>
          <a:r>
            <a:rPr lang="en-US" sz="2400" b="0" i="0" kern="1200" baseline="0" dirty="0"/>
            <a:t>ADVANTAGES: </a:t>
          </a:r>
          <a:endParaRPr lang="en-US" sz="2400" kern="1200" dirty="0"/>
        </a:p>
      </dsp:txBody>
      <dsp:txXfrm>
        <a:off x="46" y="9059"/>
        <a:ext cx="4486498" cy="1411200"/>
      </dsp:txXfrm>
    </dsp:sp>
    <dsp:sp modelId="{9DC9CEC7-2E30-402D-AC38-B32B6C8AF019}">
      <dsp:nvSpPr>
        <dsp:cNvPr id="0" name=""/>
        <dsp:cNvSpPr/>
      </dsp:nvSpPr>
      <dsp:spPr>
        <a:xfrm>
          <a:off x="46" y="1420260"/>
          <a:ext cx="4486498" cy="2152080"/>
        </a:xfrm>
        <a:prstGeom prst="rect">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0" i="0" kern="1200" baseline="0" dirty="0"/>
            <a:t>Simplified storage administration </a:t>
          </a:r>
          <a:endParaRPr lang="en-US" sz="1400" kern="1200" dirty="0"/>
        </a:p>
        <a:p>
          <a:pPr marL="114300" lvl="1" indent="-114300" algn="l" defTabSz="622300">
            <a:lnSpc>
              <a:spcPct val="90000"/>
            </a:lnSpc>
            <a:spcBef>
              <a:spcPct val="0"/>
            </a:spcBef>
            <a:spcAft>
              <a:spcPct val="15000"/>
            </a:spcAft>
            <a:buChar char="•"/>
          </a:pPr>
          <a:r>
            <a:rPr lang="en-US" sz="1400" b="0" i="0" kern="1200" baseline="0" dirty="0"/>
            <a:t>Ability to boot itself &amp; expand the storage capacity</a:t>
          </a:r>
          <a:endParaRPr lang="en-US" sz="1400" kern="1200" dirty="0"/>
        </a:p>
        <a:p>
          <a:pPr marL="114300" lvl="1" indent="-114300" algn="l" defTabSz="622300">
            <a:lnSpc>
              <a:spcPct val="90000"/>
            </a:lnSpc>
            <a:spcBef>
              <a:spcPct val="0"/>
            </a:spcBef>
            <a:spcAft>
              <a:spcPct val="15000"/>
            </a:spcAft>
            <a:buChar char="•"/>
          </a:pPr>
          <a:r>
            <a:rPr lang="en-US" sz="1400" b="0" i="0" kern="1200" baseline="0" dirty="0"/>
            <a:t>Low Cost of Storage Management </a:t>
          </a:r>
          <a:endParaRPr lang="en-US" sz="1400" kern="1200" dirty="0"/>
        </a:p>
        <a:p>
          <a:pPr marL="114300" lvl="1" indent="-114300" algn="l" defTabSz="622300">
            <a:lnSpc>
              <a:spcPct val="90000"/>
            </a:lnSpc>
            <a:spcBef>
              <a:spcPct val="0"/>
            </a:spcBef>
            <a:spcAft>
              <a:spcPct val="15000"/>
            </a:spcAft>
            <a:buChar char="•"/>
          </a:pPr>
          <a:r>
            <a:rPr lang="en-US" sz="1400" b="0" i="0" kern="1200" baseline="0" dirty="0"/>
            <a:t>Instant &amp; Real Time Information</a:t>
          </a:r>
          <a:endParaRPr lang="en-US" sz="1400" kern="1200" dirty="0"/>
        </a:p>
        <a:p>
          <a:pPr marL="114300" lvl="1" indent="-114300" algn="l" defTabSz="622300">
            <a:lnSpc>
              <a:spcPct val="90000"/>
            </a:lnSpc>
            <a:spcBef>
              <a:spcPct val="0"/>
            </a:spcBef>
            <a:spcAft>
              <a:spcPct val="15000"/>
            </a:spcAft>
            <a:buChar char="•"/>
          </a:pPr>
          <a:r>
            <a:rPr lang="en-US" sz="1400" b="0" i="0" kern="1200" baseline="0" dirty="0"/>
            <a:t>Disk mirroring [4]</a:t>
          </a:r>
          <a:endParaRPr lang="en-US" sz="1400" kern="1200" dirty="0"/>
        </a:p>
      </dsp:txBody>
      <dsp:txXfrm>
        <a:off x="46" y="1420260"/>
        <a:ext cx="4486498" cy="2152080"/>
      </dsp:txXfrm>
    </dsp:sp>
    <dsp:sp modelId="{91B06B52-3A5F-4D0E-8398-B8F10993B3E2}">
      <dsp:nvSpPr>
        <dsp:cNvPr id="0" name=""/>
        <dsp:cNvSpPr/>
      </dsp:nvSpPr>
      <dsp:spPr>
        <a:xfrm>
          <a:off x="5114654" y="9059"/>
          <a:ext cx="4486498" cy="1411200"/>
        </a:xfrm>
        <a:prstGeom prst="rect">
          <a:avLst/>
        </a:prstGeom>
        <a:solidFill>
          <a:schemeClr val="accent3">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defRPr b="1"/>
          </a:pPr>
          <a:r>
            <a:rPr lang="en-US" sz="2400" b="0" i="0" kern="1200" baseline="0" dirty="0"/>
            <a:t>DISADVANTAGES:</a:t>
          </a:r>
          <a:r>
            <a:rPr lang="en-US" sz="4200" b="0" i="0" kern="1200" baseline="0" dirty="0"/>
            <a:t> </a:t>
          </a:r>
          <a:endParaRPr lang="en-US" sz="4200" kern="1200" dirty="0"/>
        </a:p>
      </dsp:txBody>
      <dsp:txXfrm>
        <a:off x="5114654" y="9059"/>
        <a:ext cx="4486498" cy="1411200"/>
      </dsp:txXfrm>
    </dsp:sp>
    <dsp:sp modelId="{2B306A71-E11A-4B2F-A5D5-72732022735D}">
      <dsp:nvSpPr>
        <dsp:cNvPr id="0" name=""/>
        <dsp:cNvSpPr/>
      </dsp:nvSpPr>
      <dsp:spPr>
        <a:xfrm>
          <a:off x="5114654" y="1420260"/>
          <a:ext cx="4486498" cy="2152080"/>
        </a:xfrm>
        <a:prstGeom prst="rect">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0" i="0" kern="1200" baseline="0" dirty="0"/>
            <a:t>Poor Implementation results in performance bottlenecks</a:t>
          </a:r>
          <a:endParaRPr lang="en-US" sz="1400" kern="1200" dirty="0"/>
        </a:p>
        <a:p>
          <a:pPr marL="114300" lvl="1" indent="-114300" algn="l" defTabSz="622300">
            <a:lnSpc>
              <a:spcPct val="90000"/>
            </a:lnSpc>
            <a:spcBef>
              <a:spcPct val="0"/>
            </a:spcBef>
            <a:spcAft>
              <a:spcPct val="15000"/>
            </a:spcAft>
            <a:buChar char="•"/>
          </a:pPr>
          <a:r>
            <a:rPr lang="en-US" sz="1400" b="0" i="0" kern="1200" baseline="0" dirty="0"/>
            <a:t>Difficult to keep backup of data in case of breakdown </a:t>
          </a:r>
          <a:endParaRPr lang="en-US" sz="1400" kern="1200" dirty="0"/>
        </a:p>
        <a:p>
          <a:pPr marL="114300" lvl="1" indent="-114300" algn="l" defTabSz="622300">
            <a:lnSpc>
              <a:spcPct val="90000"/>
            </a:lnSpc>
            <a:spcBef>
              <a:spcPct val="0"/>
            </a:spcBef>
            <a:spcAft>
              <a:spcPct val="15000"/>
            </a:spcAft>
            <a:buChar char="•"/>
          </a:pPr>
          <a:r>
            <a:rPr lang="en-US" sz="1400" b="0" i="0" kern="1200" baseline="0" dirty="0"/>
            <a:t>More Expensive [4]</a:t>
          </a:r>
          <a:endParaRPr lang="en-US" sz="1400" kern="1200" dirty="0"/>
        </a:p>
      </dsp:txBody>
      <dsp:txXfrm>
        <a:off x="5114654" y="1420260"/>
        <a:ext cx="4486498" cy="21520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06615-6E46-4603-B22D-2E8A94CD3209}">
      <dsp:nvSpPr>
        <dsp:cNvPr id="0" name=""/>
        <dsp:cNvSpPr/>
      </dsp:nvSpPr>
      <dsp:spPr>
        <a:xfrm>
          <a:off x="0" y="315725"/>
          <a:ext cx="6664960" cy="378000"/>
        </a:xfrm>
        <a:prstGeom prst="rect">
          <a:avLst/>
        </a:prstGeom>
        <a:solidFill>
          <a:schemeClr val="lt1">
            <a:alpha val="90000"/>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1E1257-CBF2-4FBC-AFBF-FE0A7F065596}">
      <dsp:nvSpPr>
        <dsp:cNvPr id="0" name=""/>
        <dsp:cNvSpPr/>
      </dsp:nvSpPr>
      <dsp:spPr>
        <a:xfrm>
          <a:off x="333248" y="94324"/>
          <a:ext cx="4665472" cy="44280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US" sz="1400" kern="1200" baseline="0" dirty="0"/>
            <a:t>Fiber Channel interfaces (Also called SAN Fabric)</a:t>
          </a:r>
          <a:endParaRPr lang="en-US" sz="1400" kern="1200" dirty="0"/>
        </a:p>
      </dsp:txBody>
      <dsp:txXfrm>
        <a:off x="354864" y="115940"/>
        <a:ext cx="4622240" cy="399568"/>
      </dsp:txXfrm>
    </dsp:sp>
    <dsp:sp modelId="{A8B2588E-A117-4DF5-9F85-544DFF739F8D}">
      <dsp:nvSpPr>
        <dsp:cNvPr id="0" name=""/>
        <dsp:cNvSpPr/>
      </dsp:nvSpPr>
      <dsp:spPr>
        <a:xfrm>
          <a:off x="0" y="996125"/>
          <a:ext cx="6664960" cy="378000"/>
        </a:xfrm>
        <a:prstGeom prst="rect">
          <a:avLst/>
        </a:prstGeom>
        <a:solidFill>
          <a:schemeClr val="lt1">
            <a:alpha val="90000"/>
            <a:hueOff val="0"/>
            <a:satOff val="0"/>
            <a:lumOff val="0"/>
            <a:alphaOff val="0"/>
          </a:schemeClr>
        </a:solidFill>
        <a:ln w="34925" cap="flat" cmpd="sng" algn="in">
          <a:solidFill>
            <a:schemeClr val="accent2">
              <a:hueOff val="-27609"/>
              <a:satOff val="-9056"/>
              <a:lumOff val="-3300"/>
              <a:alphaOff val="0"/>
            </a:schemeClr>
          </a:solidFill>
          <a:prstDash val="solid"/>
        </a:ln>
        <a:effectLst/>
      </dsp:spPr>
      <dsp:style>
        <a:lnRef idx="2">
          <a:scrgbClr r="0" g="0" b="0"/>
        </a:lnRef>
        <a:fillRef idx="1">
          <a:scrgbClr r="0" g="0" b="0"/>
        </a:fillRef>
        <a:effectRef idx="0">
          <a:scrgbClr r="0" g="0" b="0"/>
        </a:effectRef>
        <a:fontRef idx="minor"/>
      </dsp:style>
    </dsp:sp>
    <dsp:sp modelId="{7C751CF2-94FC-441F-A450-A5CE50B17E49}">
      <dsp:nvSpPr>
        <dsp:cNvPr id="0" name=""/>
        <dsp:cNvSpPr/>
      </dsp:nvSpPr>
      <dsp:spPr>
        <a:xfrm>
          <a:off x="333248" y="774725"/>
          <a:ext cx="4665472" cy="442800"/>
        </a:xfrm>
        <a:prstGeom prst="roundRect">
          <a:avLst/>
        </a:prstGeom>
        <a:solidFill>
          <a:schemeClr val="accent3"/>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US" sz="1400" kern="1200" baseline="0" dirty="0"/>
            <a:t>Software for Managing and Monitoring SAN Fabrics</a:t>
          </a:r>
          <a:endParaRPr lang="en-US" sz="1400" kern="1200" dirty="0"/>
        </a:p>
      </dsp:txBody>
      <dsp:txXfrm>
        <a:off x="354864" y="796341"/>
        <a:ext cx="4622240" cy="399568"/>
      </dsp:txXfrm>
    </dsp:sp>
    <dsp:sp modelId="{DE9CE5A4-8970-420B-AD32-F1DC84D93793}">
      <dsp:nvSpPr>
        <dsp:cNvPr id="0" name=""/>
        <dsp:cNvSpPr/>
      </dsp:nvSpPr>
      <dsp:spPr>
        <a:xfrm>
          <a:off x="0" y="1676525"/>
          <a:ext cx="6664960" cy="378000"/>
        </a:xfrm>
        <a:prstGeom prst="rect">
          <a:avLst/>
        </a:prstGeom>
        <a:solidFill>
          <a:schemeClr val="lt1">
            <a:alpha val="90000"/>
            <a:hueOff val="0"/>
            <a:satOff val="0"/>
            <a:lumOff val="0"/>
            <a:alphaOff val="0"/>
          </a:schemeClr>
        </a:solidFill>
        <a:ln w="34925" cap="flat" cmpd="sng" algn="in">
          <a:solidFill>
            <a:schemeClr val="accent2">
              <a:hueOff val="-55218"/>
              <a:satOff val="-18112"/>
              <a:lumOff val="-6601"/>
              <a:alphaOff val="0"/>
            </a:schemeClr>
          </a:solidFill>
          <a:prstDash val="solid"/>
        </a:ln>
        <a:effectLst/>
      </dsp:spPr>
      <dsp:style>
        <a:lnRef idx="2">
          <a:scrgbClr r="0" g="0" b="0"/>
        </a:lnRef>
        <a:fillRef idx="1">
          <a:scrgbClr r="0" g="0" b="0"/>
        </a:fillRef>
        <a:effectRef idx="0">
          <a:scrgbClr r="0" g="0" b="0"/>
        </a:effectRef>
        <a:fontRef idx="minor"/>
      </dsp:style>
    </dsp:sp>
    <dsp:sp modelId="{B51E35D8-DDE4-4CDF-AE0B-3328A7D4456F}">
      <dsp:nvSpPr>
        <dsp:cNvPr id="0" name=""/>
        <dsp:cNvSpPr/>
      </dsp:nvSpPr>
      <dsp:spPr>
        <a:xfrm>
          <a:off x="333248" y="1455125"/>
          <a:ext cx="4665472" cy="442800"/>
        </a:xfrm>
        <a:prstGeom prst="round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US" sz="1400" kern="1200" baseline="0"/>
            <a:t>SAN Security and Access Software</a:t>
          </a:r>
          <a:endParaRPr lang="en-US" sz="1400" kern="1200" dirty="0"/>
        </a:p>
      </dsp:txBody>
      <dsp:txXfrm>
        <a:off x="354864" y="1476741"/>
        <a:ext cx="4622240" cy="399568"/>
      </dsp:txXfrm>
    </dsp:sp>
    <dsp:sp modelId="{F98A9E90-A3C4-43D2-997F-5A05FCA95B85}">
      <dsp:nvSpPr>
        <dsp:cNvPr id="0" name=""/>
        <dsp:cNvSpPr/>
      </dsp:nvSpPr>
      <dsp:spPr>
        <a:xfrm>
          <a:off x="0" y="2356925"/>
          <a:ext cx="6664960" cy="378000"/>
        </a:xfrm>
        <a:prstGeom prst="rect">
          <a:avLst/>
        </a:prstGeom>
        <a:solidFill>
          <a:schemeClr val="lt1">
            <a:alpha val="90000"/>
            <a:hueOff val="0"/>
            <a:satOff val="0"/>
            <a:lumOff val="0"/>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dsp:style>
    </dsp:sp>
    <dsp:sp modelId="{84DA7522-3E3B-4E5E-8EDD-E793514A050F}">
      <dsp:nvSpPr>
        <dsp:cNvPr id="0" name=""/>
        <dsp:cNvSpPr/>
      </dsp:nvSpPr>
      <dsp:spPr>
        <a:xfrm>
          <a:off x="333248" y="2135525"/>
          <a:ext cx="4665472" cy="442800"/>
        </a:xfrm>
        <a:prstGeom prst="round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GB" sz="1400" kern="1200" baseline="0" dirty="0"/>
            <a:t>Devices for Storage</a:t>
          </a:r>
          <a:endParaRPr lang="en-US" sz="1400" kern="1200" dirty="0"/>
        </a:p>
      </dsp:txBody>
      <dsp:txXfrm>
        <a:off x="354864" y="2157141"/>
        <a:ext cx="4622240" cy="399568"/>
      </dsp:txXfrm>
    </dsp:sp>
    <dsp:sp modelId="{ED60D6E1-0D8E-451E-BD04-AEEC12EC5014}">
      <dsp:nvSpPr>
        <dsp:cNvPr id="0" name=""/>
        <dsp:cNvSpPr/>
      </dsp:nvSpPr>
      <dsp:spPr>
        <a:xfrm>
          <a:off x="0" y="3037325"/>
          <a:ext cx="6664960" cy="378000"/>
        </a:xfrm>
        <a:prstGeom prst="rect">
          <a:avLst/>
        </a:prstGeom>
        <a:solidFill>
          <a:schemeClr val="lt1">
            <a:alpha val="90000"/>
            <a:hueOff val="0"/>
            <a:satOff val="0"/>
            <a:lumOff val="0"/>
            <a:alphaOff val="0"/>
          </a:schemeClr>
        </a:solidFill>
        <a:ln w="34925" cap="flat" cmpd="sng" algn="in">
          <a:solidFill>
            <a:schemeClr val="accent2">
              <a:hueOff val="-110436"/>
              <a:satOff val="-36223"/>
              <a:lumOff val="-13202"/>
              <a:alphaOff val="0"/>
            </a:schemeClr>
          </a:solidFill>
          <a:prstDash val="solid"/>
        </a:ln>
        <a:effectLst/>
      </dsp:spPr>
      <dsp:style>
        <a:lnRef idx="2">
          <a:scrgbClr r="0" g="0" b="0"/>
        </a:lnRef>
        <a:fillRef idx="1">
          <a:scrgbClr r="0" g="0" b="0"/>
        </a:fillRef>
        <a:effectRef idx="0">
          <a:scrgbClr r="0" g="0" b="0"/>
        </a:effectRef>
        <a:fontRef idx="minor"/>
      </dsp:style>
    </dsp:sp>
    <dsp:sp modelId="{8D68FB53-A935-4C29-8F0C-D2433D28A230}">
      <dsp:nvSpPr>
        <dsp:cNvPr id="0" name=""/>
        <dsp:cNvSpPr/>
      </dsp:nvSpPr>
      <dsp:spPr>
        <a:xfrm>
          <a:off x="333248" y="2815925"/>
          <a:ext cx="4665472" cy="442800"/>
        </a:xfrm>
        <a:prstGeom prst="roundRect">
          <a:avLst/>
        </a:prstGeom>
        <a:solidFill>
          <a:schemeClr val="accent5">
            <a:lumMod val="7500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US" sz="1400" kern="1200" baseline="0" dirty="0"/>
            <a:t>Hosts and Host Bus Adapters (HBA) </a:t>
          </a:r>
          <a:endParaRPr lang="en-US" sz="1400" kern="1200" dirty="0"/>
        </a:p>
      </dsp:txBody>
      <dsp:txXfrm>
        <a:off x="354864" y="2837541"/>
        <a:ext cx="4622240" cy="399568"/>
      </dsp:txXfrm>
    </dsp:sp>
    <dsp:sp modelId="{2E0094E9-A284-43EF-B01B-9A239193B510}">
      <dsp:nvSpPr>
        <dsp:cNvPr id="0" name=""/>
        <dsp:cNvSpPr/>
      </dsp:nvSpPr>
      <dsp:spPr>
        <a:xfrm>
          <a:off x="0" y="3717725"/>
          <a:ext cx="6664960" cy="378000"/>
        </a:xfrm>
        <a:prstGeom prst="rect">
          <a:avLst/>
        </a:prstGeom>
        <a:solidFill>
          <a:schemeClr val="lt1">
            <a:alpha val="90000"/>
            <a:hueOff val="0"/>
            <a:satOff val="0"/>
            <a:lumOff val="0"/>
            <a:alphaOff val="0"/>
          </a:schemeClr>
        </a:solidFill>
        <a:ln w="34925" cap="flat" cmpd="sng" algn="in">
          <a:solidFill>
            <a:schemeClr val="accent2">
              <a:hueOff val="-138045"/>
              <a:satOff val="-45279"/>
              <a:lumOff val="-16502"/>
              <a:alphaOff val="0"/>
            </a:schemeClr>
          </a:solidFill>
          <a:prstDash val="solid"/>
        </a:ln>
        <a:effectLst/>
      </dsp:spPr>
      <dsp:style>
        <a:lnRef idx="2">
          <a:scrgbClr r="0" g="0" b="0"/>
        </a:lnRef>
        <a:fillRef idx="1">
          <a:scrgbClr r="0" g="0" b="0"/>
        </a:fillRef>
        <a:effectRef idx="0">
          <a:scrgbClr r="0" g="0" b="0"/>
        </a:effectRef>
        <a:fontRef idx="minor"/>
      </dsp:style>
    </dsp:sp>
    <dsp:sp modelId="{4DE55178-A901-4608-965E-BFCE3DCF9D66}">
      <dsp:nvSpPr>
        <dsp:cNvPr id="0" name=""/>
        <dsp:cNvSpPr/>
      </dsp:nvSpPr>
      <dsp:spPr>
        <a:xfrm>
          <a:off x="333248" y="3496325"/>
          <a:ext cx="4665472" cy="442800"/>
        </a:xfrm>
        <a:prstGeom prst="roundRect">
          <a:avLst/>
        </a:prstGeom>
        <a:solidFill>
          <a:schemeClr val="accent2"/>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GB" sz="1400" kern="1200" baseline="0" dirty="0"/>
            <a:t>Cable Connectors and Cabling</a:t>
          </a:r>
          <a:endParaRPr lang="en-US" sz="1400" kern="1200" dirty="0"/>
        </a:p>
      </dsp:txBody>
      <dsp:txXfrm>
        <a:off x="354864" y="3517941"/>
        <a:ext cx="4622240" cy="399568"/>
      </dsp:txXfrm>
    </dsp:sp>
    <dsp:sp modelId="{DCF1B010-BC0F-4D54-AACE-CBB45AB11A67}">
      <dsp:nvSpPr>
        <dsp:cNvPr id="0" name=""/>
        <dsp:cNvSpPr/>
      </dsp:nvSpPr>
      <dsp:spPr>
        <a:xfrm>
          <a:off x="0" y="4398125"/>
          <a:ext cx="6664960" cy="378000"/>
        </a:xfrm>
        <a:prstGeom prst="rect">
          <a:avLst/>
        </a:prstGeom>
        <a:solidFill>
          <a:schemeClr val="lt1">
            <a:alpha val="90000"/>
            <a:hueOff val="0"/>
            <a:satOff val="0"/>
            <a:lumOff val="0"/>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dsp:style>
    </dsp:sp>
    <dsp:sp modelId="{654A13B3-D1A5-43B5-98A2-39FBBDD53113}">
      <dsp:nvSpPr>
        <dsp:cNvPr id="0" name=""/>
        <dsp:cNvSpPr/>
      </dsp:nvSpPr>
      <dsp:spPr>
        <a:xfrm>
          <a:off x="333248" y="4176725"/>
          <a:ext cx="4665472" cy="442800"/>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344" tIns="0" rIns="176344" bIns="0" numCol="1" spcCol="1270" anchor="ctr" anchorCtr="0">
          <a:noAutofit/>
        </a:bodyPr>
        <a:lstStyle/>
        <a:p>
          <a:pPr marL="0" lvl="0" indent="0" algn="l" defTabSz="622300">
            <a:lnSpc>
              <a:spcPct val="90000"/>
            </a:lnSpc>
            <a:spcBef>
              <a:spcPct val="0"/>
            </a:spcBef>
            <a:spcAft>
              <a:spcPct val="35000"/>
            </a:spcAft>
            <a:buNone/>
          </a:pPr>
          <a:r>
            <a:rPr lang="en-GB" sz="1400" kern="1200" baseline="0" dirty="0"/>
            <a:t>Converters with Gigabit Interfaces</a:t>
          </a:r>
          <a:r>
            <a:rPr lang="en-US" sz="1400" kern="1200" baseline="0" dirty="0"/>
            <a:t>[5]</a:t>
          </a:r>
          <a:endParaRPr lang="en-US" sz="1400" kern="1200" dirty="0"/>
        </a:p>
      </dsp:txBody>
      <dsp:txXfrm>
        <a:off x="354864" y="4198341"/>
        <a:ext cx="4622240" cy="3995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D9B89-C74D-4711-950B-079A03E593B4}">
      <dsp:nvSpPr>
        <dsp:cNvPr id="0" name=""/>
        <dsp:cNvSpPr/>
      </dsp:nvSpPr>
      <dsp:spPr>
        <a:xfrm>
          <a:off x="0" y="1729"/>
          <a:ext cx="9601200" cy="715453"/>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[1]J. Tate, P. Beck, H. Ibarra, S. Kumaravel and L. Miklas, </a:t>
          </a:r>
          <a:r>
            <a:rPr lang="en-US" sz="1400" b="0" i="1" kern="1200" dirty="0"/>
            <a:t>Introduction to Storage Area Networks</a:t>
          </a:r>
          <a:r>
            <a:rPr lang="en-US" sz="1400" b="0" i="0" kern="1200" dirty="0"/>
            <a:t>. IBM International Technical Support Organization, 2006.</a:t>
          </a:r>
          <a:endParaRPr lang="en-US" sz="1400" kern="1200" dirty="0"/>
        </a:p>
      </dsp:txBody>
      <dsp:txXfrm>
        <a:off x="34926" y="36655"/>
        <a:ext cx="9531348" cy="645601"/>
      </dsp:txXfrm>
    </dsp:sp>
    <dsp:sp modelId="{CAC262E9-74EA-47F8-9671-AA580D5068B2}">
      <dsp:nvSpPr>
        <dsp:cNvPr id="0" name=""/>
        <dsp:cNvSpPr/>
      </dsp:nvSpPr>
      <dsp:spPr>
        <a:xfrm>
          <a:off x="0" y="731414"/>
          <a:ext cx="9601200" cy="715453"/>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[2]"SAN TUTORIAL - Manhattan Skyline GmbH." Available: https://www.doc-developpement-durable.org/file/Projets-informatiques/cours-&amp;-manuels-informatiques/stockage/SAN_Tutorial.pdf. [Accessed 26 March 2021].</a:t>
          </a:r>
          <a:endParaRPr lang="en-US" sz="1400" kern="1200" dirty="0"/>
        </a:p>
      </dsp:txBody>
      <dsp:txXfrm>
        <a:off x="34926" y="766340"/>
        <a:ext cx="9531348" cy="645601"/>
      </dsp:txXfrm>
    </dsp:sp>
    <dsp:sp modelId="{AC5B78EB-B7E9-4818-AA05-44C274D29D3A}">
      <dsp:nvSpPr>
        <dsp:cNvPr id="0" name=""/>
        <dsp:cNvSpPr/>
      </dsp:nvSpPr>
      <dsp:spPr>
        <a:xfrm>
          <a:off x="0" y="1461099"/>
          <a:ext cx="9601200" cy="715453"/>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[3]J. Tate, P. Beck, H. Ibarra, S. Kumaravel and L. Miklas, </a:t>
          </a:r>
          <a:r>
            <a:rPr lang="en-US" sz="1400" b="0" i="1" kern="1200"/>
            <a:t>Introduction to Storage Area Networks</a:t>
          </a:r>
          <a:r>
            <a:rPr lang="en-US" sz="1400" b="0" i="0" kern="1200"/>
            <a:t>. IBM International Technical Support Organization, 2017.</a:t>
          </a:r>
          <a:endParaRPr lang="en-US" sz="1400" kern="1200"/>
        </a:p>
      </dsp:txBody>
      <dsp:txXfrm>
        <a:off x="34926" y="1496025"/>
        <a:ext cx="9531348" cy="645601"/>
      </dsp:txXfrm>
    </dsp:sp>
    <dsp:sp modelId="{9C393DDA-A967-4D3F-92C7-6225AFEE1EAA}">
      <dsp:nvSpPr>
        <dsp:cNvPr id="0" name=""/>
        <dsp:cNvSpPr/>
      </dsp:nvSpPr>
      <dsp:spPr>
        <a:xfrm>
          <a:off x="0" y="2190784"/>
          <a:ext cx="9601200" cy="715453"/>
        </a:xfrm>
        <a:prstGeom prst="round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[4]</a:t>
          </a:r>
          <a:r>
            <a:rPr lang="en-US" sz="1400" b="0" i="1" kern="1200" dirty="0"/>
            <a:t>Searchstorage</a:t>
          </a:r>
          <a:r>
            <a:rPr lang="en-US" sz="1400" b="0" i="0" kern="1200" dirty="0"/>
            <a:t>, 2020. [Online]. Available: https://searchstorage.techtarget.com/definition/storage-area-network-SAN. [Accessed: 26- Mar- 2021].</a:t>
          </a:r>
          <a:endParaRPr lang="en-US" sz="1400" kern="1200" dirty="0"/>
        </a:p>
      </dsp:txBody>
      <dsp:txXfrm>
        <a:off x="34926" y="2225710"/>
        <a:ext cx="9531348" cy="645601"/>
      </dsp:txXfrm>
    </dsp:sp>
    <dsp:sp modelId="{F16704B7-1580-479F-B4DF-841E4F3DC6B3}">
      <dsp:nvSpPr>
        <dsp:cNvPr id="0" name=""/>
        <dsp:cNvSpPr/>
      </dsp:nvSpPr>
      <dsp:spPr>
        <a:xfrm>
          <a:off x="0" y="2920469"/>
          <a:ext cx="9601200" cy="715453"/>
        </a:xfrm>
        <a:prstGeom prst="roundRect">
          <a:avLst/>
        </a:prstGeom>
        <a:solidFill>
          <a:schemeClr val="accent5">
            <a:lumMod val="75000"/>
          </a:schemeClr>
        </a:soli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5] M. Haron, "Is Your Storage Area Network Secure? An Overview of Storage Area Network from Security Perspective", </a:t>
          </a:r>
          <a:r>
            <a:rPr lang="en-US" sz="1400" b="0" i="1" kern="1200" dirty="0"/>
            <a:t>SANS Institute</a:t>
          </a:r>
          <a:r>
            <a:rPr lang="en-US" sz="1400" b="0" i="0" kern="1200" dirty="0"/>
            <a:t>, 2021. Available: https://www.sans.org/reading-room/whitepapers/storage/storage-area-network-secure-overview-storage-area-network-security-perspective-516. [Accessed 16 April 2021].</a:t>
          </a:r>
          <a:endParaRPr lang="en-US" sz="1400" kern="1200" dirty="0"/>
        </a:p>
      </dsp:txBody>
      <dsp:txXfrm>
        <a:off x="34926" y="2955395"/>
        <a:ext cx="9531348" cy="645601"/>
      </dsp:txXfrm>
    </dsp:sp>
    <dsp:sp modelId="{638E1304-0D5A-4FB2-85A0-704897DC4E30}">
      <dsp:nvSpPr>
        <dsp:cNvPr id="0" name=""/>
        <dsp:cNvSpPr/>
      </dsp:nvSpPr>
      <dsp:spPr>
        <a:xfrm>
          <a:off x="0" y="3650154"/>
          <a:ext cx="9601200" cy="715453"/>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[6]"Storage Area Network (SAN)", </a:t>
          </a:r>
          <a:r>
            <a:rPr lang="en-US" sz="1400" b="0" i="1" kern="1200" dirty="0"/>
            <a:t>VMware</a:t>
          </a:r>
          <a:r>
            <a:rPr lang="en-US" sz="1400" b="0" i="0" kern="1200" dirty="0"/>
            <a:t>, 2021. [Online]. Available: https://www.vmware.com/topics/glossary/content/storage-area-network-san. [Accessed: 26- Mar- 2021].</a:t>
          </a:r>
          <a:endParaRPr lang="en-US" sz="1400" kern="1200" dirty="0"/>
        </a:p>
      </dsp:txBody>
      <dsp:txXfrm>
        <a:off x="34926" y="3685080"/>
        <a:ext cx="9531348" cy="645601"/>
      </dsp:txXfrm>
    </dsp:sp>
    <dsp:sp modelId="{C799B85B-7F21-4F89-BF8B-AEBC91C2F086}">
      <dsp:nvSpPr>
        <dsp:cNvPr id="0" name=""/>
        <dsp:cNvSpPr/>
      </dsp:nvSpPr>
      <dsp:spPr>
        <a:xfrm>
          <a:off x="0" y="4379839"/>
          <a:ext cx="9601200" cy="715453"/>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[7]</a:t>
          </a:r>
          <a:r>
            <a:rPr lang="en-US" sz="1400" b="0" i="1" kern="1200" dirty="0"/>
            <a:t>MaximizeMarketResearch</a:t>
          </a:r>
          <a:r>
            <a:rPr lang="en-US" sz="1400" b="0" i="0" kern="1200" dirty="0"/>
            <a:t>, 2021. [Online]. Available: https://www.maximizemarketresearch.com/market-report/global-server-storage-area-network-san-market/63949/. [Accessed: 26- Mar- 2021].</a:t>
          </a:r>
          <a:endParaRPr lang="en-US" sz="1400" kern="1200" dirty="0"/>
        </a:p>
      </dsp:txBody>
      <dsp:txXfrm>
        <a:off x="34926" y="4414765"/>
        <a:ext cx="9531348" cy="645601"/>
      </dsp:txXfrm>
    </dsp:sp>
    <dsp:sp modelId="{5917CD95-E2B2-454C-A592-8AAE83144C28}">
      <dsp:nvSpPr>
        <dsp:cNvPr id="0" name=""/>
        <dsp:cNvSpPr/>
      </dsp:nvSpPr>
      <dsp:spPr>
        <a:xfrm>
          <a:off x="0" y="5109524"/>
          <a:ext cx="9601200" cy="715453"/>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[8]C. Brooks, F. Byrne, L. Higuera, C. Krax and J. Kuo, "IBM System Storage Solutions Handbook", </a:t>
          </a:r>
          <a:r>
            <a:rPr lang="en-GB" sz="1400" b="0" i="1" kern="1200" dirty="0"/>
            <a:t>IBM Redbooks</a:t>
          </a:r>
          <a:r>
            <a:rPr lang="en-GB" sz="1400" b="0" i="0" kern="1200" dirty="0"/>
            <a:t>, 2006. Available: http://ps-2.kev009.com/basil.holloway/ALL%20PDF/sg245250.pdf. [Accessed 16 April 2021].</a:t>
          </a:r>
          <a:endParaRPr lang="en-GB" sz="1400" kern="1200" dirty="0"/>
        </a:p>
      </dsp:txBody>
      <dsp:txXfrm>
        <a:off x="34926" y="5144450"/>
        <a:ext cx="9531348" cy="64560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81C89-AC0D-4BFF-9223-D3157C1DDC5B}" type="datetimeFigureOut">
              <a:rPr lang="en-US" smtClean="0"/>
              <a:t>4/20/2021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33D7A2-C585-48BF-BF8C-C21FDC051F77}" type="slidenum">
              <a:rPr lang="en-US" smtClean="0"/>
              <a:t>‹#›</a:t>
            </a:fld>
            <a:endParaRPr lang="en-US" dirty="0"/>
          </a:p>
        </p:txBody>
      </p:sp>
    </p:spTree>
    <p:extLst>
      <p:ext uri="{BB962C8B-B14F-4D97-AF65-F5344CB8AC3E}">
        <p14:creationId xmlns:p14="http://schemas.microsoft.com/office/powerpoint/2010/main" val="1372662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3A52079-6997-47B8-B262-4ED5D2EA2D74}" type="datetime1">
              <a:rPr lang="en-US" smtClean="0"/>
              <a:t>4/20/2021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B41ED8-AC2E-4560-8CC9-E6292DDF25B6}" type="datetime1">
              <a:rPr lang="en-US" smtClean="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5238998-10EA-455D-8FDC-3EBC7E198582}" type="datetime1">
              <a:rPr lang="en-US" smtClean="0"/>
              <a:t>4/20/2021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A4E9B6-2EC2-45E6-A437-DCC674AAC4AF}" type="datetime1">
              <a:rPr lang="en-US" smtClean="0"/>
              <a:t>4/20/2021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2D4FF3-940D-4DDE-86D8-82D5A8663636}" type="datetime1">
              <a:rPr lang="en-US" smtClean="0"/>
              <a:t>4/20/2021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955261-7117-41BB-BB79-8C1909625493}" type="datetime1">
              <a:rPr lang="en-US" smtClean="0"/>
              <a:t>4/20/2021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204D7-DE7F-414C-8571-0012DE9EFCDB}" type="datetime1">
              <a:rPr lang="en-US" smtClean="0"/>
              <a:t>4/20/2021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E378FF3-85EA-48E5-8D8C-1DB156807E49}" type="datetime1">
              <a:rPr lang="en-US" smtClean="0"/>
              <a:t>4/20/2021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3F94F13-1676-4B68-A383-661B657F6E63}" type="datetime1">
              <a:rPr lang="en-US" smtClean="0"/>
              <a:t>4/20/2021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C80CA-06EA-4D97-A1EC-F2A229B592C4}" type="datetime1">
              <a:rPr lang="en-US" smtClean="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60CC4-6CA2-4A99-B83B-711E420D000E}" type="datetime1">
              <a:rPr lang="en-US" smtClean="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CB83234-995D-4149-8E1E-BC120E9070D5}" type="datetime1">
              <a:rPr lang="en-US" smtClean="0"/>
              <a:t>4/20/2021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3" name="Rectangle 86">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47C47-EF1D-4B02-906B-219155AD8D0F}"/>
              </a:ext>
            </a:extLst>
          </p:cNvPr>
          <p:cNvSpPr>
            <a:spLocks noGrp="1"/>
          </p:cNvSpPr>
          <p:nvPr>
            <p:ph type="ctrTitle"/>
          </p:nvPr>
        </p:nvSpPr>
        <p:spPr>
          <a:xfrm>
            <a:off x="8154186" y="634028"/>
            <a:ext cx="3355942" cy="3732835"/>
          </a:xfrm>
        </p:spPr>
        <p:txBody>
          <a:bodyPr>
            <a:normAutofit/>
          </a:bodyPr>
          <a:lstStyle/>
          <a:p>
            <a:r>
              <a:rPr lang="en-US" sz="5600"/>
              <a:t>STORAGE AREA NETWORK (saN)</a:t>
            </a:r>
          </a:p>
        </p:txBody>
      </p:sp>
      <p:sp>
        <p:nvSpPr>
          <p:cNvPr id="3" name="Subtitle 2">
            <a:extLst>
              <a:ext uri="{FF2B5EF4-FFF2-40B4-BE49-F238E27FC236}">
                <a16:creationId xmlns:a16="http://schemas.microsoft.com/office/drawing/2014/main" id="{36A0527F-C5FD-4E9B-9F21-5D1FBA31314B}"/>
              </a:ext>
            </a:extLst>
          </p:cNvPr>
          <p:cNvSpPr>
            <a:spLocks noGrp="1"/>
          </p:cNvSpPr>
          <p:nvPr>
            <p:ph type="subTitle" idx="1"/>
          </p:nvPr>
        </p:nvSpPr>
        <p:spPr>
          <a:xfrm>
            <a:off x="8154186" y="4436462"/>
            <a:ext cx="3355942" cy="1794656"/>
          </a:xfrm>
        </p:spPr>
        <p:txBody>
          <a:bodyPr>
            <a:normAutofit/>
          </a:bodyPr>
          <a:lstStyle/>
          <a:p>
            <a:pPr>
              <a:spcAft>
                <a:spcPts val="600"/>
              </a:spcAft>
            </a:pPr>
            <a:r>
              <a:rPr lang="en-US"/>
              <a:t>Student: Silvia Diana Iagar</a:t>
            </a:r>
          </a:p>
          <a:p>
            <a:pPr>
              <a:spcAft>
                <a:spcPts val="600"/>
              </a:spcAft>
            </a:pPr>
            <a:r>
              <a:rPr lang="en-US"/>
              <a:t>Student ID: 1805743</a:t>
            </a:r>
          </a:p>
        </p:txBody>
      </p:sp>
      <p:sp>
        <p:nvSpPr>
          <p:cNvPr id="94"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95"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6" name="Picture 5" descr="A picture containing text, computer, cargo container&#10;&#10;Description automatically generated">
            <a:extLst>
              <a:ext uri="{FF2B5EF4-FFF2-40B4-BE49-F238E27FC236}">
                <a16:creationId xmlns:a16="http://schemas.microsoft.com/office/drawing/2014/main" id="{50BEAF6A-AAD5-4623-8D37-3DBAD49BB47E}"/>
              </a:ext>
            </a:extLst>
          </p:cNvPr>
          <p:cNvPicPr>
            <a:picLocks noChangeAspect="1"/>
          </p:cNvPicPr>
          <p:nvPr/>
        </p:nvPicPr>
        <p:blipFill rotWithShape="1">
          <a:blip r:embed="rId2"/>
          <a:srcRect l="22387" r="21612" b="-1"/>
          <a:stretch/>
        </p:blipFill>
        <p:spPr>
          <a:xfrm>
            <a:off x="1379023" y="1936952"/>
            <a:ext cx="5659222" cy="3183287"/>
          </a:xfrm>
          <a:prstGeom prst="rect">
            <a:avLst/>
          </a:prstGeom>
        </p:spPr>
      </p:pic>
    </p:spTree>
    <p:extLst>
      <p:ext uri="{BB962C8B-B14F-4D97-AF65-F5344CB8AC3E}">
        <p14:creationId xmlns:p14="http://schemas.microsoft.com/office/powerpoint/2010/main" val="745576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72E9AE-BB20-4ACA-9406-F8717D570463}"/>
              </a:ext>
            </a:extLst>
          </p:cNvPr>
          <p:cNvSpPr>
            <a:spLocks noGrp="1"/>
          </p:cNvSpPr>
          <p:nvPr>
            <p:ph type="title"/>
          </p:nvPr>
        </p:nvSpPr>
        <p:spPr>
          <a:xfrm>
            <a:off x="1371600" y="685800"/>
            <a:ext cx="9601200" cy="670560"/>
          </a:xfrm>
        </p:spPr>
        <p:txBody>
          <a:bodyPr>
            <a:normAutofit/>
          </a:bodyPr>
          <a:lstStyle/>
          <a:p>
            <a:r>
              <a:rPr lang="en-US" sz="3600" dirty="0"/>
              <a:t>Agenda</a:t>
            </a:r>
            <a:endParaRPr lang="en-GB" sz="3600" dirty="0"/>
          </a:p>
        </p:txBody>
      </p:sp>
      <p:graphicFrame>
        <p:nvGraphicFramePr>
          <p:cNvPr id="7" name="Content Placeholder 2">
            <a:extLst>
              <a:ext uri="{FF2B5EF4-FFF2-40B4-BE49-F238E27FC236}">
                <a16:creationId xmlns:a16="http://schemas.microsoft.com/office/drawing/2014/main" id="{68C6D76A-7185-48F0-9137-35A491BDC941}"/>
              </a:ext>
            </a:extLst>
          </p:cNvPr>
          <p:cNvGraphicFramePr>
            <a:graphicFrameLocks noGrp="1"/>
          </p:cNvGraphicFramePr>
          <p:nvPr>
            <p:ph idx="1"/>
            <p:extLst>
              <p:ext uri="{D42A27DB-BD31-4B8C-83A1-F6EECF244321}">
                <p14:modId xmlns:p14="http://schemas.microsoft.com/office/powerpoint/2010/main" val="3456698556"/>
              </p:ext>
            </p:extLst>
          </p:nvPr>
        </p:nvGraphicFramePr>
        <p:xfrm>
          <a:off x="1371600" y="1920240"/>
          <a:ext cx="96012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577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7FFD-FC9A-462F-9591-A3A78CA61268}"/>
              </a:ext>
            </a:extLst>
          </p:cNvPr>
          <p:cNvSpPr>
            <a:spLocks noGrp="1"/>
          </p:cNvSpPr>
          <p:nvPr>
            <p:ph type="title"/>
          </p:nvPr>
        </p:nvSpPr>
        <p:spPr>
          <a:xfrm>
            <a:off x="1023562" y="685800"/>
            <a:ext cx="10493524" cy="1485900"/>
          </a:xfrm>
        </p:spPr>
        <p:txBody>
          <a:bodyPr>
            <a:normAutofit/>
          </a:bodyPr>
          <a:lstStyle/>
          <a:p>
            <a:r>
              <a:rPr lang="en-US" sz="3600" dirty="0">
                <a:effectLst/>
              </a:rPr>
              <a:t>What Is a Storage Area Network (SAN)?</a:t>
            </a:r>
            <a:br>
              <a:rPr lang="en-US" sz="4800" b="1" dirty="0">
                <a:effectLst/>
                <a:latin typeface="Roboto Slab"/>
              </a:rPr>
            </a:br>
            <a:endParaRPr lang="en-GB" sz="4800" dirty="0"/>
          </a:p>
        </p:txBody>
      </p:sp>
      <p:sp>
        <p:nvSpPr>
          <p:cNvPr id="15" name="Rectangle 1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12492C2-7731-49DA-9328-3518F52667DE}"/>
              </a:ext>
            </a:extLst>
          </p:cNvPr>
          <p:cNvSpPr>
            <a:spLocks noGrp="1"/>
          </p:cNvSpPr>
          <p:nvPr>
            <p:ph idx="1"/>
          </p:nvPr>
        </p:nvSpPr>
        <p:spPr>
          <a:xfrm>
            <a:off x="1023562" y="2286000"/>
            <a:ext cx="5072437" cy="3581400"/>
          </a:xfrm>
        </p:spPr>
        <p:txBody>
          <a:bodyPr>
            <a:normAutofit/>
          </a:bodyPr>
          <a:lstStyle/>
          <a:p>
            <a:r>
              <a:rPr lang="en-US" sz="1400" dirty="0"/>
              <a:t>A storage network (SAN), in </a:t>
            </a:r>
            <a:r>
              <a:rPr lang="en-US" sz="1400"/>
              <a:t>accordence </a:t>
            </a:r>
            <a:r>
              <a:rPr lang="en-US" sz="1400" dirty="0"/>
              <a:t>to the Storage Network Industry Association, is a network that shares data amid computers and storage components (SNIA). A SAN has two layers,  physical networking infrastructure and control layer that organizes links, storage components, and computer structures to ensure secure and efficient data transfer. 1]</a:t>
            </a:r>
            <a:endParaRPr lang="en-GB" sz="1400" dirty="0"/>
          </a:p>
        </p:txBody>
      </p:sp>
      <p:pic>
        <p:nvPicPr>
          <p:cNvPr id="5" name="Picture 4" descr="Diagram&#10;&#10;Description automatically generated">
            <a:extLst>
              <a:ext uri="{FF2B5EF4-FFF2-40B4-BE49-F238E27FC236}">
                <a16:creationId xmlns:a16="http://schemas.microsoft.com/office/drawing/2014/main" id="{A916C9F8-BC9A-42EB-BCFD-43C4FE49933B}"/>
              </a:ext>
            </a:extLst>
          </p:cNvPr>
          <p:cNvPicPr>
            <a:picLocks noChangeAspect="1"/>
          </p:cNvPicPr>
          <p:nvPr/>
        </p:nvPicPr>
        <p:blipFill>
          <a:blip r:embed="rId2"/>
          <a:stretch>
            <a:fillRect/>
          </a:stretch>
        </p:blipFill>
        <p:spPr>
          <a:xfrm>
            <a:off x="6411640" y="2171700"/>
            <a:ext cx="5105445" cy="3318538"/>
          </a:xfrm>
          <a:prstGeom prst="rect">
            <a:avLst/>
          </a:prstGeom>
        </p:spPr>
      </p:pic>
      <p:sp>
        <p:nvSpPr>
          <p:cNvPr id="6" name="TextBox 5">
            <a:extLst>
              <a:ext uri="{FF2B5EF4-FFF2-40B4-BE49-F238E27FC236}">
                <a16:creationId xmlns:a16="http://schemas.microsoft.com/office/drawing/2014/main" id="{E6A19B87-B634-4851-996F-A32A5CD16CC2}"/>
              </a:ext>
            </a:extLst>
          </p:cNvPr>
          <p:cNvSpPr txBox="1"/>
          <p:nvPr/>
        </p:nvSpPr>
        <p:spPr>
          <a:xfrm>
            <a:off x="6411641" y="5448960"/>
            <a:ext cx="5105445" cy="33185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Storage Area Network [1]</a:t>
            </a:r>
            <a:endParaRPr lang="en-GB" sz="1300">
              <a:solidFill>
                <a:srgbClr val="FFFFFF"/>
              </a:solidFill>
            </a:endParaRPr>
          </a:p>
        </p:txBody>
      </p:sp>
    </p:spTree>
    <p:extLst>
      <p:ext uri="{BB962C8B-B14F-4D97-AF65-F5344CB8AC3E}">
        <p14:creationId xmlns:p14="http://schemas.microsoft.com/office/powerpoint/2010/main" val="280589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45337-0A6F-47F3-9942-A447AB2A9975}"/>
              </a:ext>
            </a:extLst>
          </p:cNvPr>
          <p:cNvSpPr>
            <a:spLocks noGrp="1"/>
          </p:cNvSpPr>
          <p:nvPr>
            <p:ph type="title"/>
          </p:nvPr>
        </p:nvSpPr>
        <p:spPr>
          <a:xfrm>
            <a:off x="1023562" y="685800"/>
            <a:ext cx="10493524" cy="767080"/>
          </a:xfrm>
        </p:spPr>
        <p:txBody>
          <a:bodyPr>
            <a:normAutofit/>
          </a:bodyPr>
          <a:lstStyle/>
          <a:p>
            <a:r>
              <a:rPr lang="en-US" sz="3600" b="0" i="0" dirty="0">
                <a:effectLst/>
              </a:rPr>
              <a:t>Need for SAN in Business</a:t>
            </a:r>
            <a:endParaRPr lang="en-GB" sz="3600" dirty="0"/>
          </a:p>
        </p:txBody>
      </p:sp>
      <p:sp>
        <p:nvSpPr>
          <p:cNvPr id="24" name="Rectangle 23">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346E8B6-97C5-4D39-BB53-5411941413EF}"/>
              </a:ext>
            </a:extLst>
          </p:cNvPr>
          <p:cNvSpPr>
            <a:spLocks noGrp="1"/>
          </p:cNvSpPr>
          <p:nvPr>
            <p:ph idx="4294967295"/>
          </p:nvPr>
        </p:nvSpPr>
        <p:spPr>
          <a:xfrm>
            <a:off x="1023938" y="2286000"/>
            <a:ext cx="5072062" cy="3627438"/>
          </a:xfrm>
        </p:spPr>
        <p:txBody>
          <a:bodyPr>
            <a:normAutofit/>
          </a:bodyPr>
          <a:lstStyle/>
          <a:p>
            <a:r>
              <a:rPr lang="en-US" sz="1400"/>
              <a:t>Evolution of storage architecture [1]</a:t>
            </a:r>
            <a:endParaRPr lang="en-GB" sz="1400"/>
          </a:p>
        </p:txBody>
      </p:sp>
      <p:pic>
        <p:nvPicPr>
          <p:cNvPr id="5" name="Picture 4" descr="Diagram&#10;&#10;Description automatically generated">
            <a:extLst>
              <a:ext uri="{FF2B5EF4-FFF2-40B4-BE49-F238E27FC236}">
                <a16:creationId xmlns:a16="http://schemas.microsoft.com/office/drawing/2014/main" id="{68BD8B74-6947-4BF2-B811-54CD08A67FFD}"/>
              </a:ext>
            </a:extLst>
          </p:cNvPr>
          <p:cNvPicPr>
            <a:picLocks noChangeAspect="1"/>
          </p:cNvPicPr>
          <p:nvPr/>
        </p:nvPicPr>
        <p:blipFill>
          <a:blip r:embed="rId2"/>
          <a:stretch>
            <a:fillRect/>
          </a:stretch>
        </p:blipFill>
        <p:spPr>
          <a:xfrm>
            <a:off x="6608460" y="2286000"/>
            <a:ext cx="5105445" cy="2910102"/>
          </a:xfrm>
          <a:prstGeom prst="rect">
            <a:avLst/>
          </a:prstGeom>
        </p:spPr>
      </p:pic>
      <p:graphicFrame>
        <p:nvGraphicFramePr>
          <p:cNvPr id="19" name="Content Placeholder 2">
            <a:extLst>
              <a:ext uri="{FF2B5EF4-FFF2-40B4-BE49-F238E27FC236}">
                <a16:creationId xmlns:a16="http://schemas.microsoft.com/office/drawing/2014/main" id="{E19736FC-1B87-4491-8BF1-9D9382E99234}"/>
              </a:ext>
            </a:extLst>
          </p:cNvPr>
          <p:cNvGraphicFramePr>
            <a:graphicFrameLocks noGrp="1"/>
          </p:cNvGraphicFramePr>
          <p:nvPr>
            <p:ph idx="1"/>
            <p:extLst>
              <p:ext uri="{D42A27DB-BD31-4B8C-83A1-F6EECF244321}">
                <p14:modId xmlns:p14="http://schemas.microsoft.com/office/powerpoint/2010/main" val="3621865799"/>
              </p:ext>
            </p:extLst>
          </p:nvPr>
        </p:nvGraphicFramePr>
        <p:xfrm>
          <a:off x="1023562" y="2286000"/>
          <a:ext cx="5072437"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0DC632A9-D2B7-4D35-AD71-ABAE2954AA50}"/>
              </a:ext>
            </a:extLst>
          </p:cNvPr>
          <p:cNvSpPr txBox="1"/>
          <p:nvPr/>
        </p:nvSpPr>
        <p:spPr>
          <a:xfrm>
            <a:off x="6641843" y="5196102"/>
            <a:ext cx="5072062" cy="307777"/>
          </a:xfrm>
          <a:prstGeom prst="rect">
            <a:avLst/>
          </a:prstGeom>
          <a:solidFill>
            <a:schemeClr val="accent1"/>
          </a:solidFill>
        </p:spPr>
        <p:txBody>
          <a:bodyPr wrap="square" rtlCol="0">
            <a:spAutoFit/>
          </a:bodyPr>
          <a:lstStyle/>
          <a:p>
            <a:pPr algn="ctr"/>
            <a:r>
              <a:rPr lang="en-US" sz="1400" dirty="0">
                <a:solidFill>
                  <a:schemeClr val="bg1"/>
                </a:solidFill>
              </a:rPr>
              <a:t>SAN Evolution[1]</a:t>
            </a:r>
            <a:endParaRPr lang="en-GB" sz="1400" dirty="0">
              <a:solidFill>
                <a:schemeClr val="bg1"/>
              </a:solidFill>
            </a:endParaRPr>
          </a:p>
        </p:txBody>
      </p:sp>
    </p:spTree>
    <p:extLst>
      <p:ext uri="{BB962C8B-B14F-4D97-AF65-F5344CB8AC3E}">
        <p14:creationId xmlns:p14="http://schemas.microsoft.com/office/powerpoint/2010/main" val="3662432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9640E-4808-4E20-A9F7-CEBE1602149B}"/>
              </a:ext>
            </a:extLst>
          </p:cNvPr>
          <p:cNvSpPr>
            <a:spLocks noGrp="1"/>
          </p:cNvSpPr>
          <p:nvPr>
            <p:ph type="title"/>
          </p:nvPr>
        </p:nvSpPr>
        <p:spPr>
          <a:xfrm>
            <a:off x="1371600" y="685800"/>
            <a:ext cx="9601200" cy="1021080"/>
          </a:xfrm>
        </p:spPr>
        <p:txBody>
          <a:bodyPr>
            <a:normAutofit/>
          </a:bodyPr>
          <a:lstStyle/>
          <a:p>
            <a:r>
              <a:rPr lang="en-US" sz="3600" dirty="0"/>
              <a:t>SAN Advantages and Disadvantages</a:t>
            </a:r>
            <a:endParaRPr lang="en-GB" sz="3600" dirty="0"/>
          </a:p>
        </p:txBody>
      </p:sp>
      <p:graphicFrame>
        <p:nvGraphicFramePr>
          <p:cNvPr id="5" name="Content Placeholder 2">
            <a:extLst>
              <a:ext uri="{FF2B5EF4-FFF2-40B4-BE49-F238E27FC236}">
                <a16:creationId xmlns:a16="http://schemas.microsoft.com/office/drawing/2014/main" id="{05DC7844-D94B-46EA-8A1D-815A23FF27C4}"/>
              </a:ext>
            </a:extLst>
          </p:cNvPr>
          <p:cNvGraphicFramePr>
            <a:graphicFrameLocks noGrp="1"/>
          </p:cNvGraphicFramePr>
          <p:nvPr>
            <p:ph idx="1"/>
            <p:extLst>
              <p:ext uri="{D42A27DB-BD31-4B8C-83A1-F6EECF244321}">
                <p14:modId xmlns:p14="http://schemas.microsoft.com/office/powerpoint/2010/main" val="36771450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4792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735E-6A8A-4C60-A0C2-584C594CBD68}"/>
              </a:ext>
            </a:extLst>
          </p:cNvPr>
          <p:cNvSpPr>
            <a:spLocks noGrp="1"/>
          </p:cNvSpPr>
          <p:nvPr>
            <p:ph type="title"/>
          </p:nvPr>
        </p:nvSpPr>
        <p:spPr>
          <a:xfrm>
            <a:off x="1192490" y="487837"/>
            <a:ext cx="10123874" cy="794208"/>
          </a:xfrm>
        </p:spPr>
        <p:txBody>
          <a:bodyPr>
            <a:normAutofit/>
          </a:bodyPr>
          <a:lstStyle/>
          <a:p>
            <a:r>
              <a:rPr lang="en-US" sz="3600" dirty="0"/>
              <a:t>SAN Architecture</a:t>
            </a:r>
            <a:endParaRPr lang="en-GB" sz="3600" dirty="0"/>
          </a:p>
        </p:txBody>
      </p:sp>
      <p:sp>
        <p:nvSpPr>
          <p:cNvPr id="3" name="Content Placeholder 2">
            <a:extLst>
              <a:ext uri="{FF2B5EF4-FFF2-40B4-BE49-F238E27FC236}">
                <a16:creationId xmlns:a16="http://schemas.microsoft.com/office/drawing/2014/main" id="{ED99E35E-06E3-4C11-867C-A7902C54A664}"/>
              </a:ext>
            </a:extLst>
          </p:cNvPr>
          <p:cNvSpPr>
            <a:spLocks noGrp="1"/>
          </p:cNvSpPr>
          <p:nvPr>
            <p:ph idx="1"/>
          </p:nvPr>
        </p:nvSpPr>
        <p:spPr>
          <a:xfrm>
            <a:off x="1343724" y="1478278"/>
            <a:ext cx="3695636" cy="4719322"/>
          </a:xfrm>
        </p:spPr>
        <p:txBody>
          <a:bodyPr>
            <a:normAutofit fontScale="92500" lnSpcReduction="10000"/>
          </a:bodyPr>
          <a:lstStyle/>
          <a:p>
            <a:pPr marL="0" indent="0">
              <a:buNone/>
            </a:pPr>
            <a:r>
              <a:rPr lang="en-US" sz="1600" dirty="0">
                <a:solidFill>
                  <a:schemeClr val="tx1"/>
                </a:solidFill>
              </a:rPr>
              <a:t>There are three kinds of SAN network architectures: </a:t>
            </a:r>
          </a:p>
          <a:p>
            <a:r>
              <a:rPr lang="en-US" sz="1600" dirty="0">
                <a:solidFill>
                  <a:schemeClr val="tx1"/>
                </a:solidFill>
              </a:rPr>
              <a:t>Point to point - Two nodes are attached directly to each other in this setup. This configuration creates a dedicated data transmission channel between nodes.</a:t>
            </a:r>
          </a:p>
          <a:p>
            <a:r>
              <a:rPr lang="en-US" sz="1600" dirty="0">
                <a:solidFill>
                  <a:schemeClr val="tx1"/>
                </a:solidFill>
              </a:rPr>
              <a:t>Arbitrated loop - The modules are connected to a shared loop in this configuration. In order to execute I/O operations, each system competes with other devices. To take power of the loop, the instruments on it must “arbitrate.”</a:t>
            </a:r>
          </a:p>
          <a:p>
            <a:r>
              <a:rPr lang="en-US" sz="1600" dirty="0">
                <a:solidFill>
                  <a:schemeClr val="tx1"/>
                </a:solidFill>
              </a:rPr>
              <a:t>Switched fabric - To connect the nodes, a single Fiber Channel switch or a network of FC switches is used. Fabric connect is another name for it. A fabric is a logical space in which all nodes in a network connect with each other. (4)</a:t>
            </a:r>
            <a:endParaRPr lang="en-GB" sz="1600" dirty="0">
              <a:solidFill>
                <a:schemeClr val="tx1"/>
              </a:solidFill>
            </a:endParaRPr>
          </a:p>
        </p:txBody>
      </p:sp>
      <p:sp>
        <p:nvSpPr>
          <p:cNvPr id="4" name="TextBox 3">
            <a:extLst>
              <a:ext uri="{FF2B5EF4-FFF2-40B4-BE49-F238E27FC236}">
                <a16:creationId xmlns:a16="http://schemas.microsoft.com/office/drawing/2014/main" id="{E03B5BDF-CD34-418F-B7CC-AE3DDF54921C}"/>
              </a:ext>
            </a:extLst>
          </p:cNvPr>
          <p:cNvSpPr txBox="1"/>
          <p:nvPr/>
        </p:nvSpPr>
        <p:spPr>
          <a:xfrm>
            <a:off x="6096000" y="6394123"/>
            <a:ext cx="5220364" cy="308335"/>
          </a:xfrm>
          <a:prstGeom prst="rect">
            <a:avLst/>
          </a:prstGeom>
          <a:solidFill>
            <a:schemeClr val="accent1"/>
          </a:solidFill>
        </p:spPr>
        <p:txBody>
          <a:bodyPr wrap="square" rtlCol="0">
            <a:spAutoFit/>
          </a:bodyPr>
          <a:lstStyle/>
          <a:p>
            <a:pPr algn="ctr"/>
            <a:r>
              <a:rPr lang="en-US" sz="1400" dirty="0">
                <a:solidFill>
                  <a:schemeClr val="bg1"/>
                </a:solidFill>
              </a:rPr>
              <a:t>SAN Architecture [4]</a:t>
            </a:r>
            <a:endParaRPr lang="en-GB" sz="1400" dirty="0">
              <a:solidFill>
                <a:schemeClr val="bg1"/>
              </a:solidFill>
            </a:endParaRPr>
          </a:p>
        </p:txBody>
      </p:sp>
      <p:pic>
        <p:nvPicPr>
          <p:cNvPr id="7" name="Picture 6" descr="A picture containing graphical user interface&#10;&#10;Description automatically generated">
            <a:extLst>
              <a:ext uri="{FF2B5EF4-FFF2-40B4-BE49-F238E27FC236}">
                <a16:creationId xmlns:a16="http://schemas.microsoft.com/office/drawing/2014/main" id="{A432F551-2582-46E7-BC89-121D7CE36DFC}"/>
              </a:ext>
            </a:extLst>
          </p:cNvPr>
          <p:cNvPicPr>
            <a:picLocks noChangeAspect="1"/>
          </p:cNvPicPr>
          <p:nvPr/>
        </p:nvPicPr>
        <p:blipFill>
          <a:blip r:embed="rId2"/>
          <a:stretch>
            <a:fillRect/>
          </a:stretch>
        </p:blipFill>
        <p:spPr>
          <a:xfrm>
            <a:off x="6096000" y="1101451"/>
            <a:ext cx="5220364" cy="1390877"/>
          </a:xfrm>
          <a:prstGeom prst="rect">
            <a:avLst/>
          </a:prstGeom>
        </p:spPr>
      </p:pic>
      <p:pic>
        <p:nvPicPr>
          <p:cNvPr id="9" name="Picture 8" descr="Diagram&#10;&#10;Description automatically generated">
            <a:extLst>
              <a:ext uri="{FF2B5EF4-FFF2-40B4-BE49-F238E27FC236}">
                <a16:creationId xmlns:a16="http://schemas.microsoft.com/office/drawing/2014/main" id="{17FFE2A3-9FD3-48FF-8B07-AF09AAE8A8C9}"/>
              </a:ext>
            </a:extLst>
          </p:cNvPr>
          <p:cNvPicPr>
            <a:picLocks noChangeAspect="1"/>
          </p:cNvPicPr>
          <p:nvPr/>
        </p:nvPicPr>
        <p:blipFill>
          <a:blip r:embed="rId3"/>
          <a:stretch>
            <a:fillRect/>
          </a:stretch>
        </p:blipFill>
        <p:spPr>
          <a:xfrm>
            <a:off x="6096000" y="2492328"/>
            <a:ext cx="5220364" cy="1965209"/>
          </a:xfrm>
          <a:prstGeom prst="rect">
            <a:avLst/>
          </a:prstGeom>
        </p:spPr>
      </p:pic>
      <p:pic>
        <p:nvPicPr>
          <p:cNvPr id="11" name="Picture 10" descr="Timeline&#10;&#10;Description automatically generated">
            <a:extLst>
              <a:ext uri="{FF2B5EF4-FFF2-40B4-BE49-F238E27FC236}">
                <a16:creationId xmlns:a16="http://schemas.microsoft.com/office/drawing/2014/main" id="{0266E74A-57A8-4641-8B66-BB32C7420C64}"/>
              </a:ext>
            </a:extLst>
          </p:cNvPr>
          <p:cNvPicPr>
            <a:picLocks noChangeAspect="1"/>
          </p:cNvPicPr>
          <p:nvPr/>
        </p:nvPicPr>
        <p:blipFill>
          <a:blip r:embed="rId4"/>
          <a:stretch>
            <a:fillRect/>
          </a:stretch>
        </p:blipFill>
        <p:spPr>
          <a:xfrm>
            <a:off x="6096000" y="4457537"/>
            <a:ext cx="5220364" cy="1958209"/>
          </a:xfrm>
          <a:prstGeom prst="rect">
            <a:avLst/>
          </a:prstGeom>
        </p:spPr>
      </p:pic>
    </p:spTree>
    <p:extLst>
      <p:ext uri="{BB962C8B-B14F-4D97-AF65-F5344CB8AC3E}">
        <p14:creationId xmlns:p14="http://schemas.microsoft.com/office/powerpoint/2010/main" val="933858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F7EB9-77AA-40FC-85DB-8EB7CF3F2E1A}"/>
              </a:ext>
            </a:extLst>
          </p:cNvPr>
          <p:cNvSpPr>
            <a:spLocks noGrp="1"/>
          </p:cNvSpPr>
          <p:nvPr>
            <p:ph type="title"/>
          </p:nvPr>
        </p:nvSpPr>
        <p:spPr>
          <a:xfrm>
            <a:off x="1295400" y="411480"/>
            <a:ext cx="9601200" cy="742950"/>
          </a:xfrm>
        </p:spPr>
        <p:txBody>
          <a:bodyPr>
            <a:normAutofit/>
          </a:bodyPr>
          <a:lstStyle/>
          <a:p>
            <a:r>
              <a:rPr lang="en-GB" sz="3600" dirty="0"/>
              <a:t>SAN Components</a:t>
            </a:r>
          </a:p>
        </p:txBody>
      </p:sp>
      <p:graphicFrame>
        <p:nvGraphicFramePr>
          <p:cNvPr id="7" name="Content Placeholder 2">
            <a:extLst>
              <a:ext uri="{FF2B5EF4-FFF2-40B4-BE49-F238E27FC236}">
                <a16:creationId xmlns:a16="http://schemas.microsoft.com/office/drawing/2014/main" id="{9E90BEEC-EA02-414E-94A5-35B7AFC9A1D6}"/>
              </a:ext>
            </a:extLst>
          </p:cNvPr>
          <p:cNvGraphicFramePr>
            <a:graphicFrameLocks noGrp="1"/>
          </p:cNvGraphicFramePr>
          <p:nvPr>
            <p:ph idx="1"/>
            <p:extLst>
              <p:ext uri="{D42A27DB-BD31-4B8C-83A1-F6EECF244321}">
                <p14:modId xmlns:p14="http://schemas.microsoft.com/office/powerpoint/2010/main" val="610325710"/>
              </p:ext>
            </p:extLst>
          </p:nvPr>
        </p:nvGraphicFramePr>
        <p:xfrm>
          <a:off x="1056640" y="1274028"/>
          <a:ext cx="6664960" cy="487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Diagram&#10;&#10;Description automatically generated">
            <a:extLst>
              <a:ext uri="{FF2B5EF4-FFF2-40B4-BE49-F238E27FC236}">
                <a16:creationId xmlns:a16="http://schemas.microsoft.com/office/drawing/2014/main" id="{924C823B-2DDF-49E1-AC74-07141467D9CB}"/>
              </a:ext>
            </a:extLst>
          </p:cNvPr>
          <p:cNvPicPr>
            <a:picLocks noChangeAspect="1"/>
          </p:cNvPicPr>
          <p:nvPr/>
        </p:nvPicPr>
        <p:blipFill>
          <a:blip r:embed="rId7"/>
          <a:stretch>
            <a:fillRect/>
          </a:stretch>
        </p:blipFill>
        <p:spPr>
          <a:xfrm>
            <a:off x="7843520" y="1274029"/>
            <a:ext cx="4196080" cy="4537492"/>
          </a:xfrm>
          <a:prstGeom prst="rect">
            <a:avLst/>
          </a:prstGeom>
        </p:spPr>
      </p:pic>
      <p:sp>
        <p:nvSpPr>
          <p:cNvPr id="10" name="TextBox 9">
            <a:extLst>
              <a:ext uri="{FF2B5EF4-FFF2-40B4-BE49-F238E27FC236}">
                <a16:creationId xmlns:a16="http://schemas.microsoft.com/office/drawing/2014/main" id="{2FD0381E-F926-4C53-A455-2684F4372382}"/>
              </a:ext>
            </a:extLst>
          </p:cNvPr>
          <p:cNvSpPr txBox="1"/>
          <p:nvPr/>
        </p:nvSpPr>
        <p:spPr>
          <a:xfrm>
            <a:off x="7843519" y="5847789"/>
            <a:ext cx="4196079" cy="307777"/>
          </a:xfrm>
          <a:prstGeom prst="rect">
            <a:avLst/>
          </a:prstGeom>
          <a:solidFill>
            <a:schemeClr val="accent1"/>
          </a:solidFill>
        </p:spPr>
        <p:txBody>
          <a:bodyPr wrap="square" rtlCol="0">
            <a:spAutoFit/>
          </a:bodyPr>
          <a:lstStyle/>
          <a:p>
            <a:pPr algn="ctr"/>
            <a:r>
              <a:rPr lang="en-US" sz="1400" dirty="0">
                <a:solidFill>
                  <a:schemeClr val="bg1"/>
                </a:solidFill>
              </a:rPr>
              <a:t>Basic SAN Components[5]</a:t>
            </a:r>
            <a:endParaRPr lang="en-GB" sz="1400" dirty="0">
              <a:solidFill>
                <a:schemeClr val="bg1"/>
              </a:solidFill>
            </a:endParaRPr>
          </a:p>
        </p:txBody>
      </p:sp>
    </p:spTree>
    <p:extLst>
      <p:ext uri="{BB962C8B-B14F-4D97-AF65-F5344CB8AC3E}">
        <p14:creationId xmlns:p14="http://schemas.microsoft.com/office/powerpoint/2010/main" val="19551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EA26-BB7F-47A2-8131-BF4E48885D56}"/>
              </a:ext>
            </a:extLst>
          </p:cNvPr>
          <p:cNvSpPr>
            <a:spLocks noGrp="1"/>
          </p:cNvSpPr>
          <p:nvPr>
            <p:ph type="title"/>
          </p:nvPr>
        </p:nvSpPr>
        <p:spPr>
          <a:xfrm>
            <a:off x="1023562" y="334742"/>
            <a:ext cx="10462354" cy="695960"/>
          </a:xfrm>
        </p:spPr>
        <p:txBody>
          <a:bodyPr>
            <a:normAutofit/>
          </a:bodyPr>
          <a:lstStyle/>
          <a:p>
            <a:r>
              <a:rPr lang="en-GB" sz="3600" b="0" i="0" u="none" strike="noStrike" baseline="0" dirty="0"/>
              <a:t>How </a:t>
            </a:r>
            <a:r>
              <a:rPr lang="en-GB" sz="3600" dirty="0"/>
              <a:t>SAN </a:t>
            </a:r>
            <a:r>
              <a:rPr lang="en-GB" sz="3600" b="0" i="0" u="none" strike="noStrike" baseline="0" dirty="0"/>
              <a:t>interconnects?</a:t>
            </a:r>
            <a:endParaRPr lang="en-GB" sz="3600" dirty="0"/>
          </a:p>
        </p:txBody>
      </p:sp>
      <p:sp>
        <p:nvSpPr>
          <p:cNvPr id="10" name="Rectangle 9">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Diagram&#10;&#10;Description automatically generated">
            <a:extLst>
              <a:ext uri="{FF2B5EF4-FFF2-40B4-BE49-F238E27FC236}">
                <a16:creationId xmlns:a16="http://schemas.microsoft.com/office/drawing/2014/main" id="{A08ED956-C9AC-460E-99D9-00D34D75F78C}"/>
              </a:ext>
            </a:extLst>
          </p:cNvPr>
          <p:cNvPicPr>
            <a:picLocks noChangeAspect="1"/>
          </p:cNvPicPr>
          <p:nvPr/>
        </p:nvPicPr>
        <p:blipFill>
          <a:blip r:embed="rId2"/>
          <a:stretch>
            <a:fillRect/>
          </a:stretch>
        </p:blipFill>
        <p:spPr>
          <a:xfrm>
            <a:off x="3213750" y="2029851"/>
            <a:ext cx="6600810" cy="3696384"/>
          </a:xfrm>
          <a:prstGeom prst="rect">
            <a:avLst/>
          </a:prstGeom>
        </p:spPr>
      </p:pic>
      <p:sp>
        <p:nvSpPr>
          <p:cNvPr id="3" name="Content Placeholder 2">
            <a:extLst>
              <a:ext uri="{FF2B5EF4-FFF2-40B4-BE49-F238E27FC236}">
                <a16:creationId xmlns:a16="http://schemas.microsoft.com/office/drawing/2014/main" id="{2C6BCA30-E2B4-4735-9D4B-5B0A2248CBCB}"/>
              </a:ext>
            </a:extLst>
          </p:cNvPr>
          <p:cNvSpPr>
            <a:spLocks noGrp="1"/>
          </p:cNvSpPr>
          <p:nvPr>
            <p:ph idx="1"/>
          </p:nvPr>
        </p:nvSpPr>
        <p:spPr>
          <a:xfrm>
            <a:off x="1023562" y="1131765"/>
            <a:ext cx="10462354" cy="1051170"/>
          </a:xfrm>
        </p:spPr>
        <p:txBody>
          <a:bodyPr>
            <a:normAutofit/>
          </a:bodyPr>
          <a:lstStyle/>
          <a:p>
            <a:r>
              <a:rPr lang="en-US" sz="1400" dirty="0"/>
              <a:t>A SAN links various kinds of storage systems to data servers, all of which have a high speed that facilitates data transfer. Hubs, transfer, and bridge ports are used for linking various devices to different networks. [2]</a:t>
            </a:r>
            <a:endParaRPr lang="en-GB" sz="1400" dirty="0"/>
          </a:p>
        </p:txBody>
      </p:sp>
      <p:sp>
        <p:nvSpPr>
          <p:cNvPr id="4" name="TextBox 3">
            <a:extLst>
              <a:ext uri="{FF2B5EF4-FFF2-40B4-BE49-F238E27FC236}">
                <a16:creationId xmlns:a16="http://schemas.microsoft.com/office/drawing/2014/main" id="{88EF993B-558A-4B56-9562-70BBD25A2FD4}"/>
              </a:ext>
            </a:extLst>
          </p:cNvPr>
          <p:cNvSpPr txBox="1"/>
          <p:nvPr/>
        </p:nvSpPr>
        <p:spPr>
          <a:xfrm>
            <a:off x="3213750" y="5726235"/>
            <a:ext cx="6600810" cy="339285"/>
          </a:xfrm>
          <a:prstGeom prst="rect">
            <a:avLst/>
          </a:prstGeom>
          <a:solidFill>
            <a:schemeClr val="accent1">
              <a:lumMod val="75000"/>
              <a:alpha val="50000"/>
            </a:schemeClr>
          </a:solidFill>
          <a:ln>
            <a:noFill/>
          </a:ln>
        </p:spPr>
        <p:txBody>
          <a:bodyPr wrap="square" rtlCol="0">
            <a:noAutofit/>
          </a:bodyPr>
          <a:lstStyle/>
          <a:p>
            <a:pPr algn="ctr">
              <a:spcAft>
                <a:spcPts val="600"/>
              </a:spcAft>
            </a:pPr>
            <a:r>
              <a:rPr lang="en-US" sz="1300">
                <a:solidFill>
                  <a:srgbClr val="FFFFFF"/>
                </a:solidFill>
              </a:rPr>
              <a:t>SAN Interconnection [2]</a:t>
            </a:r>
            <a:endParaRPr lang="en-GB" sz="1300">
              <a:solidFill>
                <a:srgbClr val="FFFFFF"/>
              </a:solidFill>
            </a:endParaRPr>
          </a:p>
        </p:txBody>
      </p:sp>
    </p:spTree>
    <p:extLst>
      <p:ext uri="{BB962C8B-B14F-4D97-AF65-F5344CB8AC3E}">
        <p14:creationId xmlns:p14="http://schemas.microsoft.com/office/powerpoint/2010/main" val="1501991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A6425-CE8B-4230-AE22-BE3F27C7E0B6}"/>
              </a:ext>
            </a:extLst>
          </p:cNvPr>
          <p:cNvSpPr>
            <a:spLocks noGrp="1"/>
          </p:cNvSpPr>
          <p:nvPr>
            <p:ph type="title"/>
          </p:nvPr>
        </p:nvSpPr>
        <p:spPr>
          <a:xfrm>
            <a:off x="1158239" y="354382"/>
            <a:ext cx="10390292" cy="701420"/>
          </a:xfrm>
        </p:spPr>
        <p:txBody>
          <a:bodyPr>
            <a:noAutofit/>
          </a:bodyPr>
          <a:lstStyle/>
          <a:p>
            <a:r>
              <a:rPr lang="en-US" sz="3200" dirty="0"/>
              <a:t>SAN Management and Monitoring</a:t>
            </a:r>
            <a:br>
              <a:rPr lang="en-GB" sz="3200" dirty="0"/>
            </a:br>
            <a:endParaRPr lang="en-GB" sz="3200" dirty="0"/>
          </a:p>
        </p:txBody>
      </p:sp>
      <p:sp>
        <p:nvSpPr>
          <p:cNvPr id="3" name="Content Placeholder 2">
            <a:extLst>
              <a:ext uri="{FF2B5EF4-FFF2-40B4-BE49-F238E27FC236}">
                <a16:creationId xmlns:a16="http://schemas.microsoft.com/office/drawing/2014/main" id="{F3EA5237-1719-415D-973E-9C0912BBCB00}"/>
              </a:ext>
            </a:extLst>
          </p:cNvPr>
          <p:cNvSpPr>
            <a:spLocks noGrp="1"/>
          </p:cNvSpPr>
          <p:nvPr>
            <p:ph idx="1"/>
          </p:nvPr>
        </p:nvSpPr>
        <p:spPr>
          <a:xfrm>
            <a:off x="976373" y="1456742"/>
            <a:ext cx="3930907" cy="5238698"/>
          </a:xfrm>
        </p:spPr>
        <p:txBody>
          <a:bodyPr>
            <a:normAutofit lnSpcReduction="10000"/>
          </a:bodyPr>
          <a:lstStyle/>
          <a:p>
            <a:r>
              <a:rPr lang="en-US" sz="1400" dirty="0"/>
              <a:t>A structural area network (SAN) presents significant operational problems. The actual network can be complicated, because it necessitates continuous monitoring. Deduplication and replication may also alter, requiring attention to the SAN unique features like LUN masking and zoning may also be essential. It is best for managers to maintain the SAN in good condition.</a:t>
            </a:r>
          </a:p>
          <a:p>
            <a:r>
              <a:rPr lang="en-US" sz="1400" dirty="0"/>
              <a:t>SAN management can take advantage of and simplify around the SAN-related functions. Remote SAN management is increasing in necessity. This facilitates SAN-based storage deployment options for remote locations or a centralized location for SAN administration. A remote management tool needs a secure network link to the SAN; otherwise, it would not function properly. It should include comprehensive KPIs, provisioning, and the ability to launch diagnostics that will assist in identifying potential SAN problems. Many systems use popular remote monitoring and monitoring software, such as SolarWindsandra and Nagios for SAN.[5]</a:t>
            </a:r>
            <a:endParaRPr lang="en-GB" sz="1400" dirty="0"/>
          </a:p>
        </p:txBody>
      </p:sp>
      <p:pic>
        <p:nvPicPr>
          <p:cNvPr id="5" name="Picture 4" descr="Table&#10;&#10;Description automatically generated">
            <a:extLst>
              <a:ext uri="{FF2B5EF4-FFF2-40B4-BE49-F238E27FC236}">
                <a16:creationId xmlns:a16="http://schemas.microsoft.com/office/drawing/2014/main" id="{E7972CCE-7DFA-4D51-9B4D-EE9EB8FDA522}"/>
              </a:ext>
            </a:extLst>
          </p:cNvPr>
          <p:cNvPicPr>
            <a:picLocks noChangeAspect="1"/>
          </p:cNvPicPr>
          <p:nvPr/>
        </p:nvPicPr>
        <p:blipFill>
          <a:blip r:embed="rId2"/>
          <a:stretch>
            <a:fillRect/>
          </a:stretch>
        </p:blipFill>
        <p:spPr>
          <a:xfrm>
            <a:off x="5031466" y="1456742"/>
            <a:ext cx="6789745" cy="3609798"/>
          </a:xfrm>
          <a:prstGeom prst="rect">
            <a:avLst/>
          </a:prstGeom>
        </p:spPr>
      </p:pic>
      <p:sp>
        <p:nvSpPr>
          <p:cNvPr id="6" name="TextBox 5">
            <a:extLst>
              <a:ext uri="{FF2B5EF4-FFF2-40B4-BE49-F238E27FC236}">
                <a16:creationId xmlns:a16="http://schemas.microsoft.com/office/drawing/2014/main" id="{76EB840D-D20A-4D31-B255-EF83069BF43A}"/>
              </a:ext>
            </a:extLst>
          </p:cNvPr>
          <p:cNvSpPr txBox="1"/>
          <p:nvPr/>
        </p:nvSpPr>
        <p:spPr>
          <a:xfrm>
            <a:off x="5031466" y="5081217"/>
            <a:ext cx="6789745" cy="320041"/>
          </a:xfrm>
          <a:prstGeom prst="rect">
            <a:avLst/>
          </a:prstGeom>
          <a:solidFill>
            <a:srgbClr val="000000">
              <a:alpha val="50000"/>
            </a:srgbClr>
          </a:solidFill>
          <a:ln>
            <a:noFill/>
          </a:ln>
        </p:spPr>
        <p:txBody>
          <a:bodyPr wrap="square" rtlCol="0">
            <a:noAutofit/>
          </a:bodyPr>
          <a:lstStyle/>
          <a:p>
            <a:pPr algn="ctr">
              <a:spcAft>
                <a:spcPts val="600"/>
              </a:spcAft>
            </a:pPr>
            <a:r>
              <a:rPr lang="en-US" sz="1300" dirty="0">
                <a:solidFill>
                  <a:srgbClr val="FFFFFF"/>
                </a:solidFill>
              </a:rPr>
              <a:t>Best Storage Monitoring Software [5]</a:t>
            </a:r>
            <a:endParaRPr lang="en-GB" sz="1300" dirty="0">
              <a:solidFill>
                <a:srgbClr val="FFFFFF"/>
              </a:solidFill>
            </a:endParaRPr>
          </a:p>
        </p:txBody>
      </p:sp>
    </p:spTree>
    <p:extLst>
      <p:ext uri="{BB962C8B-B14F-4D97-AF65-F5344CB8AC3E}">
        <p14:creationId xmlns:p14="http://schemas.microsoft.com/office/powerpoint/2010/main" val="1642987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CC6D-B275-4EFB-9440-51CB3CFA380E}"/>
              </a:ext>
            </a:extLst>
          </p:cNvPr>
          <p:cNvSpPr>
            <a:spLocks noGrp="1"/>
          </p:cNvSpPr>
          <p:nvPr>
            <p:ph type="title"/>
          </p:nvPr>
        </p:nvSpPr>
        <p:spPr>
          <a:xfrm>
            <a:off x="1023563" y="396240"/>
            <a:ext cx="10634840" cy="594360"/>
          </a:xfrm>
        </p:spPr>
        <p:txBody>
          <a:bodyPr>
            <a:normAutofit/>
          </a:bodyPr>
          <a:lstStyle/>
          <a:p>
            <a:r>
              <a:rPr lang="en-US" sz="3600" b="0" i="0" u="none" strike="noStrike" baseline="0" dirty="0"/>
              <a:t>How the SAN can be scaled to allow for future growth? </a:t>
            </a:r>
            <a:endParaRPr lang="en-GB" sz="3600" dirty="0"/>
          </a:p>
        </p:txBody>
      </p:sp>
      <p:sp>
        <p:nvSpPr>
          <p:cNvPr id="10" name="Rectangle 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3D6E04B-C131-4AF6-A370-2B2CA7CA2C35}"/>
              </a:ext>
            </a:extLst>
          </p:cNvPr>
          <p:cNvSpPr>
            <a:spLocks noGrp="1"/>
          </p:cNvSpPr>
          <p:nvPr>
            <p:ph idx="1"/>
          </p:nvPr>
        </p:nvSpPr>
        <p:spPr>
          <a:xfrm>
            <a:off x="1023563" y="1310640"/>
            <a:ext cx="5072437" cy="5273040"/>
          </a:xfrm>
        </p:spPr>
        <p:txBody>
          <a:bodyPr>
            <a:normAutofit/>
          </a:bodyPr>
          <a:lstStyle/>
          <a:p>
            <a:pPr marL="0" indent="0">
              <a:spcBef>
                <a:spcPts val="600"/>
              </a:spcBef>
              <a:buNone/>
            </a:pPr>
            <a:r>
              <a:rPr lang="en-US" sz="1400" dirty="0"/>
              <a:t>The storage facilities must help the company's priorities and emerging business strategies as they evolve. </a:t>
            </a:r>
          </a:p>
          <a:p>
            <a:pPr marL="0" indent="0">
              <a:spcBef>
                <a:spcPts val="600"/>
              </a:spcBef>
              <a:buNone/>
            </a:pPr>
            <a:r>
              <a:rPr lang="en-US" sz="1400" dirty="0"/>
              <a:t>The following are the criteria for today's SAN:</a:t>
            </a:r>
          </a:p>
          <a:p>
            <a:pPr>
              <a:spcBef>
                <a:spcPts val="600"/>
              </a:spcBef>
            </a:pPr>
            <a:r>
              <a:rPr lang="en-US" sz="1400" dirty="0"/>
              <a:t>Limitless and just-in-time scalability,</a:t>
            </a:r>
          </a:p>
          <a:p>
            <a:pPr>
              <a:spcBef>
                <a:spcPts val="600"/>
              </a:spcBef>
            </a:pPr>
            <a:r>
              <a:rPr lang="en-US" sz="1400" dirty="0"/>
              <a:t>Connectivity that is both flexible and heterogeneous,</a:t>
            </a:r>
          </a:p>
          <a:p>
            <a:pPr>
              <a:spcBef>
                <a:spcPts val="600"/>
              </a:spcBef>
            </a:pPr>
            <a:r>
              <a:rPr lang="en-US" sz="1400" dirty="0"/>
              <a:t>Transfers and data transfers that are stable, as well as availability and response Twenty-four hours a day, seven days a week,</a:t>
            </a:r>
          </a:p>
          <a:p>
            <a:pPr>
              <a:spcBef>
                <a:spcPts val="600"/>
              </a:spcBef>
            </a:pPr>
            <a:r>
              <a:rPr lang="en-US" sz="1400" dirty="0"/>
              <a:t>Storage consolidation,</a:t>
            </a:r>
          </a:p>
          <a:p>
            <a:pPr>
              <a:spcBef>
                <a:spcPts val="600"/>
              </a:spcBef>
            </a:pPr>
            <a:r>
              <a:rPr lang="en-US" sz="1400" dirty="0"/>
              <a:t> Storage sharing.</a:t>
            </a:r>
          </a:p>
          <a:p>
            <a:pPr>
              <a:spcBef>
                <a:spcPts val="600"/>
              </a:spcBef>
            </a:pPr>
            <a:r>
              <a:rPr lang="en-US" sz="1400" dirty="0"/>
              <a:t>Data exchange,</a:t>
            </a:r>
          </a:p>
          <a:p>
            <a:pPr>
              <a:spcBef>
                <a:spcPts val="600"/>
              </a:spcBef>
            </a:pPr>
            <a:r>
              <a:rPr lang="en-US" sz="1400" dirty="0"/>
              <a:t>Processes for backup and recovery have been strengthened.</a:t>
            </a:r>
          </a:p>
          <a:p>
            <a:pPr>
              <a:spcBef>
                <a:spcPts val="600"/>
              </a:spcBef>
            </a:pPr>
            <a:r>
              <a:rPr lang="en-US" sz="1400" dirty="0"/>
              <a:t>Tolerance for disasters</a:t>
            </a:r>
          </a:p>
          <a:p>
            <a:pPr>
              <a:spcBef>
                <a:spcPts val="600"/>
              </a:spcBef>
            </a:pPr>
            <a:r>
              <a:rPr lang="en-US" sz="1400" dirty="0"/>
              <a:t>Increased accessibility,</a:t>
            </a:r>
          </a:p>
          <a:p>
            <a:pPr>
              <a:spcBef>
                <a:spcPts val="600"/>
              </a:spcBef>
            </a:pPr>
            <a:r>
              <a:rPr lang="en-US" sz="1400" dirty="0"/>
              <a:t>Improved performance,</a:t>
            </a:r>
          </a:p>
          <a:p>
            <a:pPr>
              <a:spcBef>
                <a:spcPts val="600"/>
              </a:spcBef>
            </a:pPr>
            <a:r>
              <a:rPr lang="en-US" sz="1400" dirty="0"/>
              <a:t>Best-in-class brands are chosen.</a:t>
            </a:r>
          </a:p>
          <a:p>
            <a:pPr>
              <a:spcBef>
                <a:spcPts val="600"/>
              </a:spcBef>
            </a:pPr>
            <a:r>
              <a:rPr lang="en-US" sz="1400" dirty="0"/>
              <a:t>Migration to emerging technology is made simpler. [3]</a:t>
            </a:r>
            <a:endParaRPr lang="en-GB" sz="1400" dirty="0"/>
          </a:p>
          <a:p>
            <a:endParaRPr lang="en-GB" sz="1400" dirty="0"/>
          </a:p>
        </p:txBody>
      </p:sp>
      <p:pic>
        <p:nvPicPr>
          <p:cNvPr id="5" name="Picture 4" descr="Chart, bar chart&#10;&#10;Description automatically generated">
            <a:extLst>
              <a:ext uri="{FF2B5EF4-FFF2-40B4-BE49-F238E27FC236}">
                <a16:creationId xmlns:a16="http://schemas.microsoft.com/office/drawing/2014/main" id="{93121163-F6ED-4AC7-AAD2-8A4B5A2F8008}"/>
              </a:ext>
            </a:extLst>
          </p:cNvPr>
          <p:cNvPicPr>
            <a:picLocks noChangeAspect="1"/>
          </p:cNvPicPr>
          <p:nvPr/>
        </p:nvPicPr>
        <p:blipFill>
          <a:blip r:embed="rId2"/>
          <a:stretch>
            <a:fillRect/>
          </a:stretch>
        </p:blipFill>
        <p:spPr>
          <a:xfrm>
            <a:off x="6005241" y="1981200"/>
            <a:ext cx="5987443" cy="2739254"/>
          </a:xfrm>
          <a:prstGeom prst="rect">
            <a:avLst/>
          </a:prstGeom>
        </p:spPr>
      </p:pic>
      <p:sp>
        <p:nvSpPr>
          <p:cNvPr id="8" name="TextBox 7">
            <a:extLst>
              <a:ext uri="{FF2B5EF4-FFF2-40B4-BE49-F238E27FC236}">
                <a16:creationId xmlns:a16="http://schemas.microsoft.com/office/drawing/2014/main" id="{C92B9946-1FAD-4290-8DC0-C00812C2A571}"/>
              </a:ext>
            </a:extLst>
          </p:cNvPr>
          <p:cNvSpPr txBox="1"/>
          <p:nvPr/>
        </p:nvSpPr>
        <p:spPr>
          <a:xfrm>
            <a:off x="6005241" y="4732717"/>
            <a:ext cx="5987443" cy="307777"/>
          </a:xfrm>
          <a:prstGeom prst="rect">
            <a:avLst/>
          </a:prstGeom>
          <a:solidFill>
            <a:schemeClr val="accent1"/>
          </a:solidFill>
        </p:spPr>
        <p:txBody>
          <a:bodyPr wrap="square">
            <a:spAutoFit/>
          </a:bodyPr>
          <a:lstStyle/>
          <a:p>
            <a:pPr algn="ctr"/>
            <a:r>
              <a:rPr lang="en-US" sz="1400" dirty="0">
                <a:solidFill>
                  <a:schemeClr val="bg1"/>
                </a:solidFill>
              </a:rPr>
              <a:t>Global SAN Market [7]</a:t>
            </a:r>
            <a:endParaRPr lang="en-GB" sz="1400" dirty="0">
              <a:solidFill>
                <a:schemeClr val="bg1"/>
              </a:solidFill>
            </a:endParaRPr>
          </a:p>
        </p:txBody>
      </p:sp>
    </p:spTree>
    <p:extLst>
      <p:ext uri="{BB962C8B-B14F-4D97-AF65-F5344CB8AC3E}">
        <p14:creationId xmlns:p14="http://schemas.microsoft.com/office/powerpoint/2010/main" val="2184755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E515C-39B1-43B6-8C2B-2C94CE9BB71C}"/>
              </a:ext>
            </a:extLst>
          </p:cNvPr>
          <p:cNvSpPr>
            <a:spLocks noGrp="1"/>
          </p:cNvSpPr>
          <p:nvPr>
            <p:ph type="title"/>
          </p:nvPr>
        </p:nvSpPr>
        <p:spPr>
          <a:xfrm>
            <a:off x="1023562" y="685800"/>
            <a:ext cx="10493524" cy="1029568"/>
          </a:xfrm>
        </p:spPr>
        <p:txBody>
          <a:bodyPr>
            <a:normAutofit/>
          </a:bodyPr>
          <a:lstStyle/>
          <a:p>
            <a:r>
              <a:rPr lang="en-GB" sz="3600" b="0" i="0" dirty="0">
                <a:effectLst/>
              </a:rPr>
              <a:t>Why SAN Security?</a:t>
            </a:r>
            <a:endParaRPr lang="en-GB" sz="3600" dirty="0"/>
          </a:p>
        </p:txBody>
      </p:sp>
      <p:sp>
        <p:nvSpPr>
          <p:cNvPr id="12" name="Rectangle 11">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CC4323A-3A65-4AD8-B607-0AC8996D225D}"/>
              </a:ext>
            </a:extLst>
          </p:cNvPr>
          <p:cNvSpPr>
            <a:spLocks noGrp="1"/>
          </p:cNvSpPr>
          <p:nvPr>
            <p:ph idx="1"/>
          </p:nvPr>
        </p:nvSpPr>
        <p:spPr>
          <a:xfrm>
            <a:off x="1023562" y="2286000"/>
            <a:ext cx="5072437" cy="4084320"/>
          </a:xfrm>
        </p:spPr>
        <p:txBody>
          <a:bodyPr>
            <a:normAutofit lnSpcReduction="10000"/>
          </a:bodyPr>
          <a:lstStyle/>
          <a:p>
            <a:pPr marL="0" indent="0">
              <a:buNone/>
            </a:pPr>
            <a:r>
              <a:rPr lang="en-US" sz="1400" dirty="0"/>
              <a:t>The term "storage area network (SAN) security" refers to the collection of policies, procedures, applications, and technologies that enable the secure operation of a SAN infrastructure. It is a systematic protocol that ensures the SAN infrastructure is safe and reliable.</a:t>
            </a:r>
          </a:p>
          <a:p>
            <a:pPr marL="0" indent="0">
              <a:buNone/>
            </a:pPr>
            <a:r>
              <a:rPr lang="en-US" sz="1400" dirty="0"/>
              <a:t>SANs are confronted with common treats: </a:t>
            </a:r>
          </a:p>
          <a:p>
            <a:r>
              <a:rPr lang="en-US" sz="1400" dirty="0"/>
              <a:t>Unauthorized data accessibility</a:t>
            </a:r>
          </a:p>
          <a:p>
            <a:r>
              <a:rPr lang="en-US" sz="1400" dirty="0"/>
              <a:t>obstruction of accessing data</a:t>
            </a:r>
          </a:p>
          <a:p>
            <a:pPr marL="0" indent="0">
              <a:buNone/>
            </a:pPr>
            <a:r>
              <a:rPr lang="en-US" sz="1400" dirty="0"/>
              <a:t>SANs add a new vulnerability: </a:t>
            </a:r>
          </a:p>
          <a:p>
            <a:r>
              <a:rPr lang="en-US" sz="1400" dirty="0"/>
              <a:t>centralized data storage</a:t>
            </a:r>
          </a:p>
          <a:p>
            <a:r>
              <a:rPr lang="en-US" sz="1400" dirty="0"/>
              <a:t>every host can access any SAN resource</a:t>
            </a:r>
          </a:p>
          <a:p>
            <a:r>
              <a:rPr lang="en-US" sz="1400" dirty="0"/>
              <a:t>data manipulation</a:t>
            </a:r>
          </a:p>
          <a:p>
            <a:pPr marL="0" indent="0">
              <a:buNone/>
            </a:pPr>
            <a:r>
              <a:rPr lang="en-US" sz="1400" dirty="0"/>
              <a:t>Regulated data storage safety requirements may be applicable.[3] [5] </a:t>
            </a:r>
            <a:endParaRPr lang="en-GB" sz="1400" dirty="0"/>
          </a:p>
        </p:txBody>
      </p:sp>
      <p:pic>
        <p:nvPicPr>
          <p:cNvPr id="7" name="Picture 6">
            <a:extLst>
              <a:ext uri="{FF2B5EF4-FFF2-40B4-BE49-F238E27FC236}">
                <a16:creationId xmlns:a16="http://schemas.microsoft.com/office/drawing/2014/main" id="{3EB89105-6ABC-42A6-87AD-4DF27732ED51}"/>
              </a:ext>
            </a:extLst>
          </p:cNvPr>
          <p:cNvPicPr>
            <a:picLocks noChangeAspect="1"/>
          </p:cNvPicPr>
          <p:nvPr/>
        </p:nvPicPr>
        <p:blipFill>
          <a:blip r:embed="rId2"/>
          <a:stretch>
            <a:fillRect/>
          </a:stretch>
        </p:blipFill>
        <p:spPr>
          <a:xfrm>
            <a:off x="6411641" y="2845183"/>
            <a:ext cx="5105445" cy="2552721"/>
          </a:xfrm>
          <a:prstGeom prst="rect">
            <a:avLst/>
          </a:prstGeom>
        </p:spPr>
      </p:pic>
      <p:sp>
        <p:nvSpPr>
          <p:cNvPr id="4" name="TextBox 3">
            <a:extLst>
              <a:ext uri="{FF2B5EF4-FFF2-40B4-BE49-F238E27FC236}">
                <a16:creationId xmlns:a16="http://schemas.microsoft.com/office/drawing/2014/main" id="{8CC2ACE4-8E73-44EA-8335-6D34C83B0072}"/>
              </a:ext>
            </a:extLst>
          </p:cNvPr>
          <p:cNvSpPr txBox="1"/>
          <p:nvPr/>
        </p:nvSpPr>
        <p:spPr>
          <a:xfrm>
            <a:off x="6411641" y="5142632"/>
            <a:ext cx="5105445" cy="255272"/>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SAN Security  [5]</a:t>
            </a:r>
            <a:endParaRPr lang="en-GB" sz="1300">
              <a:solidFill>
                <a:srgbClr val="FFFFFF"/>
              </a:solidFill>
            </a:endParaRPr>
          </a:p>
        </p:txBody>
      </p:sp>
    </p:spTree>
    <p:extLst>
      <p:ext uri="{BB962C8B-B14F-4D97-AF65-F5344CB8AC3E}">
        <p14:creationId xmlns:p14="http://schemas.microsoft.com/office/powerpoint/2010/main" val="3071188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00D81-A8A1-46F0-82AB-0088F9579A50}"/>
              </a:ext>
            </a:extLst>
          </p:cNvPr>
          <p:cNvSpPr>
            <a:spLocks noGrp="1"/>
          </p:cNvSpPr>
          <p:nvPr>
            <p:ph type="title"/>
          </p:nvPr>
        </p:nvSpPr>
        <p:spPr>
          <a:xfrm>
            <a:off x="1152525" y="477520"/>
            <a:ext cx="9886950" cy="777240"/>
          </a:xfrm>
        </p:spPr>
        <p:txBody>
          <a:bodyPr>
            <a:normAutofit/>
          </a:bodyPr>
          <a:lstStyle/>
          <a:p>
            <a:r>
              <a:rPr lang="en-US" sz="3600" dirty="0"/>
              <a:t>Data Security</a:t>
            </a:r>
            <a:endParaRPr lang="en-GB" sz="3600" dirty="0"/>
          </a:p>
        </p:txBody>
      </p:sp>
      <p:sp>
        <p:nvSpPr>
          <p:cNvPr id="3" name="Content Placeholder 2">
            <a:extLst>
              <a:ext uri="{FF2B5EF4-FFF2-40B4-BE49-F238E27FC236}">
                <a16:creationId xmlns:a16="http://schemas.microsoft.com/office/drawing/2014/main" id="{8E0CF5A8-AD32-432E-8241-BBD48ADB25A4}"/>
              </a:ext>
            </a:extLst>
          </p:cNvPr>
          <p:cNvSpPr>
            <a:spLocks noGrp="1"/>
          </p:cNvSpPr>
          <p:nvPr>
            <p:ph idx="1"/>
          </p:nvPr>
        </p:nvSpPr>
        <p:spPr>
          <a:xfrm>
            <a:off x="1229360" y="1381760"/>
            <a:ext cx="10048240" cy="4246042"/>
          </a:xfrm>
        </p:spPr>
        <p:txBody>
          <a:bodyPr>
            <a:normAutofit/>
          </a:bodyPr>
          <a:lstStyle/>
          <a:p>
            <a:pPr marL="0" indent="0">
              <a:buNone/>
            </a:pPr>
            <a:r>
              <a:rPr lang="en-US" sz="1400" dirty="0">
                <a:effectLst/>
                <a:ea typeface="Calibri" panose="020F0502020204030204" pitchFamily="34" charset="0"/>
              </a:rPr>
              <a:t>Data protection consists of data secrecy and integrity, regardless of whether it is defined as data-at-rest or data-in-flight.</a:t>
            </a:r>
          </a:p>
          <a:p>
            <a:pPr marL="0" indent="0">
              <a:buNone/>
            </a:pPr>
            <a:r>
              <a:rPr lang="en-US" sz="1400" dirty="0">
                <a:ea typeface="Calibri" panose="020F0502020204030204" pitchFamily="34" charset="0"/>
              </a:rPr>
              <a:t>For protecting data requirements, the following approaches are used:</a:t>
            </a:r>
          </a:p>
          <a:p>
            <a:r>
              <a:rPr lang="en-US" sz="1400" dirty="0">
                <a:ea typeface="Calibri" panose="020F0502020204030204" pitchFamily="34" charset="0"/>
              </a:rPr>
              <a:t>SRP, Request for Comments (RFC) 2945, is also known as Fiber Channel Password Authentication Protocol (FCPAP).</a:t>
            </a:r>
          </a:p>
          <a:p>
            <a:r>
              <a:rPr lang="en-US" sz="1400" dirty="0">
                <a:ea typeface="Calibri" panose="020F0502020204030204" pitchFamily="34" charset="0"/>
              </a:rPr>
              <a:t>The RFC 1994 document Diffie Hellman - Challenge Handshake Authentication Protocol is referred to as Diffie Hellman - Challenge Handshake Authentication Protocol (DH-CHAP).</a:t>
            </a:r>
          </a:p>
          <a:p>
            <a:r>
              <a:rPr lang="en-US" sz="1400" dirty="0">
                <a:ea typeface="Calibri" panose="020F0502020204030204" pitchFamily="34" charset="0"/>
              </a:rPr>
              <a:t> Internet Protocol (IP) Safety (IPsec), RFC 2406 is referred to as Fiber Channel Security (FCSec).</a:t>
            </a:r>
          </a:p>
          <a:p>
            <a:r>
              <a:rPr lang="en-US" sz="1400" dirty="0">
                <a:ea typeface="Calibri" panose="020F0502020204030204" pitchFamily="34" charset="0"/>
              </a:rPr>
              <a:t>The FCSec's primary goal is to authenticate the following:</a:t>
            </a:r>
          </a:p>
          <a:p>
            <a:pPr marL="0" indent="0">
              <a:buNone/>
            </a:pPr>
            <a:r>
              <a:rPr lang="en-US" sz="1400" dirty="0">
                <a:ea typeface="Calibri" panose="020F0502020204030204" pitchFamily="34" charset="0"/>
              </a:rPr>
              <a:t>               – Node-to-node communication</a:t>
            </a:r>
          </a:p>
          <a:p>
            <a:pPr marL="0" indent="0">
              <a:buNone/>
            </a:pPr>
            <a:r>
              <a:rPr lang="en-US" sz="1400" dirty="0">
                <a:ea typeface="Calibri" panose="020F0502020204030204" pitchFamily="34" charset="0"/>
              </a:rPr>
              <a:t>               – Key-to-node</a:t>
            </a:r>
          </a:p>
          <a:p>
            <a:pPr marL="0" indent="0">
              <a:buNone/>
            </a:pPr>
            <a:r>
              <a:rPr lang="en-US" sz="1400" dirty="0">
                <a:ea typeface="Calibri" panose="020F0502020204030204" pitchFamily="34" charset="0"/>
              </a:rPr>
              <a:t>               – The switch-to-switch method</a:t>
            </a:r>
          </a:p>
          <a:p>
            <a:pPr marL="0" indent="0">
              <a:buNone/>
            </a:pPr>
            <a:r>
              <a:rPr lang="en-US" sz="1400" dirty="0">
                <a:effectLst/>
                <a:ea typeface="Calibri" panose="020F0502020204030204" pitchFamily="34" charset="0"/>
              </a:rPr>
              <a:t>Data encryption and integrity guarantee the data is not overwritten, or corrupted as it is transferred from one application or computer to another. The problem of data protection should be balanced against the need for businesses to link various networks.</a:t>
            </a:r>
            <a:r>
              <a:rPr lang="en-GB" sz="1400" dirty="0">
                <a:effectLst/>
                <a:ea typeface="Calibri" panose="020F0502020204030204" pitchFamily="34" charset="0"/>
              </a:rPr>
              <a:t> [5]</a:t>
            </a:r>
          </a:p>
          <a:p>
            <a:pPr marL="0" indent="0">
              <a:buNone/>
            </a:pPr>
            <a:endParaRPr lang="en-GB" sz="1400" dirty="0"/>
          </a:p>
        </p:txBody>
      </p:sp>
    </p:spTree>
    <p:extLst>
      <p:ext uri="{BB962C8B-B14F-4D97-AF65-F5344CB8AC3E}">
        <p14:creationId xmlns:p14="http://schemas.microsoft.com/office/powerpoint/2010/main" val="1419707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EA03B-A0D6-4860-89AD-0C03C1D1B639}"/>
              </a:ext>
            </a:extLst>
          </p:cNvPr>
          <p:cNvSpPr>
            <a:spLocks noGrp="1"/>
          </p:cNvSpPr>
          <p:nvPr>
            <p:ph type="title"/>
          </p:nvPr>
        </p:nvSpPr>
        <p:spPr>
          <a:xfrm>
            <a:off x="1023562" y="685800"/>
            <a:ext cx="10493524" cy="1021080"/>
          </a:xfrm>
        </p:spPr>
        <p:txBody>
          <a:bodyPr>
            <a:normAutofit/>
          </a:bodyPr>
          <a:lstStyle/>
          <a:p>
            <a:r>
              <a:rPr lang="en-US" sz="3600" dirty="0"/>
              <a:t>C</a:t>
            </a:r>
            <a:r>
              <a:rPr lang="en-US" sz="3600" b="0" i="0" dirty="0">
                <a:effectLst/>
              </a:rPr>
              <a:t>oncepts of infrastructure simplification</a:t>
            </a:r>
            <a:endParaRPr lang="en-GB" sz="3600" dirty="0"/>
          </a:p>
        </p:txBody>
      </p:sp>
      <p:sp>
        <p:nvSpPr>
          <p:cNvPr id="13" name="Rectangle 12">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B56F4B0-E9BE-4AF0-86F0-684F1E135927}"/>
              </a:ext>
            </a:extLst>
          </p:cNvPr>
          <p:cNvSpPr>
            <a:spLocks noGrp="1"/>
          </p:cNvSpPr>
          <p:nvPr>
            <p:ph idx="1"/>
          </p:nvPr>
        </p:nvSpPr>
        <p:spPr>
          <a:xfrm>
            <a:off x="1023563" y="2577147"/>
            <a:ext cx="5072437" cy="2400301"/>
          </a:xfrm>
        </p:spPr>
        <p:txBody>
          <a:bodyPr>
            <a:normAutofit/>
          </a:bodyPr>
          <a:lstStyle/>
          <a:p>
            <a:r>
              <a:rPr lang="en-US" sz="1400" dirty="0"/>
              <a:t>Infrastructure simplification is more about assisting the company in achieving its objectives. Infrastructure simplification is a cost-cutting, revenue-development, and organizational-risk-reduction mechanism in which businesses optimize IT resources to minimize costs, allow business growth, and reduce operational risks. Simplified infrastructures offer better system optimization and Total Cost of Ownership (TCO), higher staff efficiency, and greater device availability by infrastructure resiliency. [8]</a:t>
            </a:r>
            <a:endParaRPr lang="en-GB" sz="1400" dirty="0"/>
          </a:p>
        </p:txBody>
      </p:sp>
      <p:pic>
        <p:nvPicPr>
          <p:cNvPr id="7" name="Picture 6" descr="Chart, funnel chart&#10;&#10;Description automatically generated">
            <a:extLst>
              <a:ext uri="{FF2B5EF4-FFF2-40B4-BE49-F238E27FC236}">
                <a16:creationId xmlns:a16="http://schemas.microsoft.com/office/drawing/2014/main" id="{CF98D085-3929-4384-9FB5-3ABFB4733C10}"/>
              </a:ext>
            </a:extLst>
          </p:cNvPr>
          <p:cNvPicPr>
            <a:picLocks noChangeAspect="1"/>
          </p:cNvPicPr>
          <p:nvPr/>
        </p:nvPicPr>
        <p:blipFill>
          <a:blip r:embed="rId2"/>
          <a:stretch>
            <a:fillRect/>
          </a:stretch>
        </p:blipFill>
        <p:spPr>
          <a:xfrm>
            <a:off x="6411641" y="2577147"/>
            <a:ext cx="5105445" cy="3088793"/>
          </a:xfrm>
          <a:prstGeom prst="rect">
            <a:avLst/>
          </a:prstGeom>
        </p:spPr>
      </p:pic>
      <p:sp>
        <p:nvSpPr>
          <p:cNvPr id="8" name="TextBox 7">
            <a:extLst>
              <a:ext uri="{FF2B5EF4-FFF2-40B4-BE49-F238E27FC236}">
                <a16:creationId xmlns:a16="http://schemas.microsoft.com/office/drawing/2014/main" id="{4F0B36CB-AC90-40FB-89C0-2E208C590D12}"/>
              </a:ext>
            </a:extLst>
          </p:cNvPr>
          <p:cNvSpPr txBox="1"/>
          <p:nvPr/>
        </p:nvSpPr>
        <p:spPr>
          <a:xfrm>
            <a:off x="6411641" y="5357061"/>
            <a:ext cx="5105445" cy="308879"/>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Benefits of Infrastructure Simplification[8]</a:t>
            </a:r>
            <a:endParaRPr lang="en-GB" sz="1300">
              <a:solidFill>
                <a:srgbClr val="FFFFFF"/>
              </a:solidFill>
            </a:endParaRPr>
          </a:p>
        </p:txBody>
      </p:sp>
    </p:spTree>
    <p:extLst>
      <p:ext uri="{BB962C8B-B14F-4D97-AF65-F5344CB8AC3E}">
        <p14:creationId xmlns:p14="http://schemas.microsoft.com/office/powerpoint/2010/main" val="1676724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068B7-CB96-491E-A352-DD5A53BB7459}"/>
              </a:ext>
            </a:extLst>
          </p:cNvPr>
          <p:cNvSpPr>
            <a:spLocks noGrp="1"/>
          </p:cNvSpPr>
          <p:nvPr>
            <p:ph type="title"/>
          </p:nvPr>
        </p:nvSpPr>
        <p:spPr>
          <a:xfrm>
            <a:off x="1023562" y="685800"/>
            <a:ext cx="10493524" cy="889000"/>
          </a:xfrm>
        </p:spPr>
        <p:txBody>
          <a:bodyPr>
            <a:normAutofit/>
          </a:bodyPr>
          <a:lstStyle/>
          <a:p>
            <a:r>
              <a:rPr lang="en-GB" sz="3600" dirty="0"/>
              <a:t>Information lifecycle management</a:t>
            </a:r>
          </a:p>
        </p:txBody>
      </p:sp>
      <p:sp>
        <p:nvSpPr>
          <p:cNvPr id="11" name="Rectangle 1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2DD3472-55E6-43FD-AC61-5521D61670C9}"/>
              </a:ext>
            </a:extLst>
          </p:cNvPr>
          <p:cNvSpPr>
            <a:spLocks noGrp="1"/>
          </p:cNvSpPr>
          <p:nvPr>
            <p:ph idx="1"/>
          </p:nvPr>
        </p:nvSpPr>
        <p:spPr>
          <a:xfrm>
            <a:off x="1197887" y="2779936"/>
            <a:ext cx="5072437" cy="2744175"/>
          </a:xfrm>
        </p:spPr>
        <p:txBody>
          <a:bodyPr>
            <a:normAutofit/>
          </a:bodyPr>
          <a:lstStyle/>
          <a:p>
            <a:r>
              <a:rPr lang="en-US" sz="1400" dirty="0"/>
              <a:t>Knowledge has been a more useful commodity in recent years. However, as the volume of data increases, storing and managing it becomes more expensive and difficult. ILM (information lifecycle management) is a means of handling data during its lifecycle, from development to disposal, in order to maximize storage and access at the lowest possible cost. In the most successful ILM strategy for a field, information is handled according to its value. When a small or medium-sized enterprise grows, predicting storage requirements and keeping costs under control can be challenging.[8]</a:t>
            </a:r>
            <a:endParaRPr lang="en-GB" sz="1400" dirty="0"/>
          </a:p>
        </p:txBody>
      </p:sp>
      <p:pic>
        <p:nvPicPr>
          <p:cNvPr id="5" name="Picture 4" descr="Diagram&#10;&#10;Description automatically generated with medium confidence">
            <a:extLst>
              <a:ext uri="{FF2B5EF4-FFF2-40B4-BE49-F238E27FC236}">
                <a16:creationId xmlns:a16="http://schemas.microsoft.com/office/drawing/2014/main" id="{0C789373-2EF9-4345-9DB0-D71BDD34CA0E}"/>
              </a:ext>
            </a:extLst>
          </p:cNvPr>
          <p:cNvPicPr>
            <a:picLocks noChangeAspect="1"/>
          </p:cNvPicPr>
          <p:nvPr/>
        </p:nvPicPr>
        <p:blipFill>
          <a:blip r:embed="rId2"/>
          <a:stretch>
            <a:fillRect/>
          </a:stretch>
        </p:blipFill>
        <p:spPr>
          <a:xfrm>
            <a:off x="6411641" y="2749456"/>
            <a:ext cx="5105445" cy="2744175"/>
          </a:xfrm>
          <a:prstGeom prst="rect">
            <a:avLst/>
          </a:prstGeom>
        </p:spPr>
      </p:pic>
      <p:sp>
        <p:nvSpPr>
          <p:cNvPr id="6" name="TextBox 5">
            <a:extLst>
              <a:ext uri="{FF2B5EF4-FFF2-40B4-BE49-F238E27FC236}">
                <a16:creationId xmlns:a16="http://schemas.microsoft.com/office/drawing/2014/main" id="{05CE45E3-2346-4059-B0B9-9F5F63A3086C}"/>
              </a:ext>
            </a:extLst>
          </p:cNvPr>
          <p:cNvSpPr txBox="1"/>
          <p:nvPr/>
        </p:nvSpPr>
        <p:spPr>
          <a:xfrm>
            <a:off x="6411641" y="5219214"/>
            <a:ext cx="5105445" cy="274417"/>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Information Lifecycle Management [8]</a:t>
            </a:r>
            <a:endParaRPr lang="en-GB" sz="1300">
              <a:solidFill>
                <a:srgbClr val="FFFFFF"/>
              </a:solidFill>
            </a:endParaRPr>
          </a:p>
        </p:txBody>
      </p:sp>
    </p:spTree>
    <p:extLst>
      <p:ext uri="{BB962C8B-B14F-4D97-AF65-F5344CB8AC3E}">
        <p14:creationId xmlns:p14="http://schemas.microsoft.com/office/powerpoint/2010/main" val="831819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63368-1239-43F1-BE88-E71F07E87CEF}"/>
              </a:ext>
            </a:extLst>
          </p:cNvPr>
          <p:cNvSpPr>
            <a:spLocks noGrp="1"/>
          </p:cNvSpPr>
          <p:nvPr>
            <p:ph type="title"/>
          </p:nvPr>
        </p:nvSpPr>
        <p:spPr>
          <a:xfrm>
            <a:off x="1023562" y="685800"/>
            <a:ext cx="10493524" cy="1039778"/>
          </a:xfrm>
        </p:spPr>
        <p:txBody>
          <a:bodyPr>
            <a:normAutofit/>
          </a:bodyPr>
          <a:lstStyle/>
          <a:p>
            <a:r>
              <a:rPr lang="en-GB" sz="3600" dirty="0"/>
              <a:t>Business continuity</a:t>
            </a:r>
          </a:p>
        </p:txBody>
      </p:sp>
      <p:sp>
        <p:nvSpPr>
          <p:cNvPr id="11" name="Rectangle 1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CBF3699-093D-4CE5-9D98-4F51A6683247}"/>
              </a:ext>
            </a:extLst>
          </p:cNvPr>
          <p:cNvSpPr>
            <a:spLocks noGrp="1"/>
          </p:cNvSpPr>
          <p:nvPr>
            <p:ph idx="1"/>
          </p:nvPr>
        </p:nvSpPr>
        <p:spPr>
          <a:xfrm>
            <a:off x="1023563" y="2857946"/>
            <a:ext cx="5072437" cy="3581400"/>
          </a:xfrm>
        </p:spPr>
        <p:txBody>
          <a:bodyPr>
            <a:normAutofit/>
          </a:bodyPr>
          <a:lstStyle/>
          <a:p>
            <a:r>
              <a:rPr lang="en-US" sz="1400" dirty="0"/>
              <a:t>The retail climate is incredibly competitive in today's on-demand era. Each customer, employee, and provider, as well as business associates should be able to access data from anywhere. If the business has continuous market activities, people will get what they need from your company, which helps to fuel your popularity and competitive edge. </a:t>
            </a:r>
          </a:p>
          <a:p>
            <a:r>
              <a:rPr lang="en-US" sz="1400" dirty="0"/>
              <a:t>Consequently, there is no longer any space for downtime. In order to protect their sensitive information properties, businesses must now pay close attention to consumer and computer security issues. To do all of this, the organization will need a comprehensive Corporate Continuity Strategy. 8]</a:t>
            </a:r>
            <a:endParaRPr lang="en-GB" sz="1400" dirty="0"/>
          </a:p>
        </p:txBody>
      </p:sp>
      <p:pic>
        <p:nvPicPr>
          <p:cNvPr id="5" name="Picture 4" descr="Diagram&#10;&#10;Description automatically generated">
            <a:extLst>
              <a:ext uri="{FF2B5EF4-FFF2-40B4-BE49-F238E27FC236}">
                <a16:creationId xmlns:a16="http://schemas.microsoft.com/office/drawing/2014/main" id="{809ECD5F-8322-408D-BD27-FFE7A61EDBF7}"/>
              </a:ext>
            </a:extLst>
          </p:cNvPr>
          <p:cNvPicPr>
            <a:picLocks noChangeAspect="1"/>
          </p:cNvPicPr>
          <p:nvPr/>
        </p:nvPicPr>
        <p:blipFill>
          <a:blip r:embed="rId2"/>
          <a:stretch>
            <a:fillRect/>
          </a:stretch>
        </p:blipFill>
        <p:spPr>
          <a:xfrm>
            <a:off x="6411641" y="2857946"/>
            <a:ext cx="5105445" cy="2527195"/>
          </a:xfrm>
          <a:prstGeom prst="rect">
            <a:avLst/>
          </a:prstGeom>
        </p:spPr>
      </p:pic>
      <p:sp>
        <p:nvSpPr>
          <p:cNvPr id="6" name="TextBox 5">
            <a:extLst>
              <a:ext uri="{FF2B5EF4-FFF2-40B4-BE49-F238E27FC236}">
                <a16:creationId xmlns:a16="http://schemas.microsoft.com/office/drawing/2014/main" id="{629A2AB6-D03F-4DA0-BD46-803205F7C204}"/>
              </a:ext>
            </a:extLst>
          </p:cNvPr>
          <p:cNvSpPr txBox="1"/>
          <p:nvPr/>
        </p:nvSpPr>
        <p:spPr>
          <a:xfrm>
            <a:off x="6411641" y="5132422"/>
            <a:ext cx="5105445" cy="252719"/>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Business Continuity[8]</a:t>
            </a:r>
            <a:endParaRPr lang="en-GB" sz="1300">
              <a:solidFill>
                <a:srgbClr val="FFFFFF"/>
              </a:solidFill>
            </a:endParaRPr>
          </a:p>
        </p:txBody>
      </p:sp>
    </p:spTree>
    <p:extLst>
      <p:ext uri="{BB962C8B-B14F-4D97-AF65-F5344CB8AC3E}">
        <p14:creationId xmlns:p14="http://schemas.microsoft.com/office/powerpoint/2010/main" val="2840841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571A-F6CA-4F20-A71D-7B141B5BD16D}"/>
              </a:ext>
            </a:extLst>
          </p:cNvPr>
          <p:cNvSpPr>
            <a:spLocks noGrp="1"/>
          </p:cNvSpPr>
          <p:nvPr>
            <p:ph type="title"/>
          </p:nvPr>
        </p:nvSpPr>
        <p:spPr>
          <a:xfrm>
            <a:off x="1295142" y="289560"/>
            <a:ext cx="9601200" cy="675640"/>
          </a:xfrm>
        </p:spPr>
        <p:txBody>
          <a:bodyPr>
            <a:normAutofit/>
          </a:bodyPr>
          <a:lstStyle/>
          <a:p>
            <a:r>
              <a:rPr lang="en-US" sz="3600" dirty="0"/>
              <a:t>References</a:t>
            </a:r>
            <a:endParaRPr lang="en-GB" sz="3600" dirty="0"/>
          </a:p>
        </p:txBody>
      </p:sp>
      <p:sp>
        <p:nvSpPr>
          <p:cNvPr id="12" name="Rectangle 11">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544B9AD-AE71-4330-A6D8-9470853BC03B}"/>
              </a:ext>
            </a:extLst>
          </p:cNvPr>
          <p:cNvGraphicFramePr>
            <a:graphicFrameLocks noGrp="1"/>
          </p:cNvGraphicFramePr>
          <p:nvPr>
            <p:ph idx="1"/>
            <p:extLst>
              <p:ext uri="{D42A27DB-BD31-4B8C-83A1-F6EECF244321}">
                <p14:modId xmlns:p14="http://schemas.microsoft.com/office/powerpoint/2010/main" val="4274246063"/>
              </p:ext>
            </p:extLst>
          </p:nvPr>
        </p:nvGraphicFramePr>
        <p:xfrm>
          <a:off x="1295142" y="848412"/>
          <a:ext cx="9601200" cy="58267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005200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D9A38F-9A2C-42E5-9013-4C4B1FFCB4F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7ECF6D8-9EA4-45A1-AFEB-B7C326AF08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45FB24-BEC6-4D44-888B-84AEBBA2DC0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 design</Template>
  <TotalTime>786</TotalTime>
  <Words>1726</Words>
  <Application>Microsoft Office PowerPoint</Application>
  <PresentationFormat>Widescreen</PresentationFormat>
  <Paragraphs>122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Franklin Gothic Book</vt:lpstr>
      <vt:lpstr>Roboto Slab</vt:lpstr>
      <vt:lpstr>TimesNewRomanPSMT</vt:lpstr>
      <vt:lpstr>Crop</vt:lpstr>
      <vt:lpstr>STORAGE AREA NETWORK (saN)</vt:lpstr>
      <vt:lpstr>Agenda</vt:lpstr>
      <vt:lpstr>What Is a Storage Area Network (SAN)? </vt:lpstr>
      <vt:lpstr>Need for SAN in Business</vt:lpstr>
      <vt:lpstr>SAN Advantages and Disadvantages</vt:lpstr>
      <vt:lpstr>SAN Architecture</vt:lpstr>
      <vt:lpstr>SAN Components</vt:lpstr>
      <vt:lpstr>How SAN interconnects?</vt:lpstr>
      <vt:lpstr>SAN Management and Monitoring </vt:lpstr>
      <vt:lpstr>How the SAN can be scaled to allow for future growth? </vt:lpstr>
      <vt:lpstr>Why SAN Security?</vt:lpstr>
      <vt:lpstr>Data Security</vt:lpstr>
      <vt:lpstr>Concepts of infrastructure simplification</vt:lpstr>
      <vt:lpstr>Information lifecycle management</vt:lpstr>
      <vt:lpstr>Business continuity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AREA NETWORK (saN)</dc:title>
  <dc:creator>Silvia Iagar (1805743)</dc:creator>
  <cp:lastModifiedBy>Silvia Iagar (1805743)</cp:lastModifiedBy>
  <cp:revision>122</cp:revision>
  <dcterms:created xsi:type="dcterms:W3CDTF">2021-03-26T09:48:32Z</dcterms:created>
  <dcterms:modified xsi:type="dcterms:W3CDTF">2021-04-20T18:44:12Z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