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308" r:id="rId24"/>
    <p:sldId id="359" r:id="rId25"/>
    <p:sldId id="360" r:id="rId26"/>
    <p:sldId id="361" r:id="rId27"/>
    <p:sldId id="362" r:id="rId2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657E3B-1B08-4D74-8978-EBF55FBF1F2E}" v="1018" dt="2024-01-29T09:55:14.9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BC657E3B-1B08-4D74-8978-EBF55FBF1F2E}"/>
    <pc:docChg chg="custSel addSld delSld modSld">
      <pc:chgData name="Kate Piper (IMH)" userId="f69ee4e2-845b-4a1f-89c4-60fce9da139f" providerId="ADAL" clId="{BC657E3B-1B08-4D74-8978-EBF55FBF1F2E}" dt="2024-01-29T09:55:14.996" v="1399" actId="115"/>
      <pc:docMkLst>
        <pc:docMk/>
      </pc:docMkLst>
      <pc:sldChg chg="addSp delSp modSp mod modAnim">
        <pc:chgData name="Kate Piper (IMH)" userId="f69ee4e2-845b-4a1f-89c4-60fce9da139f" providerId="ADAL" clId="{BC657E3B-1B08-4D74-8978-EBF55FBF1F2E}" dt="2024-01-28T16:30:31.647" v="113" actId="478"/>
        <pc:sldMkLst>
          <pc:docMk/>
          <pc:sldMk cId="3906189822" sldId="359"/>
        </pc:sldMkLst>
        <pc:spChg chg="del mod">
          <ac:chgData name="Kate Piper (IMH)" userId="f69ee4e2-845b-4a1f-89c4-60fce9da139f" providerId="ADAL" clId="{BC657E3B-1B08-4D74-8978-EBF55FBF1F2E}" dt="2024-01-28T16:30:31.647" v="113" actId="478"/>
          <ac:spMkLst>
            <pc:docMk/>
            <pc:sldMk cId="3906189822" sldId="359"/>
            <ac:spMk id="2" creationId="{A6B8A010-45DF-06CF-896C-42DC3D50DB31}"/>
          </ac:spMkLst>
        </pc:spChg>
        <pc:spChg chg="del">
          <ac:chgData name="Kate Piper (IMH)" userId="f69ee4e2-845b-4a1f-89c4-60fce9da139f" providerId="ADAL" clId="{BC657E3B-1B08-4D74-8978-EBF55FBF1F2E}" dt="2024-01-23T18:35:49.327" v="24" actId="478"/>
          <ac:spMkLst>
            <pc:docMk/>
            <pc:sldMk cId="3906189822" sldId="359"/>
            <ac:spMk id="3" creationId="{D339CF50-799B-DB98-346F-76C6C4ECD0AF}"/>
          </ac:spMkLst>
        </pc:spChg>
        <pc:spChg chg="add mod">
          <ac:chgData name="Kate Piper (IMH)" userId="f69ee4e2-845b-4a1f-89c4-60fce9da139f" providerId="ADAL" clId="{BC657E3B-1B08-4D74-8978-EBF55FBF1F2E}" dt="2024-01-28T16:30:31.647" v="113" actId="478"/>
          <ac:spMkLst>
            <pc:docMk/>
            <pc:sldMk cId="3906189822" sldId="359"/>
            <ac:spMk id="4" creationId="{382555D4-A1D3-90AA-2ACC-4E89791C1E36}"/>
          </ac:spMkLst>
        </pc:spChg>
        <pc:spChg chg="add del mod">
          <ac:chgData name="Kate Piper (IMH)" userId="f69ee4e2-845b-4a1f-89c4-60fce9da139f" providerId="ADAL" clId="{BC657E3B-1B08-4D74-8978-EBF55FBF1F2E}" dt="2024-01-23T18:35:53.327" v="25" actId="478"/>
          <ac:spMkLst>
            <pc:docMk/>
            <pc:sldMk cId="3906189822" sldId="359"/>
            <ac:spMk id="5" creationId="{29B66A18-95BE-0E3C-1B23-302B70890051}"/>
          </ac:spMkLst>
        </pc:spChg>
        <pc:spChg chg="add mod">
          <ac:chgData name="Kate Piper (IMH)" userId="f69ee4e2-845b-4a1f-89c4-60fce9da139f" providerId="ADAL" clId="{BC657E3B-1B08-4D74-8978-EBF55FBF1F2E}" dt="2024-01-28T16:30:01.179" v="101" actId="1076"/>
          <ac:spMkLst>
            <pc:docMk/>
            <pc:sldMk cId="3906189822" sldId="359"/>
            <ac:spMk id="6" creationId="{5504671D-1346-4B0A-0B28-557BA09211AC}"/>
          </ac:spMkLst>
        </pc:spChg>
        <pc:spChg chg="add mod">
          <ac:chgData name="Kate Piper (IMH)" userId="f69ee4e2-845b-4a1f-89c4-60fce9da139f" providerId="ADAL" clId="{BC657E3B-1B08-4D74-8978-EBF55FBF1F2E}" dt="2024-01-28T16:30:14.108" v="110" actId="20577"/>
          <ac:spMkLst>
            <pc:docMk/>
            <pc:sldMk cId="3906189822" sldId="359"/>
            <ac:spMk id="7" creationId="{8A8CBAE5-A4EF-658C-022E-9E6964DF9F76}"/>
          </ac:spMkLst>
        </pc:spChg>
        <pc:picChg chg="add mod modCrop">
          <ac:chgData name="Kate Piper (IMH)" userId="f69ee4e2-845b-4a1f-89c4-60fce9da139f" providerId="ADAL" clId="{BC657E3B-1B08-4D74-8978-EBF55FBF1F2E}" dt="2024-01-28T16:30:24.099" v="112" actId="1076"/>
          <ac:picMkLst>
            <pc:docMk/>
            <pc:sldMk cId="3906189822" sldId="359"/>
            <ac:picMk id="9" creationId="{2667665D-B324-EC9B-DAFE-3B7E06E87EC7}"/>
          </ac:picMkLst>
        </pc:picChg>
      </pc:sldChg>
      <pc:sldChg chg="addSp delSp modSp new mod">
        <pc:chgData name="Kate Piper (IMH)" userId="f69ee4e2-845b-4a1f-89c4-60fce9da139f" providerId="ADAL" clId="{BC657E3B-1B08-4D74-8978-EBF55FBF1F2E}" dt="2024-01-28T16:55:24.843" v="385" actId="1076"/>
        <pc:sldMkLst>
          <pc:docMk/>
          <pc:sldMk cId="772546443" sldId="360"/>
        </pc:sldMkLst>
        <pc:spChg chg="mod">
          <ac:chgData name="Kate Piper (IMH)" userId="f69ee4e2-845b-4a1f-89c4-60fce9da139f" providerId="ADAL" clId="{BC657E3B-1B08-4D74-8978-EBF55FBF1F2E}" dt="2024-01-28T16:31:03.824" v="165" actId="20577"/>
          <ac:spMkLst>
            <pc:docMk/>
            <pc:sldMk cId="772546443" sldId="360"/>
            <ac:spMk id="2" creationId="{9E3CD436-E2ED-5B17-7D03-E49E6C990D2F}"/>
          </ac:spMkLst>
        </pc:spChg>
        <pc:spChg chg="del">
          <ac:chgData name="Kate Piper (IMH)" userId="f69ee4e2-845b-4a1f-89c4-60fce9da139f" providerId="ADAL" clId="{BC657E3B-1B08-4D74-8978-EBF55FBF1F2E}" dt="2024-01-28T16:43:44.218" v="166"/>
          <ac:spMkLst>
            <pc:docMk/>
            <pc:sldMk cId="772546443" sldId="360"/>
            <ac:spMk id="3" creationId="{CEE8E849-C17C-31B5-AA0D-715169E7FB42}"/>
          </ac:spMkLst>
        </pc:spChg>
        <pc:spChg chg="add mod">
          <ac:chgData name="Kate Piper (IMH)" userId="f69ee4e2-845b-4a1f-89c4-60fce9da139f" providerId="ADAL" clId="{BC657E3B-1B08-4D74-8978-EBF55FBF1F2E}" dt="2024-01-28T16:47:55.816" v="380" actId="14100"/>
          <ac:spMkLst>
            <pc:docMk/>
            <pc:sldMk cId="772546443" sldId="360"/>
            <ac:spMk id="6" creationId="{3EAEB6DB-4D8D-3A46-40FC-F6AEAAB08396}"/>
          </ac:spMkLst>
        </pc:spChg>
        <pc:spChg chg="add del mod">
          <ac:chgData name="Kate Piper (IMH)" userId="f69ee4e2-845b-4a1f-89c4-60fce9da139f" providerId="ADAL" clId="{BC657E3B-1B08-4D74-8978-EBF55FBF1F2E}" dt="2024-01-28T16:55:22.178" v="382"/>
          <ac:spMkLst>
            <pc:docMk/>
            <pc:sldMk cId="772546443" sldId="360"/>
            <ac:spMk id="8" creationId="{D5F09011-B698-3A9C-31BF-45323BF2AD6E}"/>
          </ac:spMkLst>
        </pc:spChg>
        <pc:picChg chg="add del mod">
          <ac:chgData name="Kate Piper (IMH)" userId="f69ee4e2-845b-4a1f-89c4-60fce9da139f" providerId="ADAL" clId="{BC657E3B-1B08-4D74-8978-EBF55FBF1F2E}" dt="2024-01-28T16:55:04.188" v="381" actId="478"/>
          <ac:picMkLst>
            <pc:docMk/>
            <pc:sldMk cId="772546443" sldId="360"/>
            <ac:picMk id="5" creationId="{3D334AF4-C9C7-A70B-1891-9DE2B629FC5C}"/>
          </ac:picMkLst>
        </pc:picChg>
        <pc:picChg chg="add mod">
          <ac:chgData name="Kate Piper (IMH)" userId="f69ee4e2-845b-4a1f-89c4-60fce9da139f" providerId="ADAL" clId="{BC657E3B-1B08-4D74-8978-EBF55FBF1F2E}" dt="2024-01-28T16:55:24.843" v="385" actId="1076"/>
          <ac:picMkLst>
            <pc:docMk/>
            <pc:sldMk cId="772546443" sldId="360"/>
            <ac:picMk id="10" creationId="{C6D61020-F0B5-F1CF-4DE2-07E8009EC705}"/>
          </ac:picMkLst>
        </pc:picChg>
      </pc:sldChg>
      <pc:sldChg chg="modSp new mod">
        <pc:chgData name="Kate Piper (IMH)" userId="f69ee4e2-845b-4a1f-89c4-60fce9da139f" providerId="ADAL" clId="{BC657E3B-1B08-4D74-8978-EBF55FBF1F2E}" dt="2024-01-29T09:54:52.402" v="1395" actId="115"/>
        <pc:sldMkLst>
          <pc:docMk/>
          <pc:sldMk cId="1957019925" sldId="361"/>
        </pc:sldMkLst>
        <pc:spChg chg="mod">
          <ac:chgData name="Kate Piper (IMH)" userId="f69ee4e2-845b-4a1f-89c4-60fce9da139f" providerId="ADAL" clId="{BC657E3B-1B08-4D74-8978-EBF55FBF1F2E}" dt="2024-01-29T09:43:32.388" v="409" actId="20577"/>
          <ac:spMkLst>
            <pc:docMk/>
            <pc:sldMk cId="1957019925" sldId="361"/>
            <ac:spMk id="2" creationId="{F101C921-8421-47CD-77C7-227DC1C3959A}"/>
          </ac:spMkLst>
        </pc:spChg>
        <pc:spChg chg="mod">
          <ac:chgData name="Kate Piper (IMH)" userId="f69ee4e2-845b-4a1f-89c4-60fce9da139f" providerId="ADAL" clId="{BC657E3B-1B08-4D74-8978-EBF55FBF1F2E}" dt="2024-01-29T09:54:52.402" v="1395" actId="115"/>
          <ac:spMkLst>
            <pc:docMk/>
            <pc:sldMk cId="1957019925" sldId="361"/>
            <ac:spMk id="3" creationId="{CD6BFD5D-13B0-A08F-ECAC-E8680E8CF540}"/>
          </ac:spMkLst>
        </pc:spChg>
      </pc:sldChg>
      <pc:sldChg chg="modSp add mod">
        <pc:chgData name="Kate Piper (IMH)" userId="f69ee4e2-845b-4a1f-89c4-60fce9da139f" providerId="ADAL" clId="{BC657E3B-1B08-4D74-8978-EBF55FBF1F2E}" dt="2024-01-29T09:55:14.996" v="1399" actId="115"/>
        <pc:sldMkLst>
          <pc:docMk/>
          <pc:sldMk cId="3476843524" sldId="362"/>
        </pc:sldMkLst>
        <pc:spChg chg="mod">
          <ac:chgData name="Kate Piper (IMH)" userId="f69ee4e2-845b-4a1f-89c4-60fce9da139f" providerId="ADAL" clId="{BC657E3B-1B08-4D74-8978-EBF55FBF1F2E}" dt="2024-01-29T09:55:14.996" v="1399" actId="115"/>
          <ac:spMkLst>
            <pc:docMk/>
            <pc:sldMk cId="3476843524" sldId="362"/>
            <ac:spMk id="3" creationId="{CD6BFD5D-13B0-A08F-ECAC-E8680E8CF540}"/>
          </ac:spMkLst>
        </pc:spChg>
      </pc:sldChg>
      <pc:sldChg chg="del">
        <pc:chgData name="Kate Piper (IMH)" userId="f69ee4e2-845b-4a1f-89c4-60fce9da139f" providerId="ADAL" clId="{BC657E3B-1B08-4D74-8978-EBF55FBF1F2E}" dt="2024-01-28T16:29:36.693" v="92" actId="47"/>
        <pc:sldMkLst>
          <pc:docMk/>
          <pc:sldMk cId="875813122" sldId="419"/>
        </pc:sldMkLst>
      </pc:sldChg>
      <pc:sldChg chg="del">
        <pc:chgData name="Kate Piper (IMH)" userId="f69ee4e2-845b-4a1f-89c4-60fce9da139f" providerId="ADAL" clId="{BC657E3B-1B08-4D74-8978-EBF55FBF1F2E}" dt="2024-01-28T16:29:37.577" v="95" actId="47"/>
        <pc:sldMkLst>
          <pc:docMk/>
          <pc:sldMk cId="333683440" sldId="421"/>
        </pc:sldMkLst>
      </pc:sldChg>
      <pc:sldChg chg="del">
        <pc:chgData name="Kate Piper (IMH)" userId="f69ee4e2-845b-4a1f-89c4-60fce9da139f" providerId="ADAL" clId="{BC657E3B-1B08-4D74-8978-EBF55FBF1F2E}" dt="2024-01-28T16:29:38.034" v="96" actId="47"/>
        <pc:sldMkLst>
          <pc:docMk/>
          <pc:sldMk cId="951146497" sldId="422"/>
        </pc:sldMkLst>
      </pc:sldChg>
      <pc:sldChg chg="del">
        <pc:chgData name="Kate Piper (IMH)" userId="f69ee4e2-845b-4a1f-89c4-60fce9da139f" providerId="ADAL" clId="{BC657E3B-1B08-4D74-8978-EBF55FBF1F2E}" dt="2024-01-28T16:29:37.386" v="94" actId="47"/>
        <pc:sldMkLst>
          <pc:docMk/>
          <pc:sldMk cId="990233331" sldId="424"/>
        </pc:sldMkLst>
      </pc:sldChg>
      <pc:sldChg chg="del">
        <pc:chgData name="Kate Piper (IMH)" userId="f69ee4e2-845b-4a1f-89c4-60fce9da139f" providerId="ADAL" clId="{BC657E3B-1B08-4D74-8978-EBF55FBF1F2E}" dt="2024-01-28T16:29:39.202" v="98" actId="47"/>
        <pc:sldMkLst>
          <pc:docMk/>
          <pc:sldMk cId="722156201" sldId="426"/>
        </pc:sldMkLst>
      </pc:sldChg>
      <pc:sldChg chg="del">
        <pc:chgData name="Kate Piper (IMH)" userId="f69ee4e2-845b-4a1f-89c4-60fce9da139f" providerId="ADAL" clId="{BC657E3B-1B08-4D74-8978-EBF55FBF1F2E}" dt="2024-01-28T16:29:38.447" v="97" actId="47"/>
        <pc:sldMkLst>
          <pc:docMk/>
          <pc:sldMk cId="2700429297" sldId="427"/>
        </pc:sldMkLst>
      </pc:sldChg>
      <pc:sldChg chg="del">
        <pc:chgData name="Kate Piper (IMH)" userId="f69ee4e2-845b-4a1f-89c4-60fce9da139f" providerId="ADAL" clId="{BC657E3B-1B08-4D74-8978-EBF55FBF1F2E}" dt="2024-01-28T16:29:37.027" v="93" actId="47"/>
        <pc:sldMkLst>
          <pc:docMk/>
          <pc:sldMk cId="617239069" sldId="428"/>
        </pc:sldMkLst>
      </pc:sldChg>
      <pc:sldChg chg="del">
        <pc:chgData name="Kate Piper (IMH)" userId="f69ee4e2-845b-4a1f-89c4-60fce9da139f" providerId="ADAL" clId="{BC657E3B-1B08-4D74-8978-EBF55FBF1F2E}" dt="2024-01-28T16:29:39.732" v="99" actId="47"/>
        <pc:sldMkLst>
          <pc:docMk/>
          <pc:sldMk cId="4093884637" sldId="429"/>
        </pc:sldMkLst>
      </pc:sldChg>
      <pc:sldChg chg="del">
        <pc:chgData name="Kate Piper (IMH)" userId="f69ee4e2-845b-4a1f-89c4-60fce9da139f" providerId="ADAL" clId="{BC657E3B-1B08-4D74-8978-EBF55FBF1F2E}" dt="2024-01-28T16:29:40.535" v="100" actId="47"/>
        <pc:sldMkLst>
          <pc:docMk/>
          <pc:sldMk cId="1507397712" sldId="43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504671D-1346-4B0A-0B28-557BA09211AC}"/>
              </a:ext>
            </a:extLst>
          </p:cNvPr>
          <p:cNvSpPr/>
          <p:nvPr/>
        </p:nvSpPr>
        <p:spPr>
          <a:xfrm>
            <a:off x="1018434" y="2410567"/>
            <a:ext cx="2885561" cy="10184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Swearing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A8CBAE5-A4EF-658C-022E-9E6964DF9F76}"/>
              </a:ext>
            </a:extLst>
          </p:cNvPr>
          <p:cNvSpPr/>
          <p:nvPr/>
        </p:nvSpPr>
        <p:spPr>
          <a:xfrm>
            <a:off x="7111126" y="2400758"/>
            <a:ext cx="2885561" cy="10184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Strength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667665D-B324-EC9B-DAFE-3B7E06E87E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50" t="11258" r="32613" b="5324"/>
          <a:stretch/>
        </p:blipFill>
        <p:spPr>
          <a:xfrm>
            <a:off x="3004618" y="1856064"/>
            <a:ext cx="5918961" cy="5720837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82555D4-A1D3-90AA-2ACC-4E89791C1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18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CD436-E2ED-5B17-7D03-E49E6C990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Complete the key information for your project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AEB6DB-4D8D-3A46-40FC-F6AEAAB08396}"/>
              </a:ext>
            </a:extLst>
          </p:cNvPr>
          <p:cNvSpPr txBox="1"/>
          <p:nvPr/>
        </p:nvSpPr>
        <p:spPr>
          <a:xfrm>
            <a:off x="4362450" y="1870869"/>
            <a:ext cx="6629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- Key information: RQ, Variables, Methods, number of participants</a:t>
            </a:r>
          </a:p>
          <a:p>
            <a:r>
              <a:rPr lang="en-GB" sz="2800"/>
              <a:t>- Can the project be collected </a:t>
            </a:r>
            <a:r>
              <a:rPr lang="en-GB" sz="2800" b="1" u="sng"/>
              <a:t>BY 18</a:t>
            </a:r>
            <a:r>
              <a:rPr lang="en-GB" sz="2800" b="1" u="sng" baseline="30000"/>
              <a:t>th</a:t>
            </a:r>
            <a:r>
              <a:rPr lang="en-GB" sz="2800" b="1" u="sng"/>
              <a:t> MARCH</a:t>
            </a:r>
          </a:p>
          <a:p>
            <a:r>
              <a:rPr lang="en-GB" sz="2800"/>
              <a:t>- Would you prefer to work independently or in a group?</a:t>
            </a:r>
          </a:p>
        </p:txBody>
      </p:sp>
      <p:pic>
        <p:nvPicPr>
          <p:cNvPr id="10" name="Content Placeholder 9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C6D61020-F0B5-F1CF-4DE2-07E8009EC7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5725" y="1780947"/>
            <a:ext cx="2857500" cy="2857500"/>
          </a:xfrm>
        </p:spPr>
      </p:pic>
    </p:spTree>
    <p:extLst>
      <p:ext uri="{BB962C8B-B14F-4D97-AF65-F5344CB8AC3E}">
        <p14:creationId xmlns:p14="http://schemas.microsoft.com/office/powerpoint/2010/main" val="772546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1C921-8421-47CD-77C7-227DC1C39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Timeframe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BFD5D-13B0-A08F-ECAC-E8680E8CF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1150"/>
            <a:ext cx="11481847" cy="3820409"/>
          </a:xfrm>
        </p:spPr>
        <p:txBody>
          <a:bodyPr>
            <a:normAutofit lnSpcReduction="10000"/>
          </a:bodyPr>
          <a:lstStyle/>
          <a:p>
            <a:r>
              <a:rPr lang="en-GB"/>
              <a:t>29</a:t>
            </a:r>
            <a:r>
              <a:rPr lang="en-GB" baseline="30000"/>
              <a:t>th</a:t>
            </a:r>
            <a:r>
              <a:rPr lang="en-GB"/>
              <a:t> January – Proposal info, groups/ individuals/ ethics</a:t>
            </a:r>
          </a:p>
          <a:p>
            <a:r>
              <a:rPr lang="en-GB"/>
              <a:t>5</a:t>
            </a:r>
            <a:r>
              <a:rPr lang="en-GB" baseline="30000"/>
              <a:t>th</a:t>
            </a:r>
            <a:r>
              <a:rPr lang="en-GB"/>
              <a:t> February – Statistics (+Designing tools)</a:t>
            </a:r>
          </a:p>
          <a:p>
            <a:r>
              <a:rPr lang="en-GB"/>
              <a:t>12</a:t>
            </a:r>
            <a:r>
              <a:rPr lang="en-GB" baseline="30000"/>
              <a:t>th</a:t>
            </a:r>
            <a:r>
              <a:rPr lang="en-GB"/>
              <a:t> February – Statistics (+Designing tools)</a:t>
            </a:r>
          </a:p>
          <a:p>
            <a:r>
              <a:rPr lang="en-GB"/>
              <a:t>19</a:t>
            </a:r>
            <a:r>
              <a:rPr lang="en-GB" baseline="30000"/>
              <a:t>th</a:t>
            </a:r>
            <a:r>
              <a:rPr lang="en-GB"/>
              <a:t> February – </a:t>
            </a:r>
            <a:r>
              <a:rPr lang="en-GB" b="1" u="sng"/>
              <a:t>SUBMIT ETHICS </a:t>
            </a:r>
            <a:r>
              <a:rPr lang="en-GB"/>
              <a:t>and Informed consent and forms</a:t>
            </a:r>
          </a:p>
          <a:p>
            <a:r>
              <a:rPr lang="en-GB"/>
              <a:t>26</a:t>
            </a:r>
            <a:r>
              <a:rPr lang="en-GB" baseline="30000"/>
              <a:t>th</a:t>
            </a:r>
            <a:r>
              <a:rPr lang="en-GB"/>
              <a:t> February – Finalise tools and processes/procedures</a:t>
            </a:r>
          </a:p>
          <a:p>
            <a:r>
              <a:rPr lang="en-GB"/>
              <a:t>4</a:t>
            </a:r>
            <a:r>
              <a:rPr lang="en-GB" baseline="30000"/>
              <a:t>th</a:t>
            </a:r>
            <a:r>
              <a:rPr lang="en-GB"/>
              <a:t> March – Collect data </a:t>
            </a:r>
            <a:r>
              <a:rPr lang="en-GB" b="1" u="sng"/>
              <a:t>(AFC)</a:t>
            </a:r>
          </a:p>
          <a:p>
            <a:r>
              <a:rPr lang="en-GB"/>
              <a:t>11</a:t>
            </a:r>
            <a:r>
              <a:rPr lang="en-GB" baseline="30000"/>
              <a:t>th</a:t>
            </a:r>
            <a:r>
              <a:rPr lang="en-GB"/>
              <a:t> March – Collect data </a:t>
            </a:r>
            <a:r>
              <a:rPr lang="en-GB" b="1" u="sng"/>
              <a:t>(AFC)</a:t>
            </a:r>
          </a:p>
          <a:p>
            <a:r>
              <a:rPr lang="en-GB"/>
              <a:t>18</a:t>
            </a:r>
            <a:r>
              <a:rPr lang="en-GB" baseline="30000"/>
              <a:t>th</a:t>
            </a:r>
            <a:r>
              <a:rPr lang="en-GB"/>
              <a:t> March – Recap analysis and findings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019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1C921-8421-47CD-77C7-227DC1C39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Timeframe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BFD5D-13B0-A08F-ECAC-E8680E8CF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1150"/>
            <a:ext cx="11481847" cy="3820409"/>
          </a:xfrm>
        </p:spPr>
        <p:txBody>
          <a:bodyPr>
            <a:normAutofit/>
          </a:bodyPr>
          <a:lstStyle/>
          <a:p>
            <a:r>
              <a:rPr lang="en-GB" b="1" u="sng"/>
              <a:t>EASTER</a:t>
            </a:r>
            <a:r>
              <a:rPr lang="en-GB"/>
              <a:t> – Analyse -&gt; results/ themes and findings</a:t>
            </a:r>
          </a:p>
          <a:p>
            <a:r>
              <a:rPr lang="en-GB"/>
              <a:t>15</a:t>
            </a:r>
            <a:r>
              <a:rPr lang="en-GB" baseline="30000"/>
              <a:t>th</a:t>
            </a:r>
            <a:r>
              <a:rPr lang="en-GB"/>
              <a:t> April – Presenting results and findings (small groups)</a:t>
            </a:r>
          </a:p>
          <a:p>
            <a:r>
              <a:rPr lang="en-GB"/>
              <a:t>22</a:t>
            </a:r>
            <a:r>
              <a:rPr lang="en-GB" baseline="30000"/>
              <a:t>nd</a:t>
            </a:r>
            <a:r>
              <a:rPr lang="en-GB"/>
              <a:t> April – Relating it back to literature</a:t>
            </a:r>
          </a:p>
          <a:p>
            <a:r>
              <a:rPr lang="en-GB"/>
              <a:t>29</a:t>
            </a:r>
            <a:r>
              <a:rPr lang="en-GB" baseline="30000"/>
              <a:t>th</a:t>
            </a:r>
            <a:r>
              <a:rPr lang="en-GB"/>
              <a:t> April – Information for presentations</a:t>
            </a:r>
          </a:p>
          <a:p>
            <a:r>
              <a:rPr lang="en-GB"/>
              <a:t>6</a:t>
            </a:r>
            <a:r>
              <a:rPr lang="en-GB" baseline="30000"/>
              <a:t>th</a:t>
            </a:r>
            <a:r>
              <a:rPr lang="en-GB"/>
              <a:t> May – Tutorials for Presentations</a:t>
            </a:r>
          </a:p>
          <a:p>
            <a:r>
              <a:rPr lang="en-GB"/>
              <a:t>14</a:t>
            </a:r>
            <a:r>
              <a:rPr lang="en-GB" baseline="30000"/>
              <a:t>th</a:t>
            </a:r>
            <a:r>
              <a:rPr lang="en-GB"/>
              <a:t> May  – </a:t>
            </a:r>
            <a:r>
              <a:rPr lang="en-GB" b="1" u="sng"/>
              <a:t>TUESDAY: Research conference</a:t>
            </a:r>
          </a:p>
        </p:txBody>
      </p:sp>
    </p:spTree>
    <p:extLst>
      <p:ext uri="{BB962C8B-B14F-4D97-AF65-F5344CB8AC3E}">
        <p14:creationId xmlns:p14="http://schemas.microsoft.com/office/powerpoint/2010/main" val="34768435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25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Complete the key information for your project</vt:lpstr>
      <vt:lpstr>Timeframe information</vt:lpstr>
      <vt:lpstr>Timeframe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cp:lastPrinted>2023-11-20T09:38:44Z</cp:lastPrinted>
  <dcterms:created xsi:type="dcterms:W3CDTF">2021-03-09T15:35:42Z</dcterms:created>
  <dcterms:modified xsi:type="dcterms:W3CDTF">2024-01-29T09:56:02Z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