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65" r:id="rId2"/>
  </p:sldMasterIdLst>
  <p:notesMasterIdLst>
    <p:notesMasterId r:id="rId34"/>
  </p:notesMasterIdLst>
  <p:sldIdLst>
    <p:sldId id="342" r:id="rId3"/>
    <p:sldId id="343" r:id="rId4"/>
    <p:sldId id="266" r:id="rId5"/>
    <p:sldId id="311" r:id="rId6"/>
    <p:sldId id="344" r:id="rId7"/>
    <p:sldId id="347" r:id="rId8"/>
    <p:sldId id="346" r:id="rId9"/>
    <p:sldId id="349" r:id="rId10"/>
    <p:sldId id="348" r:id="rId11"/>
    <p:sldId id="350" r:id="rId12"/>
    <p:sldId id="345" r:id="rId13"/>
    <p:sldId id="353" r:id="rId14"/>
    <p:sldId id="352" r:id="rId15"/>
    <p:sldId id="351" r:id="rId16"/>
    <p:sldId id="358" r:id="rId17"/>
    <p:sldId id="357" r:id="rId18"/>
    <p:sldId id="356" r:id="rId19"/>
    <p:sldId id="355" r:id="rId20"/>
    <p:sldId id="354" r:id="rId21"/>
    <p:sldId id="361" r:id="rId22"/>
    <p:sldId id="360" r:id="rId23"/>
    <p:sldId id="359" r:id="rId24"/>
    <p:sldId id="364" r:id="rId25"/>
    <p:sldId id="363" r:id="rId26"/>
    <p:sldId id="365" r:id="rId27"/>
    <p:sldId id="366" r:id="rId28"/>
    <p:sldId id="367" r:id="rId29"/>
    <p:sldId id="368" r:id="rId30"/>
    <p:sldId id="369" r:id="rId31"/>
    <p:sldId id="371" r:id="rId32"/>
    <p:sldId id="362" r:id="rId33"/>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66B932-90B3-472F-87AC-09B8419BE995}" v="79" dt="2025-05-12T13:52:15.6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81" autoAdjust="0"/>
    <p:restoredTop sz="87117" autoAdjust="0"/>
  </p:normalViewPr>
  <p:slideViewPr>
    <p:cSldViewPr snapToGrid="0">
      <p:cViewPr varScale="1">
        <p:scale>
          <a:sx n="108" d="100"/>
          <a:sy n="108" d="100"/>
        </p:scale>
        <p:origin x="3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gs" Target="tags/tag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8366B932-90B3-472F-87AC-09B8419BE995}"/>
    <pc:docChg chg="custSel addSld delSld modSld sldOrd">
      <pc:chgData name="Jemma Smith" userId="c43517b7-c020-487a-a609-e5dcac601652" providerId="ADAL" clId="{8366B932-90B3-472F-87AC-09B8419BE995}" dt="2025-05-13T08:18:45.851" v="713"/>
      <pc:docMkLst>
        <pc:docMk/>
      </pc:docMkLst>
      <pc:sldChg chg="modSp mod">
        <pc:chgData name="Jemma Smith" userId="c43517b7-c020-487a-a609-e5dcac601652" providerId="ADAL" clId="{8366B932-90B3-472F-87AC-09B8419BE995}" dt="2025-05-12T11:32:52.196" v="68" actId="20577"/>
        <pc:sldMkLst>
          <pc:docMk/>
          <pc:sldMk cId="2552792007" sldId="311"/>
        </pc:sldMkLst>
        <pc:spChg chg="mod">
          <ac:chgData name="Jemma Smith" userId="c43517b7-c020-487a-a609-e5dcac601652" providerId="ADAL" clId="{8366B932-90B3-472F-87AC-09B8419BE995}" dt="2025-05-12T11:32:52.196" v="68" actId="20577"/>
          <ac:spMkLst>
            <pc:docMk/>
            <pc:sldMk cId="2552792007" sldId="311"/>
            <ac:spMk id="6" creationId="{97A151A6-E588-0B24-4624-47EF4EB37B97}"/>
          </ac:spMkLst>
        </pc:spChg>
      </pc:sldChg>
      <pc:sldChg chg="del">
        <pc:chgData name="Jemma Smith" userId="c43517b7-c020-487a-a609-e5dcac601652" providerId="ADAL" clId="{8366B932-90B3-472F-87AC-09B8419BE995}" dt="2025-05-12T11:31:59.960" v="22" actId="47"/>
        <pc:sldMkLst>
          <pc:docMk/>
          <pc:sldMk cId="1535760393" sldId="312"/>
        </pc:sldMkLst>
      </pc:sldChg>
      <pc:sldChg chg="del">
        <pc:chgData name="Jemma Smith" userId="c43517b7-c020-487a-a609-e5dcac601652" providerId="ADAL" clId="{8366B932-90B3-472F-87AC-09B8419BE995}" dt="2025-05-12T11:32:01.219" v="25" actId="47"/>
        <pc:sldMkLst>
          <pc:docMk/>
          <pc:sldMk cId="3299734778" sldId="313"/>
        </pc:sldMkLst>
      </pc:sldChg>
      <pc:sldChg chg="del">
        <pc:chgData name="Jemma Smith" userId="c43517b7-c020-487a-a609-e5dcac601652" providerId="ADAL" clId="{8366B932-90B3-472F-87AC-09B8419BE995}" dt="2025-05-12T11:32:01.285" v="26" actId="47"/>
        <pc:sldMkLst>
          <pc:docMk/>
          <pc:sldMk cId="1093425588" sldId="314"/>
        </pc:sldMkLst>
      </pc:sldChg>
      <pc:sldChg chg="del">
        <pc:chgData name="Jemma Smith" userId="c43517b7-c020-487a-a609-e5dcac601652" providerId="ADAL" clId="{8366B932-90B3-472F-87AC-09B8419BE995}" dt="2025-05-12T11:31:58.769" v="20" actId="47"/>
        <pc:sldMkLst>
          <pc:docMk/>
          <pc:sldMk cId="1720930858" sldId="315"/>
        </pc:sldMkLst>
      </pc:sldChg>
      <pc:sldChg chg="del">
        <pc:chgData name="Jemma Smith" userId="c43517b7-c020-487a-a609-e5dcac601652" providerId="ADAL" clId="{8366B932-90B3-472F-87AC-09B8419BE995}" dt="2025-05-12T11:31:59.377" v="21" actId="47"/>
        <pc:sldMkLst>
          <pc:docMk/>
          <pc:sldMk cId="477063790" sldId="316"/>
        </pc:sldMkLst>
      </pc:sldChg>
      <pc:sldChg chg="del">
        <pc:chgData name="Jemma Smith" userId="c43517b7-c020-487a-a609-e5dcac601652" providerId="ADAL" clId="{8366B932-90B3-472F-87AC-09B8419BE995}" dt="2025-05-12T11:31:58.578" v="18" actId="47"/>
        <pc:sldMkLst>
          <pc:docMk/>
          <pc:sldMk cId="4188554604" sldId="317"/>
        </pc:sldMkLst>
      </pc:sldChg>
      <pc:sldChg chg="del">
        <pc:chgData name="Jemma Smith" userId="c43517b7-c020-487a-a609-e5dcac601652" providerId="ADAL" clId="{8366B932-90B3-472F-87AC-09B8419BE995}" dt="2025-05-12T11:31:58.705" v="19" actId="47"/>
        <pc:sldMkLst>
          <pc:docMk/>
          <pc:sldMk cId="384426132" sldId="318"/>
        </pc:sldMkLst>
      </pc:sldChg>
      <pc:sldChg chg="del">
        <pc:chgData name="Jemma Smith" userId="c43517b7-c020-487a-a609-e5dcac601652" providerId="ADAL" clId="{8366B932-90B3-472F-87AC-09B8419BE995}" dt="2025-05-12T11:31:56.816" v="14" actId="47"/>
        <pc:sldMkLst>
          <pc:docMk/>
          <pc:sldMk cId="2039785349" sldId="319"/>
        </pc:sldMkLst>
      </pc:sldChg>
      <pc:sldChg chg="del">
        <pc:chgData name="Jemma Smith" userId="c43517b7-c020-487a-a609-e5dcac601652" providerId="ADAL" clId="{8366B932-90B3-472F-87AC-09B8419BE995}" dt="2025-05-12T11:31:57.552" v="15" actId="47"/>
        <pc:sldMkLst>
          <pc:docMk/>
          <pc:sldMk cId="4123192403" sldId="320"/>
        </pc:sldMkLst>
      </pc:sldChg>
      <pc:sldChg chg="del">
        <pc:chgData name="Jemma Smith" userId="c43517b7-c020-487a-a609-e5dcac601652" providerId="ADAL" clId="{8366B932-90B3-472F-87AC-09B8419BE995}" dt="2025-05-12T11:31:57.627" v="16" actId="47"/>
        <pc:sldMkLst>
          <pc:docMk/>
          <pc:sldMk cId="1815070225" sldId="321"/>
        </pc:sldMkLst>
      </pc:sldChg>
      <pc:sldChg chg="del">
        <pc:chgData name="Jemma Smith" userId="c43517b7-c020-487a-a609-e5dcac601652" providerId="ADAL" clId="{8366B932-90B3-472F-87AC-09B8419BE995}" dt="2025-05-12T11:31:57.747" v="17" actId="47"/>
        <pc:sldMkLst>
          <pc:docMk/>
          <pc:sldMk cId="4291693273" sldId="327"/>
        </pc:sldMkLst>
      </pc:sldChg>
      <pc:sldChg chg="del">
        <pc:chgData name="Jemma Smith" userId="c43517b7-c020-487a-a609-e5dcac601652" providerId="ADAL" clId="{8366B932-90B3-472F-87AC-09B8419BE995}" dt="2025-05-12T11:31:56.072" v="10" actId="47"/>
        <pc:sldMkLst>
          <pc:docMk/>
          <pc:sldMk cId="883525598" sldId="328"/>
        </pc:sldMkLst>
      </pc:sldChg>
      <pc:sldChg chg="del">
        <pc:chgData name="Jemma Smith" userId="c43517b7-c020-487a-a609-e5dcac601652" providerId="ADAL" clId="{8366B932-90B3-472F-87AC-09B8419BE995}" dt="2025-05-12T11:31:56.631" v="11" actId="47"/>
        <pc:sldMkLst>
          <pc:docMk/>
          <pc:sldMk cId="4015294923" sldId="329"/>
        </pc:sldMkLst>
      </pc:sldChg>
      <pc:sldChg chg="del">
        <pc:chgData name="Jemma Smith" userId="c43517b7-c020-487a-a609-e5dcac601652" providerId="ADAL" clId="{8366B932-90B3-472F-87AC-09B8419BE995}" dt="2025-05-12T11:31:56.702" v="12" actId="47"/>
        <pc:sldMkLst>
          <pc:docMk/>
          <pc:sldMk cId="3391329988" sldId="330"/>
        </pc:sldMkLst>
      </pc:sldChg>
      <pc:sldChg chg="del">
        <pc:chgData name="Jemma Smith" userId="c43517b7-c020-487a-a609-e5dcac601652" providerId="ADAL" clId="{8366B932-90B3-472F-87AC-09B8419BE995}" dt="2025-05-12T11:31:56.756" v="13" actId="47"/>
        <pc:sldMkLst>
          <pc:docMk/>
          <pc:sldMk cId="2402139060" sldId="331"/>
        </pc:sldMkLst>
      </pc:sldChg>
      <pc:sldChg chg="del">
        <pc:chgData name="Jemma Smith" userId="c43517b7-c020-487a-a609-e5dcac601652" providerId="ADAL" clId="{8366B932-90B3-472F-87AC-09B8419BE995}" dt="2025-05-12T11:31:56.018" v="9" actId="47"/>
        <pc:sldMkLst>
          <pc:docMk/>
          <pc:sldMk cId="2369827386" sldId="332"/>
        </pc:sldMkLst>
      </pc:sldChg>
      <pc:sldChg chg="del">
        <pc:chgData name="Jemma Smith" userId="c43517b7-c020-487a-a609-e5dcac601652" providerId="ADAL" clId="{8366B932-90B3-472F-87AC-09B8419BE995}" dt="2025-05-12T11:31:55.365" v="6" actId="47"/>
        <pc:sldMkLst>
          <pc:docMk/>
          <pc:sldMk cId="1241716115" sldId="333"/>
        </pc:sldMkLst>
      </pc:sldChg>
      <pc:sldChg chg="del">
        <pc:chgData name="Jemma Smith" userId="c43517b7-c020-487a-a609-e5dcac601652" providerId="ADAL" clId="{8366B932-90B3-472F-87AC-09B8419BE995}" dt="2025-05-12T11:31:55.408" v="7" actId="47"/>
        <pc:sldMkLst>
          <pc:docMk/>
          <pc:sldMk cId="2926982483" sldId="334"/>
        </pc:sldMkLst>
      </pc:sldChg>
      <pc:sldChg chg="del">
        <pc:chgData name="Jemma Smith" userId="c43517b7-c020-487a-a609-e5dcac601652" providerId="ADAL" clId="{8366B932-90B3-472F-87AC-09B8419BE995}" dt="2025-05-12T11:31:55.945" v="8" actId="47"/>
        <pc:sldMkLst>
          <pc:docMk/>
          <pc:sldMk cId="4131661661" sldId="335"/>
        </pc:sldMkLst>
      </pc:sldChg>
      <pc:sldChg chg="del">
        <pc:chgData name="Jemma Smith" userId="c43517b7-c020-487a-a609-e5dcac601652" providerId="ADAL" clId="{8366B932-90B3-472F-87AC-09B8419BE995}" dt="2025-05-12T11:31:53.784" v="1" actId="47"/>
        <pc:sldMkLst>
          <pc:docMk/>
          <pc:sldMk cId="2665374903" sldId="336"/>
        </pc:sldMkLst>
      </pc:sldChg>
      <pc:sldChg chg="del">
        <pc:chgData name="Jemma Smith" userId="c43517b7-c020-487a-a609-e5dcac601652" providerId="ADAL" clId="{8366B932-90B3-472F-87AC-09B8419BE995}" dt="2025-05-12T11:31:54.723" v="2" actId="47"/>
        <pc:sldMkLst>
          <pc:docMk/>
          <pc:sldMk cId="249954068" sldId="337"/>
        </pc:sldMkLst>
      </pc:sldChg>
      <pc:sldChg chg="del">
        <pc:chgData name="Jemma Smith" userId="c43517b7-c020-487a-a609-e5dcac601652" providerId="ADAL" clId="{8366B932-90B3-472F-87AC-09B8419BE995}" dt="2025-05-12T11:31:54.786" v="3" actId="47"/>
        <pc:sldMkLst>
          <pc:docMk/>
          <pc:sldMk cId="3875876095" sldId="338"/>
        </pc:sldMkLst>
      </pc:sldChg>
      <pc:sldChg chg="del">
        <pc:chgData name="Jemma Smith" userId="c43517b7-c020-487a-a609-e5dcac601652" providerId="ADAL" clId="{8366B932-90B3-472F-87AC-09B8419BE995}" dt="2025-05-12T11:31:54.866" v="4" actId="47"/>
        <pc:sldMkLst>
          <pc:docMk/>
          <pc:sldMk cId="1306014554" sldId="339"/>
        </pc:sldMkLst>
      </pc:sldChg>
      <pc:sldChg chg="del">
        <pc:chgData name="Jemma Smith" userId="c43517b7-c020-487a-a609-e5dcac601652" providerId="ADAL" clId="{8366B932-90B3-472F-87AC-09B8419BE995}" dt="2025-05-12T11:31:55.118" v="5" actId="47"/>
        <pc:sldMkLst>
          <pc:docMk/>
          <pc:sldMk cId="2786161944" sldId="340"/>
        </pc:sldMkLst>
      </pc:sldChg>
      <pc:sldChg chg="del">
        <pc:chgData name="Jemma Smith" userId="c43517b7-c020-487a-a609-e5dcac601652" providerId="ADAL" clId="{8366B932-90B3-472F-87AC-09B8419BE995}" dt="2025-05-12T11:31:53.230" v="0" actId="47"/>
        <pc:sldMkLst>
          <pc:docMk/>
          <pc:sldMk cId="2336922327" sldId="341"/>
        </pc:sldMkLst>
      </pc:sldChg>
      <pc:sldChg chg="modSp mod">
        <pc:chgData name="Jemma Smith" userId="c43517b7-c020-487a-a609-e5dcac601652" providerId="ADAL" clId="{8366B932-90B3-472F-87AC-09B8419BE995}" dt="2025-05-12T11:32:23.345" v="66" actId="20577"/>
        <pc:sldMkLst>
          <pc:docMk/>
          <pc:sldMk cId="2169790411" sldId="343"/>
        </pc:sldMkLst>
        <pc:spChg chg="mod">
          <ac:chgData name="Jemma Smith" userId="c43517b7-c020-487a-a609-e5dcac601652" providerId="ADAL" clId="{8366B932-90B3-472F-87AC-09B8419BE995}" dt="2025-05-12T11:32:23.345" v="66" actId="20577"/>
          <ac:spMkLst>
            <pc:docMk/>
            <pc:sldMk cId="2169790411" sldId="343"/>
            <ac:spMk id="4" creationId="{38824E20-DA73-A1CF-214A-E78FD5110ADD}"/>
          </ac:spMkLst>
        </pc:spChg>
      </pc:sldChg>
      <pc:sldChg chg="addSp modSp new mod modAnim">
        <pc:chgData name="Jemma Smith" userId="c43517b7-c020-487a-a609-e5dcac601652" providerId="ADAL" clId="{8366B932-90B3-472F-87AC-09B8419BE995}" dt="2025-05-12T11:34:53.760" v="86" actId="1076"/>
        <pc:sldMkLst>
          <pc:docMk/>
          <pc:sldMk cId="644533371" sldId="344"/>
        </pc:sldMkLst>
        <pc:spChg chg="add mod">
          <ac:chgData name="Jemma Smith" userId="c43517b7-c020-487a-a609-e5dcac601652" providerId="ADAL" clId="{8366B932-90B3-472F-87AC-09B8419BE995}" dt="2025-05-12T11:33:45.635" v="81" actId="403"/>
          <ac:spMkLst>
            <pc:docMk/>
            <pc:sldMk cId="644533371" sldId="344"/>
            <ac:spMk id="3" creationId="{6F3C7855-66FC-1C14-5FF9-C55F1D2FB598}"/>
          </ac:spMkLst>
        </pc:spChg>
        <pc:picChg chg="add mod">
          <ac:chgData name="Jemma Smith" userId="c43517b7-c020-487a-a609-e5dcac601652" providerId="ADAL" clId="{8366B932-90B3-472F-87AC-09B8419BE995}" dt="2025-05-12T11:34:53.760" v="86" actId="1076"/>
          <ac:picMkLst>
            <pc:docMk/>
            <pc:sldMk cId="644533371" sldId="344"/>
            <ac:picMk id="4" creationId="{EFDCE390-6C95-DDC2-C8C9-4555F3433841}"/>
          </ac:picMkLst>
        </pc:picChg>
      </pc:sldChg>
      <pc:sldChg chg="del">
        <pc:chgData name="Jemma Smith" userId="c43517b7-c020-487a-a609-e5dcac601652" providerId="ADAL" clId="{8366B932-90B3-472F-87AC-09B8419BE995}" dt="2025-05-12T11:32:00.640" v="24" actId="47"/>
        <pc:sldMkLst>
          <pc:docMk/>
          <pc:sldMk cId="1173829584" sldId="344"/>
        </pc:sldMkLst>
      </pc:sldChg>
      <pc:sldChg chg="addSp delSp modSp add mod ord">
        <pc:chgData name="Jemma Smith" userId="c43517b7-c020-487a-a609-e5dcac601652" providerId="ADAL" clId="{8366B932-90B3-472F-87AC-09B8419BE995}" dt="2025-05-13T08:18:33.152" v="711"/>
        <pc:sldMkLst>
          <pc:docMk/>
          <pc:sldMk cId="763112063" sldId="345"/>
        </pc:sldMkLst>
        <pc:spChg chg="add mod">
          <ac:chgData name="Jemma Smith" userId="c43517b7-c020-487a-a609-e5dcac601652" providerId="ADAL" clId="{8366B932-90B3-472F-87AC-09B8419BE995}" dt="2025-05-12T11:38:13.473" v="129" actId="403"/>
          <ac:spMkLst>
            <pc:docMk/>
            <pc:sldMk cId="763112063" sldId="345"/>
            <ac:spMk id="3" creationId="{BF974939-3C72-3733-1B45-97E33CE2D2F1}"/>
          </ac:spMkLst>
        </pc:spChg>
        <pc:spChg chg="add del mod">
          <ac:chgData name="Jemma Smith" userId="c43517b7-c020-487a-a609-e5dcac601652" providerId="ADAL" clId="{8366B932-90B3-472F-87AC-09B8419BE995}" dt="2025-05-12T11:38:41.323" v="135" actId="21"/>
          <ac:spMkLst>
            <pc:docMk/>
            <pc:sldMk cId="763112063" sldId="345"/>
            <ac:spMk id="5" creationId="{4E978930-C953-8F90-982A-579C9BAF020F}"/>
          </ac:spMkLst>
        </pc:spChg>
        <pc:spChg chg="add mod">
          <ac:chgData name="Jemma Smith" userId="c43517b7-c020-487a-a609-e5dcac601652" providerId="ADAL" clId="{8366B932-90B3-472F-87AC-09B8419BE995}" dt="2025-05-12T12:13:12.382" v="580" actId="20577"/>
          <ac:spMkLst>
            <pc:docMk/>
            <pc:sldMk cId="763112063" sldId="345"/>
            <ac:spMk id="11" creationId="{E87F1C08-ACE1-9268-A2A1-1F7EAD891605}"/>
          </ac:spMkLst>
        </pc:spChg>
        <pc:picChg chg="add del">
          <ac:chgData name="Jemma Smith" userId="c43517b7-c020-487a-a609-e5dcac601652" providerId="ADAL" clId="{8366B932-90B3-472F-87AC-09B8419BE995}" dt="2025-05-12T11:38:36.641" v="133" actId="21"/>
          <ac:picMkLst>
            <pc:docMk/>
            <pc:sldMk cId="763112063" sldId="345"/>
            <ac:picMk id="6" creationId="{D5EE9816-AF74-88DB-0A1E-B98EA60D9F99}"/>
          </ac:picMkLst>
        </pc:picChg>
        <pc:picChg chg="add del">
          <ac:chgData name="Jemma Smith" userId="c43517b7-c020-487a-a609-e5dcac601652" providerId="ADAL" clId="{8366B932-90B3-472F-87AC-09B8419BE995}" dt="2025-05-12T11:38:52.865" v="137" actId="21"/>
          <ac:picMkLst>
            <pc:docMk/>
            <pc:sldMk cId="763112063" sldId="345"/>
            <ac:picMk id="7" creationId="{01F300EC-2B0A-F864-2D03-32FB109D7EF9}"/>
          </ac:picMkLst>
        </pc:picChg>
        <pc:picChg chg="add del mod">
          <ac:chgData name="Jemma Smith" userId="c43517b7-c020-487a-a609-e5dcac601652" providerId="ADAL" clId="{8366B932-90B3-472F-87AC-09B8419BE995}" dt="2025-05-12T11:38:58.879" v="140" actId="21"/>
          <ac:picMkLst>
            <pc:docMk/>
            <pc:sldMk cId="763112063" sldId="345"/>
            <ac:picMk id="8" creationId="{01F300EC-2B0A-F864-2D03-32FB109D7EF9}"/>
          </ac:picMkLst>
        </pc:picChg>
        <pc:picChg chg="add mod">
          <ac:chgData name="Jemma Smith" userId="c43517b7-c020-487a-a609-e5dcac601652" providerId="ADAL" clId="{8366B932-90B3-472F-87AC-09B8419BE995}" dt="2025-05-12T11:39:54.819" v="237" actId="1076"/>
          <ac:picMkLst>
            <pc:docMk/>
            <pc:sldMk cId="763112063" sldId="345"/>
            <ac:picMk id="9" creationId="{FBCC9108-6E7D-6A01-7473-3F53D45919E3}"/>
          </ac:picMkLst>
        </pc:picChg>
      </pc:sldChg>
      <pc:sldChg chg="del">
        <pc:chgData name="Jemma Smith" userId="c43517b7-c020-487a-a609-e5dcac601652" providerId="ADAL" clId="{8366B932-90B3-472F-87AC-09B8419BE995}" dt="2025-05-12T11:32:00.590" v="23" actId="47"/>
        <pc:sldMkLst>
          <pc:docMk/>
          <pc:sldMk cId="2559017012" sldId="345"/>
        </pc:sldMkLst>
      </pc:sldChg>
      <pc:sldChg chg="addSp modSp add mod modNotesTx">
        <pc:chgData name="Jemma Smith" userId="c43517b7-c020-487a-a609-e5dcac601652" providerId="ADAL" clId="{8366B932-90B3-472F-87AC-09B8419BE995}" dt="2025-05-12T11:37:21.472" v="117"/>
        <pc:sldMkLst>
          <pc:docMk/>
          <pc:sldMk cId="1360009656" sldId="346"/>
        </pc:sldMkLst>
        <pc:spChg chg="add mod">
          <ac:chgData name="Jemma Smith" userId="c43517b7-c020-487a-a609-e5dcac601652" providerId="ADAL" clId="{8366B932-90B3-472F-87AC-09B8419BE995}" dt="2025-05-12T11:36:33.652" v="112" actId="1076"/>
          <ac:spMkLst>
            <pc:docMk/>
            <pc:sldMk cId="1360009656" sldId="346"/>
            <ac:spMk id="2" creationId="{EC61D2B2-7CF6-2149-A128-E982BA36C177}"/>
          </ac:spMkLst>
        </pc:spChg>
        <pc:picChg chg="add mod">
          <ac:chgData name="Jemma Smith" userId="c43517b7-c020-487a-a609-e5dcac601652" providerId="ADAL" clId="{8366B932-90B3-472F-87AC-09B8419BE995}" dt="2025-05-12T11:36:43.556" v="114" actId="1076"/>
          <ac:picMkLst>
            <pc:docMk/>
            <pc:sldMk cId="1360009656" sldId="346"/>
            <ac:picMk id="3" creationId="{24DB2F58-D1BA-4DCC-BC92-BEFEAECE5B31}"/>
          </ac:picMkLst>
        </pc:picChg>
        <pc:picChg chg="add mod">
          <ac:chgData name="Jemma Smith" userId="c43517b7-c020-487a-a609-e5dcac601652" providerId="ADAL" clId="{8366B932-90B3-472F-87AC-09B8419BE995}" dt="2025-05-12T11:36:59.077" v="116" actId="1076"/>
          <ac:picMkLst>
            <pc:docMk/>
            <pc:sldMk cId="1360009656" sldId="346"/>
            <ac:picMk id="4" creationId="{F705996F-5A2C-1343-EC86-53ED06F47FB6}"/>
          </ac:picMkLst>
        </pc:picChg>
      </pc:sldChg>
      <pc:sldChg chg="addSp modSp add mod">
        <pc:chgData name="Jemma Smith" userId="c43517b7-c020-487a-a609-e5dcac601652" providerId="ADAL" clId="{8366B932-90B3-472F-87AC-09B8419BE995}" dt="2025-05-12T11:36:14.773" v="110" actId="14100"/>
        <pc:sldMkLst>
          <pc:docMk/>
          <pc:sldMk cId="3858946583" sldId="347"/>
        </pc:sldMkLst>
        <pc:spChg chg="add mod">
          <ac:chgData name="Jemma Smith" userId="c43517b7-c020-487a-a609-e5dcac601652" providerId="ADAL" clId="{8366B932-90B3-472F-87AC-09B8419BE995}" dt="2025-05-12T11:35:56.907" v="106" actId="1076"/>
          <ac:spMkLst>
            <pc:docMk/>
            <pc:sldMk cId="3858946583" sldId="347"/>
            <ac:spMk id="4" creationId="{80AE3DC8-EAA9-DFCB-A287-5CAC9462AD87}"/>
          </ac:spMkLst>
        </pc:spChg>
        <pc:spChg chg="add mod">
          <ac:chgData name="Jemma Smith" userId="c43517b7-c020-487a-a609-e5dcac601652" providerId="ADAL" clId="{8366B932-90B3-472F-87AC-09B8419BE995}" dt="2025-05-12T11:35:53.542" v="105" actId="1076"/>
          <ac:spMkLst>
            <pc:docMk/>
            <pc:sldMk cId="3858946583" sldId="347"/>
            <ac:spMk id="5" creationId="{1A9A7BCA-B957-C6F7-7F79-49E30CF2E229}"/>
          </ac:spMkLst>
        </pc:spChg>
        <pc:picChg chg="add mod">
          <ac:chgData name="Jemma Smith" userId="c43517b7-c020-487a-a609-e5dcac601652" providerId="ADAL" clId="{8366B932-90B3-472F-87AC-09B8419BE995}" dt="2025-05-12T11:35:16.135" v="90" actId="1076"/>
          <ac:picMkLst>
            <pc:docMk/>
            <pc:sldMk cId="3858946583" sldId="347"/>
            <ac:picMk id="2" creationId="{7C78ABB1-82E6-369E-BE1D-0DAEF06762E9}"/>
          </ac:picMkLst>
        </pc:picChg>
        <pc:picChg chg="add mod">
          <ac:chgData name="Jemma Smith" userId="c43517b7-c020-487a-a609-e5dcac601652" providerId="ADAL" clId="{8366B932-90B3-472F-87AC-09B8419BE995}" dt="2025-05-12T11:36:14.773" v="110" actId="14100"/>
          <ac:picMkLst>
            <pc:docMk/>
            <pc:sldMk cId="3858946583" sldId="347"/>
            <ac:picMk id="6" creationId="{A3491FD2-0CD5-7D8D-ADC3-F920C05F1AC3}"/>
          </ac:picMkLst>
        </pc:picChg>
      </pc:sldChg>
      <pc:sldChg chg="addSp delSp modSp add mod ord">
        <pc:chgData name="Jemma Smith" userId="c43517b7-c020-487a-a609-e5dcac601652" providerId="ADAL" clId="{8366B932-90B3-472F-87AC-09B8419BE995}" dt="2025-05-13T08:18:45.851" v="713"/>
        <pc:sldMkLst>
          <pc:docMk/>
          <pc:sldMk cId="4117861113" sldId="348"/>
        </pc:sldMkLst>
        <pc:spChg chg="add mod">
          <ac:chgData name="Jemma Smith" userId="c43517b7-c020-487a-a609-e5dcac601652" providerId="ADAL" clId="{8366B932-90B3-472F-87AC-09B8419BE995}" dt="2025-05-12T11:44:30.736" v="299" actId="20577"/>
          <ac:spMkLst>
            <pc:docMk/>
            <pc:sldMk cId="4117861113" sldId="348"/>
            <ac:spMk id="4" creationId="{4D6C34E9-97FC-E504-1E70-A4F2055598E9}"/>
          </ac:spMkLst>
        </pc:spChg>
        <pc:spChg chg="add mod">
          <ac:chgData name="Jemma Smith" userId="c43517b7-c020-487a-a609-e5dcac601652" providerId="ADAL" clId="{8366B932-90B3-472F-87AC-09B8419BE995}" dt="2025-05-12T11:44:24.333" v="289" actId="113"/>
          <ac:spMkLst>
            <pc:docMk/>
            <pc:sldMk cId="4117861113" sldId="348"/>
            <ac:spMk id="7" creationId="{90228777-2BA8-1E04-58DC-9B5A53A54B98}"/>
          </ac:spMkLst>
        </pc:spChg>
        <pc:picChg chg="add mod">
          <ac:chgData name="Jemma Smith" userId="c43517b7-c020-487a-a609-e5dcac601652" providerId="ADAL" clId="{8366B932-90B3-472F-87AC-09B8419BE995}" dt="2025-05-12T11:42:44.415" v="267" actId="1076"/>
          <ac:picMkLst>
            <pc:docMk/>
            <pc:sldMk cId="4117861113" sldId="348"/>
            <ac:picMk id="2" creationId="{CD2BBE56-13C7-59E7-58D8-CD8F59DE5B08}"/>
          </ac:picMkLst>
        </pc:picChg>
        <pc:picChg chg="add del mod">
          <ac:chgData name="Jemma Smith" userId="c43517b7-c020-487a-a609-e5dcac601652" providerId="ADAL" clId="{8366B932-90B3-472F-87AC-09B8419BE995}" dt="2025-05-12T11:43:35.944" v="276" actId="478"/>
          <ac:picMkLst>
            <pc:docMk/>
            <pc:sldMk cId="4117861113" sldId="348"/>
            <ac:picMk id="5" creationId="{E628C2DB-0D6C-C79D-EF31-6589B99F4A36}"/>
          </ac:picMkLst>
        </pc:picChg>
        <pc:picChg chg="add mod modCrop">
          <ac:chgData name="Jemma Smith" userId="c43517b7-c020-487a-a609-e5dcac601652" providerId="ADAL" clId="{8366B932-90B3-472F-87AC-09B8419BE995}" dt="2025-05-12T11:44:04.966" v="286" actId="1076"/>
          <ac:picMkLst>
            <pc:docMk/>
            <pc:sldMk cId="4117861113" sldId="348"/>
            <ac:picMk id="6" creationId="{FB7BBDC9-A786-922A-029A-1D0E66769B7E}"/>
          </ac:picMkLst>
        </pc:picChg>
      </pc:sldChg>
      <pc:sldChg chg="addSp delSp modSp add mod">
        <pc:chgData name="Jemma Smith" userId="c43517b7-c020-487a-a609-e5dcac601652" providerId="ADAL" clId="{8366B932-90B3-472F-87AC-09B8419BE995}" dt="2025-05-12T11:51:17.242" v="337" actId="14100"/>
        <pc:sldMkLst>
          <pc:docMk/>
          <pc:sldMk cId="2034463186" sldId="349"/>
        </pc:sldMkLst>
        <pc:spChg chg="add mod">
          <ac:chgData name="Jemma Smith" userId="c43517b7-c020-487a-a609-e5dcac601652" providerId="ADAL" clId="{8366B932-90B3-472F-87AC-09B8419BE995}" dt="2025-05-12T11:40:22.166" v="246" actId="20577"/>
          <ac:spMkLst>
            <pc:docMk/>
            <pc:sldMk cId="2034463186" sldId="349"/>
            <ac:spMk id="2" creationId="{4EB666E2-31D5-43CB-3E9C-90074CE8DCDB}"/>
          </ac:spMkLst>
        </pc:spChg>
        <pc:spChg chg="add mod">
          <ac:chgData name="Jemma Smith" userId="c43517b7-c020-487a-a609-e5dcac601652" providerId="ADAL" clId="{8366B932-90B3-472F-87AC-09B8419BE995}" dt="2025-05-12T11:46:43.703" v="333" actId="1076"/>
          <ac:spMkLst>
            <pc:docMk/>
            <pc:sldMk cId="2034463186" sldId="349"/>
            <ac:spMk id="5" creationId="{3D0B791A-954D-BF5C-915A-776AFD9B23E7}"/>
          </ac:spMkLst>
        </pc:spChg>
        <pc:spChg chg="add mod">
          <ac:chgData name="Jemma Smith" userId="c43517b7-c020-487a-a609-e5dcac601652" providerId="ADAL" clId="{8366B932-90B3-472F-87AC-09B8419BE995}" dt="2025-05-12T11:46:35.798" v="330" actId="1076"/>
          <ac:spMkLst>
            <pc:docMk/>
            <pc:sldMk cId="2034463186" sldId="349"/>
            <ac:spMk id="6" creationId="{42A3965F-635C-145F-246E-39075B523445}"/>
          </ac:spMkLst>
        </pc:spChg>
        <pc:picChg chg="add del mod">
          <ac:chgData name="Jemma Smith" userId="c43517b7-c020-487a-a609-e5dcac601652" providerId="ADAL" clId="{8366B932-90B3-472F-87AC-09B8419BE995}" dt="2025-05-12T11:46:27.907" v="326" actId="478"/>
          <ac:picMkLst>
            <pc:docMk/>
            <pc:sldMk cId="2034463186" sldId="349"/>
            <ac:picMk id="3" creationId="{42E6AB18-9E16-9FF7-43E8-F51B92329A3F}"/>
          </ac:picMkLst>
        </pc:picChg>
        <pc:picChg chg="add del mod">
          <ac:chgData name="Jemma Smith" userId="c43517b7-c020-487a-a609-e5dcac601652" providerId="ADAL" clId="{8366B932-90B3-472F-87AC-09B8419BE995}" dt="2025-05-12T11:42:25.044" v="262" actId="478"/>
          <ac:picMkLst>
            <pc:docMk/>
            <pc:sldMk cId="2034463186" sldId="349"/>
            <ac:picMk id="7" creationId="{0B3AFA8E-32A7-0EC6-B330-6D20AF635B06}"/>
          </ac:picMkLst>
        </pc:picChg>
        <pc:picChg chg="add mod">
          <ac:chgData name="Jemma Smith" userId="c43517b7-c020-487a-a609-e5dcac601652" providerId="ADAL" clId="{8366B932-90B3-472F-87AC-09B8419BE995}" dt="2025-05-12T11:46:39.866" v="332" actId="14100"/>
          <ac:picMkLst>
            <pc:docMk/>
            <pc:sldMk cId="2034463186" sldId="349"/>
            <ac:picMk id="8" creationId="{A3371596-EB71-DD4D-5565-CB0E2BB22327}"/>
          </ac:picMkLst>
        </pc:picChg>
        <pc:picChg chg="add mod">
          <ac:chgData name="Jemma Smith" userId="c43517b7-c020-487a-a609-e5dcac601652" providerId="ADAL" clId="{8366B932-90B3-472F-87AC-09B8419BE995}" dt="2025-05-12T11:51:17.242" v="337" actId="14100"/>
          <ac:picMkLst>
            <pc:docMk/>
            <pc:sldMk cId="2034463186" sldId="349"/>
            <ac:picMk id="9" creationId="{8B405342-25AE-DDA6-EA00-86D1D556A26F}"/>
          </ac:picMkLst>
        </pc:picChg>
      </pc:sldChg>
      <pc:sldChg chg="addSp modSp new mod">
        <pc:chgData name="Jemma Smith" userId="c43517b7-c020-487a-a609-e5dcac601652" providerId="ADAL" clId="{8366B932-90B3-472F-87AC-09B8419BE995}" dt="2025-05-12T11:54:27.333" v="352" actId="1076"/>
        <pc:sldMkLst>
          <pc:docMk/>
          <pc:sldMk cId="1992300996" sldId="350"/>
        </pc:sldMkLst>
        <pc:spChg chg="add mod">
          <ac:chgData name="Jemma Smith" userId="c43517b7-c020-487a-a609-e5dcac601652" providerId="ADAL" clId="{8366B932-90B3-472F-87AC-09B8419BE995}" dt="2025-05-12T11:54:21.854" v="349" actId="14100"/>
          <ac:spMkLst>
            <pc:docMk/>
            <pc:sldMk cId="1992300996" sldId="350"/>
            <ac:spMk id="3" creationId="{2681F605-DB42-9C58-FF85-6D7E941A6DBE}"/>
          </ac:spMkLst>
        </pc:spChg>
        <pc:picChg chg="add mod modCrop">
          <ac:chgData name="Jemma Smith" userId="c43517b7-c020-487a-a609-e5dcac601652" providerId="ADAL" clId="{8366B932-90B3-472F-87AC-09B8419BE995}" dt="2025-05-12T11:54:27.333" v="352" actId="1076"/>
          <ac:picMkLst>
            <pc:docMk/>
            <pc:sldMk cId="1992300996" sldId="350"/>
            <ac:picMk id="4" creationId="{16F8A0C9-8F5F-FDFC-1FA9-BA04E842B901}"/>
          </ac:picMkLst>
        </pc:picChg>
      </pc:sldChg>
      <pc:sldChg chg="addSp modSp add mod">
        <pc:chgData name="Jemma Smith" userId="c43517b7-c020-487a-a609-e5dcac601652" providerId="ADAL" clId="{8366B932-90B3-472F-87AC-09B8419BE995}" dt="2025-05-12T12:00:19.230" v="404" actId="1076"/>
        <pc:sldMkLst>
          <pc:docMk/>
          <pc:sldMk cId="113756628" sldId="351"/>
        </pc:sldMkLst>
        <pc:spChg chg="add mod">
          <ac:chgData name="Jemma Smith" userId="c43517b7-c020-487a-a609-e5dcac601652" providerId="ADAL" clId="{8366B932-90B3-472F-87AC-09B8419BE995}" dt="2025-05-12T11:56:45.066" v="387" actId="255"/>
          <ac:spMkLst>
            <pc:docMk/>
            <pc:sldMk cId="113756628" sldId="351"/>
            <ac:spMk id="2" creationId="{3DA07EAD-FAD8-DA92-0138-36D01CDF3B70}"/>
          </ac:spMkLst>
        </pc:spChg>
        <pc:spChg chg="add mod">
          <ac:chgData name="Jemma Smith" userId="c43517b7-c020-487a-a609-e5dcac601652" providerId="ADAL" clId="{8366B932-90B3-472F-87AC-09B8419BE995}" dt="2025-05-12T11:56:55.912" v="389" actId="1076"/>
          <ac:spMkLst>
            <pc:docMk/>
            <pc:sldMk cId="113756628" sldId="351"/>
            <ac:spMk id="3" creationId="{BC7FC1B9-9938-C74B-A0B4-B560AABC0634}"/>
          </ac:spMkLst>
        </pc:spChg>
        <pc:spChg chg="add mod">
          <ac:chgData name="Jemma Smith" userId="c43517b7-c020-487a-a609-e5dcac601652" providerId="ADAL" clId="{8366B932-90B3-472F-87AC-09B8419BE995}" dt="2025-05-12T11:57:20.115" v="393" actId="1076"/>
          <ac:spMkLst>
            <pc:docMk/>
            <pc:sldMk cId="113756628" sldId="351"/>
            <ac:spMk id="4" creationId="{D5FAB0D8-744D-760D-30CD-610AC71E0C73}"/>
          </ac:spMkLst>
        </pc:spChg>
        <pc:spChg chg="add mod">
          <ac:chgData name="Jemma Smith" userId="c43517b7-c020-487a-a609-e5dcac601652" providerId="ADAL" clId="{8366B932-90B3-472F-87AC-09B8419BE995}" dt="2025-05-12T11:57:23.214" v="394" actId="1076"/>
          <ac:spMkLst>
            <pc:docMk/>
            <pc:sldMk cId="113756628" sldId="351"/>
            <ac:spMk id="5" creationId="{A22FEDA7-259F-9B1E-CFCD-1F90692B3CDD}"/>
          </ac:spMkLst>
        </pc:spChg>
        <pc:spChg chg="add mod">
          <ac:chgData name="Jemma Smith" userId="c43517b7-c020-487a-a609-e5dcac601652" providerId="ADAL" clId="{8366B932-90B3-472F-87AC-09B8419BE995}" dt="2025-05-12T11:57:46.617" v="396" actId="1076"/>
          <ac:spMkLst>
            <pc:docMk/>
            <pc:sldMk cId="113756628" sldId="351"/>
            <ac:spMk id="6" creationId="{6CC7CC82-04B1-688E-5CE9-8BF2EF957668}"/>
          </ac:spMkLst>
        </pc:spChg>
        <pc:spChg chg="add mod">
          <ac:chgData name="Jemma Smith" userId="c43517b7-c020-487a-a609-e5dcac601652" providerId="ADAL" clId="{8366B932-90B3-472F-87AC-09B8419BE995}" dt="2025-05-12T11:58:01.253" v="398" actId="1076"/>
          <ac:spMkLst>
            <pc:docMk/>
            <pc:sldMk cId="113756628" sldId="351"/>
            <ac:spMk id="7" creationId="{E8EEAC8C-2A7C-10A9-6F4F-8D6AA8D5348C}"/>
          </ac:spMkLst>
        </pc:spChg>
        <pc:spChg chg="add mod">
          <ac:chgData name="Jemma Smith" userId="c43517b7-c020-487a-a609-e5dcac601652" providerId="ADAL" clId="{8366B932-90B3-472F-87AC-09B8419BE995}" dt="2025-05-12T11:58:13.383" v="400" actId="1076"/>
          <ac:spMkLst>
            <pc:docMk/>
            <pc:sldMk cId="113756628" sldId="351"/>
            <ac:spMk id="8" creationId="{BC967B5B-32F7-BCE9-4315-06B92116E98E}"/>
          </ac:spMkLst>
        </pc:spChg>
        <pc:spChg chg="add mod">
          <ac:chgData name="Jemma Smith" userId="c43517b7-c020-487a-a609-e5dcac601652" providerId="ADAL" clId="{8366B932-90B3-472F-87AC-09B8419BE995}" dt="2025-05-12T11:58:23.968" v="402" actId="1076"/>
          <ac:spMkLst>
            <pc:docMk/>
            <pc:sldMk cId="113756628" sldId="351"/>
            <ac:spMk id="9" creationId="{27A6ADA4-426A-1813-91B2-BBE115CC72BF}"/>
          </ac:spMkLst>
        </pc:spChg>
        <pc:picChg chg="add mod">
          <ac:chgData name="Jemma Smith" userId="c43517b7-c020-487a-a609-e5dcac601652" providerId="ADAL" clId="{8366B932-90B3-472F-87AC-09B8419BE995}" dt="2025-05-12T12:00:19.230" v="404" actId="1076"/>
          <ac:picMkLst>
            <pc:docMk/>
            <pc:sldMk cId="113756628" sldId="351"/>
            <ac:picMk id="10" creationId="{332ED39D-EEC0-9AAA-3C7C-56169136B8C9}"/>
          </ac:picMkLst>
        </pc:picChg>
      </pc:sldChg>
      <pc:sldChg chg="addSp modSp add mod">
        <pc:chgData name="Jemma Smith" userId="c43517b7-c020-487a-a609-e5dcac601652" providerId="ADAL" clId="{8366B932-90B3-472F-87AC-09B8419BE995}" dt="2025-05-12T11:56:09.981" v="373" actId="1076"/>
        <pc:sldMkLst>
          <pc:docMk/>
          <pc:sldMk cId="3943462099" sldId="352"/>
        </pc:sldMkLst>
        <pc:spChg chg="add mod">
          <ac:chgData name="Jemma Smith" userId="c43517b7-c020-487a-a609-e5dcac601652" providerId="ADAL" clId="{8366B932-90B3-472F-87AC-09B8419BE995}" dt="2025-05-12T11:56:09.981" v="373" actId="1076"/>
          <ac:spMkLst>
            <pc:docMk/>
            <pc:sldMk cId="3943462099" sldId="352"/>
            <ac:spMk id="3" creationId="{FDFBE0DC-6441-6BD0-5C60-FEDF77D3AC11}"/>
          </ac:spMkLst>
        </pc:spChg>
        <pc:spChg chg="add mod">
          <ac:chgData name="Jemma Smith" userId="c43517b7-c020-487a-a609-e5dcac601652" providerId="ADAL" clId="{8366B932-90B3-472F-87AC-09B8419BE995}" dt="2025-05-12T11:56:09.279" v="372" actId="1076"/>
          <ac:spMkLst>
            <pc:docMk/>
            <pc:sldMk cId="3943462099" sldId="352"/>
            <ac:spMk id="4" creationId="{3A061FA7-632E-C9AF-21FD-0D9002630D9A}"/>
          </ac:spMkLst>
        </pc:spChg>
      </pc:sldChg>
      <pc:sldChg chg="addSp modSp add mod modAnim">
        <pc:chgData name="Jemma Smith" userId="c43517b7-c020-487a-a609-e5dcac601652" providerId="ADAL" clId="{8366B932-90B3-472F-87AC-09B8419BE995}" dt="2025-05-12T11:55:31.489" v="365" actId="1076"/>
        <pc:sldMkLst>
          <pc:docMk/>
          <pc:sldMk cId="4216684301" sldId="353"/>
        </pc:sldMkLst>
        <pc:spChg chg="add mod">
          <ac:chgData name="Jemma Smith" userId="c43517b7-c020-487a-a609-e5dcac601652" providerId="ADAL" clId="{8366B932-90B3-472F-87AC-09B8419BE995}" dt="2025-05-12T11:54:54.808" v="362" actId="403"/>
          <ac:spMkLst>
            <pc:docMk/>
            <pc:sldMk cId="4216684301" sldId="353"/>
            <ac:spMk id="3" creationId="{FC747C5E-0DD0-66ED-A31A-6F2F1E66D158}"/>
          </ac:spMkLst>
        </pc:spChg>
        <pc:picChg chg="add mod">
          <ac:chgData name="Jemma Smith" userId="c43517b7-c020-487a-a609-e5dcac601652" providerId="ADAL" clId="{8366B932-90B3-472F-87AC-09B8419BE995}" dt="2025-05-12T11:55:31.489" v="365" actId="1076"/>
          <ac:picMkLst>
            <pc:docMk/>
            <pc:sldMk cId="4216684301" sldId="353"/>
            <ac:picMk id="4" creationId="{87FD0A18-8C79-0DFD-C93E-6D9C7A99C38E}"/>
          </ac:picMkLst>
        </pc:picChg>
      </pc:sldChg>
      <pc:sldChg chg="addSp delSp modSp add mod modNotesTx">
        <pc:chgData name="Jemma Smith" userId="c43517b7-c020-487a-a609-e5dcac601652" providerId="ADAL" clId="{8366B932-90B3-472F-87AC-09B8419BE995}" dt="2025-05-12T12:05:45.831" v="468"/>
        <pc:sldMkLst>
          <pc:docMk/>
          <pc:sldMk cId="773116699" sldId="354"/>
        </pc:sldMkLst>
        <pc:spChg chg="add mod">
          <ac:chgData name="Jemma Smith" userId="c43517b7-c020-487a-a609-e5dcac601652" providerId="ADAL" clId="{8366B932-90B3-472F-87AC-09B8419BE995}" dt="2025-05-12T12:04:59.100" v="458" actId="115"/>
          <ac:spMkLst>
            <pc:docMk/>
            <pc:sldMk cId="773116699" sldId="354"/>
            <ac:spMk id="3" creationId="{C30270B1-DB86-2B5E-B12A-DB33ADA17EFB}"/>
          </ac:spMkLst>
        </pc:spChg>
        <pc:spChg chg="add mod">
          <ac:chgData name="Jemma Smith" userId="c43517b7-c020-487a-a609-e5dcac601652" providerId="ADAL" clId="{8366B932-90B3-472F-87AC-09B8419BE995}" dt="2025-05-12T12:05:09.206" v="461" actId="1076"/>
          <ac:spMkLst>
            <pc:docMk/>
            <pc:sldMk cId="773116699" sldId="354"/>
            <ac:spMk id="4" creationId="{AAFDDD21-C6D3-7132-09AB-05376F654108}"/>
          </ac:spMkLst>
        </pc:spChg>
        <pc:spChg chg="add mod">
          <ac:chgData name="Jemma Smith" userId="c43517b7-c020-487a-a609-e5dcac601652" providerId="ADAL" clId="{8366B932-90B3-472F-87AC-09B8419BE995}" dt="2025-05-12T12:05:16.261" v="462"/>
          <ac:spMkLst>
            <pc:docMk/>
            <pc:sldMk cId="773116699" sldId="354"/>
            <ac:spMk id="6" creationId="{1F03F138-A7E4-D248-34F4-48E34A7C9F89}"/>
          </ac:spMkLst>
        </pc:spChg>
        <pc:spChg chg="add mod">
          <ac:chgData name="Jemma Smith" userId="c43517b7-c020-487a-a609-e5dcac601652" providerId="ADAL" clId="{8366B932-90B3-472F-87AC-09B8419BE995}" dt="2025-05-12T12:05:16.261" v="462"/>
          <ac:spMkLst>
            <pc:docMk/>
            <pc:sldMk cId="773116699" sldId="354"/>
            <ac:spMk id="7" creationId="{D91A087D-1AF0-41C0-3250-E87BB33495C6}"/>
          </ac:spMkLst>
        </pc:spChg>
        <pc:grpChg chg="add del mod">
          <ac:chgData name="Jemma Smith" userId="c43517b7-c020-487a-a609-e5dcac601652" providerId="ADAL" clId="{8366B932-90B3-472F-87AC-09B8419BE995}" dt="2025-05-12T12:05:28.576" v="465" actId="21"/>
          <ac:grpSpMkLst>
            <pc:docMk/>
            <pc:sldMk cId="773116699" sldId="354"/>
            <ac:grpSpMk id="5" creationId="{49F03F80-C210-DB2A-7481-FB5FA38CB31D}"/>
          </ac:grpSpMkLst>
        </pc:grpChg>
        <pc:graphicFrameChg chg="add mod">
          <ac:chgData name="Jemma Smith" userId="c43517b7-c020-487a-a609-e5dcac601652" providerId="ADAL" clId="{8366B932-90B3-472F-87AC-09B8419BE995}" dt="2025-05-12T12:05:33.217" v="467" actId="1076"/>
          <ac:graphicFrameMkLst>
            <pc:docMk/>
            <pc:sldMk cId="773116699" sldId="354"/>
            <ac:graphicFrameMk id="8" creationId="{6DA5DDB2-A91F-B26C-2982-2006822C1E70}"/>
          </ac:graphicFrameMkLst>
        </pc:graphicFrameChg>
      </pc:sldChg>
      <pc:sldChg chg="addSp modSp add mod">
        <pc:chgData name="Jemma Smith" userId="c43517b7-c020-487a-a609-e5dcac601652" providerId="ADAL" clId="{8366B932-90B3-472F-87AC-09B8419BE995}" dt="2025-05-12T12:04:19.412" v="445" actId="1076"/>
        <pc:sldMkLst>
          <pc:docMk/>
          <pc:sldMk cId="1619349969" sldId="355"/>
        </pc:sldMkLst>
        <pc:spChg chg="add mod">
          <ac:chgData name="Jemma Smith" userId="c43517b7-c020-487a-a609-e5dcac601652" providerId="ADAL" clId="{8366B932-90B3-472F-87AC-09B8419BE995}" dt="2025-05-12T12:04:06.944" v="443" actId="14100"/>
          <ac:spMkLst>
            <pc:docMk/>
            <pc:sldMk cId="1619349969" sldId="355"/>
            <ac:spMk id="3" creationId="{35BF89FE-80B4-1084-511F-8ED767A961BC}"/>
          </ac:spMkLst>
        </pc:spChg>
        <pc:graphicFrameChg chg="add mod">
          <ac:chgData name="Jemma Smith" userId="c43517b7-c020-487a-a609-e5dcac601652" providerId="ADAL" clId="{8366B932-90B3-472F-87AC-09B8419BE995}" dt="2025-05-12T12:04:19.412" v="445" actId="1076"/>
          <ac:graphicFrameMkLst>
            <pc:docMk/>
            <pc:sldMk cId="1619349969" sldId="355"/>
            <ac:graphicFrameMk id="4" creationId="{847D93ED-7677-01B0-2E4B-F20F0FB5EC20}"/>
          </ac:graphicFrameMkLst>
        </pc:graphicFrameChg>
      </pc:sldChg>
      <pc:sldChg chg="addSp modSp add mod modNotesTx">
        <pc:chgData name="Jemma Smith" userId="c43517b7-c020-487a-a609-e5dcac601652" providerId="ADAL" clId="{8366B932-90B3-472F-87AC-09B8419BE995}" dt="2025-05-12T12:03:40.008" v="432"/>
        <pc:sldMkLst>
          <pc:docMk/>
          <pc:sldMk cId="2027570304" sldId="356"/>
        </pc:sldMkLst>
        <pc:spChg chg="add mod">
          <ac:chgData name="Jemma Smith" userId="c43517b7-c020-487a-a609-e5dcac601652" providerId="ADAL" clId="{8366B932-90B3-472F-87AC-09B8419BE995}" dt="2025-05-12T12:02:14.216" v="416" actId="1076"/>
          <ac:spMkLst>
            <pc:docMk/>
            <pc:sldMk cId="2027570304" sldId="356"/>
            <ac:spMk id="2" creationId="{8E01C09C-AC34-A699-532B-364095B7C0E6}"/>
          </ac:spMkLst>
        </pc:spChg>
        <pc:spChg chg="add mod">
          <ac:chgData name="Jemma Smith" userId="c43517b7-c020-487a-a609-e5dcac601652" providerId="ADAL" clId="{8366B932-90B3-472F-87AC-09B8419BE995}" dt="2025-05-12T12:02:27.291" v="419" actId="14100"/>
          <ac:spMkLst>
            <pc:docMk/>
            <pc:sldMk cId="2027570304" sldId="356"/>
            <ac:spMk id="3" creationId="{B7AD8307-A744-CD3F-5CE9-2D2BB2F00D1E}"/>
          </ac:spMkLst>
        </pc:spChg>
        <pc:spChg chg="add mod">
          <ac:chgData name="Jemma Smith" userId="c43517b7-c020-487a-a609-e5dcac601652" providerId="ADAL" clId="{8366B932-90B3-472F-87AC-09B8419BE995}" dt="2025-05-12T12:02:33.669" v="420"/>
          <ac:spMkLst>
            <pc:docMk/>
            <pc:sldMk cId="2027570304" sldId="356"/>
            <ac:spMk id="4" creationId="{A166AB03-3D23-503E-7E27-FAC1001BCB30}"/>
          </ac:spMkLst>
        </pc:spChg>
        <pc:spChg chg="add mod">
          <ac:chgData name="Jemma Smith" userId="c43517b7-c020-487a-a609-e5dcac601652" providerId="ADAL" clId="{8366B932-90B3-472F-87AC-09B8419BE995}" dt="2025-05-12T12:02:39.514" v="421"/>
          <ac:spMkLst>
            <pc:docMk/>
            <pc:sldMk cId="2027570304" sldId="356"/>
            <ac:spMk id="5" creationId="{A548F9B8-16B5-8210-0297-2B15D04C34A8}"/>
          </ac:spMkLst>
        </pc:spChg>
        <pc:spChg chg="add mod">
          <ac:chgData name="Jemma Smith" userId="c43517b7-c020-487a-a609-e5dcac601652" providerId="ADAL" clId="{8366B932-90B3-472F-87AC-09B8419BE995}" dt="2025-05-12T12:02:56.840" v="424" actId="1076"/>
          <ac:spMkLst>
            <pc:docMk/>
            <pc:sldMk cId="2027570304" sldId="356"/>
            <ac:spMk id="6" creationId="{B00904CB-82DF-60FF-31CF-8C321A14A35B}"/>
          </ac:spMkLst>
        </pc:spChg>
        <pc:spChg chg="add mod">
          <ac:chgData name="Jemma Smith" userId="c43517b7-c020-487a-a609-e5dcac601652" providerId="ADAL" clId="{8366B932-90B3-472F-87AC-09B8419BE995}" dt="2025-05-12T12:02:59.170" v="425" actId="1076"/>
          <ac:spMkLst>
            <pc:docMk/>
            <pc:sldMk cId="2027570304" sldId="356"/>
            <ac:spMk id="7" creationId="{1CBDBA3E-8D5E-5D67-8D74-96FAE9975DDE}"/>
          </ac:spMkLst>
        </pc:spChg>
        <pc:cxnChg chg="add mod">
          <ac:chgData name="Jemma Smith" userId="c43517b7-c020-487a-a609-e5dcac601652" providerId="ADAL" clId="{8366B932-90B3-472F-87AC-09B8419BE995}" dt="2025-05-12T12:03:09.085" v="427" actId="1076"/>
          <ac:cxnSpMkLst>
            <pc:docMk/>
            <pc:sldMk cId="2027570304" sldId="356"/>
            <ac:cxnSpMk id="8" creationId="{0F7B2179-B856-F796-F131-E451396BC6F8}"/>
          </ac:cxnSpMkLst>
        </pc:cxnChg>
        <pc:cxnChg chg="add mod">
          <ac:chgData name="Jemma Smith" userId="c43517b7-c020-487a-a609-e5dcac601652" providerId="ADAL" clId="{8366B932-90B3-472F-87AC-09B8419BE995}" dt="2025-05-12T12:03:19.050" v="429" actId="1076"/>
          <ac:cxnSpMkLst>
            <pc:docMk/>
            <pc:sldMk cId="2027570304" sldId="356"/>
            <ac:cxnSpMk id="9" creationId="{BC47C526-ABDF-680E-2B2A-720C08A1FE46}"/>
          </ac:cxnSpMkLst>
        </pc:cxnChg>
        <pc:cxnChg chg="add mod">
          <ac:chgData name="Jemma Smith" userId="c43517b7-c020-487a-a609-e5dcac601652" providerId="ADAL" clId="{8366B932-90B3-472F-87AC-09B8419BE995}" dt="2025-05-12T12:03:19.050" v="429" actId="1076"/>
          <ac:cxnSpMkLst>
            <pc:docMk/>
            <pc:sldMk cId="2027570304" sldId="356"/>
            <ac:cxnSpMk id="10" creationId="{D6DF9183-B44C-02A2-46A9-9F7A2ABA876D}"/>
          </ac:cxnSpMkLst>
        </pc:cxnChg>
        <pc:cxnChg chg="add mod">
          <ac:chgData name="Jemma Smith" userId="c43517b7-c020-487a-a609-e5dcac601652" providerId="ADAL" clId="{8366B932-90B3-472F-87AC-09B8419BE995}" dt="2025-05-12T12:03:30.487" v="431" actId="1076"/>
          <ac:cxnSpMkLst>
            <pc:docMk/>
            <pc:sldMk cId="2027570304" sldId="356"/>
            <ac:cxnSpMk id="11" creationId="{3057D146-32B3-D3D6-22AC-B452D7326DA9}"/>
          </ac:cxnSpMkLst>
        </pc:cxnChg>
      </pc:sldChg>
      <pc:sldChg chg="addSp delSp modSp add mod modNotesTx">
        <pc:chgData name="Jemma Smith" userId="c43517b7-c020-487a-a609-e5dcac601652" providerId="ADAL" clId="{8366B932-90B3-472F-87AC-09B8419BE995}" dt="2025-05-12T12:01:54.717" v="414"/>
        <pc:sldMkLst>
          <pc:docMk/>
          <pc:sldMk cId="789311178" sldId="357"/>
        </pc:sldMkLst>
        <pc:spChg chg="add mod">
          <ac:chgData name="Jemma Smith" userId="c43517b7-c020-487a-a609-e5dcac601652" providerId="ADAL" clId="{8366B932-90B3-472F-87AC-09B8419BE995}" dt="2025-05-12T12:01:33.400" v="411" actId="1076"/>
          <ac:spMkLst>
            <pc:docMk/>
            <pc:sldMk cId="789311178" sldId="357"/>
            <ac:spMk id="3" creationId="{DD3A3132-B7CF-2AC4-B761-D47FD057A9C1}"/>
          </ac:spMkLst>
        </pc:spChg>
        <pc:graphicFrameChg chg="add mod">
          <ac:chgData name="Jemma Smith" userId="c43517b7-c020-487a-a609-e5dcac601652" providerId="ADAL" clId="{8366B932-90B3-472F-87AC-09B8419BE995}" dt="2025-05-12T12:01:44.861" v="413" actId="1076"/>
          <ac:graphicFrameMkLst>
            <pc:docMk/>
            <pc:sldMk cId="789311178" sldId="357"/>
            <ac:graphicFrameMk id="4" creationId="{F7835B8D-CE9D-2A33-2A93-7D4D219CCA80}"/>
          </ac:graphicFrameMkLst>
        </pc:graphicFrameChg>
        <pc:picChg chg="add del">
          <ac:chgData name="Jemma Smith" userId="c43517b7-c020-487a-a609-e5dcac601652" providerId="ADAL" clId="{8366B932-90B3-472F-87AC-09B8419BE995}" dt="2025-05-12T12:01:30.150" v="409" actId="478"/>
          <ac:picMkLst>
            <pc:docMk/>
            <pc:sldMk cId="789311178" sldId="357"/>
            <ac:picMk id="2" creationId="{65E3529D-D2D3-9E0C-08C6-2D7FBE26DAA6}"/>
          </ac:picMkLst>
        </pc:picChg>
      </pc:sldChg>
      <pc:sldChg chg="addSp modSp add mod modAnim">
        <pc:chgData name="Jemma Smith" userId="c43517b7-c020-487a-a609-e5dcac601652" providerId="ADAL" clId="{8366B932-90B3-472F-87AC-09B8419BE995}" dt="2025-05-12T12:01:10.104" v="407" actId="1076"/>
        <pc:sldMkLst>
          <pc:docMk/>
          <pc:sldMk cId="699129506" sldId="358"/>
        </pc:sldMkLst>
        <pc:picChg chg="add mod">
          <ac:chgData name="Jemma Smith" userId="c43517b7-c020-487a-a609-e5dcac601652" providerId="ADAL" clId="{8366B932-90B3-472F-87AC-09B8419BE995}" dt="2025-05-12T12:01:10.104" v="407" actId="1076"/>
          <ac:picMkLst>
            <pc:docMk/>
            <pc:sldMk cId="699129506" sldId="358"/>
            <ac:picMk id="2" creationId="{FF8C1719-F01B-E746-1E6F-8499470FE202}"/>
          </ac:picMkLst>
        </pc:picChg>
      </pc:sldChg>
      <pc:sldChg chg="addSp delSp modSp add mod modNotesTx">
        <pc:chgData name="Jemma Smith" userId="c43517b7-c020-487a-a609-e5dcac601652" providerId="ADAL" clId="{8366B932-90B3-472F-87AC-09B8419BE995}" dt="2025-05-12T12:09:01.372" v="523"/>
        <pc:sldMkLst>
          <pc:docMk/>
          <pc:sldMk cId="2451435568" sldId="359"/>
        </pc:sldMkLst>
        <pc:spChg chg="add mod">
          <ac:chgData name="Jemma Smith" userId="c43517b7-c020-487a-a609-e5dcac601652" providerId="ADAL" clId="{8366B932-90B3-472F-87AC-09B8419BE995}" dt="2025-05-12T12:08:03.825" v="514" actId="1076"/>
          <ac:spMkLst>
            <pc:docMk/>
            <pc:sldMk cId="2451435568" sldId="359"/>
            <ac:spMk id="3" creationId="{780313E3-0EBA-8577-C3E5-312CCA414CAA}"/>
          </ac:spMkLst>
        </pc:spChg>
        <pc:spChg chg="add mod">
          <ac:chgData name="Jemma Smith" userId="c43517b7-c020-487a-a609-e5dcac601652" providerId="ADAL" clId="{8366B932-90B3-472F-87AC-09B8419BE995}" dt="2025-05-12T12:08:12.304" v="515"/>
          <ac:spMkLst>
            <pc:docMk/>
            <pc:sldMk cId="2451435568" sldId="359"/>
            <ac:spMk id="4" creationId="{AD06DB58-8486-E153-AC85-329FF596CBD1}"/>
          </ac:spMkLst>
        </pc:spChg>
        <pc:spChg chg="add del mod">
          <ac:chgData name="Jemma Smith" userId="c43517b7-c020-487a-a609-e5dcac601652" providerId="ADAL" clId="{8366B932-90B3-472F-87AC-09B8419BE995}" dt="2025-05-12T12:08:48.827" v="521" actId="21"/>
          <ac:spMkLst>
            <pc:docMk/>
            <pc:sldMk cId="2451435568" sldId="359"/>
            <ac:spMk id="6" creationId="{D80BEF0A-01B7-725F-2666-37E7EA218FF6}"/>
          </ac:spMkLst>
        </pc:spChg>
        <pc:picChg chg="add mod">
          <ac:chgData name="Jemma Smith" userId="c43517b7-c020-487a-a609-e5dcac601652" providerId="ADAL" clId="{8366B932-90B3-472F-87AC-09B8419BE995}" dt="2025-05-12T12:08:24.229" v="517" actId="1076"/>
          <ac:picMkLst>
            <pc:docMk/>
            <pc:sldMk cId="2451435568" sldId="359"/>
            <ac:picMk id="5" creationId="{5DE54684-BD5B-0C46-3867-0D0EB0FBE11D}"/>
          </ac:picMkLst>
        </pc:picChg>
        <pc:picChg chg="add mod">
          <ac:chgData name="Jemma Smith" userId="c43517b7-c020-487a-a609-e5dcac601652" providerId="ADAL" clId="{8366B932-90B3-472F-87AC-09B8419BE995}" dt="2025-05-12T12:08:50.882" v="522" actId="1076"/>
          <ac:picMkLst>
            <pc:docMk/>
            <pc:sldMk cId="2451435568" sldId="359"/>
            <ac:picMk id="7" creationId="{D5999A05-23D5-82D6-F35D-F5FC6A666B76}"/>
          </ac:picMkLst>
        </pc:picChg>
      </pc:sldChg>
      <pc:sldChg chg="addSp modSp add mod">
        <pc:chgData name="Jemma Smith" userId="c43517b7-c020-487a-a609-e5dcac601652" providerId="ADAL" clId="{8366B932-90B3-472F-87AC-09B8419BE995}" dt="2025-05-12T12:07:28.379" v="501" actId="1076"/>
        <pc:sldMkLst>
          <pc:docMk/>
          <pc:sldMk cId="1990479320" sldId="360"/>
        </pc:sldMkLst>
        <pc:spChg chg="add mod">
          <ac:chgData name="Jemma Smith" userId="c43517b7-c020-487a-a609-e5dcac601652" providerId="ADAL" clId="{8366B932-90B3-472F-87AC-09B8419BE995}" dt="2025-05-12T12:07:19.347" v="499" actId="14100"/>
          <ac:spMkLst>
            <pc:docMk/>
            <pc:sldMk cId="1990479320" sldId="360"/>
            <ac:spMk id="4" creationId="{CF14943A-4F94-5712-5B33-76C184654C2B}"/>
          </ac:spMkLst>
        </pc:spChg>
        <pc:spChg chg="add mod">
          <ac:chgData name="Jemma Smith" userId="c43517b7-c020-487a-a609-e5dcac601652" providerId="ADAL" clId="{8366B932-90B3-472F-87AC-09B8419BE995}" dt="2025-05-12T12:07:28.379" v="501" actId="1076"/>
          <ac:spMkLst>
            <pc:docMk/>
            <pc:sldMk cId="1990479320" sldId="360"/>
            <ac:spMk id="5" creationId="{65130BCA-1B8C-9876-5D6A-5BE37288168F}"/>
          </ac:spMkLst>
        </pc:spChg>
        <pc:picChg chg="add mod">
          <ac:chgData name="Jemma Smith" userId="c43517b7-c020-487a-a609-e5dcac601652" providerId="ADAL" clId="{8366B932-90B3-472F-87AC-09B8419BE995}" dt="2025-05-12T12:06:56.436" v="486" actId="1076"/>
          <ac:picMkLst>
            <pc:docMk/>
            <pc:sldMk cId="1990479320" sldId="360"/>
            <ac:picMk id="2" creationId="{D431A285-2A11-2FBB-4C2E-1A30B9B843FD}"/>
          </ac:picMkLst>
        </pc:picChg>
      </pc:sldChg>
      <pc:sldChg chg="addSp delSp modSp add mod">
        <pc:chgData name="Jemma Smith" userId="c43517b7-c020-487a-a609-e5dcac601652" providerId="ADAL" clId="{8366B932-90B3-472F-87AC-09B8419BE995}" dt="2025-05-12T12:06:34.691" v="483" actId="1076"/>
        <pc:sldMkLst>
          <pc:docMk/>
          <pc:sldMk cId="2712133107" sldId="361"/>
        </pc:sldMkLst>
        <pc:spChg chg="add mod">
          <ac:chgData name="Jemma Smith" userId="c43517b7-c020-487a-a609-e5dcac601652" providerId="ADAL" clId="{8366B932-90B3-472F-87AC-09B8419BE995}" dt="2025-05-12T12:06:03.920" v="477" actId="113"/>
          <ac:spMkLst>
            <pc:docMk/>
            <pc:sldMk cId="2712133107" sldId="361"/>
            <ac:spMk id="3" creationId="{E5297E91-4534-50E8-748C-A8CB1C5FAF42}"/>
          </ac:spMkLst>
        </pc:spChg>
        <pc:spChg chg="add mod">
          <ac:chgData name="Jemma Smith" userId="c43517b7-c020-487a-a609-e5dcac601652" providerId="ADAL" clId="{8366B932-90B3-472F-87AC-09B8419BE995}" dt="2025-05-12T12:06:18.063" v="479" actId="1076"/>
          <ac:spMkLst>
            <pc:docMk/>
            <pc:sldMk cId="2712133107" sldId="361"/>
            <ac:spMk id="4" creationId="{404C2939-1977-A2A9-204E-1D34EC59D971}"/>
          </ac:spMkLst>
        </pc:spChg>
        <pc:picChg chg="add del">
          <ac:chgData name="Jemma Smith" userId="c43517b7-c020-487a-a609-e5dcac601652" providerId="ADAL" clId="{8366B932-90B3-472F-87AC-09B8419BE995}" dt="2025-05-12T12:06:26.830" v="481" actId="21"/>
          <ac:picMkLst>
            <pc:docMk/>
            <pc:sldMk cId="2712133107" sldId="361"/>
            <ac:picMk id="5" creationId="{649A12B8-1212-94B8-8C2E-05A90F0584AE}"/>
          </ac:picMkLst>
        </pc:picChg>
        <pc:picChg chg="add mod">
          <ac:chgData name="Jemma Smith" userId="c43517b7-c020-487a-a609-e5dcac601652" providerId="ADAL" clId="{8366B932-90B3-472F-87AC-09B8419BE995}" dt="2025-05-12T12:06:34.691" v="483" actId="1076"/>
          <ac:picMkLst>
            <pc:docMk/>
            <pc:sldMk cId="2712133107" sldId="361"/>
            <ac:picMk id="6" creationId="{9061C05D-FD34-B274-ACB4-40A868D0295F}"/>
          </ac:picMkLst>
        </pc:picChg>
      </pc:sldChg>
      <pc:sldChg chg="addSp modSp add mod">
        <pc:chgData name="Jemma Smith" userId="c43517b7-c020-487a-a609-e5dcac601652" providerId="ADAL" clId="{8366B932-90B3-472F-87AC-09B8419BE995}" dt="2025-05-12T12:11:49.845" v="559"/>
        <pc:sldMkLst>
          <pc:docMk/>
          <pc:sldMk cId="1739113227" sldId="362"/>
        </pc:sldMkLst>
        <pc:spChg chg="add mod">
          <ac:chgData name="Jemma Smith" userId="c43517b7-c020-487a-a609-e5dcac601652" providerId="ADAL" clId="{8366B932-90B3-472F-87AC-09B8419BE995}" dt="2025-05-12T12:11:42.574" v="558" actId="115"/>
          <ac:spMkLst>
            <pc:docMk/>
            <pc:sldMk cId="1739113227" sldId="362"/>
            <ac:spMk id="3" creationId="{D33BC662-BE4A-28FE-429D-E89C7B9441DA}"/>
          </ac:spMkLst>
        </pc:spChg>
        <pc:spChg chg="add mod">
          <ac:chgData name="Jemma Smith" userId="c43517b7-c020-487a-a609-e5dcac601652" providerId="ADAL" clId="{8366B932-90B3-472F-87AC-09B8419BE995}" dt="2025-05-12T12:11:49.845" v="559"/>
          <ac:spMkLst>
            <pc:docMk/>
            <pc:sldMk cId="1739113227" sldId="362"/>
            <ac:spMk id="4" creationId="{B76A990E-7709-0AF7-D39E-5056012E8578}"/>
          </ac:spMkLst>
        </pc:spChg>
      </pc:sldChg>
      <pc:sldChg chg="addSp modSp new mod ord">
        <pc:chgData name="Jemma Smith" userId="c43517b7-c020-487a-a609-e5dcac601652" providerId="ADAL" clId="{8366B932-90B3-472F-87AC-09B8419BE995}" dt="2025-05-12T13:33:34.259" v="606" actId="1076"/>
        <pc:sldMkLst>
          <pc:docMk/>
          <pc:sldMk cId="3460216892" sldId="363"/>
        </pc:sldMkLst>
        <pc:spChg chg="add mod">
          <ac:chgData name="Jemma Smith" userId="c43517b7-c020-487a-a609-e5dcac601652" providerId="ADAL" clId="{8366B932-90B3-472F-87AC-09B8419BE995}" dt="2025-05-12T13:33:19.030" v="604" actId="403"/>
          <ac:spMkLst>
            <pc:docMk/>
            <pc:sldMk cId="3460216892" sldId="363"/>
            <ac:spMk id="3" creationId="{C2CC5F1A-6E04-308A-983A-88A0D6D9E36F}"/>
          </ac:spMkLst>
        </pc:spChg>
        <pc:spChg chg="add mod">
          <ac:chgData name="Jemma Smith" userId="c43517b7-c020-487a-a609-e5dcac601652" providerId="ADAL" clId="{8366B932-90B3-472F-87AC-09B8419BE995}" dt="2025-05-12T13:33:34.259" v="606" actId="1076"/>
          <ac:spMkLst>
            <pc:docMk/>
            <pc:sldMk cId="3460216892" sldId="363"/>
            <ac:spMk id="4" creationId="{CF704A8B-4B2F-FFF8-9263-EE7DF9777B65}"/>
          </ac:spMkLst>
        </pc:spChg>
      </pc:sldChg>
      <pc:sldChg chg="addSp delSp modSp add del mod">
        <pc:chgData name="Jemma Smith" userId="c43517b7-c020-487a-a609-e5dcac601652" providerId="ADAL" clId="{8366B932-90B3-472F-87AC-09B8419BE995}" dt="2025-05-12T13:26:53.826" v="581" actId="2696"/>
        <pc:sldMkLst>
          <pc:docMk/>
          <pc:sldMk cId="3462689834" sldId="363"/>
        </pc:sldMkLst>
        <pc:spChg chg="add mod">
          <ac:chgData name="Jemma Smith" userId="c43517b7-c020-487a-a609-e5dcac601652" providerId="ADAL" clId="{8366B932-90B3-472F-87AC-09B8419BE995}" dt="2025-05-12T12:09:24.015" v="533" actId="14100"/>
          <ac:spMkLst>
            <pc:docMk/>
            <pc:sldMk cId="3462689834" sldId="363"/>
            <ac:spMk id="3" creationId="{3F384912-F297-9C97-5320-25DFADD9B766}"/>
          </ac:spMkLst>
        </pc:spChg>
        <pc:spChg chg="add del mod">
          <ac:chgData name="Jemma Smith" userId="c43517b7-c020-487a-a609-e5dcac601652" providerId="ADAL" clId="{8366B932-90B3-472F-87AC-09B8419BE995}" dt="2025-05-12T12:09:43.827" v="535" actId="21"/>
          <ac:spMkLst>
            <pc:docMk/>
            <pc:sldMk cId="3462689834" sldId="363"/>
            <ac:spMk id="4" creationId="{B1FEB229-D08C-5C82-A93B-082234176635}"/>
          </ac:spMkLst>
        </pc:spChg>
        <pc:spChg chg="add del mod">
          <ac:chgData name="Jemma Smith" userId="c43517b7-c020-487a-a609-e5dcac601652" providerId="ADAL" clId="{8366B932-90B3-472F-87AC-09B8419BE995}" dt="2025-05-12T12:10:40.443" v="541" actId="21"/>
          <ac:spMkLst>
            <pc:docMk/>
            <pc:sldMk cId="3462689834" sldId="363"/>
            <ac:spMk id="5" creationId="{AB2C49AC-605B-D6CB-81E5-88C404DA5FCD}"/>
          </ac:spMkLst>
        </pc:spChg>
        <pc:spChg chg="add del mod">
          <ac:chgData name="Jemma Smith" userId="c43517b7-c020-487a-a609-e5dcac601652" providerId="ADAL" clId="{8366B932-90B3-472F-87AC-09B8419BE995}" dt="2025-05-12T12:11:04.947" v="546" actId="21"/>
          <ac:spMkLst>
            <pc:docMk/>
            <pc:sldMk cId="3462689834" sldId="363"/>
            <ac:spMk id="7" creationId="{D58FE213-F059-7405-C6AF-719CE4313382}"/>
          </ac:spMkLst>
        </pc:spChg>
        <pc:spChg chg="add mod">
          <ac:chgData name="Jemma Smith" userId="c43517b7-c020-487a-a609-e5dcac601652" providerId="ADAL" clId="{8366B932-90B3-472F-87AC-09B8419BE995}" dt="2025-05-12T12:11:16.318" v="548"/>
          <ac:spMkLst>
            <pc:docMk/>
            <pc:sldMk cId="3462689834" sldId="363"/>
            <ac:spMk id="8" creationId="{A4166B8C-1C75-1DB3-5BF1-B845A6E34E27}"/>
          </ac:spMkLst>
        </pc:spChg>
        <pc:picChg chg="add mod">
          <ac:chgData name="Jemma Smith" userId="c43517b7-c020-487a-a609-e5dcac601652" providerId="ADAL" clId="{8366B932-90B3-472F-87AC-09B8419BE995}" dt="2025-05-12T12:11:09.190" v="547" actId="1076"/>
          <ac:picMkLst>
            <pc:docMk/>
            <pc:sldMk cId="3462689834" sldId="363"/>
            <ac:picMk id="6" creationId="{36ACEB12-09FE-68FC-3884-EF02B8D77FFA}"/>
          </ac:picMkLst>
        </pc:picChg>
      </pc:sldChg>
      <pc:sldChg chg="addSp delSp modSp add mod">
        <pc:chgData name="Jemma Smith" userId="c43517b7-c020-487a-a609-e5dcac601652" providerId="ADAL" clId="{8366B932-90B3-472F-87AC-09B8419BE995}" dt="2025-05-12T13:32:38.950" v="593" actId="1076"/>
        <pc:sldMkLst>
          <pc:docMk/>
          <pc:sldMk cId="518391134" sldId="364"/>
        </pc:sldMkLst>
        <pc:spChg chg="add mod">
          <ac:chgData name="Jemma Smith" userId="c43517b7-c020-487a-a609-e5dcac601652" providerId="ADAL" clId="{8366B932-90B3-472F-87AC-09B8419BE995}" dt="2025-05-12T13:32:38.950" v="593" actId="1076"/>
          <ac:spMkLst>
            <pc:docMk/>
            <pc:sldMk cId="518391134" sldId="364"/>
            <ac:spMk id="5" creationId="{8560ECB2-6584-3174-10EA-7B8E52786038}"/>
          </ac:spMkLst>
        </pc:spChg>
        <pc:picChg chg="add del mod">
          <ac:chgData name="Jemma Smith" userId="c43517b7-c020-487a-a609-e5dcac601652" providerId="ADAL" clId="{8366B932-90B3-472F-87AC-09B8419BE995}" dt="2025-05-12T13:27:33.228" v="587" actId="21"/>
          <ac:picMkLst>
            <pc:docMk/>
            <pc:sldMk cId="518391134" sldId="364"/>
            <ac:picMk id="2" creationId="{4EFEF5EA-7D83-8DFA-2AD7-AA8B7A41F43B}"/>
          </ac:picMkLst>
        </pc:picChg>
        <pc:picChg chg="add mod">
          <ac:chgData name="Jemma Smith" userId="c43517b7-c020-487a-a609-e5dcac601652" providerId="ADAL" clId="{8366B932-90B3-472F-87AC-09B8419BE995}" dt="2025-05-12T13:28:18.034" v="591" actId="1076"/>
          <ac:picMkLst>
            <pc:docMk/>
            <pc:sldMk cId="518391134" sldId="364"/>
            <ac:picMk id="3" creationId="{4F01C611-08D9-B63A-4BFA-39DFFFD7B0F0}"/>
          </ac:picMkLst>
        </pc:picChg>
      </pc:sldChg>
      <pc:sldChg chg="addSp modSp new mod">
        <pc:chgData name="Jemma Smith" userId="c43517b7-c020-487a-a609-e5dcac601652" providerId="ADAL" clId="{8366B932-90B3-472F-87AC-09B8419BE995}" dt="2025-05-12T13:35:30.901" v="616" actId="13926"/>
        <pc:sldMkLst>
          <pc:docMk/>
          <pc:sldMk cId="3681065007" sldId="365"/>
        </pc:sldMkLst>
        <pc:spChg chg="add mod">
          <ac:chgData name="Jemma Smith" userId="c43517b7-c020-487a-a609-e5dcac601652" providerId="ADAL" clId="{8366B932-90B3-472F-87AC-09B8419BE995}" dt="2025-05-12T13:35:30.901" v="616" actId="13926"/>
          <ac:spMkLst>
            <pc:docMk/>
            <pc:sldMk cId="3681065007" sldId="365"/>
            <ac:spMk id="2" creationId="{1544FF29-27C1-8C5F-DF09-4AE83C928F9B}"/>
          </ac:spMkLst>
        </pc:spChg>
        <pc:picChg chg="add mod">
          <ac:chgData name="Jemma Smith" userId="c43517b7-c020-487a-a609-e5dcac601652" providerId="ADAL" clId="{8366B932-90B3-472F-87AC-09B8419BE995}" dt="2025-05-12T13:35:26.460" v="615" actId="1076"/>
          <ac:picMkLst>
            <pc:docMk/>
            <pc:sldMk cId="3681065007" sldId="365"/>
            <ac:picMk id="3" creationId="{D807E87E-AAA1-4665-1D69-48725F270A99}"/>
          </ac:picMkLst>
        </pc:picChg>
      </pc:sldChg>
      <pc:sldChg chg="addSp modSp add mod">
        <pc:chgData name="Jemma Smith" userId="c43517b7-c020-487a-a609-e5dcac601652" providerId="ADAL" clId="{8366B932-90B3-472F-87AC-09B8419BE995}" dt="2025-05-12T13:36:04.822" v="629" actId="1076"/>
        <pc:sldMkLst>
          <pc:docMk/>
          <pc:sldMk cId="3327656083" sldId="366"/>
        </pc:sldMkLst>
        <pc:spChg chg="add mod">
          <ac:chgData name="Jemma Smith" userId="c43517b7-c020-487a-a609-e5dcac601652" providerId="ADAL" clId="{8366B932-90B3-472F-87AC-09B8419BE995}" dt="2025-05-12T13:35:55.729" v="627" actId="14100"/>
          <ac:spMkLst>
            <pc:docMk/>
            <pc:sldMk cId="3327656083" sldId="366"/>
            <ac:spMk id="3" creationId="{3A96D24D-B3C4-4149-F380-81DCEDC9A288}"/>
          </ac:spMkLst>
        </pc:spChg>
        <pc:spChg chg="add mod">
          <ac:chgData name="Jemma Smith" userId="c43517b7-c020-487a-a609-e5dcac601652" providerId="ADAL" clId="{8366B932-90B3-472F-87AC-09B8419BE995}" dt="2025-05-12T13:36:04.822" v="629" actId="1076"/>
          <ac:spMkLst>
            <pc:docMk/>
            <pc:sldMk cId="3327656083" sldId="366"/>
            <ac:spMk id="4" creationId="{11A58C89-8F92-2F29-F2E3-0C0E2DEF332C}"/>
          </ac:spMkLst>
        </pc:spChg>
      </pc:sldChg>
      <pc:sldChg chg="addSp modSp new mod">
        <pc:chgData name="Jemma Smith" userId="c43517b7-c020-487a-a609-e5dcac601652" providerId="ADAL" clId="{8366B932-90B3-472F-87AC-09B8419BE995}" dt="2025-05-12T13:41:48.904" v="656" actId="1076"/>
        <pc:sldMkLst>
          <pc:docMk/>
          <pc:sldMk cId="3767565527" sldId="367"/>
        </pc:sldMkLst>
        <pc:spChg chg="add mod">
          <ac:chgData name="Jemma Smith" userId="c43517b7-c020-487a-a609-e5dcac601652" providerId="ADAL" clId="{8366B932-90B3-472F-87AC-09B8419BE995}" dt="2025-05-12T13:37:46.039" v="633" actId="207"/>
          <ac:spMkLst>
            <pc:docMk/>
            <pc:sldMk cId="3767565527" sldId="367"/>
            <ac:spMk id="3" creationId="{3ED12757-DD4E-7965-0A87-A4DE81959F66}"/>
          </ac:spMkLst>
        </pc:spChg>
        <pc:spChg chg="add mod">
          <ac:chgData name="Jemma Smith" userId="c43517b7-c020-487a-a609-e5dcac601652" providerId="ADAL" clId="{8366B932-90B3-472F-87AC-09B8419BE995}" dt="2025-05-12T13:38:05.373" v="649" actId="1076"/>
          <ac:spMkLst>
            <pc:docMk/>
            <pc:sldMk cId="3767565527" sldId="367"/>
            <ac:spMk id="4" creationId="{C7B0C376-B6C8-04A2-0C70-F2CCAA015039}"/>
          </ac:spMkLst>
        </pc:spChg>
        <pc:picChg chg="add mod">
          <ac:chgData name="Jemma Smith" userId="c43517b7-c020-487a-a609-e5dcac601652" providerId="ADAL" clId="{8366B932-90B3-472F-87AC-09B8419BE995}" dt="2025-05-12T13:41:48.904" v="656" actId="1076"/>
          <ac:picMkLst>
            <pc:docMk/>
            <pc:sldMk cId="3767565527" sldId="367"/>
            <ac:picMk id="5" creationId="{50107DF9-34E6-F2F6-B605-CEAB3F873760}"/>
          </ac:picMkLst>
        </pc:picChg>
      </pc:sldChg>
      <pc:sldChg chg="addSp modSp new mod">
        <pc:chgData name="Jemma Smith" userId="c43517b7-c020-487a-a609-e5dcac601652" providerId="ADAL" clId="{8366B932-90B3-472F-87AC-09B8419BE995}" dt="2025-05-12T13:48:35.716" v="699" actId="1076"/>
        <pc:sldMkLst>
          <pc:docMk/>
          <pc:sldMk cId="1211850348" sldId="368"/>
        </pc:sldMkLst>
        <pc:spChg chg="add mod">
          <ac:chgData name="Jemma Smith" userId="c43517b7-c020-487a-a609-e5dcac601652" providerId="ADAL" clId="{8366B932-90B3-472F-87AC-09B8419BE995}" dt="2025-05-12T13:38:54.153" v="652" actId="207"/>
          <ac:spMkLst>
            <pc:docMk/>
            <pc:sldMk cId="1211850348" sldId="368"/>
            <ac:spMk id="3" creationId="{3ECE99E2-A240-A34B-C55F-149FDE38955B}"/>
          </ac:spMkLst>
        </pc:spChg>
        <pc:picChg chg="add mod">
          <ac:chgData name="Jemma Smith" userId="c43517b7-c020-487a-a609-e5dcac601652" providerId="ADAL" clId="{8366B932-90B3-472F-87AC-09B8419BE995}" dt="2025-05-12T13:48:35.716" v="699" actId="1076"/>
          <ac:picMkLst>
            <pc:docMk/>
            <pc:sldMk cId="1211850348" sldId="368"/>
            <ac:picMk id="4" creationId="{6325DFC2-D823-8715-888B-2906D101640C}"/>
          </ac:picMkLst>
        </pc:picChg>
      </pc:sldChg>
      <pc:sldChg chg="addSp modSp new mod">
        <pc:chgData name="Jemma Smith" userId="c43517b7-c020-487a-a609-e5dcac601652" providerId="ADAL" clId="{8366B932-90B3-472F-87AC-09B8419BE995}" dt="2025-05-12T13:52:17.273" v="708" actId="1076"/>
        <pc:sldMkLst>
          <pc:docMk/>
          <pc:sldMk cId="2174003744" sldId="369"/>
        </pc:sldMkLst>
        <pc:spChg chg="add mod">
          <ac:chgData name="Jemma Smith" userId="c43517b7-c020-487a-a609-e5dcac601652" providerId="ADAL" clId="{8366B932-90B3-472F-87AC-09B8419BE995}" dt="2025-05-12T13:44:36.635" v="696" actId="1076"/>
          <ac:spMkLst>
            <pc:docMk/>
            <pc:sldMk cId="2174003744" sldId="369"/>
            <ac:spMk id="3" creationId="{4F52A9CE-8785-8AF9-A685-ADC019D7AC8B}"/>
          </ac:spMkLst>
        </pc:spChg>
        <pc:spChg chg="add mod">
          <ac:chgData name="Jemma Smith" userId="c43517b7-c020-487a-a609-e5dcac601652" providerId="ADAL" clId="{8366B932-90B3-472F-87AC-09B8419BE995}" dt="2025-05-12T13:44:13.520" v="691" actId="404"/>
          <ac:spMkLst>
            <pc:docMk/>
            <pc:sldMk cId="2174003744" sldId="369"/>
            <ac:spMk id="4" creationId="{504CA0D3-3592-935D-D5F4-FF587F2B81C8}"/>
          </ac:spMkLst>
        </pc:spChg>
        <pc:picChg chg="add mod">
          <ac:chgData name="Jemma Smith" userId="c43517b7-c020-487a-a609-e5dcac601652" providerId="ADAL" clId="{8366B932-90B3-472F-87AC-09B8419BE995}" dt="2025-05-12T13:52:17.273" v="708" actId="1076"/>
          <ac:picMkLst>
            <pc:docMk/>
            <pc:sldMk cId="2174003744" sldId="369"/>
            <ac:picMk id="5" creationId="{A2532B28-2ACD-C4AF-C5B3-5BECBDF8FFE2}"/>
          </ac:picMkLst>
        </pc:picChg>
      </pc:sldChg>
      <pc:sldChg chg="new del">
        <pc:chgData name="Jemma Smith" userId="c43517b7-c020-487a-a609-e5dcac601652" providerId="ADAL" clId="{8366B932-90B3-472F-87AC-09B8419BE995}" dt="2025-05-12T13:53:18.190" v="709" actId="47"/>
        <pc:sldMkLst>
          <pc:docMk/>
          <pc:sldMk cId="3688357623" sldId="370"/>
        </pc:sldMkLst>
      </pc:sldChg>
      <pc:sldChg chg="addSp modSp new mod">
        <pc:chgData name="Jemma Smith" userId="c43517b7-c020-487a-a609-e5dcac601652" providerId="ADAL" clId="{8366B932-90B3-472F-87AC-09B8419BE995}" dt="2025-05-12T13:50:35.347" v="706" actId="1076"/>
        <pc:sldMkLst>
          <pc:docMk/>
          <pc:sldMk cId="68593417" sldId="371"/>
        </pc:sldMkLst>
        <pc:spChg chg="add mod">
          <ac:chgData name="Jemma Smith" userId="c43517b7-c020-487a-a609-e5dcac601652" providerId="ADAL" clId="{8366B932-90B3-472F-87AC-09B8419BE995}" dt="2025-05-12T13:44:26.757" v="694" actId="1076"/>
          <ac:spMkLst>
            <pc:docMk/>
            <pc:sldMk cId="68593417" sldId="371"/>
            <ac:spMk id="3" creationId="{C15A26EE-02BB-949E-5897-DE3509E74F48}"/>
          </ac:spMkLst>
        </pc:spChg>
        <pc:picChg chg="add mod modCrop">
          <ac:chgData name="Jemma Smith" userId="c43517b7-c020-487a-a609-e5dcac601652" providerId="ADAL" clId="{8366B932-90B3-472F-87AC-09B8419BE995}" dt="2025-05-12T13:50:35.347" v="706" actId="1076"/>
          <ac:picMkLst>
            <pc:docMk/>
            <pc:sldMk cId="68593417" sldId="371"/>
            <ac:picMk id="4" creationId="{365C9623-0CB0-C65E-EC4B-CDE663FF003A}"/>
          </ac:picMkLst>
        </pc:picChg>
      </pc:sldChg>
    </pc:docChg>
  </pc:docChgLst>
  <pc:docChgLst>
    <pc:chgData name="Jemma Smith" userId="c43517b7-c020-487a-a609-e5dcac601652" providerId="ADAL" clId="{A897B1C4-1C6D-4231-B545-C00F29FF2838}"/>
    <pc:docChg chg="custSel addSld modSld">
      <pc:chgData name="Jemma Smith" userId="c43517b7-c020-487a-a609-e5dcac601652" providerId="ADAL" clId="{A897B1C4-1C6D-4231-B545-C00F29FF2838}" dt="2025-04-25T14:56:15.855" v="265" actId="20577"/>
      <pc:docMkLst>
        <pc:docMk/>
      </pc:docMkLst>
      <pc:sldChg chg="modSp mod">
        <pc:chgData name="Jemma Smith" userId="c43517b7-c020-487a-a609-e5dcac601652" providerId="ADAL" clId="{A897B1C4-1C6D-4231-B545-C00F29FF2838}" dt="2025-04-25T14:56:15.855" v="265" actId="20577"/>
        <pc:sldMkLst>
          <pc:docMk/>
          <pc:sldMk cId="1093425588" sldId="314"/>
        </pc:sldMkLst>
      </pc:sldChg>
      <pc:sldChg chg="addSp delSp modSp new mod">
        <pc:chgData name="Jemma Smith" userId="c43517b7-c020-487a-a609-e5dcac601652" providerId="ADAL" clId="{A897B1C4-1C6D-4231-B545-C00F29FF2838}" dt="2025-04-25T14:45:50.632" v="260" actId="20577"/>
        <pc:sldMkLst>
          <pc:docMk/>
          <pc:sldMk cId="1173829584" sldId="344"/>
        </pc:sldMkLst>
      </pc:sldChg>
      <pc:sldChg chg="addSp modSp new mod">
        <pc:chgData name="Jemma Smith" userId="c43517b7-c020-487a-a609-e5dcac601652" providerId="ADAL" clId="{A897B1C4-1C6D-4231-B545-C00F29FF2838}" dt="2025-04-25T14:42:35.393" v="20" actId="1076"/>
        <pc:sldMkLst>
          <pc:docMk/>
          <pc:sldMk cId="2559017012" sldId="345"/>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388F2-73DA-4185-9B0F-C5450ACEFBAF}"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F113AB79-8800-4AA9-B61F-235AC0807A24}">
      <dgm:prSet phldrT="[Text]"/>
      <dgm:spPr/>
      <dgm:t>
        <a:bodyPr/>
        <a:lstStyle/>
        <a:p>
          <a:r>
            <a:rPr lang="en-GB" dirty="0"/>
            <a:t>Problem recognition</a:t>
          </a:r>
        </a:p>
      </dgm:t>
    </dgm:pt>
    <dgm:pt modelId="{95FEC968-F46D-44AD-B0DB-DDE36726947C}" type="parTrans" cxnId="{A5BE1691-A610-4C39-AE48-316DBE9C84F0}">
      <dgm:prSet/>
      <dgm:spPr/>
      <dgm:t>
        <a:bodyPr/>
        <a:lstStyle/>
        <a:p>
          <a:endParaRPr lang="en-GB"/>
        </a:p>
      </dgm:t>
    </dgm:pt>
    <dgm:pt modelId="{3514CA01-A049-4FC4-8746-1D739EC9ACCC}" type="sibTrans" cxnId="{A5BE1691-A610-4C39-AE48-316DBE9C84F0}">
      <dgm:prSet/>
      <dgm:spPr/>
      <dgm:t>
        <a:bodyPr/>
        <a:lstStyle/>
        <a:p>
          <a:endParaRPr lang="en-GB"/>
        </a:p>
      </dgm:t>
    </dgm:pt>
    <dgm:pt modelId="{9DA91B3D-4570-476C-B127-51401D63D26D}">
      <dgm:prSet phldrT="[Text]"/>
      <dgm:spPr/>
      <dgm:t>
        <a:bodyPr/>
        <a:lstStyle/>
        <a:p>
          <a:r>
            <a:rPr lang="en-GB" dirty="0"/>
            <a:t>Information search</a:t>
          </a:r>
        </a:p>
      </dgm:t>
    </dgm:pt>
    <dgm:pt modelId="{E329D590-FBCA-4698-A0E6-9067D0234CC9}" type="parTrans" cxnId="{81C5A861-A90A-4BF1-9D76-527C5580359B}">
      <dgm:prSet/>
      <dgm:spPr/>
      <dgm:t>
        <a:bodyPr/>
        <a:lstStyle/>
        <a:p>
          <a:endParaRPr lang="en-GB"/>
        </a:p>
      </dgm:t>
    </dgm:pt>
    <dgm:pt modelId="{BB34611B-4D75-4577-B948-2ED6FC961DC0}" type="sibTrans" cxnId="{81C5A861-A90A-4BF1-9D76-527C5580359B}">
      <dgm:prSet/>
      <dgm:spPr/>
      <dgm:t>
        <a:bodyPr/>
        <a:lstStyle/>
        <a:p>
          <a:endParaRPr lang="en-GB"/>
        </a:p>
      </dgm:t>
    </dgm:pt>
    <dgm:pt modelId="{314013E3-43A0-4E79-A891-90313B303C68}">
      <dgm:prSet phldrT="[Text]"/>
      <dgm:spPr/>
      <dgm:t>
        <a:bodyPr/>
        <a:lstStyle/>
        <a:p>
          <a:r>
            <a:rPr lang="en-GB" dirty="0"/>
            <a:t>Post</a:t>
          </a:r>
        </a:p>
        <a:p>
          <a:r>
            <a:rPr lang="en-GB" dirty="0"/>
            <a:t>purchase</a:t>
          </a:r>
        </a:p>
        <a:p>
          <a:r>
            <a:rPr lang="en-GB" dirty="0"/>
            <a:t>evaluation</a:t>
          </a:r>
        </a:p>
      </dgm:t>
    </dgm:pt>
    <dgm:pt modelId="{E0AB709B-93A9-4C57-9937-85E35F56EC7D}" type="parTrans" cxnId="{99A30629-17A0-4DAF-83FB-3B2A17B07367}">
      <dgm:prSet/>
      <dgm:spPr/>
      <dgm:t>
        <a:bodyPr/>
        <a:lstStyle/>
        <a:p>
          <a:endParaRPr lang="en-GB"/>
        </a:p>
      </dgm:t>
    </dgm:pt>
    <dgm:pt modelId="{8C23C8ED-72E9-4DF4-A551-B96679828659}" type="sibTrans" cxnId="{99A30629-17A0-4DAF-83FB-3B2A17B07367}">
      <dgm:prSet/>
      <dgm:spPr/>
      <dgm:t>
        <a:bodyPr/>
        <a:lstStyle/>
        <a:p>
          <a:endParaRPr lang="en-GB"/>
        </a:p>
      </dgm:t>
    </dgm:pt>
    <dgm:pt modelId="{D46AC9B1-6E09-4130-8DFA-B3893C125399}">
      <dgm:prSet/>
      <dgm:spPr/>
      <dgm:t>
        <a:bodyPr/>
        <a:lstStyle/>
        <a:p>
          <a:r>
            <a:rPr lang="en-GB" dirty="0"/>
            <a:t>Evaluation of alternatives</a:t>
          </a:r>
        </a:p>
      </dgm:t>
    </dgm:pt>
    <dgm:pt modelId="{3665652E-956F-4EF8-AFB9-29A95078D686}" type="parTrans" cxnId="{3E08DE76-0EDC-41A7-8D37-823F9958D132}">
      <dgm:prSet/>
      <dgm:spPr/>
      <dgm:t>
        <a:bodyPr/>
        <a:lstStyle/>
        <a:p>
          <a:endParaRPr lang="en-GB"/>
        </a:p>
      </dgm:t>
    </dgm:pt>
    <dgm:pt modelId="{61335DFE-8AC3-497B-AD09-6417ACB8BF9E}" type="sibTrans" cxnId="{3E08DE76-0EDC-41A7-8D37-823F9958D132}">
      <dgm:prSet/>
      <dgm:spPr/>
      <dgm:t>
        <a:bodyPr/>
        <a:lstStyle/>
        <a:p>
          <a:endParaRPr lang="en-GB"/>
        </a:p>
      </dgm:t>
    </dgm:pt>
    <dgm:pt modelId="{E23818CC-A294-4C9A-B432-96A87A963D48}">
      <dgm:prSet/>
      <dgm:spPr/>
      <dgm:t>
        <a:bodyPr/>
        <a:lstStyle/>
        <a:p>
          <a:r>
            <a:rPr lang="en-GB" dirty="0"/>
            <a:t>Purchase</a:t>
          </a:r>
        </a:p>
      </dgm:t>
    </dgm:pt>
    <dgm:pt modelId="{A0077B5B-04FB-4BBF-8DBA-CB28EEC04294}" type="parTrans" cxnId="{CAF35528-568D-4405-8478-C778AE64B556}">
      <dgm:prSet/>
      <dgm:spPr/>
      <dgm:t>
        <a:bodyPr/>
        <a:lstStyle/>
        <a:p>
          <a:endParaRPr lang="en-GB"/>
        </a:p>
      </dgm:t>
    </dgm:pt>
    <dgm:pt modelId="{8BA67C90-6142-4500-AD05-7E5C32AE1BD9}" type="sibTrans" cxnId="{CAF35528-568D-4405-8478-C778AE64B556}">
      <dgm:prSet/>
      <dgm:spPr/>
      <dgm:t>
        <a:bodyPr/>
        <a:lstStyle/>
        <a:p>
          <a:endParaRPr lang="en-GB"/>
        </a:p>
      </dgm:t>
    </dgm:pt>
    <dgm:pt modelId="{63B54AFB-5EE9-45BB-92E4-735A6C3D2AF2}" type="pres">
      <dgm:prSet presAssocID="{70C388F2-73DA-4185-9B0F-C5450ACEFBAF}" presName="Name0" presStyleCnt="0">
        <dgm:presLayoutVars>
          <dgm:chMax val="11"/>
          <dgm:chPref val="11"/>
          <dgm:dir/>
          <dgm:resizeHandles/>
        </dgm:presLayoutVars>
      </dgm:prSet>
      <dgm:spPr/>
    </dgm:pt>
    <dgm:pt modelId="{2CBE7BD3-92C2-428D-AF50-4A7376B286D0}" type="pres">
      <dgm:prSet presAssocID="{314013E3-43A0-4E79-A891-90313B303C68}" presName="Accent5" presStyleCnt="0"/>
      <dgm:spPr/>
    </dgm:pt>
    <dgm:pt modelId="{7B622806-FBA1-43B0-A397-668260044877}" type="pres">
      <dgm:prSet presAssocID="{314013E3-43A0-4E79-A891-90313B303C68}" presName="Accent" presStyleLbl="node1" presStyleIdx="0" presStyleCnt="5"/>
      <dgm:spPr/>
    </dgm:pt>
    <dgm:pt modelId="{40E331A6-0BA1-4AD8-91F9-2829663112DC}" type="pres">
      <dgm:prSet presAssocID="{314013E3-43A0-4E79-A891-90313B303C68}" presName="ParentBackground5" presStyleCnt="0"/>
      <dgm:spPr/>
    </dgm:pt>
    <dgm:pt modelId="{0EB3AEF6-D351-48E6-89E1-C61AFB142A66}" type="pres">
      <dgm:prSet presAssocID="{314013E3-43A0-4E79-A891-90313B303C68}" presName="ParentBackground" presStyleLbl="fgAcc1" presStyleIdx="0" presStyleCnt="5"/>
      <dgm:spPr/>
    </dgm:pt>
    <dgm:pt modelId="{8A8689A8-07C3-4484-AD97-21F9A072437F}" type="pres">
      <dgm:prSet presAssocID="{314013E3-43A0-4E79-A891-90313B303C68}" presName="Parent5" presStyleLbl="revTx" presStyleIdx="0" presStyleCnt="0">
        <dgm:presLayoutVars>
          <dgm:chMax val="1"/>
          <dgm:chPref val="1"/>
          <dgm:bulletEnabled val="1"/>
        </dgm:presLayoutVars>
      </dgm:prSet>
      <dgm:spPr/>
    </dgm:pt>
    <dgm:pt modelId="{05A87C8A-C2F9-4F4E-AD9F-8C93D137E236}" type="pres">
      <dgm:prSet presAssocID="{E23818CC-A294-4C9A-B432-96A87A963D48}" presName="Accent4" presStyleCnt="0"/>
      <dgm:spPr/>
    </dgm:pt>
    <dgm:pt modelId="{FDBB9384-0442-47C0-9681-28FE814180B8}" type="pres">
      <dgm:prSet presAssocID="{E23818CC-A294-4C9A-B432-96A87A963D48}" presName="Accent" presStyleLbl="node1" presStyleIdx="1" presStyleCnt="5"/>
      <dgm:spPr/>
    </dgm:pt>
    <dgm:pt modelId="{D529E612-8DB1-4AAB-B69F-8E477E8BB6F1}" type="pres">
      <dgm:prSet presAssocID="{E23818CC-A294-4C9A-B432-96A87A963D48}" presName="ParentBackground4" presStyleCnt="0"/>
      <dgm:spPr/>
    </dgm:pt>
    <dgm:pt modelId="{CBA194A1-43A8-4D1C-8D91-95D5E0467622}" type="pres">
      <dgm:prSet presAssocID="{E23818CC-A294-4C9A-B432-96A87A963D48}" presName="ParentBackground" presStyleLbl="fgAcc1" presStyleIdx="1" presStyleCnt="5"/>
      <dgm:spPr/>
    </dgm:pt>
    <dgm:pt modelId="{F158AE27-88FE-411D-AA9E-554F5D4DB054}" type="pres">
      <dgm:prSet presAssocID="{E23818CC-A294-4C9A-B432-96A87A963D48}" presName="Parent4" presStyleLbl="revTx" presStyleIdx="0" presStyleCnt="0">
        <dgm:presLayoutVars>
          <dgm:chMax val="1"/>
          <dgm:chPref val="1"/>
          <dgm:bulletEnabled val="1"/>
        </dgm:presLayoutVars>
      </dgm:prSet>
      <dgm:spPr/>
    </dgm:pt>
    <dgm:pt modelId="{FF2678FE-1439-41DD-831B-6A56121BB050}" type="pres">
      <dgm:prSet presAssocID="{D46AC9B1-6E09-4130-8DFA-B3893C125399}" presName="Accent3" presStyleCnt="0"/>
      <dgm:spPr/>
    </dgm:pt>
    <dgm:pt modelId="{F79D91F0-B835-40B6-AA7C-627B3B00F742}" type="pres">
      <dgm:prSet presAssocID="{D46AC9B1-6E09-4130-8DFA-B3893C125399}" presName="Accent" presStyleLbl="node1" presStyleIdx="2" presStyleCnt="5"/>
      <dgm:spPr/>
    </dgm:pt>
    <dgm:pt modelId="{C621EEFA-FE98-4630-AD88-E9FFFE82E815}" type="pres">
      <dgm:prSet presAssocID="{D46AC9B1-6E09-4130-8DFA-B3893C125399}" presName="ParentBackground3" presStyleCnt="0"/>
      <dgm:spPr/>
    </dgm:pt>
    <dgm:pt modelId="{4BF2E514-678F-42CE-B886-7166E61D995C}" type="pres">
      <dgm:prSet presAssocID="{D46AC9B1-6E09-4130-8DFA-B3893C125399}" presName="ParentBackground" presStyleLbl="fgAcc1" presStyleIdx="2" presStyleCnt="5"/>
      <dgm:spPr/>
    </dgm:pt>
    <dgm:pt modelId="{2ABBE270-6AB1-4D08-849B-405BBEE9F5F2}" type="pres">
      <dgm:prSet presAssocID="{D46AC9B1-6E09-4130-8DFA-B3893C125399}" presName="Parent3" presStyleLbl="revTx" presStyleIdx="0" presStyleCnt="0">
        <dgm:presLayoutVars>
          <dgm:chMax val="1"/>
          <dgm:chPref val="1"/>
          <dgm:bulletEnabled val="1"/>
        </dgm:presLayoutVars>
      </dgm:prSet>
      <dgm:spPr/>
    </dgm:pt>
    <dgm:pt modelId="{821C7FB9-3E86-4B97-B544-714B5A865BFB}" type="pres">
      <dgm:prSet presAssocID="{9DA91B3D-4570-476C-B127-51401D63D26D}" presName="Accent2" presStyleCnt="0"/>
      <dgm:spPr/>
    </dgm:pt>
    <dgm:pt modelId="{4BFAF191-7206-4A6B-B5EE-F043238D9BD6}" type="pres">
      <dgm:prSet presAssocID="{9DA91B3D-4570-476C-B127-51401D63D26D}" presName="Accent" presStyleLbl="node1" presStyleIdx="3" presStyleCnt="5"/>
      <dgm:spPr/>
    </dgm:pt>
    <dgm:pt modelId="{9B09792D-AF27-442F-AD75-118B282F6B66}" type="pres">
      <dgm:prSet presAssocID="{9DA91B3D-4570-476C-B127-51401D63D26D}" presName="ParentBackground2" presStyleCnt="0"/>
      <dgm:spPr/>
    </dgm:pt>
    <dgm:pt modelId="{86EAC02A-7EB3-4A43-A2DB-7AAFA79C59D9}" type="pres">
      <dgm:prSet presAssocID="{9DA91B3D-4570-476C-B127-51401D63D26D}" presName="ParentBackground" presStyleLbl="fgAcc1" presStyleIdx="3" presStyleCnt="5"/>
      <dgm:spPr/>
    </dgm:pt>
    <dgm:pt modelId="{B5F5AE06-4FA8-404E-9253-C5C67F9701AB}" type="pres">
      <dgm:prSet presAssocID="{9DA91B3D-4570-476C-B127-51401D63D26D}" presName="Parent2" presStyleLbl="revTx" presStyleIdx="0" presStyleCnt="0">
        <dgm:presLayoutVars>
          <dgm:chMax val="1"/>
          <dgm:chPref val="1"/>
          <dgm:bulletEnabled val="1"/>
        </dgm:presLayoutVars>
      </dgm:prSet>
      <dgm:spPr/>
    </dgm:pt>
    <dgm:pt modelId="{07D1CF4F-B410-4131-AB4D-325405ED70F8}" type="pres">
      <dgm:prSet presAssocID="{F113AB79-8800-4AA9-B61F-235AC0807A24}" presName="Accent1" presStyleCnt="0"/>
      <dgm:spPr/>
    </dgm:pt>
    <dgm:pt modelId="{2D01F29E-CFEF-43D1-A0BB-C2F5A8C9AB4D}" type="pres">
      <dgm:prSet presAssocID="{F113AB79-8800-4AA9-B61F-235AC0807A24}" presName="Accent" presStyleLbl="node1" presStyleIdx="4" presStyleCnt="5"/>
      <dgm:spPr/>
    </dgm:pt>
    <dgm:pt modelId="{366F3DC6-3DFF-4FEF-AEB0-CC002EADB970}" type="pres">
      <dgm:prSet presAssocID="{F113AB79-8800-4AA9-B61F-235AC0807A24}" presName="ParentBackground1" presStyleCnt="0"/>
      <dgm:spPr/>
    </dgm:pt>
    <dgm:pt modelId="{B41278B2-998C-49E8-90A9-1D9A4C1CA48E}" type="pres">
      <dgm:prSet presAssocID="{F113AB79-8800-4AA9-B61F-235AC0807A24}" presName="ParentBackground" presStyleLbl="fgAcc1" presStyleIdx="4" presStyleCnt="5"/>
      <dgm:spPr/>
    </dgm:pt>
    <dgm:pt modelId="{4FAA0F93-4CFF-46AB-86C0-24421C506896}" type="pres">
      <dgm:prSet presAssocID="{F113AB79-8800-4AA9-B61F-235AC0807A24}" presName="Parent1" presStyleLbl="revTx" presStyleIdx="0" presStyleCnt="0">
        <dgm:presLayoutVars>
          <dgm:chMax val="1"/>
          <dgm:chPref val="1"/>
          <dgm:bulletEnabled val="1"/>
        </dgm:presLayoutVars>
      </dgm:prSet>
      <dgm:spPr/>
    </dgm:pt>
  </dgm:ptLst>
  <dgm:cxnLst>
    <dgm:cxn modelId="{12F08E1D-8CD0-4E59-9A1D-32BF34CE623A}" type="presOf" srcId="{D46AC9B1-6E09-4130-8DFA-B3893C125399}" destId="{4BF2E514-678F-42CE-B886-7166E61D995C}" srcOrd="0" destOrd="0" presId="urn:microsoft.com/office/officeart/2011/layout/CircleProcess"/>
    <dgm:cxn modelId="{CAF35528-568D-4405-8478-C778AE64B556}" srcId="{70C388F2-73DA-4185-9B0F-C5450ACEFBAF}" destId="{E23818CC-A294-4C9A-B432-96A87A963D48}" srcOrd="3" destOrd="0" parTransId="{A0077B5B-04FB-4BBF-8DBA-CB28EEC04294}" sibTransId="{8BA67C90-6142-4500-AD05-7E5C32AE1BD9}"/>
    <dgm:cxn modelId="{99A30629-17A0-4DAF-83FB-3B2A17B07367}" srcId="{70C388F2-73DA-4185-9B0F-C5450ACEFBAF}" destId="{314013E3-43A0-4E79-A891-90313B303C68}" srcOrd="4" destOrd="0" parTransId="{E0AB709B-93A9-4C57-9937-85E35F56EC7D}" sibTransId="{8C23C8ED-72E9-4DF4-A551-B96679828659}"/>
    <dgm:cxn modelId="{C6E5AB31-AA0E-421D-82C5-795AA6E467EA}" type="presOf" srcId="{F113AB79-8800-4AA9-B61F-235AC0807A24}" destId="{B41278B2-998C-49E8-90A9-1D9A4C1CA48E}" srcOrd="0" destOrd="0" presId="urn:microsoft.com/office/officeart/2011/layout/CircleProcess"/>
    <dgm:cxn modelId="{F12AA43C-C7B9-4AD5-8A9C-DD8A6D2BC50B}" type="presOf" srcId="{9DA91B3D-4570-476C-B127-51401D63D26D}" destId="{B5F5AE06-4FA8-404E-9253-C5C67F9701AB}" srcOrd="1" destOrd="0" presId="urn:microsoft.com/office/officeart/2011/layout/CircleProcess"/>
    <dgm:cxn modelId="{81C5A861-A90A-4BF1-9D76-527C5580359B}" srcId="{70C388F2-73DA-4185-9B0F-C5450ACEFBAF}" destId="{9DA91B3D-4570-476C-B127-51401D63D26D}" srcOrd="1" destOrd="0" parTransId="{E329D590-FBCA-4698-A0E6-9067D0234CC9}" sibTransId="{BB34611B-4D75-4577-B948-2ED6FC961DC0}"/>
    <dgm:cxn modelId="{3E08DE76-0EDC-41A7-8D37-823F9958D132}" srcId="{70C388F2-73DA-4185-9B0F-C5450ACEFBAF}" destId="{D46AC9B1-6E09-4130-8DFA-B3893C125399}" srcOrd="2" destOrd="0" parTransId="{3665652E-956F-4EF8-AFB9-29A95078D686}" sibTransId="{61335DFE-8AC3-497B-AD09-6417ACB8BF9E}"/>
    <dgm:cxn modelId="{17E10A7A-56DD-4D14-9998-F21B009EE850}" type="presOf" srcId="{F113AB79-8800-4AA9-B61F-235AC0807A24}" destId="{4FAA0F93-4CFF-46AB-86C0-24421C506896}" srcOrd="1" destOrd="0" presId="urn:microsoft.com/office/officeart/2011/layout/CircleProcess"/>
    <dgm:cxn modelId="{9B1D3487-1AFE-4219-868F-5164C169687F}" type="presOf" srcId="{D46AC9B1-6E09-4130-8DFA-B3893C125399}" destId="{2ABBE270-6AB1-4D08-849B-405BBEE9F5F2}" srcOrd="1" destOrd="0" presId="urn:microsoft.com/office/officeart/2011/layout/CircleProcess"/>
    <dgm:cxn modelId="{6CA04388-BF72-468F-ABC4-45DE00F99ADD}" type="presOf" srcId="{E23818CC-A294-4C9A-B432-96A87A963D48}" destId="{F158AE27-88FE-411D-AA9E-554F5D4DB054}" srcOrd="1" destOrd="0" presId="urn:microsoft.com/office/officeart/2011/layout/CircleProcess"/>
    <dgm:cxn modelId="{A5BE1691-A610-4C39-AE48-316DBE9C84F0}" srcId="{70C388F2-73DA-4185-9B0F-C5450ACEFBAF}" destId="{F113AB79-8800-4AA9-B61F-235AC0807A24}" srcOrd="0" destOrd="0" parTransId="{95FEC968-F46D-44AD-B0DB-DDE36726947C}" sibTransId="{3514CA01-A049-4FC4-8746-1D739EC9ACCC}"/>
    <dgm:cxn modelId="{D4F2E6A4-9391-4786-A3BE-AFCD4BA3B6AB}" type="presOf" srcId="{314013E3-43A0-4E79-A891-90313B303C68}" destId="{8A8689A8-07C3-4484-AD97-21F9A072437F}" srcOrd="1" destOrd="0" presId="urn:microsoft.com/office/officeart/2011/layout/CircleProcess"/>
    <dgm:cxn modelId="{FE6C12A7-C4A7-4415-BFAD-FE6D3BB26F97}" type="presOf" srcId="{70C388F2-73DA-4185-9B0F-C5450ACEFBAF}" destId="{63B54AFB-5EE9-45BB-92E4-735A6C3D2AF2}" srcOrd="0" destOrd="0" presId="urn:microsoft.com/office/officeart/2011/layout/CircleProcess"/>
    <dgm:cxn modelId="{F6D357CE-ED9F-45F3-B7F7-A339ECB15454}" type="presOf" srcId="{E23818CC-A294-4C9A-B432-96A87A963D48}" destId="{CBA194A1-43A8-4D1C-8D91-95D5E0467622}" srcOrd="0" destOrd="0" presId="urn:microsoft.com/office/officeart/2011/layout/CircleProcess"/>
    <dgm:cxn modelId="{7E2464DD-85D8-4D86-B5DD-7B0BE9B97801}" type="presOf" srcId="{9DA91B3D-4570-476C-B127-51401D63D26D}" destId="{86EAC02A-7EB3-4A43-A2DB-7AAFA79C59D9}" srcOrd="0" destOrd="0" presId="urn:microsoft.com/office/officeart/2011/layout/CircleProcess"/>
    <dgm:cxn modelId="{60C0FEF5-8CC8-4DFE-8821-FE3611B657F5}" type="presOf" srcId="{314013E3-43A0-4E79-A891-90313B303C68}" destId="{0EB3AEF6-D351-48E6-89E1-C61AFB142A66}" srcOrd="0" destOrd="0" presId="urn:microsoft.com/office/officeart/2011/layout/CircleProcess"/>
    <dgm:cxn modelId="{8801526C-97E4-4CAD-B8AA-FCA1E7356D98}" type="presParOf" srcId="{63B54AFB-5EE9-45BB-92E4-735A6C3D2AF2}" destId="{2CBE7BD3-92C2-428D-AF50-4A7376B286D0}" srcOrd="0" destOrd="0" presId="urn:microsoft.com/office/officeart/2011/layout/CircleProcess"/>
    <dgm:cxn modelId="{60527CB5-ED80-4D5F-8F23-22BE11E4887A}" type="presParOf" srcId="{2CBE7BD3-92C2-428D-AF50-4A7376B286D0}" destId="{7B622806-FBA1-43B0-A397-668260044877}" srcOrd="0" destOrd="0" presId="urn:microsoft.com/office/officeart/2011/layout/CircleProcess"/>
    <dgm:cxn modelId="{017629D3-A0C8-4499-B0E9-837BB336209B}" type="presParOf" srcId="{63B54AFB-5EE9-45BB-92E4-735A6C3D2AF2}" destId="{40E331A6-0BA1-4AD8-91F9-2829663112DC}" srcOrd="1" destOrd="0" presId="urn:microsoft.com/office/officeart/2011/layout/CircleProcess"/>
    <dgm:cxn modelId="{2B1F47EE-F4DF-45F2-BC1E-A96A14A59165}" type="presParOf" srcId="{40E331A6-0BA1-4AD8-91F9-2829663112DC}" destId="{0EB3AEF6-D351-48E6-89E1-C61AFB142A66}" srcOrd="0" destOrd="0" presId="urn:microsoft.com/office/officeart/2011/layout/CircleProcess"/>
    <dgm:cxn modelId="{6B9BD44B-54EF-4BB8-B133-EBA7DD372063}" type="presParOf" srcId="{63B54AFB-5EE9-45BB-92E4-735A6C3D2AF2}" destId="{8A8689A8-07C3-4484-AD97-21F9A072437F}" srcOrd="2" destOrd="0" presId="urn:microsoft.com/office/officeart/2011/layout/CircleProcess"/>
    <dgm:cxn modelId="{E0057793-5117-41C6-8F2C-C3724ABC9AE2}" type="presParOf" srcId="{63B54AFB-5EE9-45BB-92E4-735A6C3D2AF2}" destId="{05A87C8A-C2F9-4F4E-AD9F-8C93D137E236}" srcOrd="3" destOrd="0" presId="urn:microsoft.com/office/officeart/2011/layout/CircleProcess"/>
    <dgm:cxn modelId="{5CF300B5-AF57-45B8-9A9F-1C5794F2CDAF}" type="presParOf" srcId="{05A87C8A-C2F9-4F4E-AD9F-8C93D137E236}" destId="{FDBB9384-0442-47C0-9681-28FE814180B8}" srcOrd="0" destOrd="0" presId="urn:microsoft.com/office/officeart/2011/layout/CircleProcess"/>
    <dgm:cxn modelId="{E21EFDC7-BE2B-40C4-8663-6DED9989BC9E}" type="presParOf" srcId="{63B54AFB-5EE9-45BB-92E4-735A6C3D2AF2}" destId="{D529E612-8DB1-4AAB-B69F-8E477E8BB6F1}" srcOrd="4" destOrd="0" presId="urn:microsoft.com/office/officeart/2011/layout/CircleProcess"/>
    <dgm:cxn modelId="{69470320-9917-4C6D-9862-2A1C60220092}" type="presParOf" srcId="{D529E612-8DB1-4AAB-B69F-8E477E8BB6F1}" destId="{CBA194A1-43A8-4D1C-8D91-95D5E0467622}" srcOrd="0" destOrd="0" presId="urn:microsoft.com/office/officeart/2011/layout/CircleProcess"/>
    <dgm:cxn modelId="{30763EEC-C722-4908-ACAA-8AECD090F9F3}" type="presParOf" srcId="{63B54AFB-5EE9-45BB-92E4-735A6C3D2AF2}" destId="{F158AE27-88FE-411D-AA9E-554F5D4DB054}" srcOrd="5" destOrd="0" presId="urn:microsoft.com/office/officeart/2011/layout/CircleProcess"/>
    <dgm:cxn modelId="{67B0C9E4-CE5C-4294-920B-819FFBBE6FD8}" type="presParOf" srcId="{63B54AFB-5EE9-45BB-92E4-735A6C3D2AF2}" destId="{FF2678FE-1439-41DD-831B-6A56121BB050}" srcOrd="6" destOrd="0" presId="urn:microsoft.com/office/officeart/2011/layout/CircleProcess"/>
    <dgm:cxn modelId="{35FDA779-2075-47D0-8387-A88D15FC39BA}" type="presParOf" srcId="{FF2678FE-1439-41DD-831B-6A56121BB050}" destId="{F79D91F0-B835-40B6-AA7C-627B3B00F742}" srcOrd="0" destOrd="0" presId="urn:microsoft.com/office/officeart/2011/layout/CircleProcess"/>
    <dgm:cxn modelId="{640717DA-D99A-4E84-84EE-E26E4FCFBDE4}" type="presParOf" srcId="{63B54AFB-5EE9-45BB-92E4-735A6C3D2AF2}" destId="{C621EEFA-FE98-4630-AD88-E9FFFE82E815}" srcOrd="7" destOrd="0" presId="urn:microsoft.com/office/officeart/2011/layout/CircleProcess"/>
    <dgm:cxn modelId="{C623927F-1530-472B-9F7A-4E755F6FC728}" type="presParOf" srcId="{C621EEFA-FE98-4630-AD88-E9FFFE82E815}" destId="{4BF2E514-678F-42CE-B886-7166E61D995C}" srcOrd="0" destOrd="0" presId="urn:microsoft.com/office/officeart/2011/layout/CircleProcess"/>
    <dgm:cxn modelId="{72DA9506-33C8-41DB-A792-2FF9F8D36D00}" type="presParOf" srcId="{63B54AFB-5EE9-45BB-92E4-735A6C3D2AF2}" destId="{2ABBE270-6AB1-4D08-849B-405BBEE9F5F2}" srcOrd="8" destOrd="0" presId="urn:microsoft.com/office/officeart/2011/layout/CircleProcess"/>
    <dgm:cxn modelId="{3D2E1D1E-EB9B-429B-9EB1-A6A58573C284}" type="presParOf" srcId="{63B54AFB-5EE9-45BB-92E4-735A6C3D2AF2}" destId="{821C7FB9-3E86-4B97-B544-714B5A865BFB}" srcOrd="9" destOrd="0" presId="urn:microsoft.com/office/officeart/2011/layout/CircleProcess"/>
    <dgm:cxn modelId="{D257F806-7903-4BDF-AA57-E3F0DE102973}" type="presParOf" srcId="{821C7FB9-3E86-4B97-B544-714B5A865BFB}" destId="{4BFAF191-7206-4A6B-B5EE-F043238D9BD6}" srcOrd="0" destOrd="0" presId="urn:microsoft.com/office/officeart/2011/layout/CircleProcess"/>
    <dgm:cxn modelId="{430AE457-FB8F-4D10-95C0-F71600887763}" type="presParOf" srcId="{63B54AFB-5EE9-45BB-92E4-735A6C3D2AF2}" destId="{9B09792D-AF27-442F-AD75-118B282F6B66}" srcOrd="10" destOrd="0" presId="urn:microsoft.com/office/officeart/2011/layout/CircleProcess"/>
    <dgm:cxn modelId="{E0E357AD-8CF4-4183-B62B-E62F5185A3CB}" type="presParOf" srcId="{9B09792D-AF27-442F-AD75-118B282F6B66}" destId="{86EAC02A-7EB3-4A43-A2DB-7AAFA79C59D9}" srcOrd="0" destOrd="0" presId="urn:microsoft.com/office/officeart/2011/layout/CircleProcess"/>
    <dgm:cxn modelId="{BCB5133D-EF1E-4CF5-BD15-BE3F852C8DCD}" type="presParOf" srcId="{63B54AFB-5EE9-45BB-92E4-735A6C3D2AF2}" destId="{B5F5AE06-4FA8-404E-9253-C5C67F9701AB}" srcOrd="11" destOrd="0" presId="urn:microsoft.com/office/officeart/2011/layout/CircleProcess"/>
    <dgm:cxn modelId="{A2C94DAF-908C-4E77-80CD-843BDD965067}" type="presParOf" srcId="{63B54AFB-5EE9-45BB-92E4-735A6C3D2AF2}" destId="{07D1CF4F-B410-4131-AB4D-325405ED70F8}" srcOrd="12" destOrd="0" presId="urn:microsoft.com/office/officeart/2011/layout/CircleProcess"/>
    <dgm:cxn modelId="{40640EE8-3136-4BB4-A8B0-0DDE9192C6A5}" type="presParOf" srcId="{07D1CF4F-B410-4131-AB4D-325405ED70F8}" destId="{2D01F29E-CFEF-43D1-A0BB-C2F5A8C9AB4D}" srcOrd="0" destOrd="0" presId="urn:microsoft.com/office/officeart/2011/layout/CircleProcess"/>
    <dgm:cxn modelId="{ED42D1D4-58CD-42D1-B264-94991555B4BA}" type="presParOf" srcId="{63B54AFB-5EE9-45BB-92E4-735A6C3D2AF2}" destId="{366F3DC6-3DFF-4FEF-AEB0-CC002EADB970}" srcOrd="13" destOrd="0" presId="urn:microsoft.com/office/officeart/2011/layout/CircleProcess"/>
    <dgm:cxn modelId="{338C6E15-3AFD-4583-84A1-2F847EA7AE8D}" type="presParOf" srcId="{366F3DC6-3DFF-4FEF-AEB0-CC002EADB970}" destId="{B41278B2-998C-49E8-90A9-1D9A4C1CA48E}" srcOrd="0" destOrd="0" presId="urn:microsoft.com/office/officeart/2011/layout/CircleProcess"/>
    <dgm:cxn modelId="{8C406140-8EF0-4009-8B09-3F461C585F4A}" type="presParOf" srcId="{63B54AFB-5EE9-45BB-92E4-735A6C3D2AF2}" destId="{4FAA0F93-4CFF-46AB-86C0-24421C506896}"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F0C826-3E35-4252-8B34-252A158025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5886C7-C5B5-4301-AE60-596C51429CED}">
      <dgm:prSet/>
      <dgm:spPr/>
      <dgm:t>
        <a:bodyPr/>
        <a:lstStyle/>
        <a:p>
          <a:pPr>
            <a:lnSpc>
              <a:spcPct val="100000"/>
            </a:lnSpc>
          </a:pPr>
          <a:r>
            <a:rPr lang="en-GB"/>
            <a:t>Personal sources: </a:t>
          </a:r>
          <a:r>
            <a:rPr lang="en-GB" i="1"/>
            <a:t>family, friends</a:t>
          </a:r>
          <a:endParaRPr lang="en-US"/>
        </a:p>
      </dgm:t>
    </dgm:pt>
    <dgm:pt modelId="{A17FAD19-8E96-4F48-8D2D-BC6F6885A286}" type="parTrans" cxnId="{2C6D9228-4CE8-4E14-8B7F-825549EE6CD8}">
      <dgm:prSet/>
      <dgm:spPr/>
      <dgm:t>
        <a:bodyPr/>
        <a:lstStyle/>
        <a:p>
          <a:endParaRPr lang="en-US"/>
        </a:p>
      </dgm:t>
    </dgm:pt>
    <dgm:pt modelId="{FF280C0A-76B2-4EE6-8484-5EEF33522D52}" type="sibTrans" cxnId="{2C6D9228-4CE8-4E14-8B7F-825549EE6CD8}">
      <dgm:prSet/>
      <dgm:spPr/>
      <dgm:t>
        <a:bodyPr/>
        <a:lstStyle/>
        <a:p>
          <a:endParaRPr lang="en-US"/>
        </a:p>
      </dgm:t>
    </dgm:pt>
    <dgm:pt modelId="{4E42D356-45BE-40B8-980A-CA0835301C5A}">
      <dgm:prSet/>
      <dgm:spPr/>
      <dgm:t>
        <a:bodyPr/>
        <a:lstStyle/>
        <a:p>
          <a:pPr>
            <a:lnSpc>
              <a:spcPct val="100000"/>
            </a:lnSpc>
          </a:pPr>
          <a:r>
            <a:rPr lang="en-GB"/>
            <a:t>The consumers’ personal past experiences</a:t>
          </a:r>
          <a:endParaRPr lang="en-US"/>
        </a:p>
      </dgm:t>
    </dgm:pt>
    <dgm:pt modelId="{68899482-8007-4BBD-BB4B-6684AFADFF18}" type="parTrans" cxnId="{DD778D37-C664-440F-9491-92F2951355E4}">
      <dgm:prSet/>
      <dgm:spPr/>
      <dgm:t>
        <a:bodyPr/>
        <a:lstStyle/>
        <a:p>
          <a:endParaRPr lang="en-US"/>
        </a:p>
      </dgm:t>
    </dgm:pt>
    <dgm:pt modelId="{F243DEC4-F161-4A96-AD89-5944764A2520}" type="sibTrans" cxnId="{DD778D37-C664-440F-9491-92F2951355E4}">
      <dgm:prSet/>
      <dgm:spPr/>
      <dgm:t>
        <a:bodyPr/>
        <a:lstStyle/>
        <a:p>
          <a:endParaRPr lang="en-US"/>
        </a:p>
      </dgm:t>
    </dgm:pt>
    <dgm:pt modelId="{4030F4C5-0333-41A8-8119-D9638F3C2CAC}">
      <dgm:prSet/>
      <dgm:spPr/>
      <dgm:t>
        <a:bodyPr/>
        <a:lstStyle/>
        <a:p>
          <a:pPr>
            <a:lnSpc>
              <a:spcPct val="100000"/>
            </a:lnSpc>
          </a:pPr>
          <a:r>
            <a:rPr lang="en-GB"/>
            <a:t>Social networks and online forums: </a:t>
          </a:r>
          <a:r>
            <a:rPr lang="en-GB" i="1"/>
            <a:t>brand’s Twitter and Facebook, Reddit etc. </a:t>
          </a:r>
          <a:endParaRPr lang="en-US"/>
        </a:p>
      </dgm:t>
    </dgm:pt>
    <dgm:pt modelId="{8119A477-6E66-4AA2-AB0A-45FF1BEC6E9A}" type="parTrans" cxnId="{DB1EE2D8-6C98-45A4-AC32-07DA1098D2ED}">
      <dgm:prSet/>
      <dgm:spPr/>
      <dgm:t>
        <a:bodyPr/>
        <a:lstStyle/>
        <a:p>
          <a:endParaRPr lang="en-US"/>
        </a:p>
      </dgm:t>
    </dgm:pt>
    <dgm:pt modelId="{BEDC1584-E22D-4B96-9BAB-4C487F80416D}" type="sibTrans" cxnId="{DB1EE2D8-6C98-45A4-AC32-07DA1098D2ED}">
      <dgm:prSet/>
      <dgm:spPr/>
      <dgm:t>
        <a:bodyPr/>
        <a:lstStyle/>
        <a:p>
          <a:endParaRPr lang="en-US"/>
        </a:p>
      </dgm:t>
    </dgm:pt>
    <dgm:pt modelId="{34BB8EF5-3793-4377-B9F1-3B924C249703}">
      <dgm:prSet/>
      <dgm:spPr/>
      <dgm:t>
        <a:bodyPr/>
        <a:lstStyle/>
        <a:p>
          <a:pPr>
            <a:lnSpc>
              <a:spcPct val="100000"/>
            </a:lnSpc>
          </a:pPr>
          <a:r>
            <a:rPr lang="en-GB"/>
            <a:t>Commercial (supplier) sources: </a:t>
          </a:r>
          <a:r>
            <a:rPr lang="en-GB" i="1"/>
            <a:t>salespeople, websites, adverts, product literature</a:t>
          </a:r>
          <a:endParaRPr lang="en-US"/>
        </a:p>
      </dgm:t>
    </dgm:pt>
    <dgm:pt modelId="{7E6EE25D-6785-419A-8A6F-59ECB5E58914}" type="parTrans" cxnId="{73A6E61D-1A56-4B58-9A04-DEFD53B2BD0B}">
      <dgm:prSet/>
      <dgm:spPr/>
      <dgm:t>
        <a:bodyPr/>
        <a:lstStyle/>
        <a:p>
          <a:endParaRPr lang="en-US"/>
        </a:p>
      </dgm:t>
    </dgm:pt>
    <dgm:pt modelId="{8A4BABCE-AE14-48FC-B1B2-F73590F89F6A}" type="sibTrans" cxnId="{73A6E61D-1A56-4B58-9A04-DEFD53B2BD0B}">
      <dgm:prSet/>
      <dgm:spPr/>
      <dgm:t>
        <a:bodyPr/>
        <a:lstStyle/>
        <a:p>
          <a:endParaRPr lang="en-US"/>
        </a:p>
      </dgm:t>
    </dgm:pt>
    <dgm:pt modelId="{1EF2E1EE-56B5-4748-8A62-400C5EE4BD09}">
      <dgm:prSet/>
      <dgm:spPr/>
      <dgm:t>
        <a:bodyPr/>
        <a:lstStyle/>
        <a:p>
          <a:pPr>
            <a:lnSpc>
              <a:spcPct val="100000"/>
            </a:lnSpc>
          </a:pPr>
          <a:r>
            <a:rPr lang="en-GB"/>
            <a:t>Third-party sources: </a:t>
          </a:r>
          <a:r>
            <a:rPr lang="en-GB" i="1"/>
            <a:t>reviews, articles, blogs</a:t>
          </a:r>
          <a:endParaRPr lang="en-US"/>
        </a:p>
      </dgm:t>
    </dgm:pt>
    <dgm:pt modelId="{136FD11F-3AB1-4E89-AF56-40F8090F0D4F}" type="parTrans" cxnId="{9011E06D-D8D2-4268-ACF9-B2C33C7A5A01}">
      <dgm:prSet/>
      <dgm:spPr/>
      <dgm:t>
        <a:bodyPr/>
        <a:lstStyle/>
        <a:p>
          <a:endParaRPr lang="en-US"/>
        </a:p>
      </dgm:t>
    </dgm:pt>
    <dgm:pt modelId="{7BDB7F04-877D-43DD-A7A0-6B32F1F721DB}" type="sibTrans" cxnId="{9011E06D-D8D2-4268-ACF9-B2C33C7A5A01}">
      <dgm:prSet/>
      <dgm:spPr/>
      <dgm:t>
        <a:bodyPr/>
        <a:lstStyle/>
        <a:p>
          <a:endParaRPr lang="en-US"/>
        </a:p>
      </dgm:t>
    </dgm:pt>
    <dgm:pt modelId="{5407F70C-48FA-4190-95DD-C602E1191649}">
      <dgm:prSet/>
      <dgm:spPr/>
      <dgm:t>
        <a:bodyPr/>
        <a:lstStyle/>
        <a:p>
          <a:pPr>
            <a:lnSpc>
              <a:spcPct val="100000"/>
            </a:lnSpc>
          </a:pPr>
          <a:r>
            <a:rPr lang="en-GB" b="1"/>
            <a:t>What sources did you use for your information searches this week?</a:t>
          </a:r>
          <a:endParaRPr lang="en-US"/>
        </a:p>
      </dgm:t>
    </dgm:pt>
    <dgm:pt modelId="{CE9CC518-A5F1-434C-BCB4-159CA6474EEA}" type="parTrans" cxnId="{5515E421-4E79-4FAA-9FA6-334D2E26A063}">
      <dgm:prSet/>
      <dgm:spPr/>
      <dgm:t>
        <a:bodyPr/>
        <a:lstStyle/>
        <a:p>
          <a:endParaRPr lang="en-US"/>
        </a:p>
      </dgm:t>
    </dgm:pt>
    <dgm:pt modelId="{9D89AC79-88D9-423B-B2C1-AB5BEF6AB157}" type="sibTrans" cxnId="{5515E421-4E79-4FAA-9FA6-334D2E26A063}">
      <dgm:prSet/>
      <dgm:spPr/>
      <dgm:t>
        <a:bodyPr/>
        <a:lstStyle/>
        <a:p>
          <a:endParaRPr lang="en-US"/>
        </a:p>
      </dgm:t>
    </dgm:pt>
    <dgm:pt modelId="{2A748792-A959-4C76-A51A-8E1F7FD23D99}" type="pres">
      <dgm:prSet presAssocID="{C2F0C826-3E35-4252-8B34-252A158025E8}" presName="root" presStyleCnt="0">
        <dgm:presLayoutVars>
          <dgm:dir/>
          <dgm:resizeHandles val="exact"/>
        </dgm:presLayoutVars>
      </dgm:prSet>
      <dgm:spPr/>
    </dgm:pt>
    <dgm:pt modelId="{003BDDB3-AB9C-47DE-9C69-464F38EFA3CA}" type="pres">
      <dgm:prSet presAssocID="{A45886C7-C5B5-4301-AE60-596C51429CED}" presName="compNode" presStyleCnt="0"/>
      <dgm:spPr/>
    </dgm:pt>
    <dgm:pt modelId="{460CBB38-1A50-49D6-9304-E1E3DC7E08C8}" type="pres">
      <dgm:prSet presAssocID="{A45886C7-C5B5-4301-AE60-596C51429CED}" presName="bgRect" presStyleLbl="bgShp" presStyleIdx="0" presStyleCnt="6"/>
      <dgm:spPr/>
    </dgm:pt>
    <dgm:pt modelId="{6C9BD985-D739-477D-A9A4-32AA9C0504A2}" type="pres">
      <dgm:prSet presAssocID="{A45886C7-C5B5-4301-AE60-596C51429CE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9A1ED32C-B46C-4220-B709-03E477A52676}" type="pres">
      <dgm:prSet presAssocID="{A45886C7-C5B5-4301-AE60-596C51429CED}" presName="spaceRect" presStyleCnt="0"/>
      <dgm:spPr/>
    </dgm:pt>
    <dgm:pt modelId="{C04F72B3-4F34-4E05-9026-1CC7FB5BB3E5}" type="pres">
      <dgm:prSet presAssocID="{A45886C7-C5B5-4301-AE60-596C51429CED}" presName="parTx" presStyleLbl="revTx" presStyleIdx="0" presStyleCnt="6">
        <dgm:presLayoutVars>
          <dgm:chMax val="0"/>
          <dgm:chPref val="0"/>
        </dgm:presLayoutVars>
      </dgm:prSet>
      <dgm:spPr/>
    </dgm:pt>
    <dgm:pt modelId="{D06A38D9-5CB8-4336-B173-30F6E532AB29}" type="pres">
      <dgm:prSet presAssocID="{FF280C0A-76B2-4EE6-8484-5EEF33522D52}" presName="sibTrans" presStyleCnt="0"/>
      <dgm:spPr/>
    </dgm:pt>
    <dgm:pt modelId="{BDCC4AF2-A4AA-49D0-8EE9-FD39A485510E}" type="pres">
      <dgm:prSet presAssocID="{4E42D356-45BE-40B8-980A-CA0835301C5A}" presName="compNode" presStyleCnt="0"/>
      <dgm:spPr/>
    </dgm:pt>
    <dgm:pt modelId="{83D32AF4-ECC1-4E96-98D5-CE000CDB4EED}" type="pres">
      <dgm:prSet presAssocID="{4E42D356-45BE-40B8-980A-CA0835301C5A}" presName="bgRect" presStyleLbl="bgShp" presStyleIdx="1" presStyleCnt="6"/>
      <dgm:spPr/>
    </dgm:pt>
    <dgm:pt modelId="{5D941691-48B0-405D-BBA0-EF05E6390E34}" type="pres">
      <dgm:prSet presAssocID="{4E42D356-45BE-40B8-980A-CA0835301C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fluencer"/>
        </a:ext>
      </dgm:extLst>
    </dgm:pt>
    <dgm:pt modelId="{02C0BD43-77ED-4DB3-B45C-FBB534CA32A2}" type="pres">
      <dgm:prSet presAssocID="{4E42D356-45BE-40B8-980A-CA0835301C5A}" presName="spaceRect" presStyleCnt="0"/>
      <dgm:spPr/>
    </dgm:pt>
    <dgm:pt modelId="{E81C5A4E-05E2-4CC2-8C41-E8070D6CF6D7}" type="pres">
      <dgm:prSet presAssocID="{4E42D356-45BE-40B8-980A-CA0835301C5A}" presName="parTx" presStyleLbl="revTx" presStyleIdx="1" presStyleCnt="6">
        <dgm:presLayoutVars>
          <dgm:chMax val="0"/>
          <dgm:chPref val="0"/>
        </dgm:presLayoutVars>
      </dgm:prSet>
      <dgm:spPr/>
    </dgm:pt>
    <dgm:pt modelId="{A679D6AF-8482-4D06-9196-2311A0281D5F}" type="pres">
      <dgm:prSet presAssocID="{F243DEC4-F161-4A96-AD89-5944764A2520}" presName="sibTrans" presStyleCnt="0"/>
      <dgm:spPr/>
    </dgm:pt>
    <dgm:pt modelId="{43CDF534-5527-45FB-880D-C0EE15C7B474}" type="pres">
      <dgm:prSet presAssocID="{4030F4C5-0333-41A8-8119-D9638F3C2CAC}" presName="compNode" presStyleCnt="0"/>
      <dgm:spPr/>
    </dgm:pt>
    <dgm:pt modelId="{C319DAFD-E60B-4455-B253-10B257F13D47}" type="pres">
      <dgm:prSet presAssocID="{4030F4C5-0333-41A8-8119-D9638F3C2CAC}" presName="bgRect" presStyleLbl="bgShp" presStyleIdx="2" presStyleCnt="6"/>
      <dgm:spPr/>
    </dgm:pt>
    <dgm:pt modelId="{B637CCFB-0EC7-4136-A539-F4B05BF26BBA}" type="pres">
      <dgm:prSet presAssocID="{4030F4C5-0333-41A8-8119-D9638F3C2CA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971EE034-64C4-47F7-B92A-3F90B7DFABE2}" type="pres">
      <dgm:prSet presAssocID="{4030F4C5-0333-41A8-8119-D9638F3C2CAC}" presName="spaceRect" presStyleCnt="0"/>
      <dgm:spPr/>
    </dgm:pt>
    <dgm:pt modelId="{6B5A0D73-A099-428A-8AFB-0173BB02DB67}" type="pres">
      <dgm:prSet presAssocID="{4030F4C5-0333-41A8-8119-D9638F3C2CAC}" presName="parTx" presStyleLbl="revTx" presStyleIdx="2" presStyleCnt="6">
        <dgm:presLayoutVars>
          <dgm:chMax val="0"/>
          <dgm:chPref val="0"/>
        </dgm:presLayoutVars>
      </dgm:prSet>
      <dgm:spPr/>
    </dgm:pt>
    <dgm:pt modelId="{CF3CFBAC-D9E4-47D0-8D44-CDC94640ADF4}" type="pres">
      <dgm:prSet presAssocID="{BEDC1584-E22D-4B96-9BAB-4C487F80416D}" presName="sibTrans" presStyleCnt="0"/>
      <dgm:spPr/>
    </dgm:pt>
    <dgm:pt modelId="{111D7C11-479B-4388-AB4D-DB2EDF54E586}" type="pres">
      <dgm:prSet presAssocID="{34BB8EF5-3793-4377-B9F1-3B924C249703}" presName="compNode" presStyleCnt="0"/>
      <dgm:spPr/>
    </dgm:pt>
    <dgm:pt modelId="{F31F5B6B-8746-4A07-BE9F-0A9FAC75BF4B}" type="pres">
      <dgm:prSet presAssocID="{34BB8EF5-3793-4377-B9F1-3B924C249703}" presName="bgRect" presStyleLbl="bgShp" presStyleIdx="3" presStyleCnt="6"/>
      <dgm:spPr/>
    </dgm:pt>
    <dgm:pt modelId="{13EF7874-C143-4196-8976-62584B8BC61C}" type="pres">
      <dgm:prSet presAssocID="{34BB8EF5-3793-4377-B9F1-3B924C24970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A12F7326-E94E-43E6-BC04-257095C9E2B0}" type="pres">
      <dgm:prSet presAssocID="{34BB8EF5-3793-4377-B9F1-3B924C249703}" presName="spaceRect" presStyleCnt="0"/>
      <dgm:spPr/>
    </dgm:pt>
    <dgm:pt modelId="{13EA6672-66F3-43E5-8F9D-6014AAB61171}" type="pres">
      <dgm:prSet presAssocID="{34BB8EF5-3793-4377-B9F1-3B924C249703}" presName="parTx" presStyleLbl="revTx" presStyleIdx="3" presStyleCnt="6">
        <dgm:presLayoutVars>
          <dgm:chMax val="0"/>
          <dgm:chPref val="0"/>
        </dgm:presLayoutVars>
      </dgm:prSet>
      <dgm:spPr/>
    </dgm:pt>
    <dgm:pt modelId="{7AA18E40-F8C9-44C1-8AD1-638783614E50}" type="pres">
      <dgm:prSet presAssocID="{8A4BABCE-AE14-48FC-B1B2-F73590F89F6A}" presName="sibTrans" presStyleCnt="0"/>
      <dgm:spPr/>
    </dgm:pt>
    <dgm:pt modelId="{3E7CD3A9-D814-46CB-92CE-8E75E5EDDEF9}" type="pres">
      <dgm:prSet presAssocID="{1EF2E1EE-56B5-4748-8A62-400C5EE4BD09}" presName="compNode" presStyleCnt="0"/>
      <dgm:spPr/>
    </dgm:pt>
    <dgm:pt modelId="{7A7863F0-C08B-44CD-B6AE-CEF761826527}" type="pres">
      <dgm:prSet presAssocID="{1EF2E1EE-56B5-4748-8A62-400C5EE4BD09}" presName="bgRect" presStyleLbl="bgShp" presStyleIdx="4" presStyleCnt="6"/>
      <dgm:spPr/>
    </dgm:pt>
    <dgm:pt modelId="{B0086F2C-D26A-41A1-A7BB-22767F19CCF0}" type="pres">
      <dgm:prSet presAssocID="{1EF2E1EE-56B5-4748-8A62-400C5EE4BD0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wspaper"/>
        </a:ext>
      </dgm:extLst>
    </dgm:pt>
    <dgm:pt modelId="{9DE4F1E9-B3AC-4771-958F-7EE1F08ADA0F}" type="pres">
      <dgm:prSet presAssocID="{1EF2E1EE-56B5-4748-8A62-400C5EE4BD09}" presName="spaceRect" presStyleCnt="0"/>
      <dgm:spPr/>
    </dgm:pt>
    <dgm:pt modelId="{9A7A6206-E323-4407-821C-EB04298A150A}" type="pres">
      <dgm:prSet presAssocID="{1EF2E1EE-56B5-4748-8A62-400C5EE4BD09}" presName="parTx" presStyleLbl="revTx" presStyleIdx="4" presStyleCnt="6">
        <dgm:presLayoutVars>
          <dgm:chMax val="0"/>
          <dgm:chPref val="0"/>
        </dgm:presLayoutVars>
      </dgm:prSet>
      <dgm:spPr/>
    </dgm:pt>
    <dgm:pt modelId="{7E268D67-C19C-4171-8D49-9D5AF316AA65}" type="pres">
      <dgm:prSet presAssocID="{7BDB7F04-877D-43DD-A7A0-6B32F1F721DB}" presName="sibTrans" presStyleCnt="0"/>
      <dgm:spPr/>
    </dgm:pt>
    <dgm:pt modelId="{02D7D177-F6C8-407F-811B-F37C8CAEF64F}" type="pres">
      <dgm:prSet presAssocID="{5407F70C-48FA-4190-95DD-C602E1191649}" presName="compNode" presStyleCnt="0"/>
      <dgm:spPr/>
    </dgm:pt>
    <dgm:pt modelId="{12307323-4EBE-43C0-AD80-8C1169FEC25D}" type="pres">
      <dgm:prSet presAssocID="{5407F70C-48FA-4190-95DD-C602E1191649}" presName="bgRect" presStyleLbl="bgShp" presStyleIdx="5" presStyleCnt="6"/>
      <dgm:spPr/>
    </dgm:pt>
    <dgm:pt modelId="{E9B65EDB-21DD-460E-B212-B4DFB340737D}" type="pres">
      <dgm:prSet presAssocID="{5407F70C-48FA-4190-95DD-C602E119164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otes"/>
        </a:ext>
      </dgm:extLst>
    </dgm:pt>
    <dgm:pt modelId="{6C10ACAA-9085-47E4-B318-C0E34545E879}" type="pres">
      <dgm:prSet presAssocID="{5407F70C-48FA-4190-95DD-C602E1191649}" presName="spaceRect" presStyleCnt="0"/>
      <dgm:spPr/>
    </dgm:pt>
    <dgm:pt modelId="{6F0B0B94-F992-47A6-9C30-058EF1118195}" type="pres">
      <dgm:prSet presAssocID="{5407F70C-48FA-4190-95DD-C602E1191649}" presName="parTx" presStyleLbl="revTx" presStyleIdx="5" presStyleCnt="6">
        <dgm:presLayoutVars>
          <dgm:chMax val="0"/>
          <dgm:chPref val="0"/>
        </dgm:presLayoutVars>
      </dgm:prSet>
      <dgm:spPr/>
    </dgm:pt>
  </dgm:ptLst>
  <dgm:cxnLst>
    <dgm:cxn modelId="{870F2416-849C-4121-8FDF-07D09EFB21C5}" type="presOf" srcId="{34BB8EF5-3793-4377-B9F1-3B924C249703}" destId="{13EA6672-66F3-43E5-8F9D-6014AAB61171}" srcOrd="0" destOrd="0" presId="urn:microsoft.com/office/officeart/2018/2/layout/IconVerticalSolidList"/>
    <dgm:cxn modelId="{73A6E61D-1A56-4B58-9A04-DEFD53B2BD0B}" srcId="{C2F0C826-3E35-4252-8B34-252A158025E8}" destId="{34BB8EF5-3793-4377-B9F1-3B924C249703}" srcOrd="3" destOrd="0" parTransId="{7E6EE25D-6785-419A-8A6F-59ECB5E58914}" sibTransId="{8A4BABCE-AE14-48FC-B1B2-F73590F89F6A}"/>
    <dgm:cxn modelId="{5515E421-4E79-4FAA-9FA6-334D2E26A063}" srcId="{C2F0C826-3E35-4252-8B34-252A158025E8}" destId="{5407F70C-48FA-4190-95DD-C602E1191649}" srcOrd="5" destOrd="0" parTransId="{CE9CC518-A5F1-434C-BCB4-159CA6474EEA}" sibTransId="{9D89AC79-88D9-423B-B2C1-AB5BEF6AB157}"/>
    <dgm:cxn modelId="{2C6D9228-4CE8-4E14-8B7F-825549EE6CD8}" srcId="{C2F0C826-3E35-4252-8B34-252A158025E8}" destId="{A45886C7-C5B5-4301-AE60-596C51429CED}" srcOrd="0" destOrd="0" parTransId="{A17FAD19-8E96-4F48-8D2D-BC6F6885A286}" sibTransId="{FF280C0A-76B2-4EE6-8484-5EEF33522D52}"/>
    <dgm:cxn modelId="{7792B429-AA35-4FDE-942F-07C30C44110B}" type="presOf" srcId="{C2F0C826-3E35-4252-8B34-252A158025E8}" destId="{2A748792-A959-4C76-A51A-8E1F7FD23D99}" srcOrd="0" destOrd="0" presId="urn:microsoft.com/office/officeart/2018/2/layout/IconVerticalSolidList"/>
    <dgm:cxn modelId="{DD778D37-C664-440F-9491-92F2951355E4}" srcId="{C2F0C826-3E35-4252-8B34-252A158025E8}" destId="{4E42D356-45BE-40B8-980A-CA0835301C5A}" srcOrd="1" destOrd="0" parTransId="{68899482-8007-4BBD-BB4B-6684AFADFF18}" sibTransId="{F243DEC4-F161-4A96-AD89-5944764A2520}"/>
    <dgm:cxn modelId="{9011E06D-D8D2-4268-ACF9-B2C33C7A5A01}" srcId="{C2F0C826-3E35-4252-8B34-252A158025E8}" destId="{1EF2E1EE-56B5-4748-8A62-400C5EE4BD09}" srcOrd="4" destOrd="0" parTransId="{136FD11F-3AB1-4E89-AF56-40F8090F0D4F}" sibTransId="{7BDB7F04-877D-43DD-A7A0-6B32F1F721DB}"/>
    <dgm:cxn modelId="{C554D283-0370-45E6-8F8B-6DC450C10CEA}" type="presOf" srcId="{A45886C7-C5B5-4301-AE60-596C51429CED}" destId="{C04F72B3-4F34-4E05-9026-1CC7FB5BB3E5}" srcOrd="0" destOrd="0" presId="urn:microsoft.com/office/officeart/2018/2/layout/IconVerticalSolidList"/>
    <dgm:cxn modelId="{72100D99-1BAF-4A10-9133-0EE8FC7C2101}" type="presOf" srcId="{1EF2E1EE-56B5-4748-8A62-400C5EE4BD09}" destId="{9A7A6206-E323-4407-821C-EB04298A150A}" srcOrd="0" destOrd="0" presId="urn:microsoft.com/office/officeart/2018/2/layout/IconVerticalSolidList"/>
    <dgm:cxn modelId="{C2091E9E-3DCB-480F-A84D-BF49390DB687}" type="presOf" srcId="{4030F4C5-0333-41A8-8119-D9638F3C2CAC}" destId="{6B5A0D73-A099-428A-8AFB-0173BB02DB67}" srcOrd="0" destOrd="0" presId="urn:microsoft.com/office/officeart/2018/2/layout/IconVerticalSolidList"/>
    <dgm:cxn modelId="{210D09C7-6994-41B6-9E5C-FDFD775B1E95}" type="presOf" srcId="{5407F70C-48FA-4190-95DD-C602E1191649}" destId="{6F0B0B94-F992-47A6-9C30-058EF1118195}" srcOrd="0" destOrd="0" presId="urn:microsoft.com/office/officeart/2018/2/layout/IconVerticalSolidList"/>
    <dgm:cxn modelId="{DB1EE2D8-6C98-45A4-AC32-07DA1098D2ED}" srcId="{C2F0C826-3E35-4252-8B34-252A158025E8}" destId="{4030F4C5-0333-41A8-8119-D9638F3C2CAC}" srcOrd="2" destOrd="0" parTransId="{8119A477-6E66-4AA2-AB0A-45FF1BEC6E9A}" sibTransId="{BEDC1584-E22D-4B96-9BAB-4C487F80416D}"/>
    <dgm:cxn modelId="{3D4242DD-9294-4AF5-AFEC-A862FB11BA10}" type="presOf" srcId="{4E42D356-45BE-40B8-980A-CA0835301C5A}" destId="{E81C5A4E-05E2-4CC2-8C41-E8070D6CF6D7}" srcOrd="0" destOrd="0" presId="urn:microsoft.com/office/officeart/2018/2/layout/IconVerticalSolidList"/>
    <dgm:cxn modelId="{352E42B7-D524-47CF-B5A2-FC2543C3EE93}" type="presParOf" srcId="{2A748792-A959-4C76-A51A-8E1F7FD23D99}" destId="{003BDDB3-AB9C-47DE-9C69-464F38EFA3CA}" srcOrd="0" destOrd="0" presId="urn:microsoft.com/office/officeart/2018/2/layout/IconVerticalSolidList"/>
    <dgm:cxn modelId="{0638C8DD-875E-499A-B065-AC9A7DDF99D4}" type="presParOf" srcId="{003BDDB3-AB9C-47DE-9C69-464F38EFA3CA}" destId="{460CBB38-1A50-49D6-9304-E1E3DC7E08C8}" srcOrd="0" destOrd="0" presId="urn:microsoft.com/office/officeart/2018/2/layout/IconVerticalSolidList"/>
    <dgm:cxn modelId="{FA97D6DE-4C21-41D8-B0C5-7E314CD1F148}" type="presParOf" srcId="{003BDDB3-AB9C-47DE-9C69-464F38EFA3CA}" destId="{6C9BD985-D739-477D-A9A4-32AA9C0504A2}" srcOrd="1" destOrd="0" presId="urn:microsoft.com/office/officeart/2018/2/layout/IconVerticalSolidList"/>
    <dgm:cxn modelId="{22D7D70F-DA3C-463F-B0B5-44BF112B1031}" type="presParOf" srcId="{003BDDB3-AB9C-47DE-9C69-464F38EFA3CA}" destId="{9A1ED32C-B46C-4220-B709-03E477A52676}" srcOrd="2" destOrd="0" presId="urn:microsoft.com/office/officeart/2018/2/layout/IconVerticalSolidList"/>
    <dgm:cxn modelId="{5A212CCD-2BCA-4A6B-A643-763B43B14874}" type="presParOf" srcId="{003BDDB3-AB9C-47DE-9C69-464F38EFA3CA}" destId="{C04F72B3-4F34-4E05-9026-1CC7FB5BB3E5}" srcOrd="3" destOrd="0" presId="urn:microsoft.com/office/officeart/2018/2/layout/IconVerticalSolidList"/>
    <dgm:cxn modelId="{36986CCE-9605-4A0D-B7BF-77551EF330D2}" type="presParOf" srcId="{2A748792-A959-4C76-A51A-8E1F7FD23D99}" destId="{D06A38D9-5CB8-4336-B173-30F6E532AB29}" srcOrd="1" destOrd="0" presId="urn:microsoft.com/office/officeart/2018/2/layout/IconVerticalSolidList"/>
    <dgm:cxn modelId="{B36944AD-110C-4BD2-B56E-8DCDA2DCB7C1}" type="presParOf" srcId="{2A748792-A959-4C76-A51A-8E1F7FD23D99}" destId="{BDCC4AF2-A4AA-49D0-8EE9-FD39A485510E}" srcOrd="2" destOrd="0" presId="urn:microsoft.com/office/officeart/2018/2/layout/IconVerticalSolidList"/>
    <dgm:cxn modelId="{40DB5A8A-C54E-4BE2-A001-87123333F36F}" type="presParOf" srcId="{BDCC4AF2-A4AA-49D0-8EE9-FD39A485510E}" destId="{83D32AF4-ECC1-4E96-98D5-CE000CDB4EED}" srcOrd="0" destOrd="0" presId="urn:microsoft.com/office/officeart/2018/2/layout/IconVerticalSolidList"/>
    <dgm:cxn modelId="{B5BD14AD-068D-45F5-B0A9-D81754BB79D0}" type="presParOf" srcId="{BDCC4AF2-A4AA-49D0-8EE9-FD39A485510E}" destId="{5D941691-48B0-405D-BBA0-EF05E6390E34}" srcOrd="1" destOrd="0" presId="urn:microsoft.com/office/officeart/2018/2/layout/IconVerticalSolidList"/>
    <dgm:cxn modelId="{96087DDF-BAF2-40C6-B4DC-E526E15527CD}" type="presParOf" srcId="{BDCC4AF2-A4AA-49D0-8EE9-FD39A485510E}" destId="{02C0BD43-77ED-4DB3-B45C-FBB534CA32A2}" srcOrd="2" destOrd="0" presId="urn:microsoft.com/office/officeart/2018/2/layout/IconVerticalSolidList"/>
    <dgm:cxn modelId="{85F4A42D-88CB-4F03-AF2F-119CA700D4F2}" type="presParOf" srcId="{BDCC4AF2-A4AA-49D0-8EE9-FD39A485510E}" destId="{E81C5A4E-05E2-4CC2-8C41-E8070D6CF6D7}" srcOrd="3" destOrd="0" presId="urn:microsoft.com/office/officeart/2018/2/layout/IconVerticalSolidList"/>
    <dgm:cxn modelId="{CF4FFF03-1B57-45C1-B408-05A88B7A5416}" type="presParOf" srcId="{2A748792-A959-4C76-A51A-8E1F7FD23D99}" destId="{A679D6AF-8482-4D06-9196-2311A0281D5F}" srcOrd="3" destOrd="0" presId="urn:microsoft.com/office/officeart/2018/2/layout/IconVerticalSolidList"/>
    <dgm:cxn modelId="{FEB12B9E-F230-4993-B4ED-998659C230DE}" type="presParOf" srcId="{2A748792-A959-4C76-A51A-8E1F7FD23D99}" destId="{43CDF534-5527-45FB-880D-C0EE15C7B474}" srcOrd="4" destOrd="0" presId="urn:microsoft.com/office/officeart/2018/2/layout/IconVerticalSolidList"/>
    <dgm:cxn modelId="{E850EEEA-F922-46F0-AB62-0CE40AD37F25}" type="presParOf" srcId="{43CDF534-5527-45FB-880D-C0EE15C7B474}" destId="{C319DAFD-E60B-4455-B253-10B257F13D47}" srcOrd="0" destOrd="0" presId="urn:microsoft.com/office/officeart/2018/2/layout/IconVerticalSolidList"/>
    <dgm:cxn modelId="{08EA9512-A3AD-4205-BC45-0A0DBD5E01F9}" type="presParOf" srcId="{43CDF534-5527-45FB-880D-C0EE15C7B474}" destId="{B637CCFB-0EC7-4136-A539-F4B05BF26BBA}" srcOrd="1" destOrd="0" presId="urn:microsoft.com/office/officeart/2018/2/layout/IconVerticalSolidList"/>
    <dgm:cxn modelId="{F3ED2C7D-0FD1-4041-886C-EC089A5A7F31}" type="presParOf" srcId="{43CDF534-5527-45FB-880D-C0EE15C7B474}" destId="{971EE034-64C4-47F7-B92A-3F90B7DFABE2}" srcOrd="2" destOrd="0" presId="urn:microsoft.com/office/officeart/2018/2/layout/IconVerticalSolidList"/>
    <dgm:cxn modelId="{9ACBBB00-56A5-4C96-A0A2-33709FE2BD3E}" type="presParOf" srcId="{43CDF534-5527-45FB-880D-C0EE15C7B474}" destId="{6B5A0D73-A099-428A-8AFB-0173BB02DB67}" srcOrd="3" destOrd="0" presId="urn:microsoft.com/office/officeart/2018/2/layout/IconVerticalSolidList"/>
    <dgm:cxn modelId="{5550B193-35E9-4D52-85E9-FC4931FAA928}" type="presParOf" srcId="{2A748792-A959-4C76-A51A-8E1F7FD23D99}" destId="{CF3CFBAC-D9E4-47D0-8D44-CDC94640ADF4}" srcOrd="5" destOrd="0" presId="urn:microsoft.com/office/officeart/2018/2/layout/IconVerticalSolidList"/>
    <dgm:cxn modelId="{929391D8-9E78-48F6-997D-DA1163D86076}" type="presParOf" srcId="{2A748792-A959-4C76-A51A-8E1F7FD23D99}" destId="{111D7C11-479B-4388-AB4D-DB2EDF54E586}" srcOrd="6" destOrd="0" presId="urn:microsoft.com/office/officeart/2018/2/layout/IconVerticalSolidList"/>
    <dgm:cxn modelId="{ED4F06E0-15BE-4EFE-894B-CBEBBEFFD16E}" type="presParOf" srcId="{111D7C11-479B-4388-AB4D-DB2EDF54E586}" destId="{F31F5B6B-8746-4A07-BE9F-0A9FAC75BF4B}" srcOrd="0" destOrd="0" presId="urn:microsoft.com/office/officeart/2018/2/layout/IconVerticalSolidList"/>
    <dgm:cxn modelId="{82A49098-83CC-4962-AD7B-7DC5B07DBC55}" type="presParOf" srcId="{111D7C11-479B-4388-AB4D-DB2EDF54E586}" destId="{13EF7874-C143-4196-8976-62584B8BC61C}" srcOrd="1" destOrd="0" presId="urn:microsoft.com/office/officeart/2018/2/layout/IconVerticalSolidList"/>
    <dgm:cxn modelId="{D6AF4C84-77EC-45DC-8CFA-DDE8F73400CD}" type="presParOf" srcId="{111D7C11-479B-4388-AB4D-DB2EDF54E586}" destId="{A12F7326-E94E-43E6-BC04-257095C9E2B0}" srcOrd="2" destOrd="0" presId="urn:microsoft.com/office/officeart/2018/2/layout/IconVerticalSolidList"/>
    <dgm:cxn modelId="{4CA88C55-E9FE-4834-90C8-2078180A897D}" type="presParOf" srcId="{111D7C11-479B-4388-AB4D-DB2EDF54E586}" destId="{13EA6672-66F3-43E5-8F9D-6014AAB61171}" srcOrd="3" destOrd="0" presId="urn:microsoft.com/office/officeart/2018/2/layout/IconVerticalSolidList"/>
    <dgm:cxn modelId="{1259858A-43D3-45C1-9818-61974CDBB1F6}" type="presParOf" srcId="{2A748792-A959-4C76-A51A-8E1F7FD23D99}" destId="{7AA18E40-F8C9-44C1-8AD1-638783614E50}" srcOrd="7" destOrd="0" presId="urn:microsoft.com/office/officeart/2018/2/layout/IconVerticalSolidList"/>
    <dgm:cxn modelId="{3F2CCD21-7CB0-4BAB-8464-F9911D631EB5}" type="presParOf" srcId="{2A748792-A959-4C76-A51A-8E1F7FD23D99}" destId="{3E7CD3A9-D814-46CB-92CE-8E75E5EDDEF9}" srcOrd="8" destOrd="0" presId="urn:microsoft.com/office/officeart/2018/2/layout/IconVerticalSolidList"/>
    <dgm:cxn modelId="{15A9D2F1-9ECE-4ED1-A549-20C68A57B93A}" type="presParOf" srcId="{3E7CD3A9-D814-46CB-92CE-8E75E5EDDEF9}" destId="{7A7863F0-C08B-44CD-B6AE-CEF761826527}" srcOrd="0" destOrd="0" presId="urn:microsoft.com/office/officeart/2018/2/layout/IconVerticalSolidList"/>
    <dgm:cxn modelId="{22395501-DDF3-4A49-8275-798B77DB17D6}" type="presParOf" srcId="{3E7CD3A9-D814-46CB-92CE-8E75E5EDDEF9}" destId="{B0086F2C-D26A-41A1-A7BB-22767F19CCF0}" srcOrd="1" destOrd="0" presId="urn:microsoft.com/office/officeart/2018/2/layout/IconVerticalSolidList"/>
    <dgm:cxn modelId="{871AA2ED-7F29-4F91-929C-B4CE9D98F51D}" type="presParOf" srcId="{3E7CD3A9-D814-46CB-92CE-8E75E5EDDEF9}" destId="{9DE4F1E9-B3AC-4771-958F-7EE1F08ADA0F}" srcOrd="2" destOrd="0" presId="urn:microsoft.com/office/officeart/2018/2/layout/IconVerticalSolidList"/>
    <dgm:cxn modelId="{A868A9CE-FB55-4DCE-A186-C47B1744A919}" type="presParOf" srcId="{3E7CD3A9-D814-46CB-92CE-8E75E5EDDEF9}" destId="{9A7A6206-E323-4407-821C-EB04298A150A}" srcOrd="3" destOrd="0" presId="urn:microsoft.com/office/officeart/2018/2/layout/IconVerticalSolidList"/>
    <dgm:cxn modelId="{75D6D84A-1AF5-426E-BAFD-364066C678B5}" type="presParOf" srcId="{2A748792-A959-4C76-A51A-8E1F7FD23D99}" destId="{7E268D67-C19C-4171-8D49-9D5AF316AA65}" srcOrd="9" destOrd="0" presId="urn:microsoft.com/office/officeart/2018/2/layout/IconVerticalSolidList"/>
    <dgm:cxn modelId="{0B4429DC-D596-40CA-86C5-828F832BC4C0}" type="presParOf" srcId="{2A748792-A959-4C76-A51A-8E1F7FD23D99}" destId="{02D7D177-F6C8-407F-811B-F37C8CAEF64F}" srcOrd="10" destOrd="0" presId="urn:microsoft.com/office/officeart/2018/2/layout/IconVerticalSolidList"/>
    <dgm:cxn modelId="{96DCB579-3FE9-4B27-8090-1E8A5C243369}" type="presParOf" srcId="{02D7D177-F6C8-407F-811B-F37C8CAEF64F}" destId="{12307323-4EBE-43C0-AD80-8C1169FEC25D}" srcOrd="0" destOrd="0" presId="urn:microsoft.com/office/officeart/2018/2/layout/IconVerticalSolidList"/>
    <dgm:cxn modelId="{F427D7CD-9059-4ED7-B976-30B003383D4C}" type="presParOf" srcId="{02D7D177-F6C8-407F-811B-F37C8CAEF64F}" destId="{E9B65EDB-21DD-460E-B212-B4DFB340737D}" srcOrd="1" destOrd="0" presId="urn:microsoft.com/office/officeart/2018/2/layout/IconVerticalSolidList"/>
    <dgm:cxn modelId="{758353FC-580F-46D8-8B1D-BDFA4FA3C35E}" type="presParOf" srcId="{02D7D177-F6C8-407F-811B-F37C8CAEF64F}" destId="{6C10ACAA-9085-47E4-B318-C0E34545E879}" srcOrd="2" destOrd="0" presId="urn:microsoft.com/office/officeart/2018/2/layout/IconVerticalSolidList"/>
    <dgm:cxn modelId="{A853E51F-F2C5-4409-B788-47A7A7486850}" type="presParOf" srcId="{02D7D177-F6C8-407F-811B-F37C8CAEF64F}" destId="{6F0B0B94-F992-47A6-9C30-058EF111819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3F9E6D-6C5D-4E1A-B697-9A8216752591}" type="doc">
      <dgm:prSet loTypeId="urn:microsoft.com/office/officeart/2005/8/layout/pyramid3" loCatId="pyramid" qsTypeId="urn:microsoft.com/office/officeart/2005/8/quickstyle/simple1" qsCatId="simple" csTypeId="urn:microsoft.com/office/officeart/2005/8/colors/accent1_2" csCatId="accent1" phldr="1"/>
      <dgm:spPr/>
    </dgm:pt>
    <dgm:pt modelId="{5DEFE419-DA4F-4D66-9CE6-A915BBFD1B22}">
      <dgm:prSet phldrT="[Text]"/>
      <dgm:spPr/>
      <dgm:t>
        <a:bodyPr/>
        <a:lstStyle/>
        <a:p>
          <a:r>
            <a:rPr lang="en-GB" dirty="0"/>
            <a:t>All brands</a:t>
          </a:r>
        </a:p>
      </dgm:t>
    </dgm:pt>
    <dgm:pt modelId="{9896E9D0-8FBD-41DB-9127-FE24F74370EC}" type="parTrans" cxnId="{12639956-AE06-4014-BB99-0C1A615E7547}">
      <dgm:prSet/>
      <dgm:spPr/>
      <dgm:t>
        <a:bodyPr/>
        <a:lstStyle/>
        <a:p>
          <a:endParaRPr lang="en-GB"/>
        </a:p>
      </dgm:t>
    </dgm:pt>
    <dgm:pt modelId="{F2F05043-11FD-4778-8B07-463B89892ED5}" type="sibTrans" cxnId="{12639956-AE06-4014-BB99-0C1A615E7547}">
      <dgm:prSet/>
      <dgm:spPr/>
      <dgm:t>
        <a:bodyPr/>
        <a:lstStyle/>
        <a:p>
          <a:endParaRPr lang="en-GB"/>
        </a:p>
      </dgm:t>
    </dgm:pt>
    <dgm:pt modelId="{447A4661-2BC8-4DA6-AA47-B86A74B68864}">
      <dgm:prSet phldrT="[Text]"/>
      <dgm:spPr/>
      <dgm:t>
        <a:bodyPr/>
        <a:lstStyle/>
        <a:p>
          <a:r>
            <a:rPr lang="en-GB" dirty="0"/>
            <a:t>Evoked set</a:t>
          </a:r>
        </a:p>
      </dgm:t>
    </dgm:pt>
    <dgm:pt modelId="{A4E47032-9387-4E5E-8583-2357A73BA809}" type="parTrans" cxnId="{807F2B74-A159-4779-ACE3-EF125837DE55}">
      <dgm:prSet/>
      <dgm:spPr/>
      <dgm:t>
        <a:bodyPr/>
        <a:lstStyle/>
        <a:p>
          <a:endParaRPr lang="en-GB"/>
        </a:p>
      </dgm:t>
    </dgm:pt>
    <dgm:pt modelId="{2D6D21F7-730B-4B85-B9F2-5A3870DA0C8B}" type="sibTrans" cxnId="{807F2B74-A159-4779-ACE3-EF125837DE55}">
      <dgm:prSet/>
      <dgm:spPr/>
      <dgm:t>
        <a:bodyPr/>
        <a:lstStyle/>
        <a:p>
          <a:endParaRPr lang="en-GB"/>
        </a:p>
      </dgm:t>
    </dgm:pt>
    <dgm:pt modelId="{005D89D6-FAE3-48DD-9CED-A15E2B694A48}">
      <dgm:prSet phldrT="[Text]"/>
      <dgm:spPr/>
      <dgm:t>
        <a:bodyPr/>
        <a:lstStyle/>
        <a:p>
          <a:r>
            <a:rPr lang="en-GB" dirty="0"/>
            <a:t>Purchase consideration set</a:t>
          </a:r>
        </a:p>
      </dgm:t>
    </dgm:pt>
    <dgm:pt modelId="{9BD0F6C3-AE07-4B61-9FB7-C126C36BB4CC}" type="parTrans" cxnId="{2D7D3566-09F7-47FF-BC5C-AE41D1F8A8EB}">
      <dgm:prSet/>
      <dgm:spPr/>
      <dgm:t>
        <a:bodyPr/>
        <a:lstStyle/>
        <a:p>
          <a:endParaRPr lang="en-GB"/>
        </a:p>
      </dgm:t>
    </dgm:pt>
    <dgm:pt modelId="{16A2E772-8583-4560-9294-192B808AAA28}" type="sibTrans" cxnId="{2D7D3566-09F7-47FF-BC5C-AE41D1F8A8EB}">
      <dgm:prSet/>
      <dgm:spPr/>
      <dgm:t>
        <a:bodyPr/>
        <a:lstStyle/>
        <a:p>
          <a:endParaRPr lang="en-GB"/>
        </a:p>
      </dgm:t>
    </dgm:pt>
    <dgm:pt modelId="{475D5C21-35B2-4EBC-BBB2-7F12CF2C0E4F}">
      <dgm:prSet/>
      <dgm:spPr/>
      <dgm:t>
        <a:bodyPr/>
        <a:lstStyle/>
        <a:p>
          <a:r>
            <a:rPr lang="en-GB" dirty="0"/>
            <a:t>Awareness set</a:t>
          </a:r>
        </a:p>
      </dgm:t>
    </dgm:pt>
    <dgm:pt modelId="{F40A4661-46DB-42A1-8BEC-607A8073748D}" type="parTrans" cxnId="{4A61BEAF-CC5D-4607-B95E-EE4B82DC3629}">
      <dgm:prSet/>
      <dgm:spPr/>
      <dgm:t>
        <a:bodyPr/>
        <a:lstStyle/>
        <a:p>
          <a:endParaRPr lang="en-GB"/>
        </a:p>
      </dgm:t>
    </dgm:pt>
    <dgm:pt modelId="{05572BCB-B5D3-4261-8830-9BC08E858687}" type="sibTrans" cxnId="{4A61BEAF-CC5D-4607-B95E-EE4B82DC3629}">
      <dgm:prSet/>
      <dgm:spPr/>
      <dgm:t>
        <a:bodyPr/>
        <a:lstStyle/>
        <a:p>
          <a:endParaRPr lang="en-GB"/>
        </a:p>
      </dgm:t>
    </dgm:pt>
    <dgm:pt modelId="{043E83AA-E08D-4149-8EA7-F69E854B2812}" type="pres">
      <dgm:prSet presAssocID="{E33F9E6D-6C5D-4E1A-B697-9A8216752591}" presName="Name0" presStyleCnt="0">
        <dgm:presLayoutVars>
          <dgm:dir/>
          <dgm:animLvl val="lvl"/>
          <dgm:resizeHandles val="exact"/>
        </dgm:presLayoutVars>
      </dgm:prSet>
      <dgm:spPr/>
    </dgm:pt>
    <dgm:pt modelId="{5371CD8A-B584-45CF-9C29-5BAC9D946029}" type="pres">
      <dgm:prSet presAssocID="{5DEFE419-DA4F-4D66-9CE6-A915BBFD1B22}" presName="Name8" presStyleCnt="0"/>
      <dgm:spPr/>
    </dgm:pt>
    <dgm:pt modelId="{9A5B232A-E31D-42C1-8D6A-EE329D6D30ED}" type="pres">
      <dgm:prSet presAssocID="{5DEFE419-DA4F-4D66-9CE6-A915BBFD1B22}" presName="level" presStyleLbl="node1" presStyleIdx="0" presStyleCnt="4" custLinFactNeighborX="-4237" custLinFactNeighborY="-5969">
        <dgm:presLayoutVars>
          <dgm:chMax val="1"/>
          <dgm:bulletEnabled val="1"/>
        </dgm:presLayoutVars>
      </dgm:prSet>
      <dgm:spPr/>
    </dgm:pt>
    <dgm:pt modelId="{744CCA78-A63D-4DA3-86D5-648276C62D6A}" type="pres">
      <dgm:prSet presAssocID="{5DEFE419-DA4F-4D66-9CE6-A915BBFD1B22}" presName="levelTx" presStyleLbl="revTx" presStyleIdx="0" presStyleCnt="0">
        <dgm:presLayoutVars>
          <dgm:chMax val="1"/>
          <dgm:bulletEnabled val="1"/>
        </dgm:presLayoutVars>
      </dgm:prSet>
      <dgm:spPr/>
    </dgm:pt>
    <dgm:pt modelId="{0EE7DB49-AC42-4DE8-8DE6-4552C6188F65}" type="pres">
      <dgm:prSet presAssocID="{475D5C21-35B2-4EBC-BBB2-7F12CF2C0E4F}" presName="Name8" presStyleCnt="0"/>
      <dgm:spPr/>
    </dgm:pt>
    <dgm:pt modelId="{EDB9AABD-3CD5-48B2-8F86-A8DF877EA6A6}" type="pres">
      <dgm:prSet presAssocID="{475D5C21-35B2-4EBC-BBB2-7F12CF2C0E4F}" presName="level" presStyleLbl="node1" presStyleIdx="1" presStyleCnt="4">
        <dgm:presLayoutVars>
          <dgm:chMax val="1"/>
          <dgm:bulletEnabled val="1"/>
        </dgm:presLayoutVars>
      </dgm:prSet>
      <dgm:spPr/>
    </dgm:pt>
    <dgm:pt modelId="{96B74620-AF51-435D-9C9B-FA32F7CCFBCC}" type="pres">
      <dgm:prSet presAssocID="{475D5C21-35B2-4EBC-BBB2-7F12CF2C0E4F}" presName="levelTx" presStyleLbl="revTx" presStyleIdx="0" presStyleCnt="0">
        <dgm:presLayoutVars>
          <dgm:chMax val="1"/>
          <dgm:bulletEnabled val="1"/>
        </dgm:presLayoutVars>
      </dgm:prSet>
      <dgm:spPr/>
    </dgm:pt>
    <dgm:pt modelId="{5B2B4816-6CF2-477D-AEEF-0C658162E053}" type="pres">
      <dgm:prSet presAssocID="{447A4661-2BC8-4DA6-AA47-B86A74B68864}" presName="Name8" presStyleCnt="0"/>
      <dgm:spPr/>
    </dgm:pt>
    <dgm:pt modelId="{1FFE60EB-D1D1-4C11-9FBD-4346A182B462}" type="pres">
      <dgm:prSet presAssocID="{447A4661-2BC8-4DA6-AA47-B86A74B68864}" presName="level" presStyleLbl="node1" presStyleIdx="2" presStyleCnt="4">
        <dgm:presLayoutVars>
          <dgm:chMax val="1"/>
          <dgm:bulletEnabled val="1"/>
        </dgm:presLayoutVars>
      </dgm:prSet>
      <dgm:spPr/>
    </dgm:pt>
    <dgm:pt modelId="{98D5623D-95F6-45BC-9065-291B56D13A44}" type="pres">
      <dgm:prSet presAssocID="{447A4661-2BC8-4DA6-AA47-B86A74B68864}" presName="levelTx" presStyleLbl="revTx" presStyleIdx="0" presStyleCnt="0">
        <dgm:presLayoutVars>
          <dgm:chMax val="1"/>
          <dgm:bulletEnabled val="1"/>
        </dgm:presLayoutVars>
      </dgm:prSet>
      <dgm:spPr/>
    </dgm:pt>
    <dgm:pt modelId="{F440C250-41C9-447D-8FB7-3460F2AE6E72}" type="pres">
      <dgm:prSet presAssocID="{005D89D6-FAE3-48DD-9CED-A15E2B694A48}" presName="Name8" presStyleCnt="0"/>
      <dgm:spPr/>
    </dgm:pt>
    <dgm:pt modelId="{1812524C-6B10-4AB7-978A-D9D39EEA3495}" type="pres">
      <dgm:prSet presAssocID="{005D89D6-FAE3-48DD-9CED-A15E2B694A48}" presName="level" presStyleLbl="node1" presStyleIdx="3" presStyleCnt="4">
        <dgm:presLayoutVars>
          <dgm:chMax val="1"/>
          <dgm:bulletEnabled val="1"/>
        </dgm:presLayoutVars>
      </dgm:prSet>
      <dgm:spPr/>
    </dgm:pt>
    <dgm:pt modelId="{043359E7-C19D-4AB8-B4B9-44C2DD73BB82}" type="pres">
      <dgm:prSet presAssocID="{005D89D6-FAE3-48DD-9CED-A15E2B694A48}" presName="levelTx" presStyleLbl="revTx" presStyleIdx="0" presStyleCnt="0">
        <dgm:presLayoutVars>
          <dgm:chMax val="1"/>
          <dgm:bulletEnabled val="1"/>
        </dgm:presLayoutVars>
      </dgm:prSet>
      <dgm:spPr/>
    </dgm:pt>
  </dgm:ptLst>
  <dgm:cxnLst>
    <dgm:cxn modelId="{ABA1800A-46C3-411B-828C-6F435D698A8F}" type="presOf" srcId="{E33F9E6D-6C5D-4E1A-B697-9A8216752591}" destId="{043E83AA-E08D-4149-8EA7-F69E854B2812}" srcOrd="0" destOrd="0" presId="urn:microsoft.com/office/officeart/2005/8/layout/pyramid3"/>
    <dgm:cxn modelId="{2D7D3566-09F7-47FF-BC5C-AE41D1F8A8EB}" srcId="{E33F9E6D-6C5D-4E1A-B697-9A8216752591}" destId="{005D89D6-FAE3-48DD-9CED-A15E2B694A48}" srcOrd="3" destOrd="0" parTransId="{9BD0F6C3-AE07-4B61-9FB7-C126C36BB4CC}" sibTransId="{16A2E772-8583-4560-9294-192B808AAA28}"/>
    <dgm:cxn modelId="{333F2451-A60E-4A9E-BFB0-FD4F9183C9CE}" type="presOf" srcId="{5DEFE419-DA4F-4D66-9CE6-A915BBFD1B22}" destId="{744CCA78-A63D-4DA3-86D5-648276C62D6A}" srcOrd="1" destOrd="0" presId="urn:microsoft.com/office/officeart/2005/8/layout/pyramid3"/>
    <dgm:cxn modelId="{807F2B74-A159-4779-ACE3-EF125837DE55}" srcId="{E33F9E6D-6C5D-4E1A-B697-9A8216752591}" destId="{447A4661-2BC8-4DA6-AA47-B86A74B68864}" srcOrd="2" destOrd="0" parTransId="{A4E47032-9387-4E5E-8583-2357A73BA809}" sibTransId="{2D6D21F7-730B-4B85-B9F2-5A3870DA0C8B}"/>
    <dgm:cxn modelId="{12639956-AE06-4014-BB99-0C1A615E7547}" srcId="{E33F9E6D-6C5D-4E1A-B697-9A8216752591}" destId="{5DEFE419-DA4F-4D66-9CE6-A915BBFD1B22}" srcOrd="0" destOrd="0" parTransId="{9896E9D0-8FBD-41DB-9127-FE24F74370EC}" sibTransId="{F2F05043-11FD-4778-8B07-463B89892ED5}"/>
    <dgm:cxn modelId="{F6FF348A-941A-4192-9B90-CEA4EDF9C911}" type="presOf" srcId="{475D5C21-35B2-4EBC-BBB2-7F12CF2C0E4F}" destId="{EDB9AABD-3CD5-48B2-8F86-A8DF877EA6A6}" srcOrd="0" destOrd="0" presId="urn:microsoft.com/office/officeart/2005/8/layout/pyramid3"/>
    <dgm:cxn modelId="{07D7EF8A-DAD5-4EFE-9495-C5F33BAD8B55}" type="presOf" srcId="{005D89D6-FAE3-48DD-9CED-A15E2B694A48}" destId="{043359E7-C19D-4AB8-B4B9-44C2DD73BB82}" srcOrd="1" destOrd="0" presId="urn:microsoft.com/office/officeart/2005/8/layout/pyramid3"/>
    <dgm:cxn modelId="{735A33AE-6477-4642-9679-2CB99D4F43FD}" type="presOf" srcId="{005D89D6-FAE3-48DD-9CED-A15E2B694A48}" destId="{1812524C-6B10-4AB7-978A-D9D39EEA3495}" srcOrd="0" destOrd="0" presId="urn:microsoft.com/office/officeart/2005/8/layout/pyramid3"/>
    <dgm:cxn modelId="{4A61BEAF-CC5D-4607-B95E-EE4B82DC3629}" srcId="{E33F9E6D-6C5D-4E1A-B697-9A8216752591}" destId="{475D5C21-35B2-4EBC-BBB2-7F12CF2C0E4F}" srcOrd="1" destOrd="0" parTransId="{F40A4661-46DB-42A1-8BEC-607A8073748D}" sibTransId="{05572BCB-B5D3-4261-8830-9BC08E858687}"/>
    <dgm:cxn modelId="{4C9FEDCA-B926-4C78-BEB4-F2FFF25A9C79}" type="presOf" srcId="{447A4661-2BC8-4DA6-AA47-B86A74B68864}" destId="{98D5623D-95F6-45BC-9065-291B56D13A44}" srcOrd="1" destOrd="0" presId="urn:microsoft.com/office/officeart/2005/8/layout/pyramid3"/>
    <dgm:cxn modelId="{DAABFADB-8FD6-4179-8F32-5A5A474CD0E0}" type="presOf" srcId="{447A4661-2BC8-4DA6-AA47-B86A74B68864}" destId="{1FFE60EB-D1D1-4C11-9FBD-4346A182B462}" srcOrd="0" destOrd="0" presId="urn:microsoft.com/office/officeart/2005/8/layout/pyramid3"/>
    <dgm:cxn modelId="{C7B3E7E1-5592-44BE-8045-F0300FA5719F}" type="presOf" srcId="{475D5C21-35B2-4EBC-BBB2-7F12CF2C0E4F}" destId="{96B74620-AF51-435D-9C9B-FA32F7CCFBCC}" srcOrd="1" destOrd="0" presId="urn:microsoft.com/office/officeart/2005/8/layout/pyramid3"/>
    <dgm:cxn modelId="{D095CEF1-B86E-4C9A-A8AF-5EFD56FCC66A}" type="presOf" srcId="{5DEFE419-DA4F-4D66-9CE6-A915BBFD1B22}" destId="{9A5B232A-E31D-42C1-8D6A-EE329D6D30ED}" srcOrd="0" destOrd="0" presId="urn:microsoft.com/office/officeart/2005/8/layout/pyramid3"/>
    <dgm:cxn modelId="{766A570B-B414-4102-A495-B117AD2F85E2}" type="presParOf" srcId="{043E83AA-E08D-4149-8EA7-F69E854B2812}" destId="{5371CD8A-B584-45CF-9C29-5BAC9D946029}" srcOrd="0" destOrd="0" presId="urn:microsoft.com/office/officeart/2005/8/layout/pyramid3"/>
    <dgm:cxn modelId="{B6EE14F2-59BA-4A85-BD09-22B97B5DE4B0}" type="presParOf" srcId="{5371CD8A-B584-45CF-9C29-5BAC9D946029}" destId="{9A5B232A-E31D-42C1-8D6A-EE329D6D30ED}" srcOrd="0" destOrd="0" presId="urn:microsoft.com/office/officeart/2005/8/layout/pyramid3"/>
    <dgm:cxn modelId="{A2E4AEFE-C289-4971-920E-2AA4BC2C2B18}" type="presParOf" srcId="{5371CD8A-B584-45CF-9C29-5BAC9D946029}" destId="{744CCA78-A63D-4DA3-86D5-648276C62D6A}" srcOrd="1" destOrd="0" presId="urn:microsoft.com/office/officeart/2005/8/layout/pyramid3"/>
    <dgm:cxn modelId="{7E82322B-7754-4970-9DF5-A961CC58DAC0}" type="presParOf" srcId="{043E83AA-E08D-4149-8EA7-F69E854B2812}" destId="{0EE7DB49-AC42-4DE8-8DE6-4552C6188F65}" srcOrd="1" destOrd="0" presId="urn:microsoft.com/office/officeart/2005/8/layout/pyramid3"/>
    <dgm:cxn modelId="{72E19EAE-C61D-4AF0-9711-B4F9D19303DE}" type="presParOf" srcId="{0EE7DB49-AC42-4DE8-8DE6-4552C6188F65}" destId="{EDB9AABD-3CD5-48B2-8F86-A8DF877EA6A6}" srcOrd="0" destOrd="0" presId="urn:microsoft.com/office/officeart/2005/8/layout/pyramid3"/>
    <dgm:cxn modelId="{4136EFC3-260F-43BC-BA7C-B4D03074F8FB}" type="presParOf" srcId="{0EE7DB49-AC42-4DE8-8DE6-4552C6188F65}" destId="{96B74620-AF51-435D-9C9B-FA32F7CCFBCC}" srcOrd="1" destOrd="0" presId="urn:microsoft.com/office/officeart/2005/8/layout/pyramid3"/>
    <dgm:cxn modelId="{A777C9E3-FE46-49A3-87DB-F72436EA316A}" type="presParOf" srcId="{043E83AA-E08D-4149-8EA7-F69E854B2812}" destId="{5B2B4816-6CF2-477D-AEEF-0C658162E053}" srcOrd="2" destOrd="0" presId="urn:microsoft.com/office/officeart/2005/8/layout/pyramid3"/>
    <dgm:cxn modelId="{7D606DD6-51AA-4E2F-91E8-DB7823842DBC}" type="presParOf" srcId="{5B2B4816-6CF2-477D-AEEF-0C658162E053}" destId="{1FFE60EB-D1D1-4C11-9FBD-4346A182B462}" srcOrd="0" destOrd="0" presId="urn:microsoft.com/office/officeart/2005/8/layout/pyramid3"/>
    <dgm:cxn modelId="{A1DEC5FB-BCFA-4799-BD4A-053E7FCD088D}" type="presParOf" srcId="{5B2B4816-6CF2-477D-AEEF-0C658162E053}" destId="{98D5623D-95F6-45BC-9065-291B56D13A44}" srcOrd="1" destOrd="0" presId="urn:microsoft.com/office/officeart/2005/8/layout/pyramid3"/>
    <dgm:cxn modelId="{F8464C67-2158-46C3-B291-7560F1115835}" type="presParOf" srcId="{043E83AA-E08D-4149-8EA7-F69E854B2812}" destId="{F440C250-41C9-447D-8FB7-3460F2AE6E72}" srcOrd="3" destOrd="0" presId="urn:microsoft.com/office/officeart/2005/8/layout/pyramid3"/>
    <dgm:cxn modelId="{2EB8BFAB-9D09-4DFE-AF8C-1A095F8BA9C1}" type="presParOf" srcId="{F440C250-41C9-447D-8FB7-3460F2AE6E72}" destId="{1812524C-6B10-4AB7-978A-D9D39EEA3495}" srcOrd="0" destOrd="0" presId="urn:microsoft.com/office/officeart/2005/8/layout/pyramid3"/>
    <dgm:cxn modelId="{8E19BCF8-D00F-4AF1-8323-F6B58CAB18C1}" type="presParOf" srcId="{F440C250-41C9-447D-8FB7-3460F2AE6E72}" destId="{043359E7-C19D-4AB8-B4B9-44C2DD73BB82}"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622806-FBA1-43B0-A397-668260044877}">
      <dsp:nvSpPr>
        <dsp:cNvPr id="0" name=""/>
        <dsp:cNvSpPr/>
      </dsp:nvSpPr>
      <dsp:spPr>
        <a:xfrm>
          <a:off x="7865389" y="791178"/>
          <a:ext cx="1793436" cy="179373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3AEF6-D351-48E6-89E1-C61AFB142A66}">
      <dsp:nvSpPr>
        <dsp:cNvPr id="0" name=""/>
        <dsp:cNvSpPr/>
      </dsp:nvSpPr>
      <dsp:spPr>
        <a:xfrm>
          <a:off x="7924566" y="850979"/>
          <a:ext cx="1674128" cy="167412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Post</a:t>
          </a:r>
        </a:p>
        <a:p>
          <a:pPr marL="0" lvl="0" indent="0" algn="ctr" defTabSz="800100">
            <a:lnSpc>
              <a:spcPct val="90000"/>
            </a:lnSpc>
            <a:spcBef>
              <a:spcPct val="0"/>
            </a:spcBef>
            <a:spcAft>
              <a:spcPct val="35000"/>
            </a:spcAft>
            <a:buNone/>
          </a:pPr>
          <a:r>
            <a:rPr lang="en-GB" sz="1800" kern="1200" dirty="0"/>
            <a:t>purchase</a:t>
          </a:r>
        </a:p>
        <a:p>
          <a:pPr marL="0" lvl="0" indent="0" algn="ctr" defTabSz="800100">
            <a:lnSpc>
              <a:spcPct val="90000"/>
            </a:lnSpc>
            <a:spcBef>
              <a:spcPct val="0"/>
            </a:spcBef>
            <a:spcAft>
              <a:spcPct val="35000"/>
            </a:spcAft>
            <a:buNone/>
          </a:pPr>
          <a:r>
            <a:rPr lang="en-GB" sz="1800" kern="1200" dirty="0"/>
            <a:t>evaluation</a:t>
          </a:r>
        </a:p>
      </dsp:txBody>
      <dsp:txXfrm>
        <a:off x="8164137" y="1090185"/>
        <a:ext cx="1195942" cy="1195715"/>
      </dsp:txXfrm>
    </dsp:sp>
    <dsp:sp modelId="{FDBB9384-0442-47C0-9681-28FE814180B8}">
      <dsp:nvSpPr>
        <dsp:cNvPr id="0" name=""/>
        <dsp:cNvSpPr/>
      </dsp:nvSpPr>
      <dsp:spPr>
        <a:xfrm rot="2700000">
          <a:off x="6010971" y="791271"/>
          <a:ext cx="1793229" cy="1793229"/>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A194A1-43A8-4D1C-8D91-95D5E0467622}">
      <dsp:nvSpPr>
        <dsp:cNvPr id="0" name=""/>
        <dsp:cNvSpPr/>
      </dsp:nvSpPr>
      <dsp:spPr>
        <a:xfrm>
          <a:off x="6071953" y="850979"/>
          <a:ext cx="1674128" cy="167412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Purchase</a:t>
          </a:r>
        </a:p>
      </dsp:txBody>
      <dsp:txXfrm>
        <a:off x="6310569" y="1090185"/>
        <a:ext cx="1195942" cy="1195715"/>
      </dsp:txXfrm>
    </dsp:sp>
    <dsp:sp modelId="{F79D91F0-B835-40B6-AA7C-627B3B00F742}">
      <dsp:nvSpPr>
        <dsp:cNvPr id="0" name=""/>
        <dsp:cNvSpPr/>
      </dsp:nvSpPr>
      <dsp:spPr>
        <a:xfrm rot="2700000">
          <a:off x="4158357" y="791271"/>
          <a:ext cx="1793229" cy="1793229"/>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2E514-678F-42CE-B886-7166E61D995C}">
      <dsp:nvSpPr>
        <dsp:cNvPr id="0" name=""/>
        <dsp:cNvSpPr/>
      </dsp:nvSpPr>
      <dsp:spPr>
        <a:xfrm>
          <a:off x="4218385" y="850979"/>
          <a:ext cx="1674128" cy="167412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Evaluation of alternatives</a:t>
          </a:r>
        </a:p>
      </dsp:txBody>
      <dsp:txXfrm>
        <a:off x="4457001" y="1090185"/>
        <a:ext cx="1195942" cy="1195715"/>
      </dsp:txXfrm>
    </dsp:sp>
    <dsp:sp modelId="{4BFAF191-7206-4A6B-B5EE-F043238D9BD6}">
      <dsp:nvSpPr>
        <dsp:cNvPr id="0" name=""/>
        <dsp:cNvSpPr/>
      </dsp:nvSpPr>
      <dsp:spPr>
        <a:xfrm rot="2700000">
          <a:off x="2304790" y="791271"/>
          <a:ext cx="1793229" cy="1793229"/>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EAC02A-7EB3-4A43-A2DB-7AAFA79C59D9}">
      <dsp:nvSpPr>
        <dsp:cNvPr id="0" name=""/>
        <dsp:cNvSpPr/>
      </dsp:nvSpPr>
      <dsp:spPr>
        <a:xfrm>
          <a:off x="2364817" y="850979"/>
          <a:ext cx="1674128" cy="167412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Information search</a:t>
          </a:r>
        </a:p>
      </dsp:txBody>
      <dsp:txXfrm>
        <a:off x="2604387" y="1090185"/>
        <a:ext cx="1195942" cy="1195715"/>
      </dsp:txXfrm>
    </dsp:sp>
    <dsp:sp modelId="{2D01F29E-CFEF-43D1-A0BB-C2F5A8C9AB4D}">
      <dsp:nvSpPr>
        <dsp:cNvPr id="0" name=""/>
        <dsp:cNvSpPr/>
      </dsp:nvSpPr>
      <dsp:spPr>
        <a:xfrm rot="2700000">
          <a:off x="451222" y="791271"/>
          <a:ext cx="1793229" cy="1793229"/>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1278B2-998C-49E8-90A9-1D9A4C1CA48E}">
      <dsp:nvSpPr>
        <dsp:cNvPr id="0" name=""/>
        <dsp:cNvSpPr/>
      </dsp:nvSpPr>
      <dsp:spPr>
        <a:xfrm>
          <a:off x="511249" y="850979"/>
          <a:ext cx="1674128" cy="1674127"/>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Problem recognition</a:t>
          </a:r>
        </a:p>
      </dsp:txBody>
      <dsp:txXfrm>
        <a:off x="750820" y="1090185"/>
        <a:ext cx="1195942" cy="1195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0CBB38-1A50-49D6-9304-E1E3DC7E08C8}">
      <dsp:nvSpPr>
        <dsp:cNvPr id="0" name=""/>
        <dsp:cNvSpPr/>
      </dsp:nvSpPr>
      <dsp:spPr>
        <a:xfrm>
          <a:off x="0" y="1802"/>
          <a:ext cx="6269038" cy="7680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BD985-D739-477D-A9A4-32AA9C0504A2}">
      <dsp:nvSpPr>
        <dsp:cNvPr id="0" name=""/>
        <dsp:cNvSpPr/>
      </dsp:nvSpPr>
      <dsp:spPr>
        <a:xfrm>
          <a:off x="232341" y="174618"/>
          <a:ext cx="422439" cy="422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F72B3-4F34-4E05-9026-1CC7FB5BB3E5}">
      <dsp:nvSpPr>
        <dsp:cNvPr id="0" name=""/>
        <dsp:cNvSpPr/>
      </dsp:nvSpPr>
      <dsp:spPr>
        <a:xfrm>
          <a:off x="887122" y="1802"/>
          <a:ext cx="5381915" cy="768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8" tIns="81288" rIns="81288" bIns="81288" numCol="1" spcCol="1270" anchor="ctr" anchorCtr="0">
          <a:noAutofit/>
        </a:bodyPr>
        <a:lstStyle/>
        <a:p>
          <a:pPr marL="0" lvl="0" indent="0" algn="l" defTabSz="844550">
            <a:lnSpc>
              <a:spcPct val="100000"/>
            </a:lnSpc>
            <a:spcBef>
              <a:spcPct val="0"/>
            </a:spcBef>
            <a:spcAft>
              <a:spcPct val="35000"/>
            </a:spcAft>
            <a:buNone/>
          </a:pPr>
          <a:r>
            <a:rPr lang="en-GB" sz="1900" kern="1200"/>
            <a:t>Personal sources: </a:t>
          </a:r>
          <a:r>
            <a:rPr lang="en-GB" sz="1900" i="1" kern="1200"/>
            <a:t>family, friends</a:t>
          </a:r>
          <a:endParaRPr lang="en-US" sz="1900" kern="1200"/>
        </a:p>
      </dsp:txBody>
      <dsp:txXfrm>
        <a:off x="887122" y="1802"/>
        <a:ext cx="5381915" cy="768071"/>
      </dsp:txXfrm>
    </dsp:sp>
    <dsp:sp modelId="{83D32AF4-ECC1-4E96-98D5-CE000CDB4EED}">
      <dsp:nvSpPr>
        <dsp:cNvPr id="0" name=""/>
        <dsp:cNvSpPr/>
      </dsp:nvSpPr>
      <dsp:spPr>
        <a:xfrm>
          <a:off x="0" y="961892"/>
          <a:ext cx="6269038" cy="7680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941691-48B0-405D-BBA0-EF05E6390E34}">
      <dsp:nvSpPr>
        <dsp:cNvPr id="0" name=""/>
        <dsp:cNvSpPr/>
      </dsp:nvSpPr>
      <dsp:spPr>
        <a:xfrm>
          <a:off x="232341" y="1134708"/>
          <a:ext cx="422439" cy="422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1C5A4E-05E2-4CC2-8C41-E8070D6CF6D7}">
      <dsp:nvSpPr>
        <dsp:cNvPr id="0" name=""/>
        <dsp:cNvSpPr/>
      </dsp:nvSpPr>
      <dsp:spPr>
        <a:xfrm>
          <a:off x="887122" y="961892"/>
          <a:ext cx="5381915" cy="768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8" tIns="81288" rIns="81288" bIns="81288" numCol="1" spcCol="1270" anchor="ctr" anchorCtr="0">
          <a:noAutofit/>
        </a:bodyPr>
        <a:lstStyle/>
        <a:p>
          <a:pPr marL="0" lvl="0" indent="0" algn="l" defTabSz="844550">
            <a:lnSpc>
              <a:spcPct val="100000"/>
            </a:lnSpc>
            <a:spcBef>
              <a:spcPct val="0"/>
            </a:spcBef>
            <a:spcAft>
              <a:spcPct val="35000"/>
            </a:spcAft>
            <a:buNone/>
          </a:pPr>
          <a:r>
            <a:rPr lang="en-GB" sz="1900" kern="1200"/>
            <a:t>The consumers’ personal past experiences</a:t>
          </a:r>
          <a:endParaRPr lang="en-US" sz="1900" kern="1200"/>
        </a:p>
      </dsp:txBody>
      <dsp:txXfrm>
        <a:off x="887122" y="961892"/>
        <a:ext cx="5381915" cy="768071"/>
      </dsp:txXfrm>
    </dsp:sp>
    <dsp:sp modelId="{C319DAFD-E60B-4455-B253-10B257F13D47}">
      <dsp:nvSpPr>
        <dsp:cNvPr id="0" name=""/>
        <dsp:cNvSpPr/>
      </dsp:nvSpPr>
      <dsp:spPr>
        <a:xfrm>
          <a:off x="0" y="1921981"/>
          <a:ext cx="6269038" cy="7680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37CCFB-0EC7-4136-A539-F4B05BF26BBA}">
      <dsp:nvSpPr>
        <dsp:cNvPr id="0" name=""/>
        <dsp:cNvSpPr/>
      </dsp:nvSpPr>
      <dsp:spPr>
        <a:xfrm>
          <a:off x="232341" y="2094797"/>
          <a:ext cx="422439" cy="422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A0D73-A099-428A-8AFB-0173BB02DB67}">
      <dsp:nvSpPr>
        <dsp:cNvPr id="0" name=""/>
        <dsp:cNvSpPr/>
      </dsp:nvSpPr>
      <dsp:spPr>
        <a:xfrm>
          <a:off x="887122" y="1921981"/>
          <a:ext cx="5381915" cy="768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8" tIns="81288" rIns="81288" bIns="81288" numCol="1" spcCol="1270" anchor="ctr" anchorCtr="0">
          <a:noAutofit/>
        </a:bodyPr>
        <a:lstStyle/>
        <a:p>
          <a:pPr marL="0" lvl="0" indent="0" algn="l" defTabSz="844550">
            <a:lnSpc>
              <a:spcPct val="100000"/>
            </a:lnSpc>
            <a:spcBef>
              <a:spcPct val="0"/>
            </a:spcBef>
            <a:spcAft>
              <a:spcPct val="35000"/>
            </a:spcAft>
            <a:buNone/>
          </a:pPr>
          <a:r>
            <a:rPr lang="en-GB" sz="1900" kern="1200"/>
            <a:t>Social networks and online forums: </a:t>
          </a:r>
          <a:r>
            <a:rPr lang="en-GB" sz="1900" i="1" kern="1200"/>
            <a:t>brand’s Twitter and Facebook, Reddit etc. </a:t>
          </a:r>
          <a:endParaRPr lang="en-US" sz="1900" kern="1200"/>
        </a:p>
      </dsp:txBody>
      <dsp:txXfrm>
        <a:off x="887122" y="1921981"/>
        <a:ext cx="5381915" cy="768071"/>
      </dsp:txXfrm>
    </dsp:sp>
    <dsp:sp modelId="{F31F5B6B-8746-4A07-BE9F-0A9FAC75BF4B}">
      <dsp:nvSpPr>
        <dsp:cNvPr id="0" name=""/>
        <dsp:cNvSpPr/>
      </dsp:nvSpPr>
      <dsp:spPr>
        <a:xfrm>
          <a:off x="0" y="2882071"/>
          <a:ext cx="6269038" cy="7680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EF7874-C143-4196-8976-62584B8BC61C}">
      <dsp:nvSpPr>
        <dsp:cNvPr id="0" name=""/>
        <dsp:cNvSpPr/>
      </dsp:nvSpPr>
      <dsp:spPr>
        <a:xfrm>
          <a:off x="232341" y="3054887"/>
          <a:ext cx="422439" cy="422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EA6672-66F3-43E5-8F9D-6014AAB61171}">
      <dsp:nvSpPr>
        <dsp:cNvPr id="0" name=""/>
        <dsp:cNvSpPr/>
      </dsp:nvSpPr>
      <dsp:spPr>
        <a:xfrm>
          <a:off x="887122" y="2882071"/>
          <a:ext cx="5381915" cy="768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8" tIns="81288" rIns="81288" bIns="81288" numCol="1" spcCol="1270" anchor="ctr" anchorCtr="0">
          <a:noAutofit/>
        </a:bodyPr>
        <a:lstStyle/>
        <a:p>
          <a:pPr marL="0" lvl="0" indent="0" algn="l" defTabSz="844550">
            <a:lnSpc>
              <a:spcPct val="100000"/>
            </a:lnSpc>
            <a:spcBef>
              <a:spcPct val="0"/>
            </a:spcBef>
            <a:spcAft>
              <a:spcPct val="35000"/>
            </a:spcAft>
            <a:buNone/>
          </a:pPr>
          <a:r>
            <a:rPr lang="en-GB" sz="1900" kern="1200"/>
            <a:t>Commercial (supplier) sources: </a:t>
          </a:r>
          <a:r>
            <a:rPr lang="en-GB" sz="1900" i="1" kern="1200"/>
            <a:t>salespeople, websites, adverts, product literature</a:t>
          </a:r>
          <a:endParaRPr lang="en-US" sz="1900" kern="1200"/>
        </a:p>
      </dsp:txBody>
      <dsp:txXfrm>
        <a:off x="887122" y="2882071"/>
        <a:ext cx="5381915" cy="768071"/>
      </dsp:txXfrm>
    </dsp:sp>
    <dsp:sp modelId="{7A7863F0-C08B-44CD-B6AE-CEF761826527}">
      <dsp:nvSpPr>
        <dsp:cNvPr id="0" name=""/>
        <dsp:cNvSpPr/>
      </dsp:nvSpPr>
      <dsp:spPr>
        <a:xfrm>
          <a:off x="0" y="3842161"/>
          <a:ext cx="6269038" cy="7680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86F2C-D26A-41A1-A7BB-22767F19CCF0}">
      <dsp:nvSpPr>
        <dsp:cNvPr id="0" name=""/>
        <dsp:cNvSpPr/>
      </dsp:nvSpPr>
      <dsp:spPr>
        <a:xfrm>
          <a:off x="232341" y="4014977"/>
          <a:ext cx="422439" cy="422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7A6206-E323-4407-821C-EB04298A150A}">
      <dsp:nvSpPr>
        <dsp:cNvPr id="0" name=""/>
        <dsp:cNvSpPr/>
      </dsp:nvSpPr>
      <dsp:spPr>
        <a:xfrm>
          <a:off x="887122" y="3842161"/>
          <a:ext cx="5381915" cy="768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8" tIns="81288" rIns="81288" bIns="81288" numCol="1" spcCol="1270" anchor="ctr" anchorCtr="0">
          <a:noAutofit/>
        </a:bodyPr>
        <a:lstStyle/>
        <a:p>
          <a:pPr marL="0" lvl="0" indent="0" algn="l" defTabSz="844550">
            <a:lnSpc>
              <a:spcPct val="100000"/>
            </a:lnSpc>
            <a:spcBef>
              <a:spcPct val="0"/>
            </a:spcBef>
            <a:spcAft>
              <a:spcPct val="35000"/>
            </a:spcAft>
            <a:buNone/>
          </a:pPr>
          <a:r>
            <a:rPr lang="en-GB" sz="1900" kern="1200"/>
            <a:t>Third-party sources: </a:t>
          </a:r>
          <a:r>
            <a:rPr lang="en-GB" sz="1900" i="1" kern="1200"/>
            <a:t>reviews, articles, blogs</a:t>
          </a:r>
          <a:endParaRPr lang="en-US" sz="1900" kern="1200"/>
        </a:p>
      </dsp:txBody>
      <dsp:txXfrm>
        <a:off x="887122" y="3842161"/>
        <a:ext cx="5381915" cy="768071"/>
      </dsp:txXfrm>
    </dsp:sp>
    <dsp:sp modelId="{12307323-4EBE-43C0-AD80-8C1169FEC25D}">
      <dsp:nvSpPr>
        <dsp:cNvPr id="0" name=""/>
        <dsp:cNvSpPr/>
      </dsp:nvSpPr>
      <dsp:spPr>
        <a:xfrm>
          <a:off x="0" y="4802250"/>
          <a:ext cx="6269038" cy="7680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65EDB-21DD-460E-B212-B4DFB340737D}">
      <dsp:nvSpPr>
        <dsp:cNvPr id="0" name=""/>
        <dsp:cNvSpPr/>
      </dsp:nvSpPr>
      <dsp:spPr>
        <a:xfrm>
          <a:off x="232341" y="4975066"/>
          <a:ext cx="422439" cy="4224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B0B94-F992-47A6-9C30-058EF1118195}">
      <dsp:nvSpPr>
        <dsp:cNvPr id="0" name=""/>
        <dsp:cNvSpPr/>
      </dsp:nvSpPr>
      <dsp:spPr>
        <a:xfrm>
          <a:off x="887122" y="4802250"/>
          <a:ext cx="5381915" cy="768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8" tIns="81288" rIns="81288" bIns="81288" numCol="1" spcCol="1270" anchor="ctr" anchorCtr="0">
          <a:noAutofit/>
        </a:bodyPr>
        <a:lstStyle/>
        <a:p>
          <a:pPr marL="0" lvl="0" indent="0" algn="l" defTabSz="844550">
            <a:lnSpc>
              <a:spcPct val="100000"/>
            </a:lnSpc>
            <a:spcBef>
              <a:spcPct val="0"/>
            </a:spcBef>
            <a:spcAft>
              <a:spcPct val="35000"/>
            </a:spcAft>
            <a:buNone/>
          </a:pPr>
          <a:r>
            <a:rPr lang="en-GB" sz="1900" b="1" kern="1200"/>
            <a:t>What sources did you use for your information searches this week?</a:t>
          </a:r>
          <a:endParaRPr lang="en-US" sz="1900" kern="1200"/>
        </a:p>
      </dsp:txBody>
      <dsp:txXfrm>
        <a:off x="887122" y="4802250"/>
        <a:ext cx="5381915" cy="7680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B232A-E31D-42C1-8D6A-EE329D6D30ED}">
      <dsp:nvSpPr>
        <dsp:cNvPr id="0" name=""/>
        <dsp:cNvSpPr/>
      </dsp:nvSpPr>
      <dsp:spPr>
        <a:xfrm rot="10800000">
          <a:off x="0" y="0"/>
          <a:ext cx="5347855" cy="1078177"/>
        </a:xfrm>
        <a:prstGeom prst="trapezoid">
          <a:avLst>
            <a:gd name="adj" fmla="val 62001"/>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All brands</a:t>
          </a:r>
        </a:p>
      </dsp:txBody>
      <dsp:txXfrm rot="-10800000">
        <a:off x="935874" y="0"/>
        <a:ext cx="3476105" cy="1078177"/>
      </dsp:txXfrm>
    </dsp:sp>
    <dsp:sp modelId="{EDB9AABD-3CD5-48B2-8F86-A8DF877EA6A6}">
      <dsp:nvSpPr>
        <dsp:cNvPr id="0" name=""/>
        <dsp:cNvSpPr/>
      </dsp:nvSpPr>
      <dsp:spPr>
        <a:xfrm rot="10800000">
          <a:off x="668481" y="1078177"/>
          <a:ext cx="4010891" cy="1078177"/>
        </a:xfrm>
        <a:prstGeom prst="trapezoid">
          <a:avLst>
            <a:gd name="adj" fmla="val 62001"/>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Awareness set</a:t>
          </a:r>
        </a:p>
      </dsp:txBody>
      <dsp:txXfrm rot="-10800000">
        <a:off x="1370387" y="1078177"/>
        <a:ext cx="2607079" cy="1078177"/>
      </dsp:txXfrm>
    </dsp:sp>
    <dsp:sp modelId="{1FFE60EB-D1D1-4C11-9FBD-4346A182B462}">
      <dsp:nvSpPr>
        <dsp:cNvPr id="0" name=""/>
        <dsp:cNvSpPr/>
      </dsp:nvSpPr>
      <dsp:spPr>
        <a:xfrm rot="10800000">
          <a:off x="1336963" y="2156354"/>
          <a:ext cx="2673927" cy="1078177"/>
        </a:xfrm>
        <a:prstGeom prst="trapezoid">
          <a:avLst>
            <a:gd name="adj" fmla="val 62001"/>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Evoked set</a:t>
          </a:r>
        </a:p>
      </dsp:txBody>
      <dsp:txXfrm rot="-10800000">
        <a:off x="1804901" y="2156354"/>
        <a:ext cx="1738052" cy="1078177"/>
      </dsp:txXfrm>
    </dsp:sp>
    <dsp:sp modelId="{1812524C-6B10-4AB7-978A-D9D39EEA3495}">
      <dsp:nvSpPr>
        <dsp:cNvPr id="0" name=""/>
        <dsp:cNvSpPr/>
      </dsp:nvSpPr>
      <dsp:spPr>
        <a:xfrm rot="10800000">
          <a:off x="2005445" y="3234531"/>
          <a:ext cx="1336963" cy="1078177"/>
        </a:xfrm>
        <a:prstGeom prst="trapezoid">
          <a:avLst>
            <a:gd name="adj" fmla="val 62001"/>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Purchase consideration set</a:t>
          </a:r>
        </a:p>
      </dsp:txBody>
      <dsp:txXfrm rot="-10800000">
        <a:off x="2005445" y="3234531"/>
        <a:ext cx="1336963" cy="1078177"/>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13/05/2025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2760602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THIS TOGETHER: 1.Example of choosing a restaurant to go out for celebratory dinner (product and service)/Problem or challenge recognition.</a:t>
            </a:r>
          </a:p>
          <a:p>
            <a:r>
              <a:rPr lang="en-GB" dirty="0"/>
              <a:t>2.Info search: internet, family/friends, past experiences, s. media, print media, ask chef/expert, reviews, any other ways?</a:t>
            </a:r>
          </a:p>
          <a:p>
            <a:r>
              <a:rPr lang="en-GB" dirty="0"/>
              <a:t>3.Evaluation: how do you do this? Are there any parameters such as price, quality, location, environment, food vs service importance, vouchers/added value or sale, overall value, parking, menu, wine list, someone you know that is working there, status, haven’t been before, something unusual (local artist paintings for ex), emotional appeal, any others? Does anything stand out, is interesting or is unusual (new experience).</a:t>
            </a:r>
          </a:p>
          <a:p>
            <a:r>
              <a:rPr lang="en-GB" dirty="0"/>
              <a:t>4.Purchase: decision </a:t>
            </a:r>
          </a:p>
          <a:p>
            <a:r>
              <a:rPr lang="en-GB" dirty="0"/>
              <a:t>5.Post purchase evaluation: did I make the right decision (sometimes there is buyer’s regret/remorse – should have made another decision)</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2385813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External example: billboard/</a:t>
            </a:r>
            <a:r>
              <a:rPr lang="en-GB" dirty="0" err="1"/>
              <a:t>s.media</a:t>
            </a:r>
            <a:r>
              <a:rPr lang="en-GB" dirty="0"/>
              <a:t> says the latest </a:t>
            </a:r>
            <a:r>
              <a:rPr lang="en-GB" dirty="0" err="1"/>
              <a:t>Iphone</a:t>
            </a:r>
            <a:r>
              <a:rPr lang="en-GB" dirty="0"/>
              <a:t> has a particular feature that “you need”.</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4193248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p>
          <a:p>
            <a:r>
              <a:rPr lang="en-GB" b="0" i="0" dirty="0">
                <a:solidFill>
                  <a:srgbClr val="1F1F1F"/>
                </a:solidFill>
                <a:effectLst/>
                <a:latin typeface="Google Sans"/>
              </a:rPr>
              <a:t>“The </a:t>
            </a:r>
            <a:r>
              <a:rPr lang="en-GB" b="1" i="0" dirty="0">
                <a:solidFill>
                  <a:srgbClr val="1F1F1F"/>
                </a:solidFill>
                <a:effectLst/>
                <a:latin typeface="Google Sans"/>
              </a:rPr>
              <a:t>evoked set </a:t>
            </a:r>
            <a:r>
              <a:rPr lang="en-GB" b="0" i="0" dirty="0">
                <a:solidFill>
                  <a:srgbClr val="1F1F1F"/>
                </a:solidFill>
                <a:effectLst/>
                <a:latin typeface="Google Sans"/>
              </a:rPr>
              <a:t>is </a:t>
            </a:r>
            <a:r>
              <a:rPr lang="en-GB" b="0" i="0" dirty="0">
                <a:solidFill>
                  <a:srgbClr val="040C28"/>
                </a:solidFill>
                <a:effectLst/>
                <a:latin typeface="Google Sans"/>
              </a:rPr>
              <a:t>a group of brands that consumers think about first when they consider an item</a:t>
            </a:r>
            <a:r>
              <a:rPr lang="en-GB" b="0" i="0" dirty="0">
                <a:solidFill>
                  <a:srgbClr val="1F1F1F"/>
                </a:solidFill>
                <a:effectLst/>
                <a:latin typeface="Google Sans"/>
              </a:rPr>
              <a:t>. It works by having specific brands that are highly recognizable by consumers and are the brands that consumers turn to when thinking about making a purchase.”</a:t>
            </a:r>
            <a:endParaRPr lang="en-GB" dirty="0"/>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2329965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DISCONFIRMATION PARADIGM: “Customers compare their perceptions with expectations when they judge the service of a company. Confirmation paradigm happens when customer expectations are exceeded in terms of satisfaction or even delight. Disconfirmation paradigm </a:t>
            </a:r>
            <a:r>
              <a:rPr lang="en-GB" b="0" i="0" dirty="0">
                <a:solidFill>
                  <a:srgbClr val="040C28"/>
                </a:solidFill>
                <a:effectLst/>
                <a:latin typeface="Google Sans"/>
              </a:rPr>
              <a:t>happens if customers are dissatisfied</a:t>
            </a:r>
            <a:r>
              <a:rPr lang="en-GB" b="0" i="0" dirty="0">
                <a:solidFill>
                  <a:srgbClr val="1F1F1F"/>
                </a:solidFill>
                <a:effectLst/>
                <a:latin typeface="Google Sans"/>
              </a:rPr>
              <a:t>.”</a:t>
            </a:r>
          </a:p>
          <a:p>
            <a:endParaRPr lang="en-GB" b="0" i="0" dirty="0">
              <a:solidFill>
                <a:srgbClr val="1F1F1F"/>
              </a:solidFill>
              <a:effectLst/>
              <a:latin typeface="Google Sans"/>
            </a:endParaRPr>
          </a:p>
          <a:p>
            <a:pPr algn="l"/>
            <a:r>
              <a:rPr lang="en-GB" b="0" i="0" dirty="0">
                <a:solidFill>
                  <a:srgbClr val="1F1F1F"/>
                </a:solidFill>
                <a:effectLst/>
                <a:latin typeface="Google Sans"/>
              </a:rPr>
              <a:t>Paradigm = The lens through which we see (the world). A way of looking at or perceiving something.</a:t>
            </a:r>
          </a:p>
          <a:p>
            <a:pPr algn="l"/>
            <a:r>
              <a:rPr lang="en-GB" b="0" i="0" dirty="0">
                <a:solidFill>
                  <a:srgbClr val="1F1F1F"/>
                </a:solidFill>
                <a:effectLst/>
                <a:latin typeface="Google Sans"/>
              </a:rPr>
              <a:t> “</a:t>
            </a:r>
            <a:r>
              <a:rPr lang="en-GB" b="0" i="0" dirty="0">
                <a:solidFill>
                  <a:srgbClr val="1F1F1F"/>
                </a:solidFill>
                <a:effectLst/>
                <a:latin typeface="arial" panose="020B0604020202020204" pitchFamily="34" charset="0"/>
              </a:rPr>
              <a:t>a typical example or pattern of something; a pattern or model”. Society's paradigm of the ideal house, for ex.</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1292689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13/05/2025</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34730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7945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335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21474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67900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6549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12189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9978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9835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66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13/05/2025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824912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8576991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13/05/2025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84950696"/>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8.xml"/><Relationship Id="rId1" Type="http://schemas.openxmlformats.org/officeDocument/2006/relationships/video" Target="https://www.youtube.com/embed/dc3QNf5_mo0?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8.xml"/><Relationship Id="rId1" Type="http://schemas.openxmlformats.org/officeDocument/2006/relationships/video" Target="https://www.youtube.com/embed/8Loz2ZPyre4?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8.xml"/><Relationship Id="rId1" Type="http://schemas.openxmlformats.org/officeDocument/2006/relationships/video" Target="https://www.youtube.com/embed/AjZrhWVTM3U?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ij39z2P_aQI" TargetMode="External"/><Relationship Id="rId2" Type="http://schemas.openxmlformats.org/officeDocument/2006/relationships/image" Target="../media/image36.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hyperlink" Target="https://www.indeed.com/career-advice/career-development/7-ps-of-service-marketing"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zendesk.co.uk/blog/customer-service-statistics/#:~:text=50%25%20of%20consumers%20will%20switch,more%20than%20one%20bad%20experience." TargetMode="Externa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www.hurree.co/" TargetMode="Externa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0E66C-1957-1DB3-986C-0D265B6A94A3}"/>
              </a:ext>
            </a:extLst>
          </p:cNvPr>
          <p:cNvSpPr>
            <a:spLocks noGrp="1"/>
          </p:cNvSpPr>
          <p:nvPr>
            <p:ph type="title"/>
          </p:nvPr>
        </p:nvSpPr>
        <p:spPr>
          <a:xfrm>
            <a:off x="787589" y="796918"/>
            <a:ext cx="10744199" cy="3607785"/>
          </a:xfrm>
        </p:spPr>
        <p:txBody>
          <a:bodyPr>
            <a:normAutofit fontScale="90000"/>
          </a:bodyPr>
          <a:lstStyle/>
          <a:p>
            <a:r>
              <a:rPr lang="en-GB" sz="4800" b="1" dirty="0">
                <a:solidFill>
                  <a:schemeClr val="tx1"/>
                </a:solidFill>
                <a:latin typeface="Aptos Light" panose="020B0004020202020204" pitchFamily="34" charset="0"/>
              </a:rPr>
              <a:t>Welcome to Marketing &amp; Promoting Restaurant Facilities – BMGM6002</a:t>
            </a:r>
            <a:br>
              <a:rPr lang="en-GB" sz="2400" dirty="0">
                <a:solidFill>
                  <a:schemeClr val="tx1"/>
                </a:solidFill>
              </a:rPr>
            </a:br>
            <a:br>
              <a:rPr lang="en-GB" sz="2800" dirty="0">
                <a:solidFill>
                  <a:schemeClr val="tx1"/>
                </a:solidFill>
              </a:rPr>
            </a:br>
            <a:r>
              <a:rPr lang="en-GB" sz="2800" dirty="0">
                <a:solidFill>
                  <a:schemeClr val="tx1"/>
                </a:solidFill>
              </a:rPr>
              <a:t>I will begin the Lecture at </a:t>
            </a:r>
            <a:r>
              <a:rPr lang="en-GB" sz="2800" b="1" dirty="0">
                <a:solidFill>
                  <a:schemeClr val="tx1"/>
                </a:solidFill>
              </a:rPr>
              <a:t>9:30am</a:t>
            </a:r>
            <a:r>
              <a:rPr lang="en-GB" sz="2800" dirty="0">
                <a:solidFill>
                  <a:schemeClr val="tx1"/>
                </a:solidFill>
              </a:rPr>
              <a:t>, so use this as an opportunity to grab a beverage, access required documents or ask me any questions that you have. Please ensure that once we begin the lecture you have access to Moodle with your module handbook open. </a:t>
            </a:r>
            <a:br>
              <a:rPr lang="en-GB" sz="2800" dirty="0">
                <a:solidFill>
                  <a:schemeClr val="tx1"/>
                </a:solidFill>
              </a:rPr>
            </a:br>
            <a:br>
              <a:rPr lang="en-GB" sz="2800" dirty="0">
                <a:solidFill>
                  <a:schemeClr val="tx1"/>
                </a:solidFill>
              </a:rPr>
            </a:br>
            <a:r>
              <a:rPr lang="en-GB" sz="2800" dirty="0">
                <a:solidFill>
                  <a:schemeClr val="tx1"/>
                </a:solidFill>
              </a:rPr>
              <a:t>Please ensure that during this lecture your camera </a:t>
            </a:r>
            <a:r>
              <a:rPr lang="en-GB" sz="2800" b="1" dirty="0">
                <a:solidFill>
                  <a:schemeClr val="tx1"/>
                </a:solidFill>
              </a:rPr>
              <a:t>remains on at all times.</a:t>
            </a:r>
            <a:endParaRPr lang="en-GB" dirty="0"/>
          </a:p>
        </p:txBody>
      </p:sp>
    </p:spTree>
    <p:extLst>
      <p:ext uri="{BB962C8B-B14F-4D97-AF65-F5344CB8AC3E}">
        <p14:creationId xmlns:p14="http://schemas.microsoft.com/office/powerpoint/2010/main" val="2420823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738E25-A78E-8C41-9D88-9D34C7A6A8CD}"/>
              </a:ext>
            </a:extLst>
          </p:cNvPr>
          <p:cNvPicPr>
            <a:picLocks noChangeAspect="1"/>
          </p:cNvPicPr>
          <p:nvPr/>
        </p:nvPicPr>
        <p:blipFill>
          <a:blip r:embed="rId2"/>
          <a:stretch>
            <a:fillRect/>
          </a:stretch>
        </p:blipFill>
        <p:spPr>
          <a:xfrm>
            <a:off x="7029673" y="1429304"/>
            <a:ext cx="4493966" cy="2994105"/>
          </a:xfrm>
          <a:prstGeom prst="rect">
            <a:avLst/>
          </a:prstGeom>
        </p:spPr>
      </p:pic>
      <p:sp>
        <p:nvSpPr>
          <p:cNvPr id="4" name="TextBox 3">
            <a:extLst>
              <a:ext uri="{FF2B5EF4-FFF2-40B4-BE49-F238E27FC236}">
                <a16:creationId xmlns:a16="http://schemas.microsoft.com/office/drawing/2014/main" id="{38824E20-DA73-A1CF-214A-E78FD5110ADD}"/>
              </a:ext>
            </a:extLst>
          </p:cNvPr>
          <p:cNvSpPr txBox="1"/>
          <p:nvPr/>
        </p:nvSpPr>
        <p:spPr>
          <a:xfrm>
            <a:off x="453259" y="1634872"/>
            <a:ext cx="6066020" cy="3077766"/>
          </a:xfrm>
          <a:prstGeom prst="rect">
            <a:avLst/>
          </a:prstGeom>
          <a:noFill/>
        </p:spPr>
        <p:txBody>
          <a:bodyPr wrap="none" rtlCol="0">
            <a:spAutoFit/>
          </a:bodyPr>
          <a:lstStyle/>
          <a:p>
            <a:pPr algn="ctr"/>
            <a:r>
              <a:rPr lang="en-GB" sz="2800" i="1" dirty="0">
                <a:latin typeface="Aptos Light" panose="020B0004020202020204" pitchFamily="34" charset="0"/>
              </a:rPr>
              <a:t>International Gastronomy Management</a:t>
            </a:r>
          </a:p>
          <a:p>
            <a:pPr algn="ctr"/>
            <a:r>
              <a:rPr lang="en-GB" sz="2800" i="1" dirty="0">
                <a:latin typeface="Aptos Light" panose="020B0004020202020204" pitchFamily="34" charset="0"/>
              </a:rPr>
              <a:t>BMGM6002 Marketing &amp; Promoting </a:t>
            </a:r>
          </a:p>
          <a:p>
            <a:pPr algn="ctr"/>
            <a:r>
              <a:rPr lang="en-GB" sz="2800" i="1" dirty="0">
                <a:latin typeface="Aptos Light" panose="020B0004020202020204" pitchFamily="34" charset="0"/>
              </a:rPr>
              <a:t>Restaurant Facilities </a:t>
            </a:r>
          </a:p>
          <a:p>
            <a:pPr algn="ctr"/>
            <a:endParaRPr lang="en-GB" sz="2800" i="1" dirty="0">
              <a:latin typeface="Aptos Light" panose="020B0004020202020204" pitchFamily="34" charset="0"/>
            </a:endParaRPr>
          </a:p>
          <a:p>
            <a:pPr algn="ctr"/>
            <a:r>
              <a:rPr lang="en-GB" sz="2800" i="1" dirty="0">
                <a:latin typeface="Aptos Light" panose="020B0004020202020204" pitchFamily="34" charset="0"/>
              </a:rPr>
              <a:t>Week 3 – Customer Profiling </a:t>
            </a:r>
            <a:br>
              <a:rPr lang="en-GB" sz="7200" i="1" dirty="0"/>
            </a:b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9790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0" y="2"/>
            <a:ext cx="12191999" cy="5734973"/>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AB106A-AC7F-2382-6AB4-C721D275C185}"/>
              </a:ext>
            </a:extLst>
          </p:cNvPr>
          <p:cNvPicPr>
            <a:picLocks noChangeAspect="1"/>
          </p:cNvPicPr>
          <p:nvPr/>
        </p:nvPicPr>
        <p:blipFill rotWithShape="1">
          <a:blip r:embed="rId2"/>
          <a:srcRect t="624"/>
          <a:stretch/>
        </p:blipFill>
        <p:spPr>
          <a:xfrm>
            <a:off x="1364943" y="994160"/>
            <a:ext cx="2607009" cy="3454317"/>
          </a:xfrm>
          <a:prstGeom prst="rect">
            <a:avLst/>
          </a:prstGeom>
        </p:spPr>
      </p:pic>
      <p:sp>
        <p:nvSpPr>
          <p:cNvPr id="6" name="TextBox 5">
            <a:extLst>
              <a:ext uri="{FF2B5EF4-FFF2-40B4-BE49-F238E27FC236}">
                <a16:creationId xmlns:a16="http://schemas.microsoft.com/office/drawing/2014/main" id="{97A151A6-E588-0B24-4624-47EF4EB37B97}"/>
              </a:ext>
            </a:extLst>
          </p:cNvPr>
          <p:cNvSpPr txBox="1"/>
          <p:nvPr/>
        </p:nvSpPr>
        <p:spPr>
          <a:xfrm>
            <a:off x="4652638" y="1778155"/>
            <a:ext cx="6094520" cy="1846659"/>
          </a:xfrm>
          <a:prstGeom prst="rect">
            <a:avLst/>
          </a:prstGeom>
          <a:noFill/>
        </p:spPr>
        <p:txBody>
          <a:bodyPr wrap="square">
            <a:spAutoFit/>
          </a:bodyPr>
          <a:lstStyle/>
          <a:p>
            <a:pPr marL="0" indent="0">
              <a:buNone/>
            </a:pPr>
            <a:r>
              <a:rPr lang="en-GB" sz="2400" b="1" u="sng" dirty="0">
                <a:latin typeface="Arial" panose="020B0604020202020204" pitchFamily="34" charset="0"/>
                <a:cs typeface="Arial" panose="020B0604020202020204" pitchFamily="34" charset="0"/>
              </a:rPr>
              <a:t>Aims for today:</a:t>
            </a:r>
          </a:p>
          <a:p>
            <a:pPr marL="0" indent="0">
              <a:buNone/>
            </a:pPr>
            <a:endParaRPr lang="en-GB" sz="1800" b="1" dirty="0">
              <a:latin typeface="Arial" panose="020B0604020202020204" pitchFamily="34" charset="0"/>
              <a:cs typeface="Arial" panose="020B0604020202020204" pitchFamily="34" charset="0"/>
            </a:endParaRPr>
          </a:p>
          <a:p>
            <a:pPr lvl="0"/>
            <a:r>
              <a:rPr lang="en-GB" dirty="0"/>
              <a:t>Be familiar with how to analyse and create customer profiles.</a:t>
            </a:r>
          </a:p>
          <a:p>
            <a:pPr lvl="0"/>
            <a:endParaRPr lang="en-GB" dirty="0"/>
          </a:p>
          <a:p>
            <a:pPr lvl="0"/>
            <a:r>
              <a:rPr lang="en-GB" dirty="0"/>
              <a:t>Understand consumer psychology and consumer decision making </a:t>
            </a:r>
          </a:p>
        </p:txBody>
      </p:sp>
    </p:spTree>
    <p:extLst>
      <p:ext uri="{BB962C8B-B14F-4D97-AF65-F5344CB8AC3E}">
        <p14:creationId xmlns:p14="http://schemas.microsoft.com/office/powerpoint/2010/main" val="2552792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3C7855-66FC-1C14-5FF9-C55F1D2FB598}"/>
              </a:ext>
            </a:extLst>
          </p:cNvPr>
          <p:cNvSpPr txBox="1"/>
          <p:nvPr/>
        </p:nvSpPr>
        <p:spPr>
          <a:xfrm>
            <a:off x="419470" y="355976"/>
            <a:ext cx="6094520" cy="984885"/>
          </a:xfrm>
          <a:prstGeom prst="rect">
            <a:avLst/>
          </a:prstGeom>
          <a:noFill/>
        </p:spPr>
        <p:txBody>
          <a:bodyPr wrap="square">
            <a:spAutoFit/>
          </a:bodyPr>
          <a:lstStyle/>
          <a:p>
            <a:r>
              <a:rPr lang="en-GB" sz="4000" b="1" dirty="0"/>
              <a:t>Consumer profiles</a:t>
            </a:r>
            <a:br>
              <a:rPr lang="en-GB" dirty="0"/>
            </a:br>
            <a:r>
              <a:rPr lang="en-GB" sz="1800" dirty="0"/>
              <a:t>Identifying your ideal customer profile</a:t>
            </a:r>
            <a:endParaRPr lang="en-GB" dirty="0"/>
          </a:p>
        </p:txBody>
      </p:sp>
      <p:pic>
        <p:nvPicPr>
          <p:cNvPr id="4" name="Online Media 3" title="Customer Profile">
            <a:hlinkClick r:id="" action="ppaction://media"/>
            <a:extLst>
              <a:ext uri="{FF2B5EF4-FFF2-40B4-BE49-F238E27FC236}">
                <a16:creationId xmlns:a16="http://schemas.microsoft.com/office/drawing/2014/main" id="{EFDCE390-6C95-DDC2-C8C9-4555F3433841}"/>
              </a:ext>
            </a:extLst>
          </p:cNvPr>
          <p:cNvPicPr>
            <a:picLocks noRot="1" noChangeAspect="1"/>
          </p:cNvPicPr>
          <p:nvPr>
            <a:videoFile r:link="rId1"/>
          </p:nvPr>
        </p:nvPicPr>
        <p:blipFill>
          <a:blip r:embed="rId3"/>
          <a:stretch>
            <a:fillRect/>
          </a:stretch>
        </p:blipFill>
        <p:spPr>
          <a:xfrm>
            <a:off x="2359287" y="1484726"/>
            <a:ext cx="6882367" cy="3888547"/>
          </a:xfrm>
          <a:prstGeom prst="rect">
            <a:avLst/>
          </a:prstGeom>
        </p:spPr>
      </p:pic>
    </p:spTree>
    <p:extLst>
      <p:ext uri="{BB962C8B-B14F-4D97-AF65-F5344CB8AC3E}">
        <p14:creationId xmlns:p14="http://schemas.microsoft.com/office/powerpoint/2010/main" val="644533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E6543-390C-1B83-1A18-A918EBC5EFA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7C78ABB1-82E6-369E-BE1D-0DAEF06762E9}"/>
              </a:ext>
            </a:extLst>
          </p:cNvPr>
          <p:cNvPicPr>
            <a:picLocks noChangeAspect="1"/>
          </p:cNvPicPr>
          <p:nvPr/>
        </p:nvPicPr>
        <p:blipFill>
          <a:blip r:embed="rId2"/>
          <a:stretch>
            <a:fillRect/>
          </a:stretch>
        </p:blipFill>
        <p:spPr>
          <a:xfrm>
            <a:off x="362705" y="257136"/>
            <a:ext cx="4055989" cy="3171864"/>
          </a:xfrm>
          <a:prstGeom prst="rect">
            <a:avLst/>
          </a:prstGeom>
        </p:spPr>
      </p:pic>
      <p:sp>
        <p:nvSpPr>
          <p:cNvPr id="4" name="TextBox 3">
            <a:extLst>
              <a:ext uri="{FF2B5EF4-FFF2-40B4-BE49-F238E27FC236}">
                <a16:creationId xmlns:a16="http://schemas.microsoft.com/office/drawing/2014/main" id="{80AE3DC8-EAA9-DFCB-A287-5CAC9462AD87}"/>
              </a:ext>
            </a:extLst>
          </p:cNvPr>
          <p:cNvSpPr txBox="1"/>
          <p:nvPr/>
        </p:nvSpPr>
        <p:spPr>
          <a:xfrm>
            <a:off x="5724247" y="257136"/>
            <a:ext cx="2891901" cy="1011184"/>
          </a:xfrm>
          <a:prstGeom prst="rect">
            <a:avLst/>
          </a:prstGeom>
          <a:noFill/>
        </p:spPr>
        <p:txBody>
          <a:bodyPr wrap="square">
            <a:spAutoFit/>
          </a:bodyPr>
          <a:lstStyle/>
          <a:p>
            <a:r>
              <a:rPr lang="en-GB" sz="4000" b="1" u="sng" dirty="0"/>
              <a:t>Customers</a:t>
            </a:r>
            <a:br>
              <a:rPr lang="en-GB" dirty="0"/>
            </a:br>
            <a:endParaRPr lang="en-GB" dirty="0"/>
          </a:p>
        </p:txBody>
      </p:sp>
      <p:sp>
        <p:nvSpPr>
          <p:cNvPr id="5" name="Content Placeholder 2">
            <a:extLst>
              <a:ext uri="{FF2B5EF4-FFF2-40B4-BE49-F238E27FC236}">
                <a16:creationId xmlns:a16="http://schemas.microsoft.com/office/drawing/2014/main" id="{1A9A7BCA-B957-C6F7-7F79-49E30CF2E229}"/>
              </a:ext>
            </a:extLst>
          </p:cNvPr>
          <p:cNvSpPr txBox="1">
            <a:spLocks/>
          </p:cNvSpPr>
          <p:nvPr/>
        </p:nvSpPr>
        <p:spPr>
          <a:xfrm>
            <a:off x="5658508" y="1268320"/>
            <a:ext cx="4464497" cy="4346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Segmentation variables</a:t>
            </a:r>
          </a:p>
          <a:p>
            <a:pPr marL="0" indent="0">
              <a:buFont typeface="Arial" panose="020B0604020202020204" pitchFamily="34" charset="0"/>
              <a:buNone/>
            </a:pPr>
            <a:r>
              <a:rPr lang="en-GB" sz="2000" dirty="0"/>
              <a:t>Seasons/trends/events?</a:t>
            </a:r>
          </a:p>
          <a:p>
            <a:pPr marL="0" indent="0">
              <a:buFont typeface="Arial" panose="020B0604020202020204" pitchFamily="34" charset="0"/>
              <a:buNone/>
            </a:pPr>
            <a:r>
              <a:rPr lang="en-GB" sz="2000" dirty="0"/>
              <a:t>What does the ideal customer look like? </a:t>
            </a:r>
          </a:p>
          <a:p>
            <a:pPr marL="0" indent="0">
              <a:buFont typeface="Arial" panose="020B0604020202020204" pitchFamily="34" charset="0"/>
              <a:buNone/>
            </a:pPr>
            <a:r>
              <a:rPr lang="en-GB" sz="2000" dirty="0"/>
              <a:t>Who is purchasing our product?</a:t>
            </a:r>
          </a:p>
          <a:p>
            <a:pPr marL="0" indent="0">
              <a:buFont typeface="Arial" panose="020B0604020202020204" pitchFamily="34" charset="0"/>
              <a:buNone/>
            </a:pPr>
            <a:r>
              <a:rPr lang="en-GB" sz="2000" dirty="0"/>
              <a:t>Which products have good/bad reviews?</a:t>
            </a:r>
          </a:p>
          <a:p>
            <a:pPr marL="0" indent="0">
              <a:buFont typeface="Arial" panose="020B0604020202020204" pitchFamily="34" charset="0"/>
              <a:buNone/>
            </a:pPr>
            <a:r>
              <a:rPr lang="en-GB" sz="2000" dirty="0"/>
              <a:t>What do they think of us?</a:t>
            </a:r>
          </a:p>
          <a:p>
            <a:pPr marL="0" indent="0">
              <a:buFont typeface="Arial" panose="020B0604020202020204" pitchFamily="34" charset="0"/>
              <a:buNone/>
            </a:pPr>
            <a:r>
              <a:rPr lang="en-GB" sz="2000" dirty="0"/>
              <a:t>What common complaints/praise?</a:t>
            </a:r>
          </a:p>
          <a:p>
            <a:pPr marL="0" indent="0">
              <a:buFont typeface="Arial" panose="020B0604020202020204" pitchFamily="34" charset="0"/>
              <a:buNone/>
            </a:pPr>
            <a:r>
              <a:rPr lang="en-GB" sz="2000" dirty="0"/>
              <a:t>How do customers like to engage with my brand?</a:t>
            </a:r>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pic>
        <p:nvPicPr>
          <p:cNvPr id="6" name="Picture 5">
            <a:extLst>
              <a:ext uri="{FF2B5EF4-FFF2-40B4-BE49-F238E27FC236}">
                <a16:creationId xmlns:a16="http://schemas.microsoft.com/office/drawing/2014/main" id="{A3491FD2-0CD5-7D8D-ADC3-F920C05F1AC3}"/>
              </a:ext>
            </a:extLst>
          </p:cNvPr>
          <p:cNvPicPr>
            <a:picLocks noChangeAspect="1"/>
          </p:cNvPicPr>
          <p:nvPr/>
        </p:nvPicPr>
        <p:blipFill>
          <a:blip r:embed="rId3"/>
          <a:stretch>
            <a:fillRect/>
          </a:stretch>
        </p:blipFill>
        <p:spPr>
          <a:xfrm>
            <a:off x="362705" y="3441367"/>
            <a:ext cx="5181872" cy="1867480"/>
          </a:xfrm>
          <a:prstGeom prst="rect">
            <a:avLst/>
          </a:prstGeom>
        </p:spPr>
      </p:pic>
    </p:spTree>
    <p:extLst>
      <p:ext uri="{BB962C8B-B14F-4D97-AF65-F5344CB8AC3E}">
        <p14:creationId xmlns:p14="http://schemas.microsoft.com/office/powerpoint/2010/main" val="3858946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B4CE9-9D00-AEB3-022F-AB63A2D21511}"/>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C61D2B2-7CF6-2149-A128-E982BA36C177}"/>
              </a:ext>
            </a:extLst>
          </p:cNvPr>
          <p:cNvSpPr txBox="1">
            <a:spLocks/>
          </p:cNvSpPr>
          <p:nvPr/>
        </p:nvSpPr>
        <p:spPr>
          <a:xfrm>
            <a:off x="416378" y="620645"/>
            <a:ext cx="5528026" cy="452386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a:t>Customer profiles help us to get a good idea of the similarities within – and the differences between – customer segments. Using segmentation criteria allows us to build these profiles in a way that is meaningful to our brand. </a:t>
            </a:r>
          </a:p>
          <a:p>
            <a:pPr marL="0" indent="0">
              <a:buFont typeface="Arial" panose="020B0604020202020204" pitchFamily="34" charset="0"/>
              <a:buNone/>
            </a:pPr>
            <a:r>
              <a:rPr lang="en-GB" sz="1600"/>
              <a:t>Ideal buyer profiles are used to target the most profitable customer group as a priority. We can use this information to paint a picture of the “ average” customer/’s by looking at each of these age ranges, incomes, device, browsing habits etc.</a:t>
            </a:r>
          </a:p>
          <a:p>
            <a:pPr marL="0" indent="0">
              <a:buFont typeface="Arial" panose="020B0604020202020204" pitchFamily="34" charset="0"/>
              <a:buNone/>
            </a:pPr>
            <a:r>
              <a:rPr lang="en-GB" sz="1600"/>
              <a:t>There will typically be several profiles that fit a given brand</a:t>
            </a:r>
          </a:p>
          <a:p>
            <a:endParaRPr lang="en-GB" sz="1600"/>
          </a:p>
          <a:p>
            <a:pPr marL="0" indent="0">
              <a:buFont typeface="Arial" panose="020B0604020202020204" pitchFamily="34" charset="0"/>
              <a:buNone/>
            </a:pPr>
            <a:r>
              <a:rPr lang="en-GB" sz="1600"/>
              <a:t>E.G you may have found that the most common customer profile for your brand is 18-24 range most visitors are female, they also google words like music or travel and most frequently visit your webpage via Facebook and reddit advertisements.  Now we have a basic picture of our main target customer.</a:t>
            </a:r>
          </a:p>
          <a:p>
            <a:pPr marL="0" indent="0">
              <a:buFont typeface="Arial" panose="020B0604020202020204" pitchFamily="34" charset="0"/>
              <a:buNone/>
            </a:pPr>
            <a:endParaRPr lang="en-GB" sz="1400"/>
          </a:p>
          <a:p>
            <a:pPr marL="0" indent="0">
              <a:buFont typeface="Arial" panose="020B0604020202020204" pitchFamily="34" charset="0"/>
              <a:buNone/>
            </a:pPr>
            <a:endParaRPr lang="en-GB" sz="1300" dirty="0"/>
          </a:p>
        </p:txBody>
      </p:sp>
      <p:pic>
        <p:nvPicPr>
          <p:cNvPr id="3" name="Picture 2">
            <a:extLst>
              <a:ext uri="{FF2B5EF4-FFF2-40B4-BE49-F238E27FC236}">
                <a16:creationId xmlns:a16="http://schemas.microsoft.com/office/drawing/2014/main" id="{24DB2F58-D1BA-4DCC-BC92-BEFEAECE5B31}"/>
              </a:ext>
            </a:extLst>
          </p:cNvPr>
          <p:cNvPicPr>
            <a:picLocks noChangeAspect="1"/>
          </p:cNvPicPr>
          <p:nvPr/>
        </p:nvPicPr>
        <p:blipFill>
          <a:blip r:embed="rId3"/>
          <a:stretch>
            <a:fillRect/>
          </a:stretch>
        </p:blipFill>
        <p:spPr>
          <a:xfrm>
            <a:off x="6789965" y="179550"/>
            <a:ext cx="4151736" cy="3249450"/>
          </a:xfrm>
          <a:prstGeom prst="rect">
            <a:avLst/>
          </a:prstGeom>
        </p:spPr>
      </p:pic>
      <p:pic>
        <p:nvPicPr>
          <p:cNvPr id="4" name="Picture 3">
            <a:extLst>
              <a:ext uri="{FF2B5EF4-FFF2-40B4-BE49-F238E27FC236}">
                <a16:creationId xmlns:a16="http://schemas.microsoft.com/office/drawing/2014/main" id="{F705996F-5A2C-1343-EC86-53ED06F47FB6}"/>
              </a:ext>
            </a:extLst>
          </p:cNvPr>
          <p:cNvPicPr>
            <a:picLocks noChangeAspect="1"/>
          </p:cNvPicPr>
          <p:nvPr/>
        </p:nvPicPr>
        <p:blipFill>
          <a:blip r:embed="rId4"/>
          <a:stretch>
            <a:fillRect/>
          </a:stretch>
        </p:blipFill>
        <p:spPr>
          <a:xfrm>
            <a:off x="5944404" y="3244265"/>
            <a:ext cx="6053853" cy="2517866"/>
          </a:xfrm>
          <a:prstGeom prst="rect">
            <a:avLst/>
          </a:prstGeom>
        </p:spPr>
      </p:pic>
    </p:spTree>
    <p:extLst>
      <p:ext uri="{BB962C8B-B14F-4D97-AF65-F5344CB8AC3E}">
        <p14:creationId xmlns:p14="http://schemas.microsoft.com/office/powerpoint/2010/main" val="1360009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8472F0-3BF2-C513-3D5D-FEFE70D528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666E2-31D5-43CB-3E9C-90074CE8DCDB}"/>
              </a:ext>
            </a:extLst>
          </p:cNvPr>
          <p:cNvSpPr txBox="1">
            <a:spLocks/>
          </p:cNvSpPr>
          <p:nvPr/>
        </p:nvSpPr>
        <p:spPr>
          <a:xfrm>
            <a:off x="358219" y="365125"/>
            <a:ext cx="11481847" cy="1325563"/>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Remember when you talked about psychology in level 4 sustainability? Well, that applies in marketing too.</a:t>
            </a:r>
          </a:p>
        </p:txBody>
      </p:sp>
      <p:sp>
        <p:nvSpPr>
          <p:cNvPr id="5" name="TextBox 4">
            <a:extLst>
              <a:ext uri="{FF2B5EF4-FFF2-40B4-BE49-F238E27FC236}">
                <a16:creationId xmlns:a16="http://schemas.microsoft.com/office/drawing/2014/main" id="{3D0B791A-954D-BF5C-915A-776AFD9B23E7}"/>
              </a:ext>
            </a:extLst>
          </p:cNvPr>
          <p:cNvSpPr txBox="1"/>
          <p:nvPr/>
        </p:nvSpPr>
        <p:spPr>
          <a:xfrm>
            <a:off x="1813263" y="1779464"/>
            <a:ext cx="2545672" cy="369332"/>
          </a:xfrm>
          <a:prstGeom prst="rect">
            <a:avLst/>
          </a:prstGeom>
          <a:noFill/>
        </p:spPr>
        <p:txBody>
          <a:bodyPr wrap="square">
            <a:spAutoFit/>
          </a:bodyPr>
          <a:lstStyle/>
          <a:p>
            <a:r>
              <a:rPr lang="en-GB" b="1" dirty="0"/>
              <a:t>Behavioural Approach</a:t>
            </a:r>
          </a:p>
        </p:txBody>
      </p:sp>
      <p:sp>
        <p:nvSpPr>
          <p:cNvPr id="6" name="TextBox 5">
            <a:extLst>
              <a:ext uri="{FF2B5EF4-FFF2-40B4-BE49-F238E27FC236}">
                <a16:creationId xmlns:a16="http://schemas.microsoft.com/office/drawing/2014/main" id="{42A3965F-635C-145F-246E-39075B523445}"/>
              </a:ext>
            </a:extLst>
          </p:cNvPr>
          <p:cNvSpPr txBox="1"/>
          <p:nvPr/>
        </p:nvSpPr>
        <p:spPr>
          <a:xfrm>
            <a:off x="8649812" y="1875354"/>
            <a:ext cx="2105890" cy="2031325"/>
          </a:xfrm>
          <a:prstGeom prst="rect">
            <a:avLst/>
          </a:prstGeom>
          <a:noFill/>
        </p:spPr>
        <p:txBody>
          <a:bodyPr wrap="square" rtlCol="0">
            <a:spAutoFit/>
          </a:bodyPr>
          <a:lstStyle/>
          <a:p>
            <a:r>
              <a:rPr lang="en-GB" b="1" dirty="0"/>
              <a:t>Cognitive Approach </a:t>
            </a:r>
            <a:r>
              <a:rPr lang="en-GB" dirty="0"/>
              <a:t>- Consumers make decisions based on behaviour, environmental and social/intrapersonal experiences. </a:t>
            </a:r>
          </a:p>
        </p:txBody>
      </p:sp>
      <p:pic>
        <p:nvPicPr>
          <p:cNvPr id="8" name="Picture 7">
            <a:extLst>
              <a:ext uri="{FF2B5EF4-FFF2-40B4-BE49-F238E27FC236}">
                <a16:creationId xmlns:a16="http://schemas.microsoft.com/office/drawing/2014/main" id="{A3371596-EB71-DD4D-5565-CB0E2BB22327}"/>
              </a:ext>
            </a:extLst>
          </p:cNvPr>
          <p:cNvPicPr>
            <a:picLocks noChangeAspect="1"/>
          </p:cNvPicPr>
          <p:nvPr/>
        </p:nvPicPr>
        <p:blipFill>
          <a:blip r:embed="rId2"/>
          <a:stretch>
            <a:fillRect/>
          </a:stretch>
        </p:blipFill>
        <p:spPr>
          <a:xfrm>
            <a:off x="358220" y="2467991"/>
            <a:ext cx="5196396" cy="2922973"/>
          </a:xfrm>
          <a:prstGeom prst="rect">
            <a:avLst/>
          </a:prstGeom>
        </p:spPr>
      </p:pic>
      <p:pic>
        <p:nvPicPr>
          <p:cNvPr id="9" name="Picture 8">
            <a:extLst>
              <a:ext uri="{FF2B5EF4-FFF2-40B4-BE49-F238E27FC236}">
                <a16:creationId xmlns:a16="http://schemas.microsoft.com/office/drawing/2014/main" id="{8B405342-25AE-DDA6-EA00-86D1D556A26F}"/>
              </a:ext>
            </a:extLst>
          </p:cNvPr>
          <p:cNvPicPr>
            <a:picLocks noChangeAspect="1"/>
          </p:cNvPicPr>
          <p:nvPr/>
        </p:nvPicPr>
        <p:blipFill>
          <a:blip r:embed="rId3"/>
          <a:stretch>
            <a:fillRect/>
          </a:stretch>
        </p:blipFill>
        <p:spPr>
          <a:xfrm>
            <a:off x="8454981" y="3971271"/>
            <a:ext cx="2300721" cy="1686024"/>
          </a:xfrm>
          <a:prstGeom prst="rect">
            <a:avLst/>
          </a:prstGeom>
        </p:spPr>
      </p:pic>
    </p:spTree>
    <p:extLst>
      <p:ext uri="{BB962C8B-B14F-4D97-AF65-F5344CB8AC3E}">
        <p14:creationId xmlns:p14="http://schemas.microsoft.com/office/powerpoint/2010/main" val="2034463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BF919-A76A-937C-F9D6-18E5F3FA3DE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D2BBE56-13C7-59E7-58D8-CD8F59DE5B08}"/>
              </a:ext>
            </a:extLst>
          </p:cNvPr>
          <p:cNvPicPr>
            <a:picLocks noChangeAspect="1"/>
          </p:cNvPicPr>
          <p:nvPr/>
        </p:nvPicPr>
        <p:blipFill>
          <a:blip r:embed="rId2"/>
          <a:stretch>
            <a:fillRect/>
          </a:stretch>
        </p:blipFill>
        <p:spPr>
          <a:xfrm>
            <a:off x="507906" y="412445"/>
            <a:ext cx="1694835" cy="2304488"/>
          </a:xfrm>
          <a:prstGeom prst="rect">
            <a:avLst/>
          </a:prstGeom>
        </p:spPr>
      </p:pic>
      <p:sp>
        <p:nvSpPr>
          <p:cNvPr id="4" name="TextBox 3">
            <a:extLst>
              <a:ext uri="{FF2B5EF4-FFF2-40B4-BE49-F238E27FC236}">
                <a16:creationId xmlns:a16="http://schemas.microsoft.com/office/drawing/2014/main" id="{4D6C34E9-97FC-E504-1E70-A4F2055598E9}"/>
              </a:ext>
            </a:extLst>
          </p:cNvPr>
          <p:cNvSpPr txBox="1"/>
          <p:nvPr/>
        </p:nvSpPr>
        <p:spPr>
          <a:xfrm>
            <a:off x="2576743" y="732042"/>
            <a:ext cx="6094520" cy="1200329"/>
          </a:xfrm>
          <a:prstGeom prst="rect">
            <a:avLst/>
          </a:prstGeom>
          <a:noFill/>
        </p:spPr>
        <p:txBody>
          <a:bodyPr wrap="square">
            <a:spAutoFit/>
          </a:bodyPr>
          <a:lstStyle/>
          <a:p>
            <a:r>
              <a:rPr lang="en-GB" b="1" dirty="0"/>
              <a:t>Economic approach</a:t>
            </a:r>
          </a:p>
          <a:p>
            <a:r>
              <a:rPr lang="en-GB" dirty="0"/>
              <a:t>The consumer makes the ideal decision based on having all the knowledge they need about the various product options and alternatives, and are able to compare or rate each alternative</a:t>
            </a:r>
          </a:p>
        </p:txBody>
      </p:sp>
      <p:pic>
        <p:nvPicPr>
          <p:cNvPr id="6" name="Picture 5">
            <a:extLst>
              <a:ext uri="{FF2B5EF4-FFF2-40B4-BE49-F238E27FC236}">
                <a16:creationId xmlns:a16="http://schemas.microsoft.com/office/drawing/2014/main" id="{FB7BBDC9-A786-922A-029A-1D0E66769B7E}"/>
              </a:ext>
            </a:extLst>
          </p:cNvPr>
          <p:cNvPicPr>
            <a:picLocks noChangeAspect="1"/>
          </p:cNvPicPr>
          <p:nvPr/>
        </p:nvPicPr>
        <p:blipFill>
          <a:blip r:embed="rId3"/>
          <a:srcRect l="4063" t="7065" r="7986" b="5038"/>
          <a:stretch/>
        </p:blipFill>
        <p:spPr>
          <a:xfrm>
            <a:off x="6631619" y="2103992"/>
            <a:ext cx="4820575" cy="3613228"/>
          </a:xfrm>
          <a:prstGeom prst="rect">
            <a:avLst/>
          </a:prstGeom>
        </p:spPr>
      </p:pic>
      <p:sp>
        <p:nvSpPr>
          <p:cNvPr id="7" name="TextBox 6">
            <a:extLst>
              <a:ext uri="{FF2B5EF4-FFF2-40B4-BE49-F238E27FC236}">
                <a16:creationId xmlns:a16="http://schemas.microsoft.com/office/drawing/2014/main" id="{90228777-2BA8-1E04-58DC-9B5A53A54B98}"/>
              </a:ext>
            </a:extLst>
          </p:cNvPr>
          <p:cNvSpPr txBox="1"/>
          <p:nvPr/>
        </p:nvSpPr>
        <p:spPr>
          <a:xfrm>
            <a:off x="4369054" y="4093202"/>
            <a:ext cx="2053191" cy="369332"/>
          </a:xfrm>
          <a:prstGeom prst="rect">
            <a:avLst/>
          </a:prstGeom>
          <a:noFill/>
        </p:spPr>
        <p:txBody>
          <a:bodyPr wrap="none" rtlCol="0">
            <a:spAutoFit/>
          </a:bodyPr>
          <a:lstStyle/>
          <a:p>
            <a:r>
              <a:rPr lang="en-GB" b="1" dirty="0"/>
              <a:t>Humanist approach</a:t>
            </a:r>
          </a:p>
        </p:txBody>
      </p:sp>
    </p:spTree>
    <p:extLst>
      <p:ext uri="{BB962C8B-B14F-4D97-AF65-F5344CB8AC3E}">
        <p14:creationId xmlns:p14="http://schemas.microsoft.com/office/powerpoint/2010/main" val="4117861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81F605-DB42-9C58-FF85-6D7E941A6DBE}"/>
              </a:ext>
            </a:extLst>
          </p:cNvPr>
          <p:cNvSpPr txBox="1"/>
          <p:nvPr/>
        </p:nvSpPr>
        <p:spPr>
          <a:xfrm>
            <a:off x="668045" y="780313"/>
            <a:ext cx="3486705" cy="1754326"/>
          </a:xfrm>
          <a:prstGeom prst="rect">
            <a:avLst/>
          </a:prstGeom>
          <a:noFill/>
        </p:spPr>
        <p:txBody>
          <a:bodyPr wrap="square">
            <a:spAutoFit/>
          </a:bodyPr>
          <a:lstStyle/>
          <a:p>
            <a:r>
              <a:rPr lang="en-GB" b="1" dirty="0"/>
              <a:t>Psychodynamic approach</a:t>
            </a:r>
          </a:p>
          <a:p>
            <a:r>
              <a:rPr lang="en-GB" dirty="0"/>
              <a:t>The role of the unconscious mind and the idea that our decisions are driven by instinct, rather than by reasoning or the environment in which we live.</a:t>
            </a:r>
          </a:p>
        </p:txBody>
      </p:sp>
      <p:pic>
        <p:nvPicPr>
          <p:cNvPr id="4" name="Picture 3">
            <a:extLst>
              <a:ext uri="{FF2B5EF4-FFF2-40B4-BE49-F238E27FC236}">
                <a16:creationId xmlns:a16="http://schemas.microsoft.com/office/drawing/2014/main" id="{16F8A0C9-8F5F-FDFC-1FA9-BA04E842B901}"/>
              </a:ext>
            </a:extLst>
          </p:cNvPr>
          <p:cNvPicPr>
            <a:picLocks noChangeAspect="1"/>
          </p:cNvPicPr>
          <p:nvPr/>
        </p:nvPicPr>
        <p:blipFill>
          <a:blip r:embed="rId2"/>
          <a:srcRect b="3818"/>
          <a:stretch/>
        </p:blipFill>
        <p:spPr>
          <a:xfrm>
            <a:off x="4397716" y="489950"/>
            <a:ext cx="7060175" cy="4801141"/>
          </a:xfrm>
          <a:prstGeom prst="rect">
            <a:avLst/>
          </a:prstGeom>
        </p:spPr>
      </p:pic>
    </p:spTree>
    <p:extLst>
      <p:ext uri="{BB962C8B-B14F-4D97-AF65-F5344CB8AC3E}">
        <p14:creationId xmlns:p14="http://schemas.microsoft.com/office/powerpoint/2010/main" val="1992300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A9C0D-CE86-AC58-DD8A-E97D63631E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F974939-3C72-3733-1B45-97E33CE2D2F1}"/>
              </a:ext>
            </a:extLst>
          </p:cNvPr>
          <p:cNvSpPr txBox="1"/>
          <p:nvPr/>
        </p:nvSpPr>
        <p:spPr>
          <a:xfrm>
            <a:off x="419469" y="361310"/>
            <a:ext cx="6094520" cy="707886"/>
          </a:xfrm>
          <a:prstGeom prst="rect">
            <a:avLst/>
          </a:prstGeom>
          <a:noFill/>
        </p:spPr>
        <p:txBody>
          <a:bodyPr wrap="square">
            <a:spAutoFit/>
          </a:bodyPr>
          <a:lstStyle/>
          <a:p>
            <a:r>
              <a:rPr lang="en-GB" sz="4000" b="1" u="sng" dirty="0"/>
              <a:t>Consumer Psychology</a:t>
            </a:r>
          </a:p>
        </p:txBody>
      </p:sp>
      <p:pic>
        <p:nvPicPr>
          <p:cNvPr id="9" name="Picture 8">
            <a:extLst>
              <a:ext uri="{FF2B5EF4-FFF2-40B4-BE49-F238E27FC236}">
                <a16:creationId xmlns:a16="http://schemas.microsoft.com/office/drawing/2014/main" id="{FBCC9108-6E7D-6A01-7473-3F53D45919E3}"/>
              </a:ext>
            </a:extLst>
          </p:cNvPr>
          <p:cNvPicPr>
            <a:picLocks noChangeAspect="1"/>
          </p:cNvPicPr>
          <p:nvPr/>
        </p:nvPicPr>
        <p:blipFill>
          <a:blip r:embed="rId2"/>
          <a:stretch>
            <a:fillRect/>
          </a:stretch>
        </p:blipFill>
        <p:spPr>
          <a:xfrm>
            <a:off x="7309506" y="1350538"/>
            <a:ext cx="3023878" cy="2505673"/>
          </a:xfrm>
          <a:prstGeom prst="rect">
            <a:avLst/>
          </a:prstGeom>
        </p:spPr>
      </p:pic>
      <p:sp>
        <p:nvSpPr>
          <p:cNvPr id="11" name="TextBox 10">
            <a:extLst>
              <a:ext uri="{FF2B5EF4-FFF2-40B4-BE49-F238E27FC236}">
                <a16:creationId xmlns:a16="http://schemas.microsoft.com/office/drawing/2014/main" id="{E87F1C08-ACE1-9268-A2A1-1F7EAD891605}"/>
              </a:ext>
            </a:extLst>
          </p:cNvPr>
          <p:cNvSpPr txBox="1"/>
          <p:nvPr/>
        </p:nvSpPr>
        <p:spPr>
          <a:xfrm>
            <a:off x="481613" y="1822557"/>
            <a:ext cx="6094520" cy="1846659"/>
          </a:xfrm>
          <a:prstGeom prst="rect">
            <a:avLst/>
          </a:prstGeom>
          <a:noFill/>
        </p:spPr>
        <p:txBody>
          <a:bodyPr wrap="square">
            <a:spAutoFit/>
          </a:bodyPr>
          <a:lstStyle/>
          <a:p>
            <a:pPr marL="0" indent="0">
              <a:buNone/>
            </a:pPr>
            <a:r>
              <a:rPr lang="en-GB" sz="2400" dirty="0"/>
              <a:t>Activity 1 hour</a:t>
            </a:r>
            <a:r>
              <a:rPr lang="en-GB" dirty="0"/>
              <a:t> – undertake some research into consumer psychology – what does that mean and why is it important?</a:t>
            </a:r>
          </a:p>
          <a:p>
            <a:pPr marL="0" indent="0">
              <a:buNone/>
            </a:pPr>
            <a:r>
              <a:rPr lang="en-GB" dirty="0"/>
              <a:t>Create some slides to illustrate your findings.</a:t>
            </a:r>
          </a:p>
          <a:p>
            <a:pPr marL="0" indent="0">
              <a:buNone/>
            </a:pPr>
            <a:endParaRPr lang="en-GB" dirty="0"/>
          </a:p>
          <a:p>
            <a:pPr marL="0" indent="0">
              <a:buNone/>
            </a:pPr>
            <a:r>
              <a:rPr lang="en-GB" dirty="0"/>
              <a:t>Feedback a small presentation to the group, lasting no longer than 15 minutes. </a:t>
            </a:r>
          </a:p>
        </p:txBody>
      </p:sp>
    </p:spTree>
    <p:extLst>
      <p:ext uri="{BB962C8B-B14F-4D97-AF65-F5344CB8AC3E}">
        <p14:creationId xmlns:p14="http://schemas.microsoft.com/office/powerpoint/2010/main" val="763112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CD2F6-E2D1-FC7B-F4A2-0C309BBAF8F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C747C5E-0DD0-66ED-A31A-6F2F1E66D158}"/>
              </a:ext>
            </a:extLst>
          </p:cNvPr>
          <p:cNvSpPr txBox="1"/>
          <p:nvPr/>
        </p:nvSpPr>
        <p:spPr>
          <a:xfrm>
            <a:off x="508246" y="512230"/>
            <a:ext cx="6094520" cy="707886"/>
          </a:xfrm>
          <a:prstGeom prst="rect">
            <a:avLst/>
          </a:prstGeom>
          <a:noFill/>
        </p:spPr>
        <p:txBody>
          <a:bodyPr wrap="square">
            <a:spAutoFit/>
          </a:bodyPr>
          <a:lstStyle/>
          <a:p>
            <a:r>
              <a:rPr lang="en-GB" sz="4000" b="1" u="sng" dirty="0"/>
              <a:t>Consumer Psychology</a:t>
            </a:r>
          </a:p>
        </p:txBody>
      </p:sp>
      <p:pic>
        <p:nvPicPr>
          <p:cNvPr id="4" name="Online Media 3" title="The Psychology of Consumer Behavior: 3 Insights That Will Shock You">
            <a:hlinkClick r:id="" action="ppaction://media"/>
            <a:extLst>
              <a:ext uri="{FF2B5EF4-FFF2-40B4-BE49-F238E27FC236}">
                <a16:creationId xmlns:a16="http://schemas.microsoft.com/office/drawing/2014/main" id="{87FD0A18-8C79-0DFD-C93E-6D9C7A99C38E}"/>
              </a:ext>
            </a:extLst>
          </p:cNvPr>
          <p:cNvPicPr>
            <a:picLocks noRot="1" noChangeAspect="1"/>
          </p:cNvPicPr>
          <p:nvPr>
            <a:videoFile r:link="rId1"/>
          </p:nvPr>
        </p:nvPicPr>
        <p:blipFill>
          <a:blip r:embed="rId3"/>
          <a:stretch>
            <a:fillRect/>
          </a:stretch>
        </p:blipFill>
        <p:spPr>
          <a:xfrm>
            <a:off x="2476869" y="1296508"/>
            <a:ext cx="7548625" cy="4264983"/>
          </a:xfrm>
          <a:prstGeom prst="rect">
            <a:avLst/>
          </a:prstGeom>
        </p:spPr>
      </p:pic>
    </p:spTree>
    <p:extLst>
      <p:ext uri="{BB962C8B-B14F-4D97-AF65-F5344CB8AC3E}">
        <p14:creationId xmlns:p14="http://schemas.microsoft.com/office/powerpoint/2010/main" val="4216684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276D8-8DC9-1A2C-BC01-149057E9E34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DFBE0DC-6441-6BD0-5C60-FEDF77D3AC11}"/>
              </a:ext>
            </a:extLst>
          </p:cNvPr>
          <p:cNvSpPr txBox="1"/>
          <p:nvPr/>
        </p:nvSpPr>
        <p:spPr>
          <a:xfrm>
            <a:off x="401714" y="441210"/>
            <a:ext cx="9452499" cy="707886"/>
          </a:xfrm>
          <a:prstGeom prst="rect">
            <a:avLst/>
          </a:prstGeom>
          <a:noFill/>
        </p:spPr>
        <p:txBody>
          <a:bodyPr wrap="square">
            <a:spAutoFit/>
          </a:bodyPr>
          <a:lstStyle/>
          <a:p>
            <a:r>
              <a:rPr lang="en-GB" sz="4000" b="1" u="sng" dirty="0"/>
              <a:t>Relationships with products…</a:t>
            </a:r>
            <a:endParaRPr lang="en-GB" sz="4000" u="sng" dirty="0"/>
          </a:p>
        </p:txBody>
      </p:sp>
      <p:sp>
        <p:nvSpPr>
          <p:cNvPr id="4" name="Content Placeholder 2">
            <a:extLst>
              <a:ext uri="{FF2B5EF4-FFF2-40B4-BE49-F238E27FC236}">
                <a16:creationId xmlns:a16="http://schemas.microsoft.com/office/drawing/2014/main" id="{3A061FA7-632E-C9AF-21FD-0D9002630D9A}"/>
              </a:ext>
            </a:extLst>
          </p:cNvPr>
          <p:cNvSpPr txBox="1">
            <a:spLocks/>
          </p:cNvSpPr>
          <p:nvPr/>
        </p:nvSpPr>
        <p:spPr>
          <a:xfrm>
            <a:off x="401714" y="1615970"/>
            <a:ext cx="11247443" cy="326350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a:t>Self-concept attachments</a:t>
            </a:r>
            <a:r>
              <a:rPr lang="en-GB" sz="2400"/>
              <a:t>: The product helps establish the user’s identity.  (For example, do you feel more like yourself in Ralph Lauren or Diesel clothing?)</a:t>
            </a:r>
          </a:p>
          <a:p>
            <a:r>
              <a:rPr lang="en-GB" sz="2400" b="1"/>
              <a:t>Nostalgic attachments</a:t>
            </a:r>
            <a:r>
              <a:rPr lang="en-GB" sz="2400"/>
              <a:t>: The product serves as a link with a past self.  (Does eating the inside of a Cadbury Crème Egg remind you of childhood?)</a:t>
            </a:r>
          </a:p>
          <a:p>
            <a:r>
              <a:rPr lang="en-GB" sz="2400" b="1"/>
              <a:t>Interdependence</a:t>
            </a:r>
            <a:r>
              <a:rPr lang="en-GB" sz="2400"/>
              <a:t>:  The product is a part of the user’s daily routine.  (Could you get through the day without a Starbucks or Caffe Nero Coffee?)</a:t>
            </a:r>
          </a:p>
          <a:p>
            <a:r>
              <a:rPr lang="en-GB" sz="2400" b="1"/>
              <a:t>Love</a:t>
            </a:r>
            <a:r>
              <a:rPr lang="en-GB" sz="2400"/>
              <a:t>: The product elicits emotional bonds of warmth, passion or other strong emotion. (Ever been to a match between Arsenal and Manchester United?)</a:t>
            </a:r>
            <a:endParaRPr lang="en-GB" sz="2400" dirty="0"/>
          </a:p>
        </p:txBody>
      </p:sp>
    </p:spTree>
    <p:extLst>
      <p:ext uri="{BB962C8B-B14F-4D97-AF65-F5344CB8AC3E}">
        <p14:creationId xmlns:p14="http://schemas.microsoft.com/office/powerpoint/2010/main" val="3943462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913D5-7C21-F110-029D-7213AD607B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A07EAD-FAD8-DA92-0138-36D01CDF3B70}"/>
              </a:ext>
            </a:extLst>
          </p:cNvPr>
          <p:cNvSpPr txBox="1">
            <a:spLocks/>
          </p:cNvSpPr>
          <p:nvPr/>
        </p:nvSpPr>
        <p:spPr>
          <a:xfrm>
            <a:off x="334328" y="346368"/>
            <a:ext cx="10674098" cy="45839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000" b="1" u="sng" dirty="0"/>
              <a:t>Who are you? : The concept of self.</a:t>
            </a:r>
          </a:p>
        </p:txBody>
      </p:sp>
      <p:sp>
        <p:nvSpPr>
          <p:cNvPr id="3" name="TextBox 2">
            <a:extLst>
              <a:ext uri="{FF2B5EF4-FFF2-40B4-BE49-F238E27FC236}">
                <a16:creationId xmlns:a16="http://schemas.microsoft.com/office/drawing/2014/main" id="{BC7FC1B9-9938-C74B-A0B4-B560AABC0634}"/>
              </a:ext>
            </a:extLst>
          </p:cNvPr>
          <p:cNvSpPr txBox="1"/>
          <p:nvPr/>
        </p:nvSpPr>
        <p:spPr>
          <a:xfrm>
            <a:off x="193145" y="960562"/>
            <a:ext cx="1067409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person's ideas and feelings about themselves, including their attributes and who and what the self is" (Sethna and Blythe, 2019).</a:t>
            </a:r>
          </a:p>
        </p:txBody>
      </p:sp>
      <p:sp>
        <p:nvSpPr>
          <p:cNvPr id="4" name="TextBox 3">
            <a:extLst>
              <a:ext uri="{FF2B5EF4-FFF2-40B4-BE49-F238E27FC236}">
                <a16:creationId xmlns:a16="http://schemas.microsoft.com/office/drawing/2014/main" id="{D5FAB0D8-744D-760D-30CD-610AC71E0C73}"/>
              </a:ext>
            </a:extLst>
          </p:cNvPr>
          <p:cNvSpPr txBox="1"/>
          <p:nvPr/>
        </p:nvSpPr>
        <p:spPr>
          <a:xfrm>
            <a:off x="213105" y="1762697"/>
            <a:ext cx="9297352"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self-concept is a general term used to refer to how someone thinks about, evaluates or perceives themselves. To be aware of oneself is to have a concept of oneself. " (McLeod, 2008)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 consumers personality influences the way they respond to marketing stimuli, however efforts to make the applicable have been met with mixed results as we will explore… </a:t>
            </a:r>
          </a:p>
        </p:txBody>
      </p:sp>
      <p:sp>
        <p:nvSpPr>
          <p:cNvPr id="5" name="TextBox 4">
            <a:extLst>
              <a:ext uri="{FF2B5EF4-FFF2-40B4-BE49-F238E27FC236}">
                <a16:creationId xmlns:a16="http://schemas.microsoft.com/office/drawing/2014/main" id="{A22FEDA7-259F-9B1E-CFCD-1F90692B3CDD}"/>
              </a:ext>
            </a:extLst>
          </p:cNvPr>
          <p:cNvSpPr txBox="1"/>
          <p:nvPr/>
        </p:nvSpPr>
        <p:spPr>
          <a:xfrm>
            <a:off x="213105" y="3395829"/>
            <a:ext cx="9297352"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F1F1F"/>
                </a:solidFill>
                <a:effectLst/>
                <a:uLnTx/>
                <a:uFillTx/>
                <a:latin typeface="Calibri" panose="020F0502020204030204"/>
                <a:ea typeface="+mn-ea"/>
                <a:cs typeface="+mn-cs"/>
              </a:rPr>
              <a:t>Brand identity and self-concept are linked: In psychology, ‘identity’ is also referred to as ‘self-concept’.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F1F1F"/>
                </a:solidFill>
                <a:effectLst/>
                <a:uLnTx/>
                <a:uFillTx/>
                <a:latin typeface="Calibri" panose="020F0502020204030204"/>
                <a:ea typeface="+mn-ea"/>
                <a:cs typeface="+mn-cs"/>
              </a:rPr>
              <a:t>A person’s self-concept refers to her/his perceptions about who s/he is (attributes, self-worth, etc.) and who s/he wishes to become.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F1F1F"/>
                </a:solidFill>
                <a:effectLst/>
                <a:uLnTx/>
                <a:uFillTx/>
                <a:latin typeface="Calibri" panose="020F0502020204030204"/>
                <a:ea typeface="+mn-ea"/>
                <a:cs typeface="+mn-cs"/>
              </a:rPr>
              <a:t>We become what we purchase and the brands we engage with communicate this.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6CC7CC82-04B1-688E-5CE9-8BF2EF957668}"/>
              </a:ext>
            </a:extLst>
          </p:cNvPr>
          <p:cNvSpPr txBox="1"/>
          <p:nvPr/>
        </p:nvSpPr>
        <p:spPr>
          <a:xfrm>
            <a:off x="8171008" y="4264413"/>
            <a:ext cx="170468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The Actual Self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E8EEAC8C-2A7C-10A9-6F4F-8D6AA8D5348C}"/>
              </a:ext>
            </a:extLst>
          </p:cNvPr>
          <p:cNvSpPr txBox="1"/>
          <p:nvPr/>
        </p:nvSpPr>
        <p:spPr>
          <a:xfrm>
            <a:off x="8171008" y="4568785"/>
            <a:ext cx="161249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The Social Self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BC967B5B-32F7-BCE9-4315-06B92116E98E}"/>
              </a:ext>
            </a:extLst>
          </p:cNvPr>
          <p:cNvSpPr txBox="1"/>
          <p:nvPr/>
        </p:nvSpPr>
        <p:spPr>
          <a:xfrm>
            <a:off x="8448573" y="4877821"/>
            <a:ext cx="106188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Ideal Self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27A6ADA4-426A-1813-91B2-BBE115CC72BF}"/>
              </a:ext>
            </a:extLst>
          </p:cNvPr>
          <p:cNvSpPr txBox="1"/>
          <p:nvPr/>
        </p:nvSpPr>
        <p:spPr>
          <a:xfrm>
            <a:off x="8072685" y="5132997"/>
            <a:ext cx="1809135"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looking-glass self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332ED39D-EEC0-9AAA-3C7C-56169136B8C9}"/>
              </a:ext>
            </a:extLst>
          </p:cNvPr>
          <p:cNvPicPr>
            <a:picLocks noChangeAspect="1"/>
          </p:cNvPicPr>
          <p:nvPr/>
        </p:nvPicPr>
        <p:blipFill>
          <a:blip r:embed="rId2"/>
          <a:stretch>
            <a:fillRect/>
          </a:stretch>
        </p:blipFill>
        <p:spPr>
          <a:xfrm>
            <a:off x="9658581" y="1969102"/>
            <a:ext cx="2143125" cy="2143125"/>
          </a:xfrm>
          <a:prstGeom prst="rect">
            <a:avLst/>
          </a:prstGeom>
        </p:spPr>
      </p:pic>
    </p:spTree>
    <p:extLst>
      <p:ext uri="{BB962C8B-B14F-4D97-AF65-F5344CB8AC3E}">
        <p14:creationId xmlns:p14="http://schemas.microsoft.com/office/powerpoint/2010/main" val="113756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38723-EC85-2540-3ACC-C0F4D11C2FAD}"/>
            </a:ext>
          </a:extLst>
        </p:cNvPr>
        <p:cNvGrpSpPr/>
        <p:nvPr/>
      </p:nvGrpSpPr>
      <p:grpSpPr>
        <a:xfrm>
          <a:off x="0" y="0"/>
          <a:ext cx="0" cy="0"/>
          <a:chOff x="0" y="0"/>
          <a:chExt cx="0" cy="0"/>
        </a:xfrm>
      </p:grpSpPr>
      <p:pic>
        <p:nvPicPr>
          <p:cNvPr id="2" name="Online Media 1" title="Consumer Decision-Making Process (With Examples) | From A Business Professor">
            <a:hlinkClick r:id="" action="ppaction://media"/>
            <a:extLst>
              <a:ext uri="{FF2B5EF4-FFF2-40B4-BE49-F238E27FC236}">
                <a16:creationId xmlns:a16="http://schemas.microsoft.com/office/drawing/2014/main" id="{FF8C1719-F01B-E746-1E6F-8499470FE202}"/>
              </a:ext>
            </a:extLst>
          </p:cNvPr>
          <p:cNvPicPr>
            <a:picLocks noRot="1" noChangeAspect="1"/>
          </p:cNvPicPr>
          <p:nvPr>
            <a:videoFile r:link="rId1"/>
          </p:nvPr>
        </p:nvPicPr>
        <p:blipFill>
          <a:blip r:embed="rId3"/>
          <a:stretch>
            <a:fillRect/>
          </a:stretch>
        </p:blipFill>
        <p:spPr>
          <a:xfrm>
            <a:off x="1855433" y="573657"/>
            <a:ext cx="8090163" cy="4570953"/>
          </a:xfrm>
          <a:prstGeom prst="rect">
            <a:avLst/>
          </a:prstGeom>
        </p:spPr>
      </p:pic>
    </p:spTree>
    <p:extLst>
      <p:ext uri="{BB962C8B-B14F-4D97-AF65-F5344CB8AC3E}">
        <p14:creationId xmlns:p14="http://schemas.microsoft.com/office/powerpoint/2010/main" val="699129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85149-2F3B-D09D-BD57-B4584B32BE88}"/>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D3A3132-B7CF-2AC4-B761-D47FD057A9C1}"/>
              </a:ext>
            </a:extLst>
          </p:cNvPr>
          <p:cNvSpPr txBox="1">
            <a:spLocks/>
          </p:cNvSpPr>
          <p:nvPr/>
        </p:nvSpPr>
        <p:spPr>
          <a:xfrm>
            <a:off x="889087" y="658004"/>
            <a:ext cx="9833548"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a:t>The consumer decision making process</a:t>
            </a:r>
            <a:br>
              <a:rPr lang="en-GB" sz="4000"/>
            </a:br>
            <a:r>
              <a:rPr lang="en-GB" sz="2000"/>
              <a:t>(Masterson et al., 2017)</a:t>
            </a:r>
            <a:endParaRPr lang="en-GB" sz="2000" dirty="0"/>
          </a:p>
        </p:txBody>
      </p:sp>
      <p:graphicFrame>
        <p:nvGraphicFramePr>
          <p:cNvPr id="4" name="Diagram 3">
            <a:extLst>
              <a:ext uri="{FF2B5EF4-FFF2-40B4-BE49-F238E27FC236}">
                <a16:creationId xmlns:a16="http://schemas.microsoft.com/office/drawing/2014/main" id="{F7835B8D-CE9D-2A33-2A93-7D4D219CCA80}"/>
              </a:ext>
            </a:extLst>
          </p:cNvPr>
          <p:cNvGraphicFramePr/>
          <p:nvPr>
            <p:extLst>
              <p:ext uri="{D42A27DB-BD31-4B8C-83A1-F6EECF244321}">
                <p14:modId xmlns:p14="http://schemas.microsoft.com/office/powerpoint/2010/main" val="1128438521"/>
              </p:ext>
            </p:extLst>
          </p:nvPr>
        </p:nvGraphicFramePr>
        <p:xfrm>
          <a:off x="936531" y="1841525"/>
          <a:ext cx="9738659" cy="3375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9311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B6785-8F95-CA0D-F114-BF5DAED9D905}"/>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E01C09C-AC34-A699-532B-364095B7C0E6}"/>
              </a:ext>
            </a:extLst>
          </p:cNvPr>
          <p:cNvSpPr txBox="1">
            <a:spLocks/>
          </p:cNvSpPr>
          <p:nvPr/>
        </p:nvSpPr>
        <p:spPr>
          <a:xfrm>
            <a:off x="5634492" y="437370"/>
            <a:ext cx="6377769" cy="493024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a:p>
          <a:p>
            <a:endParaRPr lang="en-GB" sz="1800"/>
          </a:p>
          <a:p>
            <a:pPr marL="0" indent="0">
              <a:buFont typeface="Arial" panose="020B0604020202020204" pitchFamily="34" charset="0"/>
              <a:buNone/>
            </a:pPr>
            <a:r>
              <a:rPr lang="en-GB" sz="1800"/>
              <a:t>Problem recognition occurs when consumers realise there is a difference between their current state and their desired state.</a:t>
            </a:r>
          </a:p>
          <a:p>
            <a:endParaRPr lang="en-GB" sz="1800"/>
          </a:p>
          <a:p>
            <a:pPr marL="0" indent="0">
              <a:buFont typeface="Arial" panose="020B0604020202020204" pitchFamily="34" charset="0"/>
              <a:buNone/>
            </a:pPr>
            <a:r>
              <a:rPr lang="en-GB" sz="1800"/>
              <a:t>The stimulus for problem recognition can be:</a:t>
            </a:r>
          </a:p>
          <a:p>
            <a:r>
              <a:rPr lang="en-GB" sz="1800"/>
              <a:t> Internal </a:t>
            </a:r>
            <a:r>
              <a:rPr lang="en-GB" sz="1800" i="1"/>
              <a:t>(hungry, ill, lonely)</a:t>
            </a:r>
          </a:p>
          <a:p>
            <a:r>
              <a:rPr lang="en-GB" sz="1800" i="1"/>
              <a:t> </a:t>
            </a:r>
            <a:r>
              <a:rPr lang="en-GB" sz="1800"/>
              <a:t>External </a:t>
            </a:r>
            <a:r>
              <a:rPr lang="en-GB" sz="1800" i="1"/>
              <a:t>(conversations, billboards, social media)</a:t>
            </a:r>
          </a:p>
          <a:p>
            <a:pPr>
              <a:buFont typeface="Wingdings" panose="05000000000000000000" pitchFamily="2" charset="2"/>
              <a:buChar char="v"/>
            </a:pPr>
            <a:endParaRPr lang="en-GB" sz="1800" i="1"/>
          </a:p>
          <a:p>
            <a:pPr>
              <a:buFont typeface="Wingdings" panose="05000000000000000000" pitchFamily="2" charset="2"/>
              <a:buChar char="v"/>
            </a:pPr>
            <a:endParaRPr lang="en-GB" sz="1800" i="1"/>
          </a:p>
          <a:p>
            <a:pPr marL="0" indent="0">
              <a:buFont typeface="Arial" panose="020B0604020202020204" pitchFamily="34" charset="0"/>
              <a:buNone/>
            </a:pPr>
            <a:endParaRPr lang="en-GB" sz="1800" dirty="0"/>
          </a:p>
        </p:txBody>
      </p:sp>
      <p:sp>
        <p:nvSpPr>
          <p:cNvPr id="3" name="Title 1">
            <a:extLst>
              <a:ext uri="{FF2B5EF4-FFF2-40B4-BE49-F238E27FC236}">
                <a16:creationId xmlns:a16="http://schemas.microsoft.com/office/drawing/2014/main" id="{B7AD8307-A744-CD3F-5CE9-2D2BB2F00D1E}"/>
              </a:ext>
            </a:extLst>
          </p:cNvPr>
          <p:cNvSpPr txBox="1">
            <a:spLocks/>
          </p:cNvSpPr>
          <p:nvPr/>
        </p:nvSpPr>
        <p:spPr>
          <a:xfrm>
            <a:off x="343729" y="437370"/>
            <a:ext cx="4175005" cy="140918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solidFill>
                  <a:schemeClr val="accent1"/>
                </a:solidFill>
              </a:rPr>
              <a:t>Problem recognition</a:t>
            </a:r>
            <a:endParaRPr lang="en-GB" dirty="0">
              <a:solidFill>
                <a:schemeClr val="accent1"/>
              </a:solidFill>
            </a:endParaRPr>
          </a:p>
        </p:txBody>
      </p:sp>
      <p:sp>
        <p:nvSpPr>
          <p:cNvPr id="4" name="Rectangle: Rounded Corners 3">
            <a:extLst>
              <a:ext uri="{FF2B5EF4-FFF2-40B4-BE49-F238E27FC236}">
                <a16:creationId xmlns:a16="http://schemas.microsoft.com/office/drawing/2014/main" id="{A166AB03-3D23-503E-7E27-FAC1001BCB30}"/>
              </a:ext>
            </a:extLst>
          </p:cNvPr>
          <p:cNvSpPr/>
          <p:nvPr/>
        </p:nvSpPr>
        <p:spPr>
          <a:xfrm>
            <a:off x="827809" y="1986710"/>
            <a:ext cx="1403928" cy="7735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Actual state</a:t>
            </a:r>
          </a:p>
        </p:txBody>
      </p:sp>
      <p:sp>
        <p:nvSpPr>
          <p:cNvPr id="5" name="Rectangle: Rounded Corners 4">
            <a:extLst>
              <a:ext uri="{FF2B5EF4-FFF2-40B4-BE49-F238E27FC236}">
                <a16:creationId xmlns:a16="http://schemas.microsoft.com/office/drawing/2014/main" id="{A548F9B8-16B5-8210-0297-2B15D04C34A8}"/>
              </a:ext>
            </a:extLst>
          </p:cNvPr>
          <p:cNvSpPr/>
          <p:nvPr/>
        </p:nvSpPr>
        <p:spPr>
          <a:xfrm>
            <a:off x="2796332" y="1986711"/>
            <a:ext cx="1403928" cy="7735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Desired state</a:t>
            </a: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Rounded Corners 5">
            <a:extLst>
              <a:ext uri="{FF2B5EF4-FFF2-40B4-BE49-F238E27FC236}">
                <a16:creationId xmlns:a16="http://schemas.microsoft.com/office/drawing/2014/main" id="{B00904CB-82DF-60FF-31CF-8C321A14A35B}"/>
              </a:ext>
            </a:extLst>
          </p:cNvPr>
          <p:cNvSpPr/>
          <p:nvPr/>
        </p:nvSpPr>
        <p:spPr>
          <a:xfrm>
            <a:off x="1783770" y="3324200"/>
            <a:ext cx="1403928" cy="7735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Perceived discrepancy</a:t>
            </a:r>
          </a:p>
        </p:txBody>
      </p:sp>
      <p:sp>
        <p:nvSpPr>
          <p:cNvPr id="7" name="Rectangle: Rounded Corners 6">
            <a:extLst>
              <a:ext uri="{FF2B5EF4-FFF2-40B4-BE49-F238E27FC236}">
                <a16:creationId xmlns:a16="http://schemas.microsoft.com/office/drawing/2014/main" id="{1CBDBA3E-8D5E-5D67-8D74-96FAE9975DDE}"/>
              </a:ext>
            </a:extLst>
          </p:cNvPr>
          <p:cNvSpPr/>
          <p:nvPr/>
        </p:nvSpPr>
        <p:spPr>
          <a:xfrm>
            <a:off x="1783770" y="4594071"/>
            <a:ext cx="1403928" cy="7735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Problem recognition</a:t>
            </a: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Arrow Connector 7">
            <a:extLst>
              <a:ext uri="{FF2B5EF4-FFF2-40B4-BE49-F238E27FC236}">
                <a16:creationId xmlns:a16="http://schemas.microsoft.com/office/drawing/2014/main" id="{0F7B2179-B856-F796-F131-E451396BC6F8}"/>
              </a:ext>
            </a:extLst>
          </p:cNvPr>
          <p:cNvCxnSpPr/>
          <p:nvPr/>
        </p:nvCxnSpPr>
        <p:spPr>
          <a:xfrm>
            <a:off x="1529773" y="2802574"/>
            <a:ext cx="253997" cy="4116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C47C526-ABDF-680E-2B2A-720C08A1FE46}"/>
              </a:ext>
            </a:extLst>
          </p:cNvPr>
          <p:cNvCxnSpPr/>
          <p:nvPr/>
        </p:nvCxnSpPr>
        <p:spPr>
          <a:xfrm>
            <a:off x="1529771" y="2783706"/>
            <a:ext cx="253997" cy="4116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6DF9183-B44C-02A2-46A9-9F7A2ABA876D}"/>
              </a:ext>
            </a:extLst>
          </p:cNvPr>
          <p:cNvCxnSpPr>
            <a:cxnSpLocks/>
          </p:cNvCxnSpPr>
          <p:nvPr/>
        </p:nvCxnSpPr>
        <p:spPr>
          <a:xfrm flipH="1">
            <a:off x="3187698" y="2783707"/>
            <a:ext cx="310596" cy="4116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057D146-32B3-D3D6-22AC-B452D7326DA9}"/>
              </a:ext>
            </a:extLst>
          </p:cNvPr>
          <p:cNvCxnSpPr>
            <a:cxnSpLocks/>
          </p:cNvCxnSpPr>
          <p:nvPr/>
        </p:nvCxnSpPr>
        <p:spPr>
          <a:xfrm>
            <a:off x="2475126" y="4097745"/>
            <a:ext cx="9736" cy="5190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7570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9B9CAC-3B44-E211-61FE-75906A49FE3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BF89FE-80B4-1084-511F-8ED767A961BC}"/>
              </a:ext>
            </a:extLst>
          </p:cNvPr>
          <p:cNvSpPr txBox="1"/>
          <p:nvPr/>
        </p:nvSpPr>
        <p:spPr>
          <a:xfrm>
            <a:off x="1165194" y="2074700"/>
            <a:ext cx="2767614" cy="1354300"/>
          </a:xfrm>
          <a:prstGeom prst="rect">
            <a:avLst/>
          </a:prstGeom>
          <a:noFill/>
        </p:spPr>
        <p:txBody>
          <a:bodyPr wrap="square">
            <a:spAutoFit/>
          </a:bodyPr>
          <a:lstStyle/>
          <a:p>
            <a:r>
              <a:rPr lang="en-GB" sz="4000" dirty="0"/>
              <a:t>Information</a:t>
            </a:r>
          </a:p>
          <a:p>
            <a:r>
              <a:rPr lang="en-GB" sz="4000" dirty="0"/>
              <a:t>search</a:t>
            </a:r>
          </a:p>
        </p:txBody>
      </p:sp>
      <p:graphicFrame>
        <p:nvGraphicFramePr>
          <p:cNvPr id="4" name="Content Placeholder 2">
            <a:extLst>
              <a:ext uri="{FF2B5EF4-FFF2-40B4-BE49-F238E27FC236}">
                <a16:creationId xmlns:a16="http://schemas.microsoft.com/office/drawing/2014/main" id="{847D93ED-7677-01B0-2E4B-F20F0FB5EC20}"/>
              </a:ext>
            </a:extLst>
          </p:cNvPr>
          <p:cNvGraphicFramePr>
            <a:graphicFrameLocks/>
          </p:cNvGraphicFramePr>
          <p:nvPr>
            <p:extLst>
              <p:ext uri="{D42A27DB-BD31-4B8C-83A1-F6EECF244321}">
                <p14:modId xmlns:p14="http://schemas.microsoft.com/office/powerpoint/2010/main" val="635437367"/>
              </p:ext>
            </p:extLst>
          </p:nvPr>
        </p:nvGraphicFramePr>
        <p:xfrm>
          <a:off x="5467263" y="170480"/>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349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824E7-59EA-10C9-8FFF-BFEE3CFDC8D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30270B1-DB86-2B5E-B12A-DB33ADA17EFB}"/>
              </a:ext>
            </a:extLst>
          </p:cNvPr>
          <p:cNvSpPr txBox="1"/>
          <p:nvPr/>
        </p:nvSpPr>
        <p:spPr>
          <a:xfrm>
            <a:off x="392837" y="370187"/>
            <a:ext cx="6094520" cy="707886"/>
          </a:xfrm>
          <a:prstGeom prst="rect">
            <a:avLst/>
          </a:prstGeom>
          <a:noFill/>
        </p:spPr>
        <p:txBody>
          <a:bodyPr wrap="square">
            <a:spAutoFit/>
          </a:bodyPr>
          <a:lstStyle/>
          <a:p>
            <a:r>
              <a:rPr lang="en-GB" sz="4000" b="1" u="sng" dirty="0"/>
              <a:t>Evaluation of alternatives</a:t>
            </a:r>
          </a:p>
        </p:txBody>
      </p:sp>
      <p:sp>
        <p:nvSpPr>
          <p:cNvPr id="4" name="Content Placeholder 2">
            <a:extLst>
              <a:ext uri="{FF2B5EF4-FFF2-40B4-BE49-F238E27FC236}">
                <a16:creationId xmlns:a16="http://schemas.microsoft.com/office/drawing/2014/main" id="{AAFDDD21-C6D3-7132-09AB-05376F654108}"/>
              </a:ext>
            </a:extLst>
          </p:cNvPr>
          <p:cNvSpPr txBox="1">
            <a:spLocks/>
          </p:cNvSpPr>
          <p:nvPr/>
        </p:nvSpPr>
        <p:spPr>
          <a:xfrm>
            <a:off x="392837" y="1493119"/>
            <a:ext cx="5636491" cy="3871762"/>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t>Considerations may include: </a:t>
            </a:r>
          </a:p>
          <a:p>
            <a:pPr marL="0" indent="0">
              <a:buFont typeface="Arial" panose="020B0604020202020204" pitchFamily="34" charset="0"/>
              <a:buNone/>
            </a:pPr>
            <a:endParaRPr lang="en-GB" sz="2400"/>
          </a:p>
          <a:p>
            <a:r>
              <a:rPr lang="en-GB" sz="2400"/>
              <a:t> Product </a:t>
            </a:r>
            <a:r>
              <a:rPr lang="en-GB" sz="2400" i="1"/>
              <a:t>(quality, personal tastes)</a:t>
            </a:r>
          </a:p>
          <a:p>
            <a:r>
              <a:rPr lang="en-GB" sz="2400"/>
              <a:t> Financial implications </a:t>
            </a:r>
          </a:p>
          <a:p>
            <a:r>
              <a:rPr lang="en-GB" sz="2400"/>
              <a:t> Social </a:t>
            </a:r>
            <a:r>
              <a:rPr lang="en-GB" sz="2400" i="1"/>
              <a:t>(reputation, social acceptability)</a:t>
            </a:r>
          </a:p>
          <a:p>
            <a:r>
              <a:rPr lang="en-GB" sz="2400" i="1"/>
              <a:t> </a:t>
            </a:r>
            <a:r>
              <a:rPr lang="en-GB" sz="2400"/>
              <a:t>Personal </a:t>
            </a:r>
            <a:r>
              <a:rPr lang="en-GB" sz="2400" i="1"/>
              <a:t>(self image, ethics, risk, emotional appeal)</a:t>
            </a:r>
          </a:p>
          <a:p>
            <a:endParaRPr lang="en-GB" sz="2400" i="1"/>
          </a:p>
          <a:p>
            <a:pPr marL="0" indent="0">
              <a:buFont typeface="Arial" panose="020B0604020202020204" pitchFamily="34" charset="0"/>
              <a:buNone/>
            </a:pPr>
            <a:r>
              <a:rPr lang="en-GB" sz="2400" b="1"/>
              <a:t>Have you been through this process when buying anything lately? </a:t>
            </a:r>
          </a:p>
          <a:p>
            <a:endParaRPr lang="en-GB" sz="2400" b="1"/>
          </a:p>
          <a:p>
            <a:pPr marL="0" indent="0">
              <a:buFont typeface="Arial" panose="020B0604020202020204" pitchFamily="34" charset="0"/>
              <a:buNone/>
            </a:pPr>
            <a:r>
              <a:rPr lang="en-GB" sz="2400" b="1"/>
              <a:t>Did this phase make you change your decisions at all?</a:t>
            </a:r>
            <a:endParaRPr lang="en-GB" sz="2400" b="1" dirty="0"/>
          </a:p>
        </p:txBody>
      </p:sp>
      <p:graphicFrame>
        <p:nvGraphicFramePr>
          <p:cNvPr id="8" name="Diagram 7">
            <a:extLst>
              <a:ext uri="{FF2B5EF4-FFF2-40B4-BE49-F238E27FC236}">
                <a16:creationId xmlns:a16="http://schemas.microsoft.com/office/drawing/2014/main" id="{6DA5DDB2-A91F-B26C-2982-2006822C1E70}"/>
              </a:ext>
            </a:extLst>
          </p:cNvPr>
          <p:cNvGraphicFramePr/>
          <p:nvPr>
            <p:extLst>
              <p:ext uri="{D42A27DB-BD31-4B8C-83A1-F6EECF244321}">
                <p14:modId xmlns:p14="http://schemas.microsoft.com/office/powerpoint/2010/main" val="974915854"/>
              </p:ext>
            </p:extLst>
          </p:nvPr>
        </p:nvGraphicFramePr>
        <p:xfrm>
          <a:off x="6487357" y="1078073"/>
          <a:ext cx="5347855" cy="4312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116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17469-14D5-6582-FC0A-919B5A3779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5297E91-4534-50E8-748C-A8CB1C5FAF42}"/>
              </a:ext>
            </a:extLst>
          </p:cNvPr>
          <p:cNvSpPr txBox="1"/>
          <p:nvPr/>
        </p:nvSpPr>
        <p:spPr>
          <a:xfrm>
            <a:off x="499369" y="441209"/>
            <a:ext cx="6094520" cy="707886"/>
          </a:xfrm>
          <a:prstGeom prst="rect">
            <a:avLst/>
          </a:prstGeom>
          <a:noFill/>
        </p:spPr>
        <p:txBody>
          <a:bodyPr wrap="square">
            <a:spAutoFit/>
          </a:bodyPr>
          <a:lstStyle/>
          <a:p>
            <a:r>
              <a:rPr lang="en-GB" sz="4000" b="1" dirty="0">
                <a:solidFill>
                  <a:srgbClr val="000000"/>
                </a:solidFill>
              </a:rPr>
              <a:t>Purchase</a:t>
            </a:r>
            <a:endParaRPr lang="en-GB" sz="4000" b="1" dirty="0"/>
          </a:p>
        </p:txBody>
      </p:sp>
      <p:sp>
        <p:nvSpPr>
          <p:cNvPr id="4" name="Content Placeholder 2">
            <a:extLst>
              <a:ext uri="{FF2B5EF4-FFF2-40B4-BE49-F238E27FC236}">
                <a16:creationId xmlns:a16="http://schemas.microsoft.com/office/drawing/2014/main" id="{404C2939-1977-A2A9-204E-1D34EC59D971}"/>
              </a:ext>
            </a:extLst>
          </p:cNvPr>
          <p:cNvSpPr txBox="1">
            <a:spLocks/>
          </p:cNvSpPr>
          <p:nvPr/>
        </p:nvSpPr>
        <p:spPr>
          <a:xfrm>
            <a:off x="499369" y="1410298"/>
            <a:ext cx="4706803" cy="3788830"/>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solidFill>
                  <a:srgbClr val="000000"/>
                </a:solidFill>
              </a:rPr>
              <a:t>There can be a gap between deciding to purchase, and actually making a purchase. </a:t>
            </a:r>
          </a:p>
          <a:p>
            <a:pPr marL="0" indent="0">
              <a:buFont typeface="Arial" panose="020B0604020202020204" pitchFamily="34" charset="0"/>
              <a:buNone/>
            </a:pPr>
            <a:r>
              <a:rPr lang="en-GB" sz="1800" dirty="0">
                <a:solidFill>
                  <a:srgbClr val="000000"/>
                </a:solidFill>
              </a:rPr>
              <a:t>Consumers may also decide to buy, and then not buy after all. </a:t>
            </a:r>
          </a:p>
          <a:p>
            <a:pPr marL="0" indent="0">
              <a:buFont typeface="Arial" panose="020B0604020202020204" pitchFamily="34" charset="0"/>
              <a:buNone/>
            </a:pPr>
            <a:endParaRPr lang="en-GB" sz="1800" dirty="0">
              <a:solidFill>
                <a:srgbClr val="000000"/>
              </a:solidFill>
            </a:endParaRPr>
          </a:p>
          <a:p>
            <a:pPr marL="0" indent="0">
              <a:buFont typeface="Arial" panose="020B0604020202020204" pitchFamily="34" charset="0"/>
              <a:buNone/>
            </a:pPr>
            <a:r>
              <a:rPr lang="en-GB" sz="1800" u="sng" dirty="0">
                <a:solidFill>
                  <a:srgbClr val="000000"/>
                </a:solidFill>
              </a:rPr>
              <a:t>Reasons can include things like:</a:t>
            </a:r>
          </a:p>
          <a:p>
            <a:r>
              <a:rPr lang="en-GB" sz="1800" dirty="0">
                <a:solidFill>
                  <a:srgbClr val="000000"/>
                </a:solidFill>
              </a:rPr>
              <a:t> Product being out of stock</a:t>
            </a:r>
          </a:p>
          <a:p>
            <a:r>
              <a:rPr lang="en-GB" sz="1800" dirty="0">
                <a:solidFill>
                  <a:srgbClr val="000000"/>
                </a:solidFill>
              </a:rPr>
              <a:t> Unexpected price changes </a:t>
            </a:r>
            <a:r>
              <a:rPr lang="en-GB" sz="1800" i="1" dirty="0">
                <a:solidFill>
                  <a:srgbClr val="000000"/>
                </a:solidFill>
              </a:rPr>
              <a:t>(i.e. no longer on sale)</a:t>
            </a:r>
          </a:p>
          <a:p>
            <a:r>
              <a:rPr lang="en-GB" sz="1800" dirty="0">
                <a:solidFill>
                  <a:srgbClr val="000000"/>
                </a:solidFill>
              </a:rPr>
              <a:t> Situational influences </a:t>
            </a:r>
            <a:r>
              <a:rPr lang="en-GB" sz="1800" i="1" dirty="0">
                <a:solidFill>
                  <a:srgbClr val="000000"/>
                </a:solidFill>
              </a:rPr>
              <a:t>(salesman convinces you another product is better)</a:t>
            </a:r>
          </a:p>
          <a:p>
            <a:pPr marL="0" indent="0">
              <a:buFont typeface="Arial" panose="020B0604020202020204" pitchFamily="34" charset="0"/>
              <a:buNone/>
            </a:pPr>
            <a:endParaRPr lang="en-GB" sz="1800" dirty="0">
              <a:solidFill>
                <a:srgbClr val="000000"/>
              </a:solidFill>
            </a:endParaRPr>
          </a:p>
        </p:txBody>
      </p:sp>
      <p:pic>
        <p:nvPicPr>
          <p:cNvPr id="6" name="Picture 5">
            <a:extLst>
              <a:ext uri="{FF2B5EF4-FFF2-40B4-BE49-F238E27FC236}">
                <a16:creationId xmlns:a16="http://schemas.microsoft.com/office/drawing/2014/main" id="{9061C05D-FD34-B274-ACB4-40A868D0295F}"/>
              </a:ext>
            </a:extLst>
          </p:cNvPr>
          <p:cNvPicPr>
            <a:picLocks noChangeAspect="1"/>
          </p:cNvPicPr>
          <p:nvPr/>
        </p:nvPicPr>
        <p:blipFill>
          <a:blip r:embed="rId2"/>
          <a:stretch>
            <a:fillRect/>
          </a:stretch>
        </p:blipFill>
        <p:spPr>
          <a:xfrm>
            <a:off x="5809273" y="795152"/>
            <a:ext cx="5651482" cy="4523624"/>
          </a:xfrm>
          <a:prstGeom prst="rect">
            <a:avLst/>
          </a:prstGeom>
        </p:spPr>
      </p:pic>
    </p:spTree>
    <p:extLst>
      <p:ext uri="{BB962C8B-B14F-4D97-AF65-F5344CB8AC3E}">
        <p14:creationId xmlns:p14="http://schemas.microsoft.com/office/powerpoint/2010/main" val="2712133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17EE5-2749-3EEB-978C-E3343E1A1DD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431A285-2A11-2FBB-4C2E-1A30B9B843FD}"/>
              </a:ext>
            </a:extLst>
          </p:cNvPr>
          <p:cNvPicPr>
            <a:picLocks noChangeAspect="1"/>
          </p:cNvPicPr>
          <p:nvPr/>
        </p:nvPicPr>
        <p:blipFill>
          <a:blip r:embed="rId2"/>
          <a:stretch>
            <a:fillRect/>
          </a:stretch>
        </p:blipFill>
        <p:spPr>
          <a:xfrm>
            <a:off x="798991" y="401790"/>
            <a:ext cx="4834547" cy="5060119"/>
          </a:xfrm>
          <a:prstGeom prst="rect">
            <a:avLst/>
          </a:prstGeom>
        </p:spPr>
      </p:pic>
      <p:sp>
        <p:nvSpPr>
          <p:cNvPr id="4" name="TextBox 3">
            <a:extLst>
              <a:ext uri="{FF2B5EF4-FFF2-40B4-BE49-F238E27FC236}">
                <a16:creationId xmlns:a16="http://schemas.microsoft.com/office/drawing/2014/main" id="{CF14943A-4F94-5712-5B33-76C184654C2B}"/>
              </a:ext>
            </a:extLst>
          </p:cNvPr>
          <p:cNvSpPr txBox="1"/>
          <p:nvPr/>
        </p:nvSpPr>
        <p:spPr>
          <a:xfrm>
            <a:off x="5797118" y="1038689"/>
            <a:ext cx="5779364" cy="707886"/>
          </a:xfrm>
          <a:prstGeom prst="rect">
            <a:avLst/>
          </a:prstGeom>
          <a:noFill/>
        </p:spPr>
        <p:txBody>
          <a:bodyPr wrap="square">
            <a:spAutoFit/>
          </a:bodyPr>
          <a:lstStyle/>
          <a:p>
            <a:r>
              <a:rPr lang="en-GB" sz="4000" b="1" dirty="0">
                <a:solidFill>
                  <a:srgbClr val="000000"/>
                </a:solidFill>
              </a:rPr>
              <a:t>Post purchase evaluation</a:t>
            </a:r>
            <a:endParaRPr lang="en-GB" sz="4000" b="1" dirty="0"/>
          </a:p>
        </p:txBody>
      </p:sp>
      <p:sp>
        <p:nvSpPr>
          <p:cNvPr id="5" name="Content Placeholder 2">
            <a:extLst>
              <a:ext uri="{FF2B5EF4-FFF2-40B4-BE49-F238E27FC236}">
                <a16:creationId xmlns:a16="http://schemas.microsoft.com/office/drawing/2014/main" id="{65130BCA-1B8C-9876-5D6A-5BE37288168F}"/>
              </a:ext>
            </a:extLst>
          </p:cNvPr>
          <p:cNvSpPr txBox="1">
            <a:spLocks/>
          </p:cNvSpPr>
          <p:nvPr/>
        </p:nvSpPr>
        <p:spPr>
          <a:xfrm>
            <a:off x="6415431" y="1904420"/>
            <a:ext cx="4977578" cy="3639289"/>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000000"/>
                </a:solidFill>
              </a:rPr>
              <a:t> </a:t>
            </a:r>
            <a:r>
              <a:rPr lang="en-GB" sz="2400" u="sng">
                <a:solidFill>
                  <a:srgbClr val="000000"/>
                </a:solidFill>
              </a:rPr>
              <a:t>Considerations include: </a:t>
            </a:r>
          </a:p>
          <a:p>
            <a:r>
              <a:rPr lang="en-GB" sz="2400">
                <a:solidFill>
                  <a:srgbClr val="000000"/>
                </a:solidFill>
              </a:rPr>
              <a:t> Value</a:t>
            </a:r>
          </a:p>
          <a:p>
            <a:r>
              <a:rPr lang="en-GB" sz="2400">
                <a:solidFill>
                  <a:srgbClr val="000000"/>
                </a:solidFill>
              </a:rPr>
              <a:t> Quality</a:t>
            </a:r>
          </a:p>
          <a:p>
            <a:r>
              <a:rPr lang="en-GB" sz="2400">
                <a:solidFill>
                  <a:srgbClr val="000000"/>
                </a:solidFill>
              </a:rPr>
              <a:t> Did it perform as needed?</a:t>
            </a:r>
          </a:p>
          <a:p>
            <a:r>
              <a:rPr lang="en-GB" sz="2400">
                <a:solidFill>
                  <a:srgbClr val="000000"/>
                </a:solidFill>
              </a:rPr>
              <a:t> Did they like using it?</a:t>
            </a:r>
          </a:p>
          <a:p>
            <a:r>
              <a:rPr lang="en-GB" sz="2400">
                <a:solidFill>
                  <a:srgbClr val="000000"/>
                </a:solidFill>
              </a:rPr>
              <a:t> Did their reference groups accept the purchase?</a:t>
            </a:r>
          </a:p>
          <a:p>
            <a:pPr marL="0" indent="0">
              <a:buFont typeface="Arial" panose="020B0604020202020204" pitchFamily="34" charset="0"/>
              <a:buNone/>
            </a:pPr>
            <a:endParaRPr lang="en-GB" sz="2000" dirty="0">
              <a:solidFill>
                <a:srgbClr val="000000"/>
              </a:solidFill>
            </a:endParaRPr>
          </a:p>
        </p:txBody>
      </p:sp>
    </p:spTree>
    <p:extLst>
      <p:ext uri="{BB962C8B-B14F-4D97-AF65-F5344CB8AC3E}">
        <p14:creationId xmlns:p14="http://schemas.microsoft.com/office/powerpoint/2010/main" val="1990479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81F63-7826-F3BB-8DB8-C9064746978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0313E3-0EBA-8577-C3E5-312CCA414CAA}"/>
              </a:ext>
            </a:extLst>
          </p:cNvPr>
          <p:cNvSpPr txBox="1"/>
          <p:nvPr/>
        </p:nvSpPr>
        <p:spPr>
          <a:xfrm>
            <a:off x="277426" y="263655"/>
            <a:ext cx="6094520" cy="1323439"/>
          </a:xfrm>
          <a:prstGeom prst="rect">
            <a:avLst/>
          </a:prstGeom>
          <a:noFill/>
        </p:spPr>
        <p:txBody>
          <a:bodyPr wrap="square">
            <a:spAutoFit/>
          </a:bodyPr>
          <a:lstStyle/>
          <a:p>
            <a:r>
              <a:rPr lang="en-GB" sz="4000" b="1" dirty="0"/>
              <a:t>The disconfirmation (Evaluation) paradigm</a:t>
            </a:r>
          </a:p>
        </p:txBody>
      </p:sp>
      <p:sp>
        <p:nvSpPr>
          <p:cNvPr id="4" name="Content Placeholder 2">
            <a:extLst>
              <a:ext uri="{FF2B5EF4-FFF2-40B4-BE49-F238E27FC236}">
                <a16:creationId xmlns:a16="http://schemas.microsoft.com/office/drawing/2014/main" id="{AD06DB58-8486-E153-AC85-329FF596CBD1}"/>
              </a:ext>
            </a:extLst>
          </p:cNvPr>
          <p:cNvSpPr txBox="1">
            <a:spLocks/>
          </p:cNvSpPr>
          <p:nvPr/>
        </p:nvSpPr>
        <p:spPr>
          <a:xfrm>
            <a:off x="484632" y="1542495"/>
            <a:ext cx="3822192" cy="377301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000"/>
          </a:p>
          <a:p>
            <a:pPr marL="0" indent="0">
              <a:buFont typeface="Arial" panose="020B0604020202020204" pitchFamily="34" charset="0"/>
              <a:buNone/>
            </a:pPr>
            <a:r>
              <a:rPr lang="en-GB" sz="2000"/>
              <a:t>The disconfirmation paradigm suggests that consumers go into service encounters with a set of expectations that may, or may not, be met. This can be a conscious or subconscious process. </a:t>
            </a:r>
          </a:p>
          <a:p>
            <a:pPr marL="0" indent="0">
              <a:buFont typeface="Arial" panose="020B0604020202020204" pitchFamily="34" charset="0"/>
              <a:buNone/>
            </a:pPr>
            <a:endParaRPr lang="en-GB" sz="2000"/>
          </a:p>
          <a:p>
            <a:pPr marL="0" indent="0">
              <a:buFont typeface="Arial" panose="020B0604020202020204" pitchFamily="34" charset="0"/>
              <a:buNone/>
            </a:pPr>
            <a:r>
              <a:rPr lang="en-GB" sz="2000"/>
              <a:t>Not meeting expectations results in a negative outcome, surpassing expectations causes a positive outcome. </a:t>
            </a:r>
            <a:r>
              <a:rPr lang="en-GB" sz="2000">
                <a:solidFill>
                  <a:schemeClr val="bg1"/>
                </a:solidFill>
              </a:rPr>
              <a:t>positive outcomes. </a:t>
            </a:r>
            <a:endParaRPr lang="en-GB" sz="2000" dirty="0">
              <a:solidFill>
                <a:schemeClr val="bg1"/>
              </a:solidFill>
            </a:endParaRPr>
          </a:p>
        </p:txBody>
      </p:sp>
      <p:pic>
        <p:nvPicPr>
          <p:cNvPr id="5" name="Picture 4">
            <a:extLst>
              <a:ext uri="{FF2B5EF4-FFF2-40B4-BE49-F238E27FC236}">
                <a16:creationId xmlns:a16="http://schemas.microsoft.com/office/drawing/2014/main" id="{5DE54684-BD5B-0C46-3867-0D0EB0FBE11D}"/>
              </a:ext>
            </a:extLst>
          </p:cNvPr>
          <p:cNvPicPr>
            <a:picLocks noChangeAspect="1"/>
          </p:cNvPicPr>
          <p:nvPr/>
        </p:nvPicPr>
        <p:blipFill>
          <a:blip r:embed="rId3"/>
          <a:stretch>
            <a:fillRect/>
          </a:stretch>
        </p:blipFill>
        <p:spPr>
          <a:xfrm>
            <a:off x="6371946" y="1106365"/>
            <a:ext cx="4407790" cy="3420152"/>
          </a:xfrm>
          <a:prstGeom prst="rect">
            <a:avLst/>
          </a:prstGeom>
        </p:spPr>
      </p:pic>
      <p:pic>
        <p:nvPicPr>
          <p:cNvPr id="7" name="Picture 6">
            <a:extLst>
              <a:ext uri="{FF2B5EF4-FFF2-40B4-BE49-F238E27FC236}">
                <a16:creationId xmlns:a16="http://schemas.microsoft.com/office/drawing/2014/main" id="{D5999A05-23D5-82D6-F35D-F5FC6A666B76}"/>
              </a:ext>
            </a:extLst>
          </p:cNvPr>
          <p:cNvPicPr>
            <a:picLocks noChangeAspect="1"/>
          </p:cNvPicPr>
          <p:nvPr/>
        </p:nvPicPr>
        <p:blipFill>
          <a:blip r:embed="rId4"/>
          <a:stretch>
            <a:fillRect/>
          </a:stretch>
        </p:blipFill>
        <p:spPr>
          <a:xfrm>
            <a:off x="6606912" y="4603648"/>
            <a:ext cx="4730906" cy="1024217"/>
          </a:xfrm>
          <a:prstGeom prst="rect">
            <a:avLst/>
          </a:prstGeom>
        </p:spPr>
      </p:pic>
    </p:spTree>
    <p:extLst>
      <p:ext uri="{BB962C8B-B14F-4D97-AF65-F5344CB8AC3E}">
        <p14:creationId xmlns:p14="http://schemas.microsoft.com/office/powerpoint/2010/main" val="2451435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4DBC9-EBEE-270A-8831-3659AAC6CD4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F01C611-08D9-B63A-4BFA-39DFFFD7B0F0}"/>
              </a:ext>
            </a:extLst>
          </p:cNvPr>
          <p:cNvPicPr>
            <a:picLocks noChangeAspect="1"/>
          </p:cNvPicPr>
          <p:nvPr/>
        </p:nvPicPr>
        <p:blipFill>
          <a:blip r:embed="rId2"/>
          <a:stretch>
            <a:fillRect/>
          </a:stretch>
        </p:blipFill>
        <p:spPr>
          <a:xfrm>
            <a:off x="2521258" y="195147"/>
            <a:ext cx="5677351" cy="4532212"/>
          </a:xfrm>
          <a:prstGeom prst="rect">
            <a:avLst/>
          </a:prstGeom>
        </p:spPr>
      </p:pic>
      <p:sp>
        <p:nvSpPr>
          <p:cNvPr id="5" name="TextBox 4">
            <a:extLst>
              <a:ext uri="{FF2B5EF4-FFF2-40B4-BE49-F238E27FC236}">
                <a16:creationId xmlns:a16="http://schemas.microsoft.com/office/drawing/2014/main" id="{8560ECB2-6584-3174-10EA-7B8E52786038}"/>
              </a:ext>
            </a:extLst>
          </p:cNvPr>
          <p:cNvSpPr txBox="1"/>
          <p:nvPr/>
        </p:nvSpPr>
        <p:spPr>
          <a:xfrm>
            <a:off x="3846250" y="5066475"/>
            <a:ext cx="6094520" cy="369332"/>
          </a:xfrm>
          <a:prstGeom prst="rect">
            <a:avLst/>
          </a:prstGeom>
          <a:noFill/>
        </p:spPr>
        <p:txBody>
          <a:bodyPr wrap="square">
            <a:spAutoFit/>
          </a:bodyPr>
          <a:lstStyle/>
          <a:p>
            <a:r>
              <a:rPr lang="en-US" dirty="0">
                <a:hlinkClick r:id="rId3"/>
              </a:rPr>
              <a:t>7 Ps of Marketing | Marketing Mix for Services</a:t>
            </a:r>
            <a:endParaRPr lang="en-GB" dirty="0"/>
          </a:p>
        </p:txBody>
      </p:sp>
    </p:spTree>
    <p:extLst>
      <p:ext uri="{BB962C8B-B14F-4D97-AF65-F5344CB8AC3E}">
        <p14:creationId xmlns:p14="http://schemas.microsoft.com/office/powerpoint/2010/main" val="518391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C5F1A-6E04-308A-983A-88A0D6D9E36F}"/>
              </a:ext>
            </a:extLst>
          </p:cNvPr>
          <p:cNvSpPr txBox="1"/>
          <p:nvPr/>
        </p:nvSpPr>
        <p:spPr>
          <a:xfrm>
            <a:off x="348449" y="370188"/>
            <a:ext cx="6094520" cy="707886"/>
          </a:xfrm>
          <a:prstGeom prst="rect">
            <a:avLst/>
          </a:prstGeom>
          <a:noFill/>
        </p:spPr>
        <p:txBody>
          <a:bodyPr wrap="square">
            <a:spAutoFit/>
          </a:bodyPr>
          <a:lstStyle/>
          <a:p>
            <a:r>
              <a:rPr lang="en-GB" sz="4000" b="1" dirty="0"/>
              <a:t>PHYSICAL EVIDENCE </a:t>
            </a:r>
          </a:p>
        </p:txBody>
      </p:sp>
      <p:sp>
        <p:nvSpPr>
          <p:cNvPr id="4" name="Content Placeholder 2">
            <a:extLst>
              <a:ext uri="{FF2B5EF4-FFF2-40B4-BE49-F238E27FC236}">
                <a16:creationId xmlns:a16="http://schemas.microsoft.com/office/drawing/2014/main" id="{CF704A8B-4B2F-FFF8-9263-EE7DF9777B65}"/>
              </a:ext>
            </a:extLst>
          </p:cNvPr>
          <p:cNvSpPr txBox="1">
            <a:spLocks/>
          </p:cNvSpPr>
          <p:nvPr/>
        </p:nvSpPr>
        <p:spPr>
          <a:xfrm>
            <a:off x="275236" y="1037562"/>
            <a:ext cx="11481847" cy="4541519"/>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“Customers often use the physical aspects of a business to </a:t>
            </a:r>
            <a:r>
              <a:rPr lang="en-GB" b="1"/>
              <a:t>help them judge the quality </a:t>
            </a:r>
            <a:r>
              <a:rPr lang="en-GB"/>
              <a:t>of the company's services. Physical evidence includes the </a:t>
            </a:r>
            <a:r>
              <a:rPr lang="en-GB" b="1"/>
              <a:t>space where the service takes place </a:t>
            </a:r>
            <a:r>
              <a:rPr lang="en-GB"/>
              <a:t>and the </a:t>
            </a:r>
            <a:r>
              <a:rPr lang="en-GB" b="1"/>
              <a:t>tangible items </a:t>
            </a:r>
            <a:r>
              <a:rPr lang="en-GB"/>
              <a:t>that customers take as proof of purchase. Though the service is intangible, giving customers a receipt or brochure allows them to associate their service experience with a physical symbol. Some ways that customers perceive physical evidence include:</a:t>
            </a:r>
          </a:p>
          <a:p>
            <a:r>
              <a:rPr lang="en-GB"/>
              <a:t>The comfort of waiting areas</a:t>
            </a:r>
          </a:p>
          <a:p>
            <a:r>
              <a:rPr lang="en-GB"/>
              <a:t>The color scheme and decorations within the …facility</a:t>
            </a:r>
          </a:p>
          <a:p>
            <a:r>
              <a:rPr lang="en-GB"/>
              <a:t>The cleanliness of a business</a:t>
            </a:r>
          </a:p>
          <a:p>
            <a:r>
              <a:rPr lang="en-GB"/>
              <a:t>The clothing staff members wear</a:t>
            </a:r>
          </a:p>
          <a:p>
            <a:r>
              <a:rPr lang="en-GB"/>
              <a:t>The branding of any products they buy after a service”</a:t>
            </a:r>
          </a:p>
          <a:p>
            <a:pPr marL="0" indent="0">
              <a:buFont typeface="Arial" panose="020B0604020202020204" pitchFamily="34" charset="0"/>
              <a:buNone/>
            </a:pPr>
            <a:r>
              <a:rPr lang="en-GB" sz="1500">
                <a:hlinkClick r:id="rId2"/>
              </a:rPr>
              <a:t>https://www.indeed.com/career-advice/career-development/7-ps-of-service-marketing</a:t>
            </a:r>
            <a:r>
              <a:rPr lang="en-GB" sz="1500"/>
              <a:t> NB American spelling</a:t>
            </a:r>
          </a:p>
          <a:p>
            <a:endParaRPr lang="en-GB" dirty="0"/>
          </a:p>
        </p:txBody>
      </p:sp>
    </p:spTree>
    <p:extLst>
      <p:ext uri="{BB962C8B-B14F-4D97-AF65-F5344CB8AC3E}">
        <p14:creationId xmlns:p14="http://schemas.microsoft.com/office/powerpoint/2010/main" val="3460216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544FF29-27C1-8C5F-DF09-4AE83C928F9B}"/>
              </a:ext>
            </a:extLst>
          </p:cNvPr>
          <p:cNvSpPr txBox="1">
            <a:spLocks/>
          </p:cNvSpPr>
          <p:nvPr/>
        </p:nvSpPr>
        <p:spPr>
          <a:xfrm>
            <a:off x="204216" y="314457"/>
            <a:ext cx="10972772" cy="29344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about other things?</a:t>
            </a:r>
          </a:p>
          <a:p>
            <a:pPr marL="457200" lvl="1" indent="0">
              <a:buFont typeface="Arial" panose="020B0604020202020204" pitchFamily="34" charset="0"/>
              <a:buNone/>
            </a:pPr>
            <a:r>
              <a:rPr lang="en-GB" dirty="0"/>
              <a:t>Cutlery					Furniture		</a:t>
            </a:r>
          </a:p>
          <a:p>
            <a:pPr marL="457200" lvl="1" indent="0">
              <a:buFont typeface="Arial" panose="020B0604020202020204" pitchFamily="34" charset="0"/>
              <a:buNone/>
            </a:pPr>
            <a:r>
              <a:rPr lang="en-GB" dirty="0"/>
              <a:t>Table wear					Menus 		</a:t>
            </a:r>
          </a:p>
          <a:p>
            <a:pPr marL="457200" lvl="1" indent="0">
              <a:buFont typeface="Arial" panose="020B0604020202020204" pitchFamily="34" charset="0"/>
              <a:buNone/>
            </a:pPr>
            <a:r>
              <a:rPr lang="en-GB" dirty="0"/>
              <a:t>Marketing brochures/</a:t>
            </a:r>
            <a:r>
              <a:rPr lang="en-GB" dirty="0" err="1"/>
              <a:t>leafelts</a:t>
            </a:r>
            <a:r>
              <a:rPr lang="en-GB" dirty="0"/>
              <a:t>		Coasters</a:t>
            </a:r>
          </a:p>
          <a:p>
            <a:pPr marL="457200" lvl="1" indent="0">
              <a:buFont typeface="Arial" panose="020B0604020202020204" pitchFamily="34" charset="0"/>
              <a:buNone/>
            </a:pPr>
            <a:r>
              <a:rPr lang="en-GB" dirty="0"/>
              <a:t>Glass wear					The external environment			</a:t>
            </a:r>
          </a:p>
          <a:p>
            <a:pPr marL="457200" lvl="1" indent="0">
              <a:buFont typeface="Arial" panose="020B0604020202020204" pitchFamily="34" charset="0"/>
              <a:buNone/>
            </a:pPr>
            <a:r>
              <a:rPr lang="en-GB" dirty="0"/>
              <a:t>Toilets (China – Deji Plaza Mall)		Parking 		</a:t>
            </a:r>
            <a:r>
              <a:rPr lang="en-GB" dirty="0">
                <a:highlight>
                  <a:srgbClr val="FFFF00"/>
                </a:highlight>
              </a:rPr>
              <a:t>ANYTHING ELSE?</a:t>
            </a:r>
          </a:p>
          <a:p>
            <a:pPr marL="457200" lvl="1" indent="0">
              <a:buFont typeface="Arial" panose="020B0604020202020204" pitchFamily="34" charset="0"/>
              <a:buNone/>
            </a:pPr>
            <a:endParaRPr lang="en-GB" dirty="0"/>
          </a:p>
          <a:p>
            <a:pPr lvl="1"/>
            <a:endParaRPr lang="en-GB" dirty="0"/>
          </a:p>
          <a:p>
            <a:endParaRPr lang="en-GB" dirty="0"/>
          </a:p>
        </p:txBody>
      </p:sp>
      <p:pic>
        <p:nvPicPr>
          <p:cNvPr id="3" name="Picture 2">
            <a:extLst>
              <a:ext uri="{FF2B5EF4-FFF2-40B4-BE49-F238E27FC236}">
                <a16:creationId xmlns:a16="http://schemas.microsoft.com/office/drawing/2014/main" id="{D807E87E-AAA1-4665-1D69-48725F270A99}"/>
              </a:ext>
            </a:extLst>
          </p:cNvPr>
          <p:cNvPicPr>
            <a:picLocks noChangeAspect="1"/>
          </p:cNvPicPr>
          <p:nvPr/>
        </p:nvPicPr>
        <p:blipFill>
          <a:blip r:embed="rId2"/>
          <a:stretch>
            <a:fillRect/>
          </a:stretch>
        </p:blipFill>
        <p:spPr>
          <a:xfrm>
            <a:off x="2508338" y="3248897"/>
            <a:ext cx="6364528" cy="2328381"/>
          </a:xfrm>
          <a:prstGeom prst="rect">
            <a:avLst/>
          </a:prstGeom>
        </p:spPr>
      </p:pic>
    </p:spTree>
    <p:extLst>
      <p:ext uri="{BB962C8B-B14F-4D97-AF65-F5344CB8AC3E}">
        <p14:creationId xmlns:p14="http://schemas.microsoft.com/office/powerpoint/2010/main" val="3681065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5A62E-B7A6-76AA-93D1-CC07C7C5A72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A96D24D-B3C4-4149-F380-81DCEDC9A288}"/>
              </a:ext>
            </a:extLst>
          </p:cNvPr>
          <p:cNvSpPr txBox="1"/>
          <p:nvPr/>
        </p:nvSpPr>
        <p:spPr>
          <a:xfrm>
            <a:off x="348447" y="458965"/>
            <a:ext cx="10224857" cy="707886"/>
          </a:xfrm>
          <a:prstGeom prst="rect">
            <a:avLst/>
          </a:prstGeom>
          <a:noFill/>
        </p:spPr>
        <p:txBody>
          <a:bodyPr wrap="square">
            <a:spAutoFit/>
          </a:bodyPr>
          <a:lstStyle/>
          <a:p>
            <a:r>
              <a:rPr lang="en-GB" sz="4000" b="1" dirty="0"/>
              <a:t>PHYSICAL EVIDENCE – why it’s important?</a:t>
            </a:r>
          </a:p>
        </p:txBody>
      </p:sp>
      <p:sp>
        <p:nvSpPr>
          <p:cNvPr id="4" name="Content Placeholder 2">
            <a:extLst>
              <a:ext uri="{FF2B5EF4-FFF2-40B4-BE49-F238E27FC236}">
                <a16:creationId xmlns:a16="http://schemas.microsoft.com/office/drawing/2014/main" id="{11A58C89-8F92-2F29-F2E3-0C0E2DEF332C}"/>
              </a:ext>
            </a:extLst>
          </p:cNvPr>
          <p:cNvSpPr txBox="1">
            <a:spLocks/>
          </p:cNvSpPr>
          <p:nvPr/>
        </p:nvSpPr>
        <p:spPr>
          <a:xfrm>
            <a:off x="348447" y="1417253"/>
            <a:ext cx="11481847" cy="35759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Set’s the expectations for your service – e.g. high end or fast food</a:t>
            </a:r>
          </a:p>
          <a:p>
            <a:r>
              <a:rPr lang="en-GB"/>
              <a:t>Sets you apart from the competition</a:t>
            </a:r>
          </a:p>
          <a:p>
            <a:r>
              <a:rPr lang="en-GB"/>
              <a:t>Reassures existing customers</a:t>
            </a:r>
          </a:p>
          <a:p>
            <a:r>
              <a:rPr lang="en-GB"/>
              <a:t>Using a new product/service is a risk to a customer, so you can take away the fear with an appropriate setting for the product, e.g. reception – clean, tidy, reflecting what you offer; restaurant decor reflecting the type of cuisine you sell</a:t>
            </a:r>
          </a:p>
          <a:p>
            <a:pPr lvl="1"/>
            <a:endParaRPr lang="en-GB" dirty="0"/>
          </a:p>
        </p:txBody>
      </p:sp>
    </p:spTree>
    <p:extLst>
      <p:ext uri="{BB962C8B-B14F-4D97-AF65-F5344CB8AC3E}">
        <p14:creationId xmlns:p14="http://schemas.microsoft.com/office/powerpoint/2010/main" val="3327656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D12757-DD4E-7965-0A87-A4DE81959F66}"/>
              </a:ext>
            </a:extLst>
          </p:cNvPr>
          <p:cNvSpPr txBox="1"/>
          <p:nvPr/>
        </p:nvSpPr>
        <p:spPr>
          <a:xfrm>
            <a:off x="561512" y="1099831"/>
            <a:ext cx="6094520" cy="3970318"/>
          </a:xfrm>
          <a:prstGeom prst="rect">
            <a:avLst/>
          </a:prstGeom>
          <a:noFill/>
        </p:spPr>
        <p:txBody>
          <a:bodyPr wrap="square">
            <a:spAutoFit/>
          </a:bodyPr>
          <a:lstStyle/>
          <a:p>
            <a:r>
              <a:rPr lang="en-US" b="0" i="0" dirty="0">
                <a:effectLst/>
                <a:latin typeface="Lato" panose="020F0502020204030203" pitchFamily="34" charset="0"/>
              </a:rPr>
              <a:t>People, in the marketing mix, refers to anyone directly or indirectly involved in the business side of the enterprise. That means anyone involved in selling a product or service, designing it, marketing, managing teams, representing customers, recruiting and training. </a:t>
            </a:r>
            <a:br>
              <a:rPr lang="en-US" dirty="0"/>
            </a:br>
            <a:br>
              <a:rPr lang="en-US" dirty="0"/>
            </a:br>
            <a:r>
              <a:rPr lang="en-US" b="0" i="0" dirty="0">
                <a:effectLst/>
                <a:latin typeface="Lato" panose="020F0502020204030203" pitchFamily="34" charset="0"/>
              </a:rPr>
              <a:t>It’s critical to the success of your brand, and the satisfaction of your customers, that everyone who represents the company (including the chatbots) is polite, professional, knowledgeable and fully trained. Employees need to be able to solve the problems that customers have, so as a business, you need to offer training, good working environments and anything that will safeguard the contentment of your employees. </a:t>
            </a:r>
            <a:endParaRPr lang="en-GB" dirty="0"/>
          </a:p>
        </p:txBody>
      </p:sp>
      <p:sp>
        <p:nvSpPr>
          <p:cNvPr id="4" name="TextBox 3">
            <a:extLst>
              <a:ext uri="{FF2B5EF4-FFF2-40B4-BE49-F238E27FC236}">
                <a16:creationId xmlns:a16="http://schemas.microsoft.com/office/drawing/2014/main" id="{C7B0C376-B6C8-04A2-0C70-F2CCAA015039}"/>
              </a:ext>
            </a:extLst>
          </p:cNvPr>
          <p:cNvSpPr txBox="1"/>
          <p:nvPr/>
        </p:nvSpPr>
        <p:spPr>
          <a:xfrm>
            <a:off x="561512" y="301841"/>
            <a:ext cx="4358936" cy="707886"/>
          </a:xfrm>
          <a:prstGeom prst="rect">
            <a:avLst/>
          </a:prstGeom>
          <a:noFill/>
        </p:spPr>
        <p:txBody>
          <a:bodyPr wrap="square" rtlCol="0">
            <a:spAutoFit/>
          </a:bodyPr>
          <a:lstStyle/>
          <a:p>
            <a:r>
              <a:rPr lang="en-GB" sz="4000" b="1" u="sng" dirty="0"/>
              <a:t>People</a:t>
            </a:r>
          </a:p>
        </p:txBody>
      </p:sp>
      <p:pic>
        <p:nvPicPr>
          <p:cNvPr id="5" name="Picture 4">
            <a:extLst>
              <a:ext uri="{FF2B5EF4-FFF2-40B4-BE49-F238E27FC236}">
                <a16:creationId xmlns:a16="http://schemas.microsoft.com/office/drawing/2014/main" id="{50107DF9-34E6-F2F6-B605-CEAB3F873760}"/>
              </a:ext>
            </a:extLst>
          </p:cNvPr>
          <p:cNvPicPr>
            <a:picLocks noChangeAspect="1"/>
          </p:cNvPicPr>
          <p:nvPr/>
        </p:nvPicPr>
        <p:blipFill>
          <a:blip r:embed="rId2"/>
          <a:stretch>
            <a:fillRect/>
          </a:stretch>
        </p:blipFill>
        <p:spPr>
          <a:xfrm>
            <a:off x="7898675" y="2034559"/>
            <a:ext cx="2466975" cy="1847850"/>
          </a:xfrm>
          <a:prstGeom prst="rect">
            <a:avLst/>
          </a:prstGeom>
        </p:spPr>
      </p:pic>
    </p:spTree>
    <p:extLst>
      <p:ext uri="{BB962C8B-B14F-4D97-AF65-F5344CB8AC3E}">
        <p14:creationId xmlns:p14="http://schemas.microsoft.com/office/powerpoint/2010/main" val="37675655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CE99E2-A240-A34B-C55F-149FDE38955B}"/>
              </a:ext>
            </a:extLst>
          </p:cNvPr>
          <p:cNvSpPr txBox="1"/>
          <p:nvPr/>
        </p:nvSpPr>
        <p:spPr>
          <a:xfrm>
            <a:off x="685800" y="845922"/>
            <a:ext cx="6094520" cy="4247317"/>
          </a:xfrm>
          <a:prstGeom prst="rect">
            <a:avLst/>
          </a:prstGeom>
          <a:noFill/>
        </p:spPr>
        <p:txBody>
          <a:bodyPr wrap="square">
            <a:spAutoFit/>
          </a:bodyPr>
          <a:lstStyle/>
          <a:p>
            <a:r>
              <a:rPr lang="en-US" b="0" i="0" u="none" strike="noStrike" dirty="0">
                <a:solidFill>
                  <a:srgbClr val="81CE74"/>
                </a:solidFill>
                <a:effectLst/>
                <a:latin typeface="Lato" panose="020F0502020204030203" pitchFamily="34" charset="0"/>
                <a:hlinkClick r:id="rId2"/>
              </a:rPr>
              <a:t>50% of consumers will switch</a:t>
            </a:r>
            <a:r>
              <a:rPr lang="en-US" b="0" i="0" dirty="0">
                <a:solidFill>
                  <a:srgbClr val="6A6D77"/>
                </a:solidFill>
                <a:effectLst/>
                <a:latin typeface="Lato" panose="020F0502020204030203" pitchFamily="34" charset="0"/>
              </a:rPr>
              <a:t> </a:t>
            </a:r>
            <a:r>
              <a:rPr lang="en-US" b="0" i="0" dirty="0">
                <a:effectLst/>
                <a:latin typeface="Lato" panose="020F0502020204030203" pitchFamily="34" charset="0"/>
              </a:rPr>
              <a:t>to a competitor after a single bad experience, while 80% will switch after multiple bad experiences. Excellent customer service is a must for any brand operating in today’s customer-centric market. </a:t>
            </a:r>
            <a:br>
              <a:rPr lang="en-US" dirty="0"/>
            </a:br>
            <a:br>
              <a:rPr lang="en-US" dirty="0"/>
            </a:br>
            <a:r>
              <a:rPr lang="en-US" b="0" i="0" dirty="0">
                <a:effectLst/>
                <a:latin typeface="Lato" panose="020F0502020204030203" pitchFamily="34" charset="0"/>
              </a:rPr>
              <a:t>Digital strategist, Dave Chaffey, says that people buy from people because of the human connection that we all typically crave. When marketers create a strategy that’s highly tailored and </a:t>
            </a:r>
            <a:r>
              <a:rPr lang="en-US" b="0" i="0" dirty="0" err="1">
                <a:effectLst/>
                <a:latin typeface="Lato" panose="020F0502020204030203" pitchFamily="34" charset="0"/>
              </a:rPr>
              <a:t>personalised</a:t>
            </a:r>
            <a:r>
              <a:rPr lang="en-US" b="0" i="0" dirty="0">
                <a:effectLst/>
                <a:latin typeface="Lato" panose="020F0502020204030203" pitchFamily="34" charset="0"/>
              </a:rPr>
              <a:t>, they can be as influential as the best, most persuasive salesperson.</a:t>
            </a:r>
            <a:br>
              <a:rPr lang="en-US" dirty="0"/>
            </a:br>
            <a:br>
              <a:rPr lang="en-US" dirty="0"/>
            </a:br>
            <a:r>
              <a:rPr lang="en-US" b="0" i="0" dirty="0">
                <a:effectLst/>
                <a:latin typeface="Lato" panose="020F0502020204030203" pitchFamily="34" charset="0"/>
              </a:rPr>
              <a:t>Having the right people is key for both long and short-term success. Each part of the marketing mix can help your customers see you as reliable and dependable, which is crucial to any branding strategy.</a:t>
            </a:r>
            <a:endParaRPr lang="en-GB" dirty="0"/>
          </a:p>
        </p:txBody>
      </p:sp>
      <p:pic>
        <p:nvPicPr>
          <p:cNvPr id="4" name="Picture 3">
            <a:extLst>
              <a:ext uri="{FF2B5EF4-FFF2-40B4-BE49-F238E27FC236}">
                <a16:creationId xmlns:a16="http://schemas.microsoft.com/office/drawing/2014/main" id="{6325DFC2-D823-8715-888B-2906D101640C}"/>
              </a:ext>
            </a:extLst>
          </p:cNvPr>
          <p:cNvPicPr>
            <a:picLocks noChangeAspect="1"/>
          </p:cNvPicPr>
          <p:nvPr/>
        </p:nvPicPr>
        <p:blipFill>
          <a:blip r:embed="rId3"/>
          <a:stretch>
            <a:fillRect/>
          </a:stretch>
        </p:blipFill>
        <p:spPr>
          <a:xfrm>
            <a:off x="7371811" y="2078761"/>
            <a:ext cx="3990867" cy="1781637"/>
          </a:xfrm>
          <a:prstGeom prst="rect">
            <a:avLst/>
          </a:prstGeom>
        </p:spPr>
      </p:pic>
    </p:spTree>
    <p:extLst>
      <p:ext uri="{BB962C8B-B14F-4D97-AF65-F5344CB8AC3E}">
        <p14:creationId xmlns:p14="http://schemas.microsoft.com/office/powerpoint/2010/main" val="12118503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52A9CE-8785-8AF9-A685-ADC019D7AC8B}"/>
              </a:ext>
            </a:extLst>
          </p:cNvPr>
          <p:cNvSpPr txBox="1"/>
          <p:nvPr/>
        </p:nvSpPr>
        <p:spPr>
          <a:xfrm>
            <a:off x="399495" y="1110544"/>
            <a:ext cx="10005134" cy="2539157"/>
          </a:xfrm>
          <a:prstGeom prst="rect">
            <a:avLst/>
          </a:prstGeom>
          <a:noFill/>
        </p:spPr>
        <p:txBody>
          <a:bodyPr wrap="square">
            <a:spAutoFit/>
          </a:bodyPr>
          <a:lstStyle/>
          <a:p>
            <a:pPr algn="l">
              <a:spcAft>
                <a:spcPts val="1800"/>
              </a:spcAft>
              <a:buNone/>
            </a:pPr>
            <a:r>
              <a:rPr lang="en-US" b="0" i="0" dirty="0">
                <a:effectLst/>
                <a:latin typeface="Lato" panose="020F0502020204030203" pitchFamily="34" charset="0"/>
              </a:rPr>
              <a:t>Process encompasses what goes into every step of the customer journey - from making an enquiry to requesting information and making a purchase. The efficiency and consistency of your processes can significantly impact your overall effectiveness. From lead generation to customer support, having well-defined and streamlined processes ensures a seamless customer journey. </a:t>
            </a:r>
            <a:br>
              <a:rPr lang="en-US" b="1" i="0" dirty="0">
                <a:effectLst/>
                <a:latin typeface="Lato" panose="020F0502020204030203" pitchFamily="34" charset="0"/>
              </a:rPr>
            </a:br>
            <a:br>
              <a:rPr lang="en-US" b="1" i="0" dirty="0">
                <a:effectLst/>
                <a:latin typeface="Lato" panose="020F0502020204030203" pitchFamily="34" charset="0"/>
              </a:rPr>
            </a:br>
            <a:r>
              <a:rPr lang="en-US" b="0" i="0" dirty="0">
                <a:effectLst/>
                <a:latin typeface="Lato" panose="020F0502020204030203" pitchFamily="34" charset="0"/>
              </a:rPr>
              <a:t>The more intentional and </a:t>
            </a:r>
            <a:r>
              <a:rPr lang="en-US" b="0" i="0" dirty="0" err="1">
                <a:effectLst/>
                <a:latin typeface="Lato" panose="020F0502020204030203" pitchFamily="34" charset="0"/>
              </a:rPr>
              <a:t>personalised</a:t>
            </a:r>
            <a:r>
              <a:rPr lang="en-US" b="0" i="0" dirty="0">
                <a:effectLst/>
                <a:latin typeface="Lato" panose="020F0502020204030203" pitchFamily="34" charset="0"/>
              </a:rPr>
              <a:t> your processes are, the happier your customers will be. Even with the best product in the world, your business can be let down by processes.</a:t>
            </a:r>
            <a:endParaRPr lang="en-US" b="1" i="0" dirty="0">
              <a:effectLst/>
              <a:latin typeface="Lato" panose="020F0502020204030203" pitchFamily="34" charset="0"/>
            </a:endParaRPr>
          </a:p>
          <a:p>
            <a:pPr algn="l">
              <a:spcAft>
                <a:spcPts val="1800"/>
              </a:spcAft>
            </a:pPr>
            <a:r>
              <a:rPr lang="en-US" b="0" i="0" dirty="0">
                <a:solidFill>
                  <a:srgbClr val="6A6D77"/>
                </a:solidFill>
                <a:effectLst/>
                <a:latin typeface="Lato" panose="020F0502020204030203" pitchFamily="34" charset="0"/>
              </a:rPr>
              <a:t> </a:t>
            </a:r>
          </a:p>
        </p:txBody>
      </p:sp>
      <p:sp>
        <p:nvSpPr>
          <p:cNvPr id="4" name="TextBox 3">
            <a:extLst>
              <a:ext uri="{FF2B5EF4-FFF2-40B4-BE49-F238E27FC236}">
                <a16:creationId xmlns:a16="http://schemas.microsoft.com/office/drawing/2014/main" id="{504CA0D3-3592-935D-D5F4-FF587F2B81C8}"/>
              </a:ext>
            </a:extLst>
          </p:cNvPr>
          <p:cNvSpPr txBox="1"/>
          <p:nvPr/>
        </p:nvSpPr>
        <p:spPr>
          <a:xfrm>
            <a:off x="399495" y="142043"/>
            <a:ext cx="3630967" cy="707886"/>
          </a:xfrm>
          <a:prstGeom prst="rect">
            <a:avLst/>
          </a:prstGeom>
          <a:noFill/>
        </p:spPr>
        <p:txBody>
          <a:bodyPr wrap="square" rtlCol="0">
            <a:spAutoFit/>
          </a:bodyPr>
          <a:lstStyle/>
          <a:p>
            <a:r>
              <a:rPr lang="en-GB" sz="4000" b="1" u="sng" dirty="0"/>
              <a:t>Process</a:t>
            </a:r>
          </a:p>
        </p:txBody>
      </p:sp>
      <p:pic>
        <p:nvPicPr>
          <p:cNvPr id="5" name="Picture 4">
            <a:extLst>
              <a:ext uri="{FF2B5EF4-FFF2-40B4-BE49-F238E27FC236}">
                <a16:creationId xmlns:a16="http://schemas.microsoft.com/office/drawing/2014/main" id="{A2532B28-2ACD-C4AF-C5B3-5BECBDF8FFE2}"/>
              </a:ext>
            </a:extLst>
          </p:cNvPr>
          <p:cNvPicPr>
            <a:picLocks noChangeAspect="1"/>
          </p:cNvPicPr>
          <p:nvPr/>
        </p:nvPicPr>
        <p:blipFill>
          <a:blip r:embed="rId2"/>
          <a:stretch>
            <a:fillRect/>
          </a:stretch>
        </p:blipFill>
        <p:spPr>
          <a:xfrm>
            <a:off x="4272933" y="3649701"/>
            <a:ext cx="2705100" cy="1685925"/>
          </a:xfrm>
          <a:prstGeom prst="rect">
            <a:avLst/>
          </a:prstGeom>
        </p:spPr>
      </p:pic>
    </p:spTree>
    <p:extLst>
      <p:ext uri="{BB962C8B-B14F-4D97-AF65-F5344CB8AC3E}">
        <p14:creationId xmlns:p14="http://schemas.microsoft.com/office/powerpoint/2010/main" val="21740037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5A26EE-02BB-949E-5897-DE3509E74F48}"/>
              </a:ext>
            </a:extLst>
          </p:cNvPr>
          <p:cNvSpPr txBox="1"/>
          <p:nvPr/>
        </p:nvSpPr>
        <p:spPr>
          <a:xfrm>
            <a:off x="499369" y="931162"/>
            <a:ext cx="6094520" cy="3739485"/>
          </a:xfrm>
          <a:prstGeom prst="rect">
            <a:avLst/>
          </a:prstGeom>
          <a:noFill/>
        </p:spPr>
        <p:txBody>
          <a:bodyPr wrap="square">
            <a:spAutoFit/>
          </a:bodyPr>
          <a:lstStyle/>
          <a:p>
            <a:pPr algn="l">
              <a:spcAft>
                <a:spcPts val="1800"/>
              </a:spcAft>
              <a:buNone/>
            </a:pPr>
            <a:r>
              <a:rPr lang="en-US" b="0" i="0" dirty="0">
                <a:effectLst/>
                <a:latin typeface="Lato" panose="020F0502020204030203" pitchFamily="34" charset="0"/>
              </a:rPr>
              <a:t>You want your customer interactions to be seamless from beginning to end, so think about things like:</a:t>
            </a:r>
            <a:endParaRPr lang="en-US" b="1" i="0" dirty="0">
              <a:effectLst/>
              <a:latin typeface="Lato" panose="020F0502020204030203" pitchFamily="34" charset="0"/>
            </a:endParaRPr>
          </a:p>
          <a:p>
            <a:pPr algn="l">
              <a:spcAft>
                <a:spcPts val="1800"/>
              </a:spcAft>
              <a:buFont typeface="Arial" panose="020B0604020202020204" pitchFamily="34" charset="0"/>
              <a:buChar char="•"/>
            </a:pPr>
            <a:r>
              <a:rPr lang="en-US" b="0" i="0" dirty="0">
                <a:effectLst/>
                <a:latin typeface="Lato" panose="020F0502020204030203" pitchFamily="34" charset="0"/>
              </a:rPr>
              <a:t>Your customer response time</a:t>
            </a:r>
            <a:endParaRPr lang="en-US" b="1" i="0" dirty="0">
              <a:effectLst/>
              <a:latin typeface="Lato" panose="020F0502020204030203" pitchFamily="34" charset="0"/>
            </a:endParaRPr>
          </a:p>
          <a:p>
            <a:pPr algn="l">
              <a:spcAft>
                <a:spcPts val="1800"/>
              </a:spcAft>
              <a:buFont typeface="Arial" panose="020B0604020202020204" pitchFamily="34" charset="0"/>
              <a:buChar char="•"/>
            </a:pPr>
            <a:r>
              <a:rPr lang="en-US" b="0" i="0" dirty="0">
                <a:effectLst/>
                <a:latin typeface="Lato" panose="020F0502020204030203" pitchFamily="34" charset="0"/>
              </a:rPr>
              <a:t>The time between booking with sales and actually having a meeting</a:t>
            </a:r>
            <a:endParaRPr lang="en-US" b="1" i="0" dirty="0">
              <a:effectLst/>
              <a:latin typeface="Lato" panose="020F0502020204030203" pitchFamily="34" charset="0"/>
            </a:endParaRPr>
          </a:p>
          <a:p>
            <a:pPr algn="l">
              <a:spcAft>
                <a:spcPts val="1800"/>
              </a:spcAft>
              <a:buFont typeface="Arial" panose="020B0604020202020204" pitchFamily="34" charset="0"/>
              <a:buChar char="•"/>
            </a:pPr>
            <a:r>
              <a:rPr lang="en-US" b="0" i="0" dirty="0">
                <a:effectLst/>
                <a:latin typeface="Lato" panose="020F0502020204030203" pitchFamily="34" charset="0"/>
              </a:rPr>
              <a:t>What happens once they make a purchase</a:t>
            </a:r>
            <a:endParaRPr lang="en-US" b="1" i="0" dirty="0">
              <a:effectLst/>
              <a:latin typeface="Lato" panose="020F0502020204030203" pitchFamily="34" charset="0"/>
            </a:endParaRPr>
          </a:p>
          <a:p>
            <a:pPr algn="l">
              <a:spcAft>
                <a:spcPts val="1800"/>
              </a:spcAft>
              <a:buFont typeface="Arial" panose="020B0604020202020204" pitchFamily="34" charset="0"/>
              <a:buChar char="•"/>
            </a:pPr>
            <a:r>
              <a:rPr lang="en-US" b="0" i="0" dirty="0">
                <a:effectLst/>
                <a:latin typeface="Lato" panose="020F0502020204030203" pitchFamily="34" charset="0"/>
              </a:rPr>
              <a:t>How to generate positive reviews after purchase</a:t>
            </a:r>
            <a:endParaRPr lang="en-US" b="1" i="0" dirty="0">
              <a:effectLst/>
              <a:latin typeface="Lato" panose="020F0502020204030203" pitchFamily="34" charset="0"/>
            </a:endParaRPr>
          </a:p>
          <a:p>
            <a:pPr algn="l">
              <a:spcAft>
                <a:spcPts val="1800"/>
              </a:spcAft>
              <a:buFont typeface="Arial" panose="020B0604020202020204" pitchFamily="34" charset="0"/>
              <a:buChar char="•"/>
            </a:pPr>
            <a:r>
              <a:rPr lang="en-US" b="0" i="0" dirty="0">
                <a:effectLst/>
                <a:latin typeface="Lato" panose="020F0502020204030203" pitchFamily="34" charset="0"/>
              </a:rPr>
              <a:t>What tools can make your processes more efficient i.e. AI, CRMs, email clients, </a:t>
            </a:r>
            <a:r>
              <a:rPr lang="en-US" b="0" i="0" u="none" strike="noStrike" dirty="0">
                <a:effectLst/>
                <a:latin typeface="Lato" panose="020F0502020204030203" pitchFamily="34" charset="0"/>
                <a:hlinkClick r:id="rId2">
                  <a:extLst>
                    <a:ext uri="{A12FA001-AC4F-418D-AE19-62706E023703}">
                      <ahyp:hlinkClr xmlns:ahyp="http://schemas.microsoft.com/office/drawing/2018/hyperlinkcolor" val="tx"/>
                    </a:ext>
                  </a:extLst>
                </a:hlinkClick>
              </a:rPr>
              <a:t>KPI tracking</a:t>
            </a:r>
            <a:r>
              <a:rPr lang="en-US" b="0" i="0" dirty="0">
                <a:effectLst/>
                <a:latin typeface="Lato" panose="020F0502020204030203" pitchFamily="34" charset="0"/>
              </a:rPr>
              <a:t>, etc.</a:t>
            </a:r>
            <a:endParaRPr lang="en-US" b="1" i="0" dirty="0">
              <a:effectLst/>
              <a:latin typeface="Lato" panose="020F0502020204030203" pitchFamily="34" charset="0"/>
            </a:endParaRPr>
          </a:p>
        </p:txBody>
      </p:sp>
      <p:pic>
        <p:nvPicPr>
          <p:cNvPr id="4" name="Picture 3">
            <a:extLst>
              <a:ext uri="{FF2B5EF4-FFF2-40B4-BE49-F238E27FC236}">
                <a16:creationId xmlns:a16="http://schemas.microsoft.com/office/drawing/2014/main" id="{365C9623-0CB0-C65E-EC4B-CDE663FF003A}"/>
              </a:ext>
            </a:extLst>
          </p:cNvPr>
          <p:cNvPicPr>
            <a:picLocks noChangeAspect="1"/>
          </p:cNvPicPr>
          <p:nvPr/>
        </p:nvPicPr>
        <p:blipFill>
          <a:blip r:embed="rId3"/>
          <a:srcRect t="6963" b="9630"/>
          <a:stretch/>
        </p:blipFill>
        <p:spPr>
          <a:xfrm>
            <a:off x="6741794" y="1491448"/>
            <a:ext cx="4775504" cy="2655416"/>
          </a:xfrm>
          <a:prstGeom prst="rect">
            <a:avLst/>
          </a:prstGeom>
        </p:spPr>
      </p:pic>
    </p:spTree>
    <p:extLst>
      <p:ext uri="{BB962C8B-B14F-4D97-AF65-F5344CB8AC3E}">
        <p14:creationId xmlns:p14="http://schemas.microsoft.com/office/powerpoint/2010/main" val="68593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AB578-7338-E28E-94E6-B295A504A40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33BC662-BE4A-28FE-429D-E89C7B9441DA}"/>
              </a:ext>
            </a:extLst>
          </p:cNvPr>
          <p:cNvSpPr txBox="1"/>
          <p:nvPr/>
        </p:nvSpPr>
        <p:spPr>
          <a:xfrm>
            <a:off x="650289" y="680906"/>
            <a:ext cx="6094520" cy="707886"/>
          </a:xfrm>
          <a:prstGeom prst="rect">
            <a:avLst/>
          </a:prstGeom>
          <a:noFill/>
        </p:spPr>
        <p:txBody>
          <a:bodyPr wrap="square">
            <a:spAutoFit/>
          </a:bodyPr>
          <a:lstStyle/>
          <a:p>
            <a:r>
              <a:rPr lang="en-GB" sz="4000" b="1" u="sng" dirty="0">
                <a:latin typeface="Arial" panose="020B0604020202020204" pitchFamily="34" charset="0"/>
                <a:cs typeface="Arial" panose="020B0604020202020204" pitchFamily="34" charset="0"/>
              </a:rPr>
              <a:t>References</a:t>
            </a:r>
            <a:endParaRPr lang="en-GB" sz="4000" b="1" u="sng" dirty="0"/>
          </a:p>
        </p:txBody>
      </p:sp>
      <p:sp>
        <p:nvSpPr>
          <p:cNvPr id="4" name="Content Placeholder 2">
            <a:extLst>
              <a:ext uri="{FF2B5EF4-FFF2-40B4-BE49-F238E27FC236}">
                <a16:creationId xmlns:a16="http://schemas.microsoft.com/office/drawing/2014/main" id="{B76A990E-7709-0AF7-D39E-5056012E8578}"/>
              </a:ext>
            </a:extLst>
          </p:cNvPr>
          <p:cNvSpPr txBox="1">
            <a:spLocks/>
          </p:cNvSpPr>
          <p:nvPr/>
        </p:nvSpPr>
        <p:spPr>
          <a:xfrm>
            <a:off x="358219" y="1825625"/>
            <a:ext cx="11481847" cy="3575934"/>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Bowie, D. (2017) Hospitality marketing. 3rd ed. London: Routledge.</a:t>
            </a:r>
          </a:p>
          <a:p>
            <a:r>
              <a:rPr lang="en-GB"/>
              <a:t>Brassington, F. and Pettitt, S. (2006) Principles of marketing. 4th ed. Harlow: Financial Times Prentice Hall. </a:t>
            </a:r>
          </a:p>
          <a:p>
            <a:r>
              <a:rPr lang="en-GB"/>
              <a:t>Ghauri, P. and Cateora, P. (2014) International marketing. 4th ed. London: McGraw Hall. </a:t>
            </a:r>
          </a:p>
          <a:p>
            <a:r>
              <a:rPr lang="en-GB"/>
              <a:t>Kotler, P. and Armstrong, G. (2013) Principles of marketing. 6th ed. London: Pearson.</a:t>
            </a:r>
          </a:p>
          <a:p>
            <a:r>
              <a:rPr lang="en-GB"/>
              <a:t>Jenkins, M. and McDonald, M. (2022) Market Segmentation; Organizational archetypes and Research Agendas, European Journal of Marketing, 31(1).</a:t>
            </a:r>
          </a:p>
          <a:p>
            <a:r>
              <a:rPr lang="en-GB"/>
              <a:t>Piercy, N. and Morgan, N. (1993) Strategic and operational market segmentation: a managerial analysis, Journal of Strategic Marketing, 1(2).</a:t>
            </a:r>
          </a:p>
          <a:p>
            <a:endParaRPr lang="en-GB" dirty="0"/>
          </a:p>
        </p:txBody>
      </p:sp>
    </p:spTree>
    <p:extLst>
      <p:ext uri="{BB962C8B-B14F-4D97-AF65-F5344CB8AC3E}">
        <p14:creationId xmlns:p14="http://schemas.microsoft.com/office/powerpoint/2010/main" val="17391132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2639</Words>
  <Application>Microsoft Office PowerPoint</Application>
  <PresentationFormat>Widescreen</PresentationFormat>
  <Paragraphs>197</Paragraphs>
  <Slides>31</Slides>
  <Notes>6</Notes>
  <HiddenSlides>0</HiddenSlides>
  <MMClips>3</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Google Sans</vt:lpstr>
      <vt:lpstr>Aptos Light</vt:lpstr>
      <vt:lpstr>arial</vt:lpstr>
      <vt:lpstr>arial</vt:lpstr>
      <vt:lpstr>Calibri</vt:lpstr>
      <vt:lpstr>Calibri Light</vt:lpstr>
      <vt:lpstr>Lato</vt:lpstr>
      <vt:lpstr>Wingdings</vt:lpstr>
      <vt:lpstr>Title Slide 1</vt:lpstr>
      <vt:lpstr>IHM PPT Template_</vt:lpstr>
      <vt:lpstr>Welcome to Marketing &amp; Promoting Restaurant Facilities – BMGM6002  I will begin the Lecture at 9:30am, so use this as an opportunity to grab a beverage, access required documents or ask me any questions that you have. Please ensure that once we begin the lecture you have access to Moodle with your module handbook open.   Please ensure that during this lecture your camera remains on at all times.</vt:lpstr>
      <vt:lpstr>PowerPoint Presentation</vt:lpstr>
      <vt:lpstr>Why is this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46</cp:revision>
  <dcterms:created xsi:type="dcterms:W3CDTF">2022-09-15T13:13:50Z</dcterms:created>
  <dcterms:modified xsi:type="dcterms:W3CDTF">2025-05-13T08:18:49Z</dcterms:modified>
</cp:coreProperties>
</file>