
<file path=[Content_Types].xml><?xml version="1.0" encoding="utf-8"?>
<Types xmlns="http://schemas.openxmlformats.org/package/2006/content-types">
  <Default Extension="png" ContentType="image/png"/>
  <Default Extension="jpeg" ContentType="image/jpeg"/>
  <Default Extension="webp" ContentType="image/pn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7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8" d="100"/>
          <a:sy n="88" d="100"/>
        </p:scale>
        <p:origin x="494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10/4/2025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88763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47F38-B617-4D2F-AE0A-013F0C4D2C57}" type="datetimeFigureOut">
              <a:rPr lang="en-US" smtClean="0"/>
              <a:t>10/4/2025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99C9-84D9-46D2-A11E-BCF8A720529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34675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10/4/2025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15992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smtClean="0"/>
              <a:t>10/4/2025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28826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10/4/2025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68679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10/4/2025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810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10/4/2025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70995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10/4/2025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29288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10/4/2025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11930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10/4/2025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59540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10/4/2025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997841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10/4/2025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00185662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10/4/2025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743330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10/4/2025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203514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10/4/2025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053535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10/4/2025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980416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10/4/2025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84126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pattFill prst="pct5">
          <a:fgClr>
            <a:schemeClr val="accent1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10/4/2025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09003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1" r:id="rId1"/>
    <p:sldLayoutId id="2147483672" r:id="rId2"/>
    <p:sldLayoutId id="2147483673" r:id="rId3"/>
    <p:sldLayoutId id="2147483674" r:id="rId4"/>
    <p:sldLayoutId id="2147483675" r:id="rId5"/>
    <p:sldLayoutId id="2147483676" r:id="rId6"/>
    <p:sldLayoutId id="2147483677" r:id="rId7"/>
    <p:sldLayoutId id="2147483678" r:id="rId8"/>
    <p:sldLayoutId id="2147483679" r:id="rId9"/>
    <p:sldLayoutId id="2147483680" r:id="rId10"/>
    <p:sldLayoutId id="2147483681" r:id="rId11"/>
    <p:sldLayoutId id="2147483682" r:id="rId12"/>
    <p:sldLayoutId id="2147483683" r:id="rId13"/>
    <p:sldLayoutId id="2147483684" r:id="rId14"/>
    <p:sldLayoutId id="2147483685" r:id="rId15"/>
    <p:sldLayoutId id="2147483686" r:id="rId16"/>
    <p:sldLayoutId id="214748368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ebp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ebp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ebp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-276225"/>
            <a:ext cx="8825658" cy="3329581"/>
          </a:xfrm>
        </p:spPr>
        <p:txBody>
          <a:bodyPr/>
          <a:lstStyle/>
          <a:p>
            <a:r>
              <a:rPr lang="en-GB" sz="4000" dirty="0"/>
              <a:t>T</a:t>
            </a:r>
            <a:r>
              <a:rPr lang="en-GB" sz="4000" dirty="0" smtClean="0"/>
              <a:t>he </a:t>
            </a:r>
            <a:r>
              <a:rPr lang="en-GB" sz="4000" dirty="0"/>
              <a:t>impact of limited digital skills in Sunrise Residential Care Home</a:t>
            </a:r>
            <a:r>
              <a:rPr lang="en-GB" sz="4000" dirty="0" smtClean="0"/>
              <a:t>.</a:t>
            </a:r>
            <a:endParaRPr lang="en-GB" sz="40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3786780"/>
            <a:ext cx="8825658" cy="861420"/>
          </a:xfrm>
        </p:spPr>
        <p:txBody>
          <a:bodyPr>
            <a:normAutofit fontScale="25000" lnSpcReduction="20000"/>
          </a:bodyPr>
          <a:lstStyle/>
          <a:p>
            <a:r>
              <a:rPr lang="en-GB" sz="7400" dirty="0" smtClean="0">
                <a:solidFill>
                  <a:schemeClr val="tx1"/>
                </a:solidFill>
              </a:rPr>
              <a:t>Name = </a:t>
            </a:r>
            <a:r>
              <a:rPr lang="en-GB" sz="7400" dirty="0" err="1" smtClean="0">
                <a:solidFill>
                  <a:schemeClr val="tx1"/>
                </a:solidFill>
              </a:rPr>
              <a:t>Zatoon</a:t>
            </a:r>
            <a:r>
              <a:rPr lang="en-GB" sz="7400" dirty="0" smtClean="0">
                <a:solidFill>
                  <a:schemeClr val="tx1"/>
                </a:solidFill>
              </a:rPr>
              <a:t> Ali</a:t>
            </a:r>
          </a:p>
          <a:p>
            <a:r>
              <a:rPr lang="en-GB" sz="7400" dirty="0" smtClean="0">
                <a:solidFill>
                  <a:schemeClr val="tx1"/>
                </a:solidFill>
              </a:rPr>
              <a:t>Id Number = 2427957</a:t>
            </a:r>
          </a:p>
          <a:p>
            <a:r>
              <a:rPr lang="en-GB" sz="7400" dirty="0" smtClean="0">
                <a:solidFill>
                  <a:schemeClr val="tx1"/>
                </a:solidFill>
              </a:rPr>
              <a:t>Module Code = LCHS4007-BIRM</a:t>
            </a:r>
          </a:p>
          <a:p>
            <a:r>
              <a:rPr lang="en-GB" sz="7400" dirty="0" smtClean="0">
                <a:solidFill>
                  <a:schemeClr val="tx1"/>
                </a:solidFill>
              </a:rPr>
              <a:t>Lecturer’s Name = </a:t>
            </a:r>
            <a:r>
              <a:rPr lang="en-GB" sz="7400" dirty="0" err="1">
                <a:solidFill>
                  <a:schemeClr val="tx1"/>
                </a:solidFill>
              </a:rPr>
              <a:t>Aliyuda</a:t>
            </a:r>
            <a:r>
              <a:rPr lang="en-GB" sz="7400" dirty="0">
                <a:solidFill>
                  <a:schemeClr val="tx1"/>
                </a:solidFill>
              </a:rPr>
              <a:t> Ali</a:t>
            </a:r>
          </a:p>
          <a:p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26262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tx1"/>
                </a:solidFill>
              </a:rPr>
              <a:t>Introduction: Digital Skills in Care Homes</a:t>
            </a:r>
          </a:p>
        </p:txBody>
      </p:sp>
      <p:sp>
        <p:nvSpPr>
          <p:cNvPr id="4" name="Rectangle 1"/>
          <p:cNvSpPr>
            <a:spLocks noGrp="1" noChangeArrowheads="1"/>
          </p:cNvSpPr>
          <p:nvPr>
            <p:ph idx="1"/>
          </p:nvPr>
        </p:nvSpPr>
        <p:spPr bwMode="auto">
          <a:xfrm>
            <a:off x="276225" y="2911172"/>
            <a:ext cx="12184412" cy="15696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1" i="0" u="none" strike="noStrike" cap="none" normalizeH="0" baseline="0" dirty="0" smtClean="0">
                <a:ln>
                  <a:noFill/>
                </a:ln>
                <a:effectLst/>
              </a:rPr>
              <a:t>Digital literacy = ability to use technology effectively in daily work.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1" i="0" u="none" strike="noStrike" cap="none" normalizeH="0" baseline="0" dirty="0" smtClean="0">
                <a:ln>
                  <a:noFill/>
                </a:ln>
                <a:effectLst/>
              </a:rPr>
              <a:t>At </a:t>
            </a:r>
            <a:r>
              <a:rPr kumimoji="0" lang="en-US" altLang="en-US" sz="2400" b="1" u="none" strike="noStrike" cap="none" normalizeH="0" baseline="0" dirty="0" smtClean="0">
                <a:ln>
                  <a:noFill/>
                </a:ln>
                <a:effectLst/>
              </a:rPr>
              <a:t>Sunrise Residential Care Home</a:t>
            </a:r>
            <a:r>
              <a:rPr kumimoji="0" lang="en-US" altLang="en-US" sz="2400" b="1" i="0" u="none" strike="noStrike" cap="none" normalizeH="0" baseline="0" dirty="0" smtClean="0">
                <a:ln>
                  <a:noFill/>
                </a:ln>
                <a:effectLst/>
              </a:rPr>
              <a:t>, limited digital skills are a growing issue.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1" i="0" u="none" strike="noStrike" cap="none" normalizeH="0" baseline="0" dirty="0" smtClean="0">
                <a:ln>
                  <a:noFill/>
                </a:ln>
                <a:effectLst/>
              </a:rPr>
              <a:t>Affects how staff record, communicate, and deliver resident care.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1" i="0" u="none" strike="noStrike" cap="none" normalizeH="0" baseline="0" dirty="0" smtClean="0">
                <a:ln>
                  <a:noFill/>
                </a:ln>
                <a:effectLst/>
              </a:rPr>
              <a:t>Leads to lower efficiency and increased chance of errors</a:t>
            </a:r>
            <a:r>
              <a:rPr kumimoji="0" lang="en-US" altLang="en-US" sz="2400" b="0" i="0" u="none" strike="noStrike" cap="none" normalizeH="0" baseline="0" dirty="0" smtClean="0">
                <a:ln>
                  <a:noFill/>
                </a:ln>
                <a:effectLst/>
                <a:latin typeface="Arial" panose="020B0604020202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360376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Impact on Care Delivery</a:t>
            </a:r>
            <a:endParaRPr lang="en-GB" dirty="0"/>
          </a:p>
        </p:txBody>
      </p:sp>
      <p:sp>
        <p:nvSpPr>
          <p:cNvPr id="4" name="Rectangle 1"/>
          <p:cNvSpPr>
            <a:spLocks noGrp="1" noChangeArrowheads="1"/>
          </p:cNvSpPr>
          <p:nvPr>
            <p:ph idx="1"/>
          </p:nvPr>
        </p:nvSpPr>
        <p:spPr>
          <a:xfrm>
            <a:off x="512762" y="1452843"/>
            <a:ext cx="8946541" cy="4195481"/>
          </a:xfrm>
        </p:spPr>
        <p:txBody>
          <a:bodyPr/>
          <a:lstStyle/>
          <a:p>
            <a:pPr lvl="0"/>
            <a:r>
              <a:rPr lang="en-US" altLang="en-US" dirty="0" smtClean="0"/>
              <a:t>Staff struggle with digital care plans and e-records.</a:t>
            </a:r>
          </a:p>
          <a:p>
            <a:pPr lvl="0"/>
            <a:r>
              <a:rPr lang="en-US" altLang="en-US" dirty="0" smtClean="0"/>
              <a:t>Delays in updating residents’ health data.</a:t>
            </a:r>
          </a:p>
          <a:p>
            <a:pPr lvl="0"/>
            <a:r>
              <a:rPr lang="en-US" altLang="en-US" dirty="0" smtClean="0"/>
              <a:t>Increases workload and stress for digitally skilled staff.</a:t>
            </a:r>
          </a:p>
          <a:p>
            <a:pPr lvl="0"/>
            <a:r>
              <a:rPr lang="en-US" altLang="en-US" dirty="0" smtClean="0"/>
              <a:t>Risk of medication or documentation errors.</a:t>
            </a:r>
          </a:p>
          <a:p>
            <a:pPr lvl="0"/>
            <a:r>
              <a:rPr lang="en-US" altLang="en-US" dirty="0" smtClean="0"/>
              <a:t>Reduces overall care quality and resident safety.  </a:t>
            </a:r>
          </a:p>
        </p:txBody>
      </p:sp>
      <p:sp>
        <p:nvSpPr>
          <p:cNvPr id="7" name="AutoShape 3" descr="Today’s technology is transforming home health care - Microsoft Industry Blogs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" name="AutoShape 5" descr="Today’s technology is transforming home health care - Microsoft Industry Blogs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9" name="AutoShape 7" descr="Today’s technology is transforming home health care - Microsoft Industry Blogs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0" name="AutoShape 9" descr="Today’s technology is transforming home health care - Microsoft Industry Blogs"/>
          <p:cNvSpPr>
            <a:spLocks noChangeAspect="1" noChangeArrowheads="1"/>
          </p:cNvSpPr>
          <p:nvPr/>
        </p:nvSpPr>
        <p:spPr bwMode="auto">
          <a:xfrm>
            <a:off x="612775" y="3127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1" name="AutoShape 11" descr="Today’s technology is transforming home health care - Microsoft Industry Blogs"/>
          <p:cNvSpPr>
            <a:spLocks noChangeAspect="1" noChangeArrowheads="1"/>
          </p:cNvSpPr>
          <p:nvPr/>
        </p:nvSpPr>
        <p:spPr bwMode="auto">
          <a:xfrm>
            <a:off x="765175" y="4651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52183" y="2943497"/>
            <a:ext cx="4745166" cy="35401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90738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Impact on Communication and Teamwork</a:t>
            </a:r>
          </a:p>
        </p:txBody>
      </p:sp>
      <p:sp>
        <p:nvSpPr>
          <p:cNvPr id="4" name="Rectangle 1"/>
          <p:cNvSpPr>
            <a:spLocks noGrp="1" noChangeArrowheads="1"/>
          </p:cNvSpPr>
          <p:nvPr>
            <p:ph idx="1"/>
          </p:nvPr>
        </p:nvSpPr>
        <p:spPr bwMode="auto">
          <a:xfrm>
            <a:off x="563881" y="2001579"/>
            <a:ext cx="7674793" cy="19389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</a:rPr>
              <a:t>Poor email or system use causes missed messages.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</a:rPr>
              <a:t>Teams lose coordination between shifts.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</a:rPr>
              <a:t>Uneven digital ability creates dependence on tech-skilled staff.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</a:rPr>
              <a:t>Low morale and weak collaboration.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</a:rPr>
              <a:t>Slower decision-making and lower resident satisfaction.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57257" y="3940571"/>
            <a:ext cx="5338355" cy="27824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3407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Improving Digital Literacy</a:t>
            </a:r>
          </a:p>
        </p:txBody>
      </p:sp>
      <p:sp>
        <p:nvSpPr>
          <p:cNvPr id="4" name="Rectangle 1"/>
          <p:cNvSpPr>
            <a:spLocks noGrp="1" noChangeArrowheads="1"/>
          </p:cNvSpPr>
          <p:nvPr>
            <p:ph idx="1"/>
          </p:nvPr>
        </p:nvSpPr>
        <p:spPr bwMode="auto">
          <a:xfrm>
            <a:off x="459378" y="1557441"/>
            <a:ext cx="7679475" cy="19389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</a:rPr>
              <a:t>Provide regular training on record systems and Microsoft 365.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</a:rPr>
              <a:t>Use peer mentoring for less-confident staff.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</a:rPr>
              <a:t>Create simple digital guides and short refresh sessions.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</a:rPr>
              <a:t>Encourage a supportive culture where staff ask for help.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</a:rPr>
              <a:t>Include digital skills in performance reviews.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57258" y="3247429"/>
            <a:ext cx="4818936" cy="3316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09254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Conclusion</a:t>
            </a:r>
            <a:endParaRPr lang="en-GB" dirty="0"/>
          </a:p>
        </p:txBody>
      </p:sp>
      <p:sp>
        <p:nvSpPr>
          <p:cNvPr id="4" name="Rectangle 1"/>
          <p:cNvSpPr>
            <a:spLocks noGrp="1" noChangeArrowheads="1"/>
          </p:cNvSpPr>
          <p:nvPr>
            <p:ph idx="1"/>
          </p:nvPr>
        </p:nvSpPr>
        <p:spPr bwMode="auto">
          <a:xfrm>
            <a:off x="912224" y="4356464"/>
            <a:ext cx="10074553" cy="1200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</a:rPr>
              <a:t>Strong digital skills = </a:t>
            </a:r>
            <a:r>
              <a:rPr kumimoji="0" lang="en-US" altLang="en-US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</a:rPr>
              <a:t>safer, faster, better care</a:t>
            </a:r>
            <a:r>
              <a:rPr kumimoji="0" lang="en-US" altLang="en-US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</a:rPr>
              <a:t>I</a:t>
            </a:r>
            <a:r>
              <a:rPr kumimoji="0" lang="en-US" altLang="en-US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</a:rPr>
              <a:t>nvesting in training improves confidence, teamwork, and communication.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</a:rPr>
              <a:t>Outcome:</a:t>
            </a:r>
            <a:r>
              <a:rPr kumimoji="0" lang="en-US" altLang="en-US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</a:rPr>
              <a:t> Higher quality of service for residents and a more effective staff team.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19648" y="324268"/>
            <a:ext cx="6174879" cy="40321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14891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(Harvard style</a:t>
            </a:r>
            <a:r>
              <a:rPr lang="en-GB" dirty="0" smtClean="0"/>
              <a:t>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Department of Health and Social Care (2023) </a:t>
            </a:r>
            <a:r>
              <a:rPr lang="en-GB" i="1" dirty="0"/>
              <a:t>Digital transformation in adult social care.</a:t>
            </a:r>
            <a:r>
              <a:rPr lang="en-GB" dirty="0"/>
              <a:t> London: Department of Health and Social Care.</a:t>
            </a:r>
          </a:p>
          <a:p>
            <a:r>
              <a:rPr lang="en-GB" dirty="0"/>
              <a:t>NHS Digital (2022) </a:t>
            </a:r>
            <a:r>
              <a:rPr lang="en-GB" i="1" dirty="0"/>
              <a:t>Digital skills framework for social care staff.</a:t>
            </a:r>
            <a:r>
              <a:rPr lang="en-GB" dirty="0"/>
              <a:t> Leeds: NHS Digital.</a:t>
            </a:r>
          </a:p>
          <a:p>
            <a:r>
              <a:rPr lang="en-GB" dirty="0"/>
              <a:t>Skills for Care (2021) </a:t>
            </a:r>
            <a:r>
              <a:rPr lang="en-GB" i="1" dirty="0"/>
              <a:t>Digital literacy in social care report.</a:t>
            </a:r>
            <a:r>
              <a:rPr lang="en-GB" dirty="0"/>
              <a:t> Leeds: Skills for Care.</a:t>
            </a:r>
          </a:p>
          <a:p>
            <a:r>
              <a:rPr lang="en-GB" dirty="0"/>
              <a:t>The King’s Fund (2022) </a:t>
            </a:r>
            <a:r>
              <a:rPr lang="en-GB" i="1" dirty="0"/>
              <a:t>Technology and the future of care homes.</a:t>
            </a:r>
            <a:r>
              <a:rPr lang="en-GB" dirty="0"/>
              <a:t> London: The King’s Fund.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592819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48</TotalTime>
  <Words>342</Words>
  <Application>Microsoft Office PowerPoint</Application>
  <PresentationFormat>Widescreen</PresentationFormat>
  <Paragraphs>37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Century Gothic</vt:lpstr>
      <vt:lpstr>Wingdings 3</vt:lpstr>
      <vt:lpstr>Ion</vt:lpstr>
      <vt:lpstr>The impact of limited digital skills in Sunrise Residential Care Home.</vt:lpstr>
      <vt:lpstr>Introduction: Digital Skills in Care Homes</vt:lpstr>
      <vt:lpstr>Impact on Care Delivery</vt:lpstr>
      <vt:lpstr>Impact on Communication and Teamwork</vt:lpstr>
      <vt:lpstr>Improving Digital Literacy</vt:lpstr>
      <vt:lpstr>Conclusion</vt:lpstr>
      <vt:lpstr>References (Harvard style)</vt:lpstr>
    </vt:vector>
  </TitlesOfParts>
  <Company>HP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impact of limited digital skills in Sunrise Residential Care Home.</dc:title>
  <dc:creator>Esha Sohail</dc:creator>
  <cp:lastModifiedBy>Esha Sohail</cp:lastModifiedBy>
  <cp:revision>5</cp:revision>
  <dcterms:created xsi:type="dcterms:W3CDTF">2025-10-04T14:53:04Z</dcterms:created>
  <dcterms:modified xsi:type="dcterms:W3CDTF">2025-10-04T15:41:35Z</dcterms:modified>
</cp:coreProperties>
</file>