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charts/chart2.xml" ContentType="application/vnd.openxmlformats-officedocument.drawingml.chart+xml"/>
  <Override PartName="/ppt/notesSlides/notesSlide4.xml" ContentType="application/vnd.openxmlformats-officedocument.presentationml.notesSlide+xml"/>
  <Override PartName="/ppt/charts/chart3.xml" ContentType="application/vnd.openxmlformats-officedocument.drawingml.chart+xml"/>
  <Override PartName="/ppt/charts/chart4.xml" ContentType="application/vnd.openxmlformats-officedocument.drawingml.chart+xml"/>
  <Override PartName="/ppt/notesSlides/notesSlide5.xml" ContentType="application/vnd.openxmlformats-officedocument.presentationml.notesSlide+xml"/>
  <Override PartName="/ppt/charts/chart5.xml" ContentType="application/vnd.openxmlformats-officedocument.drawingml.chart+xml"/>
  <Override PartName="/ppt/notesSlides/notesSlide6.xml" ContentType="application/vnd.openxmlformats-officedocument.presentationml.notesSlide+xml"/>
  <Override PartName="/ppt/charts/chart6.xml" ContentType="application/vnd.openxmlformats-officedocument.drawingml.chart+xml"/>
  <Override PartName="/ppt/notesSlides/notesSlide7.xml" ContentType="application/vnd.openxmlformats-officedocument.presentationml.notesSlide+xml"/>
  <Override PartName="/ppt/charts/chart7.xml" ContentType="application/vnd.openxmlformats-officedocument.drawingml.chart+xml"/>
  <Override PartName="/ppt/notesSlides/notesSlide8.xml" ContentType="application/vnd.openxmlformats-officedocument.presentationml.notesSlide+xml"/>
  <Override PartName="/ppt/charts/chart8.xml" ContentType="application/vnd.openxmlformats-officedocument.drawingml.chart+xml"/>
  <Override PartName="/ppt/charts/chart9.xml" ContentType="application/vnd.openxmlformats-officedocument.drawingml.chart+xml"/>
  <Override PartName="/ppt/charts/chart10.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1.xml" ContentType="application/vnd.openxmlformats-officedocument.drawingml.chart+xml"/>
  <Override PartName="/ppt/theme/themeOverride1.xml" ContentType="application/vnd.openxmlformats-officedocument.themeOverr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13"/>
  </p:notesMasterIdLst>
  <p:handoutMasterIdLst>
    <p:handoutMasterId r:id="rId14"/>
  </p:handoutMasterIdLst>
  <p:sldIdLst>
    <p:sldId id="277" r:id="rId2"/>
    <p:sldId id="278" r:id="rId3"/>
    <p:sldId id="257" r:id="rId4"/>
    <p:sldId id="259" r:id="rId5"/>
    <p:sldId id="258" r:id="rId6"/>
    <p:sldId id="260" r:id="rId7"/>
    <p:sldId id="289" r:id="rId8"/>
    <p:sldId id="261" r:id="rId9"/>
    <p:sldId id="290" r:id="rId10"/>
    <p:sldId id="291" r:id="rId11"/>
    <p:sldId id="28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84"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muel Conde" initials="LC" lastIdx="1" clrIdx="0">
    <p:extLst>
      <p:ext uri="{19B8F6BF-5375-455C-9EA6-DF929625EA0E}">
        <p15:presenceInfo xmlns="" xmlns:p15="http://schemas.microsoft.com/office/powerpoint/2012/main" userId="92ac4afc1b92168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656"/>
    <a:srgbClr val="41334B"/>
    <a:srgbClr val="684B87"/>
    <a:srgbClr val="3A518A"/>
    <a:srgbClr val="282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56" autoAdjust="0"/>
    <p:restoredTop sz="95226" autoAdjust="0"/>
  </p:normalViewPr>
  <p:slideViewPr>
    <p:cSldViewPr snapToGrid="0" showGuides="1">
      <p:cViewPr>
        <p:scale>
          <a:sx n="75" d="100"/>
          <a:sy n="75" d="100"/>
        </p:scale>
        <p:origin x="-1122" y="-462"/>
      </p:cViewPr>
      <p:guideLst>
        <p:guide orient="horz" pos="2184"/>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0" d="100"/>
          <a:sy n="70" d="100"/>
        </p:scale>
        <p:origin x="-3246" y="-9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7.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8.xml.rels><?xml version="1.0" encoding="UTF-8" standalone="yes"?>
<Relationships xmlns="http://schemas.openxmlformats.org/package/2006/relationships"><Relationship Id="rId1" Type="http://schemas.openxmlformats.org/officeDocument/2006/relationships/oleObject" Target="file:///C:\Users\Rida\Documents\Downloads\weekly-deaths-age-sex-covid-19-v77-filtered-2022-03-20T18-31-23Z.xlsx"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C:\Users\Rida\Documents\Downloads\weekly-deaths-age-sex-covid-19-v77-filtered-2022-03-20T18-31-23Z.xlsx" TargetMode="External"/></Relationships>
</file>

<file path=ppt/charts/_rels/chart10.xml.rels><?xml version="1.0" encoding="UTF-8" standalone="yes"?>
<Relationships xmlns="http://schemas.openxmlformats.org/package/2006/relationships"><Relationship Id="rId1" Type="http://schemas.openxmlformats.org/officeDocument/2006/relationships/oleObject" Target="file:///C:\Users\Rida\Documents\Downloads\weekly-deaths-age-sex-covid-19-v77-filtered-2022-03-20T18-31-23Z.xlsx" TargetMode="External"/></Relationships>
</file>

<file path=ppt/charts/_rels/chart11.xml.rels><?xml version="1.0" encoding="UTF-8" standalone="yes"?>
<Relationships xmlns="http://schemas.openxmlformats.org/package/2006/relationships"><Relationship Id="rId2" Type="http://schemas.openxmlformats.org/officeDocument/2006/relationships/oleObject" Target="file:///C:\Users\Rida\Documents\Downloads\weekly-deaths-age-sex-covid-19-v77-filtered-2022-03-19T18-47-28Z.xlsx" TargetMode="External"/><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a:lstStyle/>
          <a:p>
            <a:pPr>
              <a:defRPr>
                <a:solidFill>
                  <a:srgbClr val="FFC000"/>
                </a:solidFill>
              </a:defRPr>
            </a:pPr>
            <a:r>
              <a:rPr lang="en-US">
                <a:solidFill>
                  <a:srgbClr val="FFC000"/>
                </a:solidFill>
              </a:rPr>
              <a:t>Total</a:t>
            </a:r>
            <a:r>
              <a:rPr lang="en-US" baseline="0">
                <a:solidFill>
                  <a:srgbClr val="FFC000"/>
                </a:solidFill>
              </a:rPr>
              <a:t> Deaths</a:t>
            </a:r>
            <a:endParaRPr lang="en-US">
              <a:solidFill>
                <a:srgbClr val="FFC000"/>
              </a:solidFill>
            </a:endParaRPr>
          </a:p>
        </c:rich>
      </c:tx>
      <c:layout/>
      <c:overlay val="0"/>
    </c:title>
    <c:autoTitleDeleted val="0"/>
    <c:plotArea>
      <c:layout/>
      <c:barChart>
        <c:barDir val="col"/>
        <c:grouping val="clustered"/>
        <c:varyColors val="0"/>
        <c:ser>
          <c:idx val="0"/>
          <c:order val="0"/>
          <c:invertIfNegative val="0"/>
          <c:dPt>
            <c:idx val="1"/>
            <c:invertIfNegative val="0"/>
            <c:bubble3D val="0"/>
            <c:spPr>
              <a:solidFill>
                <a:schemeClr val="accent3">
                  <a:lumMod val="50000"/>
                </a:schemeClr>
              </a:solidFill>
            </c:spPr>
          </c:dPt>
          <c:dLbls>
            <c:delete val="1"/>
          </c:dLbls>
          <c:cat>
            <c:strRef>
              <c:f>Sheet1!$A$4:$A$5</c:f>
              <c:strCache>
                <c:ptCount val="2"/>
                <c:pt idx="0">
                  <c:v>Week 1</c:v>
                </c:pt>
                <c:pt idx="1">
                  <c:v>Week 20</c:v>
                </c:pt>
              </c:strCache>
            </c:strRef>
          </c:cat>
          <c:val>
            <c:numRef>
              <c:f>Sheet1!$B$4:$B$5</c:f>
              <c:numCache>
                <c:formatCode>General</c:formatCode>
                <c:ptCount val="2"/>
                <c:pt idx="0">
                  <c:v>16527</c:v>
                </c:pt>
                <c:pt idx="1">
                  <c:v>9860</c:v>
                </c:pt>
              </c:numCache>
            </c:numRef>
          </c:val>
        </c:ser>
        <c:dLbls>
          <c:showLegendKey val="0"/>
          <c:showVal val="1"/>
          <c:showCatName val="0"/>
          <c:showSerName val="0"/>
          <c:showPercent val="0"/>
          <c:showBubbleSize val="0"/>
        </c:dLbls>
        <c:gapWidth val="150"/>
        <c:axId val="174597632"/>
        <c:axId val="174599168"/>
      </c:barChart>
      <c:catAx>
        <c:axId val="174597632"/>
        <c:scaling>
          <c:orientation val="minMax"/>
        </c:scaling>
        <c:delete val="0"/>
        <c:axPos val="b"/>
        <c:majorTickMark val="none"/>
        <c:minorTickMark val="none"/>
        <c:tickLblPos val="nextTo"/>
        <c:txPr>
          <a:bodyPr/>
          <a:lstStyle/>
          <a:p>
            <a:pPr>
              <a:defRPr>
                <a:solidFill>
                  <a:schemeClr val="bg1"/>
                </a:solidFill>
              </a:defRPr>
            </a:pPr>
            <a:endParaRPr lang="en-US"/>
          </a:p>
        </c:txPr>
        <c:crossAx val="174599168"/>
        <c:crosses val="autoZero"/>
        <c:auto val="1"/>
        <c:lblAlgn val="ctr"/>
        <c:lblOffset val="100"/>
        <c:noMultiLvlLbl val="0"/>
      </c:catAx>
      <c:valAx>
        <c:axId val="174599168"/>
        <c:scaling>
          <c:orientation val="minMax"/>
        </c:scaling>
        <c:delete val="0"/>
        <c:axPos val="l"/>
        <c:majorGridlines/>
        <c:numFmt formatCode="General" sourceLinked="1"/>
        <c:majorTickMark val="none"/>
        <c:minorTickMark val="none"/>
        <c:tickLblPos val="nextTo"/>
        <c:txPr>
          <a:bodyPr/>
          <a:lstStyle/>
          <a:p>
            <a:pPr>
              <a:defRPr>
                <a:solidFill>
                  <a:schemeClr val="bg1"/>
                </a:solidFill>
              </a:defRPr>
            </a:pPr>
            <a:endParaRPr lang="en-US"/>
          </a:p>
        </c:txPr>
        <c:crossAx val="174597632"/>
        <c:crosses val="autoZero"/>
        <c:crossBetween val="between"/>
      </c:valAx>
      <c:spPr>
        <a:effectLst>
          <a:glow rad="228600">
            <a:schemeClr val="accent3">
              <a:satMod val="175000"/>
              <a:alpha val="40000"/>
            </a:schemeClr>
          </a:glow>
        </a:effectLst>
      </c:spPr>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a:lstStyle/>
          <a:p>
            <a:pPr>
              <a:defRPr>
                <a:solidFill>
                  <a:srgbClr val="FFC000"/>
                </a:solidFill>
              </a:defRPr>
            </a:pPr>
            <a:r>
              <a:rPr lang="en-US">
                <a:solidFill>
                  <a:srgbClr val="FFC000"/>
                </a:solidFill>
              </a:rPr>
              <a:t>Average Difference</a:t>
            </a:r>
          </a:p>
        </c:rich>
      </c:tx>
      <c:layout/>
      <c:overlay val="0"/>
    </c:title>
    <c:autoTitleDeleted val="0"/>
    <c:view3D>
      <c:rotX val="15"/>
      <c:rotY val="20"/>
      <c:rAngAx val="1"/>
    </c:view3D>
    <c:floor>
      <c:thickness val="0"/>
    </c:floor>
    <c:sideWall>
      <c:thickness val="0"/>
    </c:sideWall>
    <c:backWall>
      <c:thickness val="0"/>
    </c:backWall>
    <c:plotArea>
      <c:layout>
        <c:manualLayout>
          <c:layoutTarget val="inner"/>
          <c:xMode val="edge"/>
          <c:yMode val="edge"/>
          <c:x val="0.11044371343941176"/>
          <c:y val="0.13552405949256344"/>
          <c:w val="0.8404216840569787"/>
          <c:h val="0.70086264216972882"/>
        </c:manualLayout>
      </c:layout>
      <c:bar3DChart>
        <c:barDir val="col"/>
        <c:grouping val="stacked"/>
        <c:varyColors val="0"/>
        <c:ser>
          <c:idx val="0"/>
          <c:order val="0"/>
          <c:tx>
            <c:strRef>
              <c:f>Sheet1!$A$12</c:f>
              <c:strCache>
                <c:ptCount val="1"/>
                <c:pt idx="0">
                  <c:v>England</c:v>
                </c:pt>
              </c:strCache>
            </c:strRef>
          </c:tx>
          <c:invertIfNegative val="0"/>
          <c:cat>
            <c:strRef>
              <c:f>Sheet1!$B$11:$C$11</c:f>
              <c:strCache>
                <c:ptCount val="2"/>
                <c:pt idx="0">
                  <c:v>Week 15</c:v>
                </c:pt>
                <c:pt idx="1">
                  <c:v>Week 20</c:v>
                </c:pt>
              </c:strCache>
            </c:strRef>
          </c:cat>
          <c:val>
            <c:numRef>
              <c:f>Sheet1!$B$12:$C$12</c:f>
              <c:numCache>
                <c:formatCode>#,##0</c:formatCode>
                <c:ptCount val="2"/>
                <c:pt idx="0">
                  <c:v>9782</c:v>
                </c:pt>
                <c:pt idx="1">
                  <c:v>9244</c:v>
                </c:pt>
              </c:numCache>
            </c:numRef>
          </c:val>
        </c:ser>
        <c:ser>
          <c:idx val="1"/>
          <c:order val="1"/>
          <c:tx>
            <c:strRef>
              <c:f>Sheet1!$A$13</c:f>
              <c:strCache>
                <c:ptCount val="1"/>
                <c:pt idx="0">
                  <c:v>Wales</c:v>
                </c:pt>
              </c:strCache>
            </c:strRef>
          </c:tx>
          <c:invertIfNegative val="0"/>
          <c:cat>
            <c:strRef>
              <c:f>Sheet1!$B$11:$C$11</c:f>
              <c:strCache>
                <c:ptCount val="2"/>
                <c:pt idx="0">
                  <c:v>Week 15</c:v>
                </c:pt>
                <c:pt idx="1">
                  <c:v>Week 20</c:v>
                </c:pt>
              </c:strCache>
            </c:strRef>
          </c:cat>
          <c:val>
            <c:numRef>
              <c:f>Sheet1!$B$13:$C$13</c:f>
              <c:numCache>
                <c:formatCode>General</c:formatCode>
                <c:ptCount val="2"/>
                <c:pt idx="0" formatCode="#,##0">
                  <c:v>644</c:v>
                </c:pt>
                <c:pt idx="1">
                  <c:v>605</c:v>
                </c:pt>
              </c:numCache>
            </c:numRef>
          </c:val>
        </c:ser>
        <c:dLbls>
          <c:showLegendKey val="0"/>
          <c:showVal val="0"/>
          <c:showCatName val="0"/>
          <c:showSerName val="0"/>
          <c:showPercent val="0"/>
          <c:showBubbleSize val="0"/>
        </c:dLbls>
        <c:gapWidth val="95"/>
        <c:gapDepth val="95"/>
        <c:shape val="box"/>
        <c:axId val="173868928"/>
        <c:axId val="173867008"/>
        <c:axId val="0"/>
      </c:bar3DChart>
      <c:valAx>
        <c:axId val="173867008"/>
        <c:scaling>
          <c:orientation val="minMax"/>
        </c:scaling>
        <c:delete val="0"/>
        <c:axPos val="l"/>
        <c:majorGridlines/>
        <c:title>
          <c:tx>
            <c:rich>
              <a:bodyPr/>
              <a:lstStyle/>
              <a:p>
                <a:pPr>
                  <a:defRPr>
                    <a:solidFill>
                      <a:schemeClr val="bg1"/>
                    </a:solidFill>
                  </a:defRPr>
                </a:pPr>
                <a:r>
                  <a:rPr lang="en-US" sz="1400" dirty="0">
                    <a:solidFill>
                      <a:srgbClr val="FFC000"/>
                    </a:solidFill>
                  </a:rPr>
                  <a:t>Average</a:t>
                </a:r>
              </a:p>
            </c:rich>
          </c:tx>
          <c:layout/>
          <c:overlay val="0"/>
        </c:title>
        <c:numFmt formatCode="#,##0" sourceLinked="1"/>
        <c:majorTickMark val="none"/>
        <c:minorTickMark val="none"/>
        <c:tickLblPos val="nextTo"/>
        <c:txPr>
          <a:bodyPr/>
          <a:lstStyle/>
          <a:p>
            <a:pPr>
              <a:defRPr sz="1100">
                <a:solidFill>
                  <a:schemeClr val="bg1"/>
                </a:solidFill>
              </a:defRPr>
            </a:pPr>
            <a:endParaRPr lang="en-US"/>
          </a:p>
        </c:txPr>
        <c:crossAx val="173868928"/>
        <c:crosses val="autoZero"/>
        <c:crossBetween val="between"/>
      </c:valAx>
      <c:catAx>
        <c:axId val="173868928"/>
        <c:scaling>
          <c:orientation val="minMax"/>
        </c:scaling>
        <c:delete val="0"/>
        <c:axPos val="b"/>
        <c:majorTickMark val="none"/>
        <c:minorTickMark val="none"/>
        <c:tickLblPos val="nextTo"/>
        <c:crossAx val="173867008"/>
        <c:crosses val="autoZero"/>
        <c:auto val="1"/>
        <c:lblAlgn val="ctr"/>
        <c:lblOffset val="100"/>
        <c:noMultiLvlLbl val="0"/>
      </c:catAx>
      <c:dTable>
        <c:showHorzBorder val="1"/>
        <c:showVertBorder val="1"/>
        <c:showOutline val="1"/>
        <c:showKeys val="1"/>
        <c:txPr>
          <a:bodyPr/>
          <a:lstStyle/>
          <a:p>
            <a:pPr rtl="0">
              <a:defRPr sz="1100">
                <a:solidFill>
                  <a:schemeClr val="bg1"/>
                </a:solidFill>
              </a:defRPr>
            </a:pPr>
            <a:endParaRPr lang="en-US"/>
          </a:p>
        </c:txPr>
      </c:dTable>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a:lstStyle/>
          <a:p>
            <a:pPr>
              <a:defRPr>
                <a:solidFill>
                  <a:schemeClr val="bg1"/>
                </a:solidFill>
              </a:defRPr>
            </a:pPr>
            <a:r>
              <a:rPr lang="en-US">
                <a:solidFill>
                  <a:schemeClr val="bg1"/>
                </a:solidFill>
              </a:rPr>
              <a:t>Week 41</a:t>
            </a:r>
          </a:p>
        </c:rich>
      </c:tx>
      <c:layout/>
      <c:overlay val="0"/>
    </c:title>
    <c:autoTitleDeleted val="0"/>
    <c:view3D>
      <c:rotX val="15"/>
      <c:rotY val="20"/>
      <c:rAngAx val="0"/>
      <c:perspective val="30"/>
    </c:view3D>
    <c:floor>
      <c:thickness val="0"/>
    </c:floor>
    <c:sideWall>
      <c:thickness val="0"/>
      <c:spPr>
        <a:effectLst>
          <a:outerShdw blurRad="76200" dir="13500000" sy="23000" kx="1200000" algn="br" rotWithShape="0">
            <a:prstClr val="black">
              <a:alpha val="20000"/>
            </a:prstClr>
          </a:outerShdw>
        </a:effectLst>
      </c:spPr>
    </c:sideWall>
    <c:backWall>
      <c:thickness val="0"/>
      <c:spPr>
        <a:effectLst>
          <a:outerShdw blurRad="76200" dir="13500000" sy="23000" kx="1200000" algn="br" rotWithShape="0">
            <a:prstClr val="black">
              <a:alpha val="20000"/>
            </a:prstClr>
          </a:outerShdw>
        </a:effectLst>
      </c:spPr>
    </c:backWall>
    <c:plotArea>
      <c:layout/>
      <c:bar3DChart>
        <c:barDir val="col"/>
        <c:grouping val="clustered"/>
        <c:varyColors val="0"/>
        <c:ser>
          <c:idx val="0"/>
          <c:order val="0"/>
          <c:tx>
            <c:strRef>
              <c:f>Sheet1!$A$23</c:f>
              <c:strCache>
                <c:ptCount val="1"/>
                <c:pt idx="0">
                  <c:v>Respiratory</c:v>
                </c:pt>
              </c:strCache>
            </c:strRef>
          </c:tx>
          <c:invertIfNegative val="0"/>
          <c:cat>
            <c:strRef>
              <c:f>Sheet1!$B$22:$C$22</c:f>
              <c:strCache>
                <c:ptCount val="2"/>
                <c:pt idx="0">
                  <c:v>Involving</c:v>
                </c:pt>
                <c:pt idx="1">
                  <c:v>Due to</c:v>
                </c:pt>
              </c:strCache>
            </c:strRef>
          </c:cat>
          <c:val>
            <c:numRef>
              <c:f>Sheet1!$B$23:$C$23</c:f>
              <c:numCache>
                <c:formatCode>#,##0</c:formatCode>
                <c:ptCount val="2"/>
                <c:pt idx="0">
                  <c:v>3431</c:v>
                </c:pt>
                <c:pt idx="1">
                  <c:v>1165</c:v>
                </c:pt>
              </c:numCache>
            </c:numRef>
          </c:val>
        </c:ser>
        <c:ser>
          <c:idx val="1"/>
          <c:order val="1"/>
          <c:tx>
            <c:strRef>
              <c:f>Sheet1!$A$24</c:f>
              <c:strCache>
                <c:ptCount val="1"/>
                <c:pt idx="0">
                  <c:v>Covid 19</c:v>
                </c:pt>
              </c:strCache>
            </c:strRef>
          </c:tx>
          <c:spPr>
            <a:solidFill>
              <a:schemeClr val="bg1">
                <a:lumMod val="65000"/>
              </a:schemeClr>
            </a:solidFill>
          </c:spPr>
          <c:invertIfNegative val="0"/>
          <c:cat>
            <c:strRef>
              <c:f>Sheet1!$B$22:$C$22</c:f>
              <c:strCache>
                <c:ptCount val="2"/>
                <c:pt idx="0">
                  <c:v>Involving</c:v>
                </c:pt>
                <c:pt idx="1">
                  <c:v>Due to</c:v>
                </c:pt>
              </c:strCache>
            </c:strRef>
          </c:cat>
          <c:val>
            <c:numRef>
              <c:f>Sheet1!$B$24:$C$24</c:f>
              <c:numCache>
                <c:formatCode>#,##0</c:formatCode>
                <c:ptCount val="2"/>
                <c:pt idx="0">
                  <c:v>713</c:v>
                </c:pt>
                <c:pt idx="1">
                  <c:v>610</c:v>
                </c:pt>
              </c:numCache>
            </c:numRef>
          </c:val>
        </c:ser>
        <c:dLbls>
          <c:showLegendKey val="0"/>
          <c:showVal val="0"/>
          <c:showCatName val="0"/>
          <c:showSerName val="0"/>
          <c:showPercent val="0"/>
          <c:showBubbleSize val="0"/>
        </c:dLbls>
        <c:gapWidth val="150"/>
        <c:shape val="cone"/>
        <c:axId val="173925504"/>
        <c:axId val="173923712"/>
        <c:axId val="0"/>
      </c:bar3DChart>
      <c:valAx>
        <c:axId val="173923712"/>
        <c:scaling>
          <c:orientation val="minMax"/>
        </c:scaling>
        <c:delete val="0"/>
        <c:axPos val="l"/>
        <c:majorGridlines/>
        <c:numFmt formatCode="#,##0" sourceLinked="1"/>
        <c:majorTickMark val="none"/>
        <c:minorTickMark val="none"/>
        <c:tickLblPos val="nextTo"/>
        <c:txPr>
          <a:bodyPr/>
          <a:lstStyle/>
          <a:p>
            <a:pPr>
              <a:defRPr>
                <a:solidFill>
                  <a:schemeClr val="bg1"/>
                </a:solidFill>
              </a:defRPr>
            </a:pPr>
            <a:endParaRPr lang="en-US"/>
          </a:p>
        </c:txPr>
        <c:crossAx val="173925504"/>
        <c:crosses val="autoZero"/>
        <c:crossBetween val="between"/>
      </c:valAx>
      <c:catAx>
        <c:axId val="173925504"/>
        <c:scaling>
          <c:orientation val="minMax"/>
        </c:scaling>
        <c:delete val="0"/>
        <c:axPos val="b"/>
        <c:majorTickMark val="none"/>
        <c:minorTickMark val="none"/>
        <c:tickLblPos val="nextTo"/>
        <c:txPr>
          <a:bodyPr/>
          <a:lstStyle/>
          <a:p>
            <a:pPr>
              <a:defRPr>
                <a:solidFill>
                  <a:schemeClr val="bg1"/>
                </a:solidFill>
              </a:defRPr>
            </a:pPr>
            <a:endParaRPr lang="en-US"/>
          </a:p>
        </c:txPr>
        <c:crossAx val="173923712"/>
        <c:crosses val="autoZero"/>
        <c:auto val="1"/>
        <c:lblAlgn val="ctr"/>
        <c:lblOffset val="100"/>
        <c:noMultiLvlLbl val="0"/>
      </c:catAx>
    </c:plotArea>
    <c:plotVisOnly val="1"/>
    <c:dispBlanksAs val="zero"/>
    <c:showDLblsOverMax val="0"/>
  </c:chart>
  <c:txPr>
    <a:bodyPr/>
    <a:lstStyle/>
    <a:p>
      <a:pPr>
        <a:defRPr sz="1800"/>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solidFill>
                  <a:schemeClr val="bg1"/>
                </a:solidFill>
              </a:defRPr>
            </a:pPr>
            <a:r>
              <a:rPr lang="en-US">
                <a:solidFill>
                  <a:schemeClr val="bg1"/>
                </a:solidFill>
              </a:rPr>
              <a:t>Week 46</a:t>
            </a:r>
          </a:p>
        </c:rich>
      </c:tx>
      <c:layout/>
      <c:overlay val="0"/>
    </c:title>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Sheet1!$A$27</c:f>
              <c:strCache>
                <c:ptCount val="1"/>
                <c:pt idx="0">
                  <c:v>Respiratory</c:v>
                </c:pt>
              </c:strCache>
            </c:strRef>
          </c:tx>
          <c:invertIfNegative val="0"/>
          <c:cat>
            <c:strRef>
              <c:f>Sheet1!$B$26:$C$26</c:f>
              <c:strCache>
                <c:ptCount val="2"/>
                <c:pt idx="0">
                  <c:v>Involving</c:v>
                </c:pt>
                <c:pt idx="1">
                  <c:v>Due to</c:v>
                </c:pt>
              </c:strCache>
            </c:strRef>
          </c:cat>
          <c:val>
            <c:numRef>
              <c:f>Sheet1!$B$27:$C$27</c:f>
              <c:numCache>
                <c:formatCode>#,##0</c:formatCode>
                <c:ptCount val="2"/>
                <c:pt idx="0">
                  <c:v>3969</c:v>
                </c:pt>
                <c:pt idx="1">
                  <c:v>1343</c:v>
                </c:pt>
              </c:numCache>
            </c:numRef>
          </c:val>
        </c:ser>
        <c:ser>
          <c:idx val="1"/>
          <c:order val="1"/>
          <c:tx>
            <c:strRef>
              <c:f>Sheet1!$A$28</c:f>
              <c:strCache>
                <c:ptCount val="1"/>
                <c:pt idx="0">
                  <c:v>Covid 19</c:v>
                </c:pt>
              </c:strCache>
            </c:strRef>
          </c:tx>
          <c:spPr>
            <a:solidFill>
              <a:schemeClr val="bg1">
                <a:lumMod val="65000"/>
              </a:schemeClr>
            </a:solidFill>
          </c:spPr>
          <c:invertIfNegative val="0"/>
          <c:cat>
            <c:strRef>
              <c:f>Sheet1!$B$26:$C$26</c:f>
              <c:strCache>
                <c:ptCount val="2"/>
                <c:pt idx="0">
                  <c:v>Involving</c:v>
                </c:pt>
                <c:pt idx="1">
                  <c:v>Due to</c:v>
                </c:pt>
              </c:strCache>
            </c:strRef>
          </c:cat>
          <c:val>
            <c:numRef>
              <c:f>Sheet1!$B$28:$C$28</c:f>
              <c:numCache>
                <c:formatCode>#,##0</c:formatCode>
                <c:ptCount val="2"/>
                <c:pt idx="0">
                  <c:v>952</c:v>
                </c:pt>
                <c:pt idx="1">
                  <c:v>818</c:v>
                </c:pt>
              </c:numCache>
            </c:numRef>
          </c:val>
        </c:ser>
        <c:dLbls>
          <c:showLegendKey val="0"/>
          <c:showVal val="0"/>
          <c:showCatName val="0"/>
          <c:showSerName val="0"/>
          <c:showPercent val="0"/>
          <c:showBubbleSize val="0"/>
        </c:dLbls>
        <c:gapWidth val="150"/>
        <c:shape val="cone"/>
        <c:axId val="174237568"/>
        <c:axId val="174239104"/>
        <c:axId val="0"/>
      </c:bar3DChart>
      <c:catAx>
        <c:axId val="174237568"/>
        <c:scaling>
          <c:orientation val="minMax"/>
        </c:scaling>
        <c:delete val="0"/>
        <c:axPos val="b"/>
        <c:majorTickMark val="none"/>
        <c:minorTickMark val="none"/>
        <c:tickLblPos val="nextTo"/>
        <c:txPr>
          <a:bodyPr/>
          <a:lstStyle/>
          <a:p>
            <a:pPr>
              <a:defRPr>
                <a:solidFill>
                  <a:schemeClr val="bg1"/>
                </a:solidFill>
              </a:defRPr>
            </a:pPr>
            <a:endParaRPr lang="en-US"/>
          </a:p>
        </c:txPr>
        <c:crossAx val="174239104"/>
        <c:crosses val="autoZero"/>
        <c:auto val="1"/>
        <c:lblAlgn val="ctr"/>
        <c:lblOffset val="100"/>
        <c:noMultiLvlLbl val="0"/>
      </c:catAx>
      <c:valAx>
        <c:axId val="174239104"/>
        <c:scaling>
          <c:orientation val="minMax"/>
        </c:scaling>
        <c:delete val="0"/>
        <c:axPos val="l"/>
        <c:majorGridlines/>
        <c:numFmt formatCode="#,##0" sourceLinked="1"/>
        <c:majorTickMark val="none"/>
        <c:minorTickMark val="none"/>
        <c:tickLblPos val="nextTo"/>
        <c:txPr>
          <a:bodyPr/>
          <a:lstStyle/>
          <a:p>
            <a:pPr>
              <a:defRPr>
                <a:solidFill>
                  <a:schemeClr val="bg1"/>
                </a:solidFill>
              </a:defRPr>
            </a:pPr>
            <a:endParaRPr lang="en-US"/>
          </a:p>
        </c:txPr>
        <c:crossAx val="174237568"/>
        <c:crosses val="autoZero"/>
        <c:crossBetween val="between"/>
      </c:valAx>
    </c:plotArea>
    <c:legend>
      <c:legendPos val="r"/>
      <c:layout>
        <c:manualLayout>
          <c:xMode val="edge"/>
          <c:yMode val="edge"/>
          <c:x val="0.725753009454849"/>
          <c:y val="8.2523204152553731E-4"/>
          <c:w val="0.23102461457023754"/>
          <c:h val="0.1464654187355868"/>
        </c:manualLayout>
      </c:layout>
      <c:overlay val="0"/>
      <c:txPr>
        <a:bodyPr/>
        <a:lstStyle/>
        <a:p>
          <a:pPr>
            <a:defRPr>
              <a:solidFill>
                <a:schemeClr val="bg1"/>
              </a:solidFill>
            </a:defRPr>
          </a:pPr>
          <a:endParaRPr lang="en-US"/>
        </a:p>
      </c:txPr>
    </c:legend>
    <c:plotVisOnly val="1"/>
    <c:dispBlanksAs val="gap"/>
    <c:showDLblsOverMax val="0"/>
  </c:chart>
  <c:txPr>
    <a:bodyPr/>
    <a:lstStyle/>
    <a:p>
      <a:pPr>
        <a:defRPr sz="1800"/>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layout/>
      <c:overlay val="0"/>
      <c:txPr>
        <a:bodyPr/>
        <a:lstStyle/>
        <a:p>
          <a:pPr>
            <a:defRPr>
              <a:solidFill>
                <a:schemeClr val="bg1"/>
              </a:solidFill>
            </a:defRPr>
          </a:pPr>
          <a:endParaRPr lang="en-US"/>
        </a:p>
      </c:txPr>
    </c:title>
    <c:autoTitleDeleted val="0"/>
    <c:view3D>
      <c:rotX val="15"/>
      <c:rotY val="20"/>
      <c:rAngAx val="1"/>
    </c:view3D>
    <c:floor>
      <c:thickness val="0"/>
    </c:floor>
    <c:sideWall>
      <c:thickness val="0"/>
    </c:sideWall>
    <c:backWall>
      <c:thickness val="0"/>
    </c:backWall>
    <c:plotArea>
      <c:layout/>
      <c:bar3DChart>
        <c:barDir val="col"/>
        <c:grouping val="stacked"/>
        <c:varyColors val="0"/>
        <c:ser>
          <c:idx val="0"/>
          <c:order val="0"/>
          <c:tx>
            <c:strRef>
              <c:f>Sheet1!$C$14</c:f>
              <c:strCache>
                <c:ptCount val="1"/>
                <c:pt idx="0">
                  <c:v>Age 90+</c:v>
                </c:pt>
              </c:strCache>
            </c:strRef>
          </c:tx>
          <c:invertIfNegative val="0"/>
          <c:cat>
            <c:strRef>
              <c:f>Sheet1!$A$16:$A$19</c:f>
              <c:strCache>
                <c:ptCount val="4"/>
                <c:pt idx="0">
                  <c:v>Quarter 1</c:v>
                </c:pt>
                <c:pt idx="1">
                  <c:v>Quarter 2</c:v>
                </c:pt>
                <c:pt idx="2">
                  <c:v>Quarter 3</c:v>
                </c:pt>
                <c:pt idx="3">
                  <c:v>Quarter 4</c:v>
                </c:pt>
              </c:strCache>
            </c:strRef>
          </c:cat>
          <c:val>
            <c:numRef>
              <c:f>Sheet1!$B$16:$B$19</c:f>
              <c:numCache>
                <c:formatCode>General</c:formatCode>
                <c:ptCount val="4"/>
                <c:pt idx="0" formatCode="#,##0">
                  <c:v>1688</c:v>
                </c:pt>
                <c:pt idx="1">
                  <c:v>37</c:v>
                </c:pt>
                <c:pt idx="2">
                  <c:v>202</c:v>
                </c:pt>
                <c:pt idx="3">
                  <c:v>920</c:v>
                </c:pt>
              </c:numCache>
            </c:numRef>
          </c:val>
        </c:ser>
        <c:dLbls>
          <c:showLegendKey val="0"/>
          <c:showVal val="0"/>
          <c:showCatName val="0"/>
          <c:showSerName val="0"/>
          <c:showPercent val="0"/>
          <c:showBubbleSize val="0"/>
        </c:dLbls>
        <c:gapWidth val="150"/>
        <c:shape val="cylinder"/>
        <c:axId val="175702784"/>
        <c:axId val="175704320"/>
        <c:axId val="0"/>
      </c:bar3DChart>
      <c:catAx>
        <c:axId val="175702784"/>
        <c:scaling>
          <c:orientation val="minMax"/>
        </c:scaling>
        <c:delete val="0"/>
        <c:axPos val="b"/>
        <c:numFmt formatCode="General" sourceLinked="1"/>
        <c:majorTickMark val="out"/>
        <c:minorTickMark val="none"/>
        <c:tickLblPos val="nextTo"/>
        <c:txPr>
          <a:bodyPr/>
          <a:lstStyle/>
          <a:p>
            <a:pPr>
              <a:defRPr>
                <a:solidFill>
                  <a:schemeClr val="bg1"/>
                </a:solidFill>
              </a:defRPr>
            </a:pPr>
            <a:endParaRPr lang="en-US"/>
          </a:p>
        </c:txPr>
        <c:crossAx val="175704320"/>
        <c:crosses val="autoZero"/>
        <c:auto val="1"/>
        <c:lblAlgn val="ctr"/>
        <c:lblOffset val="100"/>
        <c:noMultiLvlLbl val="0"/>
      </c:catAx>
      <c:valAx>
        <c:axId val="175704320"/>
        <c:scaling>
          <c:orientation val="minMax"/>
        </c:scaling>
        <c:delete val="0"/>
        <c:axPos val="l"/>
        <c:majorGridlines/>
        <c:numFmt formatCode="#,##0" sourceLinked="1"/>
        <c:majorTickMark val="out"/>
        <c:minorTickMark val="none"/>
        <c:tickLblPos val="nextTo"/>
        <c:txPr>
          <a:bodyPr/>
          <a:lstStyle/>
          <a:p>
            <a:pPr>
              <a:defRPr>
                <a:solidFill>
                  <a:schemeClr val="bg1"/>
                </a:solidFill>
              </a:defRPr>
            </a:pPr>
            <a:endParaRPr lang="en-US"/>
          </a:p>
        </c:txPr>
        <c:crossAx val="175702784"/>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0"/>
    <c:view3D>
      <c:rotX val="15"/>
      <c:rotY val="20"/>
      <c:rAngAx val="1"/>
    </c:view3D>
    <c:floor>
      <c:thickness val="0"/>
    </c:floor>
    <c:sideWall>
      <c:thickness val="0"/>
    </c:sideWall>
    <c:backWall>
      <c:thickness val="0"/>
    </c:backWall>
    <c:plotArea>
      <c:layout/>
      <c:bar3DChart>
        <c:barDir val="col"/>
        <c:grouping val="percentStacked"/>
        <c:varyColors val="0"/>
        <c:ser>
          <c:idx val="0"/>
          <c:order val="0"/>
          <c:tx>
            <c:strRef>
              <c:f>Sheet1!$B$8</c:f>
              <c:strCache>
                <c:ptCount val="1"/>
                <c:pt idx="0">
                  <c:v>2020</c:v>
                </c:pt>
              </c:strCache>
            </c:strRef>
          </c:tx>
          <c:invertIfNegative val="0"/>
          <c:cat>
            <c:strRef>
              <c:f>Sheet1!$C$7:$D$7</c:f>
              <c:strCache>
                <c:ptCount val="2"/>
                <c:pt idx="0">
                  <c:v>Week 30</c:v>
                </c:pt>
                <c:pt idx="1">
                  <c:v>Week 52</c:v>
                </c:pt>
              </c:strCache>
            </c:strRef>
          </c:cat>
          <c:val>
            <c:numRef>
              <c:f>Sheet1!$C$8:$D$8</c:f>
              <c:numCache>
                <c:formatCode>General</c:formatCode>
                <c:ptCount val="2"/>
                <c:pt idx="0">
                  <c:v>584</c:v>
                </c:pt>
                <c:pt idx="1">
                  <c:v>826</c:v>
                </c:pt>
              </c:numCache>
            </c:numRef>
          </c:val>
        </c:ser>
        <c:ser>
          <c:idx val="1"/>
          <c:order val="1"/>
          <c:tx>
            <c:strRef>
              <c:f>Sheet1!$B$9</c:f>
              <c:strCache>
                <c:ptCount val="1"/>
                <c:pt idx="0">
                  <c:v>2021</c:v>
                </c:pt>
              </c:strCache>
            </c:strRef>
          </c:tx>
          <c:invertIfNegative val="0"/>
          <c:cat>
            <c:strRef>
              <c:f>Sheet1!$C$7:$D$7</c:f>
              <c:strCache>
                <c:ptCount val="2"/>
                <c:pt idx="0">
                  <c:v>Week 30</c:v>
                </c:pt>
                <c:pt idx="1">
                  <c:v>Week 52</c:v>
                </c:pt>
              </c:strCache>
            </c:strRef>
          </c:cat>
          <c:val>
            <c:numRef>
              <c:f>Sheet1!$C$9:$D$9</c:f>
              <c:numCache>
                <c:formatCode>General</c:formatCode>
                <c:ptCount val="2"/>
                <c:pt idx="0">
                  <c:v>749</c:v>
                </c:pt>
                <c:pt idx="1">
                  <c:v>571</c:v>
                </c:pt>
              </c:numCache>
            </c:numRef>
          </c:val>
        </c:ser>
        <c:dLbls>
          <c:showLegendKey val="0"/>
          <c:showVal val="0"/>
          <c:showCatName val="0"/>
          <c:showSerName val="0"/>
          <c:showPercent val="0"/>
          <c:showBubbleSize val="0"/>
        </c:dLbls>
        <c:gapWidth val="150"/>
        <c:shape val="cylinder"/>
        <c:axId val="174899200"/>
        <c:axId val="174900736"/>
        <c:axId val="0"/>
      </c:bar3DChart>
      <c:catAx>
        <c:axId val="174899200"/>
        <c:scaling>
          <c:orientation val="minMax"/>
        </c:scaling>
        <c:delete val="0"/>
        <c:axPos val="b"/>
        <c:majorTickMark val="out"/>
        <c:minorTickMark val="none"/>
        <c:tickLblPos val="nextTo"/>
        <c:txPr>
          <a:bodyPr/>
          <a:lstStyle/>
          <a:p>
            <a:pPr>
              <a:defRPr>
                <a:solidFill>
                  <a:schemeClr val="bg1"/>
                </a:solidFill>
              </a:defRPr>
            </a:pPr>
            <a:endParaRPr lang="en-US"/>
          </a:p>
        </c:txPr>
        <c:crossAx val="174900736"/>
        <c:crosses val="autoZero"/>
        <c:auto val="1"/>
        <c:lblAlgn val="ctr"/>
        <c:lblOffset val="100"/>
        <c:noMultiLvlLbl val="0"/>
      </c:catAx>
      <c:valAx>
        <c:axId val="174900736"/>
        <c:scaling>
          <c:orientation val="minMax"/>
        </c:scaling>
        <c:delete val="0"/>
        <c:axPos val="l"/>
        <c:majorGridlines/>
        <c:numFmt formatCode="0%" sourceLinked="1"/>
        <c:majorTickMark val="out"/>
        <c:minorTickMark val="none"/>
        <c:tickLblPos val="nextTo"/>
        <c:txPr>
          <a:bodyPr/>
          <a:lstStyle/>
          <a:p>
            <a:pPr>
              <a:defRPr>
                <a:solidFill>
                  <a:schemeClr val="bg1"/>
                </a:solidFill>
              </a:defRPr>
            </a:pPr>
            <a:endParaRPr lang="en-US"/>
          </a:p>
        </c:txPr>
        <c:crossAx val="174899200"/>
        <c:crosses val="autoZero"/>
        <c:crossBetween val="between"/>
      </c:valAx>
    </c:plotArea>
    <c:legend>
      <c:legendPos val="r"/>
      <c:layout/>
      <c:overlay val="0"/>
      <c:txPr>
        <a:bodyPr/>
        <a:lstStyle/>
        <a:p>
          <a:pPr>
            <a:defRPr>
              <a:solidFill>
                <a:schemeClr val="bg1"/>
              </a:solidFill>
            </a:defRPr>
          </a:pPr>
          <a:endParaRPr lang="en-US"/>
        </a:p>
      </c:txPr>
    </c:legend>
    <c:plotVisOnly val="1"/>
    <c:dispBlanksAs val="gap"/>
    <c:showDLblsOverMax val="0"/>
  </c:chart>
  <c:externalData r:id="rId1">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32"/>
    </mc:Choice>
    <mc:Fallback>
      <c:style val="32"/>
    </mc:Fallback>
  </mc:AlternateContent>
  <c:chart>
    <c:autoTitleDeleted val="0"/>
    <c:view3D>
      <c:rotX val="15"/>
      <c:rotY val="20"/>
      <c:rAngAx val="1"/>
    </c:view3D>
    <c:floor>
      <c:thickness val="0"/>
    </c:floor>
    <c:sideWall>
      <c:thickness val="0"/>
    </c:sideWall>
    <c:backWall>
      <c:thickness val="0"/>
    </c:backWall>
    <c:plotArea>
      <c:layout/>
      <c:bar3DChart>
        <c:barDir val="bar"/>
        <c:grouping val="clustered"/>
        <c:varyColors val="0"/>
        <c:ser>
          <c:idx val="0"/>
          <c:order val="0"/>
          <c:tx>
            <c:strRef>
              <c:f>Sheet1!$D$12</c:f>
              <c:strCache>
                <c:ptCount val="1"/>
                <c:pt idx="0">
                  <c:v>2020</c:v>
                </c:pt>
              </c:strCache>
            </c:strRef>
          </c:tx>
          <c:invertIfNegative val="0"/>
          <c:cat>
            <c:strRef>
              <c:f>Sheet1!$E$11:$F$11</c:f>
              <c:strCache>
                <c:ptCount val="2"/>
                <c:pt idx="0">
                  <c:v>Week 27</c:v>
                </c:pt>
                <c:pt idx="1">
                  <c:v>Week 35</c:v>
                </c:pt>
              </c:strCache>
            </c:strRef>
          </c:cat>
          <c:val>
            <c:numRef>
              <c:f>Sheet1!$E$12:$F$12</c:f>
              <c:numCache>
                <c:formatCode>General</c:formatCode>
                <c:ptCount val="2"/>
                <c:pt idx="0">
                  <c:v>872</c:v>
                </c:pt>
                <c:pt idx="1">
                  <c:v>808</c:v>
                </c:pt>
              </c:numCache>
            </c:numRef>
          </c:val>
        </c:ser>
        <c:ser>
          <c:idx val="1"/>
          <c:order val="1"/>
          <c:tx>
            <c:strRef>
              <c:f>Sheet1!$D$13</c:f>
              <c:strCache>
                <c:ptCount val="1"/>
                <c:pt idx="0">
                  <c:v>2021</c:v>
                </c:pt>
              </c:strCache>
            </c:strRef>
          </c:tx>
          <c:invertIfNegative val="0"/>
          <c:cat>
            <c:strRef>
              <c:f>Sheet1!$E$11:$F$11</c:f>
              <c:strCache>
                <c:ptCount val="2"/>
                <c:pt idx="0">
                  <c:v>Week 27</c:v>
                </c:pt>
                <c:pt idx="1">
                  <c:v>Week 35</c:v>
                </c:pt>
              </c:strCache>
            </c:strRef>
          </c:cat>
          <c:val>
            <c:numRef>
              <c:f>Sheet1!$E$13:$F$13</c:f>
              <c:numCache>
                <c:formatCode>General</c:formatCode>
                <c:ptCount val="2"/>
                <c:pt idx="0">
                  <c:v>890</c:v>
                </c:pt>
                <c:pt idx="1">
                  <c:v>763</c:v>
                </c:pt>
              </c:numCache>
            </c:numRef>
          </c:val>
        </c:ser>
        <c:dLbls>
          <c:showLegendKey val="0"/>
          <c:showVal val="0"/>
          <c:showCatName val="0"/>
          <c:showSerName val="0"/>
          <c:showPercent val="0"/>
          <c:showBubbleSize val="0"/>
        </c:dLbls>
        <c:gapWidth val="150"/>
        <c:shape val="box"/>
        <c:axId val="175003520"/>
        <c:axId val="175005056"/>
        <c:axId val="0"/>
      </c:bar3DChart>
      <c:catAx>
        <c:axId val="175003520"/>
        <c:scaling>
          <c:orientation val="minMax"/>
        </c:scaling>
        <c:delete val="0"/>
        <c:axPos val="l"/>
        <c:majorTickMark val="out"/>
        <c:minorTickMark val="none"/>
        <c:tickLblPos val="nextTo"/>
        <c:txPr>
          <a:bodyPr/>
          <a:lstStyle/>
          <a:p>
            <a:pPr>
              <a:defRPr>
                <a:solidFill>
                  <a:schemeClr val="bg1"/>
                </a:solidFill>
              </a:defRPr>
            </a:pPr>
            <a:endParaRPr lang="en-US"/>
          </a:p>
        </c:txPr>
        <c:crossAx val="175005056"/>
        <c:crosses val="autoZero"/>
        <c:auto val="1"/>
        <c:lblAlgn val="ctr"/>
        <c:lblOffset val="100"/>
        <c:noMultiLvlLbl val="0"/>
      </c:catAx>
      <c:valAx>
        <c:axId val="175005056"/>
        <c:scaling>
          <c:orientation val="minMax"/>
        </c:scaling>
        <c:delete val="0"/>
        <c:axPos val="b"/>
        <c:majorGridlines/>
        <c:numFmt formatCode="General" sourceLinked="1"/>
        <c:majorTickMark val="out"/>
        <c:minorTickMark val="none"/>
        <c:tickLblPos val="nextTo"/>
        <c:txPr>
          <a:bodyPr/>
          <a:lstStyle/>
          <a:p>
            <a:pPr>
              <a:defRPr>
                <a:solidFill>
                  <a:schemeClr val="bg1"/>
                </a:solidFill>
              </a:defRPr>
            </a:pPr>
            <a:endParaRPr lang="en-US"/>
          </a:p>
        </c:txPr>
        <c:crossAx val="175003520"/>
        <c:crosses val="autoZero"/>
        <c:crossBetween val="between"/>
      </c:valAx>
    </c:plotArea>
    <c:legend>
      <c:legendPos val="r"/>
      <c:layout/>
      <c:overlay val="0"/>
      <c:txPr>
        <a:bodyPr/>
        <a:lstStyle/>
        <a:p>
          <a:pPr>
            <a:defRPr>
              <a:solidFill>
                <a:schemeClr val="bg1"/>
              </a:solidFill>
            </a:defRPr>
          </a:pPr>
          <a:endParaRPr lang="en-US"/>
        </a:p>
      </c:txPr>
    </c:legend>
    <c:plotVisOnly val="1"/>
    <c:dispBlanksAs val="gap"/>
    <c:showDLblsOverMax val="0"/>
  </c:chart>
  <c:txPr>
    <a:bodyPr/>
    <a:lstStyle/>
    <a:p>
      <a:pPr>
        <a:defRPr sz="1800"/>
      </a:pPr>
      <a:endParaRPr lang="en-US"/>
    </a:p>
  </c:txPr>
  <c:externalData r:id="rId1">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view3D>
      <c:rotX val="15"/>
      <c:rotY val="20"/>
      <c:rAngAx val="1"/>
    </c:view3D>
    <c:floor>
      <c:thickness val="0"/>
    </c:floor>
    <c:sideWall>
      <c:thickness val="0"/>
    </c:sideWall>
    <c:backWall>
      <c:thickness val="0"/>
    </c:backWall>
    <c:plotArea>
      <c:layout/>
      <c:bar3DChart>
        <c:barDir val="col"/>
        <c:grouping val="stacked"/>
        <c:varyColors val="0"/>
        <c:ser>
          <c:idx val="0"/>
          <c:order val="0"/>
          <c:tx>
            <c:strRef>
              <c:f>'[weekly-deaths-age-sex-covid-19-v77-filtered-2022-03-20T18-31-23Z.xlsx]Dataset'!$F$4</c:f>
              <c:strCache>
                <c:ptCount val="1"/>
                <c:pt idx="0">
                  <c:v>Deaths underlying cause</c:v>
                </c:pt>
              </c:strCache>
            </c:strRef>
          </c:tx>
          <c:spPr>
            <a:solidFill>
              <a:schemeClr val="bg2">
                <a:lumMod val="75000"/>
              </a:schemeClr>
            </a:solidFill>
          </c:spPr>
          <c:invertIfNegative val="0"/>
          <c:cat>
            <c:strRef>
              <c:f>'[weekly-deaths-age-sex-covid-19-v77-filtered-2022-03-20T18-31-23Z.xlsx]Dataset'!$G$3:$H$3</c:f>
              <c:strCache>
                <c:ptCount val="2"/>
                <c:pt idx="0">
                  <c:v>Week 40</c:v>
                </c:pt>
                <c:pt idx="1">
                  <c:v>Week 52</c:v>
                </c:pt>
              </c:strCache>
            </c:strRef>
          </c:cat>
          <c:val>
            <c:numRef>
              <c:f>'[weekly-deaths-age-sex-covid-19-v77-filtered-2022-03-20T18-31-23Z.xlsx]Dataset'!$G$4:$H$4</c:f>
              <c:numCache>
                <c:formatCode>General</c:formatCode>
                <c:ptCount val="2"/>
                <c:pt idx="0">
                  <c:v>665</c:v>
                </c:pt>
                <c:pt idx="1">
                  <c:v>853</c:v>
                </c:pt>
              </c:numCache>
            </c:numRef>
          </c:val>
        </c:ser>
        <c:ser>
          <c:idx val="1"/>
          <c:order val="1"/>
          <c:tx>
            <c:strRef>
              <c:f>'[weekly-deaths-age-sex-covid-19-v77-filtered-2022-03-20T18-31-23Z.xlsx]Dataset'!$F$5</c:f>
              <c:strCache>
                <c:ptCount val="1"/>
                <c:pt idx="0">
                  <c:v>Deaths involving registrations</c:v>
                </c:pt>
              </c:strCache>
            </c:strRef>
          </c:tx>
          <c:spPr>
            <a:solidFill>
              <a:schemeClr val="bg2"/>
            </a:solidFill>
          </c:spPr>
          <c:invertIfNegative val="0"/>
          <c:cat>
            <c:strRef>
              <c:f>'[weekly-deaths-age-sex-covid-19-v77-filtered-2022-03-20T18-31-23Z.xlsx]Dataset'!$G$3:$H$3</c:f>
              <c:strCache>
                <c:ptCount val="2"/>
                <c:pt idx="0">
                  <c:v>Week 40</c:v>
                </c:pt>
                <c:pt idx="1">
                  <c:v>Week 52</c:v>
                </c:pt>
              </c:strCache>
            </c:strRef>
          </c:cat>
          <c:val>
            <c:numRef>
              <c:f>'[weekly-deaths-age-sex-covid-19-v77-filtered-2022-03-20T18-31-23Z.xlsx]Dataset'!$G$5:$H$5</c:f>
              <c:numCache>
                <c:formatCode>General</c:formatCode>
                <c:ptCount val="2"/>
                <c:pt idx="0">
                  <c:v>666</c:v>
                </c:pt>
                <c:pt idx="1">
                  <c:v>582</c:v>
                </c:pt>
              </c:numCache>
            </c:numRef>
          </c:val>
        </c:ser>
        <c:dLbls>
          <c:showLegendKey val="0"/>
          <c:showVal val="0"/>
          <c:showCatName val="0"/>
          <c:showSerName val="0"/>
          <c:showPercent val="0"/>
          <c:showBubbleSize val="0"/>
        </c:dLbls>
        <c:gapWidth val="150"/>
        <c:shape val="box"/>
        <c:axId val="181835648"/>
        <c:axId val="208189696"/>
        <c:axId val="0"/>
      </c:bar3DChart>
      <c:catAx>
        <c:axId val="181835648"/>
        <c:scaling>
          <c:orientation val="minMax"/>
        </c:scaling>
        <c:delete val="0"/>
        <c:axPos val="b"/>
        <c:majorTickMark val="out"/>
        <c:minorTickMark val="none"/>
        <c:tickLblPos val="nextTo"/>
        <c:txPr>
          <a:bodyPr/>
          <a:lstStyle/>
          <a:p>
            <a:pPr>
              <a:defRPr sz="1050">
                <a:solidFill>
                  <a:schemeClr val="bg1"/>
                </a:solidFill>
              </a:defRPr>
            </a:pPr>
            <a:endParaRPr lang="en-US"/>
          </a:p>
        </c:txPr>
        <c:crossAx val="208189696"/>
        <c:crosses val="autoZero"/>
        <c:auto val="1"/>
        <c:lblAlgn val="ctr"/>
        <c:lblOffset val="100"/>
        <c:noMultiLvlLbl val="0"/>
      </c:catAx>
      <c:valAx>
        <c:axId val="208189696"/>
        <c:scaling>
          <c:orientation val="minMax"/>
        </c:scaling>
        <c:delete val="0"/>
        <c:axPos val="l"/>
        <c:majorGridlines/>
        <c:numFmt formatCode="General" sourceLinked="1"/>
        <c:majorTickMark val="out"/>
        <c:minorTickMark val="none"/>
        <c:tickLblPos val="nextTo"/>
        <c:txPr>
          <a:bodyPr/>
          <a:lstStyle/>
          <a:p>
            <a:pPr>
              <a:defRPr sz="1050">
                <a:solidFill>
                  <a:schemeClr val="bg1"/>
                </a:solidFill>
              </a:defRPr>
            </a:pPr>
            <a:endParaRPr lang="en-US"/>
          </a:p>
        </c:txPr>
        <c:crossAx val="181835648"/>
        <c:crosses val="autoZero"/>
        <c:crossBetween val="between"/>
      </c:valAx>
    </c:plotArea>
    <c:legend>
      <c:legendPos val="r"/>
      <c:layout/>
      <c:overlay val="0"/>
      <c:txPr>
        <a:bodyPr/>
        <a:lstStyle/>
        <a:p>
          <a:pPr>
            <a:defRPr sz="1050">
              <a:solidFill>
                <a:schemeClr val="bg1"/>
              </a:solidFill>
            </a:defRPr>
          </a:pPr>
          <a:endParaRPr lang="en-US"/>
        </a:p>
      </c:txPr>
    </c:legend>
    <c:plotVisOnly val="1"/>
    <c:dispBlanksAs val="gap"/>
    <c:showDLblsOverMax val="0"/>
  </c:chart>
  <c:externalData r:id="rId1">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hart>
    <c:title>
      <c:tx>
        <c:rich>
          <a:bodyPr/>
          <a:lstStyle/>
          <a:p>
            <a:pPr>
              <a:defRPr>
                <a:solidFill>
                  <a:schemeClr val="bg1"/>
                </a:solidFill>
              </a:defRPr>
            </a:pPr>
            <a:r>
              <a:rPr lang="en-US" dirty="0">
                <a:solidFill>
                  <a:schemeClr val="bg1"/>
                </a:solidFill>
              </a:rPr>
              <a:t>Deaths underlying cause</a:t>
            </a:r>
          </a:p>
        </c:rich>
      </c:tx>
      <c:layout/>
      <c:overlay val="0"/>
    </c:title>
    <c:autoTitleDeleted val="0"/>
    <c:plotArea>
      <c:layout/>
      <c:pieChart>
        <c:varyColors val="1"/>
        <c:ser>
          <c:idx val="0"/>
          <c:order val="0"/>
          <c:tx>
            <c:strRef>
              <c:f>'[weekly-deaths-age-sex-covid-19-v77-filtered-2022-03-20T18-31-23Z.xlsx]Dataset'!$F$4</c:f>
              <c:strCache>
                <c:ptCount val="1"/>
                <c:pt idx="0">
                  <c:v>Deaths underlying cause</c:v>
                </c:pt>
              </c:strCache>
            </c:strRef>
          </c:tx>
          <c:explosion val="25"/>
          <c:dLbls>
            <c:showLegendKey val="0"/>
            <c:showVal val="0"/>
            <c:showCatName val="0"/>
            <c:showSerName val="0"/>
            <c:showPercent val="1"/>
            <c:showBubbleSize val="0"/>
            <c:showLeaderLines val="1"/>
          </c:dLbls>
          <c:cat>
            <c:strRef>
              <c:f>'[weekly-deaths-age-sex-covid-19-v77-filtered-2022-03-20T18-31-23Z.xlsx]Dataset'!$G$3:$H$3</c:f>
              <c:strCache>
                <c:ptCount val="2"/>
                <c:pt idx="0">
                  <c:v>Week 40</c:v>
                </c:pt>
                <c:pt idx="1">
                  <c:v>Week 52</c:v>
                </c:pt>
              </c:strCache>
            </c:strRef>
          </c:cat>
          <c:val>
            <c:numRef>
              <c:f>'[weekly-deaths-age-sex-covid-19-v77-filtered-2022-03-20T18-31-23Z.xlsx]Dataset'!$G$4:$H$4</c:f>
              <c:numCache>
                <c:formatCode>General</c:formatCode>
                <c:ptCount val="2"/>
                <c:pt idx="0">
                  <c:v>665</c:v>
                </c:pt>
                <c:pt idx="1">
                  <c:v>853</c:v>
                </c:pt>
              </c:numCache>
            </c:numRef>
          </c:val>
        </c:ser>
        <c:dLbls>
          <c:showLegendKey val="0"/>
          <c:showVal val="0"/>
          <c:showCatName val="0"/>
          <c:showSerName val="0"/>
          <c:showPercent val="1"/>
          <c:showBubbleSize val="0"/>
          <c:showLeaderLines val="1"/>
        </c:dLbls>
        <c:firstSliceAng val="0"/>
      </c:pieChart>
    </c:plotArea>
    <c:legend>
      <c:legendPos val="t"/>
      <c:layout/>
      <c:overlay val="0"/>
      <c:txPr>
        <a:bodyPr/>
        <a:lstStyle/>
        <a:p>
          <a:pPr>
            <a:defRPr>
              <a:solidFill>
                <a:schemeClr val="bg1"/>
              </a:solidFill>
            </a:defRPr>
          </a:pPr>
          <a:endParaRPr lang="en-US"/>
        </a:p>
      </c:txPr>
    </c:legend>
    <c:plotVisOnly val="1"/>
    <c:dispBlanksAs val="gap"/>
    <c:showDLblsOverMax val="0"/>
  </c:chart>
  <c:externalData r:id="rId1">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layout/>
      <c:overlay val="0"/>
      <c:txPr>
        <a:bodyPr/>
        <a:lstStyle/>
        <a:p>
          <a:pPr>
            <a:defRPr>
              <a:solidFill>
                <a:schemeClr val="bg1"/>
              </a:solidFill>
            </a:defRPr>
          </a:pPr>
          <a:endParaRPr lang="en-US"/>
        </a:p>
      </c:txPr>
    </c:title>
    <c:autoTitleDeleted val="0"/>
    <c:plotArea>
      <c:layout/>
      <c:pieChart>
        <c:varyColors val="1"/>
        <c:ser>
          <c:idx val="0"/>
          <c:order val="0"/>
          <c:tx>
            <c:strRef>
              <c:f>'[weekly-deaths-age-sex-covid-19-v77-filtered-2022-03-20T18-31-23Z.xlsx]Dataset'!$F$4</c:f>
              <c:strCache>
                <c:ptCount val="1"/>
                <c:pt idx="0">
                  <c:v>Deaths involving registrations</c:v>
                </c:pt>
              </c:strCache>
            </c:strRef>
          </c:tx>
          <c:explosion val="25"/>
          <c:dLbls>
            <c:showLegendKey val="0"/>
            <c:showVal val="0"/>
            <c:showCatName val="0"/>
            <c:showSerName val="0"/>
            <c:showPercent val="1"/>
            <c:showBubbleSize val="0"/>
            <c:showLeaderLines val="1"/>
          </c:dLbls>
          <c:cat>
            <c:strRef>
              <c:f>'[weekly-deaths-age-sex-covid-19-v77-filtered-2022-03-20T18-31-23Z.xlsx]Dataset'!$G$3:$H$3</c:f>
              <c:strCache>
                <c:ptCount val="2"/>
                <c:pt idx="0">
                  <c:v>Week 40</c:v>
                </c:pt>
                <c:pt idx="1">
                  <c:v>Week 52</c:v>
                </c:pt>
              </c:strCache>
            </c:strRef>
          </c:cat>
          <c:val>
            <c:numRef>
              <c:f>'[weekly-deaths-age-sex-covid-19-v77-filtered-2022-03-20T18-31-23Z.xlsx]Dataset'!$G$4:$H$4</c:f>
              <c:numCache>
                <c:formatCode>General</c:formatCode>
                <c:ptCount val="2"/>
                <c:pt idx="0">
                  <c:v>666</c:v>
                </c:pt>
                <c:pt idx="1">
                  <c:v>582</c:v>
                </c:pt>
              </c:numCache>
            </c:numRef>
          </c:val>
        </c:ser>
        <c:dLbls>
          <c:showLegendKey val="0"/>
          <c:showVal val="0"/>
          <c:showCatName val="0"/>
          <c:showSerName val="0"/>
          <c:showPercent val="1"/>
          <c:showBubbleSize val="0"/>
          <c:showLeaderLines val="1"/>
        </c:dLbls>
        <c:firstSliceAng val="0"/>
      </c:pieChart>
    </c:plotArea>
    <c:legend>
      <c:legendPos val="t"/>
      <c:layout/>
      <c:overlay val="0"/>
      <c:txPr>
        <a:bodyPr/>
        <a:lstStyle/>
        <a:p>
          <a:pPr>
            <a:defRPr>
              <a:solidFill>
                <a:schemeClr val="bg1"/>
              </a:solidFill>
            </a:defRPr>
          </a:pPr>
          <a:endParaRPr lang="en-US"/>
        </a:p>
      </c:txPr>
    </c:legend>
    <c:plotVisOnly val="1"/>
    <c:dispBlanksAs val="gap"/>
    <c:showDLblsOverMax val="0"/>
  </c:chart>
  <c:externalData r:id="rId1">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title>
      <c:tx>
        <c:rich>
          <a:bodyPr/>
          <a:lstStyle/>
          <a:p>
            <a:pPr>
              <a:defRPr/>
            </a:pPr>
            <a:r>
              <a:rPr lang="en-US"/>
              <a:t>Total Deaths in 2021</a:t>
            </a:r>
          </a:p>
        </c:rich>
      </c:tx>
      <c:layout/>
      <c:overlay val="0"/>
    </c:title>
    <c:autoTitleDeleted val="0"/>
    <c:plotArea>
      <c:layout/>
      <c:lineChart>
        <c:grouping val="standard"/>
        <c:varyColors val="0"/>
        <c:ser>
          <c:idx val="0"/>
          <c:order val="0"/>
          <c:cat>
            <c:strRef>
              <c:f>Dataset!$H$8:$H$10</c:f>
              <c:strCache>
                <c:ptCount val="3"/>
                <c:pt idx="0">
                  <c:v>0 to 39</c:v>
                </c:pt>
                <c:pt idx="1">
                  <c:v>40 to 74</c:v>
                </c:pt>
                <c:pt idx="2">
                  <c:v>75 to 90+</c:v>
                </c:pt>
              </c:strCache>
            </c:strRef>
          </c:cat>
          <c:val>
            <c:numRef>
              <c:f>Dataset!$I$8:$I$10</c:f>
              <c:numCache>
                <c:formatCode>General</c:formatCode>
                <c:ptCount val="3"/>
                <c:pt idx="0" formatCode="0.0############################">
                  <c:v>496762</c:v>
                </c:pt>
                <c:pt idx="1">
                  <c:v>179106</c:v>
                </c:pt>
                <c:pt idx="2">
                  <c:v>390372</c:v>
                </c:pt>
              </c:numCache>
            </c:numRef>
          </c:val>
          <c:smooth val="0"/>
        </c:ser>
        <c:dLbls>
          <c:showLegendKey val="0"/>
          <c:showVal val="0"/>
          <c:showCatName val="0"/>
          <c:showSerName val="0"/>
          <c:showPercent val="0"/>
          <c:showBubbleSize val="0"/>
        </c:dLbls>
        <c:marker val="1"/>
        <c:smooth val="0"/>
        <c:axId val="155829760"/>
        <c:axId val="155939968"/>
      </c:lineChart>
      <c:catAx>
        <c:axId val="155829760"/>
        <c:scaling>
          <c:orientation val="minMax"/>
        </c:scaling>
        <c:delete val="0"/>
        <c:axPos val="b"/>
        <c:majorTickMark val="none"/>
        <c:minorTickMark val="none"/>
        <c:tickLblPos val="nextTo"/>
        <c:crossAx val="155939968"/>
        <c:crosses val="autoZero"/>
        <c:auto val="1"/>
        <c:lblAlgn val="ctr"/>
        <c:lblOffset val="100"/>
        <c:noMultiLvlLbl val="0"/>
      </c:catAx>
      <c:valAx>
        <c:axId val="155939968"/>
        <c:scaling>
          <c:orientation val="minMax"/>
        </c:scaling>
        <c:delete val="0"/>
        <c:axPos val="l"/>
        <c:majorGridlines/>
        <c:numFmt formatCode="0.0############################" sourceLinked="1"/>
        <c:majorTickMark val="none"/>
        <c:minorTickMark val="none"/>
        <c:tickLblPos val="nextTo"/>
        <c:crossAx val="155829760"/>
        <c:crosses val="autoZero"/>
        <c:crossBetween val="between"/>
      </c:valAx>
      <c:dTable>
        <c:showHorzBorder val="1"/>
        <c:showVertBorder val="1"/>
        <c:showOutline val="1"/>
        <c:showKeys val="1"/>
      </c:dTable>
    </c:plotArea>
    <c:plotVisOnly val="1"/>
    <c:dispBlanksAs val="gap"/>
    <c:showDLblsOverMax val="0"/>
  </c:chart>
  <c:spPr>
    <a:solidFill>
      <a:schemeClr val="bg1"/>
    </a:solidFill>
  </c:spPr>
  <c:txPr>
    <a:bodyPr/>
    <a:lstStyle/>
    <a:p>
      <a:pPr>
        <a:defRPr sz="1800"/>
      </a:pPr>
      <a:endParaRPr lang="en-US"/>
    </a:p>
  </c:txPr>
  <c:externalData r:id="rId2">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A1CE0F-4316-421D-A2E9-16BCBA4C9198}" type="datetimeFigureOut">
              <a:rPr lang="en-US" smtClean="0"/>
              <a:t>3/20/2022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415E11B-83EC-4342-8CD3-FB6F49F3CF58}" type="slidenum">
              <a:rPr lang="en-US" smtClean="0"/>
              <a:t>‹#›</a:t>
            </a:fld>
            <a:endParaRPr lang="en-US"/>
          </a:p>
        </p:txBody>
      </p:sp>
    </p:spTree>
    <p:extLst>
      <p:ext uri="{BB962C8B-B14F-4D97-AF65-F5344CB8AC3E}">
        <p14:creationId xmlns:p14="http://schemas.microsoft.com/office/powerpoint/2010/main" val="725490351"/>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FAA27A-6604-447D-9F79-2872A2DB2694}" type="datetimeFigureOut">
              <a:rPr lang="en-US" smtClean="0"/>
              <a:t>3/21/2022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DE0D64-DA56-4C48-B6BA-77FC096864EB}" type="slidenum">
              <a:rPr lang="en-US" smtClean="0"/>
              <a:t>‹#›</a:t>
            </a:fld>
            <a:endParaRPr lang="en-US"/>
          </a:p>
        </p:txBody>
      </p:sp>
    </p:spTree>
    <p:extLst>
      <p:ext uri="{BB962C8B-B14F-4D97-AF65-F5344CB8AC3E}">
        <p14:creationId xmlns:p14="http://schemas.microsoft.com/office/powerpoint/2010/main" val="81457493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1</a:t>
            </a:fld>
            <a:endParaRPr lang="en-US"/>
          </a:p>
        </p:txBody>
      </p:sp>
      <p:sp>
        <p:nvSpPr>
          <p:cNvPr id="5" name="Date Placeholder 4"/>
          <p:cNvSpPr>
            <a:spLocks noGrp="1"/>
          </p:cNvSpPr>
          <p:nvPr>
            <p:ph type="dt" idx="10"/>
          </p:nvPr>
        </p:nvSpPr>
        <p:spPr/>
        <p:txBody>
          <a:bodyPr/>
          <a:lstStyle/>
          <a:p>
            <a:fld id="{4A0BA83D-E94F-423C-9220-A78249773DAB}" type="datetime1">
              <a:rPr lang="en-US" smtClean="0"/>
              <a:t>3/20/2022</a:t>
            </a:fld>
            <a:endParaRPr lang="en-US"/>
          </a:p>
        </p:txBody>
      </p:sp>
    </p:spTree>
    <p:extLst>
      <p:ext uri="{BB962C8B-B14F-4D97-AF65-F5344CB8AC3E}">
        <p14:creationId xmlns:p14="http://schemas.microsoft.com/office/powerpoint/2010/main" val="231129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"book coronavirus (COVID-19)" was noted in 6,057 lives lost recorded during Week 1, taking account for 34.1 percent of all deaths in England &amp; Wales; deaths occurred the coronavirus (COVID-19) enhanced during Week 1 especially in comparison to Week 53. (by 2,913 live lost).</a:t>
            </a:r>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2</a:t>
            </a:fld>
            <a:endParaRPr lang="en-US"/>
          </a:p>
        </p:txBody>
      </p:sp>
      <p:sp>
        <p:nvSpPr>
          <p:cNvPr id="5" name="Date Placeholder 4"/>
          <p:cNvSpPr>
            <a:spLocks noGrp="1"/>
          </p:cNvSpPr>
          <p:nvPr>
            <p:ph type="dt" idx="10"/>
          </p:nvPr>
        </p:nvSpPr>
        <p:spPr/>
        <p:txBody>
          <a:bodyPr/>
          <a:lstStyle/>
          <a:p>
            <a:fld id="{14639280-9635-4E70-8E83-FC4CEE55DD0E}" type="datetime1">
              <a:rPr lang="en-US" smtClean="0"/>
              <a:t>3/21/2022</a:t>
            </a:fld>
            <a:endParaRPr lang="en-US"/>
          </a:p>
        </p:txBody>
      </p:sp>
    </p:spTree>
    <p:extLst>
      <p:ext uri="{BB962C8B-B14F-4D97-AF65-F5344CB8AC3E}">
        <p14:creationId xmlns:p14="http://schemas.microsoft.com/office/powerpoint/2010/main" val="3901134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Difference Between The Deaths of Week 15 and 20 </a:t>
            </a:r>
          </a:p>
          <a:p>
            <a:endParaRPr lang="en-US" b="1" dirty="0"/>
          </a:p>
          <a:p>
            <a:r>
              <a:rPr lang="en-US" dirty="0"/>
              <a:t>The death rate certified in Wales and England during Week 15 has been 0.8 percent lower than the five-year estimated value (82 better outcomes); this really is the 6th week in a row that lives lost were also lower than the five-year overall mean</a:t>
            </a:r>
            <a:r>
              <a:rPr lang="en-US" dirty="0" smtClean="0"/>
              <a:t>. </a:t>
            </a:r>
          </a:p>
          <a:p>
            <a:endParaRPr lang="en-US" dirty="0"/>
          </a:p>
          <a:p>
            <a:r>
              <a:rPr lang="en-US" dirty="0" smtClean="0"/>
              <a:t>During </a:t>
            </a:r>
            <a:r>
              <a:rPr lang="en-US" dirty="0"/>
              <a:t>Week 20 in England &amp; Wales, 107 mortality rates were credited to "book coronavirus (COVID-19)," having to account for 1.1 percent on average; this was a reduction from Week 19. (151 live lost).</a:t>
            </a:r>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3</a:t>
            </a:fld>
            <a:endParaRPr lang="en-US"/>
          </a:p>
        </p:txBody>
      </p:sp>
      <p:sp>
        <p:nvSpPr>
          <p:cNvPr id="5" name="Date Placeholder 4"/>
          <p:cNvSpPr>
            <a:spLocks noGrp="1"/>
          </p:cNvSpPr>
          <p:nvPr>
            <p:ph type="dt" idx="10"/>
          </p:nvPr>
        </p:nvSpPr>
        <p:spPr/>
        <p:txBody>
          <a:bodyPr/>
          <a:lstStyle/>
          <a:p>
            <a:fld id="{BB07B036-4F2A-41C3-9B25-2E6D033CC40C}" type="datetime1">
              <a:rPr lang="en-US" smtClean="0"/>
              <a:t>3/21/2022</a:t>
            </a:fld>
            <a:endParaRPr lang="en-US"/>
          </a:p>
        </p:txBody>
      </p:sp>
    </p:spTree>
    <p:extLst>
      <p:ext uri="{BB962C8B-B14F-4D97-AF65-F5344CB8AC3E}">
        <p14:creationId xmlns:p14="http://schemas.microsoft.com/office/powerpoint/2010/main" val="3863552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Week 41, the percentage of COVID-19-related deaths enhanced in 8 of the 9 English regions. The West Midlands saw the highest amount (23 more deaths). </a:t>
            </a:r>
            <a:endParaRPr lang="en-US" dirty="0" smtClean="0"/>
          </a:p>
          <a:p>
            <a:endParaRPr lang="en-US" dirty="0"/>
          </a:p>
          <a:p>
            <a:r>
              <a:rPr lang="en-US" dirty="0" smtClean="0"/>
              <a:t>During </a:t>
            </a:r>
            <a:r>
              <a:rPr lang="en-US" dirty="0"/>
              <a:t>Week 46, the amount of fatalities in private residences was 38.6 percent higher than the five-year estimated value (951 surplus fatality), clinics (12.5 percent higher, 598 additional fatality), nursing homes (7.5 percent higher, 173 deaths worldwide), as well as other configurations were higher than the five-year estimate (3.1 percent more, 25 surplus deaths).</a:t>
            </a:r>
          </a:p>
        </p:txBody>
      </p:sp>
      <p:sp>
        <p:nvSpPr>
          <p:cNvPr id="4" name="Date Placeholder 3"/>
          <p:cNvSpPr>
            <a:spLocks noGrp="1"/>
          </p:cNvSpPr>
          <p:nvPr>
            <p:ph type="dt" idx="10"/>
          </p:nvPr>
        </p:nvSpPr>
        <p:spPr/>
        <p:txBody>
          <a:bodyPr/>
          <a:lstStyle/>
          <a:p>
            <a:fld id="{2E485CB5-9D15-43D3-B664-0D7874A0EAD9}" type="datetime1">
              <a:rPr lang="en-US" smtClean="0"/>
              <a:t>3/21/2022</a:t>
            </a:fld>
            <a:endParaRPr lang="en-US"/>
          </a:p>
        </p:txBody>
      </p:sp>
      <p:sp>
        <p:nvSpPr>
          <p:cNvPr id="5" name="Slide Number Placeholder 4"/>
          <p:cNvSpPr>
            <a:spLocks noGrp="1"/>
          </p:cNvSpPr>
          <p:nvPr>
            <p:ph type="sldNum" sz="quarter" idx="11"/>
          </p:nvPr>
        </p:nvSpPr>
        <p:spPr/>
        <p:txBody>
          <a:bodyPr/>
          <a:lstStyle/>
          <a:p>
            <a:fld id="{E3DE0D64-DA56-4C48-B6BA-77FC096864EB}" type="slidenum">
              <a:rPr lang="en-US" smtClean="0"/>
              <a:t>4</a:t>
            </a:fld>
            <a:endParaRPr lang="en-US"/>
          </a:p>
        </p:txBody>
      </p:sp>
    </p:spTree>
    <p:extLst>
      <p:ext uri="{BB962C8B-B14F-4D97-AF65-F5344CB8AC3E}">
        <p14:creationId xmlns:p14="http://schemas.microsoft.com/office/powerpoint/2010/main" val="2481056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decrement with in overall proportion of COVID-19 mortalities for people aged 90 and up was also observed (87.0 percent among all COVID-19 passings in Quarter 1 as well as 73.7 percent in Quarter 2), with quarter 3 cases accounting for 75.8 percent of all COVID-19 death tolls (compared with 73.7 percent in Quarter 2). </a:t>
            </a:r>
            <a:endParaRPr lang="en-US" dirty="0" smtClean="0"/>
          </a:p>
          <a:p>
            <a:endParaRPr lang="en-US" dirty="0"/>
          </a:p>
          <a:p>
            <a:r>
              <a:rPr lang="en-US" dirty="0" smtClean="0"/>
              <a:t>Ultimately</a:t>
            </a:r>
            <a:r>
              <a:rPr lang="en-US" dirty="0"/>
              <a:t>, the percentage of COVID-19 deaths with really no pre-existing situations held steady in Quarter 3 (17.4 percent) particularly in comparison to Quarter 2 (18.8 percent), accounting for 79.0 percent of all COVID-19 mortalities in Quarter 4. (compared with 75.8 percent in Quarter 3 2021). On the whole, the percentage of COVID-19 mortalities with no well before environments remained consistent from Quarter 3 to 4th quarter 2021 (16.8 percent) (17.4 percent ).</a:t>
            </a:r>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5</a:t>
            </a:fld>
            <a:endParaRPr lang="en-US"/>
          </a:p>
        </p:txBody>
      </p:sp>
      <p:sp>
        <p:nvSpPr>
          <p:cNvPr id="5" name="Date Placeholder 4"/>
          <p:cNvSpPr>
            <a:spLocks noGrp="1"/>
          </p:cNvSpPr>
          <p:nvPr>
            <p:ph type="dt" idx="10"/>
          </p:nvPr>
        </p:nvSpPr>
        <p:spPr/>
        <p:txBody>
          <a:bodyPr/>
          <a:lstStyle/>
          <a:p>
            <a:fld id="{51C35ECB-FCEF-4B94-BD05-93329017A44D}" type="datetime1">
              <a:rPr lang="en-US" smtClean="0"/>
              <a:t>3/21/2022</a:t>
            </a:fld>
            <a:endParaRPr lang="en-US"/>
          </a:p>
        </p:txBody>
      </p:sp>
    </p:spTree>
    <p:extLst>
      <p:ext uri="{BB962C8B-B14F-4D97-AF65-F5344CB8AC3E}">
        <p14:creationId xmlns:p14="http://schemas.microsoft.com/office/powerpoint/2010/main" val="877202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2020, the number of males years of age 75-79 who died among both weeks 30 and 52 was 1410; in 2021, the number of males average age 75-79 who died among both weeks 30 and 52 seems to have been 1320.So there is a 90-death difference between the two </a:t>
            </a:r>
            <a:r>
              <a:rPr lang="en-US" dirty="0" smtClean="0"/>
              <a:t>years. T he </a:t>
            </a:r>
            <a:r>
              <a:rPr lang="en-US" dirty="0"/>
              <a:t>number of fatalities in private residences was 33.4 percent higher than the five-year estimate, while deaths in nursing homes have been 11.4 percent higher. Healthcare lives lost were 3.7 percent higher than the five-year estimated value</a:t>
            </a:r>
            <a:r>
              <a:rPr lang="en-US" dirty="0" smtClean="0"/>
              <a:t>.</a:t>
            </a:r>
          </a:p>
          <a:p>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6</a:t>
            </a:fld>
            <a:endParaRPr lang="en-US"/>
          </a:p>
        </p:txBody>
      </p:sp>
      <p:sp>
        <p:nvSpPr>
          <p:cNvPr id="5" name="Date Placeholder 4"/>
          <p:cNvSpPr>
            <a:spLocks noGrp="1"/>
          </p:cNvSpPr>
          <p:nvPr>
            <p:ph type="dt" idx="10"/>
          </p:nvPr>
        </p:nvSpPr>
        <p:spPr/>
        <p:txBody>
          <a:bodyPr/>
          <a:lstStyle/>
          <a:p>
            <a:fld id="{01B3E1DA-2295-4616-92B1-79D552BE0C3A}" type="datetime1">
              <a:rPr lang="en-US" smtClean="0"/>
              <a:t>3/21/2022</a:t>
            </a:fld>
            <a:endParaRPr lang="en-US"/>
          </a:p>
        </p:txBody>
      </p:sp>
    </p:spTree>
    <p:extLst>
      <p:ext uri="{BB962C8B-B14F-4D97-AF65-F5344CB8AC3E}">
        <p14:creationId xmlns:p14="http://schemas.microsoft.com/office/powerpoint/2010/main" val="13832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2020, the death rate among females aged 85-89 between the weeks 27 and 35 was 1680; in 2021, the amount of fatalities among females aged 85-89 between the weeks 27 and 35 was 1653.However there is a 27-death distinction between the two years</a:t>
            </a:r>
            <a:r>
              <a:rPr lang="en-US" dirty="0" smtClean="0"/>
              <a:t>.</a:t>
            </a:r>
          </a:p>
          <a:p>
            <a:endParaRPr lang="en-US" dirty="0"/>
          </a:p>
          <a:p>
            <a:r>
              <a:rPr lang="en-US" dirty="0" smtClean="0"/>
              <a:t>The </a:t>
            </a:r>
            <a:r>
              <a:rPr lang="en-US" dirty="0"/>
              <a:t>amount of fatalities in private residences was 21.7 percent higher than the five-year estimate (439 extra fatality), and hospital lives lost have been 5.8 percent higher than the five-year estimate.  Deaths in nursing homes were 1.0 percent lower than the five-year estimate (17 better outcomes), while lives lost in other contexts were 11.1 percent lower.</a:t>
            </a:r>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7</a:t>
            </a:fld>
            <a:endParaRPr lang="en-US"/>
          </a:p>
        </p:txBody>
      </p:sp>
      <p:sp>
        <p:nvSpPr>
          <p:cNvPr id="5" name="Date Placeholder 4"/>
          <p:cNvSpPr>
            <a:spLocks noGrp="1"/>
          </p:cNvSpPr>
          <p:nvPr>
            <p:ph type="dt" idx="10"/>
          </p:nvPr>
        </p:nvSpPr>
        <p:spPr/>
        <p:txBody>
          <a:bodyPr/>
          <a:lstStyle/>
          <a:p>
            <a:fld id="{1C9B8397-1F14-44D4-A7DD-48A228B37C3A}" type="datetime1">
              <a:rPr lang="en-US" smtClean="0"/>
              <a:t>3/21/2022</a:t>
            </a:fld>
            <a:endParaRPr lang="en-US"/>
          </a:p>
        </p:txBody>
      </p:sp>
    </p:spTree>
    <p:extLst>
      <p:ext uri="{BB962C8B-B14F-4D97-AF65-F5344CB8AC3E}">
        <p14:creationId xmlns:p14="http://schemas.microsoft.com/office/powerpoint/2010/main" val="13832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Week 52, 582 mortality rates in England &amp; Wales were attributed to "novel coronavirus (COVID-19)," reporting for 6.9 percent of all cases; it was a drop in the amount of deaths especially in comparison to Week 51. (852 deaths, 6.5 percent of all deaths</a:t>
            </a:r>
            <a:r>
              <a:rPr lang="en-US" dirty="0" smtClean="0"/>
              <a:t>).</a:t>
            </a:r>
          </a:p>
          <a:p>
            <a:endParaRPr lang="en-US" dirty="0"/>
          </a:p>
          <a:p>
            <a:r>
              <a:rPr lang="en-US" dirty="0" smtClean="0"/>
              <a:t>During </a:t>
            </a:r>
            <a:r>
              <a:rPr lang="en-US" dirty="0"/>
              <a:t>Week 40 in England &amp; Wales, 666 cases were attributed to "novel coronavirus (COVID-19)," recording for 6.2 percent of the total; that it was a reduction from Week 39. Throughout England, the amount of COVID-19-related deaths lowered to 582 during Week 40, especially in comparison to 715 in Week 39; throughout Wales, the amount of COVID-19-related deaths enhanced to 81 during Week 40, especially in comparison to 81 during Week 39.</a:t>
            </a:r>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8</a:t>
            </a:fld>
            <a:endParaRPr lang="en-US"/>
          </a:p>
        </p:txBody>
      </p:sp>
      <p:sp>
        <p:nvSpPr>
          <p:cNvPr id="5" name="Date Placeholder 4"/>
          <p:cNvSpPr>
            <a:spLocks noGrp="1"/>
          </p:cNvSpPr>
          <p:nvPr>
            <p:ph type="dt" idx="10"/>
          </p:nvPr>
        </p:nvSpPr>
        <p:spPr/>
        <p:txBody>
          <a:bodyPr/>
          <a:lstStyle/>
          <a:p>
            <a:fld id="{D166D448-084C-46C3-ADC0-39027F794CDE}" type="datetime1">
              <a:rPr lang="en-US" smtClean="0"/>
              <a:t>3/21/2022</a:t>
            </a:fld>
            <a:endParaRPr lang="en-US"/>
          </a:p>
        </p:txBody>
      </p:sp>
    </p:spTree>
    <p:extLst>
      <p:ext uri="{BB962C8B-B14F-4D97-AF65-F5344CB8AC3E}">
        <p14:creationId xmlns:p14="http://schemas.microsoft.com/office/powerpoint/2010/main" val="3876377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9</a:t>
            </a:fld>
            <a:endParaRPr lang="en-US"/>
          </a:p>
        </p:txBody>
      </p:sp>
      <p:sp>
        <p:nvSpPr>
          <p:cNvPr id="5" name="Date Placeholder 4"/>
          <p:cNvSpPr>
            <a:spLocks noGrp="1"/>
          </p:cNvSpPr>
          <p:nvPr>
            <p:ph type="dt" idx="10"/>
          </p:nvPr>
        </p:nvSpPr>
        <p:spPr/>
        <p:txBody>
          <a:bodyPr/>
          <a:lstStyle/>
          <a:p>
            <a:fld id="{D166D448-084C-46C3-ADC0-39027F794CDE}" type="datetime1">
              <a:rPr lang="en-US" smtClean="0"/>
              <a:t>3/20/2022</a:t>
            </a:fld>
            <a:endParaRPr lang="en-US"/>
          </a:p>
        </p:txBody>
      </p:sp>
    </p:spTree>
    <p:extLst>
      <p:ext uri="{BB962C8B-B14F-4D97-AF65-F5344CB8AC3E}">
        <p14:creationId xmlns:p14="http://schemas.microsoft.com/office/powerpoint/2010/main" val="3876377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DE0D64-DA56-4C48-B6BA-77FC096864EB}" type="slidenum">
              <a:rPr lang="en-US" smtClean="0"/>
              <a:t>10</a:t>
            </a:fld>
            <a:endParaRPr lang="en-US"/>
          </a:p>
        </p:txBody>
      </p:sp>
      <p:sp>
        <p:nvSpPr>
          <p:cNvPr id="5" name="Date Placeholder 4"/>
          <p:cNvSpPr>
            <a:spLocks noGrp="1"/>
          </p:cNvSpPr>
          <p:nvPr>
            <p:ph type="dt" idx="10"/>
          </p:nvPr>
        </p:nvSpPr>
        <p:spPr/>
        <p:txBody>
          <a:bodyPr/>
          <a:lstStyle/>
          <a:p>
            <a:fld id="{D166D448-084C-46C3-ADC0-39027F794CDE}" type="datetime1">
              <a:rPr lang="en-US" smtClean="0"/>
              <a:t>3/20/2022</a:t>
            </a:fld>
            <a:endParaRPr lang="en-US"/>
          </a:p>
        </p:txBody>
      </p:sp>
    </p:spTree>
    <p:extLst>
      <p:ext uri="{BB962C8B-B14F-4D97-AF65-F5344CB8AC3E}">
        <p14:creationId xmlns:p14="http://schemas.microsoft.com/office/powerpoint/2010/main" val="3876377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DE0D64-DA56-4C48-B6BA-77FC096864EB}" type="slidenum">
              <a:rPr lang="en-US" smtClean="0"/>
              <a:t>11</a:t>
            </a:fld>
            <a:endParaRPr lang="en-US"/>
          </a:p>
        </p:txBody>
      </p:sp>
      <p:sp>
        <p:nvSpPr>
          <p:cNvPr id="5" name="Date Placeholder 4"/>
          <p:cNvSpPr>
            <a:spLocks noGrp="1"/>
          </p:cNvSpPr>
          <p:nvPr>
            <p:ph type="dt" idx="11"/>
          </p:nvPr>
        </p:nvSpPr>
        <p:spPr/>
        <p:txBody>
          <a:bodyPr/>
          <a:lstStyle/>
          <a:p>
            <a:fld id="{E449F766-CF98-4F1B-B796-2A9FEF849A60}" type="datetime1">
              <a:rPr lang="en-US" smtClean="0"/>
              <a:t>3/20/2022</a:t>
            </a:fld>
            <a:endParaRPr lang="en-US"/>
          </a:p>
        </p:txBody>
      </p:sp>
    </p:spTree>
    <p:extLst>
      <p:ext uri="{BB962C8B-B14F-4D97-AF65-F5344CB8AC3E}">
        <p14:creationId xmlns:p14="http://schemas.microsoft.com/office/powerpoint/2010/main" val="2261355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46920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7"/>
          </p:nvPr>
        </p:nvSpPr>
        <p:spPr>
          <a:xfrm>
            <a:off x="0" y="1905432"/>
            <a:ext cx="6464300" cy="4127068"/>
          </a:xfrm>
          <a:prstGeom prst="rect">
            <a:avLst/>
          </a:prstGeom>
        </p:spPr>
        <p:txBody>
          <a:bodyPr/>
          <a:lstStyle>
            <a:lvl1pPr marL="0" indent="0">
              <a:buNone/>
              <a:defRPr sz="1200">
                <a:solidFill>
                  <a:schemeClr val="accent1"/>
                </a:solidFill>
              </a:defRPr>
            </a:lvl1pPr>
          </a:lstStyle>
          <a:p>
            <a:endParaRPr lang="id-ID"/>
          </a:p>
        </p:txBody>
      </p:sp>
    </p:spTree>
    <p:extLst>
      <p:ext uri="{BB962C8B-B14F-4D97-AF65-F5344CB8AC3E}">
        <p14:creationId xmlns:p14="http://schemas.microsoft.com/office/powerpoint/2010/main" val="1706586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307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 xmlns:a16="http://schemas.microsoft.com/office/drawing/2014/main" id="{9AA3261C-C37D-4A08-81DD-D561342D8644}"/>
              </a:ext>
            </a:extLst>
          </p:cNvPr>
          <p:cNvSpPr>
            <a:spLocks noGrp="1"/>
          </p:cNvSpPr>
          <p:nvPr>
            <p:ph type="pic" sz="quarter" idx="10"/>
          </p:nvPr>
        </p:nvSpPr>
        <p:spPr>
          <a:xfrm>
            <a:off x="8519884" y="1698172"/>
            <a:ext cx="3672115" cy="5159828"/>
          </a:xfrm>
          <a:custGeom>
            <a:avLst/>
            <a:gdLst>
              <a:gd name="connsiteX0" fmla="*/ 0 w 3672115"/>
              <a:gd name="connsiteY0" fmla="*/ 0 h 5159828"/>
              <a:gd name="connsiteX1" fmla="*/ 3672115 w 3672115"/>
              <a:gd name="connsiteY1" fmla="*/ 0 h 5159828"/>
              <a:gd name="connsiteX2" fmla="*/ 3672115 w 3672115"/>
              <a:gd name="connsiteY2" fmla="*/ 5159828 h 5159828"/>
              <a:gd name="connsiteX3" fmla="*/ 0 w 3672115"/>
              <a:gd name="connsiteY3" fmla="*/ 5159828 h 5159828"/>
            </a:gdLst>
            <a:ahLst/>
            <a:cxnLst>
              <a:cxn ang="0">
                <a:pos x="connsiteX0" y="connsiteY0"/>
              </a:cxn>
              <a:cxn ang="0">
                <a:pos x="connsiteX1" y="connsiteY1"/>
              </a:cxn>
              <a:cxn ang="0">
                <a:pos x="connsiteX2" y="connsiteY2"/>
              </a:cxn>
              <a:cxn ang="0">
                <a:pos x="connsiteX3" y="connsiteY3"/>
              </a:cxn>
            </a:cxnLst>
            <a:rect l="l" t="t" r="r" b="b"/>
            <a:pathLst>
              <a:path w="3672115" h="5159828">
                <a:moveTo>
                  <a:pt x="0" y="0"/>
                </a:moveTo>
                <a:lnTo>
                  <a:pt x="3672115" y="0"/>
                </a:lnTo>
                <a:lnTo>
                  <a:pt x="3672115" y="5159828"/>
                </a:lnTo>
                <a:lnTo>
                  <a:pt x="0" y="5159828"/>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3212512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 xmlns:a16="http://schemas.microsoft.com/office/drawing/2014/main" id="{9AA3261C-C37D-4A08-81DD-D561342D8644}"/>
              </a:ext>
            </a:extLst>
          </p:cNvPr>
          <p:cNvSpPr>
            <a:spLocks noGrp="1"/>
          </p:cNvSpPr>
          <p:nvPr>
            <p:ph type="pic" sz="quarter" idx="19"/>
          </p:nvPr>
        </p:nvSpPr>
        <p:spPr>
          <a:xfrm>
            <a:off x="9163050" y="2278102"/>
            <a:ext cx="3028950" cy="2764542"/>
          </a:xfrm>
          <a:custGeom>
            <a:avLst/>
            <a:gdLst>
              <a:gd name="connsiteX0" fmla="*/ 0 w 3028950"/>
              <a:gd name="connsiteY0" fmla="*/ 0 h 2764542"/>
              <a:gd name="connsiteX1" fmla="*/ 3028950 w 3028950"/>
              <a:gd name="connsiteY1" fmla="*/ 0 h 2764542"/>
              <a:gd name="connsiteX2" fmla="*/ 3028950 w 3028950"/>
              <a:gd name="connsiteY2" fmla="*/ 2764542 h 2764542"/>
              <a:gd name="connsiteX3" fmla="*/ 0 w 3028950"/>
              <a:gd name="connsiteY3" fmla="*/ 2764542 h 2764542"/>
            </a:gdLst>
            <a:ahLst/>
            <a:cxnLst>
              <a:cxn ang="0">
                <a:pos x="connsiteX0" y="connsiteY0"/>
              </a:cxn>
              <a:cxn ang="0">
                <a:pos x="connsiteX1" y="connsiteY1"/>
              </a:cxn>
              <a:cxn ang="0">
                <a:pos x="connsiteX2" y="connsiteY2"/>
              </a:cxn>
              <a:cxn ang="0">
                <a:pos x="connsiteX3" y="connsiteY3"/>
              </a:cxn>
            </a:cxnLst>
            <a:rect l="l" t="t" r="r" b="b"/>
            <a:pathLst>
              <a:path w="3028950" h="2764542">
                <a:moveTo>
                  <a:pt x="0" y="0"/>
                </a:moveTo>
                <a:lnTo>
                  <a:pt x="3028950" y="0"/>
                </a:lnTo>
                <a:lnTo>
                  <a:pt x="3028950" y="2764542"/>
                </a:lnTo>
                <a:lnTo>
                  <a:pt x="0" y="2764542"/>
                </a:lnTo>
                <a:close/>
              </a:path>
            </a:pathLst>
          </a:custGeom>
        </p:spPr>
        <p:txBody>
          <a:bodyPr wrap="square">
            <a:noAutofit/>
          </a:bodyPr>
          <a:lstStyle>
            <a:lvl1pPr marL="0" indent="0">
              <a:buNone/>
              <a:defRPr sz="1200">
                <a:solidFill>
                  <a:schemeClr val="accent1"/>
                </a:solidFill>
              </a:defRPr>
            </a:lvl1pPr>
          </a:lstStyle>
          <a:p>
            <a:endParaRPr lang="en-US"/>
          </a:p>
        </p:txBody>
      </p:sp>
      <p:sp>
        <p:nvSpPr>
          <p:cNvPr id="14" name="Picture Placeholder 13">
            <a:extLst>
              <a:ext uri="{FF2B5EF4-FFF2-40B4-BE49-F238E27FC236}">
                <a16:creationId xmlns="" xmlns:a16="http://schemas.microsoft.com/office/drawing/2014/main" id="{9AA3261C-C37D-4A08-81DD-D561342D8644}"/>
              </a:ext>
            </a:extLst>
          </p:cNvPr>
          <p:cNvSpPr>
            <a:spLocks noGrp="1"/>
          </p:cNvSpPr>
          <p:nvPr>
            <p:ph type="pic" sz="quarter" idx="18"/>
          </p:nvPr>
        </p:nvSpPr>
        <p:spPr>
          <a:xfrm>
            <a:off x="6134100" y="2278105"/>
            <a:ext cx="3028950" cy="2764542"/>
          </a:xfrm>
          <a:custGeom>
            <a:avLst/>
            <a:gdLst>
              <a:gd name="connsiteX0" fmla="*/ 0 w 3028950"/>
              <a:gd name="connsiteY0" fmla="*/ 0 h 2764542"/>
              <a:gd name="connsiteX1" fmla="*/ 3028950 w 3028950"/>
              <a:gd name="connsiteY1" fmla="*/ 0 h 2764542"/>
              <a:gd name="connsiteX2" fmla="*/ 3028950 w 3028950"/>
              <a:gd name="connsiteY2" fmla="*/ 2764542 h 2764542"/>
              <a:gd name="connsiteX3" fmla="*/ 0 w 3028950"/>
              <a:gd name="connsiteY3" fmla="*/ 2764542 h 2764542"/>
            </a:gdLst>
            <a:ahLst/>
            <a:cxnLst>
              <a:cxn ang="0">
                <a:pos x="connsiteX0" y="connsiteY0"/>
              </a:cxn>
              <a:cxn ang="0">
                <a:pos x="connsiteX1" y="connsiteY1"/>
              </a:cxn>
              <a:cxn ang="0">
                <a:pos x="connsiteX2" y="connsiteY2"/>
              </a:cxn>
              <a:cxn ang="0">
                <a:pos x="connsiteX3" y="connsiteY3"/>
              </a:cxn>
            </a:cxnLst>
            <a:rect l="l" t="t" r="r" b="b"/>
            <a:pathLst>
              <a:path w="3028950" h="2764542">
                <a:moveTo>
                  <a:pt x="0" y="0"/>
                </a:moveTo>
                <a:lnTo>
                  <a:pt x="3028950" y="0"/>
                </a:lnTo>
                <a:lnTo>
                  <a:pt x="3028950" y="2764542"/>
                </a:lnTo>
                <a:lnTo>
                  <a:pt x="0" y="2764542"/>
                </a:lnTo>
                <a:close/>
              </a:path>
            </a:pathLst>
          </a:custGeom>
        </p:spPr>
        <p:txBody>
          <a:bodyPr wrap="square">
            <a:noAutofit/>
          </a:bodyPr>
          <a:lstStyle>
            <a:lvl1pPr marL="0" indent="0">
              <a:buNone/>
              <a:defRPr sz="1200">
                <a:solidFill>
                  <a:schemeClr val="accent1"/>
                </a:solidFill>
              </a:defRPr>
            </a:lvl1pPr>
          </a:lstStyle>
          <a:p>
            <a:endParaRPr lang="en-US"/>
          </a:p>
        </p:txBody>
      </p:sp>
      <p:sp>
        <p:nvSpPr>
          <p:cNvPr id="12" name="Picture Placeholder 11">
            <a:extLst>
              <a:ext uri="{FF2B5EF4-FFF2-40B4-BE49-F238E27FC236}">
                <a16:creationId xmlns="" xmlns:a16="http://schemas.microsoft.com/office/drawing/2014/main" id="{9AA3261C-C37D-4A08-81DD-D561342D8644}"/>
              </a:ext>
            </a:extLst>
          </p:cNvPr>
          <p:cNvSpPr>
            <a:spLocks noGrp="1"/>
          </p:cNvSpPr>
          <p:nvPr>
            <p:ph type="pic" sz="quarter" idx="17"/>
          </p:nvPr>
        </p:nvSpPr>
        <p:spPr>
          <a:xfrm>
            <a:off x="3105150" y="2278741"/>
            <a:ext cx="3028950" cy="2764542"/>
          </a:xfrm>
          <a:custGeom>
            <a:avLst/>
            <a:gdLst>
              <a:gd name="connsiteX0" fmla="*/ 0 w 3028950"/>
              <a:gd name="connsiteY0" fmla="*/ 0 h 2764542"/>
              <a:gd name="connsiteX1" fmla="*/ 3028950 w 3028950"/>
              <a:gd name="connsiteY1" fmla="*/ 0 h 2764542"/>
              <a:gd name="connsiteX2" fmla="*/ 3028950 w 3028950"/>
              <a:gd name="connsiteY2" fmla="*/ 2764542 h 2764542"/>
              <a:gd name="connsiteX3" fmla="*/ 0 w 3028950"/>
              <a:gd name="connsiteY3" fmla="*/ 2764542 h 2764542"/>
            </a:gdLst>
            <a:ahLst/>
            <a:cxnLst>
              <a:cxn ang="0">
                <a:pos x="connsiteX0" y="connsiteY0"/>
              </a:cxn>
              <a:cxn ang="0">
                <a:pos x="connsiteX1" y="connsiteY1"/>
              </a:cxn>
              <a:cxn ang="0">
                <a:pos x="connsiteX2" y="connsiteY2"/>
              </a:cxn>
              <a:cxn ang="0">
                <a:pos x="connsiteX3" y="connsiteY3"/>
              </a:cxn>
            </a:cxnLst>
            <a:rect l="l" t="t" r="r" b="b"/>
            <a:pathLst>
              <a:path w="3028950" h="2764542">
                <a:moveTo>
                  <a:pt x="0" y="0"/>
                </a:moveTo>
                <a:lnTo>
                  <a:pt x="3028950" y="0"/>
                </a:lnTo>
                <a:lnTo>
                  <a:pt x="3028950" y="2764542"/>
                </a:lnTo>
                <a:lnTo>
                  <a:pt x="0" y="2764542"/>
                </a:lnTo>
                <a:close/>
              </a:path>
            </a:pathLst>
          </a:custGeom>
        </p:spPr>
        <p:txBody>
          <a:bodyPr wrap="square">
            <a:noAutofit/>
          </a:bodyPr>
          <a:lstStyle>
            <a:lvl1pPr marL="0" indent="0">
              <a:buNone/>
              <a:defRPr sz="1200">
                <a:solidFill>
                  <a:schemeClr val="accent1"/>
                </a:solidFill>
              </a:defRPr>
            </a:lvl1pPr>
          </a:lstStyle>
          <a:p>
            <a:endParaRPr lang="en-US"/>
          </a:p>
        </p:txBody>
      </p:sp>
      <p:sp>
        <p:nvSpPr>
          <p:cNvPr id="10" name="Picture Placeholder 9">
            <a:extLst>
              <a:ext uri="{FF2B5EF4-FFF2-40B4-BE49-F238E27FC236}">
                <a16:creationId xmlns="" xmlns:a16="http://schemas.microsoft.com/office/drawing/2014/main" id="{9AA3261C-C37D-4A08-81DD-D561342D8644}"/>
              </a:ext>
            </a:extLst>
          </p:cNvPr>
          <p:cNvSpPr>
            <a:spLocks noGrp="1"/>
          </p:cNvSpPr>
          <p:nvPr>
            <p:ph type="pic" sz="quarter" idx="10"/>
          </p:nvPr>
        </p:nvSpPr>
        <p:spPr>
          <a:xfrm>
            <a:off x="0" y="2278741"/>
            <a:ext cx="3105150" cy="2764542"/>
          </a:xfrm>
          <a:custGeom>
            <a:avLst/>
            <a:gdLst>
              <a:gd name="connsiteX0" fmla="*/ 0 w 3105150"/>
              <a:gd name="connsiteY0" fmla="*/ 0 h 2764542"/>
              <a:gd name="connsiteX1" fmla="*/ 3105150 w 3105150"/>
              <a:gd name="connsiteY1" fmla="*/ 0 h 2764542"/>
              <a:gd name="connsiteX2" fmla="*/ 3105150 w 3105150"/>
              <a:gd name="connsiteY2" fmla="*/ 2764542 h 2764542"/>
              <a:gd name="connsiteX3" fmla="*/ 0 w 3105150"/>
              <a:gd name="connsiteY3" fmla="*/ 2764542 h 2764542"/>
            </a:gdLst>
            <a:ahLst/>
            <a:cxnLst>
              <a:cxn ang="0">
                <a:pos x="connsiteX0" y="connsiteY0"/>
              </a:cxn>
              <a:cxn ang="0">
                <a:pos x="connsiteX1" y="connsiteY1"/>
              </a:cxn>
              <a:cxn ang="0">
                <a:pos x="connsiteX2" y="connsiteY2"/>
              </a:cxn>
              <a:cxn ang="0">
                <a:pos x="connsiteX3" y="connsiteY3"/>
              </a:cxn>
            </a:cxnLst>
            <a:rect l="l" t="t" r="r" b="b"/>
            <a:pathLst>
              <a:path w="3105150" h="2764542">
                <a:moveTo>
                  <a:pt x="0" y="0"/>
                </a:moveTo>
                <a:lnTo>
                  <a:pt x="3105150" y="0"/>
                </a:lnTo>
                <a:lnTo>
                  <a:pt x="3105150" y="2764542"/>
                </a:lnTo>
                <a:lnTo>
                  <a:pt x="0" y="2764542"/>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3748376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 xmlns:a16="http://schemas.microsoft.com/office/drawing/2014/main" id="{9AA3261C-C37D-4A08-81DD-D561342D8644}"/>
              </a:ext>
            </a:extLst>
          </p:cNvPr>
          <p:cNvSpPr>
            <a:spLocks noGrp="1"/>
          </p:cNvSpPr>
          <p:nvPr>
            <p:ph type="pic" sz="quarter" idx="13"/>
          </p:nvPr>
        </p:nvSpPr>
        <p:spPr>
          <a:xfrm>
            <a:off x="8616331" y="3701979"/>
            <a:ext cx="1196971" cy="1196971"/>
          </a:xfrm>
          <a:custGeom>
            <a:avLst/>
            <a:gdLst>
              <a:gd name="connsiteX0" fmla="*/ 282480 w 564960"/>
              <a:gd name="connsiteY0" fmla="*/ 0 h 564960"/>
              <a:gd name="connsiteX1" fmla="*/ 564960 w 564960"/>
              <a:gd name="connsiteY1" fmla="*/ 282480 h 564960"/>
              <a:gd name="connsiteX2" fmla="*/ 282480 w 564960"/>
              <a:gd name="connsiteY2" fmla="*/ 564960 h 564960"/>
              <a:gd name="connsiteX3" fmla="*/ 0 w 564960"/>
              <a:gd name="connsiteY3" fmla="*/ 282480 h 564960"/>
              <a:gd name="connsiteX4" fmla="*/ 282480 w 564960"/>
              <a:gd name="connsiteY4" fmla="*/ 0 h 564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60" h="564960">
                <a:moveTo>
                  <a:pt x="282480" y="0"/>
                </a:moveTo>
                <a:cubicBezTo>
                  <a:pt x="438489" y="0"/>
                  <a:pt x="564960" y="126471"/>
                  <a:pt x="564960" y="282480"/>
                </a:cubicBezTo>
                <a:cubicBezTo>
                  <a:pt x="564960" y="438489"/>
                  <a:pt x="438489" y="564960"/>
                  <a:pt x="282480" y="564960"/>
                </a:cubicBezTo>
                <a:cubicBezTo>
                  <a:pt x="126471" y="564960"/>
                  <a:pt x="0" y="438489"/>
                  <a:pt x="0" y="282480"/>
                </a:cubicBezTo>
                <a:cubicBezTo>
                  <a:pt x="0" y="126471"/>
                  <a:pt x="126471" y="0"/>
                  <a:pt x="282480" y="0"/>
                </a:cubicBezTo>
                <a:close/>
              </a:path>
            </a:pathLst>
          </a:custGeom>
        </p:spPr>
        <p:txBody>
          <a:bodyPr wrap="square">
            <a:noAutofit/>
          </a:bodyPr>
          <a:lstStyle>
            <a:lvl1pPr marL="0" indent="0">
              <a:buNone/>
              <a:defRPr sz="1200">
                <a:solidFill>
                  <a:schemeClr val="accent1"/>
                </a:solidFill>
              </a:defRPr>
            </a:lvl1pPr>
          </a:lstStyle>
          <a:p>
            <a:endParaRPr lang="en-US"/>
          </a:p>
        </p:txBody>
      </p:sp>
      <p:sp>
        <p:nvSpPr>
          <p:cNvPr id="11" name="Picture Placeholder 10">
            <a:extLst>
              <a:ext uri="{FF2B5EF4-FFF2-40B4-BE49-F238E27FC236}">
                <a16:creationId xmlns="" xmlns:a16="http://schemas.microsoft.com/office/drawing/2014/main" id="{9AA3261C-C37D-4A08-81DD-D561342D8644}"/>
              </a:ext>
            </a:extLst>
          </p:cNvPr>
          <p:cNvSpPr>
            <a:spLocks noGrp="1"/>
          </p:cNvSpPr>
          <p:nvPr>
            <p:ph type="pic" sz="quarter" idx="12"/>
          </p:nvPr>
        </p:nvSpPr>
        <p:spPr>
          <a:xfrm>
            <a:off x="5379059" y="3701979"/>
            <a:ext cx="1196971" cy="1196971"/>
          </a:xfrm>
          <a:custGeom>
            <a:avLst/>
            <a:gdLst>
              <a:gd name="connsiteX0" fmla="*/ 282480 w 564960"/>
              <a:gd name="connsiteY0" fmla="*/ 0 h 564960"/>
              <a:gd name="connsiteX1" fmla="*/ 564960 w 564960"/>
              <a:gd name="connsiteY1" fmla="*/ 282480 h 564960"/>
              <a:gd name="connsiteX2" fmla="*/ 282480 w 564960"/>
              <a:gd name="connsiteY2" fmla="*/ 564960 h 564960"/>
              <a:gd name="connsiteX3" fmla="*/ 0 w 564960"/>
              <a:gd name="connsiteY3" fmla="*/ 282480 h 564960"/>
              <a:gd name="connsiteX4" fmla="*/ 282480 w 564960"/>
              <a:gd name="connsiteY4" fmla="*/ 0 h 564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60" h="564960">
                <a:moveTo>
                  <a:pt x="282480" y="0"/>
                </a:moveTo>
                <a:cubicBezTo>
                  <a:pt x="438489" y="0"/>
                  <a:pt x="564960" y="126471"/>
                  <a:pt x="564960" y="282480"/>
                </a:cubicBezTo>
                <a:cubicBezTo>
                  <a:pt x="564960" y="438489"/>
                  <a:pt x="438489" y="564960"/>
                  <a:pt x="282480" y="564960"/>
                </a:cubicBezTo>
                <a:cubicBezTo>
                  <a:pt x="126471" y="564960"/>
                  <a:pt x="0" y="438489"/>
                  <a:pt x="0" y="282480"/>
                </a:cubicBezTo>
                <a:cubicBezTo>
                  <a:pt x="0" y="126471"/>
                  <a:pt x="126471" y="0"/>
                  <a:pt x="282480" y="0"/>
                </a:cubicBezTo>
                <a:close/>
              </a:path>
            </a:pathLst>
          </a:custGeom>
        </p:spPr>
        <p:txBody>
          <a:bodyPr wrap="square">
            <a:noAutofit/>
          </a:bodyPr>
          <a:lstStyle>
            <a:lvl1pPr marL="0" indent="0">
              <a:buNone/>
              <a:defRPr sz="1200">
                <a:solidFill>
                  <a:schemeClr val="accent1"/>
                </a:solidFill>
              </a:defRPr>
            </a:lvl1pPr>
          </a:lstStyle>
          <a:p>
            <a:endParaRPr lang="en-US" dirty="0"/>
          </a:p>
        </p:txBody>
      </p:sp>
      <p:sp>
        <p:nvSpPr>
          <p:cNvPr id="9" name="Picture Placeholder 8">
            <a:extLst>
              <a:ext uri="{FF2B5EF4-FFF2-40B4-BE49-F238E27FC236}">
                <a16:creationId xmlns="" xmlns:a16="http://schemas.microsoft.com/office/drawing/2014/main" id="{9AA3261C-C37D-4A08-81DD-D561342D8644}"/>
              </a:ext>
            </a:extLst>
          </p:cNvPr>
          <p:cNvSpPr>
            <a:spLocks noGrp="1"/>
          </p:cNvSpPr>
          <p:nvPr>
            <p:ph type="pic" sz="quarter" idx="11"/>
          </p:nvPr>
        </p:nvSpPr>
        <p:spPr>
          <a:xfrm>
            <a:off x="2080231" y="3682855"/>
            <a:ext cx="2760290" cy="2760290"/>
          </a:xfrm>
          <a:custGeom>
            <a:avLst/>
            <a:gdLst>
              <a:gd name="connsiteX0" fmla="*/ 83223 w 2760290"/>
              <a:gd name="connsiteY0" fmla="*/ 0 h 2760290"/>
              <a:gd name="connsiteX1" fmla="*/ 2677067 w 2760290"/>
              <a:gd name="connsiteY1" fmla="*/ 0 h 2760290"/>
              <a:gd name="connsiteX2" fmla="*/ 2760290 w 2760290"/>
              <a:gd name="connsiteY2" fmla="*/ 83223 h 2760290"/>
              <a:gd name="connsiteX3" fmla="*/ 2760290 w 2760290"/>
              <a:gd name="connsiteY3" fmla="*/ 2677067 h 2760290"/>
              <a:gd name="connsiteX4" fmla="*/ 2677067 w 2760290"/>
              <a:gd name="connsiteY4" fmla="*/ 2760290 h 2760290"/>
              <a:gd name="connsiteX5" fmla="*/ 83223 w 2760290"/>
              <a:gd name="connsiteY5" fmla="*/ 2760290 h 2760290"/>
              <a:gd name="connsiteX6" fmla="*/ 0 w 2760290"/>
              <a:gd name="connsiteY6" fmla="*/ 2677067 h 2760290"/>
              <a:gd name="connsiteX7" fmla="*/ 0 w 2760290"/>
              <a:gd name="connsiteY7" fmla="*/ 83223 h 2760290"/>
              <a:gd name="connsiteX8" fmla="*/ 83223 w 2760290"/>
              <a:gd name="connsiteY8" fmla="*/ 0 h 2760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0290" h="2760290">
                <a:moveTo>
                  <a:pt x="83223" y="0"/>
                </a:moveTo>
                <a:lnTo>
                  <a:pt x="2677067" y="0"/>
                </a:lnTo>
                <a:cubicBezTo>
                  <a:pt x="2723030" y="0"/>
                  <a:pt x="2760290" y="37260"/>
                  <a:pt x="2760290" y="83223"/>
                </a:cubicBezTo>
                <a:lnTo>
                  <a:pt x="2760290" y="2677067"/>
                </a:lnTo>
                <a:cubicBezTo>
                  <a:pt x="2760290" y="2723030"/>
                  <a:pt x="2723030" y="2760290"/>
                  <a:pt x="2677067" y="2760290"/>
                </a:cubicBezTo>
                <a:lnTo>
                  <a:pt x="83223" y="2760290"/>
                </a:lnTo>
                <a:cubicBezTo>
                  <a:pt x="37260" y="2760290"/>
                  <a:pt x="0" y="2723030"/>
                  <a:pt x="0" y="2677067"/>
                </a:cubicBezTo>
                <a:lnTo>
                  <a:pt x="0" y="83223"/>
                </a:lnTo>
                <a:cubicBezTo>
                  <a:pt x="0" y="37260"/>
                  <a:pt x="37260" y="0"/>
                  <a:pt x="83223" y="0"/>
                </a:cubicBezTo>
                <a:close/>
              </a:path>
            </a:pathLst>
          </a:custGeom>
        </p:spPr>
        <p:txBody>
          <a:bodyPr wrap="square">
            <a:noAutofit/>
          </a:bodyPr>
          <a:lstStyle>
            <a:lvl1pPr marL="0" indent="0">
              <a:buNone/>
              <a:defRPr sz="1200">
                <a:solidFill>
                  <a:schemeClr val="accent1"/>
                </a:solidFill>
              </a:defRPr>
            </a:lvl1pPr>
          </a:lstStyle>
          <a:p>
            <a:endParaRPr lang="en-US"/>
          </a:p>
        </p:txBody>
      </p:sp>
      <p:sp>
        <p:nvSpPr>
          <p:cNvPr id="3" name="Picture Placeholder 2">
            <a:extLst>
              <a:ext uri="{FF2B5EF4-FFF2-40B4-BE49-F238E27FC236}">
                <a16:creationId xmlns="" xmlns:a16="http://schemas.microsoft.com/office/drawing/2014/main" id="{9AA3261C-C37D-4A08-81DD-D561342D8644}"/>
              </a:ext>
            </a:extLst>
          </p:cNvPr>
          <p:cNvSpPr>
            <a:spLocks noGrp="1"/>
          </p:cNvSpPr>
          <p:nvPr>
            <p:ph type="pic" sz="quarter" idx="10"/>
          </p:nvPr>
        </p:nvSpPr>
        <p:spPr>
          <a:xfrm>
            <a:off x="0" y="0"/>
            <a:ext cx="3810000" cy="6858000"/>
          </a:xfrm>
          <a:prstGeom prst="rect">
            <a:avLst/>
          </a:prstGeom>
        </p:spPr>
        <p:txBody>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4245802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 xmlns:a16="http://schemas.microsoft.com/office/drawing/2014/main" id="{9AA3261C-C37D-4A08-81DD-D561342D8644}"/>
              </a:ext>
            </a:extLst>
          </p:cNvPr>
          <p:cNvSpPr>
            <a:spLocks noGrp="1"/>
          </p:cNvSpPr>
          <p:nvPr>
            <p:ph type="pic" sz="quarter" idx="17"/>
          </p:nvPr>
        </p:nvSpPr>
        <p:spPr>
          <a:xfrm>
            <a:off x="4547548" y="1859924"/>
            <a:ext cx="3096905" cy="3402105"/>
          </a:xfrm>
          <a:custGeom>
            <a:avLst/>
            <a:gdLst>
              <a:gd name="connsiteX0" fmla="*/ 0 w 2956302"/>
              <a:gd name="connsiteY0" fmla="*/ 0 h 3402105"/>
              <a:gd name="connsiteX1" fmla="*/ 2956302 w 2956302"/>
              <a:gd name="connsiteY1" fmla="*/ 0 h 3402105"/>
              <a:gd name="connsiteX2" fmla="*/ 2956302 w 2956302"/>
              <a:gd name="connsiteY2" fmla="*/ 3402105 h 3402105"/>
              <a:gd name="connsiteX3" fmla="*/ 0 w 2956302"/>
              <a:gd name="connsiteY3" fmla="*/ 3402105 h 3402105"/>
            </a:gdLst>
            <a:ahLst/>
            <a:cxnLst>
              <a:cxn ang="0">
                <a:pos x="connsiteX0" y="connsiteY0"/>
              </a:cxn>
              <a:cxn ang="0">
                <a:pos x="connsiteX1" y="connsiteY1"/>
              </a:cxn>
              <a:cxn ang="0">
                <a:pos x="connsiteX2" y="connsiteY2"/>
              </a:cxn>
              <a:cxn ang="0">
                <a:pos x="connsiteX3" y="connsiteY3"/>
              </a:cxn>
            </a:cxnLst>
            <a:rect l="l" t="t" r="r" b="b"/>
            <a:pathLst>
              <a:path w="2956302" h="3402105">
                <a:moveTo>
                  <a:pt x="0" y="0"/>
                </a:moveTo>
                <a:lnTo>
                  <a:pt x="2956302" y="0"/>
                </a:lnTo>
                <a:lnTo>
                  <a:pt x="2956302" y="3402105"/>
                </a:lnTo>
                <a:lnTo>
                  <a:pt x="0" y="3402105"/>
                </a:lnTo>
                <a:close/>
              </a:path>
            </a:pathLst>
          </a:custGeom>
        </p:spPr>
        <p:txBody>
          <a:bodyPr wrap="square">
            <a:noAutofit/>
          </a:bodyPr>
          <a:lstStyle>
            <a:lvl1pPr marL="0" indent="0">
              <a:buNone/>
              <a:defRPr sz="1200">
                <a:solidFill>
                  <a:schemeClr val="accent1"/>
                </a:solidFill>
              </a:defRPr>
            </a:lvl1pPr>
          </a:lstStyle>
          <a:p>
            <a:endParaRPr lang="en-US"/>
          </a:p>
        </p:txBody>
      </p:sp>
      <p:sp>
        <p:nvSpPr>
          <p:cNvPr id="11" name="Picture Placeholder 10">
            <a:extLst>
              <a:ext uri="{FF2B5EF4-FFF2-40B4-BE49-F238E27FC236}">
                <a16:creationId xmlns="" xmlns:a16="http://schemas.microsoft.com/office/drawing/2014/main" id="{9AA3261C-C37D-4A08-81DD-D561342D8644}"/>
              </a:ext>
            </a:extLst>
          </p:cNvPr>
          <p:cNvSpPr>
            <a:spLocks noGrp="1"/>
          </p:cNvSpPr>
          <p:nvPr>
            <p:ph type="pic" sz="quarter" idx="18"/>
          </p:nvPr>
        </p:nvSpPr>
        <p:spPr>
          <a:xfrm>
            <a:off x="8229657" y="1859923"/>
            <a:ext cx="3096905" cy="3402105"/>
          </a:xfrm>
          <a:custGeom>
            <a:avLst/>
            <a:gdLst>
              <a:gd name="connsiteX0" fmla="*/ 0 w 2956302"/>
              <a:gd name="connsiteY0" fmla="*/ 0 h 3402105"/>
              <a:gd name="connsiteX1" fmla="*/ 2956302 w 2956302"/>
              <a:gd name="connsiteY1" fmla="*/ 0 h 3402105"/>
              <a:gd name="connsiteX2" fmla="*/ 2956302 w 2956302"/>
              <a:gd name="connsiteY2" fmla="*/ 3402105 h 3402105"/>
              <a:gd name="connsiteX3" fmla="*/ 0 w 2956302"/>
              <a:gd name="connsiteY3" fmla="*/ 3402105 h 3402105"/>
            </a:gdLst>
            <a:ahLst/>
            <a:cxnLst>
              <a:cxn ang="0">
                <a:pos x="connsiteX0" y="connsiteY0"/>
              </a:cxn>
              <a:cxn ang="0">
                <a:pos x="connsiteX1" y="connsiteY1"/>
              </a:cxn>
              <a:cxn ang="0">
                <a:pos x="connsiteX2" y="connsiteY2"/>
              </a:cxn>
              <a:cxn ang="0">
                <a:pos x="connsiteX3" y="connsiteY3"/>
              </a:cxn>
            </a:cxnLst>
            <a:rect l="l" t="t" r="r" b="b"/>
            <a:pathLst>
              <a:path w="2956302" h="3402105">
                <a:moveTo>
                  <a:pt x="0" y="0"/>
                </a:moveTo>
                <a:lnTo>
                  <a:pt x="2956302" y="0"/>
                </a:lnTo>
                <a:lnTo>
                  <a:pt x="2956302" y="3402105"/>
                </a:lnTo>
                <a:lnTo>
                  <a:pt x="0" y="3402105"/>
                </a:lnTo>
                <a:close/>
              </a:path>
            </a:pathLst>
          </a:custGeom>
        </p:spPr>
        <p:txBody>
          <a:bodyPr wrap="square">
            <a:noAutofit/>
          </a:bodyPr>
          <a:lstStyle>
            <a:lvl1pPr marL="0" indent="0">
              <a:buNone/>
              <a:defRPr sz="1200">
                <a:solidFill>
                  <a:schemeClr val="accent1"/>
                </a:solidFill>
              </a:defRPr>
            </a:lvl1pPr>
          </a:lstStyle>
          <a:p>
            <a:endParaRPr lang="en-US"/>
          </a:p>
        </p:txBody>
      </p:sp>
      <p:sp>
        <p:nvSpPr>
          <p:cNvPr id="12" name="Picture Placeholder 11">
            <a:extLst>
              <a:ext uri="{FF2B5EF4-FFF2-40B4-BE49-F238E27FC236}">
                <a16:creationId xmlns="" xmlns:a16="http://schemas.microsoft.com/office/drawing/2014/main" id="{9AA3261C-C37D-4A08-81DD-D561342D8644}"/>
              </a:ext>
            </a:extLst>
          </p:cNvPr>
          <p:cNvSpPr>
            <a:spLocks noGrp="1"/>
          </p:cNvSpPr>
          <p:nvPr>
            <p:ph type="pic" sz="quarter" idx="19"/>
          </p:nvPr>
        </p:nvSpPr>
        <p:spPr>
          <a:xfrm>
            <a:off x="865439" y="1859923"/>
            <a:ext cx="3096905" cy="3402105"/>
          </a:xfrm>
          <a:custGeom>
            <a:avLst/>
            <a:gdLst>
              <a:gd name="connsiteX0" fmla="*/ 0 w 2956302"/>
              <a:gd name="connsiteY0" fmla="*/ 0 h 3402105"/>
              <a:gd name="connsiteX1" fmla="*/ 2956302 w 2956302"/>
              <a:gd name="connsiteY1" fmla="*/ 0 h 3402105"/>
              <a:gd name="connsiteX2" fmla="*/ 2956302 w 2956302"/>
              <a:gd name="connsiteY2" fmla="*/ 3402105 h 3402105"/>
              <a:gd name="connsiteX3" fmla="*/ 0 w 2956302"/>
              <a:gd name="connsiteY3" fmla="*/ 3402105 h 3402105"/>
            </a:gdLst>
            <a:ahLst/>
            <a:cxnLst>
              <a:cxn ang="0">
                <a:pos x="connsiteX0" y="connsiteY0"/>
              </a:cxn>
              <a:cxn ang="0">
                <a:pos x="connsiteX1" y="connsiteY1"/>
              </a:cxn>
              <a:cxn ang="0">
                <a:pos x="connsiteX2" y="connsiteY2"/>
              </a:cxn>
              <a:cxn ang="0">
                <a:pos x="connsiteX3" y="connsiteY3"/>
              </a:cxn>
            </a:cxnLst>
            <a:rect l="l" t="t" r="r" b="b"/>
            <a:pathLst>
              <a:path w="2956302" h="3402105">
                <a:moveTo>
                  <a:pt x="0" y="0"/>
                </a:moveTo>
                <a:lnTo>
                  <a:pt x="2956302" y="0"/>
                </a:lnTo>
                <a:lnTo>
                  <a:pt x="2956302" y="3402105"/>
                </a:lnTo>
                <a:lnTo>
                  <a:pt x="0" y="3402105"/>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3104796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9AA3261C-C37D-4A08-81DD-D561342D8644}"/>
              </a:ext>
            </a:extLst>
          </p:cNvPr>
          <p:cNvSpPr>
            <a:spLocks noGrp="1"/>
          </p:cNvSpPr>
          <p:nvPr>
            <p:ph type="pic" sz="quarter" idx="10"/>
          </p:nvPr>
        </p:nvSpPr>
        <p:spPr>
          <a:xfrm>
            <a:off x="-1" y="0"/>
            <a:ext cx="3953435" cy="6858000"/>
          </a:xfrm>
          <a:prstGeom prst="rect">
            <a:avLst/>
          </a:prstGeom>
        </p:spPr>
        <p:txBody>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2876381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9AA3261C-C37D-4A08-81DD-D561342D8644}"/>
              </a:ext>
            </a:extLst>
          </p:cNvPr>
          <p:cNvSpPr>
            <a:spLocks noGrp="1"/>
          </p:cNvSpPr>
          <p:nvPr>
            <p:ph type="pic" sz="quarter" idx="21"/>
          </p:nvPr>
        </p:nvSpPr>
        <p:spPr>
          <a:xfrm>
            <a:off x="3456676" y="3710047"/>
            <a:ext cx="2455294" cy="2040665"/>
          </a:xfrm>
          <a:custGeom>
            <a:avLst/>
            <a:gdLst>
              <a:gd name="connsiteX0" fmla="*/ 0 w 2455294"/>
              <a:gd name="connsiteY0" fmla="*/ 0 h 2040665"/>
              <a:gd name="connsiteX1" fmla="*/ 2455294 w 2455294"/>
              <a:gd name="connsiteY1" fmla="*/ 0 h 2040665"/>
              <a:gd name="connsiteX2" fmla="*/ 2455294 w 2455294"/>
              <a:gd name="connsiteY2" fmla="*/ 2040665 h 2040665"/>
              <a:gd name="connsiteX3" fmla="*/ 0 w 2455294"/>
              <a:gd name="connsiteY3" fmla="*/ 2040665 h 2040665"/>
            </a:gdLst>
            <a:ahLst/>
            <a:cxnLst>
              <a:cxn ang="0">
                <a:pos x="connsiteX0" y="connsiteY0"/>
              </a:cxn>
              <a:cxn ang="0">
                <a:pos x="connsiteX1" y="connsiteY1"/>
              </a:cxn>
              <a:cxn ang="0">
                <a:pos x="connsiteX2" y="connsiteY2"/>
              </a:cxn>
              <a:cxn ang="0">
                <a:pos x="connsiteX3" y="connsiteY3"/>
              </a:cxn>
            </a:cxnLst>
            <a:rect l="l" t="t" r="r" b="b"/>
            <a:pathLst>
              <a:path w="2455294" h="2040665">
                <a:moveTo>
                  <a:pt x="0" y="0"/>
                </a:moveTo>
                <a:lnTo>
                  <a:pt x="2455294" y="0"/>
                </a:lnTo>
                <a:lnTo>
                  <a:pt x="2455294" y="2040665"/>
                </a:lnTo>
                <a:lnTo>
                  <a:pt x="0" y="2040665"/>
                </a:lnTo>
                <a:close/>
              </a:path>
            </a:pathLst>
          </a:custGeom>
        </p:spPr>
        <p:txBody>
          <a:bodyPr wrap="square">
            <a:noAutofit/>
          </a:bodyPr>
          <a:lstStyle>
            <a:lvl1pPr marL="0" indent="0">
              <a:buNone/>
              <a:defRPr sz="1200">
                <a:solidFill>
                  <a:schemeClr val="accent1"/>
                </a:solidFill>
              </a:defRPr>
            </a:lvl1pPr>
          </a:lstStyle>
          <a:p>
            <a:endParaRPr lang="en-US"/>
          </a:p>
        </p:txBody>
      </p:sp>
      <p:sp>
        <p:nvSpPr>
          <p:cNvPr id="16" name="Picture Placeholder 15">
            <a:extLst>
              <a:ext uri="{FF2B5EF4-FFF2-40B4-BE49-F238E27FC236}">
                <a16:creationId xmlns="" xmlns:a16="http://schemas.microsoft.com/office/drawing/2014/main" id="{9AA3261C-C37D-4A08-81DD-D561342D8644}"/>
              </a:ext>
            </a:extLst>
          </p:cNvPr>
          <p:cNvSpPr>
            <a:spLocks noGrp="1"/>
          </p:cNvSpPr>
          <p:nvPr>
            <p:ph type="pic" sz="quarter" idx="22"/>
          </p:nvPr>
        </p:nvSpPr>
        <p:spPr>
          <a:xfrm>
            <a:off x="6286097" y="3710047"/>
            <a:ext cx="2455294" cy="2040665"/>
          </a:xfrm>
          <a:custGeom>
            <a:avLst/>
            <a:gdLst>
              <a:gd name="connsiteX0" fmla="*/ 0 w 2455294"/>
              <a:gd name="connsiteY0" fmla="*/ 0 h 2040665"/>
              <a:gd name="connsiteX1" fmla="*/ 2455294 w 2455294"/>
              <a:gd name="connsiteY1" fmla="*/ 0 h 2040665"/>
              <a:gd name="connsiteX2" fmla="*/ 2455294 w 2455294"/>
              <a:gd name="connsiteY2" fmla="*/ 2040665 h 2040665"/>
              <a:gd name="connsiteX3" fmla="*/ 0 w 2455294"/>
              <a:gd name="connsiteY3" fmla="*/ 2040665 h 2040665"/>
            </a:gdLst>
            <a:ahLst/>
            <a:cxnLst>
              <a:cxn ang="0">
                <a:pos x="connsiteX0" y="connsiteY0"/>
              </a:cxn>
              <a:cxn ang="0">
                <a:pos x="connsiteX1" y="connsiteY1"/>
              </a:cxn>
              <a:cxn ang="0">
                <a:pos x="connsiteX2" y="connsiteY2"/>
              </a:cxn>
              <a:cxn ang="0">
                <a:pos x="connsiteX3" y="connsiteY3"/>
              </a:cxn>
            </a:cxnLst>
            <a:rect l="l" t="t" r="r" b="b"/>
            <a:pathLst>
              <a:path w="2455294" h="2040665">
                <a:moveTo>
                  <a:pt x="0" y="0"/>
                </a:moveTo>
                <a:lnTo>
                  <a:pt x="2455294" y="0"/>
                </a:lnTo>
                <a:lnTo>
                  <a:pt x="2455294" y="2040665"/>
                </a:lnTo>
                <a:lnTo>
                  <a:pt x="0" y="2040665"/>
                </a:lnTo>
                <a:close/>
              </a:path>
            </a:pathLst>
          </a:custGeom>
        </p:spPr>
        <p:txBody>
          <a:bodyPr wrap="square">
            <a:noAutofit/>
          </a:bodyPr>
          <a:lstStyle>
            <a:lvl1pPr marL="0" indent="0">
              <a:buNone/>
              <a:defRPr sz="1200">
                <a:solidFill>
                  <a:schemeClr val="accent1"/>
                </a:solidFill>
              </a:defRPr>
            </a:lvl1pPr>
          </a:lstStyle>
          <a:p>
            <a:endParaRPr lang="en-US"/>
          </a:p>
        </p:txBody>
      </p:sp>
      <p:sp>
        <p:nvSpPr>
          <p:cNvPr id="17" name="Picture Placeholder 16">
            <a:extLst>
              <a:ext uri="{FF2B5EF4-FFF2-40B4-BE49-F238E27FC236}">
                <a16:creationId xmlns="" xmlns:a16="http://schemas.microsoft.com/office/drawing/2014/main" id="{9AA3261C-C37D-4A08-81DD-D561342D8644}"/>
              </a:ext>
            </a:extLst>
          </p:cNvPr>
          <p:cNvSpPr>
            <a:spLocks noGrp="1"/>
          </p:cNvSpPr>
          <p:nvPr>
            <p:ph type="pic" sz="quarter" idx="23"/>
          </p:nvPr>
        </p:nvSpPr>
        <p:spPr>
          <a:xfrm>
            <a:off x="9115518" y="3710046"/>
            <a:ext cx="2455294" cy="2040665"/>
          </a:xfrm>
          <a:custGeom>
            <a:avLst/>
            <a:gdLst>
              <a:gd name="connsiteX0" fmla="*/ 0 w 2455294"/>
              <a:gd name="connsiteY0" fmla="*/ 0 h 2040665"/>
              <a:gd name="connsiteX1" fmla="*/ 2455294 w 2455294"/>
              <a:gd name="connsiteY1" fmla="*/ 0 h 2040665"/>
              <a:gd name="connsiteX2" fmla="*/ 2455294 w 2455294"/>
              <a:gd name="connsiteY2" fmla="*/ 2040665 h 2040665"/>
              <a:gd name="connsiteX3" fmla="*/ 0 w 2455294"/>
              <a:gd name="connsiteY3" fmla="*/ 2040665 h 2040665"/>
            </a:gdLst>
            <a:ahLst/>
            <a:cxnLst>
              <a:cxn ang="0">
                <a:pos x="connsiteX0" y="connsiteY0"/>
              </a:cxn>
              <a:cxn ang="0">
                <a:pos x="connsiteX1" y="connsiteY1"/>
              </a:cxn>
              <a:cxn ang="0">
                <a:pos x="connsiteX2" y="connsiteY2"/>
              </a:cxn>
              <a:cxn ang="0">
                <a:pos x="connsiteX3" y="connsiteY3"/>
              </a:cxn>
            </a:cxnLst>
            <a:rect l="l" t="t" r="r" b="b"/>
            <a:pathLst>
              <a:path w="2455294" h="2040665">
                <a:moveTo>
                  <a:pt x="0" y="0"/>
                </a:moveTo>
                <a:lnTo>
                  <a:pt x="2455294" y="0"/>
                </a:lnTo>
                <a:lnTo>
                  <a:pt x="2455294" y="2040665"/>
                </a:lnTo>
                <a:lnTo>
                  <a:pt x="0" y="2040665"/>
                </a:lnTo>
                <a:close/>
              </a:path>
            </a:pathLst>
          </a:custGeom>
        </p:spPr>
        <p:txBody>
          <a:bodyPr wrap="square">
            <a:noAutofit/>
          </a:bodyPr>
          <a:lstStyle>
            <a:lvl1pPr marL="0" indent="0">
              <a:buNone/>
              <a:defRPr sz="1200">
                <a:solidFill>
                  <a:schemeClr val="accent1"/>
                </a:solidFill>
              </a:defRPr>
            </a:lvl1pPr>
          </a:lstStyle>
          <a:p>
            <a:endParaRPr lang="en-US"/>
          </a:p>
        </p:txBody>
      </p:sp>
      <p:sp>
        <p:nvSpPr>
          <p:cNvPr id="12" name="Picture Placeholder 11">
            <a:extLst>
              <a:ext uri="{FF2B5EF4-FFF2-40B4-BE49-F238E27FC236}">
                <a16:creationId xmlns="" xmlns:a16="http://schemas.microsoft.com/office/drawing/2014/main" id="{9AA3261C-C37D-4A08-81DD-D561342D8644}"/>
              </a:ext>
            </a:extLst>
          </p:cNvPr>
          <p:cNvSpPr>
            <a:spLocks noGrp="1"/>
          </p:cNvSpPr>
          <p:nvPr>
            <p:ph type="pic" sz="quarter" idx="20"/>
          </p:nvPr>
        </p:nvSpPr>
        <p:spPr>
          <a:xfrm>
            <a:off x="627255" y="3710048"/>
            <a:ext cx="2455294" cy="2040665"/>
          </a:xfrm>
          <a:custGeom>
            <a:avLst/>
            <a:gdLst>
              <a:gd name="connsiteX0" fmla="*/ 0 w 2455294"/>
              <a:gd name="connsiteY0" fmla="*/ 0 h 2040665"/>
              <a:gd name="connsiteX1" fmla="*/ 2455294 w 2455294"/>
              <a:gd name="connsiteY1" fmla="*/ 0 h 2040665"/>
              <a:gd name="connsiteX2" fmla="*/ 2455294 w 2455294"/>
              <a:gd name="connsiteY2" fmla="*/ 2040665 h 2040665"/>
              <a:gd name="connsiteX3" fmla="*/ 0 w 2455294"/>
              <a:gd name="connsiteY3" fmla="*/ 2040665 h 2040665"/>
            </a:gdLst>
            <a:ahLst/>
            <a:cxnLst>
              <a:cxn ang="0">
                <a:pos x="connsiteX0" y="connsiteY0"/>
              </a:cxn>
              <a:cxn ang="0">
                <a:pos x="connsiteX1" y="connsiteY1"/>
              </a:cxn>
              <a:cxn ang="0">
                <a:pos x="connsiteX2" y="connsiteY2"/>
              </a:cxn>
              <a:cxn ang="0">
                <a:pos x="connsiteX3" y="connsiteY3"/>
              </a:cxn>
            </a:cxnLst>
            <a:rect l="l" t="t" r="r" b="b"/>
            <a:pathLst>
              <a:path w="2455294" h="2040665">
                <a:moveTo>
                  <a:pt x="0" y="0"/>
                </a:moveTo>
                <a:lnTo>
                  <a:pt x="2455294" y="0"/>
                </a:lnTo>
                <a:lnTo>
                  <a:pt x="2455294" y="2040665"/>
                </a:lnTo>
                <a:lnTo>
                  <a:pt x="0" y="2040665"/>
                </a:lnTo>
                <a:close/>
              </a:path>
            </a:pathLst>
          </a:custGeom>
        </p:spPr>
        <p:txBody>
          <a:bodyPr wrap="square">
            <a:noAutofit/>
          </a:bodyPr>
          <a:lstStyle>
            <a:lvl1pPr marL="0" indent="0">
              <a:buNone/>
              <a:defRPr sz="1200">
                <a:solidFill>
                  <a:schemeClr val="accent1"/>
                </a:solidFill>
              </a:defRPr>
            </a:lvl1pPr>
          </a:lstStyle>
          <a:p>
            <a:endParaRPr lang="en-US"/>
          </a:p>
        </p:txBody>
      </p:sp>
      <p:sp>
        <p:nvSpPr>
          <p:cNvPr id="9" name="Picture Placeholder 8">
            <a:extLst>
              <a:ext uri="{FF2B5EF4-FFF2-40B4-BE49-F238E27FC236}">
                <a16:creationId xmlns="" xmlns:a16="http://schemas.microsoft.com/office/drawing/2014/main" id="{9AA3261C-C37D-4A08-81DD-D561342D8644}"/>
              </a:ext>
            </a:extLst>
          </p:cNvPr>
          <p:cNvSpPr>
            <a:spLocks noGrp="1"/>
          </p:cNvSpPr>
          <p:nvPr>
            <p:ph type="pic" sz="quarter" idx="19"/>
          </p:nvPr>
        </p:nvSpPr>
        <p:spPr>
          <a:xfrm>
            <a:off x="0" y="0"/>
            <a:ext cx="12192000" cy="4965700"/>
          </a:xfrm>
          <a:custGeom>
            <a:avLst/>
            <a:gdLst>
              <a:gd name="connsiteX0" fmla="*/ 0 w 5332472"/>
              <a:gd name="connsiteY0" fmla="*/ 0 h 3469341"/>
              <a:gd name="connsiteX1" fmla="*/ 5332472 w 5332472"/>
              <a:gd name="connsiteY1" fmla="*/ 0 h 3469341"/>
              <a:gd name="connsiteX2" fmla="*/ 5332472 w 5332472"/>
              <a:gd name="connsiteY2" fmla="*/ 3469341 h 3469341"/>
              <a:gd name="connsiteX3" fmla="*/ 0 w 5332472"/>
              <a:gd name="connsiteY3" fmla="*/ 3469341 h 3469341"/>
            </a:gdLst>
            <a:ahLst/>
            <a:cxnLst>
              <a:cxn ang="0">
                <a:pos x="connsiteX0" y="connsiteY0"/>
              </a:cxn>
              <a:cxn ang="0">
                <a:pos x="connsiteX1" y="connsiteY1"/>
              </a:cxn>
              <a:cxn ang="0">
                <a:pos x="connsiteX2" y="connsiteY2"/>
              </a:cxn>
              <a:cxn ang="0">
                <a:pos x="connsiteX3" y="connsiteY3"/>
              </a:cxn>
            </a:cxnLst>
            <a:rect l="l" t="t" r="r" b="b"/>
            <a:pathLst>
              <a:path w="5332472" h="3469341">
                <a:moveTo>
                  <a:pt x="0" y="0"/>
                </a:moveTo>
                <a:lnTo>
                  <a:pt x="5332472" y="0"/>
                </a:lnTo>
                <a:lnTo>
                  <a:pt x="5332472" y="3469341"/>
                </a:lnTo>
                <a:lnTo>
                  <a:pt x="0" y="3469341"/>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1467511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9AA3261C-C37D-4A08-81DD-D561342D8644}"/>
              </a:ext>
            </a:extLst>
          </p:cNvPr>
          <p:cNvSpPr>
            <a:spLocks noGrp="1"/>
          </p:cNvSpPr>
          <p:nvPr>
            <p:ph type="pic" sz="quarter" idx="19"/>
          </p:nvPr>
        </p:nvSpPr>
        <p:spPr>
          <a:xfrm>
            <a:off x="0" y="0"/>
            <a:ext cx="8592671" cy="4545106"/>
          </a:xfrm>
          <a:custGeom>
            <a:avLst/>
            <a:gdLst>
              <a:gd name="connsiteX0" fmla="*/ 0 w 5332472"/>
              <a:gd name="connsiteY0" fmla="*/ 0 h 3469341"/>
              <a:gd name="connsiteX1" fmla="*/ 5332472 w 5332472"/>
              <a:gd name="connsiteY1" fmla="*/ 0 h 3469341"/>
              <a:gd name="connsiteX2" fmla="*/ 5332472 w 5332472"/>
              <a:gd name="connsiteY2" fmla="*/ 3469341 h 3469341"/>
              <a:gd name="connsiteX3" fmla="*/ 0 w 5332472"/>
              <a:gd name="connsiteY3" fmla="*/ 3469341 h 3469341"/>
            </a:gdLst>
            <a:ahLst/>
            <a:cxnLst>
              <a:cxn ang="0">
                <a:pos x="connsiteX0" y="connsiteY0"/>
              </a:cxn>
              <a:cxn ang="0">
                <a:pos x="connsiteX1" y="connsiteY1"/>
              </a:cxn>
              <a:cxn ang="0">
                <a:pos x="connsiteX2" y="connsiteY2"/>
              </a:cxn>
              <a:cxn ang="0">
                <a:pos x="connsiteX3" y="connsiteY3"/>
              </a:cxn>
            </a:cxnLst>
            <a:rect l="l" t="t" r="r" b="b"/>
            <a:pathLst>
              <a:path w="5332472" h="3469341">
                <a:moveTo>
                  <a:pt x="0" y="0"/>
                </a:moveTo>
                <a:lnTo>
                  <a:pt x="5332472" y="0"/>
                </a:lnTo>
                <a:lnTo>
                  <a:pt x="5332472" y="3469341"/>
                </a:lnTo>
                <a:lnTo>
                  <a:pt x="0" y="3469341"/>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470492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9AA3261C-C37D-4A08-81DD-D561342D8644}"/>
              </a:ext>
            </a:extLst>
          </p:cNvPr>
          <p:cNvSpPr>
            <a:spLocks noGrp="1"/>
          </p:cNvSpPr>
          <p:nvPr>
            <p:ph type="pic" sz="quarter" idx="19"/>
          </p:nvPr>
        </p:nvSpPr>
        <p:spPr>
          <a:xfrm>
            <a:off x="6016631" y="0"/>
            <a:ext cx="6175369" cy="6858000"/>
          </a:xfrm>
          <a:custGeom>
            <a:avLst/>
            <a:gdLst>
              <a:gd name="connsiteX0" fmla="*/ 0 w 5332472"/>
              <a:gd name="connsiteY0" fmla="*/ 0 h 3469341"/>
              <a:gd name="connsiteX1" fmla="*/ 5332472 w 5332472"/>
              <a:gd name="connsiteY1" fmla="*/ 0 h 3469341"/>
              <a:gd name="connsiteX2" fmla="*/ 5332472 w 5332472"/>
              <a:gd name="connsiteY2" fmla="*/ 3469341 h 3469341"/>
              <a:gd name="connsiteX3" fmla="*/ 0 w 5332472"/>
              <a:gd name="connsiteY3" fmla="*/ 3469341 h 3469341"/>
            </a:gdLst>
            <a:ahLst/>
            <a:cxnLst>
              <a:cxn ang="0">
                <a:pos x="connsiteX0" y="connsiteY0"/>
              </a:cxn>
              <a:cxn ang="0">
                <a:pos x="connsiteX1" y="connsiteY1"/>
              </a:cxn>
              <a:cxn ang="0">
                <a:pos x="connsiteX2" y="connsiteY2"/>
              </a:cxn>
              <a:cxn ang="0">
                <a:pos x="connsiteX3" y="connsiteY3"/>
              </a:cxn>
            </a:cxnLst>
            <a:rect l="l" t="t" r="r" b="b"/>
            <a:pathLst>
              <a:path w="5332472" h="3469341">
                <a:moveTo>
                  <a:pt x="0" y="0"/>
                </a:moveTo>
                <a:lnTo>
                  <a:pt x="5332472" y="0"/>
                </a:lnTo>
                <a:lnTo>
                  <a:pt x="5332472" y="3469341"/>
                </a:lnTo>
                <a:lnTo>
                  <a:pt x="0" y="3469341"/>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4140646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 xmlns:a16="http://schemas.microsoft.com/office/drawing/2014/main" id="{9AA3261C-C37D-4A08-81DD-D561342D8644}"/>
              </a:ext>
            </a:extLst>
          </p:cNvPr>
          <p:cNvSpPr>
            <a:spLocks noGrp="1"/>
          </p:cNvSpPr>
          <p:nvPr>
            <p:ph type="pic" sz="quarter" idx="19"/>
          </p:nvPr>
        </p:nvSpPr>
        <p:spPr>
          <a:xfrm>
            <a:off x="3149599" y="0"/>
            <a:ext cx="4746171" cy="6858000"/>
          </a:xfrm>
          <a:custGeom>
            <a:avLst/>
            <a:gdLst>
              <a:gd name="connsiteX0" fmla="*/ 0 w 5332472"/>
              <a:gd name="connsiteY0" fmla="*/ 0 h 3469341"/>
              <a:gd name="connsiteX1" fmla="*/ 5332472 w 5332472"/>
              <a:gd name="connsiteY1" fmla="*/ 0 h 3469341"/>
              <a:gd name="connsiteX2" fmla="*/ 5332472 w 5332472"/>
              <a:gd name="connsiteY2" fmla="*/ 3469341 h 3469341"/>
              <a:gd name="connsiteX3" fmla="*/ 0 w 5332472"/>
              <a:gd name="connsiteY3" fmla="*/ 3469341 h 3469341"/>
            </a:gdLst>
            <a:ahLst/>
            <a:cxnLst>
              <a:cxn ang="0">
                <a:pos x="connsiteX0" y="connsiteY0"/>
              </a:cxn>
              <a:cxn ang="0">
                <a:pos x="connsiteX1" y="connsiteY1"/>
              </a:cxn>
              <a:cxn ang="0">
                <a:pos x="connsiteX2" y="connsiteY2"/>
              </a:cxn>
              <a:cxn ang="0">
                <a:pos x="connsiteX3" y="connsiteY3"/>
              </a:cxn>
            </a:cxnLst>
            <a:rect l="l" t="t" r="r" b="b"/>
            <a:pathLst>
              <a:path w="5332472" h="3469341">
                <a:moveTo>
                  <a:pt x="0" y="0"/>
                </a:moveTo>
                <a:lnTo>
                  <a:pt x="5332472" y="0"/>
                </a:lnTo>
                <a:lnTo>
                  <a:pt x="5332472" y="3469341"/>
                </a:lnTo>
                <a:lnTo>
                  <a:pt x="0" y="3469341"/>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1404551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9AA3261C-C37D-4A08-81DD-D561342D8644}"/>
              </a:ext>
            </a:extLst>
          </p:cNvPr>
          <p:cNvSpPr>
            <a:spLocks noGrp="1"/>
          </p:cNvSpPr>
          <p:nvPr>
            <p:ph type="pic" sz="quarter" idx="19"/>
          </p:nvPr>
        </p:nvSpPr>
        <p:spPr>
          <a:xfrm>
            <a:off x="1492854" y="3077027"/>
            <a:ext cx="3396342" cy="2974508"/>
          </a:xfrm>
          <a:custGeom>
            <a:avLst/>
            <a:gdLst>
              <a:gd name="connsiteX0" fmla="*/ 0 w 3396342"/>
              <a:gd name="connsiteY0" fmla="*/ 0 h 2974508"/>
              <a:gd name="connsiteX1" fmla="*/ 3396342 w 3396342"/>
              <a:gd name="connsiteY1" fmla="*/ 0 h 2974508"/>
              <a:gd name="connsiteX2" fmla="*/ 3396342 w 3396342"/>
              <a:gd name="connsiteY2" fmla="*/ 2974508 h 2974508"/>
              <a:gd name="connsiteX3" fmla="*/ 0 w 3396342"/>
              <a:gd name="connsiteY3" fmla="*/ 2974508 h 2974508"/>
            </a:gdLst>
            <a:ahLst/>
            <a:cxnLst>
              <a:cxn ang="0">
                <a:pos x="connsiteX0" y="connsiteY0"/>
              </a:cxn>
              <a:cxn ang="0">
                <a:pos x="connsiteX1" y="connsiteY1"/>
              </a:cxn>
              <a:cxn ang="0">
                <a:pos x="connsiteX2" y="connsiteY2"/>
              </a:cxn>
              <a:cxn ang="0">
                <a:pos x="connsiteX3" y="connsiteY3"/>
              </a:cxn>
            </a:cxnLst>
            <a:rect l="l" t="t" r="r" b="b"/>
            <a:pathLst>
              <a:path w="3396342" h="2974508">
                <a:moveTo>
                  <a:pt x="0" y="0"/>
                </a:moveTo>
                <a:lnTo>
                  <a:pt x="3396342" y="0"/>
                </a:lnTo>
                <a:lnTo>
                  <a:pt x="3396342" y="2974508"/>
                </a:lnTo>
                <a:lnTo>
                  <a:pt x="0" y="2974508"/>
                </a:lnTo>
                <a:close/>
              </a:path>
            </a:pathLst>
          </a:custGeom>
        </p:spPr>
        <p:txBody>
          <a:bodyPr wrap="square">
            <a:noAutofit/>
          </a:bodyPr>
          <a:lstStyle>
            <a:lvl1pPr marL="0" indent="0">
              <a:buNone/>
              <a:defRPr sz="1200">
                <a:solidFill>
                  <a:schemeClr val="accent1"/>
                </a:solidFill>
              </a:defRPr>
            </a:lvl1pPr>
          </a:lstStyle>
          <a:p>
            <a:endParaRPr lang="en-US"/>
          </a:p>
        </p:txBody>
      </p:sp>
    </p:spTree>
    <p:extLst>
      <p:ext uri="{BB962C8B-B14F-4D97-AF65-F5344CB8AC3E}">
        <p14:creationId xmlns:p14="http://schemas.microsoft.com/office/powerpoint/2010/main" val="1129348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hyperlink" Target="https://www.free-power-point-templates.com/"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31BB1641-5FAC-4051-866A-484AAC0E9E8B}"/>
              </a:ext>
            </a:extLst>
          </p:cNvPr>
          <p:cNvSpPr txBox="1"/>
          <p:nvPr userDrawn="1"/>
        </p:nvSpPr>
        <p:spPr>
          <a:xfrm>
            <a:off x="-46180" y="6889888"/>
            <a:ext cx="6096000" cy="276999"/>
          </a:xfrm>
          <a:prstGeom prst="rect">
            <a:avLst/>
          </a:prstGeom>
          <a:noFill/>
        </p:spPr>
        <p:txBody>
          <a:bodyPr wrap="square">
            <a:spAutoFit/>
          </a:bodyPr>
          <a:lstStyle/>
          <a:p>
            <a:r>
              <a:rPr lang="en-US" sz="1200">
                <a:solidFill>
                  <a:schemeClr val="bg1">
                    <a:lumMod val="65000"/>
                  </a:schemeClr>
                </a:solidFill>
                <a:hlinkClick r:id="rId15">
                  <a:extLst>
                    <a:ext uri="{A12FA001-AC4F-418D-AE19-62706E023703}">
                      <ahyp:hlinkClr xmlns="" xmlns:ahyp="http://schemas.microsoft.com/office/drawing/2018/hyperlinkcolor" val="tx"/>
                    </a:ext>
                  </a:extLst>
                </a:hlinkClick>
              </a:rPr>
              <a:t>https://www.free-power-point-templates.com/</a:t>
            </a:r>
            <a:endParaRPr lang="en-US" sz="1200">
              <a:solidFill>
                <a:schemeClr val="bg1">
                  <a:lumMod val="65000"/>
                </a:schemeClr>
              </a:solidFill>
            </a:endParaRPr>
          </a:p>
        </p:txBody>
      </p:sp>
      <p:sp>
        <p:nvSpPr>
          <p:cNvPr id="5" name="TextBox 4">
            <a:extLst>
              <a:ext uri="{FF2B5EF4-FFF2-40B4-BE49-F238E27FC236}">
                <a16:creationId xmlns="" xmlns:a16="http://schemas.microsoft.com/office/drawing/2014/main" id="{6F285B65-50BD-403D-888B-B37F48E59AEF}"/>
              </a:ext>
            </a:extLst>
          </p:cNvPr>
          <p:cNvSpPr txBox="1"/>
          <p:nvPr userDrawn="1"/>
        </p:nvSpPr>
        <p:spPr>
          <a:xfrm>
            <a:off x="11042213" y="6889887"/>
            <a:ext cx="1206062" cy="276999"/>
          </a:xfrm>
          <a:prstGeom prst="rect">
            <a:avLst/>
          </a:prstGeom>
          <a:noFill/>
        </p:spPr>
        <p:txBody>
          <a:bodyPr wrap="square">
            <a:spAutoFit/>
          </a:bodyPr>
          <a:lstStyle/>
          <a:p>
            <a:pPr algn="r"/>
            <a:r>
              <a:rPr lang="en-US" sz="1200">
                <a:solidFill>
                  <a:schemeClr val="bg1">
                    <a:lumMod val="65000"/>
                  </a:schemeClr>
                </a:solidFill>
              </a:rPr>
              <a:t>FPPT.com</a:t>
            </a:r>
          </a:p>
        </p:txBody>
      </p:sp>
    </p:spTree>
    <p:extLst>
      <p:ext uri="{BB962C8B-B14F-4D97-AF65-F5344CB8AC3E}">
        <p14:creationId xmlns:p14="http://schemas.microsoft.com/office/powerpoint/2010/main" val="353301711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6" r:id="rId9"/>
    <p:sldLayoutId id="2147483721" r:id="rId10"/>
    <p:sldLayoutId id="2147483722" r:id="rId11"/>
    <p:sldLayoutId id="2147483723" r:id="rId12"/>
    <p:sldLayoutId id="2147483726"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chart" Target="../charts/chart4.xml"/></Relationships>
</file>

<file path=ppt/slides/_rels/slide5.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chart" Target="../charts/chart10.xml"/><Relationship Id="rId4" Type="http://schemas.openxmlformats.org/officeDocument/2006/relationships/chart" Target="../charts/char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a:extLst>
              <a:ext uri="{FF2B5EF4-FFF2-40B4-BE49-F238E27FC236}">
                <a16:creationId xmlns="" xmlns:a16="http://schemas.microsoft.com/office/drawing/2014/main" id="{E8397179-F271-4AD0-BA4F-CE0B624CFB1F}"/>
              </a:ext>
            </a:extLst>
          </p:cNvPr>
          <p:cNvPicPr>
            <a:picLocks noGrp="1" noChangeAspect="1"/>
          </p:cNvPicPr>
          <p:nvPr>
            <p:ph type="pic" sz="quarter" idx="4294967295"/>
          </p:nvPr>
        </p:nvPicPr>
        <p:blipFill>
          <a:blip r:embed="rId3" cstate="email">
            <a:extLst>
              <a:ext uri="{28A0092B-C50C-407E-A947-70E740481C1C}">
                <a14:useLocalDpi xmlns:a14="http://schemas.microsoft.com/office/drawing/2010/main"/>
              </a:ext>
            </a:extLst>
          </a:blip>
          <a:srcRect/>
          <a:stretch>
            <a:fillRect/>
          </a:stretch>
        </p:blipFill>
        <p:spPr>
          <a:xfrm>
            <a:off x="0" y="0"/>
            <a:ext cx="12192000" cy="5204012"/>
          </a:xfrm>
          <a:prstGeom prst="rect">
            <a:avLst/>
          </a:prstGeom>
        </p:spPr>
      </p:pic>
      <p:sp>
        <p:nvSpPr>
          <p:cNvPr id="5" name="Rectangle 4">
            <a:extLst>
              <a:ext uri="{FF2B5EF4-FFF2-40B4-BE49-F238E27FC236}">
                <a16:creationId xmlns="" xmlns:a16="http://schemas.microsoft.com/office/drawing/2014/main" id="{BC610001-7109-402C-A91B-821C18A95C6F}"/>
              </a:ext>
            </a:extLst>
          </p:cNvPr>
          <p:cNvSpPr/>
          <p:nvPr/>
        </p:nvSpPr>
        <p:spPr>
          <a:xfrm>
            <a:off x="0" y="12700"/>
            <a:ext cx="12192000" cy="6858000"/>
          </a:xfrm>
          <a:prstGeom prst="rect">
            <a:avLst/>
          </a:prstGeom>
          <a:gradFill>
            <a:gsLst>
              <a:gs pos="0">
                <a:srgbClr val="282844">
                  <a:lumMod val="80000"/>
                  <a:alpha val="88000"/>
                </a:srgbClr>
              </a:gs>
              <a:gs pos="100000">
                <a:srgbClr val="282844">
                  <a:lumMod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 name="TextBox 9">
            <a:extLst>
              <a:ext uri="{FF2B5EF4-FFF2-40B4-BE49-F238E27FC236}">
                <a16:creationId xmlns="" xmlns:a16="http://schemas.microsoft.com/office/drawing/2014/main" id="{95BE79D3-143F-44E6-BABF-6A5E217464E5}"/>
              </a:ext>
            </a:extLst>
          </p:cNvPr>
          <p:cNvSpPr txBox="1"/>
          <p:nvPr/>
        </p:nvSpPr>
        <p:spPr>
          <a:xfrm>
            <a:off x="1714837" y="1452836"/>
            <a:ext cx="8762334" cy="2862322"/>
          </a:xfrm>
          <a:prstGeom prst="rect">
            <a:avLst/>
          </a:prstGeom>
          <a:noFill/>
        </p:spPr>
        <p:txBody>
          <a:bodyPr wrap="none" rtlCol="0">
            <a:spAutoFit/>
          </a:bodyPr>
          <a:lstStyle/>
          <a:p>
            <a:pPr algn="ctr"/>
            <a:r>
              <a:rPr lang="en-US" sz="6000" b="1" dirty="0">
                <a:solidFill>
                  <a:srgbClr val="FFC000"/>
                </a:solidFill>
                <a:latin typeface="Oswald" panose="02000506000000020004" pitchFamily="2" charset="0"/>
                <a:ea typeface="Open Sans" panose="020B0606030504020204" pitchFamily="34" charset="0"/>
                <a:cs typeface="Open Sans" panose="020B0606030504020204" pitchFamily="34" charset="0"/>
              </a:rPr>
              <a:t>Deaths </a:t>
            </a:r>
            <a:r>
              <a:rPr lang="en-US" sz="60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Analysis During </a:t>
            </a:r>
          </a:p>
          <a:p>
            <a:pPr algn="ctr"/>
            <a:r>
              <a:rPr lang="en-US" sz="60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2020 - 2021 </a:t>
            </a:r>
          </a:p>
          <a:p>
            <a:pPr algn="ctr"/>
            <a:r>
              <a:rPr lang="en-US" sz="6000" b="1" dirty="0">
                <a:solidFill>
                  <a:srgbClr val="FFC000"/>
                </a:solidFill>
                <a:latin typeface="Oswald" panose="02000506000000020004" pitchFamily="2" charset="0"/>
                <a:ea typeface="Open Sans" panose="020B0606030504020204" pitchFamily="34" charset="0"/>
                <a:cs typeface="Open Sans" panose="020B0606030504020204" pitchFamily="34" charset="0"/>
              </a:rPr>
              <a:t>D</a:t>
            </a:r>
            <a:r>
              <a:rPr lang="en-US" sz="60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ue To </a:t>
            </a:r>
            <a:r>
              <a:rPr lang="en-US" sz="6000" b="1" dirty="0">
                <a:solidFill>
                  <a:srgbClr val="FFC000"/>
                </a:solidFill>
                <a:latin typeface="Oswald" panose="02000506000000020004" pitchFamily="2" charset="0"/>
                <a:ea typeface="Open Sans" panose="020B0606030504020204" pitchFamily="34" charset="0"/>
                <a:cs typeface="Open Sans" panose="020B0606030504020204" pitchFamily="34" charset="0"/>
              </a:rPr>
              <a:t>COVID – 19</a:t>
            </a:r>
          </a:p>
        </p:txBody>
      </p:sp>
      <p:sp>
        <p:nvSpPr>
          <p:cNvPr id="6" name="Rectangle 5">
            <a:extLst>
              <a:ext uri="{FF2B5EF4-FFF2-40B4-BE49-F238E27FC236}">
                <a16:creationId xmlns="" xmlns:a16="http://schemas.microsoft.com/office/drawing/2014/main" id="{632C543E-3841-4B98-BF96-63FB04528DB1}"/>
              </a:ext>
            </a:extLst>
          </p:cNvPr>
          <p:cNvSpPr/>
          <p:nvPr/>
        </p:nvSpPr>
        <p:spPr>
          <a:xfrm>
            <a:off x="1277216" y="4838700"/>
            <a:ext cx="3219450" cy="2019300"/>
          </a:xfrm>
          <a:prstGeom prst="rect">
            <a:avLst/>
          </a:prstGeom>
          <a:solidFill>
            <a:srgbClr val="282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 Sans" panose="020B0606030504020204" pitchFamily="34" charset="0"/>
              <a:ea typeface="Open Sans" panose="020B0606030504020204" pitchFamily="34" charset="0"/>
              <a:cs typeface="Open Sans" panose="020B0606030504020204" pitchFamily="34" charset="0"/>
            </a:endParaRPr>
          </a:p>
        </p:txBody>
      </p:sp>
      <p:sp>
        <p:nvSpPr>
          <p:cNvPr id="7" name="Rectangle 6">
            <a:extLst>
              <a:ext uri="{FF2B5EF4-FFF2-40B4-BE49-F238E27FC236}">
                <a16:creationId xmlns="" xmlns:a16="http://schemas.microsoft.com/office/drawing/2014/main" id="{42728F2B-22CF-471D-A3F0-B269B5A243B6}"/>
              </a:ext>
            </a:extLst>
          </p:cNvPr>
          <p:cNvSpPr/>
          <p:nvPr/>
        </p:nvSpPr>
        <p:spPr>
          <a:xfrm>
            <a:off x="4498794" y="4838700"/>
            <a:ext cx="3219450" cy="2019300"/>
          </a:xfrm>
          <a:prstGeom prst="rect">
            <a:avLst/>
          </a:prstGeom>
          <a:solidFill>
            <a:srgbClr val="373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 name="Rectangle 7">
            <a:extLst>
              <a:ext uri="{FF2B5EF4-FFF2-40B4-BE49-F238E27FC236}">
                <a16:creationId xmlns="" xmlns:a16="http://schemas.microsoft.com/office/drawing/2014/main" id="{00FD5C8F-5619-47E7-8725-894D1CC9DF1B}"/>
              </a:ext>
            </a:extLst>
          </p:cNvPr>
          <p:cNvSpPr/>
          <p:nvPr/>
        </p:nvSpPr>
        <p:spPr>
          <a:xfrm>
            <a:off x="7705725" y="4838700"/>
            <a:ext cx="3219450" cy="2019300"/>
          </a:xfrm>
          <a:prstGeom prst="rect">
            <a:avLst/>
          </a:prstGeom>
          <a:solidFill>
            <a:srgbClr val="282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grpSp>
        <p:nvGrpSpPr>
          <p:cNvPr id="14" name="Group 13">
            <a:extLst>
              <a:ext uri="{FF2B5EF4-FFF2-40B4-BE49-F238E27FC236}">
                <a16:creationId xmlns="" xmlns:a16="http://schemas.microsoft.com/office/drawing/2014/main" id="{8D105620-5F4D-41C8-AFE0-7E016A226DB0}"/>
              </a:ext>
            </a:extLst>
          </p:cNvPr>
          <p:cNvGrpSpPr/>
          <p:nvPr/>
        </p:nvGrpSpPr>
        <p:grpSpPr>
          <a:xfrm>
            <a:off x="1490766" y="5488998"/>
            <a:ext cx="2775813" cy="442291"/>
            <a:chOff x="2114757" y="4018688"/>
            <a:chExt cx="2775813" cy="442291"/>
          </a:xfrm>
        </p:grpSpPr>
        <p:sp>
          <p:nvSpPr>
            <p:cNvPr id="12" name="TextBox 11">
              <a:extLst>
                <a:ext uri="{FF2B5EF4-FFF2-40B4-BE49-F238E27FC236}">
                  <a16:creationId xmlns="" xmlns:a16="http://schemas.microsoft.com/office/drawing/2014/main" id="{B8AF46C6-1972-4D0C-9298-894F5019DD46}"/>
                </a:ext>
              </a:extLst>
            </p:cNvPr>
            <p:cNvSpPr txBox="1"/>
            <p:nvPr/>
          </p:nvSpPr>
          <p:spPr>
            <a:xfrm>
              <a:off x="2114757" y="4018688"/>
              <a:ext cx="2775813" cy="400110"/>
            </a:xfrm>
            <a:prstGeom prst="rect">
              <a:avLst/>
            </a:prstGeom>
            <a:noFill/>
          </p:spPr>
          <p:txBody>
            <a:bodyPr wrap="square" rtlCol="0">
              <a:spAutoFit/>
            </a:bodyPr>
            <a:lstStyle/>
            <a:p>
              <a:pPr algn="ctr"/>
              <a:r>
                <a:rPr lang="en-US" sz="2000" b="1"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Total Deaths</a:t>
              </a:r>
              <a:endParaRPr lang="en-US" sz="20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3" name="Rectangle 12">
              <a:extLst>
                <a:ext uri="{FF2B5EF4-FFF2-40B4-BE49-F238E27FC236}">
                  <a16:creationId xmlns="" xmlns:a16="http://schemas.microsoft.com/office/drawing/2014/main" id="{421AE000-4BE1-43E2-ABEA-91D4C36481BB}"/>
                </a:ext>
              </a:extLst>
            </p:cNvPr>
            <p:cNvSpPr/>
            <p:nvPr/>
          </p:nvSpPr>
          <p:spPr>
            <a:xfrm>
              <a:off x="2114758" y="4093763"/>
              <a:ext cx="2771568" cy="367216"/>
            </a:xfrm>
            <a:prstGeom prst="rect">
              <a:avLst/>
            </a:prstGeom>
          </p:spPr>
          <p:txBody>
            <a:bodyPr wrap="square">
              <a:spAutoFit/>
            </a:bodyPr>
            <a:lstStyle/>
            <a:p>
              <a:pPr algn="ctr">
                <a:lnSpc>
                  <a:spcPct val="107000"/>
                </a:lnSpc>
                <a:spcAft>
                  <a:spcPts val="0"/>
                </a:spcAft>
              </a:pPr>
              <a:endParaRPr lang="id-ID" dirty="0">
                <a:solidFill>
                  <a:schemeClr val="bg1"/>
                </a:solidFill>
                <a:effectLst/>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28" name="Group 4">
            <a:extLst>
              <a:ext uri="{FF2B5EF4-FFF2-40B4-BE49-F238E27FC236}">
                <a16:creationId xmlns="" xmlns:a16="http://schemas.microsoft.com/office/drawing/2014/main" id="{9D31A75F-2A94-450D-BC69-F7202DDBFB98}"/>
              </a:ext>
            </a:extLst>
          </p:cNvPr>
          <p:cNvGrpSpPr>
            <a:grpSpLocks noChangeAspect="1"/>
          </p:cNvGrpSpPr>
          <p:nvPr/>
        </p:nvGrpSpPr>
        <p:grpSpPr bwMode="auto">
          <a:xfrm>
            <a:off x="-608985" y="-182459"/>
            <a:ext cx="1649640" cy="1632904"/>
            <a:chOff x="108" y="124"/>
            <a:chExt cx="1380" cy="1366"/>
          </a:xfrm>
        </p:grpSpPr>
        <p:sp>
          <p:nvSpPr>
            <p:cNvPr id="29" name="AutoShape 3">
              <a:extLst>
                <a:ext uri="{FF2B5EF4-FFF2-40B4-BE49-F238E27FC236}">
                  <a16:creationId xmlns="" xmlns:a16="http://schemas.microsoft.com/office/drawing/2014/main" id="{1AFC76AB-67C0-4B01-8C61-B135AE3F8DBE}"/>
                </a:ext>
              </a:extLst>
            </p:cNvPr>
            <p:cNvSpPr>
              <a:spLocks noChangeAspect="1" noChangeArrowheads="1" noTextEdit="1"/>
            </p:cNvSpPr>
            <p:nvPr/>
          </p:nvSpPr>
          <p:spPr bwMode="auto">
            <a:xfrm>
              <a:off x="108" y="124"/>
              <a:ext cx="1380" cy="1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0" name="Freeform 5">
              <a:extLst>
                <a:ext uri="{FF2B5EF4-FFF2-40B4-BE49-F238E27FC236}">
                  <a16:creationId xmlns="" xmlns:a16="http://schemas.microsoft.com/office/drawing/2014/main" id="{1175DC6D-1CC5-4407-A167-B29B80BB76F9}"/>
                </a:ext>
              </a:extLst>
            </p:cNvPr>
            <p:cNvSpPr>
              <a:spLocks/>
            </p:cNvSpPr>
            <p:nvPr/>
          </p:nvSpPr>
          <p:spPr bwMode="auto">
            <a:xfrm>
              <a:off x="997" y="377"/>
              <a:ext cx="38" cy="57"/>
            </a:xfrm>
            <a:custGeom>
              <a:avLst/>
              <a:gdLst>
                <a:gd name="T0" fmla="*/ 2 w 16"/>
                <a:gd name="T1" fmla="*/ 23 h 24"/>
                <a:gd name="T2" fmla="*/ 1 w 16"/>
                <a:gd name="T3" fmla="*/ 19 h 24"/>
                <a:gd name="T4" fmla="*/ 9 w 16"/>
                <a:gd name="T5" fmla="*/ 2 h 24"/>
                <a:gd name="T6" fmla="*/ 13 w 16"/>
                <a:gd name="T7" fmla="*/ 1 h 24"/>
                <a:gd name="T8" fmla="*/ 15 w 16"/>
                <a:gd name="T9" fmla="*/ 5 h 24"/>
                <a:gd name="T10" fmla="*/ 7 w 16"/>
                <a:gd name="T11" fmla="*/ 22 h 24"/>
                <a:gd name="T12" fmla="*/ 3 w 16"/>
                <a:gd name="T13" fmla="*/ 23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1" y="22"/>
                    <a:pt x="0" y="20"/>
                    <a:pt x="1" y="19"/>
                  </a:cubicBezTo>
                  <a:cubicBezTo>
                    <a:pt x="9" y="2"/>
                    <a:pt x="9" y="2"/>
                    <a:pt x="9" y="2"/>
                  </a:cubicBezTo>
                  <a:cubicBezTo>
                    <a:pt x="9" y="1"/>
                    <a:pt x="11" y="0"/>
                    <a:pt x="13" y="1"/>
                  </a:cubicBezTo>
                  <a:cubicBezTo>
                    <a:pt x="15" y="1"/>
                    <a:pt x="16" y="3"/>
                    <a:pt x="15" y="5"/>
                  </a:cubicBezTo>
                  <a:cubicBezTo>
                    <a:pt x="7" y="22"/>
                    <a:pt x="7" y="22"/>
                    <a:pt x="7" y="22"/>
                  </a:cubicBezTo>
                  <a:cubicBezTo>
                    <a:pt x="7" y="23"/>
                    <a:pt x="4" y="24"/>
                    <a:pt x="3" y="23"/>
                  </a:cubicBezTo>
                  <a:cubicBezTo>
                    <a:pt x="2" y="23"/>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1" name="Freeform 6">
              <a:extLst>
                <a:ext uri="{FF2B5EF4-FFF2-40B4-BE49-F238E27FC236}">
                  <a16:creationId xmlns="" xmlns:a16="http://schemas.microsoft.com/office/drawing/2014/main" id="{B4E71304-0967-4AD1-9A74-A55327776303}"/>
                </a:ext>
              </a:extLst>
            </p:cNvPr>
            <p:cNvSpPr>
              <a:spLocks/>
            </p:cNvSpPr>
            <p:nvPr/>
          </p:nvSpPr>
          <p:spPr bwMode="auto">
            <a:xfrm>
              <a:off x="764" y="329"/>
              <a:ext cx="26" cy="57"/>
            </a:xfrm>
            <a:custGeom>
              <a:avLst/>
              <a:gdLst>
                <a:gd name="T0" fmla="*/ 5 w 11"/>
                <a:gd name="T1" fmla="*/ 23 h 24"/>
                <a:gd name="T2" fmla="*/ 4 w 11"/>
                <a:gd name="T3" fmla="*/ 20 h 24"/>
                <a:gd name="T4" fmla="*/ 1 w 11"/>
                <a:gd name="T5" fmla="*/ 5 h 24"/>
                <a:gd name="T6" fmla="*/ 3 w 11"/>
                <a:gd name="T7" fmla="*/ 1 h 24"/>
                <a:gd name="T8" fmla="*/ 7 w 11"/>
                <a:gd name="T9" fmla="*/ 2 h 24"/>
                <a:gd name="T10" fmla="*/ 11 w 11"/>
                <a:gd name="T11" fmla="*/ 20 h 24"/>
                <a:gd name="T12" fmla="*/ 7 w 11"/>
                <a:gd name="T13" fmla="*/ 24 h 24"/>
                <a:gd name="T14" fmla="*/ 5 w 11"/>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4">
                  <a:moveTo>
                    <a:pt x="5" y="23"/>
                  </a:moveTo>
                  <a:cubicBezTo>
                    <a:pt x="5" y="23"/>
                    <a:pt x="4" y="22"/>
                    <a:pt x="4" y="20"/>
                  </a:cubicBezTo>
                  <a:cubicBezTo>
                    <a:pt x="4" y="15"/>
                    <a:pt x="3" y="10"/>
                    <a:pt x="1" y="5"/>
                  </a:cubicBezTo>
                  <a:cubicBezTo>
                    <a:pt x="0" y="3"/>
                    <a:pt x="1" y="1"/>
                    <a:pt x="3" y="1"/>
                  </a:cubicBezTo>
                  <a:cubicBezTo>
                    <a:pt x="4" y="0"/>
                    <a:pt x="6" y="1"/>
                    <a:pt x="7" y="2"/>
                  </a:cubicBezTo>
                  <a:cubicBezTo>
                    <a:pt x="10" y="8"/>
                    <a:pt x="11" y="14"/>
                    <a:pt x="11" y="20"/>
                  </a:cubicBezTo>
                  <a:cubicBezTo>
                    <a:pt x="11" y="22"/>
                    <a:pt x="9" y="24"/>
                    <a:pt x="7" y="24"/>
                  </a:cubicBezTo>
                  <a:cubicBezTo>
                    <a:pt x="7" y="24"/>
                    <a:pt x="6" y="24"/>
                    <a:pt x="5"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2" name="Freeform 7">
              <a:extLst>
                <a:ext uri="{FF2B5EF4-FFF2-40B4-BE49-F238E27FC236}">
                  <a16:creationId xmlns="" xmlns:a16="http://schemas.microsoft.com/office/drawing/2014/main" id="{24AB6668-62F7-46A6-BAB5-3395240F54B3}"/>
                </a:ext>
              </a:extLst>
            </p:cNvPr>
            <p:cNvSpPr>
              <a:spLocks/>
            </p:cNvSpPr>
            <p:nvPr/>
          </p:nvSpPr>
          <p:spPr bwMode="auto">
            <a:xfrm>
              <a:off x="554" y="374"/>
              <a:ext cx="36" cy="57"/>
            </a:xfrm>
            <a:custGeom>
              <a:avLst/>
              <a:gdLst>
                <a:gd name="T0" fmla="*/ 9 w 15"/>
                <a:gd name="T1" fmla="*/ 23 h 24"/>
                <a:gd name="T2" fmla="*/ 8 w 15"/>
                <a:gd name="T3" fmla="*/ 21 h 24"/>
                <a:gd name="T4" fmla="*/ 1 w 15"/>
                <a:gd name="T5" fmla="*/ 6 h 24"/>
                <a:gd name="T6" fmla="*/ 2 w 15"/>
                <a:gd name="T7" fmla="*/ 1 h 24"/>
                <a:gd name="T8" fmla="*/ 7 w 15"/>
                <a:gd name="T9" fmla="*/ 2 h 24"/>
                <a:gd name="T10" fmla="*/ 14 w 15"/>
                <a:gd name="T11" fmla="*/ 19 h 24"/>
                <a:gd name="T12" fmla="*/ 12 w 15"/>
                <a:gd name="T13" fmla="*/ 24 h 24"/>
                <a:gd name="T14" fmla="*/ 9 w 15"/>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4">
                  <a:moveTo>
                    <a:pt x="9" y="23"/>
                  </a:moveTo>
                  <a:cubicBezTo>
                    <a:pt x="8" y="23"/>
                    <a:pt x="8" y="22"/>
                    <a:pt x="8" y="21"/>
                  </a:cubicBezTo>
                  <a:cubicBezTo>
                    <a:pt x="6" y="16"/>
                    <a:pt x="4" y="11"/>
                    <a:pt x="1" y="6"/>
                  </a:cubicBezTo>
                  <a:cubicBezTo>
                    <a:pt x="0" y="4"/>
                    <a:pt x="0" y="2"/>
                    <a:pt x="2" y="1"/>
                  </a:cubicBezTo>
                  <a:cubicBezTo>
                    <a:pt x="3" y="0"/>
                    <a:pt x="6" y="0"/>
                    <a:pt x="7" y="2"/>
                  </a:cubicBezTo>
                  <a:cubicBezTo>
                    <a:pt x="10" y="7"/>
                    <a:pt x="12" y="13"/>
                    <a:pt x="14" y="19"/>
                  </a:cubicBezTo>
                  <a:cubicBezTo>
                    <a:pt x="15" y="21"/>
                    <a:pt x="14" y="23"/>
                    <a:pt x="12" y="24"/>
                  </a:cubicBezTo>
                  <a:cubicBezTo>
                    <a:pt x="11" y="24"/>
                    <a:pt x="10" y="24"/>
                    <a:pt x="9"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3" name="Freeform 8">
              <a:extLst>
                <a:ext uri="{FF2B5EF4-FFF2-40B4-BE49-F238E27FC236}">
                  <a16:creationId xmlns="" xmlns:a16="http://schemas.microsoft.com/office/drawing/2014/main" id="{5EBE0FC7-9E74-4EAA-9DC7-5375C82F0129}"/>
                </a:ext>
              </a:extLst>
            </p:cNvPr>
            <p:cNvSpPr>
              <a:spLocks/>
            </p:cNvSpPr>
            <p:nvPr/>
          </p:nvSpPr>
          <p:spPr bwMode="auto">
            <a:xfrm>
              <a:off x="363" y="543"/>
              <a:ext cx="57" cy="41"/>
            </a:xfrm>
            <a:custGeom>
              <a:avLst/>
              <a:gdLst>
                <a:gd name="T0" fmla="*/ 2 w 24"/>
                <a:gd name="T1" fmla="*/ 7 h 17"/>
                <a:gd name="T2" fmla="*/ 1 w 24"/>
                <a:gd name="T3" fmla="*/ 3 h 17"/>
                <a:gd name="T4" fmla="*/ 6 w 24"/>
                <a:gd name="T5" fmla="*/ 1 h 17"/>
                <a:gd name="T6" fmla="*/ 22 w 24"/>
                <a:gd name="T7" fmla="*/ 10 h 17"/>
                <a:gd name="T8" fmla="*/ 23 w 24"/>
                <a:gd name="T9" fmla="*/ 15 h 17"/>
                <a:gd name="T10" fmla="*/ 19 w 24"/>
                <a:gd name="T11" fmla="*/ 16 h 17"/>
                <a:gd name="T12" fmla="*/ 3 w 24"/>
                <a:gd name="T13" fmla="*/ 8 h 17"/>
                <a:gd name="T14" fmla="*/ 2 w 24"/>
                <a:gd name="T15" fmla="*/ 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7">
                  <a:moveTo>
                    <a:pt x="2" y="7"/>
                  </a:moveTo>
                  <a:cubicBezTo>
                    <a:pt x="1" y="6"/>
                    <a:pt x="0" y="4"/>
                    <a:pt x="1" y="3"/>
                  </a:cubicBezTo>
                  <a:cubicBezTo>
                    <a:pt x="2" y="1"/>
                    <a:pt x="4" y="0"/>
                    <a:pt x="6" y="1"/>
                  </a:cubicBezTo>
                  <a:cubicBezTo>
                    <a:pt x="22" y="10"/>
                    <a:pt x="22" y="10"/>
                    <a:pt x="22" y="10"/>
                  </a:cubicBezTo>
                  <a:cubicBezTo>
                    <a:pt x="24" y="11"/>
                    <a:pt x="24" y="13"/>
                    <a:pt x="23" y="15"/>
                  </a:cubicBezTo>
                  <a:cubicBezTo>
                    <a:pt x="22" y="16"/>
                    <a:pt x="20" y="17"/>
                    <a:pt x="19" y="16"/>
                  </a:cubicBezTo>
                  <a:cubicBezTo>
                    <a:pt x="3" y="8"/>
                    <a:pt x="3" y="8"/>
                    <a:pt x="3" y="8"/>
                  </a:cubicBezTo>
                  <a:cubicBezTo>
                    <a:pt x="3"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4" name="Freeform 9">
              <a:extLst>
                <a:ext uri="{FF2B5EF4-FFF2-40B4-BE49-F238E27FC236}">
                  <a16:creationId xmlns="" xmlns:a16="http://schemas.microsoft.com/office/drawing/2014/main" id="{42F43642-7F75-42C1-9651-805549DCF06D}"/>
                </a:ext>
              </a:extLst>
            </p:cNvPr>
            <p:cNvSpPr>
              <a:spLocks/>
            </p:cNvSpPr>
            <p:nvPr/>
          </p:nvSpPr>
          <p:spPr bwMode="auto">
            <a:xfrm>
              <a:off x="292" y="806"/>
              <a:ext cx="66" cy="28"/>
            </a:xfrm>
            <a:custGeom>
              <a:avLst/>
              <a:gdLst>
                <a:gd name="T0" fmla="*/ 2 w 28"/>
                <a:gd name="T1" fmla="*/ 10 h 12"/>
                <a:gd name="T2" fmla="*/ 0 w 28"/>
                <a:gd name="T3" fmla="*/ 6 h 12"/>
                <a:gd name="T4" fmla="*/ 5 w 28"/>
                <a:gd name="T5" fmla="*/ 3 h 12"/>
                <a:gd name="T6" fmla="*/ 22 w 28"/>
                <a:gd name="T7" fmla="*/ 1 h 12"/>
                <a:gd name="T8" fmla="*/ 27 w 28"/>
                <a:gd name="T9" fmla="*/ 3 h 12"/>
                <a:gd name="T10" fmla="*/ 26 w 28"/>
                <a:gd name="T11" fmla="*/ 7 h 12"/>
                <a:gd name="T12" fmla="*/ 3 w 28"/>
                <a:gd name="T13" fmla="*/ 10 h 12"/>
                <a:gd name="T14" fmla="*/ 2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2" y="10"/>
                  </a:moveTo>
                  <a:cubicBezTo>
                    <a:pt x="1" y="9"/>
                    <a:pt x="0" y="7"/>
                    <a:pt x="0" y="6"/>
                  </a:cubicBezTo>
                  <a:cubicBezTo>
                    <a:pt x="1" y="4"/>
                    <a:pt x="3" y="3"/>
                    <a:pt x="5" y="3"/>
                  </a:cubicBezTo>
                  <a:cubicBezTo>
                    <a:pt x="11" y="5"/>
                    <a:pt x="17" y="4"/>
                    <a:pt x="22" y="1"/>
                  </a:cubicBezTo>
                  <a:cubicBezTo>
                    <a:pt x="24" y="0"/>
                    <a:pt x="26" y="1"/>
                    <a:pt x="27" y="3"/>
                  </a:cubicBezTo>
                  <a:cubicBezTo>
                    <a:pt x="28" y="4"/>
                    <a:pt x="27" y="6"/>
                    <a:pt x="26" y="7"/>
                  </a:cubicBezTo>
                  <a:cubicBezTo>
                    <a:pt x="19" y="11"/>
                    <a:pt x="11" y="12"/>
                    <a:pt x="3" y="10"/>
                  </a:cubicBezTo>
                  <a:cubicBezTo>
                    <a:pt x="3" y="10"/>
                    <a:pt x="2" y="10"/>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5" name="Freeform 10">
              <a:extLst>
                <a:ext uri="{FF2B5EF4-FFF2-40B4-BE49-F238E27FC236}">
                  <a16:creationId xmlns="" xmlns:a16="http://schemas.microsoft.com/office/drawing/2014/main" id="{232E4F7C-06FB-4256-880B-7B97FF523110}"/>
                </a:ext>
              </a:extLst>
            </p:cNvPr>
            <p:cNvSpPr>
              <a:spLocks/>
            </p:cNvSpPr>
            <p:nvPr/>
          </p:nvSpPr>
          <p:spPr bwMode="auto">
            <a:xfrm>
              <a:off x="380" y="1016"/>
              <a:ext cx="57" cy="28"/>
            </a:xfrm>
            <a:custGeom>
              <a:avLst/>
              <a:gdLst>
                <a:gd name="T0" fmla="*/ 2 w 24"/>
                <a:gd name="T1" fmla="*/ 11 h 12"/>
                <a:gd name="T2" fmla="*/ 1 w 24"/>
                <a:gd name="T3" fmla="*/ 9 h 12"/>
                <a:gd name="T4" fmla="*/ 3 w 24"/>
                <a:gd name="T5" fmla="*/ 5 h 12"/>
                <a:gd name="T6" fmla="*/ 20 w 24"/>
                <a:gd name="T7" fmla="*/ 0 h 12"/>
                <a:gd name="T8" fmla="*/ 24 w 24"/>
                <a:gd name="T9" fmla="*/ 3 h 12"/>
                <a:gd name="T10" fmla="*/ 21 w 24"/>
                <a:gd name="T11" fmla="*/ 7 h 12"/>
                <a:gd name="T12" fmla="*/ 5 w 24"/>
                <a:gd name="T13" fmla="*/ 11 h 12"/>
                <a:gd name="T14" fmla="*/ 2 w 24"/>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2">
                  <a:moveTo>
                    <a:pt x="2" y="11"/>
                  </a:moveTo>
                  <a:cubicBezTo>
                    <a:pt x="2" y="10"/>
                    <a:pt x="1" y="10"/>
                    <a:pt x="1" y="9"/>
                  </a:cubicBezTo>
                  <a:cubicBezTo>
                    <a:pt x="0" y="7"/>
                    <a:pt x="2" y="5"/>
                    <a:pt x="3" y="5"/>
                  </a:cubicBezTo>
                  <a:cubicBezTo>
                    <a:pt x="20" y="0"/>
                    <a:pt x="20" y="0"/>
                    <a:pt x="20" y="0"/>
                  </a:cubicBezTo>
                  <a:cubicBezTo>
                    <a:pt x="22" y="0"/>
                    <a:pt x="24" y="1"/>
                    <a:pt x="24" y="3"/>
                  </a:cubicBezTo>
                  <a:cubicBezTo>
                    <a:pt x="24" y="5"/>
                    <a:pt x="23" y="7"/>
                    <a:pt x="21" y="7"/>
                  </a:cubicBezTo>
                  <a:cubicBezTo>
                    <a:pt x="5" y="11"/>
                    <a:pt x="5" y="11"/>
                    <a:pt x="5" y="11"/>
                  </a:cubicBezTo>
                  <a:cubicBezTo>
                    <a:pt x="4" y="12"/>
                    <a:pt x="3" y="11"/>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6" name="Freeform 11">
              <a:extLst>
                <a:ext uri="{FF2B5EF4-FFF2-40B4-BE49-F238E27FC236}">
                  <a16:creationId xmlns="" xmlns:a16="http://schemas.microsoft.com/office/drawing/2014/main" id="{4A478AFB-6162-460B-947B-6C5AFA338D82}"/>
                </a:ext>
              </a:extLst>
            </p:cNvPr>
            <p:cNvSpPr>
              <a:spLocks/>
            </p:cNvSpPr>
            <p:nvPr/>
          </p:nvSpPr>
          <p:spPr bwMode="auto">
            <a:xfrm>
              <a:off x="609" y="1185"/>
              <a:ext cx="38" cy="57"/>
            </a:xfrm>
            <a:custGeom>
              <a:avLst/>
              <a:gdLst>
                <a:gd name="T0" fmla="*/ 2 w 16"/>
                <a:gd name="T1" fmla="*/ 23 h 24"/>
                <a:gd name="T2" fmla="*/ 0 w 16"/>
                <a:gd name="T3" fmla="*/ 19 h 24"/>
                <a:gd name="T4" fmla="*/ 9 w 16"/>
                <a:gd name="T5" fmla="*/ 2 h 24"/>
                <a:gd name="T6" fmla="*/ 14 w 16"/>
                <a:gd name="T7" fmla="*/ 1 h 24"/>
                <a:gd name="T8" fmla="*/ 15 w 16"/>
                <a:gd name="T9" fmla="*/ 5 h 24"/>
                <a:gd name="T10" fmla="*/ 7 w 16"/>
                <a:gd name="T11" fmla="*/ 22 h 24"/>
                <a:gd name="T12" fmla="*/ 2 w 16"/>
                <a:gd name="T13" fmla="*/ 24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0" y="22"/>
                    <a:pt x="0" y="21"/>
                    <a:pt x="0" y="19"/>
                  </a:cubicBezTo>
                  <a:cubicBezTo>
                    <a:pt x="9" y="2"/>
                    <a:pt x="9" y="2"/>
                    <a:pt x="9" y="2"/>
                  </a:cubicBezTo>
                  <a:cubicBezTo>
                    <a:pt x="10" y="1"/>
                    <a:pt x="12" y="0"/>
                    <a:pt x="14" y="1"/>
                  </a:cubicBezTo>
                  <a:cubicBezTo>
                    <a:pt x="15" y="2"/>
                    <a:pt x="16" y="4"/>
                    <a:pt x="15" y="5"/>
                  </a:cubicBezTo>
                  <a:cubicBezTo>
                    <a:pt x="7" y="22"/>
                    <a:pt x="7" y="22"/>
                    <a:pt x="7" y="22"/>
                  </a:cubicBezTo>
                  <a:cubicBezTo>
                    <a:pt x="6" y="24"/>
                    <a:pt x="4" y="24"/>
                    <a:pt x="2" y="24"/>
                  </a:cubicBezTo>
                  <a:cubicBezTo>
                    <a:pt x="2" y="24"/>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7" name="Freeform 12">
              <a:extLst>
                <a:ext uri="{FF2B5EF4-FFF2-40B4-BE49-F238E27FC236}">
                  <a16:creationId xmlns="" xmlns:a16="http://schemas.microsoft.com/office/drawing/2014/main" id="{605A7BA0-4795-4021-9B8F-5757DC2F6367}"/>
                </a:ext>
              </a:extLst>
            </p:cNvPr>
            <p:cNvSpPr>
              <a:spLocks/>
            </p:cNvSpPr>
            <p:nvPr/>
          </p:nvSpPr>
          <p:spPr bwMode="auto">
            <a:xfrm>
              <a:off x="885" y="183"/>
              <a:ext cx="48" cy="210"/>
            </a:xfrm>
            <a:custGeom>
              <a:avLst/>
              <a:gdLst>
                <a:gd name="T0" fmla="*/ 1 w 20"/>
                <a:gd name="T1" fmla="*/ 87 h 88"/>
                <a:gd name="T2" fmla="*/ 0 w 20"/>
                <a:gd name="T3" fmla="*/ 84 h 88"/>
                <a:gd name="T4" fmla="*/ 13 w 20"/>
                <a:gd name="T5" fmla="*/ 3 h 88"/>
                <a:gd name="T6" fmla="*/ 17 w 20"/>
                <a:gd name="T7" fmla="*/ 1 h 88"/>
                <a:gd name="T8" fmla="*/ 20 w 20"/>
                <a:gd name="T9" fmla="*/ 5 h 88"/>
                <a:gd name="T10" fmla="*/ 7 w 20"/>
                <a:gd name="T11" fmla="*/ 85 h 88"/>
                <a:gd name="T12" fmla="*/ 3 w 20"/>
                <a:gd name="T13" fmla="*/ 88 h 88"/>
                <a:gd name="T14" fmla="*/ 1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 y="87"/>
                  </a:moveTo>
                  <a:cubicBezTo>
                    <a:pt x="0" y="87"/>
                    <a:pt x="0" y="85"/>
                    <a:pt x="0" y="84"/>
                  </a:cubicBezTo>
                  <a:cubicBezTo>
                    <a:pt x="13" y="3"/>
                    <a:pt x="13" y="3"/>
                    <a:pt x="13" y="3"/>
                  </a:cubicBezTo>
                  <a:cubicBezTo>
                    <a:pt x="13" y="2"/>
                    <a:pt x="15" y="0"/>
                    <a:pt x="17" y="1"/>
                  </a:cubicBezTo>
                  <a:cubicBezTo>
                    <a:pt x="19" y="1"/>
                    <a:pt x="20" y="3"/>
                    <a:pt x="20" y="5"/>
                  </a:cubicBezTo>
                  <a:cubicBezTo>
                    <a:pt x="7" y="85"/>
                    <a:pt x="7" y="85"/>
                    <a:pt x="7" y="85"/>
                  </a:cubicBezTo>
                  <a:cubicBezTo>
                    <a:pt x="6" y="87"/>
                    <a:pt x="5" y="88"/>
                    <a:pt x="3" y="88"/>
                  </a:cubicBezTo>
                  <a:cubicBezTo>
                    <a:pt x="2" y="88"/>
                    <a:pt x="2" y="88"/>
                    <a:pt x="1"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8" name="Freeform 13">
              <a:extLst>
                <a:ext uri="{FF2B5EF4-FFF2-40B4-BE49-F238E27FC236}">
                  <a16:creationId xmlns="" xmlns:a16="http://schemas.microsoft.com/office/drawing/2014/main" id="{4BC33B0B-BF95-4E98-9710-8031067E957D}"/>
                </a:ext>
              </a:extLst>
            </p:cNvPr>
            <p:cNvSpPr>
              <a:spLocks/>
            </p:cNvSpPr>
            <p:nvPr/>
          </p:nvSpPr>
          <p:spPr bwMode="auto">
            <a:xfrm>
              <a:off x="640" y="191"/>
              <a:ext cx="47" cy="209"/>
            </a:xfrm>
            <a:custGeom>
              <a:avLst/>
              <a:gdLst>
                <a:gd name="T0" fmla="*/ 14 w 20"/>
                <a:gd name="T1" fmla="*/ 87 h 88"/>
                <a:gd name="T2" fmla="*/ 12 w 20"/>
                <a:gd name="T3" fmla="*/ 85 h 88"/>
                <a:gd name="T4" fmla="*/ 0 w 20"/>
                <a:gd name="T5" fmla="*/ 3 h 88"/>
                <a:gd name="T6" fmla="*/ 4 w 20"/>
                <a:gd name="T7" fmla="*/ 0 h 88"/>
                <a:gd name="T8" fmla="*/ 7 w 20"/>
                <a:gd name="T9" fmla="*/ 4 h 88"/>
                <a:gd name="T10" fmla="*/ 19 w 20"/>
                <a:gd name="T11" fmla="*/ 83 h 88"/>
                <a:gd name="T12" fmla="*/ 17 w 20"/>
                <a:gd name="T13" fmla="*/ 88 h 88"/>
                <a:gd name="T14" fmla="*/ 14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4" y="87"/>
                  </a:moveTo>
                  <a:cubicBezTo>
                    <a:pt x="13" y="87"/>
                    <a:pt x="13" y="86"/>
                    <a:pt x="12" y="85"/>
                  </a:cubicBezTo>
                  <a:cubicBezTo>
                    <a:pt x="4" y="59"/>
                    <a:pt x="0" y="31"/>
                    <a:pt x="0" y="3"/>
                  </a:cubicBezTo>
                  <a:cubicBezTo>
                    <a:pt x="0" y="1"/>
                    <a:pt x="2" y="0"/>
                    <a:pt x="4" y="0"/>
                  </a:cubicBezTo>
                  <a:cubicBezTo>
                    <a:pt x="6" y="0"/>
                    <a:pt x="7" y="2"/>
                    <a:pt x="7" y="4"/>
                  </a:cubicBezTo>
                  <a:cubicBezTo>
                    <a:pt x="7" y="30"/>
                    <a:pt x="11" y="57"/>
                    <a:pt x="19" y="83"/>
                  </a:cubicBezTo>
                  <a:cubicBezTo>
                    <a:pt x="20" y="85"/>
                    <a:pt x="19" y="87"/>
                    <a:pt x="17" y="88"/>
                  </a:cubicBezTo>
                  <a:cubicBezTo>
                    <a:pt x="16" y="88"/>
                    <a:pt x="15" y="88"/>
                    <a:pt x="14"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9" name="Freeform 14">
              <a:extLst>
                <a:ext uri="{FF2B5EF4-FFF2-40B4-BE49-F238E27FC236}">
                  <a16:creationId xmlns="" xmlns:a16="http://schemas.microsoft.com/office/drawing/2014/main" id="{B58032BF-2A34-44A8-9A7E-785C06EE04BF}"/>
                </a:ext>
              </a:extLst>
            </p:cNvPr>
            <p:cNvSpPr>
              <a:spLocks/>
            </p:cNvSpPr>
            <p:nvPr/>
          </p:nvSpPr>
          <p:spPr bwMode="auto">
            <a:xfrm>
              <a:off x="385" y="358"/>
              <a:ext cx="104" cy="143"/>
            </a:xfrm>
            <a:custGeom>
              <a:avLst/>
              <a:gdLst>
                <a:gd name="T0" fmla="*/ 38 w 44"/>
                <a:gd name="T1" fmla="*/ 59 h 60"/>
                <a:gd name="T2" fmla="*/ 37 w 44"/>
                <a:gd name="T3" fmla="*/ 58 h 60"/>
                <a:gd name="T4" fmla="*/ 1 w 44"/>
                <a:gd name="T5" fmla="*/ 6 h 60"/>
                <a:gd name="T6" fmla="*/ 2 w 44"/>
                <a:gd name="T7" fmla="*/ 1 h 60"/>
                <a:gd name="T8" fmla="*/ 7 w 44"/>
                <a:gd name="T9" fmla="*/ 2 h 60"/>
                <a:gd name="T10" fmla="*/ 43 w 44"/>
                <a:gd name="T11" fmla="*/ 54 h 60"/>
                <a:gd name="T12" fmla="*/ 42 w 44"/>
                <a:gd name="T13" fmla="*/ 59 h 60"/>
                <a:gd name="T14" fmla="*/ 38 w 44"/>
                <a:gd name="T15" fmla="*/ 59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60">
                  <a:moveTo>
                    <a:pt x="38" y="59"/>
                  </a:moveTo>
                  <a:cubicBezTo>
                    <a:pt x="38" y="59"/>
                    <a:pt x="38" y="59"/>
                    <a:pt x="37" y="58"/>
                  </a:cubicBezTo>
                  <a:cubicBezTo>
                    <a:pt x="1" y="6"/>
                    <a:pt x="1" y="6"/>
                    <a:pt x="1" y="6"/>
                  </a:cubicBezTo>
                  <a:cubicBezTo>
                    <a:pt x="0" y="4"/>
                    <a:pt x="0" y="2"/>
                    <a:pt x="2" y="1"/>
                  </a:cubicBezTo>
                  <a:cubicBezTo>
                    <a:pt x="3" y="0"/>
                    <a:pt x="6" y="0"/>
                    <a:pt x="7" y="2"/>
                  </a:cubicBezTo>
                  <a:cubicBezTo>
                    <a:pt x="43" y="54"/>
                    <a:pt x="43" y="54"/>
                    <a:pt x="43" y="54"/>
                  </a:cubicBezTo>
                  <a:cubicBezTo>
                    <a:pt x="44" y="56"/>
                    <a:pt x="44" y="58"/>
                    <a:pt x="42" y="59"/>
                  </a:cubicBezTo>
                  <a:cubicBezTo>
                    <a:pt x="41" y="60"/>
                    <a:pt x="39" y="60"/>
                    <a:pt x="38" y="5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0" name="Freeform 15">
              <a:extLst>
                <a:ext uri="{FF2B5EF4-FFF2-40B4-BE49-F238E27FC236}">
                  <a16:creationId xmlns="" xmlns:a16="http://schemas.microsoft.com/office/drawing/2014/main" id="{5B79D68E-DEB2-42E6-914B-2E30065B6C5E}"/>
                </a:ext>
              </a:extLst>
            </p:cNvPr>
            <p:cNvSpPr>
              <a:spLocks/>
            </p:cNvSpPr>
            <p:nvPr/>
          </p:nvSpPr>
          <p:spPr bwMode="auto">
            <a:xfrm>
              <a:off x="187" y="653"/>
              <a:ext cx="176" cy="57"/>
            </a:xfrm>
            <a:custGeom>
              <a:avLst/>
              <a:gdLst>
                <a:gd name="T0" fmla="*/ 2 w 74"/>
                <a:gd name="T1" fmla="*/ 6 h 24"/>
                <a:gd name="T2" fmla="*/ 1 w 74"/>
                <a:gd name="T3" fmla="*/ 3 h 24"/>
                <a:gd name="T4" fmla="*/ 5 w 74"/>
                <a:gd name="T5" fmla="*/ 0 h 24"/>
                <a:gd name="T6" fmla="*/ 71 w 74"/>
                <a:gd name="T7" fmla="*/ 17 h 24"/>
                <a:gd name="T8" fmla="*/ 74 w 74"/>
                <a:gd name="T9" fmla="*/ 21 h 24"/>
                <a:gd name="T10" fmla="*/ 70 w 74"/>
                <a:gd name="T11" fmla="*/ 24 h 24"/>
                <a:gd name="T12" fmla="*/ 3 w 74"/>
                <a:gd name="T13" fmla="*/ 7 h 24"/>
                <a:gd name="T14" fmla="*/ 2 w 74"/>
                <a:gd name="T15" fmla="*/ 6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24">
                  <a:moveTo>
                    <a:pt x="2" y="6"/>
                  </a:moveTo>
                  <a:cubicBezTo>
                    <a:pt x="1" y="6"/>
                    <a:pt x="0" y="4"/>
                    <a:pt x="1" y="3"/>
                  </a:cubicBezTo>
                  <a:cubicBezTo>
                    <a:pt x="2" y="1"/>
                    <a:pt x="3" y="0"/>
                    <a:pt x="5" y="0"/>
                  </a:cubicBezTo>
                  <a:cubicBezTo>
                    <a:pt x="27" y="7"/>
                    <a:pt x="49" y="12"/>
                    <a:pt x="71" y="17"/>
                  </a:cubicBezTo>
                  <a:cubicBezTo>
                    <a:pt x="73" y="17"/>
                    <a:pt x="74" y="19"/>
                    <a:pt x="74" y="21"/>
                  </a:cubicBezTo>
                  <a:cubicBezTo>
                    <a:pt x="74" y="23"/>
                    <a:pt x="72" y="24"/>
                    <a:pt x="70" y="24"/>
                  </a:cubicBezTo>
                  <a:cubicBezTo>
                    <a:pt x="47" y="19"/>
                    <a:pt x="25" y="14"/>
                    <a:pt x="3" y="7"/>
                  </a:cubicBezTo>
                  <a:cubicBezTo>
                    <a:pt x="3" y="7"/>
                    <a:pt x="3"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1" name="Freeform 16">
              <a:extLst>
                <a:ext uri="{FF2B5EF4-FFF2-40B4-BE49-F238E27FC236}">
                  <a16:creationId xmlns="" xmlns:a16="http://schemas.microsoft.com/office/drawing/2014/main" id="{55A6D33B-E427-4F8B-9B5F-1185FA4BB18C}"/>
                </a:ext>
              </a:extLst>
            </p:cNvPr>
            <p:cNvSpPr>
              <a:spLocks/>
            </p:cNvSpPr>
            <p:nvPr/>
          </p:nvSpPr>
          <p:spPr bwMode="auto">
            <a:xfrm>
              <a:off x="175" y="918"/>
              <a:ext cx="210" cy="76"/>
            </a:xfrm>
            <a:custGeom>
              <a:avLst/>
              <a:gdLst>
                <a:gd name="T0" fmla="*/ 1 w 88"/>
                <a:gd name="T1" fmla="*/ 31 h 32"/>
                <a:gd name="T2" fmla="*/ 0 w 88"/>
                <a:gd name="T3" fmla="*/ 29 h 32"/>
                <a:gd name="T4" fmla="*/ 3 w 88"/>
                <a:gd name="T5" fmla="*/ 25 h 32"/>
                <a:gd name="T6" fmla="*/ 83 w 88"/>
                <a:gd name="T7" fmla="*/ 1 h 32"/>
                <a:gd name="T8" fmla="*/ 88 w 88"/>
                <a:gd name="T9" fmla="*/ 3 h 32"/>
                <a:gd name="T10" fmla="*/ 86 w 88"/>
                <a:gd name="T11" fmla="*/ 8 h 32"/>
                <a:gd name="T12" fmla="*/ 4 w 88"/>
                <a:gd name="T13" fmla="*/ 32 h 32"/>
                <a:gd name="T14" fmla="*/ 1 w 88"/>
                <a:gd name="T15" fmla="*/ 31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2">
                  <a:moveTo>
                    <a:pt x="1" y="31"/>
                  </a:moveTo>
                  <a:cubicBezTo>
                    <a:pt x="1" y="31"/>
                    <a:pt x="0" y="30"/>
                    <a:pt x="0" y="29"/>
                  </a:cubicBezTo>
                  <a:cubicBezTo>
                    <a:pt x="0" y="27"/>
                    <a:pt x="1" y="25"/>
                    <a:pt x="3" y="25"/>
                  </a:cubicBezTo>
                  <a:cubicBezTo>
                    <a:pt x="31" y="18"/>
                    <a:pt x="56" y="11"/>
                    <a:pt x="83" y="1"/>
                  </a:cubicBezTo>
                  <a:cubicBezTo>
                    <a:pt x="85" y="0"/>
                    <a:pt x="87" y="1"/>
                    <a:pt x="88" y="3"/>
                  </a:cubicBezTo>
                  <a:cubicBezTo>
                    <a:pt x="88" y="5"/>
                    <a:pt x="87" y="7"/>
                    <a:pt x="86" y="8"/>
                  </a:cubicBezTo>
                  <a:cubicBezTo>
                    <a:pt x="58" y="17"/>
                    <a:pt x="33" y="25"/>
                    <a:pt x="4" y="32"/>
                  </a:cubicBezTo>
                  <a:cubicBezTo>
                    <a:pt x="3" y="32"/>
                    <a:pt x="2" y="32"/>
                    <a:pt x="1"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2" name="Freeform 17">
              <a:extLst>
                <a:ext uri="{FF2B5EF4-FFF2-40B4-BE49-F238E27FC236}">
                  <a16:creationId xmlns="" xmlns:a16="http://schemas.microsoft.com/office/drawing/2014/main" id="{F0CCE2AC-B540-49FB-A1C2-81C6FC8EB569}"/>
                </a:ext>
              </a:extLst>
            </p:cNvPr>
            <p:cNvSpPr>
              <a:spLocks/>
            </p:cNvSpPr>
            <p:nvPr/>
          </p:nvSpPr>
          <p:spPr bwMode="auto">
            <a:xfrm>
              <a:off x="413" y="1116"/>
              <a:ext cx="117" cy="131"/>
            </a:xfrm>
            <a:custGeom>
              <a:avLst/>
              <a:gdLst>
                <a:gd name="T0" fmla="*/ 2 w 49"/>
                <a:gd name="T1" fmla="*/ 54 h 55"/>
                <a:gd name="T2" fmla="*/ 1 w 49"/>
                <a:gd name="T3" fmla="*/ 54 h 55"/>
                <a:gd name="T4" fmla="*/ 1 w 49"/>
                <a:gd name="T5" fmla="*/ 49 h 55"/>
                <a:gd name="T6" fmla="*/ 42 w 49"/>
                <a:gd name="T7" fmla="*/ 2 h 55"/>
                <a:gd name="T8" fmla="*/ 47 w 49"/>
                <a:gd name="T9" fmla="*/ 1 h 55"/>
                <a:gd name="T10" fmla="*/ 47 w 49"/>
                <a:gd name="T11" fmla="*/ 6 h 55"/>
                <a:gd name="T12" fmla="*/ 6 w 49"/>
                <a:gd name="T13" fmla="*/ 53 h 55"/>
                <a:gd name="T14" fmla="*/ 2 w 49"/>
                <a:gd name="T15" fmla="*/ 54 h 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55">
                  <a:moveTo>
                    <a:pt x="2" y="54"/>
                  </a:moveTo>
                  <a:cubicBezTo>
                    <a:pt x="2" y="54"/>
                    <a:pt x="2" y="54"/>
                    <a:pt x="1" y="54"/>
                  </a:cubicBezTo>
                  <a:cubicBezTo>
                    <a:pt x="0" y="53"/>
                    <a:pt x="0" y="50"/>
                    <a:pt x="1" y="49"/>
                  </a:cubicBezTo>
                  <a:cubicBezTo>
                    <a:pt x="42" y="2"/>
                    <a:pt x="42" y="2"/>
                    <a:pt x="42" y="2"/>
                  </a:cubicBezTo>
                  <a:cubicBezTo>
                    <a:pt x="43" y="0"/>
                    <a:pt x="45" y="0"/>
                    <a:pt x="47" y="1"/>
                  </a:cubicBezTo>
                  <a:cubicBezTo>
                    <a:pt x="48" y="2"/>
                    <a:pt x="49" y="5"/>
                    <a:pt x="47" y="6"/>
                  </a:cubicBezTo>
                  <a:cubicBezTo>
                    <a:pt x="6" y="53"/>
                    <a:pt x="6" y="53"/>
                    <a:pt x="6" y="53"/>
                  </a:cubicBezTo>
                  <a:cubicBezTo>
                    <a:pt x="5" y="55"/>
                    <a:pt x="3" y="55"/>
                    <a:pt x="2" y="5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3" name="Freeform 18">
              <a:extLst>
                <a:ext uri="{FF2B5EF4-FFF2-40B4-BE49-F238E27FC236}">
                  <a16:creationId xmlns="" xmlns:a16="http://schemas.microsoft.com/office/drawing/2014/main" id="{42227D73-BE07-407D-8412-6BCF597C34A5}"/>
                </a:ext>
              </a:extLst>
            </p:cNvPr>
            <p:cNvSpPr>
              <a:spLocks noEditPoints="1"/>
            </p:cNvSpPr>
            <p:nvPr/>
          </p:nvSpPr>
          <p:spPr bwMode="auto">
            <a:xfrm>
              <a:off x="885" y="124"/>
              <a:ext cx="95" cy="79"/>
            </a:xfrm>
            <a:custGeom>
              <a:avLst/>
              <a:gdLst>
                <a:gd name="T0" fmla="*/ 8 w 40"/>
                <a:gd name="T1" fmla="*/ 29 h 33"/>
                <a:gd name="T2" fmla="*/ 1 w 40"/>
                <a:gd name="T3" fmla="*/ 19 h 33"/>
                <a:gd name="T4" fmla="*/ 1 w 40"/>
                <a:gd name="T5" fmla="*/ 19 h 33"/>
                <a:gd name="T6" fmla="*/ 2 w 40"/>
                <a:gd name="T7" fmla="*/ 8 h 33"/>
                <a:gd name="T8" fmla="*/ 12 w 40"/>
                <a:gd name="T9" fmla="*/ 1 h 33"/>
                <a:gd name="T10" fmla="*/ 35 w 40"/>
                <a:gd name="T11" fmla="*/ 10 h 33"/>
                <a:gd name="T12" fmla="*/ 36 w 40"/>
                <a:gd name="T13" fmla="*/ 25 h 33"/>
                <a:gd name="T14" fmla="*/ 18 w 40"/>
                <a:gd name="T15" fmla="*/ 32 h 33"/>
                <a:gd name="T16" fmla="*/ 8 w 40"/>
                <a:gd name="T17" fmla="*/ 29 h 33"/>
                <a:gd name="T18" fmla="*/ 8 w 40"/>
                <a:gd name="T19" fmla="*/ 17 h 33"/>
                <a:gd name="T20" fmla="*/ 19 w 40"/>
                <a:gd name="T21" fmla="*/ 25 h 33"/>
                <a:gd name="T22" fmla="*/ 30 w 40"/>
                <a:gd name="T23" fmla="*/ 21 h 33"/>
                <a:gd name="T24" fmla="*/ 29 w 40"/>
                <a:gd name="T25" fmla="*/ 14 h 33"/>
                <a:gd name="T26" fmla="*/ 13 w 40"/>
                <a:gd name="T27" fmla="*/ 8 h 33"/>
                <a:gd name="T28" fmla="*/ 8 w 40"/>
                <a:gd name="T29" fmla="*/ 11 h 33"/>
                <a:gd name="T30" fmla="*/ 8 w 40"/>
                <a:gd name="T3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0" h="33">
                  <a:moveTo>
                    <a:pt x="8" y="29"/>
                  </a:moveTo>
                  <a:cubicBezTo>
                    <a:pt x="5" y="26"/>
                    <a:pt x="2" y="23"/>
                    <a:pt x="1" y="19"/>
                  </a:cubicBezTo>
                  <a:cubicBezTo>
                    <a:pt x="1" y="19"/>
                    <a:pt x="1" y="19"/>
                    <a:pt x="1" y="19"/>
                  </a:cubicBezTo>
                  <a:cubicBezTo>
                    <a:pt x="0" y="15"/>
                    <a:pt x="0" y="11"/>
                    <a:pt x="2" y="8"/>
                  </a:cubicBezTo>
                  <a:cubicBezTo>
                    <a:pt x="4" y="4"/>
                    <a:pt x="8" y="2"/>
                    <a:pt x="12" y="1"/>
                  </a:cubicBezTo>
                  <a:cubicBezTo>
                    <a:pt x="20" y="0"/>
                    <a:pt x="30" y="4"/>
                    <a:pt x="35" y="10"/>
                  </a:cubicBezTo>
                  <a:cubicBezTo>
                    <a:pt x="40" y="17"/>
                    <a:pt x="38" y="23"/>
                    <a:pt x="36" y="25"/>
                  </a:cubicBezTo>
                  <a:cubicBezTo>
                    <a:pt x="33" y="30"/>
                    <a:pt x="26" y="33"/>
                    <a:pt x="18" y="32"/>
                  </a:cubicBezTo>
                  <a:cubicBezTo>
                    <a:pt x="15" y="32"/>
                    <a:pt x="11" y="31"/>
                    <a:pt x="8" y="29"/>
                  </a:cubicBezTo>
                  <a:close/>
                  <a:moveTo>
                    <a:pt x="8" y="17"/>
                  </a:moveTo>
                  <a:cubicBezTo>
                    <a:pt x="10" y="24"/>
                    <a:pt x="16" y="25"/>
                    <a:pt x="19" y="25"/>
                  </a:cubicBezTo>
                  <a:cubicBezTo>
                    <a:pt x="24" y="26"/>
                    <a:pt x="29" y="24"/>
                    <a:pt x="30" y="21"/>
                  </a:cubicBezTo>
                  <a:cubicBezTo>
                    <a:pt x="31" y="20"/>
                    <a:pt x="31" y="17"/>
                    <a:pt x="29" y="14"/>
                  </a:cubicBezTo>
                  <a:cubicBezTo>
                    <a:pt x="26" y="10"/>
                    <a:pt x="19" y="7"/>
                    <a:pt x="13" y="8"/>
                  </a:cubicBezTo>
                  <a:cubicBezTo>
                    <a:pt x="11" y="8"/>
                    <a:pt x="9" y="10"/>
                    <a:pt x="8" y="11"/>
                  </a:cubicBezTo>
                  <a:cubicBezTo>
                    <a:pt x="7" y="13"/>
                    <a:pt x="7" y="15"/>
                    <a:pt x="8"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4" name="Freeform 19">
              <a:extLst>
                <a:ext uri="{FF2B5EF4-FFF2-40B4-BE49-F238E27FC236}">
                  <a16:creationId xmlns="" xmlns:a16="http://schemas.microsoft.com/office/drawing/2014/main" id="{1C5415D7-7534-4E5E-A7FB-93AED4F62048}"/>
                </a:ext>
              </a:extLst>
            </p:cNvPr>
            <p:cNvSpPr>
              <a:spLocks noEditPoints="1"/>
            </p:cNvSpPr>
            <p:nvPr/>
          </p:nvSpPr>
          <p:spPr bwMode="auto">
            <a:xfrm>
              <a:off x="594" y="121"/>
              <a:ext cx="105" cy="84"/>
            </a:xfrm>
            <a:custGeom>
              <a:avLst/>
              <a:gdLst>
                <a:gd name="T0" fmla="*/ 7 w 44"/>
                <a:gd name="T1" fmla="*/ 29 h 35"/>
                <a:gd name="T2" fmla="*/ 0 w 44"/>
                <a:gd name="T3" fmla="*/ 19 h 35"/>
                <a:gd name="T4" fmla="*/ 5 w 44"/>
                <a:gd name="T5" fmla="*/ 6 h 35"/>
                <a:gd name="T6" fmla="*/ 17 w 44"/>
                <a:gd name="T7" fmla="*/ 1 h 35"/>
                <a:gd name="T8" fmla="*/ 35 w 44"/>
                <a:gd name="T9" fmla="*/ 5 h 35"/>
                <a:gd name="T10" fmla="*/ 43 w 44"/>
                <a:gd name="T11" fmla="*/ 22 h 35"/>
                <a:gd name="T12" fmla="*/ 37 w 44"/>
                <a:gd name="T13" fmla="*/ 31 h 35"/>
                <a:gd name="T14" fmla="*/ 13 w 44"/>
                <a:gd name="T15" fmla="*/ 32 h 35"/>
                <a:gd name="T16" fmla="*/ 13 w 44"/>
                <a:gd name="T17" fmla="*/ 32 h 35"/>
                <a:gd name="T18" fmla="*/ 7 w 44"/>
                <a:gd name="T19" fmla="*/ 29 h 35"/>
                <a:gd name="T20" fmla="*/ 31 w 44"/>
                <a:gd name="T21" fmla="*/ 11 h 35"/>
                <a:gd name="T22" fmla="*/ 31 w 44"/>
                <a:gd name="T23" fmla="*/ 11 h 35"/>
                <a:gd name="T24" fmla="*/ 18 w 44"/>
                <a:gd name="T25" fmla="*/ 8 h 35"/>
                <a:gd name="T26" fmla="*/ 10 w 44"/>
                <a:gd name="T27" fmla="*/ 11 h 35"/>
                <a:gd name="T28" fmla="*/ 7 w 44"/>
                <a:gd name="T29" fmla="*/ 18 h 35"/>
                <a:gd name="T30" fmla="*/ 15 w 44"/>
                <a:gd name="T31" fmla="*/ 25 h 35"/>
                <a:gd name="T32" fmla="*/ 15 w 44"/>
                <a:gd name="T33" fmla="*/ 25 h 35"/>
                <a:gd name="T34" fmla="*/ 34 w 44"/>
                <a:gd name="T35" fmla="*/ 25 h 35"/>
                <a:gd name="T36" fmla="*/ 37 w 44"/>
                <a:gd name="T37" fmla="*/ 21 h 35"/>
                <a:gd name="T38" fmla="*/ 31 w 44"/>
                <a:gd name="T39" fmla="*/ 1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4" h="35">
                  <a:moveTo>
                    <a:pt x="7" y="29"/>
                  </a:moveTo>
                  <a:cubicBezTo>
                    <a:pt x="4" y="27"/>
                    <a:pt x="1" y="23"/>
                    <a:pt x="0" y="19"/>
                  </a:cubicBezTo>
                  <a:cubicBezTo>
                    <a:pt x="0" y="14"/>
                    <a:pt x="1" y="10"/>
                    <a:pt x="5" y="6"/>
                  </a:cubicBezTo>
                  <a:cubicBezTo>
                    <a:pt x="8" y="4"/>
                    <a:pt x="12" y="2"/>
                    <a:pt x="17" y="1"/>
                  </a:cubicBezTo>
                  <a:cubicBezTo>
                    <a:pt x="23" y="0"/>
                    <a:pt x="30" y="1"/>
                    <a:pt x="35" y="5"/>
                  </a:cubicBezTo>
                  <a:cubicBezTo>
                    <a:pt x="41" y="9"/>
                    <a:pt x="44" y="15"/>
                    <a:pt x="43" y="22"/>
                  </a:cubicBezTo>
                  <a:cubicBezTo>
                    <a:pt x="43" y="26"/>
                    <a:pt x="41" y="29"/>
                    <a:pt x="37" y="31"/>
                  </a:cubicBezTo>
                  <a:cubicBezTo>
                    <a:pt x="31" y="35"/>
                    <a:pt x="20" y="34"/>
                    <a:pt x="13" y="32"/>
                  </a:cubicBezTo>
                  <a:cubicBezTo>
                    <a:pt x="13" y="32"/>
                    <a:pt x="13" y="32"/>
                    <a:pt x="13" y="32"/>
                  </a:cubicBezTo>
                  <a:cubicBezTo>
                    <a:pt x="11" y="31"/>
                    <a:pt x="9" y="30"/>
                    <a:pt x="7" y="29"/>
                  </a:cubicBezTo>
                  <a:close/>
                  <a:moveTo>
                    <a:pt x="31" y="11"/>
                  </a:moveTo>
                  <a:cubicBezTo>
                    <a:pt x="31" y="11"/>
                    <a:pt x="31" y="11"/>
                    <a:pt x="31" y="11"/>
                  </a:cubicBezTo>
                  <a:cubicBezTo>
                    <a:pt x="28" y="8"/>
                    <a:pt x="23" y="7"/>
                    <a:pt x="18" y="8"/>
                  </a:cubicBezTo>
                  <a:cubicBezTo>
                    <a:pt x="15" y="8"/>
                    <a:pt x="12" y="9"/>
                    <a:pt x="10" y="11"/>
                  </a:cubicBezTo>
                  <a:cubicBezTo>
                    <a:pt x="8" y="13"/>
                    <a:pt x="7" y="16"/>
                    <a:pt x="7" y="18"/>
                  </a:cubicBezTo>
                  <a:cubicBezTo>
                    <a:pt x="8" y="21"/>
                    <a:pt x="11" y="24"/>
                    <a:pt x="15" y="25"/>
                  </a:cubicBezTo>
                  <a:cubicBezTo>
                    <a:pt x="15" y="25"/>
                    <a:pt x="15" y="25"/>
                    <a:pt x="15" y="25"/>
                  </a:cubicBezTo>
                  <a:cubicBezTo>
                    <a:pt x="21" y="27"/>
                    <a:pt x="29" y="28"/>
                    <a:pt x="34" y="25"/>
                  </a:cubicBezTo>
                  <a:cubicBezTo>
                    <a:pt x="35" y="24"/>
                    <a:pt x="36" y="23"/>
                    <a:pt x="37" y="21"/>
                  </a:cubicBezTo>
                  <a:cubicBezTo>
                    <a:pt x="37" y="17"/>
                    <a:pt x="35" y="13"/>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5" name="Freeform 20">
              <a:extLst>
                <a:ext uri="{FF2B5EF4-FFF2-40B4-BE49-F238E27FC236}">
                  <a16:creationId xmlns="" xmlns:a16="http://schemas.microsoft.com/office/drawing/2014/main" id="{00D1A2FC-A01E-4116-9E66-8B18F1A9F06C}"/>
                </a:ext>
              </a:extLst>
            </p:cNvPr>
            <p:cNvSpPr>
              <a:spLocks noEditPoints="1"/>
            </p:cNvSpPr>
            <p:nvPr/>
          </p:nvSpPr>
          <p:spPr bwMode="auto">
            <a:xfrm>
              <a:off x="330" y="296"/>
              <a:ext cx="95" cy="90"/>
            </a:xfrm>
            <a:custGeom>
              <a:avLst/>
              <a:gdLst>
                <a:gd name="T0" fmla="*/ 6 w 40"/>
                <a:gd name="T1" fmla="*/ 35 h 38"/>
                <a:gd name="T2" fmla="*/ 6 w 40"/>
                <a:gd name="T3" fmla="*/ 35 h 38"/>
                <a:gd name="T4" fmla="*/ 1 w 40"/>
                <a:gd name="T5" fmla="*/ 18 h 38"/>
                <a:gd name="T6" fmla="*/ 17 w 40"/>
                <a:gd name="T7" fmla="*/ 2 h 38"/>
                <a:gd name="T8" fmla="*/ 28 w 40"/>
                <a:gd name="T9" fmla="*/ 1 h 38"/>
                <a:gd name="T10" fmla="*/ 38 w 40"/>
                <a:gd name="T11" fmla="*/ 8 h 38"/>
                <a:gd name="T12" fmla="*/ 37 w 40"/>
                <a:gd name="T13" fmla="*/ 21 h 38"/>
                <a:gd name="T14" fmla="*/ 19 w 40"/>
                <a:gd name="T15" fmla="*/ 36 h 38"/>
                <a:gd name="T16" fmla="*/ 19 w 40"/>
                <a:gd name="T17" fmla="*/ 36 h 38"/>
                <a:gd name="T18" fmla="*/ 6 w 40"/>
                <a:gd name="T19" fmla="*/ 35 h 38"/>
                <a:gd name="T20" fmla="*/ 30 w 40"/>
                <a:gd name="T21" fmla="*/ 9 h 38"/>
                <a:gd name="T22" fmla="*/ 27 w 40"/>
                <a:gd name="T23" fmla="*/ 8 h 38"/>
                <a:gd name="T24" fmla="*/ 20 w 40"/>
                <a:gd name="T25" fmla="*/ 8 h 38"/>
                <a:gd name="T26" fmla="*/ 8 w 40"/>
                <a:gd name="T27" fmla="*/ 20 h 38"/>
                <a:gd name="T28" fmla="*/ 10 w 40"/>
                <a:gd name="T29" fmla="*/ 29 h 38"/>
                <a:gd name="T30" fmla="*/ 17 w 40"/>
                <a:gd name="T31" fmla="*/ 30 h 38"/>
                <a:gd name="T32" fmla="*/ 17 w 40"/>
                <a:gd name="T33" fmla="*/ 30 h 38"/>
                <a:gd name="T34" fmla="*/ 31 w 40"/>
                <a:gd name="T35" fmla="*/ 18 h 38"/>
                <a:gd name="T36" fmla="*/ 32 w 40"/>
                <a:gd name="T37" fmla="*/ 11 h 38"/>
                <a:gd name="T38" fmla="*/ 30 w 40"/>
                <a:gd name="T39" fmla="*/ 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38">
                  <a:moveTo>
                    <a:pt x="6" y="35"/>
                  </a:moveTo>
                  <a:cubicBezTo>
                    <a:pt x="6" y="35"/>
                    <a:pt x="6" y="35"/>
                    <a:pt x="6" y="35"/>
                  </a:cubicBezTo>
                  <a:cubicBezTo>
                    <a:pt x="0" y="31"/>
                    <a:pt x="0" y="23"/>
                    <a:pt x="1" y="18"/>
                  </a:cubicBezTo>
                  <a:cubicBezTo>
                    <a:pt x="4" y="11"/>
                    <a:pt x="10" y="4"/>
                    <a:pt x="17" y="2"/>
                  </a:cubicBezTo>
                  <a:cubicBezTo>
                    <a:pt x="21" y="0"/>
                    <a:pt x="25" y="0"/>
                    <a:pt x="28" y="1"/>
                  </a:cubicBezTo>
                  <a:cubicBezTo>
                    <a:pt x="33" y="2"/>
                    <a:pt x="36" y="5"/>
                    <a:pt x="38" y="8"/>
                  </a:cubicBezTo>
                  <a:cubicBezTo>
                    <a:pt x="40" y="12"/>
                    <a:pt x="40" y="17"/>
                    <a:pt x="37" y="21"/>
                  </a:cubicBezTo>
                  <a:cubicBezTo>
                    <a:pt x="34" y="28"/>
                    <a:pt x="26" y="34"/>
                    <a:pt x="19" y="36"/>
                  </a:cubicBezTo>
                  <a:cubicBezTo>
                    <a:pt x="19" y="36"/>
                    <a:pt x="19" y="36"/>
                    <a:pt x="19" y="36"/>
                  </a:cubicBezTo>
                  <a:cubicBezTo>
                    <a:pt x="14" y="38"/>
                    <a:pt x="10" y="37"/>
                    <a:pt x="6" y="35"/>
                  </a:cubicBezTo>
                  <a:close/>
                  <a:moveTo>
                    <a:pt x="30" y="9"/>
                  </a:moveTo>
                  <a:cubicBezTo>
                    <a:pt x="29" y="8"/>
                    <a:pt x="28" y="8"/>
                    <a:pt x="27" y="8"/>
                  </a:cubicBezTo>
                  <a:cubicBezTo>
                    <a:pt x="24" y="7"/>
                    <a:pt x="21" y="8"/>
                    <a:pt x="20" y="8"/>
                  </a:cubicBezTo>
                  <a:cubicBezTo>
                    <a:pt x="14" y="10"/>
                    <a:pt x="10" y="15"/>
                    <a:pt x="8" y="20"/>
                  </a:cubicBezTo>
                  <a:cubicBezTo>
                    <a:pt x="7" y="23"/>
                    <a:pt x="7" y="27"/>
                    <a:pt x="10" y="29"/>
                  </a:cubicBezTo>
                  <a:cubicBezTo>
                    <a:pt x="12" y="31"/>
                    <a:pt x="15" y="30"/>
                    <a:pt x="17" y="30"/>
                  </a:cubicBezTo>
                  <a:cubicBezTo>
                    <a:pt x="17" y="30"/>
                    <a:pt x="17" y="30"/>
                    <a:pt x="17" y="30"/>
                  </a:cubicBezTo>
                  <a:cubicBezTo>
                    <a:pt x="22" y="28"/>
                    <a:pt x="28" y="23"/>
                    <a:pt x="31" y="18"/>
                  </a:cubicBezTo>
                  <a:cubicBezTo>
                    <a:pt x="32" y="15"/>
                    <a:pt x="33" y="13"/>
                    <a:pt x="32" y="11"/>
                  </a:cubicBezTo>
                  <a:cubicBezTo>
                    <a:pt x="31" y="10"/>
                    <a:pt x="31" y="10"/>
                    <a:pt x="3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6" name="Freeform 21">
              <a:extLst>
                <a:ext uri="{FF2B5EF4-FFF2-40B4-BE49-F238E27FC236}">
                  <a16:creationId xmlns="" xmlns:a16="http://schemas.microsoft.com/office/drawing/2014/main" id="{72A7DE1A-3F68-454D-B722-925F6FAA12AE}"/>
                </a:ext>
              </a:extLst>
            </p:cNvPr>
            <p:cNvSpPr>
              <a:spLocks noEditPoints="1"/>
            </p:cNvSpPr>
            <p:nvPr/>
          </p:nvSpPr>
          <p:spPr bwMode="auto">
            <a:xfrm>
              <a:off x="125" y="582"/>
              <a:ext cx="90" cy="119"/>
            </a:xfrm>
            <a:custGeom>
              <a:avLst/>
              <a:gdLst>
                <a:gd name="T0" fmla="*/ 8 w 38"/>
                <a:gd name="T1" fmla="*/ 45 h 50"/>
                <a:gd name="T2" fmla="*/ 0 w 38"/>
                <a:gd name="T3" fmla="*/ 28 h 50"/>
                <a:gd name="T4" fmla="*/ 10 w 38"/>
                <a:gd name="T5" fmla="*/ 6 h 50"/>
                <a:gd name="T6" fmla="*/ 27 w 38"/>
                <a:gd name="T7" fmla="*/ 2 h 50"/>
                <a:gd name="T8" fmla="*/ 36 w 38"/>
                <a:gd name="T9" fmla="*/ 16 h 50"/>
                <a:gd name="T10" fmla="*/ 25 w 38"/>
                <a:gd name="T11" fmla="*/ 46 h 50"/>
                <a:gd name="T12" fmla="*/ 9 w 38"/>
                <a:gd name="T13" fmla="*/ 46 h 50"/>
                <a:gd name="T14" fmla="*/ 9 w 38"/>
                <a:gd name="T15" fmla="*/ 46 h 50"/>
                <a:gd name="T16" fmla="*/ 8 w 38"/>
                <a:gd name="T17" fmla="*/ 45 h 50"/>
                <a:gd name="T18" fmla="*/ 11 w 38"/>
                <a:gd name="T19" fmla="*/ 43 h 50"/>
                <a:gd name="T20" fmla="*/ 11 w 38"/>
                <a:gd name="T21" fmla="*/ 43 h 50"/>
                <a:gd name="T22" fmla="*/ 26 w 38"/>
                <a:gd name="T23" fmla="*/ 9 h 50"/>
                <a:gd name="T24" fmla="*/ 24 w 38"/>
                <a:gd name="T25" fmla="*/ 8 h 50"/>
                <a:gd name="T26" fmla="*/ 15 w 38"/>
                <a:gd name="T27" fmla="*/ 11 h 50"/>
                <a:gd name="T28" fmla="*/ 7 w 38"/>
                <a:gd name="T29" fmla="*/ 28 h 50"/>
                <a:gd name="T30" fmla="*/ 13 w 38"/>
                <a:gd name="T31" fmla="*/ 40 h 50"/>
                <a:gd name="T32" fmla="*/ 21 w 38"/>
                <a:gd name="T33" fmla="*/ 40 h 50"/>
                <a:gd name="T34" fmla="*/ 30 w 38"/>
                <a:gd name="T35" fmla="*/ 17 h 50"/>
                <a:gd name="T36" fmla="*/ 26 w 38"/>
                <a:gd name="T37" fmla="*/ 9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8" h="50">
                  <a:moveTo>
                    <a:pt x="8" y="45"/>
                  </a:moveTo>
                  <a:cubicBezTo>
                    <a:pt x="2" y="41"/>
                    <a:pt x="0" y="34"/>
                    <a:pt x="0" y="28"/>
                  </a:cubicBezTo>
                  <a:cubicBezTo>
                    <a:pt x="1" y="20"/>
                    <a:pt x="4" y="12"/>
                    <a:pt x="10" y="6"/>
                  </a:cubicBezTo>
                  <a:cubicBezTo>
                    <a:pt x="16" y="1"/>
                    <a:pt x="22" y="0"/>
                    <a:pt x="27" y="2"/>
                  </a:cubicBezTo>
                  <a:cubicBezTo>
                    <a:pt x="32" y="3"/>
                    <a:pt x="35" y="9"/>
                    <a:pt x="36" y="16"/>
                  </a:cubicBezTo>
                  <a:cubicBezTo>
                    <a:pt x="38" y="24"/>
                    <a:pt x="34" y="40"/>
                    <a:pt x="25" y="46"/>
                  </a:cubicBezTo>
                  <a:cubicBezTo>
                    <a:pt x="22" y="48"/>
                    <a:pt x="17" y="50"/>
                    <a:pt x="9" y="46"/>
                  </a:cubicBezTo>
                  <a:cubicBezTo>
                    <a:pt x="9" y="46"/>
                    <a:pt x="9" y="46"/>
                    <a:pt x="9" y="46"/>
                  </a:cubicBezTo>
                  <a:cubicBezTo>
                    <a:pt x="9" y="46"/>
                    <a:pt x="8" y="46"/>
                    <a:pt x="8" y="45"/>
                  </a:cubicBezTo>
                  <a:close/>
                  <a:moveTo>
                    <a:pt x="11" y="43"/>
                  </a:moveTo>
                  <a:cubicBezTo>
                    <a:pt x="11" y="43"/>
                    <a:pt x="11" y="43"/>
                    <a:pt x="11" y="43"/>
                  </a:cubicBezTo>
                  <a:close/>
                  <a:moveTo>
                    <a:pt x="26" y="9"/>
                  </a:moveTo>
                  <a:cubicBezTo>
                    <a:pt x="25" y="8"/>
                    <a:pt x="25" y="8"/>
                    <a:pt x="24" y="8"/>
                  </a:cubicBezTo>
                  <a:cubicBezTo>
                    <a:pt x="21" y="7"/>
                    <a:pt x="18" y="9"/>
                    <a:pt x="15" y="11"/>
                  </a:cubicBezTo>
                  <a:cubicBezTo>
                    <a:pt x="10" y="15"/>
                    <a:pt x="7" y="22"/>
                    <a:pt x="7" y="28"/>
                  </a:cubicBezTo>
                  <a:cubicBezTo>
                    <a:pt x="7" y="32"/>
                    <a:pt x="9" y="38"/>
                    <a:pt x="13" y="40"/>
                  </a:cubicBezTo>
                  <a:cubicBezTo>
                    <a:pt x="16" y="42"/>
                    <a:pt x="19" y="42"/>
                    <a:pt x="21" y="40"/>
                  </a:cubicBezTo>
                  <a:cubicBezTo>
                    <a:pt x="27" y="36"/>
                    <a:pt x="31" y="23"/>
                    <a:pt x="30" y="17"/>
                  </a:cubicBezTo>
                  <a:cubicBezTo>
                    <a:pt x="29" y="15"/>
                    <a:pt x="28" y="11"/>
                    <a:pt x="26"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7" name="Freeform 22">
              <a:extLst>
                <a:ext uri="{FF2B5EF4-FFF2-40B4-BE49-F238E27FC236}">
                  <a16:creationId xmlns="" xmlns:a16="http://schemas.microsoft.com/office/drawing/2014/main" id="{5D150093-DAB1-4AE0-9A8D-29B97014A528}"/>
                </a:ext>
              </a:extLst>
            </p:cNvPr>
            <p:cNvSpPr>
              <a:spLocks noEditPoints="1"/>
            </p:cNvSpPr>
            <p:nvPr/>
          </p:nvSpPr>
          <p:spPr bwMode="auto">
            <a:xfrm>
              <a:off x="106" y="935"/>
              <a:ext cx="95" cy="116"/>
            </a:xfrm>
            <a:custGeom>
              <a:avLst/>
              <a:gdLst>
                <a:gd name="T0" fmla="*/ 13 w 40"/>
                <a:gd name="T1" fmla="*/ 45 h 49"/>
                <a:gd name="T2" fmla="*/ 9 w 40"/>
                <a:gd name="T3" fmla="*/ 41 h 49"/>
                <a:gd name="T4" fmla="*/ 2 w 40"/>
                <a:gd name="T5" fmla="*/ 15 h 49"/>
                <a:gd name="T6" fmla="*/ 11 w 40"/>
                <a:gd name="T7" fmla="*/ 4 h 49"/>
                <a:gd name="T8" fmla="*/ 33 w 40"/>
                <a:gd name="T9" fmla="*/ 14 h 49"/>
                <a:gd name="T10" fmla="*/ 32 w 40"/>
                <a:gd name="T11" fmla="*/ 46 h 49"/>
                <a:gd name="T12" fmla="*/ 32 w 40"/>
                <a:gd name="T13" fmla="*/ 46 h 49"/>
                <a:gd name="T14" fmla="*/ 19 w 40"/>
                <a:gd name="T15" fmla="*/ 48 h 49"/>
                <a:gd name="T16" fmla="*/ 13 w 40"/>
                <a:gd name="T17" fmla="*/ 45 h 49"/>
                <a:gd name="T18" fmla="*/ 21 w 40"/>
                <a:gd name="T19" fmla="*/ 11 h 49"/>
                <a:gd name="T20" fmla="*/ 14 w 40"/>
                <a:gd name="T21" fmla="*/ 10 h 49"/>
                <a:gd name="T22" fmla="*/ 9 w 40"/>
                <a:gd name="T23" fmla="*/ 17 h 49"/>
                <a:gd name="T24" fmla="*/ 14 w 40"/>
                <a:gd name="T25" fmla="*/ 37 h 49"/>
                <a:gd name="T26" fmla="*/ 21 w 40"/>
                <a:gd name="T27" fmla="*/ 41 h 49"/>
                <a:gd name="T28" fmla="*/ 28 w 40"/>
                <a:gd name="T29" fmla="*/ 41 h 49"/>
                <a:gd name="T30" fmla="*/ 28 w 40"/>
                <a:gd name="T31" fmla="*/ 41 h 49"/>
                <a:gd name="T32" fmla="*/ 27 w 40"/>
                <a:gd name="T33" fmla="*/ 17 h 49"/>
                <a:gd name="T34" fmla="*/ 21 w 40"/>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 h="49">
                  <a:moveTo>
                    <a:pt x="13" y="45"/>
                  </a:moveTo>
                  <a:cubicBezTo>
                    <a:pt x="12" y="44"/>
                    <a:pt x="10" y="43"/>
                    <a:pt x="9" y="41"/>
                  </a:cubicBezTo>
                  <a:cubicBezTo>
                    <a:pt x="2" y="34"/>
                    <a:pt x="0" y="24"/>
                    <a:pt x="2" y="15"/>
                  </a:cubicBezTo>
                  <a:cubicBezTo>
                    <a:pt x="4" y="9"/>
                    <a:pt x="7" y="5"/>
                    <a:pt x="11" y="4"/>
                  </a:cubicBezTo>
                  <a:cubicBezTo>
                    <a:pt x="19" y="0"/>
                    <a:pt x="27" y="4"/>
                    <a:pt x="33" y="14"/>
                  </a:cubicBezTo>
                  <a:cubicBezTo>
                    <a:pt x="39" y="25"/>
                    <a:pt x="40" y="40"/>
                    <a:pt x="32" y="46"/>
                  </a:cubicBezTo>
                  <a:cubicBezTo>
                    <a:pt x="32" y="46"/>
                    <a:pt x="32" y="46"/>
                    <a:pt x="32" y="46"/>
                  </a:cubicBezTo>
                  <a:cubicBezTo>
                    <a:pt x="28" y="49"/>
                    <a:pt x="23" y="49"/>
                    <a:pt x="19" y="48"/>
                  </a:cubicBezTo>
                  <a:cubicBezTo>
                    <a:pt x="17" y="47"/>
                    <a:pt x="15" y="46"/>
                    <a:pt x="13" y="45"/>
                  </a:cubicBezTo>
                  <a:close/>
                  <a:moveTo>
                    <a:pt x="21" y="11"/>
                  </a:moveTo>
                  <a:cubicBezTo>
                    <a:pt x="19" y="10"/>
                    <a:pt x="17" y="9"/>
                    <a:pt x="14" y="10"/>
                  </a:cubicBezTo>
                  <a:cubicBezTo>
                    <a:pt x="11" y="11"/>
                    <a:pt x="9" y="15"/>
                    <a:pt x="9" y="17"/>
                  </a:cubicBezTo>
                  <a:cubicBezTo>
                    <a:pt x="7" y="23"/>
                    <a:pt x="9" y="31"/>
                    <a:pt x="14" y="37"/>
                  </a:cubicBezTo>
                  <a:cubicBezTo>
                    <a:pt x="16" y="39"/>
                    <a:pt x="19" y="41"/>
                    <a:pt x="21" y="41"/>
                  </a:cubicBezTo>
                  <a:cubicBezTo>
                    <a:pt x="23" y="42"/>
                    <a:pt x="26" y="42"/>
                    <a:pt x="28" y="41"/>
                  </a:cubicBezTo>
                  <a:cubicBezTo>
                    <a:pt x="28" y="41"/>
                    <a:pt x="28" y="41"/>
                    <a:pt x="28" y="41"/>
                  </a:cubicBezTo>
                  <a:cubicBezTo>
                    <a:pt x="32" y="37"/>
                    <a:pt x="31" y="26"/>
                    <a:pt x="27" y="17"/>
                  </a:cubicBezTo>
                  <a:cubicBezTo>
                    <a:pt x="26" y="16"/>
                    <a:pt x="24" y="13"/>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8" name="Freeform 23">
              <a:extLst>
                <a:ext uri="{FF2B5EF4-FFF2-40B4-BE49-F238E27FC236}">
                  <a16:creationId xmlns="" xmlns:a16="http://schemas.microsoft.com/office/drawing/2014/main" id="{D5587FB0-1971-4FA5-96E5-9B03C061337F}"/>
                </a:ext>
              </a:extLst>
            </p:cNvPr>
            <p:cNvSpPr>
              <a:spLocks noEditPoints="1"/>
            </p:cNvSpPr>
            <p:nvPr/>
          </p:nvSpPr>
          <p:spPr bwMode="auto">
            <a:xfrm>
              <a:off x="337" y="1209"/>
              <a:ext cx="110" cy="88"/>
            </a:xfrm>
            <a:custGeom>
              <a:avLst/>
              <a:gdLst>
                <a:gd name="T0" fmla="*/ 12 w 46"/>
                <a:gd name="T1" fmla="*/ 29 h 37"/>
                <a:gd name="T2" fmla="*/ 3 w 46"/>
                <a:gd name="T3" fmla="*/ 19 h 37"/>
                <a:gd name="T4" fmla="*/ 10 w 46"/>
                <a:gd name="T5" fmla="*/ 2 h 37"/>
                <a:gd name="T6" fmla="*/ 27 w 46"/>
                <a:gd name="T7" fmla="*/ 2 h 37"/>
                <a:gd name="T8" fmla="*/ 45 w 46"/>
                <a:gd name="T9" fmla="*/ 22 h 37"/>
                <a:gd name="T10" fmla="*/ 45 w 46"/>
                <a:gd name="T11" fmla="*/ 22 h 37"/>
                <a:gd name="T12" fmla="*/ 43 w 46"/>
                <a:gd name="T13" fmla="*/ 33 h 37"/>
                <a:gd name="T14" fmla="*/ 32 w 46"/>
                <a:gd name="T15" fmla="*/ 37 h 37"/>
                <a:gd name="T16" fmla="*/ 12 w 46"/>
                <a:gd name="T17" fmla="*/ 29 h 37"/>
                <a:gd name="T18" fmla="*/ 28 w 46"/>
                <a:gd name="T19" fmla="*/ 11 h 37"/>
                <a:gd name="T20" fmla="*/ 24 w 46"/>
                <a:gd name="T21" fmla="*/ 9 h 37"/>
                <a:gd name="T22" fmla="*/ 13 w 46"/>
                <a:gd name="T23" fmla="*/ 8 h 37"/>
                <a:gd name="T24" fmla="*/ 9 w 46"/>
                <a:gd name="T25" fmla="*/ 16 h 37"/>
                <a:gd name="T26" fmla="*/ 33 w 46"/>
                <a:gd name="T27" fmla="*/ 30 h 37"/>
                <a:gd name="T28" fmla="*/ 38 w 46"/>
                <a:gd name="T29" fmla="*/ 29 h 37"/>
                <a:gd name="T30" fmla="*/ 38 w 46"/>
                <a:gd name="T31" fmla="*/ 24 h 37"/>
                <a:gd name="T32" fmla="*/ 28 w 46"/>
                <a:gd name="T33" fmla="*/ 1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37">
                  <a:moveTo>
                    <a:pt x="12" y="29"/>
                  </a:moveTo>
                  <a:cubicBezTo>
                    <a:pt x="8" y="26"/>
                    <a:pt x="5" y="23"/>
                    <a:pt x="3" y="19"/>
                  </a:cubicBezTo>
                  <a:cubicBezTo>
                    <a:pt x="0" y="12"/>
                    <a:pt x="4" y="5"/>
                    <a:pt x="10" y="2"/>
                  </a:cubicBezTo>
                  <a:cubicBezTo>
                    <a:pt x="15" y="0"/>
                    <a:pt x="21" y="0"/>
                    <a:pt x="27" y="2"/>
                  </a:cubicBezTo>
                  <a:cubicBezTo>
                    <a:pt x="35" y="6"/>
                    <a:pt x="43" y="14"/>
                    <a:pt x="45" y="22"/>
                  </a:cubicBezTo>
                  <a:cubicBezTo>
                    <a:pt x="45" y="22"/>
                    <a:pt x="45" y="22"/>
                    <a:pt x="45" y="22"/>
                  </a:cubicBezTo>
                  <a:cubicBezTo>
                    <a:pt x="46" y="27"/>
                    <a:pt x="46" y="31"/>
                    <a:pt x="43" y="33"/>
                  </a:cubicBezTo>
                  <a:cubicBezTo>
                    <a:pt x="41" y="36"/>
                    <a:pt x="37" y="37"/>
                    <a:pt x="32" y="37"/>
                  </a:cubicBezTo>
                  <a:cubicBezTo>
                    <a:pt x="27" y="36"/>
                    <a:pt x="18" y="34"/>
                    <a:pt x="12" y="29"/>
                  </a:cubicBezTo>
                  <a:close/>
                  <a:moveTo>
                    <a:pt x="28" y="11"/>
                  </a:moveTo>
                  <a:cubicBezTo>
                    <a:pt x="27" y="10"/>
                    <a:pt x="26" y="9"/>
                    <a:pt x="24" y="9"/>
                  </a:cubicBezTo>
                  <a:cubicBezTo>
                    <a:pt x="21" y="8"/>
                    <a:pt x="17" y="6"/>
                    <a:pt x="13" y="8"/>
                  </a:cubicBezTo>
                  <a:cubicBezTo>
                    <a:pt x="11" y="10"/>
                    <a:pt x="8" y="13"/>
                    <a:pt x="9" y="16"/>
                  </a:cubicBezTo>
                  <a:cubicBezTo>
                    <a:pt x="13" y="23"/>
                    <a:pt x="24" y="29"/>
                    <a:pt x="33" y="30"/>
                  </a:cubicBezTo>
                  <a:cubicBezTo>
                    <a:pt x="36" y="30"/>
                    <a:pt x="37" y="30"/>
                    <a:pt x="38" y="29"/>
                  </a:cubicBezTo>
                  <a:cubicBezTo>
                    <a:pt x="39" y="28"/>
                    <a:pt x="39" y="26"/>
                    <a:pt x="38" y="24"/>
                  </a:cubicBezTo>
                  <a:cubicBezTo>
                    <a:pt x="37" y="19"/>
                    <a:pt x="33" y="14"/>
                    <a:pt x="2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9" name="Freeform 24">
              <a:extLst>
                <a:ext uri="{FF2B5EF4-FFF2-40B4-BE49-F238E27FC236}">
                  <a16:creationId xmlns="" xmlns:a16="http://schemas.microsoft.com/office/drawing/2014/main" id="{EEEB3B7F-E137-438D-868E-4BA1E9BB6536}"/>
                </a:ext>
              </a:extLst>
            </p:cNvPr>
            <p:cNvSpPr>
              <a:spLocks/>
            </p:cNvSpPr>
            <p:nvPr/>
          </p:nvSpPr>
          <p:spPr bwMode="auto">
            <a:xfrm>
              <a:off x="938" y="367"/>
              <a:ext cx="26" cy="48"/>
            </a:xfrm>
            <a:custGeom>
              <a:avLst/>
              <a:gdLst>
                <a:gd name="T0" fmla="*/ 2 w 11"/>
                <a:gd name="T1" fmla="*/ 19 h 20"/>
                <a:gd name="T2" fmla="*/ 1 w 11"/>
                <a:gd name="T3" fmla="*/ 15 h 20"/>
                <a:gd name="T4" fmla="*/ 4 w 11"/>
                <a:gd name="T5" fmla="*/ 4 h 20"/>
                <a:gd name="T6" fmla="*/ 7 w 11"/>
                <a:gd name="T7" fmla="*/ 1 h 20"/>
                <a:gd name="T8" fmla="*/ 11 w 11"/>
                <a:gd name="T9" fmla="*/ 4 h 20"/>
                <a:gd name="T10" fmla="*/ 7 w 11"/>
                <a:gd name="T11" fmla="*/ 18 h 20"/>
                <a:gd name="T12" fmla="*/ 2 w 11"/>
                <a:gd name="T13" fmla="*/ 19 h 20"/>
                <a:gd name="T14" fmla="*/ 2 w 11"/>
                <a:gd name="T15" fmla="*/ 1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0">
                  <a:moveTo>
                    <a:pt x="2" y="19"/>
                  </a:moveTo>
                  <a:cubicBezTo>
                    <a:pt x="0" y="18"/>
                    <a:pt x="0" y="16"/>
                    <a:pt x="1" y="15"/>
                  </a:cubicBezTo>
                  <a:cubicBezTo>
                    <a:pt x="2" y="11"/>
                    <a:pt x="3" y="8"/>
                    <a:pt x="4" y="4"/>
                  </a:cubicBezTo>
                  <a:cubicBezTo>
                    <a:pt x="4" y="2"/>
                    <a:pt x="5" y="0"/>
                    <a:pt x="7" y="1"/>
                  </a:cubicBezTo>
                  <a:cubicBezTo>
                    <a:pt x="9" y="1"/>
                    <a:pt x="11" y="2"/>
                    <a:pt x="11" y="4"/>
                  </a:cubicBezTo>
                  <a:cubicBezTo>
                    <a:pt x="10" y="9"/>
                    <a:pt x="9" y="14"/>
                    <a:pt x="7" y="18"/>
                  </a:cubicBezTo>
                  <a:cubicBezTo>
                    <a:pt x="6" y="20"/>
                    <a:pt x="4" y="20"/>
                    <a:pt x="2" y="19"/>
                  </a:cubicBezTo>
                  <a:cubicBezTo>
                    <a:pt x="2" y="19"/>
                    <a:pt x="2" y="19"/>
                    <a:pt x="2" y="1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0" name="Freeform 25">
              <a:extLst>
                <a:ext uri="{FF2B5EF4-FFF2-40B4-BE49-F238E27FC236}">
                  <a16:creationId xmlns="" xmlns:a16="http://schemas.microsoft.com/office/drawing/2014/main" id="{AAF45434-D68D-4D50-B1FF-014C1632ABF8}"/>
                </a:ext>
              </a:extLst>
            </p:cNvPr>
            <p:cNvSpPr>
              <a:spLocks/>
            </p:cNvSpPr>
            <p:nvPr/>
          </p:nvSpPr>
          <p:spPr bwMode="auto">
            <a:xfrm>
              <a:off x="821" y="348"/>
              <a:ext cx="21" cy="38"/>
            </a:xfrm>
            <a:custGeom>
              <a:avLst/>
              <a:gdLst>
                <a:gd name="T0" fmla="*/ 2 w 9"/>
                <a:gd name="T1" fmla="*/ 15 h 16"/>
                <a:gd name="T2" fmla="*/ 1 w 9"/>
                <a:gd name="T3" fmla="*/ 12 h 16"/>
                <a:gd name="T4" fmla="*/ 1 w 9"/>
                <a:gd name="T5" fmla="*/ 4 h 16"/>
                <a:gd name="T6" fmla="*/ 5 w 9"/>
                <a:gd name="T7" fmla="*/ 0 h 16"/>
                <a:gd name="T8" fmla="*/ 8 w 9"/>
                <a:gd name="T9" fmla="*/ 4 h 16"/>
                <a:gd name="T10" fmla="*/ 7 w 9"/>
                <a:gd name="T11" fmla="*/ 13 h 16"/>
                <a:gd name="T12" fmla="*/ 3 w 9"/>
                <a:gd name="T13" fmla="*/ 16 h 16"/>
                <a:gd name="T14" fmla="*/ 2 w 9"/>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2" y="15"/>
                  </a:moveTo>
                  <a:cubicBezTo>
                    <a:pt x="1" y="15"/>
                    <a:pt x="0" y="13"/>
                    <a:pt x="1" y="12"/>
                  </a:cubicBezTo>
                  <a:cubicBezTo>
                    <a:pt x="1" y="9"/>
                    <a:pt x="2" y="7"/>
                    <a:pt x="1" y="4"/>
                  </a:cubicBezTo>
                  <a:cubicBezTo>
                    <a:pt x="1" y="2"/>
                    <a:pt x="3" y="1"/>
                    <a:pt x="5" y="0"/>
                  </a:cubicBezTo>
                  <a:cubicBezTo>
                    <a:pt x="6" y="0"/>
                    <a:pt x="8" y="2"/>
                    <a:pt x="8" y="4"/>
                  </a:cubicBezTo>
                  <a:cubicBezTo>
                    <a:pt x="9" y="7"/>
                    <a:pt x="8" y="10"/>
                    <a:pt x="7" y="13"/>
                  </a:cubicBezTo>
                  <a:cubicBezTo>
                    <a:pt x="7" y="15"/>
                    <a:pt x="5" y="16"/>
                    <a:pt x="3" y="16"/>
                  </a:cubicBezTo>
                  <a:cubicBezTo>
                    <a:pt x="3" y="16"/>
                    <a:pt x="2"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1" name="Freeform 26">
              <a:extLst>
                <a:ext uri="{FF2B5EF4-FFF2-40B4-BE49-F238E27FC236}">
                  <a16:creationId xmlns="" xmlns:a16="http://schemas.microsoft.com/office/drawing/2014/main" id="{72C410F6-75F0-45B3-8B8A-488CFB92075C}"/>
                </a:ext>
              </a:extLst>
            </p:cNvPr>
            <p:cNvSpPr>
              <a:spLocks/>
            </p:cNvSpPr>
            <p:nvPr/>
          </p:nvSpPr>
          <p:spPr bwMode="auto">
            <a:xfrm>
              <a:off x="711" y="331"/>
              <a:ext cx="24" cy="60"/>
            </a:xfrm>
            <a:custGeom>
              <a:avLst/>
              <a:gdLst>
                <a:gd name="T0" fmla="*/ 4 w 10"/>
                <a:gd name="T1" fmla="*/ 24 h 25"/>
                <a:gd name="T2" fmla="*/ 3 w 10"/>
                <a:gd name="T3" fmla="*/ 22 h 25"/>
                <a:gd name="T4" fmla="*/ 0 w 10"/>
                <a:gd name="T5" fmla="*/ 4 h 25"/>
                <a:gd name="T6" fmla="*/ 3 w 10"/>
                <a:gd name="T7" fmla="*/ 0 h 25"/>
                <a:gd name="T8" fmla="*/ 7 w 10"/>
                <a:gd name="T9" fmla="*/ 3 h 25"/>
                <a:gd name="T10" fmla="*/ 9 w 10"/>
                <a:gd name="T11" fmla="*/ 21 h 25"/>
                <a:gd name="T12" fmla="*/ 6 w 10"/>
                <a:gd name="T13" fmla="*/ 25 h 25"/>
                <a:gd name="T14" fmla="*/ 4 w 10"/>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25">
                  <a:moveTo>
                    <a:pt x="4" y="24"/>
                  </a:moveTo>
                  <a:cubicBezTo>
                    <a:pt x="3" y="24"/>
                    <a:pt x="3" y="23"/>
                    <a:pt x="3" y="22"/>
                  </a:cubicBezTo>
                  <a:cubicBezTo>
                    <a:pt x="0" y="4"/>
                    <a:pt x="0" y="4"/>
                    <a:pt x="0" y="4"/>
                  </a:cubicBezTo>
                  <a:cubicBezTo>
                    <a:pt x="0" y="2"/>
                    <a:pt x="1" y="1"/>
                    <a:pt x="3" y="0"/>
                  </a:cubicBezTo>
                  <a:cubicBezTo>
                    <a:pt x="5" y="0"/>
                    <a:pt x="7" y="1"/>
                    <a:pt x="7" y="3"/>
                  </a:cubicBezTo>
                  <a:cubicBezTo>
                    <a:pt x="9" y="21"/>
                    <a:pt x="9" y="21"/>
                    <a:pt x="9" y="21"/>
                  </a:cubicBezTo>
                  <a:cubicBezTo>
                    <a:pt x="10" y="23"/>
                    <a:pt x="8" y="25"/>
                    <a:pt x="6" y="25"/>
                  </a:cubicBezTo>
                  <a:cubicBezTo>
                    <a:pt x="6" y="25"/>
                    <a:pt x="5" y="25"/>
                    <a:pt x="4"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2" name="Freeform 27">
              <a:extLst>
                <a:ext uri="{FF2B5EF4-FFF2-40B4-BE49-F238E27FC236}">
                  <a16:creationId xmlns="" xmlns:a16="http://schemas.microsoft.com/office/drawing/2014/main" id="{2205C434-FDDE-4E5E-9524-B2B14CCC2A68}"/>
                </a:ext>
              </a:extLst>
            </p:cNvPr>
            <p:cNvSpPr>
              <a:spLocks/>
            </p:cNvSpPr>
            <p:nvPr/>
          </p:nvSpPr>
          <p:spPr bwMode="auto">
            <a:xfrm>
              <a:off x="606" y="374"/>
              <a:ext cx="22" cy="43"/>
            </a:xfrm>
            <a:custGeom>
              <a:avLst/>
              <a:gdLst>
                <a:gd name="T0" fmla="*/ 3 w 9"/>
                <a:gd name="T1" fmla="*/ 17 h 18"/>
                <a:gd name="T2" fmla="*/ 2 w 9"/>
                <a:gd name="T3" fmla="*/ 14 h 18"/>
                <a:gd name="T4" fmla="*/ 1 w 9"/>
                <a:gd name="T5" fmla="*/ 5 h 18"/>
                <a:gd name="T6" fmla="*/ 3 w 9"/>
                <a:gd name="T7" fmla="*/ 1 h 18"/>
                <a:gd name="T8" fmla="*/ 7 w 9"/>
                <a:gd name="T9" fmla="*/ 3 h 18"/>
                <a:gd name="T10" fmla="*/ 9 w 9"/>
                <a:gd name="T11" fmla="*/ 14 h 18"/>
                <a:gd name="T12" fmla="*/ 5 w 9"/>
                <a:gd name="T13" fmla="*/ 17 h 18"/>
                <a:gd name="T14" fmla="*/ 3 w 9"/>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8">
                  <a:moveTo>
                    <a:pt x="3" y="17"/>
                  </a:moveTo>
                  <a:cubicBezTo>
                    <a:pt x="2" y="16"/>
                    <a:pt x="2" y="15"/>
                    <a:pt x="2" y="14"/>
                  </a:cubicBezTo>
                  <a:cubicBezTo>
                    <a:pt x="2" y="11"/>
                    <a:pt x="2" y="8"/>
                    <a:pt x="1" y="5"/>
                  </a:cubicBezTo>
                  <a:cubicBezTo>
                    <a:pt x="0" y="4"/>
                    <a:pt x="1" y="2"/>
                    <a:pt x="3" y="1"/>
                  </a:cubicBezTo>
                  <a:cubicBezTo>
                    <a:pt x="5" y="0"/>
                    <a:pt x="7" y="1"/>
                    <a:pt x="7" y="3"/>
                  </a:cubicBezTo>
                  <a:cubicBezTo>
                    <a:pt x="8" y="7"/>
                    <a:pt x="9" y="11"/>
                    <a:pt x="9" y="14"/>
                  </a:cubicBezTo>
                  <a:cubicBezTo>
                    <a:pt x="9" y="16"/>
                    <a:pt x="7" y="18"/>
                    <a:pt x="5" y="17"/>
                  </a:cubicBezTo>
                  <a:cubicBezTo>
                    <a:pt x="4" y="17"/>
                    <a:pt x="4" y="17"/>
                    <a:pt x="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3" name="Freeform 28">
              <a:extLst>
                <a:ext uri="{FF2B5EF4-FFF2-40B4-BE49-F238E27FC236}">
                  <a16:creationId xmlns="" xmlns:a16="http://schemas.microsoft.com/office/drawing/2014/main" id="{099AE148-EC9C-4654-8413-9C4A69B18ADE}"/>
                </a:ext>
              </a:extLst>
            </p:cNvPr>
            <p:cNvSpPr>
              <a:spLocks/>
            </p:cNvSpPr>
            <p:nvPr/>
          </p:nvSpPr>
          <p:spPr bwMode="auto">
            <a:xfrm>
              <a:off x="499" y="384"/>
              <a:ext cx="40" cy="86"/>
            </a:xfrm>
            <a:custGeom>
              <a:avLst/>
              <a:gdLst>
                <a:gd name="T0" fmla="*/ 12 w 17"/>
                <a:gd name="T1" fmla="*/ 35 h 36"/>
                <a:gd name="T2" fmla="*/ 10 w 17"/>
                <a:gd name="T3" fmla="*/ 33 h 36"/>
                <a:gd name="T4" fmla="*/ 1 w 17"/>
                <a:gd name="T5" fmla="*/ 5 h 36"/>
                <a:gd name="T6" fmla="*/ 3 w 17"/>
                <a:gd name="T7" fmla="*/ 1 h 36"/>
                <a:gd name="T8" fmla="*/ 8 w 17"/>
                <a:gd name="T9" fmla="*/ 3 h 36"/>
                <a:gd name="T10" fmla="*/ 17 w 17"/>
                <a:gd name="T11" fmla="*/ 31 h 36"/>
                <a:gd name="T12" fmla="*/ 14 w 17"/>
                <a:gd name="T13" fmla="*/ 35 h 36"/>
                <a:gd name="T14" fmla="*/ 12 w 17"/>
                <a:gd name="T15" fmla="*/ 35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36">
                  <a:moveTo>
                    <a:pt x="12" y="35"/>
                  </a:moveTo>
                  <a:cubicBezTo>
                    <a:pt x="11" y="34"/>
                    <a:pt x="10" y="34"/>
                    <a:pt x="10" y="33"/>
                  </a:cubicBezTo>
                  <a:cubicBezTo>
                    <a:pt x="8" y="24"/>
                    <a:pt x="5" y="14"/>
                    <a:pt x="1" y="5"/>
                  </a:cubicBezTo>
                  <a:cubicBezTo>
                    <a:pt x="0" y="3"/>
                    <a:pt x="1" y="1"/>
                    <a:pt x="3" y="1"/>
                  </a:cubicBezTo>
                  <a:cubicBezTo>
                    <a:pt x="5" y="0"/>
                    <a:pt x="7" y="1"/>
                    <a:pt x="8" y="3"/>
                  </a:cubicBezTo>
                  <a:cubicBezTo>
                    <a:pt x="11" y="12"/>
                    <a:pt x="14" y="22"/>
                    <a:pt x="17" y="31"/>
                  </a:cubicBezTo>
                  <a:cubicBezTo>
                    <a:pt x="17" y="33"/>
                    <a:pt x="16" y="35"/>
                    <a:pt x="14" y="35"/>
                  </a:cubicBezTo>
                  <a:cubicBezTo>
                    <a:pt x="13" y="36"/>
                    <a:pt x="12" y="35"/>
                    <a:pt x="12" y="3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4" name="Freeform 29">
              <a:extLst>
                <a:ext uri="{FF2B5EF4-FFF2-40B4-BE49-F238E27FC236}">
                  <a16:creationId xmlns="" xmlns:a16="http://schemas.microsoft.com/office/drawing/2014/main" id="{F02D738B-5710-4E24-8325-CE36FA49D08F}"/>
                </a:ext>
              </a:extLst>
            </p:cNvPr>
            <p:cNvSpPr>
              <a:spLocks/>
            </p:cNvSpPr>
            <p:nvPr/>
          </p:nvSpPr>
          <p:spPr bwMode="auto">
            <a:xfrm>
              <a:off x="385" y="484"/>
              <a:ext cx="66" cy="62"/>
            </a:xfrm>
            <a:custGeom>
              <a:avLst/>
              <a:gdLst>
                <a:gd name="T0" fmla="*/ 22 w 28"/>
                <a:gd name="T1" fmla="*/ 25 h 26"/>
                <a:gd name="T2" fmla="*/ 22 w 28"/>
                <a:gd name="T3" fmla="*/ 25 h 26"/>
                <a:gd name="T4" fmla="*/ 2 w 28"/>
                <a:gd name="T5" fmla="*/ 7 h 26"/>
                <a:gd name="T6" fmla="*/ 2 w 28"/>
                <a:gd name="T7" fmla="*/ 2 h 26"/>
                <a:gd name="T8" fmla="*/ 7 w 28"/>
                <a:gd name="T9" fmla="*/ 2 h 26"/>
                <a:gd name="T10" fmla="*/ 27 w 28"/>
                <a:gd name="T11" fmla="*/ 20 h 26"/>
                <a:gd name="T12" fmla="*/ 27 w 28"/>
                <a:gd name="T13" fmla="*/ 25 h 26"/>
                <a:gd name="T14" fmla="*/ 22 w 28"/>
                <a:gd name="T15" fmla="*/ 25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6">
                  <a:moveTo>
                    <a:pt x="22" y="25"/>
                  </a:moveTo>
                  <a:cubicBezTo>
                    <a:pt x="22" y="25"/>
                    <a:pt x="22" y="25"/>
                    <a:pt x="22" y="25"/>
                  </a:cubicBezTo>
                  <a:cubicBezTo>
                    <a:pt x="16" y="19"/>
                    <a:pt x="9" y="13"/>
                    <a:pt x="2" y="7"/>
                  </a:cubicBezTo>
                  <a:cubicBezTo>
                    <a:pt x="1" y="6"/>
                    <a:pt x="0" y="4"/>
                    <a:pt x="2" y="2"/>
                  </a:cubicBezTo>
                  <a:cubicBezTo>
                    <a:pt x="3" y="1"/>
                    <a:pt x="5" y="0"/>
                    <a:pt x="7" y="2"/>
                  </a:cubicBezTo>
                  <a:cubicBezTo>
                    <a:pt x="13" y="7"/>
                    <a:pt x="20" y="13"/>
                    <a:pt x="27" y="20"/>
                  </a:cubicBezTo>
                  <a:cubicBezTo>
                    <a:pt x="28" y="21"/>
                    <a:pt x="28" y="23"/>
                    <a:pt x="27" y="25"/>
                  </a:cubicBezTo>
                  <a:cubicBezTo>
                    <a:pt x="26" y="26"/>
                    <a:pt x="24" y="26"/>
                    <a:pt x="2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5" name="Freeform 30">
              <a:extLst>
                <a:ext uri="{FF2B5EF4-FFF2-40B4-BE49-F238E27FC236}">
                  <a16:creationId xmlns="" xmlns:a16="http://schemas.microsoft.com/office/drawing/2014/main" id="{2AD19FCE-955A-4456-B470-83C2F2F6C695}"/>
                </a:ext>
              </a:extLst>
            </p:cNvPr>
            <p:cNvSpPr>
              <a:spLocks/>
            </p:cNvSpPr>
            <p:nvPr/>
          </p:nvSpPr>
          <p:spPr bwMode="auto">
            <a:xfrm>
              <a:off x="349" y="620"/>
              <a:ext cx="36" cy="26"/>
            </a:xfrm>
            <a:custGeom>
              <a:avLst/>
              <a:gdLst>
                <a:gd name="T0" fmla="*/ 2 w 15"/>
                <a:gd name="T1" fmla="*/ 6 h 11"/>
                <a:gd name="T2" fmla="*/ 0 w 15"/>
                <a:gd name="T3" fmla="*/ 3 h 11"/>
                <a:gd name="T4" fmla="*/ 5 w 15"/>
                <a:gd name="T5" fmla="*/ 0 h 11"/>
                <a:gd name="T6" fmla="*/ 13 w 15"/>
                <a:gd name="T7" fmla="*/ 4 h 11"/>
                <a:gd name="T8" fmla="*/ 14 w 15"/>
                <a:gd name="T9" fmla="*/ 9 h 11"/>
                <a:gd name="T10" fmla="*/ 10 w 15"/>
                <a:gd name="T11" fmla="*/ 10 h 11"/>
                <a:gd name="T12" fmla="*/ 3 w 15"/>
                <a:gd name="T13" fmla="*/ 7 h 11"/>
                <a:gd name="T14" fmla="*/ 2 w 15"/>
                <a:gd name="T15" fmla="*/ 6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1">
                  <a:moveTo>
                    <a:pt x="2" y="6"/>
                  </a:moveTo>
                  <a:cubicBezTo>
                    <a:pt x="0" y="6"/>
                    <a:pt x="0" y="4"/>
                    <a:pt x="0" y="3"/>
                  </a:cubicBezTo>
                  <a:cubicBezTo>
                    <a:pt x="1" y="1"/>
                    <a:pt x="3" y="0"/>
                    <a:pt x="5" y="0"/>
                  </a:cubicBezTo>
                  <a:cubicBezTo>
                    <a:pt x="8" y="1"/>
                    <a:pt x="11" y="3"/>
                    <a:pt x="13" y="4"/>
                  </a:cubicBezTo>
                  <a:cubicBezTo>
                    <a:pt x="15" y="5"/>
                    <a:pt x="15" y="7"/>
                    <a:pt x="14" y="9"/>
                  </a:cubicBezTo>
                  <a:cubicBezTo>
                    <a:pt x="13" y="11"/>
                    <a:pt x="11" y="11"/>
                    <a:pt x="10" y="10"/>
                  </a:cubicBezTo>
                  <a:cubicBezTo>
                    <a:pt x="7" y="9"/>
                    <a:pt x="5" y="8"/>
                    <a:pt x="3"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6" name="Freeform 31">
              <a:extLst>
                <a:ext uri="{FF2B5EF4-FFF2-40B4-BE49-F238E27FC236}">
                  <a16:creationId xmlns="" xmlns:a16="http://schemas.microsoft.com/office/drawing/2014/main" id="{9798C0D0-14EC-4260-A05E-78F42B978D22}"/>
                </a:ext>
              </a:extLst>
            </p:cNvPr>
            <p:cNvSpPr>
              <a:spLocks/>
            </p:cNvSpPr>
            <p:nvPr/>
          </p:nvSpPr>
          <p:spPr bwMode="auto">
            <a:xfrm>
              <a:off x="268" y="737"/>
              <a:ext cx="93" cy="26"/>
            </a:xfrm>
            <a:custGeom>
              <a:avLst/>
              <a:gdLst>
                <a:gd name="T0" fmla="*/ 1 w 39"/>
                <a:gd name="T1" fmla="*/ 7 h 11"/>
                <a:gd name="T2" fmla="*/ 0 w 39"/>
                <a:gd name="T3" fmla="*/ 4 h 11"/>
                <a:gd name="T4" fmla="*/ 4 w 39"/>
                <a:gd name="T5" fmla="*/ 0 h 11"/>
                <a:gd name="T6" fmla="*/ 36 w 39"/>
                <a:gd name="T7" fmla="*/ 4 h 11"/>
                <a:gd name="T8" fmla="*/ 39 w 39"/>
                <a:gd name="T9" fmla="*/ 7 h 11"/>
                <a:gd name="T10" fmla="*/ 35 w 39"/>
                <a:gd name="T11" fmla="*/ 10 h 11"/>
                <a:gd name="T12" fmla="*/ 3 w 39"/>
                <a:gd name="T13" fmla="*/ 7 h 11"/>
                <a:gd name="T14" fmla="*/ 1 w 39"/>
                <a:gd name="T15" fmla="*/ 7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11">
                  <a:moveTo>
                    <a:pt x="1" y="7"/>
                  </a:moveTo>
                  <a:cubicBezTo>
                    <a:pt x="0" y="6"/>
                    <a:pt x="0" y="5"/>
                    <a:pt x="0" y="4"/>
                  </a:cubicBezTo>
                  <a:cubicBezTo>
                    <a:pt x="0" y="2"/>
                    <a:pt x="2" y="0"/>
                    <a:pt x="4" y="0"/>
                  </a:cubicBezTo>
                  <a:cubicBezTo>
                    <a:pt x="36" y="4"/>
                    <a:pt x="36" y="4"/>
                    <a:pt x="36" y="4"/>
                  </a:cubicBezTo>
                  <a:cubicBezTo>
                    <a:pt x="38" y="4"/>
                    <a:pt x="39" y="5"/>
                    <a:pt x="39" y="7"/>
                  </a:cubicBezTo>
                  <a:cubicBezTo>
                    <a:pt x="39" y="9"/>
                    <a:pt x="37" y="11"/>
                    <a:pt x="35" y="10"/>
                  </a:cubicBezTo>
                  <a:cubicBezTo>
                    <a:pt x="3" y="7"/>
                    <a:pt x="3" y="7"/>
                    <a:pt x="3" y="7"/>
                  </a:cubicBezTo>
                  <a:cubicBezTo>
                    <a:pt x="2" y="7"/>
                    <a:pt x="2" y="7"/>
                    <a:pt x="1"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7" name="Freeform 32">
              <a:extLst>
                <a:ext uri="{FF2B5EF4-FFF2-40B4-BE49-F238E27FC236}">
                  <a16:creationId xmlns="" xmlns:a16="http://schemas.microsoft.com/office/drawing/2014/main" id="{C5527887-03A1-4A28-83DE-36A5DEA06229}"/>
                </a:ext>
              </a:extLst>
            </p:cNvPr>
            <p:cNvSpPr>
              <a:spLocks/>
            </p:cNvSpPr>
            <p:nvPr/>
          </p:nvSpPr>
          <p:spPr bwMode="auto">
            <a:xfrm>
              <a:off x="332" y="873"/>
              <a:ext cx="43" cy="23"/>
            </a:xfrm>
            <a:custGeom>
              <a:avLst/>
              <a:gdLst>
                <a:gd name="T0" fmla="*/ 1 w 18"/>
                <a:gd name="T1" fmla="*/ 9 h 10"/>
                <a:gd name="T2" fmla="*/ 0 w 18"/>
                <a:gd name="T3" fmla="*/ 5 h 10"/>
                <a:gd name="T4" fmla="*/ 4 w 18"/>
                <a:gd name="T5" fmla="*/ 2 h 10"/>
                <a:gd name="T6" fmla="*/ 12 w 18"/>
                <a:gd name="T7" fmla="*/ 1 h 10"/>
                <a:gd name="T8" fmla="*/ 17 w 18"/>
                <a:gd name="T9" fmla="*/ 2 h 10"/>
                <a:gd name="T10" fmla="*/ 16 w 18"/>
                <a:gd name="T11" fmla="*/ 7 h 10"/>
                <a:gd name="T12" fmla="*/ 3 w 18"/>
                <a:gd name="T13" fmla="*/ 9 h 10"/>
                <a:gd name="T14" fmla="*/ 1 w 18"/>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0">
                  <a:moveTo>
                    <a:pt x="1" y="9"/>
                  </a:moveTo>
                  <a:cubicBezTo>
                    <a:pt x="0" y="8"/>
                    <a:pt x="0" y="6"/>
                    <a:pt x="0" y="5"/>
                  </a:cubicBezTo>
                  <a:cubicBezTo>
                    <a:pt x="0" y="3"/>
                    <a:pt x="2" y="2"/>
                    <a:pt x="4" y="2"/>
                  </a:cubicBezTo>
                  <a:cubicBezTo>
                    <a:pt x="7" y="3"/>
                    <a:pt x="10" y="2"/>
                    <a:pt x="12" y="1"/>
                  </a:cubicBezTo>
                  <a:cubicBezTo>
                    <a:pt x="13" y="0"/>
                    <a:pt x="16" y="0"/>
                    <a:pt x="17" y="2"/>
                  </a:cubicBezTo>
                  <a:cubicBezTo>
                    <a:pt x="18" y="4"/>
                    <a:pt x="17" y="6"/>
                    <a:pt x="16" y="7"/>
                  </a:cubicBezTo>
                  <a:cubicBezTo>
                    <a:pt x="12" y="9"/>
                    <a:pt x="7" y="10"/>
                    <a:pt x="3" y="9"/>
                  </a:cubicBezTo>
                  <a:cubicBezTo>
                    <a:pt x="2" y="9"/>
                    <a:pt x="2" y="9"/>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8" name="Freeform 33">
              <a:extLst>
                <a:ext uri="{FF2B5EF4-FFF2-40B4-BE49-F238E27FC236}">
                  <a16:creationId xmlns="" xmlns:a16="http://schemas.microsoft.com/office/drawing/2014/main" id="{CAFE95C4-8D85-4094-95E5-B6018A221CEE}"/>
                </a:ext>
              </a:extLst>
            </p:cNvPr>
            <p:cNvSpPr>
              <a:spLocks/>
            </p:cNvSpPr>
            <p:nvPr/>
          </p:nvSpPr>
          <p:spPr bwMode="auto">
            <a:xfrm>
              <a:off x="320" y="956"/>
              <a:ext cx="84" cy="43"/>
            </a:xfrm>
            <a:custGeom>
              <a:avLst/>
              <a:gdLst>
                <a:gd name="T0" fmla="*/ 2 w 35"/>
                <a:gd name="T1" fmla="*/ 17 h 18"/>
                <a:gd name="T2" fmla="*/ 0 w 35"/>
                <a:gd name="T3" fmla="*/ 14 h 18"/>
                <a:gd name="T4" fmla="*/ 4 w 35"/>
                <a:gd name="T5" fmla="*/ 11 h 18"/>
                <a:gd name="T6" fmla="*/ 29 w 35"/>
                <a:gd name="T7" fmla="*/ 1 h 18"/>
                <a:gd name="T8" fmla="*/ 34 w 35"/>
                <a:gd name="T9" fmla="*/ 2 h 18"/>
                <a:gd name="T10" fmla="*/ 33 w 35"/>
                <a:gd name="T11" fmla="*/ 7 h 18"/>
                <a:gd name="T12" fmla="*/ 4 w 35"/>
                <a:gd name="T13" fmla="*/ 18 h 18"/>
                <a:gd name="T14" fmla="*/ 2 w 35"/>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 h="18">
                  <a:moveTo>
                    <a:pt x="2" y="17"/>
                  </a:moveTo>
                  <a:cubicBezTo>
                    <a:pt x="1" y="16"/>
                    <a:pt x="1" y="15"/>
                    <a:pt x="0" y="14"/>
                  </a:cubicBezTo>
                  <a:cubicBezTo>
                    <a:pt x="0" y="13"/>
                    <a:pt x="2" y="11"/>
                    <a:pt x="4" y="11"/>
                  </a:cubicBezTo>
                  <a:cubicBezTo>
                    <a:pt x="13" y="9"/>
                    <a:pt x="22" y="6"/>
                    <a:pt x="29" y="1"/>
                  </a:cubicBezTo>
                  <a:cubicBezTo>
                    <a:pt x="31" y="0"/>
                    <a:pt x="33" y="1"/>
                    <a:pt x="34" y="2"/>
                  </a:cubicBezTo>
                  <a:cubicBezTo>
                    <a:pt x="35" y="4"/>
                    <a:pt x="35" y="6"/>
                    <a:pt x="33" y="7"/>
                  </a:cubicBezTo>
                  <a:cubicBezTo>
                    <a:pt x="25" y="13"/>
                    <a:pt x="15" y="16"/>
                    <a:pt x="4" y="18"/>
                  </a:cubicBezTo>
                  <a:cubicBezTo>
                    <a:pt x="3" y="18"/>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9" name="Freeform 34">
              <a:extLst>
                <a:ext uri="{FF2B5EF4-FFF2-40B4-BE49-F238E27FC236}">
                  <a16:creationId xmlns="" xmlns:a16="http://schemas.microsoft.com/office/drawing/2014/main" id="{DAFA77FA-41CF-4AD8-B36A-B7A9CC194E97}"/>
                </a:ext>
              </a:extLst>
            </p:cNvPr>
            <p:cNvSpPr>
              <a:spLocks/>
            </p:cNvSpPr>
            <p:nvPr/>
          </p:nvSpPr>
          <p:spPr bwMode="auto">
            <a:xfrm>
              <a:off x="432" y="1061"/>
              <a:ext cx="43" cy="38"/>
            </a:xfrm>
            <a:custGeom>
              <a:avLst/>
              <a:gdLst>
                <a:gd name="T0" fmla="*/ 2 w 18"/>
                <a:gd name="T1" fmla="*/ 15 h 16"/>
                <a:gd name="T2" fmla="*/ 1 w 18"/>
                <a:gd name="T3" fmla="*/ 14 h 16"/>
                <a:gd name="T4" fmla="*/ 2 w 18"/>
                <a:gd name="T5" fmla="*/ 9 h 16"/>
                <a:gd name="T6" fmla="*/ 12 w 18"/>
                <a:gd name="T7" fmla="*/ 1 h 16"/>
                <a:gd name="T8" fmla="*/ 17 w 18"/>
                <a:gd name="T9" fmla="*/ 2 h 16"/>
                <a:gd name="T10" fmla="*/ 16 w 18"/>
                <a:gd name="T11" fmla="*/ 7 h 16"/>
                <a:gd name="T12" fmla="*/ 6 w 18"/>
                <a:gd name="T13" fmla="*/ 15 h 16"/>
                <a:gd name="T14" fmla="*/ 2 w 18"/>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6">
                  <a:moveTo>
                    <a:pt x="2" y="15"/>
                  </a:moveTo>
                  <a:cubicBezTo>
                    <a:pt x="2" y="14"/>
                    <a:pt x="1" y="14"/>
                    <a:pt x="1" y="14"/>
                  </a:cubicBezTo>
                  <a:cubicBezTo>
                    <a:pt x="0" y="12"/>
                    <a:pt x="0" y="10"/>
                    <a:pt x="2" y="9"/>
                  </a:cubicBezTo>
                  <a:cubicBezTo>
                    <a:pt x="12" y="1"/>
                    <a:pt x="12" y="1"/>
                    <a:pt x="12" y="1"/>
                  </a:cubicBezTo>
                  <a:cubicBezTo>
                    <a:pt x="14" y="0"/>
                    <a:pt x="16" y="0"/>
                    <a:pt x="17" y="2"/>
                  </a:cubicBezTo>
                  <a:cubicBezTo>
                    <a:pt x="18" y="3"/>
                    <a:pt x="18" y="5"/>
                    <a:pt x="16" y="7"/>
                  </a:cubicBezTo>
                  <a:cubicBezTo>
                    <a:pt x="6" y="15"/>
                    <a:pt x="6" y="15"/>
                    <a:pt x="6" y="15"/>
                  </a:cubicBezTo>
                  <a:cubicBezTo>
                    <a:pt x="5"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0" name="Freeform 35">
              <a:extLst>
                <a:ext uri="{FF2B5EF4-FFF2-40B4-BE49-F238E27FC236}">
                  <a16:creationId xmlns="" xmlns:a16="http://schemas.microsoft.com/office/drawing/2014/main" id="{BC23A5CA-CD4E-4D7A-A9CB-8A0A247CEAD3}"/>
                </a:ext>
              </a:extLst>
            </p:cNvPr>
            <p:cNvSpPr>
              <a:spLocks/>
            </p:cNvSpPr>
            <p:nvPr/>
          </p:nvSpPr>
          <p:spPr bwMode="auto">
            <a:xfrm>
              <a:off x="537" y="1154"/>
              <a:ext cx="48" cy="90"/>
            </a:xfrm>
            <a:custGeom>
              <a:avLst/>
              <a:gdLst>
                <a:gd name="T0" fmla="*/ 2 w 20"/>
                <a:gd name="T1" fmla="*/ 37 h 38"/>
                <a:gd name="T2" fmla="*/ 1 w 20"/>
                <a:gd name="T3" fmla="*/ 33 h 38"/>
                <a:gd name="T4" fmla="*/ 13 w 20"/>
                <a:gd name="T5" fmla="*/ 3 h 38"/>
                <a:gd name="T6" fmla="*/ 17 w 20"/>
                <a:gd name="T7" fmla="*/ 0 h 38"/>
                <a:gd name="T8" fmla="*/ 20 w 20"/>
                <a:gd name="T9" fmla="*/ 5 h 38"/>
                <a:gd name="T10" fmla="*/ 7 w 20"/>
                <a:gd name="T11" fmla="*/ 36 h 38"/>
                <a:gd name="T12" fmla="*/ 3 w 20"/>
                <a:gd name="T13" fmla="*/ 37 h 38"/>
                <a:gd name="T14" fmla="*/ 2 w 20"/>
                <a:gd name="T15" fmla="*/ 37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8">
                  <a:moveTo>
                    <a:pt x="2" y="37"/>
                  </a:moveTo>
                  <a:cubicBezTo>
                    <a:pt x="1" y="36"/>
                    <a:pt x="0" y="34"/>
                    <a:pt x="1" y="33"/>
                  </a:cubicBezTo>
                  <a:cubicBezTo>
                    <a:pt x="6" y="23"/>
                    <a:pt x="10" y="13"/>
                    <a:pt x="13" y="3"/>
                  </a:cubicBezTo>
                  <a:cubicBezTo>
                    <a:pt x="14" y="1"/>
                    <a:pt x="16" y="0"/>
                    <a:pt x="17" y="0"/>
                  </a:cubicBezTo>
                  <a:cubicBezTo>
                    <a:pt x="19" y="1"/>
                    <a:pt x="20" y="3"/>
                    <a:pt x="20" y="5"/>
                  </a:cubicBezTo>
                  <a:cubicBezTo>
                    <a:pt x="17" y="16"/>
                    <a:pt x="13" y="26"/>
                    <a:pt x="7" y="36"/>
                  </a:cubicBezTo>
                  <a:cubicBezTo>
                    <a:pt x="7" y="38"/>
                    <a:pt x="4" y="38"/>
                    <a:pt x="3" y="37"/>
                  </a:cubicBezTo>
                  <a:cubicBezTo>
                    <a:pt x="3" y="37"/>
                    <a:pt x="3" y="37"/>
                    <a:pt x="2" y="3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1" name="Freeform 36">
              <a:extLst>
                <a:ext uri="{FF2B5EF4-FFF2-40B4-BE49-F238E27FC236}">
                  <a16:creationId xmlns="" xmlns:a16="http://schemas.microsoft.com/office/drawing/2014/main" id="{C46F2FE8-324D-411C-9872-B14B092279E6}"/>
                </a:ext>
              </a:extLst>
            </p:cNvPr>
            <p:cNvSpPr>
              <a:spLocks/>
            </p:cNvSpPr>
            <p:nvPr/>
          </p:nvSpPr>
          <p:spPr bwMode="auto">
            <a:xfrm>
              <a:off x="668" y="1206"/>
              <a:ext cx="29" cy="43"/>
            </a:xfrm>
            <a:custGeom>
              <a:avLst/>
              <a:gdLst>
                <a:gd name="T0" fmla="*/ 2 w 12"/>
                <a:gd name="T1" fmla="*/ 17 h 18"/>
                <a:gd name="T2" fmla="*/ 1 w 12"/>
                <a:gd name="T3" fmla="*/ 13 h 18"/>
                <a:gd name="T4" fmla="*/ 5 w 12"/>
                <a:gd name="T5" fmla="*/ 2 h 18"/>
                <a:gd name="T6" fmla="*/ 9 w 12"/>
                <a:gd name="T7" fmla="*/ 0 h 18"/>
                <a:gd name="T8" fmla="*/ 11 w 12"/>
                <a:gd name="T9" fmla="*/ 5 h 18"/>
                <a:gd name="T10" fmla="*/ 7 w 12"/>
                <a:gd name="T11" fmla="*/ 15 h 18"/>
                <a:gd name="T12" fmla="*/ 3 w 12"/>
                <a:gd name="T13" fmla="*/ 17 h 18"/>
                <a:gd name="T14" fmla="*/ 2 w 12"/>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2" y="17"/>
                  </a:moveTo>
                  <a:cubicBezTo>
                    <a:pt x="1" y="16"/>
                    <a:pt x="0" y="14"/>
                    <a:pt x="1" y="13"/>
                  </a:cubicBezTo>
                  <a:cubicBezTo>
                    <a:pt x="5" y="2"/>
                    <a:pt x="5" y="2"/>
                    <a:pt x="5" y="2"/>
                  </a:cubicBezTo>
                  <a:cubicBezTo>
                    <a:pt x="5" y="1"/>
                    <a:pt x="7" y="0"/>
                    <a:pt x="9" y="0"/>
                  </a:cubicBezTo>
                  <a:cubicBezTo>
                    <a:pt x="11" y="1"/>
                    <a:pt x="12" y="3"/>
                    <a:pt x="11" y="5"/>
                  </a:cubicBezTo>
                  <a:cubicBezTo>
                    <a:pt x="7" y="15"/>
                    <a:pt x="7" y="15"/>
                    <a:pt x="7" y="15"/>
                  </a:cubicBezTo>
                  <a:cubicBezTo>
                    <a:pt x="6" y="17"/>
                    <a:pt x="4" y="18"/>
                    <a:pt x="3" y="17"/>
                  </a:cubicBezTo>
                  <a:cubicBezTo>
                    <a:pt x="2" y="17"/>
                    <a:pt x="2"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2" name="Freeform 37">
              <a:extLst>
                <a:ext uri="{FF2B5EF4-FFF2-40B4-BE49-F238E27FC236}">
                  <a16:creationId xmlns="" xmlns:a16="http://schemas.microsoft.com/office/drawing/2014/main" id="{07C891C5-ED49-4541-ABF4-C5BA7472EA0A}"/>
                </a:ext>
              </a:extLst>
            </p:cNvPr>
            <p:cNvSpPr>
              <a:spLocks/>
            </p:cNvSpPr>
            <p:nvPr/>
          </p:nvSpPr>
          <p:spPr bwMode="auto">
            <a:xfrm>
              <a:off x="1166" y="546"/>
              <a:ext cx="58" cy="36"/>
            </a:xfrm>
            <a:custGeom>
              <a:avLst/>
              <a:gdLst>
                <a:gd name="T0" fmla="*/ 2 w 24"/>
                <a:gd name="T1" fmla="*/ 14 h 15"/>
                <a:gd name="T2" fmla="*/ 2 w 24"/>
                <a:gd name="T3" fmla="*/ 13 h 15"/>
                <a:gd name="T4" fmla="*/ 2 w 24"/>
                <a:gd name="T5" fmla="*/ 8 h 15"/>
                <a:gd name="T6" fmla="*/ 19 w 24"/>
                <a:gd name="T7" fmla="*/ 1 h 15"/>
                <a:gd name="T8" fmla="*/ 23 w 24"/>
                <a:gd name="T9" fmla="*/ 3 h 15"/>
                <a:gd name="T10" fmla="*/ 21 w 24"/>
                <a:gd name="T11" fmla="*/ 7 h 15"/>
                <a:gd name="T12" fmla="*/ 7 w 24"/>
                <a:gd name="T13" fmla="*/ 14 h 15"/>
                <a:gd name="T14" fmla="*/ 2 w 24"/>
                <a:gd name="T15" fmla="*/ 14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5">
                  <a:moveTo>
                    <a:pt x="2" y="14"/>
                  </a:moveTo>
                  <a:cubicBezTo>
                    <a:pt x="2" y="14"/>
                    <a:pt x="2" y="14"/>
                    <a:pt x="2" y="13"/>
                  </a:cubicBezTo>
                  <a:cubicBezTo>
                    <a:pt x="0" y="12"/>
                    <a:pt x="1" y="10"/>
                    <a:pt x="2" y="8"/>
                  </a:cubicBezTo>
                  <a:cubicBezTo>
                    <a:pt x="7" y="5"/>
                    <a:pt x="13" y="2"/>
                    <a:pt x="19" y="1"/>
                  </a:cubicBezTo>
                  <a:cubicBezTo>
                    <a:pt x="21" y="0"/>
                    <a:pt x="23" y="1"/>
                    <a:pt x="23" y="3"/>
                  </a:cubicBezTo>
                  <a:cubicBezTo>
                    <a:pt x="24" y="5"/>
                    <a:pt x="22" y="7"/>
                    <a:pt x="21" y="7"/>
                  </a:cubicBezTo>
                  <a:cubicBezTo>
                    <a:pt x="15" y="9"/>
                    <a:pt x="11" y="11"/>
                    <a:pt x="7" y="14"/>
                  </a:cubicBezTo>
                  <a:cubicBezTo>
                    <a:pt x="5" y="15"/>
                    <a:pt x="4" y="15"/>
                    <a:pt x="2"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3" name="Freeform 38">
              <a:extLst>
                <a:ext uri="{FF2B5EF4-FFF2-40B4-BE49-F238E27FC236}">
                  <a16:creationId xmlns="" xmlns:a16="http://schemas.microsoft.com/office/drawing/2014/main" id="{2F10C55A-E64F-4245-A617-45A58A1A7A69}"/>
                </a:ext>
              </a:extLst>
            </p:cNvPr>
            <p:cNvSpPr>
              <a:spLocks/>
            </p:cNvSpPr>
            <p:nvPr/>
          </p:nvSpPr>
          <p:spPr bwMode="auto">
            <a:xfrm>
              <a:off x="1252" y="744"/>
              <a:ext cx="60" cy="26"/>
            </a:xfrm>
            <a:custGeom>
              <a:avLst/>
              <a:gdLst>
                <a:gd name="T0" fmla="*/ 2 w 25"/>
                <a:gd name="T1" fmla="*/ 10 h 11"/>
                <a:gd name="T2" fmla="*/ 1 w 25"/>
                <a:gd name="T3" fmla="*/ 9 h 11"/>
                <a:gd name="T4" fmla="*/ 3 w 25"/>
                <a:gd name="T5" fmla="*/ 4 h 11"/>
                <a:gd name="T6" fmla="*/ 21 w 25"/>
                <a:gd name="T7" fmla="*/ 0 h 11"/>
                <a:gd name="T8" fmla="*/ 25 w 25"/>
                <a:gd name="T9" fmla="*/ 3 h 11"/>
                <a:gd name="T10" fmla="*/ 21 w 25"/>
                <a:gd name="T11" fmla="*/ 7 h 11"/>
                <a:gd name="T12" fmla="*/ 5 w 25"/>
                <a:gd name="T13" fmla="*/ 11 h 11"/>
                <a:gd name="T14" fmla="*/ 2 w 25"/>
                <a:gd name="T15" fmla="*/ 10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11">
                  <a:moveTo>
                    <a:pt x="2" y="10"/>
                  </a:moveTo>
                  <a:cubicBezTo>
                    <a:pt x="1" y="10"/>
                    <a:pt x="1" y="9"/>
                    <a:pt x="1" y="9"/>
                  </a:cubicBezTo>
                  <a:cubicBezTo>
                    <a:pt x="0" y="7"/>
                    <a:pt x="1" y="5"/>
                    <a:pt x="3" y="4"/>
                  </a:cubicBezTo>
                  <a:cubicBezTo>
                    <a:pt x="8" y="2"/>
                    <a:pt x="15" y="1"/>
                    <a:pt x="21" y="0"/>
                  </a:cubicBezTo>
                  <a:cubicBezTo>
                    <a:pt x="23" y="0"/>
                    <a:pt x="24" y="1"/>
                    <a:pt x="25" y="3"/>
                  </a:cubicBezTo>
                  <a:cubicBezTo>
                    <a:pt x="25" y="5"/>
                    <a:pt x="23" y="7"/>
                    <a:pt x="21" y="7"/>
                  </a:cubicBezTo>
                  <a:cubicBezTo>
                    <a:pt x="16" y="7"/>
                    <a:pt x="10" y="9"/>
                    <a:pt x="5" y="11"/>
                  </a:cubicBezTo>
                  <a:cubicBezTo>
                    <a:pt x="4" y="11"/>
                    <a:pt x="3" y="11"/>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4" name="Freeform 39">
              <a:extLst>
                <a:ext uri="{FF2B5EF4-FFF2-40B4-BE49-F238E27FC236}">
                  <a16:creationId xmlns="" xmlns:a16="http://schemas.microsoft.com/office/drawing/2014/main" id="{59156771-F21B-4618-B102-367F405889AD}"/>
                </a:ext>
              </a:extLst>
            </p:cNvPr>
            <p:cNvSpPr>
              <a:spLocks/>
            </p:cNvSpPr>
            <p:nvPr/>
          </p:nvSpPr>
          <p:spPr bwMode="auto">
            <a:xfrm>
              <a:off x="1231" y="977"/>
              <a:ext cx="57" cy="39"/>
            </a:xfrm>
            <a:custGeom>
              <a:avLst/>
              <a:gdLst>
                <a:gd name="T0" fmla="*/ 2 w 24"/>
                <a:gd name="T1" fmla="*/ 7 h 16"/>
                <a:gd name="T2" fmla="*/ 0 w 24"/>
                <a:gd name="T3" fmla="*/ 3 h 16"/>
                <a:gd name="T4" fmla="*/ 5 w 24"/>
                <a:gd name="T5" fmla="*/ 1 h 16"/>
                <a:gd name="T6" fmla="*/ 22 w 24"/>
                <a:gd name="T7" fmla="*/ 9 h 16"/>
                <a:gd name="T8" fmla="*/ 23 w 24"/>
                <a:gd name="T9" fmla="*/ 13 h 16"/>
                <a:gd name="T10" fmla="*/ 19 w 24"/>
                <a:gd name="T11" fmla="*/ 15 h 16"/>
                <a:gd name="T12" fmla="*/ 2 w 24"/>
                <a:gd name="T13" fmla="*/ 7 h 16"/>
                <a:gd name="T14" fmla="*/ 2 w 24"/>
                <a:gd name="T15" fmla="*/ 7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6">
                  <a:moveTo>
                    <a:pt x="2" y="7"/>
                  </a:moveTo>
                  <a:cubicBezTo>
                    <a:pt x="0" y="6"/>
                    <a:pt x="0" y="4"/>
                    <a:pt x="0" y="3"/>
                  </a:cubicBezTo>
                  <a:cubicBezTo>
                    <a:pt x="1" y="1"/>
                    <a:pt x="3" y="0"/>
                    <a:pt x="5" y="1"/>
                  </a:cubicBezTo>
                  <a:cubicBezTo>
                    <a:pt x="22" y="9"/>
                    <a:pt x="22" y="9"/>
                    <a:pt x="22" y="9"/>
                  </a:cubicBezTo>
                  <a:cubicBezTo>
                    <a:pt x="23" y="9"/>
                    <a:pt x="24" y="12"/>
                    <a:pt x="23" y="13"/>
                  </a:cubicBezTo>
                  <a:cubicBezTo>
                    <a:pt x="22" y="15"/>
                    <a:pt x="20" y="16"/>
                    <a:pt x="19" y="15"/>
                  </a:cubicBezTo>
                  <a:cubicBezTo>
                    <a:pt x="2" y="7"/>
                    <a:pt x="2" y="7"/>
                    <a:pt x="2"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5" name="Freeform 40">
              <a:extLst>
                <a:ext uri="{FF2B5EF4-FFF2-40B4-BE49-F238E27FC236}">
                  <a16:creationId xmlns="" xmlns:a16="http://schemas.microsoft.com/office/drawing/2014/main" id="{3DBFA49D-5D79-42F3-A65F-A20895D9895B}"/>
                </a:ext>
              </a:extLst>
            </p:cNvPr>
            <p:cNvSpPr>
              <a:spLocks/>
            </p:cNvSpPr>
            <p:nvPr/>
          </p:nvSpPr>
          <p:spPr bwMode="auto">
            <a:xfrm>
              <a:off x="1073" y="1173"/>
              <a:ext cx="43" cy="60"/>
            </a:xfrm>
            <a:custGeom>
              <a:avLst/>
              <a:gdLst>
                <a:gd name="T0" fmla="*/ 12 w 18"/>
                <a:gd name="T1" fmla="*/ 24 h 25"/>
                <a:gd name="T2" fmla="*/ 12 w 18"/>
                <a:gd name="T3" fmla="*/ 24 h 25"/>
                <a:gd name="T4" fmla="*/ 1 w 18"/>
                <a:gd name="T5" fmla="*/ 4 h 25"/>
                <a:gd name="T6" fmla="*/ 4 w 18"/>
                <a:gd name="T7" fmla="*/ 0 h 25"/>
                <a:gd name="T8" fmla="*/ 8 w 18"/>
                <a:gd name="T9" fmla="*/ 3 h 25"/>
                <a:gd name="T10" fmla="*/ 16 w 18"/>
                <a:gd name="T11" fmla="*/ 19 h 25"/>
                <a:gd name="T12" fmla="*/ 17 w 18"/>
                <a:gd name="T13" fmla="*/ 24 h 25"/>
                <a:gd name="T14" fmla="*/ 12 w 18"/>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12" y="24"/>
                  </a:moveTo>
                  <a:cubicBezTo>
                    <a:pt x="12" y="24"/>
                    <a:pt x="12" y="24"/>
                    <a:pt x="12" y="24"/>
                  </a:cubicBezTo>
                  <a:cubicBezTo>
                    <a:pt x="6" y="19"/>
                    <a:pt x="2" y="11"/>
                    <a:pt x="1" y="4"/>
                  </a:cubicBezTo>
                  <a:cubicBezTo>
                    <a:pt x="0" y="2"/>
                    <a:pt x="2" y="0"/>
                    <a:pt x="4" y="0"/>
                  </a:cubicBezTo>
                  <a:cubicBezTo>
                    <a:pt x="6" y="0"/>
                    <a:pt x="7" y="1"/>
                    <a:pt x="8" y="3"/>
                  </a:cubicBezTo>
                  <a:cubicBezTo>
                    <a:pt x="8" y="9"/>
                    <a:pt x="12" y="15"/>
                    <a:pt x="16" y="19"/>
                  </a:cubicBezTo>
                  <a:cubicBezTo>
                    <a:pt x="18" y="20"/>
                    <a:pt x="18" y="22"/>
                    <a:pt x="17" y="24"/>
                  </a:cubicBezTo>
                  <a:cubicBezTo>
                    <a:pt x="16" y="25"/>
                    <a:pt x="14" y="25"/>
                    <a:pt x="12"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6" name="Freeform 41">
              <a:extLst>
                <a:ext uri="{FF2B5EF4-FFF2-40B4-BE49-F238E27FC236}">
                  <a16:creationId xmlns="" xmlns:a16="http://schemas.microsoft.com/office/drawing/2014/main" id="{F9C4AF6E-9E33-4738-BB07-932DB67F1F3E}"/>
                </a:ext>
              </a:extLst>
            </p:cNvPr>
            <p:cNvSpPr>
              <a:spLocks/>
            </p:cNvSpPr>
            <p:nvPr/>
          </p:nvSpPr>
          <p:spPr bwMode="auto">
            <a:xfrm>
              <a:off x="859" y="1233"/>
              <a:ext cx="33" cy="54"/>
            </a:xfrm>
            <a:custGeom>
              <a:avLst/>
              <a:gdLst>
                <a:gd name="T0" fmla="*/ 8 w 14"/>
                <a:gd name="T1" fmla="*/ 22 h 23"/>
                <a:gd name="T2" fmla="*/ 7 w 14"/>
                <a:gd name="T3" fmla="*/ 21 h 23"/>
                <a:gd name="T4" fmla="*/ 1 w 14"/>
                <a:gd name="T5" fmla="*/ 5 h 23"/>
                <a:gd name="T6" fmla="*/ 2 w 14"/>
                <a:gd name="T7" fmla="*/ 1 h 23"/>
                <a:gd name="T8" fmla="*/ 7 w 14"/>
                <a:gd name="T9" fmla="*/ 3 h 23"/>
                <a:gd name="T10" fmla="*/ 13 w 14"/>
                <a:gd name="T11" fmla="*/ 18 h 23"/>
                <a:gd name="T12" fmla="*/ 12 w 14"/>
                <a:gd name="T13" fmla="*/ 23 h 23"/>
                <a:gd name="T14" fmla="*/ 8 w 14"/>
                <a:gd name="T15" fmla="*/ 2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3">
                  <a:moveTo>
                    <a:pt x="8" y="22"/>
                  </a:moveTo>
                  <a:cubicBezTo>
                    <a:pt x="8" y="22"/>
                    <a:pt x="7" y="21"/>
                    <a:pt x="7" y="21"/>
                  </a:cubicBezTo>
                  <a:cubicBezTo>
                    <a:pt x="1" y="5"/>
                    <a:pt x="1" y="5"/>
                    <a:pt x="1" y="5"/>
                  </a:cubicBezTo>
                  <a:cubicBezTo>
                    <a:pt x="0" y="3"/>
                    <a:pt x="1" y="1"/>
                    <a:pt x="2" y="1"/>
                  </a:cubicBezTo>
                  <a:cubicBezTo>
                    <a:pt x="4" y="0"/>
                    <a:pt x="6" y="1"/>
                    <a:pt x="7" y="3"/>
                  </a:cubicBezTo>
                  <a:cubicBezTo>
                    <a:pt x="13" y="18"/>
                    <a:pt x="13" y="18"/>
                    <a:pt x="13" y="18"/>
                  </a:cubicBezTo>
                  <a:cubicBezTo>
                    <a:pt x="14" y="20"/>
                    <a:pt x="13" y="22"/>
                    <a:pt x="12" y="23"/>
                  </a:cubicBezTo>
                  <a:cubicBezTo>
                    <a:pt x="10" y="23"/>
                    <a:pt x="9" y="23"/>
                    <a:pt x="8"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7" name="Freeform 42">
              <a:extLst>
                <a:ext uri="{FF2B5EF4-FFF2-40B4-BE49-F238E27FC236}">
                  <a16:creationId xmlns="" xmlns:a16="http://schemas.microsoft.com/office/drawing/2014/main" id="{40E036B8-1331-43D9-AF5E-EAE3D92D14EA}"/>
                </a:ext>
              </a:extLst>
            </p:cNvPr>
            <p:cNvSpPr>
              <a:spLocks/>
            </p:cNvSpPr>
            <p:nvPr/>
          </p:nvSpPr>
          <p:spPr bwMode="auto">
            <a:xfrm>
              <a:off x="1095" y="338"/>
              <a:ext cx="155" cy="158"/>
            </a:xfrm>
            <a:custGeom>
              <a:avLst/>
              <a:gdLst>
                <a:gd name="T0" fmla="*/ 2 w 65"/>
                <a:gd name="T1" fmla="*/ 66 h 66"/>
                <a:gd name="T2" fmla="*/ 1 w 65"/>
                <a:gd name="T3" fmla="*/ 65 h 66"/>
                <a:gd name="T4" fmla="*/ 1 w 65"/>
                <a:gd name="T5" fmla="*/ 60 h 66"/>
                <a:gd name="T6" fmla="*/ 58 w 65"/>
                <a:gd name="T7" fmla="*/ 2 h 66"/>
                <a:gd name="T8" fmla="*/ 63 w 65"/>
                <a:gd name="T9" fmla="*/ 2 h 66"/>
                <a:gd name="T10" fmla="*/ 63 w 65"/>
                <a:gd name="T11" fmla="*/ 6 h 66"/>
                <a:gd name="T12" fmla="*/ 6 w 65"/>
                <a:gd name="T13" fmla="*/ 65 h 66"/>
                <a:gd name="T14" fmla="*/ 2 w 65"/>
                <a:gd name="T15" fmla="*/ 66 h 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 h="66">
                  <a:moveTo>
                    <a:pt x="2" y="66"/>
                  </a:moveTo>
                  <a:cubicBezTo>
                    <a:pt x="2" y="65"/>
                    <a:pt x="2" y="65"/>
                    <a:pt x="1" y="65"/>
                  </a:cubicBezTo>
                  <a:cubicBezTo>
                    <a:pt x="0" y="64"/>
                    <a:pt x="0" y="62"/>
                    <a:pt x="1" y="60"/>
                  </a:cubicBezTo>
                  <a:cubicBezTo>
                    <a:pt x="58" y="2"/>
                    <a:pt x="58" y="2"/>
                    <a:pt x="58" y="2"/>
                  </a:cubicBezTo>
                  <a:cubicBezTo>
                    <a:pt x="60" y="0"/>
                    <a:pt x="62" y="0"/>
                    <a:pt x="63" y="2"/>
                  </a:cubicBezTo>
                  <a:cubicBezTo>
                    <a:pt x="65" y="3"/>
                    <a:pt x="65" y="5"/>
                    <a:pt x="63" y="6"/>
                  </a:cubicBezTo>
                  <a:cubicBezTo>
                    <a:pt x="6" y="65"/>
                    <a:pt x="6" y="65"/>
                    <a:pt x="6" y="65"/>
                  </a:cubicBezTo>
                  <a:cubicBezTo>
                    <a:pt x="5" y="66"/>
                    <a:pt x="3" y="66"/>
                    <a:pt x="2" y="6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8" name="Freeform 43">
              <a:extLst>
                <a:ext uri="{FF2B5EF4-FFF2-40B4-BE49-F238E27FC236}">
                  <a16:creationId xmlns="" xmlns:a16="http://schemas.microsoft.com/office/drawing/2014/main" id="{F4989659-532F-42D7-AA4F-5BB8BFB2878B}"/>
                </a:ext>
              </a:extLst>
            </p:cNvPr>
            <p:cNvSpPr>
              <a:spLocks/>
            </p:cNvSpPr>
            <p:nvPr/>
          </p:nvSpPr>
          <p:spPr bwMode="auto">
            <a:xfrm>
              <a:off x="1219" y="563"/>
              <a:ext cx="190" cy="109"/>
            </a:xfrm>
            <a:custGeom>
              <a:avLst/>
              <a:gdLst>
                <a:gd name="T0" fmla="*/ 2 w 80"/>
                <a:gd name="T1" fmla="*/ 46 h 46"/>
                <a:gd name="T2" fmla="*/ 0 w 80"/>
                <a:gd name="T3" fmla="*/ 44 h 46"/>
                <a:gd name="T4" fmla="*/ 3 w 80"/>
                <a:gd name="T5" fmla="*/ 40 h 46"/>
                <a:gd name="T6" fmla="*/ 74 w 80"/>
                <a:gd name="T7" fmla="*/ 2 h 46"/>
                <a:gd name="T8" fmla="*/ 79 w 80"/>
                <a:gd name="T9" fmla="*/ 2 h 46"/>
                <a:gd name="T10" fmla="*/ 78 w 80"/>
                <a:gd name="T11" fmla="*/ 7 h 46"/>
                <a:gd name="T12" fmla="*/ 5 w 80"/>
                <a:gd name="T13" fmla="*/ 46 h 46"/>
                <a:gd name="T14" fmla="*/ 2 w 80"/>
                <a:gd name="T15" fmla="*/ 46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6">
                  <a:moveTo>
                    <a:pt x="2" y="46"/>
                  </a:moveTo>
                  <a:cubicBezTo>
                    <a:pt x="1" y="45"/>
                    <a:pt x="1" y="45"/>
                    <a:pt x="0" y="44"/>
                  </a:cubicBezTo>
                  <a:cubicBezTo>
                    <a:pt x="0" y="42"/>
                    <a:pt x="1" y="40"/>
                    <a:pt x="3" y="40"/>
                  </a:cubicBezTo>
                  <a:cubicBezTo>
                    <a:pt x="29" y="31"/>
                    <a:pt x="53" y="18"/>
                    <a:pt x="74" y="2"/>
                  </a:cubicBezTo>
                  <a:cubicBezTo>
                    <a:pt x="75" y="0"/>
                    <a:pt x="77" y="1"/>
                    <a:pt x="79" y="2"/>
                  </a:cubicBezTo>
                  <a:cubicBezTo>
                    <a:pt x="80" y="4"/>
                    <a:pt x="79" y="6"/>
                    <a:pt x="78" y="7"/>
                  </a:cubicBezTo>
                  <a:cubicBezTo>
                    <a:pt x="56" y="24"/>
                    <a:pt x="32" y="37"/>
                    <a:pt x="5" y="46"/>
                  </a:cubicBezTo>
                  <a:cubicBezTo>
                    <a:pt x="4" y="46"/>
                    <a:pt x="3" y="46"/>
                    <a:pt x="2"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9" name="Freeform 44">
              <a:extLst>
                <a:ext uri="{FF2B5EF4-FFF2-40B4-BE49-F238E27FC236}">
                  <a16:creationId xmlns="" xmlns:a16="http://schemas.microsoft.com/office/drawing/2014/main" id="{DBBFFFAC-58AA-4A72-B1DC-0FC41FB0BB3E}"/>
                </a:ext>
              </a:extLst>
            </p:cNvPr>
            <p:cNvSpPr>
              <a:spLocks/>
            </p:cNvSpPr>
            <p:nvPr/>
          </p:nvSpPr>
          <p:spPr bwMode="auto">
            <a:xfrm>
              <a:off x="1257" y="868"/>
              <a:ext cx="169" cy="24"/>
            </a:xfrm>
            <a:custGeom>
              <a:avLst/>
              <a:gdLst>
                <a:gd name="T0" fmla="*/ 1 w 71"/>
                <a:gd name="T1" fmla="*/ 9 h 10"/>
                <a:gd name="T2" fmla="*/ 0 w 71"/>
                <a:gd name="T3" fmla="*/ 6 h 10"/>
                <a:gd name="T4" fmla="*/ 3 w 71"/>
                <a:gd name="T5" fmla="*/ 3 h 10"/>
                <a:gd name="T6" fmla="*/ 67 w 71"/>
                <a:gd name="T7" fmla="*/ 0 h 10"/>
                <a:gd name="T8" fmla="*/ 71 w 71"/>
                <a:gd name="T9" fmla="*/ 4 h 10"/>
                <a:gd name="T10" fmla="*/ 67 w 71"/>
                <a:gd name="T11" fmla="*/ 7 h 10"/>
                <a:gd name="T12" fmla="*/ 3 w 71"/>
                <a:gd name="T13" fmla="*/ 10 h 10"/>
                <a:gd name="T14" fmla="*/ 1 w 71"/>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10">
                  <a:moveTo>
                    <a:pt x="1" y="9"/>
                  </a:moveTo>
                  <a:cubicBezTo>
                    <a:pt x="0" y="9"/>
                    <a:pt x="0" y="8"/>
                    <a:pt x="0" y="6"/>
                  </a:cubicBezTo>
                  <a:cubicBezTo>
                    <a:pt x="0" y="4"/>
                    <a:pt x="1" y="3"/>
                    <a:pt x="3" y="3"/>
                  </a:cubicBezTo>
                  <a:cubicBezTo>
                    <a:pt x="67" y="0"/>
                    <a:pt x="67" y="0"/>
                    <a:pt x="67" y="0"/>
                  </a:cubicBezTo>
                  <a:cubicBezTo>
                    <a:pt x="69" y="0"/>
                    <a:pt x="71" y="2"/>
                    <a:pt x="71" y="4"/>
                  </a:cubicBezTo>
                  <a:cubicBezTo>
                    <a:pt x="71" y="6"/>
                    <a:pt x="69" y="7"/>
                    <a:pt x="67" y="7"/>
                  </a:cubicBezTo>
                  <a:cubicBezTo>
                    <a:pt x="3" y="10"/>
                    <a:pt x="3" y="10"/>
                    <a:pt x="3" y="10"/>
                  </a:cubicBezTo>
                  <a:cubicBezTo>
                    <a:pt x="3" y="10"/>
                    <a:pt x="2" y="10"/>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0" name="Freeform 45">
              <a:extLst>
                <a:ext uri="{FF2B5EF4-FFF2-40B4-BE49-F238E27FC236}">
                  <a16:creationId xmlns="" xmlns:a16="http://schemas.microsoft.com/office/drawing/2014/main" id="{10E2DCD5-B8EB-4A69-B0F0-C6A057348851}"/>
                </a:ext>
              </a:extLst>
            </p:cNvPr>
            <p:cNvSpPr>
              <a:spLocks/>
            </p:cNvSpPr>
            <p:nvPr/>
          </p:nvSpPr>
          <p:spPr bwMode="auto">
            <a:xfrm>
              <a:off x="1162" y="1099"/>
              <a:ext cx="145" cy="122"/>
            </a:xfrm>
            <a:custGeom>
              <a:avLst/>
              <a:gdLst>
                <a:gd name="T0" fmla="*/ 55 w 61"/>
                <a:gd name="T1" fmla="*/ 50 h 51"/>
                <a:gd name="T2" fmla="*/ 55 w 61"/>
                <a:gd name="T3" fmla="*/ 50 h 51"/>
                <a:gd name="T4" fmla="*/ 2 w 61"/>
                <a:gd name="T5" fmla="*/ 7 h 51"/>
                <a:gd name="T6" fmla="*/ 2 w 61"/>
                <a:gd name="T7" fmla="*/ 2 h 51"/>
                <a:gd name="T8" fmla="*/ 6 w 61"/>
                <a:gd name="T9" fmla="*/ 1 h 51"/>
                <a:gd name="T10" fmla="*/ 59 w 61"/>
                <a:gd name="T11" fmla="*/ 44 h 51"/>
                <a:gd name="T12" fmla="*/ 60 w 61"/>
                <a:gd name="T13" fmla="*/ 49 h 51"/>
                <a:gd name="T14" fmla="*/ 55 w 61"/>
                <a:gd name="T15" fmla="*/ 50 h 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51">
                  <a:moveTo>
                    <a:pt x="55" y="50"/>
                  </a:moveTo>
                  <a:cubicBezTo>
                    <a:pt x="55" y="50"/>
                    <a:pt x="55" y="50"/>
                    <a:pt x="55" y="50"/>
                  </a:cubicBezTo>
                  <a:cubicBezTo>
                    <a:pt x="37" y="36"/>
                    <a:pt x="19" y="22"/>
                    <a:pt x="2" y="7"/>
                  </a:cubicBezTo>
                  <a:cubicBezTo>
                    <a:pt x="0" y="5"/>
                    <a:pt x="0" y="3"/>
                    <a:pt x="2" y="2"/>
                  </a:cubicBezTo>
                  <a:cubicBezTo>
                    <a:pt x="3" y="0"/>
                    <a:pt x="5" y="0"/>
                    <a:pt x="6" y="1"/>
                  </a:cubicBezTo>
                  <a:cubicBezTo>
                    <a:pt x="23" y="16"/>
                    <a:pt x="41" y="31"/>
                    <a:pt x="59" y="44"/>
                  </a:cubicBezTo>
                  <a:cubicBezTo>
                    <a:pt x="61" y="45"/>
                    <a:pt x="61" y="48"/>
                    <a:pt x="60" y="49"/>
                  </a:cubicBezTo>
                  <a:cubicBezTo>
                    <a:pt x="59" y="51"/>
                    <a:pt x="57" y="51"/>
                    <a:pt x="55" y="5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1" name="Freeform 46">
              <a:extLst>
                <a:ext uri="{FF2B5EF4-FFF2-40B4-BE49-F238E27FC236}">
                  <a16:creationId xmlns="" xmlns:a16="http://schemas.microsoft.com/office/drawing/2014/main" id="{B793BEA4-EA2D-4060-BFC8-C10449E66E61}"/>
                </a:ext>
              </a:extLst>
            </p:cNvPr>
            <p:cNvSpPr>
              <a:spLocks/>
            </p:cNvSpPr>
            <p:nvPr/>
          </p:nvSpPr>
          <p:spPr bwMode="auto">
            <a:xfrm>
              <a:off x="969" y="1218"/>
              <a:ext cx="88" cy="205"/>
            </a:xfrm>
            <a:custGeom>
              <a:avLst/>
              <a:gdLst>
                <a:gd name="T0" fmla="*/ 31 w 37"/>
                <a:gd name="T1" fmla="*/ 86 h 86"/>
                <a:gd name="T2" fmla="*/ 30 w 37"/>
                <a:gd name="T3" fmla="*/ 84 h 86"/>
                <a:gd name="T4" fmla="*/ 0 w 37"/>
                <a:gd name="T5" fmla="*/ 4 h 86"/>
                <a:gd name="T6" fmla="*/ 3 w 37"/>
                <a:gd name="T7" fmla="*/ 0 h 86"/>
                <a:gd name="T8" fmla="*/ 7 w 37"/>
                <a:gd name="T9" fmla="*/ 2 h 86"/>
                <a:gd name="T10" fmla="*/ 36 w 37"/>
                <a:gd name="T11" fmla="*/ 81 h 86"/>
                <a:gd name="T12" fmla="*/ 34 w 37"/>
                <a:gd name="T13" fmla="*/ 86 h 86"/>
                <a:gd name="T14" fmla="*/ 31 w 37"/>
                <a:gd name="T15" fmla="*/ 86 h 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86">
                  <a:moveTo>
                    <a:pt x="31" y="86"/>
                  </a:moveTo>
                  <a:cubicBezTo>
                    <a:pt x="30" y="85"/>
                    <a:pt x="30" y="85"/>
                    <a:pt x="30" y="84"/>
                  </a:cubicBezTo>
                  <a:cubicBezTo>
                    <a:pt x="18" y="57"/>
                    <a:pt x="9" y="32"/>
                    <a:pt x="0" y="4"/>
                  </a:cubicBezTo>
                  <a:cubicBezTo>
                    <a:pt x="0" y="3"/>
                    <a:pt x="1" y="1"/>
                    <a:pt x="3" y="0"/>
                  </a:cubicBezTo>
                  <a:cubicBezTo>
                    <a:pt x="4" y="0"/>
                    <a:pt x="6" y="1"/>
                    <a:pt x="7" y="2"/>
                  </a:cubicBezTo>
                  <a:cubicBezTo>
                    <a:pt x="15" y="30"/>
                    <a:pt x="25" y="55"/>
                    <a:pt x="36" y="81"/>
                  </a:cubicBezTo>
                  <a:cubicBezTo>
                    <a:pt x="37" y="83"/>
                    <a:pt x="36" y="85"/>
                    <a:pt x="34" y="86"/>
                  </a:cubicBezTo>
                  <a:cubicBezTo>
                    <a:pt x="33" y="86"/>
                    <a:pt x="32" y="86"/>
                    <a:pt x="31" y="8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2" name="Freeform 47">
              <a:extLst>
                <a:ext uri="{FF2B5EF4-FFF2-40B4-BE49-F238E27FC236}">
                  <a16:creationId xmlns="" xmlns:a16="http://schemas.microsoft.com/office/drawing/2014/main" id="{EF0B9C98-72A2-4BC4-807B-D2327DF9E272}"/>
                </a:ext>
              </a:extLst>
            </p:cNvPr>
            <p:cNvSpPr>
              <a:spLocks/>
            </p:cNvSpPr>
            <p:nvPr/>
          </p:nvSpPr>
          <p:spPr bwMode="auto">
            <a:xfrm>
              <a:off x="692" y="1221"/>
              <a:ext cx="50" cy="162"/>
            </a:xfrm>
            <a:custGeom>
              <a:avLst/>
              <a:gdLst>
                <a:gd name="T0" fmla="*/ 2 w 21"/>
                <a:gd name="T1" fmla="*/ 67 h 68"/>
                <a:gd name="T2" fmla="*/ 0 w 21"/>
                <a:gd name="T3" fmla="*/ 64 h 68"/>
                <a:gd name="T4" fmla="*/ 14 w 21"/>
                <a:gd name="T5" fmla="*/ 3 h 68"/>
                <a:gd name="T6" fmla="*/ 18 w 21"/>
                <a:gd name="T7" fmla="*/ 0 h 68"/>
                <a:gd name="T8" fmla="*/ 21 w 21"/>
                <a:gd name="T9" fmla="*/ 4 h 68"/>
                <a:gd name="T10" fmla="*/ 7 w 21"/>
                <a:gd name="T11" fmla="*/ 65 h 68"/>
                <a:gd name="T12" fmla="*/ 3 w 21"/>
                <a:gd name="T13" fmla="*/ 68 h 68"/>
                <a:gd name="T14" fmla="*/ 2 w 21"/>
                <a:gd name="T15" fmla="*/ 67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68">
                  <a:moveTo>
                    <a:pt x="2" y="67"/>
                  </a:moveTo>
                  <a:cubicBezTo>
                    <a:pt x="1" y="67"/>
                    <a:pt x="0" y="65"/>
                    <a:pt x="0" y="64"/>
                  </a:cubicBezTo>
                  <a:cubicBezTo>
                    <a:pt x="14" y="3"/>
                    <a:pt x="14" y="3"/>
                    <a:pt x="14" y="3"/>
                  </a:cubicBezTo>
                  <a:cubicBezTo>
                    <a:pt x="14" y="1"/>
                    <a:pt x="16" y="0"/>
                    <a:pt x="18" y="0"/>
                  </a:cubicBezTo>
                  <a:cubicBezTo>
                    <a:pt x="20" y="0"/>
                    <a:pt x="21" y="2"/>
                    <a:pt x="21" y="4"/>
                  </a:cubicBezTo>
                  <a:cubicBezTo>
                    <a:pt x="7" y="65"/>
                    <a:pt x="7" y="65"/>
                    <a:pt x="7" y="65"/>
                  </a:cubicBezTo>
                  <a:cubicBezTo>
                    <a:pt x="7" y="67"/>
                    <a:pt x="5" y="68"/>
                    <a:pt x="3" y="68"/>
                  </a:cubicBezTo>
                  <a:cubicBezTo>
                    <a:pt x="3" y="68"/>
                    <a:pt x="2" y="68"/>
                    <a:pt x="2" y="6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3" name="Freeform 48">
              <a:extLst>
                <a:ext uri="{FF2B5EF4-FFF2-40B4-BE49-F238E27FC236}">
                  <a16:creationId xmlns="" xmlns:a16="http://schemas.microsoft.com/office/drawing/2014/main" id="{7A7DA05A-192C-4101-AA18-15A4C998AE85}"/>
                </a:ext>
              </a:extLst>
            </p:cNvPr>
            <p:cNvSpPr>
              <a:spLocks noEditPoints="1"/>
            </p:cNvSpPr>
            <p:nvPr/>
          </p:nvSpPr>
          <p:spPr bwMode="auto">
            <a:xfrm>
              <a:off x="1214" y="286"/>
              <a:ext cx="91" cy="81"/>
            </a:xfrm>
            <a:custGeom>
              <a:avLst/>
              <a:gdLst>
                <a:gd name="T0" fmla="*/ 11 w 38"/>
                <a:gd name="T1" fmla="*/ 30 h 34"/>
                <a:gd name="T2" fmla="*/ 7 w 38"/>
                <a:gd name="T3" fmla="*/ 26 h 34"/>
                <a:gd name="T4" fmla="*/ 2 w 38"/>
                <a:gd name="T5" fmla="*/ 8 h 34"/>
                <a:gd name="T6" fmla="*/ 15 w 38"/>
                <a:gd name="T7" fmla="*/ 0 h 34"/>
                <a:gd name="T8" fmla="*/ 36 w 38"/>
                <a:gd name="T9" fmla="*/ 13 h 34"/>
                <a:gd name="T10" fmla="*/ 36 w 38"/>
                <a:gd name="T11" fmla="*/ 25 h 34"/>
                <a:gd name="T12" fmla="*/ 28 w 38"/>
                <a:gd name="T13" fmla="*/ 32 h 34"/>
                <a:gd name="T14" fmla="*/ 28 w 38"/>
                <a:gd name="T15" fmla="*/ 32 h 34"/>
                <a:gd name="T16" fmla="*/ 11 w 38"/>
                <a:gd name="T17" fmla="*/ 30 h 34"/>
                <a:gd name="T18" fmla="*/ 24 w 38"/>
                <a:gd name="T19" fmla="*/ 10 h 34"/>
                <a:gd name="T20" fmla="*/ 15 w 38"/>
                <a:gd name="T21" fmla="*/ 7 h 34"/>
                <a:gd name="T22" fmla="*/ 8 w 38"/>
                <a:gd name="T23" fmla="*/ 10 h 34"/>
                <a:gd name="T24" fmla="*/ 12 w 38"/>
                <a:gd name="T25" fmla="*/ 22 h 34"/>
                <a:gd name="T26" fmla="*/ 26 w 38"/>
                <a:gd name="T27" fmla="*/ 26 h 34"/>
                <a:gd name="T28" fmla="*/ 26 w 38"/>
                <a:gd name="T29" fmla="*/ 26 h 34"/>
                <a:gd name="T30" fmla="*/ 30 w 38"/>
                <a:gd name="T31" fmla="*/ 22 h 34"/>
                <a:gd name="T32" fmla="*/ 29 w 38"/>
                <a:gd name="T33" fmla="*/ 16 h 34"/>
                <a:gd name="T34" fmla="*/ 24 w 38"/>
                <a:gd name="T35" fmla="*/ 1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4">
                  <a:moveTo>
                    <a:pt x="11" y="30"/>
                  </a:moveTo>
                  <a:cubicBezTo>
                    <a:pt x="9" y="29"/>
                    <a:pt x="8" y="28"/>
                    <a:pt x="7" y="26"/>
                  </a:cubicBezTo>
                  <a:cubicBezTo>
                    <a:pt x="2" y="21"/>
                    <a:pt x="0" y="13"/>
                    <a:pt x="2" y="8"/>
                  </a:cubicBezTo>
                  <a:cubicBezTo>
                    <a:pt x="3" y="5"/>
                    <a:pt x="6" y="0"/>
                    <a:pt x="15" y="0"/>
                  </a:cubicBezTo>
                  <a:cubicBezTo>
                    <a:pt x="23" y="0"/>
                    <a:pt x="32" y="5"/>
                    <a:pt x="36" y="13"/>
                  </a:cubicBezTo>
                  <a:cubicBezTo>
                    <a:pt x="38" y="17"/>
                    <a:pt x="38" y="21"/>
                    <a:pt x="36" y="25"/>
                  </a:cubicBezTo>
                  <a:cubicBezTo>
                    <a:pt x="35" y="28"/>
                    <a:pt x="32" y="31"/>
                    <a:pt x="28" y="32"/>
                  </a:cubicBezTo>
                  <a:cubicBezTo>
                    <a:pt x="28" y="32"/>
                    <a:pt x="28" y="32"/>
                    <a:pt x="28" y="32"/>
                  </a:cubicBezTo>
                  <a:cubicBezTo>
                    <a:pt x="22" y="34"/>
                    <a:pt x="16" y="33"/>
                    <a:pt x="11" y="30"/>
                  </a:cubicBezTo>
                  <a:close/>
                  <a:moveTo>
                    <a:pt x="24" y="10"/>
                  </a:moveTo>
                  <a:cubicBezTo>
                    <a:pt x="21" y="8"/>
                    <a:pt x="18" y="7"/>
                    <a:pt x="15" y="7"/>
                  </a:cubicBezTo>
                  <a:cubicBezTo>
                    <a:pt x="11" y="7"/>
                    <a:pt x="9" y="8"/>
                    <a:pt x="8" y="10"/>
                  </a:cubicBezTo>
                  <a:cubicBezTo>
                    <a:pt x="7" y="13"/>
                    <a:pt x="9" y="18"/>
                    <a:pt x="12" y="22"/>
                  </a:cubicBezTo>
                  <a:cubicBezTo>
                    <a:pt x="14" y="24"/>
                    <a:pt x="19" y="28"/>
                    <a:pt x="26" y="26"/>
                  </a:cubicBezTo>
                  <a:cubicBezTo>
                    <a:pt x="26" y="26"/>
                    <a:pt x="26" y="26"/>
                    <a:pt x="26" y="26"/>
                  </a:cubicBezTo>
                  <a:cubicBezTo>
                    <a:pt x="28" y="25"/>
                    <a:pt x="29" y="24"/>
                    <a:pt x="30" y="22"/>
                  </a:cubicBezTo>
                  <a:cubicBezTo>
                    <a:pt x="31" y="20"/>
                    <a:pt x="30" y="18"/>
                    <a:pt x="29" y="16"/>
                  </a:cubicBezTo>
                  <a:cubicBezTo>
                    <a:pt x="28" y="14"/>
                    <a:pt x="27" y="12"/>
                    <a:pt x="24"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4" name="Freeform 49">
              <a:extLst>
                <a:ext uri="{FF2B5EF4-FFF2-40B4-BE49-F238E27FC236}">
                  <a16:creationId xmlns="" xmlns:a16="http://schemas.microsoft.com/office/drawing/2014/main" id="{88178FBE-F9FF-44F0-8D7F-C0606CA8EDF9}"/>
                </a:ext>
              </a:extLst>
            </p:cNvPr>
            <p:cNvSpPr>
              <a:spLocks noEditPoints="1"/>
            </p:cNvSpPr>
            <p:nvPr/>
          </p:nvSpPr>
          <p:spPr bwMode="auto">
            <a:xfrm>
              <a:off x="1381" y="503"/>
              <a:ext cx="95" cy="100"/>
            </a:xfrm>
            <a:custGeom>
              <a:avLst/>
              <a:gdLst>
                <a:gd name="T0" fmla="*/ 14 w 40"/>
                <a:gd name="T1" fmla="*/ 37 h 42"/>
                <a:gd name="T2" fmla="*/ 0 w 40"/>
                <a:gd name="T3" fmla="*/ 17 h 42"/>
                <a:gd name="T4" fmla="*/ 4 w 40"/>
                <a:gd name="T5" fmla="*/ 6 h 42"/>
                <a:gd name="T6" fmla="*/ 23 w 40"/>
                <a:gd name="T7" fmla="*/ 3 h 42"/>
                <a:gd name="T8" fmla="*/ 36 w 40"/>
                <a:gd name="T9" fmla="*/ 15 h 42"/>
                <a:gd name="T10" fmla="*/ 39 w 40"/>
                <a:gd name="T11" fmla="*/ 28 h 42"/>
                <a:gd name="T12" fmla="*/ 32 w 40"/>
                <a:gd name="T13" fmla="*/ 39 h 42"/>
                <a:gd name="T14" fmla="*/ 14 w 40"/>
                <a:gd name="T15" fmla="*/ 37 h 42"/>
                <a:gd name="T16" fmla="*/ 14 w 40"/>
                <a:gd name="T17" fmla="*/ 37 h 42"/>
                <a:gd name="T18" fmla="*/ 24 w 40"/>
                <a:gd name="T19" fmla="*/ 11 h 42"/>
                <a:gd name="T20" fmla="*/ 20 w 40"/>
                <a:gd name="T21" fmla="*/ 9 h 42"/>
                <a:gd name="T22" fmla="*/ 9 w 40"/>
                <a:gd name="T23" fmla="*/ 11 h 42"/>
                <a:gd name="T24" fmla="*/ 7 w 40"/>
                <a:gd name="T25" fmla="*/ 16 h 42"/>
                <a:gd name="T26" fmla="*/ 18 w 40"/>
                <a:gd name="T27" fmla="*/ 31 h 42"/>
                <a:gd name="T28" fmla="*/ 18 w 40"/>
                <a:gd name="T29" fmla="*/ 31 h 42"/>
                <a:gd name="T30" fmla="*/ 18 w 40"/>
                <a:gd name="T31" fmla="*/ 31 h 42"/>
                <a:gd name="T32" fmla="*/ 29 w 40"/>
                <a:gd name="T33" fmla="*/ 33 h 42"/>
                <a:gd name="T34" fmla="*/ 32 w 40"/>
                <a:gd name="T35" fmla="*/ 27 h 42"/>
                <a:gd name="T36" fmla="*/ 30 w 40"/>
                <a:gd name="T37" fmla="*/ 19 h 42"/>
                <a:gd name="T38" fmla="*/ 24 w 40"/>
                <a:gd name="T39"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42">
                  <a:moveTo>
                    <a:pt x="14" y="37"/>
                  </a:moveTo>
                  <a:cubicBezTo>
                    <a:pt x="8" y="33"/>
                    <a:pt x="1" y="25"/>
                    <a:pt x="0" y="17"/>
                  </a:cubicBezTo>
                  <a:cubicBezTo>
                    <a:pt x="0" y="13"/>
                    <a:pt x="1" y="9"/>
                    <a:pt x="4" y="6"/>
                  </a:cubicBezTo>
                  <a:cubicBezTo>
                    <a:pt x="8" y="2"/>
                    <a:pt x="16" y="0"/>
                    <a:pt x="23" y="3"/>
                  </a:cubicBezTo>
                  <a:cubicBezTo>
                    <a:pt x="28" y="5"/>
                    <a:pt x="33" y="9"/>
                    <a:pt x="36" y="15"/>
                  </a:cubicBezTo>
                  <a:cubicBezTo>
                    <a:pt x="39" y="20"/>
                    <a:pt x="40" y="24"/>
                    <a:pt x="39" y="28"/>
                  </a:cubicBezTo>
                  <a:cubicBezTo>
                    <a:pt x="39" y="33"/>
                    <a:pt x="36" y="37"/>
                    <a:pt x="32" y="39"/>
                  </a:cubicBezTo>
                  <a:cubicBezTo>
                    <a:pt x="27" y="42"/>
                    <a:pt x="20" y="41"/>
                    <a:pt x="14" y="37"/>
                  </a:cubicBezTo>
                  <a:cubicBezTo>
                    <a:pt x="14" y="37"/>
                    <a:pt x="14" y="37"/>
                    <a:pt x="14" y="37"/>
                  </a:cubicBezTo>
                  <a:close/>
                  <a:moveTo>
                    <a:pt x="24" y="11"/>
                  </a:moveTo>
                  <a:cubicBezTo>
                    <a:pt x="23" y="11"/>
                    <a:pt x="22" y="10"/>
                    <a:pt x="20" y="9"/>
                  </a:cubicBezTo>
                  <a:cubicBezTo>
                    <a:pt x="16" y="8"/>
                    <a:pt x="11" y="9"/>
                    <a:pt x="9" y="11"/>
                  </a:cubicBezTo>
                  <a:cubicBezTo>
                    <a:pt x="7" y="13"/>
                    <a:pt x="7" y="14"/>
                    <a:pt x="7" y="16"/>
                  </a:cubicBezTo>
                  <a:cubicBezTo>
                    <a:pt x="7" y="21"/>
                    <a:pt x="13" y="28"/>
                    <a:pt x="18" y="31"/>
                  </a:cubicBezTo>
                  <a:cubicBezTo>
                    <a:pt x="18" y="31"/>
                    <a:pt x="18" y="31"/>
                    <a:pt x="18" y="31"/>
                  </a:cubicBezTo>
                  <a:cubicBezTo>
                    <a:pt x="18" y="31"/>
                    <a:pt x="18" y="31"/>
                    <a:pt x="18" y="31"/>
                  </a:cubicBezTo>
                  <a:cubicBezTo>
                    <a:pt x="21" y="33"/>
                    <a:pt x="26" y="35"/>
                    <a:pt x="29" y="33"/>
                  </a:cubicBezTo>
                  <a:cubicBezTo>
                    <a:pt x="31" y="32"/>
                    <a:pt x="32" y="30"/>
                    <a:pt x="32" y="27"/>
                  </a:cubicBezTo>
                  <a:cubicBezTo>
                    <a:pt x="33" y="24"/>
                    <a:pt x="31" y="21"/>
                    <a:pt x="30" y="19"/>
                  </a:cubicBezTo>
                  <a:cubicBezTo>
                    <a:pt x="29" y="16"/>
                    <a:pt x="27" y="13"/>
                    <a:pt x="24"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5" name="Freeform 50">
              <a:extLst>
                <a:ext uri="{FF2B5EF4-FFF2-40B4-BE49-F238E27FC236}">
                  <a16:creationId xmlns="" xmlns:a16="http://schemas.microsoft.com/office/drawing/2014/main" id="{03BC8016-DBC2-43EE-ABD0-A9B669F08C98}"/>
                </a:ext>
              </a:extLst>
            </p:cNvPr>
            <p:cNvSpPr>
              <a:spLocks noEditPoints="1"/>
            </p:cNvSpPr>
            <p:nvPr/>
          </p:nvSpPr>
          <p:spPr bwMode="auto">
            <a:xfrm>
              <a:off x="1409" y="822"/>
              <a:ext cx="82" cy="108"/>
            </a:xfrm>
            <a:custGeom>
              <a:avLst/>
              <a:gdLst>
                <a:gd name="T0" fmla="*/ 8 w 34"/>
                <a:gd name="T1" fmla="*/ 41 h 45"/>
                <a:gd name="T2" fmla="*/ 2 w 34"/>
                <a:gd name="T3" fmla="*/ 33 h 45"/>
                <a:gd name="T4" fmla="*/ 4 w 34"/>
                <a:gd name="T5" fmla="*/ 9 h 45"/>
                <a:gd name="T6" fmla="*/ 14 w 34"/>
                <a:gd name="T7" fmla="*/ 1 h 45"/>
                <a:gd name="T8" fmla="*/ 25 w 34"/>
                <a:gd name="T9" fmla="*/ 5 h 45"/>
                <a:gd name="T10" fmla="*/ 31 w 34"/>
                <a:gd name="T11" fmla="*/ 14 h 45"/>
                <a:gd name="T12" fmla="*/ 28 w 34"/>
                <a:gd name="T13" fmla="*/ 37 h 45"/>
                <a:gd name="T14" fmla="*/ 12 w 34"/>
                <a:gd name="T15" fmla="*/ 43 h 45"/>
                <a:gd name="T16" fmla="*/ 8 w 34"/>
                <a:gd name="T17" fmla="*/ 41 h 45"/>
                <a:gd name="T18" fmla="*/ 20 w 34"/>
                <a:gd name="T19" fmla="*/ 9 h 45"/>
                <a:gd name="T20" fmla="*/ 15 w 34"/>
                <a:gd name="T21" fmla="*/ 8 h 45"/>
                <a:gd name="T22" fmla="*/ 10 w 34"/>
                <a:gd name="T23" fmla="*/ 12 h 45"/>
                <a:gd name="T24" fmla="*/ 9 w 34"/>
                <a:gd name="T25" fmla="*/ 31 h 45"/>
                <a:gd name="T26" fmla="*/ 9 w 34"/>
                <a:gd name="T27" fmla="*/ 31 h 45"/>
                <a:gd name="T28" fmla="*/ 14 w 34"/>
                <a:gd name="T29" fmla="*/ 36 h 45"/>
                <a:gd name="T30" fmla="*/ 22 w 34"/>
                <a:gd name="T31" fmla="*/ 32 h 45"/>
                <a:gd name="T32" fmla="*/ 25 w 34"/>
                <a:gd name="T33" fmla="*/ 16 h 45"/>
                <a:gd name="T34" fmla="*/ 21 w 34"/>
                <a:gd name="T35" fmla="*/ 10 h 45"/>
                <a:gd name="T36" fmla="*/ 20 w 34"/>
                <a:gd name="T37"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5">
                  <a:moveTo>
                    <a:pt x="8" y="41"/>
                  </a:moveTo>
                  <a:cubicBezTo>
                    <a:pt x="6" y="39"/>
                    <a:pt x="4" y="37"/>
                    <a:pt x="2" y="33"/>
                  </a:cubicBezTo>
                  <a:cubicBezTo>
                    <a:pt x="0" y="26"/>
                    <a:pt x="1" y="16"/>
                    <a:pt x="4" y="9"/>
                  </a:cubicBezTo>
                  <a:cubicBezTo>
                    <a:pt x="6" y="5"/>
                    <a:pt x="10" y="2"/>
                    <a:pt x="14" y="1"/>
                  </a:cubicBezTo>
                  <a:cubicBezTo>
                    <a:pt x="18" y="0"/>
                    <a:pt x="22" y="2"/>
                    <a:pt x="25" y="5"/>
                  </a:cubicBezTo>
                  <a:cubicBezTo>
                    <a:pt x="28" y="7"/>
                    <a:pt x="30" y="10"/>
                    <a:pt x="31" y="14"/>
                  </a:cubicBezTo>
                  <a:cubicBezTo>
                    <a:pt x="34" y="22"/>
                    <a:pt x="32" y="30"/>
                    <a:pt x="28" y="37"/>
                  </a:cubicBezTo>
                  <a:cubicBezTo>
                    <a:pt x="24" y="41"/>
                    <a:pt x="18" y="45"/>
                    <a:pt x="12" y="43"/>
                  </a:cubicBezTo>
                  <a:cubicBezTo>
                    <a:pt x="10" y="42"/>
                    <a:pt x="9" y="42"/>
                    <a:pt x="8" y="41"/>
                  </a:cubicBezTo>
                  <a:close/>
                  <a:moveTo>
                    <a:pt x="20" y="9"/>
                  </a:moveTo>
                  <a:cubicBezTo>
                    <a:pt x="19" y="8"/>
                    <a:pt x="17" y="8"/>
                    <a:pt x="15" y="8"/>
                  </a:cubicBezTo>
                  <a:cubicBezTo>
                    <a:pt x="13" y="8"/>
                    <a:pt x="11" y="10"/>
                    <a:pt x="10" y="12"/>
                  </a:cubicBezTo>
                  <a:cubicBezTo>
                    <a:pt x="8" y="18"/>
                    <a:pt x="7" y="26"/>
                    <a:pt x="9" y="31"/>
                  </a:cubicBezTo>
                  <a:cubicBezTo>
                    <a:pt x="9" y="31"/>
                    <a:pt x="9" y="31"/>
                    <a:pt x="9" y="31"/>
                  </a:cubicBezTo>
                  <a:cubicBezTo>
                    <a:pt x="10" y="33"/>
                    <a:pt x="11" y="35"/>
                    <a:pt x="14" y="36"/>
                  </a:cubicBezTo>
                  <a:cubicBezTo>
                    <a:pt x="17" y="37"/>
                    <a:pt x="20" y="35"/>
                    <a:pt x="22" y="32"/>
                  </a:cubicBezTo>
                  <a:cubicBezTo>
                    <a:pt x="26" y="28"/>
                    <a:pt x="27" y="22"/>
                    <a:pt x="25" y="16"/>
                  </a:cubicBezTo>
                  <a:cubicBezTo>
                    <a:pt x="24" y="14"/>
                    <a:pt x="23" y="12"/>
                    <a:pt x="21" y="10"/>
                  </a:cubicBezTo>
                  <a:cubicBezTo>
                    <a:pt x="21" y="10"/>
                    <a:pt x="20" y="10"/>
                    <a:pt x="2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6" name="Freeform 51">
              <a:extLst>
                <a:ext uri="{FF2B5EF4-FFF2-40B4-BE49-F238E27FC236}">
                  <a16:creationId xmlns="" xmlns:a16="http://schemas.microsoft.com/office/drawing/2014/main" id="{F2DB99D8-FA05-4B41-9879-FE48DC9FB8E4}"/>
                </a:ext>
              </a:extLst>
            </p:cNvPr>
            <p:cNvSpPr>
              <a:spLocks noEditPoints="1"/>
            </p:cNvSpPr>
            <p:nvPr/>
          </p:nvSpPr>
          <p:spPr bwMode="auto">
            <a:xfrm>
              <a:off x="1281" y="1166"/>
              <a:ext cx="100" cy="112"/>
            </a:xfrm>
            <a:custGeom>
              <a:avLst/>
              <a:gdLst>
                <a:gd name="T0" fmla="*/ 6 w 42"/>
                <a:gd name="T1" fmla="*/ 42 h 47"/>
                <a:gd name="T2" fmla="*/ 0 w 42"/>
                <a:gd name="T3" fmla="*/ 30 h 47"/>
                <a:gd name="T4" fmla="*/ 18 w 42"/>
                <a:gd name="T5" fmla="*/ 3 h 47"/>
                <a:gd name="T6" fmla="*/ 35 w 42"/>
                <a:gd name="T7" fmla="*/ 3 h 47"/>
                <a:gd name="T8" fmla="*/ 41 w 42"/>
                <a:gd name="T9" fmla="*/ 19 h 47"/>
                <a:gd name="T10" fmla="*/ 29 w 42"/>
                <a:gd name="T11" fmla="*/ 40 h 47"/>
                <a:gd name="T12" fmla="*/ 9 w 42"/>
                <a:gd name="T13" fmla="*/ 43 h 47"/>
                <a:gd name="T14" fmla="*/ 9 w 42"/>
                <a:gd name="T15" fmla="*/ 43 h 47"/>
                <a:gd name="T16" fmla="*/ 6 w 42"/>
                <a:gd name="T17" fmla="*/ 42 h 47"/>
                <a:gd name="T18" fmla="*/ 11 w 42"/>
                <a:gd name="T19" fmla="*/ 40 h 47"/>
                <a:gd name="T20" fmla="*/ 11 w 42"/>
                <a:gd name="T21" fmla="*/ 40 h 47"/>
                <a:gd name="T22" fmla="*/ 31 w 42"/>
                <a:gd name="T23" fmla="*/ 9 h 47"/>
                <a:gd name="T24" fmla="*/ 31 w 42"/>
                <a:gd name="T25" fmla="*/ 9 h 47"/>
                <a:gd name="T26" fmla="*/ 21 w 42"/>
                <a:gd name="T27" fmla="*/ 10 h 47"/>
                <a:gd name="T28" fmla="*/ 7 w 42"/>
                <a:gd name="T29" fmla="*/ 30 h 47"/>
                <a:gd name="T30" fmla="*/ 12 w 42"/>
                <a:gd name="T31" fmla="*/ 37 h 47"/>
                <a:gd name="T32" fmla="*/ 25 w 42"/>
                <a:gd name="T33" fmla="*/ 34 h 47"/>
                <a:gd name="T34" fmla="*/ 34 w 42"/>
                <a:gd name="T35" fmla="*/ 18 h 47"/>
                <a:gd name="T36" fmla="*/ 31 w 42"/>
                <a:gd name="T37" fmla="*/ 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47">
                  <a:moveTo>
                    <a:pt x="6" y="42"/>
                  </a:moveTo>
                  <a:cubicBezTo>
                    <a:pt x="1" y="38"/>
                    <a:pt x="0" y="34"/>
                    <a:pt x="0" y="30"/>
                  </a:cubicBezTo>
                  <a:cubicBezTo>
                    <a:pt x="0" y="20"/>
                    <a:pt x="10" y="7"/>
                    <a:pt x="18" y="3"/>
                  </a:cubicBezTo>
                  <a:cubicBezTo>
                    <a:pt x="24" y="0"/>
                    <a:pt x="30" y="0"/>
                    <a:pt x="35" y="3"/>
                  </a:cubicBezTo>
                  <a:cubicBezTo>
                    <a:pt x="39" y="6"/>
                    <a:pt x="42" y="12"/>
                    <a:pt x="41" y="19"/>
                  </a:cubicBezTo>
                  <a:cubicBezTo>
                    <a:pt x="40" y="27"/>
                    <a:pt x="36" y="35"/>
                    <a:pt x="29" y="40"/>
                  </a:cubicBezTo>
                  <a:cubicBezTo>
                    <a:pt x="24" y="44"/>
                    <a:pt x="16" y="47"/>
                    <a:pt x="9" y="43"/>
                  </a:cubicBezTo>
                  <a:cubicBezTo>
                    <a:pt x="9" y="43"/>
                    <a:pt x="9" y="43"/>
                    <a:pt x="9" y="43"/>
                  </a:cubicBezTo>
                  <a:cubicBezTo>
                    <a:pt x="8" y="43"/>
                    <a:pt x="7" y="42"/>
                    <a:pt x="6" y="42"/>
                  </a:cubicBezTo>
                  <a:close/>
                  <a:moveTo>
                    <a:pt x="11" y="40"/>
                  </a:moveTo>
                  <a:cubicBezTo>
                    <a:pt x="11" y="40"/>
                    <a:pt x="11" y="40"/>
                    <a:pt x="11" y="40"/>
                  </a:cubicBezTo>
                  <a:close/>
                  <a:moveTo>
                    <a:pt x="31" y="9"/>
                  </a:moveTo>
                  <a:cubicBezTo>
                    <a:pt x="31" y="9"/>
                    <a:pt x="31" y="9"/>
                    <a:pt x="31" y="9"/>
                  </a:cubicBezTo>
                  <a:cubicBezTo>
                    <a:pt x="28" y="6"/>
                    <a:pt x="23" y="9"/>
                    <a:pt x="21" y="10"/>
                  </a:cubicBezTo>
                  <a:cubicBezTo>
                    <a:pt x="15" y="13"/>
                    <a:pt x="7" y="23"/>
                    <a:pt x="7" y="30"/>
                  </a:cubicBezTo>
                  <a:cubicBezTo>
                    <a:pt x="7" y="33"/>
                    <a:pt x="9" y="35"/>
                    <a:pt x="12" y="37"/>
                  </a:cubicBezTo>
                  <a:cubicBezTo>
                    <a:pt x="17" y="39"/>
                    <a:pt x="22" y="37"/>
                    <a:pt x="25" y="34"/>
                  </a:cubicBezTo>
                  <a:cubicBezTo>
                    <a:pt x="30" y="30"/>
                    <a:pt x="33" y="24"/>
                    <a:pt x="34" y="18"/>
                  </a:cubicBezTo>
                  <a:cubicBezTo>
                    <a:pt x="34" y="15"/>
                    <a:pt x="34" y="11"/>
                    <a:pt x="3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7" name="Freeform 52">
              <a:extLst>
                <a:ext uri="{FF2B5EF4-FFF2-40B4-BE49-F238E27FC236}">
                  <a16:creationId xmlns="" xmlns:a16="http://schemas.microsoft.com/office/drawing/2014/main" id="{D2B41CCC-B7CF-4446-86FC-841726D31248}"/>
                </a:ext>
              </a:extLst>
            </p:cNvPr>
            <p:cNvSpPr>
              <a:spLocks noEditPoints="1"/>
            </p:cNvSpPr>
            <p:nvPr/>
          </p:nvSpPr>
          <p:spPr bwMode="auto">
            <a:xfrm>
              <a:off x="999" y="1402"/>
              <a:ext cx="115" cy="90"/>
            </a:xfrm>
            <a:custGeom>
              <a:avLst/>
              <a:gdLst>
                <a:gd name="T0" fmla="*/ 7 w 48"/>
                <a:gd name="T1" fmla="*/ 33 h 38"/>
                <a:gd name="T2" fmla="*/ 6 w 48"/>
                <a:gd name="T3" fmla="*/ 33 h 38"/>
                <a:gd name="T4" fmla="*/ 0 w 48"/>
                <a:gd name="T5" fmla="*/ 21 h 38"/>
                <a:gd name="T6" fmla="*/ 25 w 48"/>
                <a:gd name="T7" fmla="*/ 1 h 38"/>
                <a:gd name="T8" fmla="*/ 47 w 48"/>
                <a:gd name="T9" fmla="*/ 13 h 38"/>
                <a:gd name="T10" fmla="*/ 43 w 48"/>
                <a:gd name="T11" fmla="*/ 26 h 38"/>
                <a:gd name="T12" fmla="*/ 18 w 48"/>
                <a:gd name="T13" fmla="*/ 37 h 38"/>
                <a:gd name="T14" fmla="*/ 7 w 48"/>
                <a:gd name="T15" fmla="*/ 33 h 38"/>
                <a:gd name="T16" fmla="*/ 37 w 48"/>
                <a:gd name="T17" fmla="*/ 10 h 38"/>
                <a:gd name="T18" fmla="*/ 26 w 48"/>
                <a:gd name="T19" fmla="*/ 8 h 38"/>
                <a:gd name="T20" fmla="*/ 7 w 48"/>
                <a:gd name="T21" fmla="*/ 21 h 38"/>
                <a:gd name="T22" fmla="*/ 7 w 48"/>
                <a:gd name="T23" fmla="*/ 21 h 38"/>
                <a:gd name="T24" fmla="*/ 10 w 48"/>
                <a:gd name="T25" fmla="*/ 27 h 38"/>
                <a:gd name="T26" fmla="*/ 18 w 48"/>
                <a:gd name="T27" fmla="*/ 30 h 38"/>
                <a:gd name="T28" fmla="*/ 37 w 48"/>
                <a:gd name="T29" fmla="*/ 22 h 38"/>
                <a:gd name="T30" fmla="*/ 40 w 48"/>
                <a:gd name="T31" fmla="*/ 14 h 38"/>
                <a:gd name="T32" fmla="*/ 37 w 48"/>
                <a:gd name="T33" fmla="*/ 1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8" h="38">
                  <a:moveTo>
                    <a:pt x="7" y="33"/>
                  </a:moveTo>
                  <a:cubicBezTo>
                    <a:pt x="7" y="33"/>
                    <a:pt x="6" y="33"/>
                    <a:pt x="6" y="33"/>
                  </a:cubicBezTo>
                  <a:cubicBezTo>
                    <a:pt x="3" y="30"/>
                    <a:pt x="0" y="26"/>
                    <a:pt x="0" y="21"/>
                  </a:cubicBezTo>
                  <a:cubicBezTo>
                    <a:pt x="0" y="11"/>
                    <a:pt x="13" y="3"/>
                    <a:pt x="25" y="1"/>
                  </a:cubicBezTo>
                  <a:cubicBezTo>
                    <a:pt x="36" y="0"/>
                    <a:pt x="44" y="4"/>
                    <a:pt x="47" y="13"/>
                  </a:cubicBezTo>
                  <a:cubicBezTo>
                    <a:pt x="48" y="17"/>
                    <a:pt x="46" y="22"/>
                    <a:pt x="43" y="26"/>
                  </a:cubicBezTo>
                  <a:cubicBezTo>
                    <a:pt x="37" y="34"/>
                    <a:pt x="27" y="38"/>
                    <a:pt x="18" y="37"/>
                  </a:cubicBezTo>
                  <a:cubicBezTo>
                    <a:pt x="13" y="36"/>
                    <a:pt x="10" y="35"/>
                    <a:pt x="7" y="33"/>
                  </a:cubicBezTo>
                  <a:close/>
                  <a:moveTo>
                    <a:pt x="37" y="10"/>
                  </a:moveTo>
                  <a:cubicBezTo>
                    <a:pt x="33" y="8"/>
                    <a:pt x="29" y="8"/>
                    <a:pt x="26" y="8"/>
                  </a:cubicBezTo>
                  <a:cubicBezTo>
                    <a:pt x="16" y="9"/>
                    <a:pt x="7" y="16"/>
                    <a:pt x="7" y="21"/>
                  </a:cubicBezTo>
                  <a:cubicBezTo>
                    <a:pt x="7" y="21"/>
                    <a:pt x="7" y="21"/>
                    <a:pt x="7" y="21"/>
                  </a:cubicBezTo>
                  <a:cubicBezTo>
                    <a:pt x="7" y="23"/>
                    <a:pt x="8" y="25"/>
                    <a:pt x="10" y="27"/>
                  </a:cubicBezTo>
                  <a:cubicBezTo>
                    <a:pt x="12" y="28"/>
                    <a:pt x="15" y="29"/>
                    <a:pt x="18" y="30"/>
                  </a:cubicBezTo>
                  <a:cubicBezTo>
                    <a:pt x="26" y="31"/>
                    <a:pt x="33" y="28"/>
                    <a:pt x="37" y="22"/>
                  </a:cubicBezTo>
                  <a:cubicBezTo>
                    <a:pt x="38" y="21"/>
                    <a:pt x="41" y="17"/>
                    <a:pt x="40" y="14"/>
                  </a:cubicBezTo>
                  <a:cubicBezTo>
                    <a:pt x="39" y="12"/>
                    <a:pt x="38" y="11"/>
                    <a:pt x="37"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8" name="Freeform 53">
              <a:extLst>
                <a:ext uri="{FF2B5EF4-FFF2-40B4-BE49-F238E27FC236}">
                  <a16:creationId xmlns="" xmlns:a16="http://schemas.microsoft.com/office/drawing/2014/main" id="{863EAC23-5255-4798-AE78-152053CE79C2}"/>
                </a:ext>
              </a:extLst>
            </p:cNvPr>
            <p:cNvSpPr>
              <a:spLocks noEditPoints="1"/>
            </p:cNvSpPr>
            <p:nvPr/>
          </p:nvSpPr>
          <p:spPr bwMode="auto">
            <a:xfrm>
              <a:off x="649" y="1364"/>
              <a:ext cx="110" cy="88"/>
            </a:xfrm>
            <a:custGeom>
              <a:avLst/>
              <a:gdLst>
                <a:gd name="T0" fmla="*/ 12 w 46"/>
                <a:gd name="T1" fmla="*/ 28 h 37"/>
                <a:gd name="T2" fmla="*/ 4 w 46"/>
                <a:gd name="T3" fmla="*/ 22 h 37"/>
                <a:gd name="T4" fmla="*/ 0 w 46"/>
                <a:gd name="T5" fmla="*/ 11 h 37"/>
                <a:gd name="T6" fmla="*/ 8 w 46"/>
                <a:gd name="T7" fmla="*/ 3 h 37"/>
                <a:gd name="T8" fmla="*/ 8 w 46"/>
                <a:gd name="T9" fmla="*/ 3 h 37"/>
                <a:gd name="T10" fmla="*/ 35 w 46"/>
                <a:gd name="T11" fmla="*/ 6 h 37"/>
                <a:gd name="T12" fmla="*/ 45 w 46"/>
                <a:gd name="T13" fmla="*/ 19 h 37"/>
                <a:gd name="T14" fmla="*/ 36 w 46"/>
                <a:gd name="T15" fmla="*/ 35 h 37"/>
                <a:gd name="T16" fmla="*/ 12 w 46"/>
                <a:gd name="T17" fmla="*/ 28 h 37"/>
                <a:gd name="T18" fmla="*/ 33 w 46"/>
                <a:gd name="T19" fmla="*/ 13 h 37"/>
                <a:gd name="T20" fmla="*/ 31 w 46"/>
                <a:gd name="T21" fmla="*/ 12 h 37"/>
                <a:gd name="T22" fmla="*/ 11 w 46"/>
                <a:gd name="T23" fmla="*/ 10 h 37"/>
                <a:gd name="T24" fmla="*/ 11 w 46"/>
                <a:gd name="T25" fmla="*/ 10 h 37"/>
                <a:gd name="T26" fmla="*/ 7 w 46"/>
                <a:gd name="T27" fmla="*/ 13 h 37"/>
                <a:gd name="T28" fmla="*/ 9 w 46"/>
                <a:gd name="T29" fmla="*/ 17 h 37"/>
                <a:gd name="T30" fmla="*/ 34 w 46"/>
                <a:gd name="T31" fmla="*/ 28 h 37"/>
                <a:gd name="T32" fmla="*/ 38 w 46"/>
                <a:gd name="T33" fmla="*/ 20 h 37"/>
                <a:gd name="T34" fmla="*/ 33 w 46"/>
                <a:gd name="T35" fmla="*/ 13 h 37"/>
                <a:gd name="T36" fmla="*/ 10 w 46"/>
                <a:gd name="T37" fmla="*/ 6 h 37"/>
                <a:gd name="T38" fmla="*/ 10 w 46"/>
                <a:gd name="T39" fmla="*/ 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37">
                  <a:moveTo>
                    <a:pt x="12" y="28"/>
                  </a:moveTo>
                  <a:cubicBezTo>
                    <a:pt x="9" y="26"/>
                    <a:pt x="6" y="24"/>
                    <a:pt x="4" y="22"/>
                  </a:cubicBezTo>
                  <a:cubicBezTo>
                    <a:pt x="1" y="18"/>
                    <a:pt x="0" y="15"/>
                    <a:pt x="0" y="11"/>
                  </a:cubicBezTo>
                  <a:cubicBezTo>
                    <a:pt x="1" y="8"/>
                    <a:pt x="4" y="5"/>
                    <a:pt x="8" y="3"/>
                  </a:cubicBezTo>
                  <a:cubicBezTo>
                    <a:pt x="8" y="3"/>
                    <a:pt x="8" y="3"/>
                    <a:pt x="8" y="3"/>
                  </a:cubicBezTo>
                  <a:cubicBezTo>
                    <a:pt x="16" y="0"/>
                    <a:pt x="27" y="1"/>
                    <a:pt x="35" y="6"/>
                  </a:cubicBezTo>
                  <a:cubicBezTo>
                    <a:pt x="41" y="9"/>
                    <a:pt x="44" y="14"/>
                    <a:pt x="45" y="19"/>
                  </a:cubicBezTo>
                  <a:cubicBezTo>
                    <a:pt x="46" y="26"/>
                    <a:pt x="43" y="33"/>
                    <a:pt x="36" y="35"/>
                  </a:cubicBezTo>
                  <a:cubicBezTo>
                    <a:pt x="27" y="37"/>
                    <a:pt x="18" y="33"/>
                    <a:pt x="12" y="28"/>
                  </a:cubicBezTo>
                  <a:close/>
                  <a:moveTo>
                    <a:pt x="33" y="13"/>
                  </a:moveTo>
                  <a:cubicBezTo>
                    <a:pt x="32" y="12"/>
                    <a:pt x="32" y="12"/>
                    <a:pt x="31" y="12"/>
                  </a:cubicBezTo>
                  <a:cubicBezTo>
                    <a:pt x="25" y="8"/>
                    <a:pt x="16" y="7"/>
                    <a:pt x="11" y="10"/>
                  </a:cubicBezTo>
                  <a:cubicBezTo>
                    <a:pt x="11" y="10"/>
                    <a:pt x="11" y="10"/>
                    <a:pt x="11" y="10"/>
                  </a:cubicBezTo>
                  <a:cubicBezTo>
                    <a:pt x="9" y="10"/>
                    <a:pt x="7" y="11"/>
                    <a:pt x="7" y="13"/>
                  </a:cubicBezTo>
                  <a:cubicBezTo>
                    <a:pt x="7" y="14"/>
                    <a:pt x="8" y="15"/>
                    <a:pt x="9" y="17"/>
                  </a:cubicBezTo>
                  <a:cubicBezTo>
                    <a:pt x="15" y="24"/>
                    <a:pt x="27" y="30"/>
                    <a:pt x="34" y="28"/>
                  </a:cubicBezTo>
                  <a:cubicBezTo>
                    <a:pt x="38" y="27"/>
                    <a:pt x="39" y="23"/>
                    <a:pt x="38" y="20"/>
                  </a:cubicBezTo>
                  <a:cubicBezTo>
                    <a:pt x="38" y="17"/>
                    <a:pt x="35" y="14"/>
                    <a:pt x="33" y="13"/>
                  </a:cubicBezTo>
                  <a:close/>
                  <a:moveTo>
                    <a:pt x="10" y="6"/>
                  </a:moveTo>
                  <a:cubicBezTo>
                    <a:pt x="10" y="6"/>
                    <a:pt x="10" y="6"/>
                    <a:pt x="10"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9" name="Freeform 54">
              <a:extLst>
                <a:ext uri="{FF2B5EF4-FFF2-40B4-BE49-F238E27FC236}">
                  <a16:creationId xmlns="" xmlns:a16="http://schemas.microsoft.com/office/drawing/2014/main" id="{F19F137E-3432-498E-B5CB-1F5976AC5EB4}"/>
                </a:ext>
              </a:extLst>
            </p:cNvPr>
            <p:cNvSpPr>
              <a:spLocks/>
            </p:cNvSpPr>
            <p:nvPr/>
          </p:nvSpPr>
          <p:spPr bwMode="auto">
            <a:xfrm>
              <a:off x="1045" y="424"/>
              <a:ext cx="38" cy="43"/>
            </a:xfrm>
            <a:custGeom>
              <a:avLst/>
              <a:gdLst>
                <a:gd name="T0" fmla="*/ 2 w 16"/>
                <a:gd name="T1" fmla="*/ 17 h 18"/>
                <a:gd name="T2" fmla="*/ 1 w 16"/>
                <a:gd name="T3" fmla="*/ 12 h 18"/>
                <a:gd name="T4" fmla="*/ 10 w 16"/>
                <a:gd name="T5" fmla="*/ 1 h 18"/>
                <a:gd name="T6" fmla="*/ 15 w 16"/>
                <a:gd name="T7" fmla="*/ 1 h 18"/>
                <a:gd name="T8" fmla="*/ 15 w 16"/>
                <a:gd name="T9" fmla="*/ 6 h 18"/>
                <a:gd name="T10" fmla="*/ 7 w 16"/>
                <a:gd name="T11" fmla="*/ 15 h 18"/>
                <a:gd name="T12" fmla="*/ 3 w 16"/>
                <a:gd name="T13" fmla="*/ 17 h 18"/>
                <a:gd name="T14" fmla="*/ 2 w 16"/>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8">
                  <a:moveTo>
                    <a:pt x="2" y="17"/>
                  </a:moveTo>
                  <a:cubicBezTo>
                    <a:pt x="1" y="16"/>
                    <a:pt x="0" y="14"/>
                    <a:pt x="1" y="12"/>
                  </a:cubicBezTo>
                  <a:cubicBezTo>
                    <a:pt x="3" y="8"/>
                    <a:pt x="6" y="4"/>
                    <a:pt x="10" y="1"/>
                  </a:cubicBezTo>
                  <a:cubicBezTo>
                    <a:pt x="11" y="0"/>
                    <a:pt x="14" y="0"/>
                    <a:pt x="15" y="1"/>
                  </a:cubicBezTo>
                  <a:cubicBezTo>
                    <a:pt x="16" y="3"/>
                    <a:pt x="16" y="5"/>
                    <a:pt x="15" y="6"/>
                  </a:cubicBezTo>
                  <a:cubicBezTo>
                    <a:pt x="12" y="9"/>
                    <a:pt x="9" y="12"/>
                    <a:pt x="7" y="15"/>
                  </a:cubicBezTo>
                  <a:cubicBezTo>
                    <a:pt x="7" y="17"/>
                    <a:pt x="4" y="18"/>
                    <a:pt x="3" y="17"/>
                  </a:cubicBezTo>
                  <a:cubicBezTo>
                    <a:pt x="3" y="17"/>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0" name="Freeform 55">
              <a:extLst>
                <a:ext uri="{FF2B5EF4-FFF2-40B4-BE49-F238E27FC236}">
                  <a16:creationId xmlns="" xmlns:a16="http://schemas.microsoft.com/office/drawing/2014/main" id="{01BB832C-CC47-45C2-8BA5-F5B158116EE9}"/>
                </a:ext>
              </a:extLst>
            </p:cNvPr>
            <p:cNvSpPr>
              <a:spLocks/>
            </p:cNvSpPr>
            <p:nvPr/>
          </p:nvSpPr>
          <p:spPr bwMode="auto">
            <a:xfrm>
              <a:off x="1138" y="510"/>
              <a:ext cx="33" cy="33"/>
            </a:xfrm>
            <a:custGeom>
              <a:avLst/>
              <a:gdLst>
                <a:gd name="T0" fmla="*/ 2 w 14"/>
                <a:gd name="T1" fmla="*/ 13 h 14"/>
                <a:gd name="T2" fmla="*/ 2 w 14"/>
                <a:gd name="T3" fmla="*/ 13 h 14"/>
                <a:gd name="T4" fmla="*/ 1 w 14"/>
                <a:gd name="T5" fmla="*/ 8 h 14"/>
                <a:gd name="T6" fmla="*/ 9 w 14"/>
                <a:gd name="T7" fmla="*/ 1 h 14"/>
                <a:gd name="T8" fmla="*/ 13 w 14"/>
                <a:gd name="T9" fmla="*/ 2 h 14"/>
                <a:gd name="T10" fmla="*/ 12 w 14"/>
                <a:gd name="T11" fmla="*/ 7 h 14"/>
                <a:gd name="T12" fmla="*/ 7 w 14"/>
                <a:gd name="T13" fmla="*/ 12 h 14"/>
                <a:gd name="T14" fmla="*/ 2 w 14"/>
                <a:gd name="T15" fmla="*/ 13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4">
                  <a:moveTo>
                    <a:pt x="2" y="13"/>
                  </a:moveTo>
                  <a:cubicBezTo>
                    <a:pt x="2" y="13"/>
                    <a:pt x="2" y="13"/>
                    <a:pt x="2" y="13"/>
                  </a:cubicBezTo>
                  <a:cubicBezTo>
                    <a:pt x="0" y="11"/>
                    <a:pt x="0" y="9"/>
                    <a:pt x="1" y="8"/>
                  </a:cubicBezTo>
                  <a:cubicBezTo>
                    <a:pt x="3" y="5"/>
                    <a:pt x="6" y="3"/>
                    <a:pt x="9" y="1"/>
                  </a:cubicBezTo>
                  <a:cubicBezTo>
                    <a:pt x="10" y="0"/>
                    <a:pt x="12" y="1"/>
                    <a:pt x="13" y="2"/>
                  </a:cubicBezTo>
                  <a:cubicBezTo>
                    <a:pt x="14" y="4"/>
                    <a:pt x="14" y="6"/>
                    <a:pt x="12" y="7"/>
                  </a:cubicBezTo>
                  <a:cubicBezTo>
                    <a:pt x="10" y="8"/>
                    <a:pt x="8" y="10"/>
                    <a:pt x="7" y="12"/>
                  </a:cubicBezTo>
                  <a:cubicBezTo>
                    <a:pt x="6" y="13"/>
                    <a:pt x="3"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1" name="Freeform 56">
              <a:extLst>
                <a:ext uri="{FF2B5EF4-FFF2-40B4-BE49-F238E27FC236}">
                  <a16:creationId xmlns="" xmlns:a16="http://schemas.microsoft.com/office/drawing/2014/main" id="{B7D08A18-DBCD-4E31-9802-656AD933B049}"/>
                </a:ext>
              </a:extLst>
            </p:cNvPr>
            <p:cNvSpPr>
              <a:spLocks/>
            </p:cNvSpPr>
            <p:nvPr/>
          </p:nvSpPr>
          <p:spPr bwMode="auto">
            <a:xfrm>
              <a:off x="1197" y="591"/>
              <a:ext cx="55" cy="38"/>
            </a:xfrm>
            <a:custGeom>
              <a:avLst/>
              <a:gdLst>
                <a:gd name="T0" fmla="*/ 2 w 23"/>
                <a:gd name="T1" fmla="*/ 15 h 16"/>
                <a:gd name="T2" fmla="*/ 1 w 23"/>
                <a:gd name="T3" fmla="*/ 14 h 16"/>
                <a:gd name="T4" fmla="*/ 2 w 23"/>
                <a:gd name="T5" fmla="*/ 9 h 16"/>
                <a:gd name="T6" fmla="*/ 17 w 23"/>
                <a:gd name="T7" fmla="*/ 1 h 16"/>
                <a:gd name="T8" fmla="*/ 22 w 23"/>
                <a:gd name="T9" fmla="*/ 2 h 16"/>
                <a:gd name="T10" fmla="*/ 21 w 23"/>
                <a:gd name="T11" fmla="*/ 7 h 16"/>
                <a:gd name="T12" fmla="*/ 5 w 23"/>
                <a:gd name="T13" fmla="*/ 15 h 16"/>
                <a:gd name="T14" fmla="*/ 2 w 23"/>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16">
                  <a:moveTo>
                    <a:pt x="2" y="15"/>
                  </a:moveTo>
                  <a:cubicBezTo>
                    <a:pt x="1" y="15"/>
                    <a:pt x="1" y="15"/>
                    <a:pt x="1" y="14"/>
                  </a:cubicBezTo>
                  <a:cubicBezTo>
                    <a:pt x="0" y="12"/>
                    <a:pt x="0" y="10"/>
                    <a:pt x="2" y="9"/>
                  </a:cubicBezTo>
                  <a:cubicBezTo>
                    <a:pt x="17" y="1"/>
                    <a:pt x="17" y="1"/>
                    <a:pt x="17" y="1"/>
                  </a:cubicBezTo>
                  <a:cubicBezTo>
                    <a:pt x="19" y="0"/>
                    <a:pt x="21" y="0"/>
                    <a:pt x="22" y="2"/>
                  </a:cubicBezTo>
                  <a:cubicBezTo>
                    <a:pt x="23" y="4"/>
                    <a:pt x="23" y="6"/>
                    <a:pt x="21" y="7"/>
                  </a:cubicBezTo>
                  <a:cubicBezTo>
                    <a:pt x="5" y="15"/>
                    <a:pt x="5" y="15"/>
                    <a:pt x="5" y="15"/>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2" name="Freeform 57">
              <a:extLst>
                <a:ext uri="{FF2B5EF4-FFF2-40B4-BE49-F238E27FC236}">
                  <a16:creationId xmlns="" xmlns:a16="http://schemas.microsoft.com/office/drawing/2014/main" id="{86E5679A-E636-4B98-B933-5DE780A54C76}"/>
                </a:ext>
              </a:extLst>
            </p:cNvPr>
            <p:cNvSpPr>
              <a:spLocks/>
            </p:cNvSpPr>
            <p:nvPr/>
          </p:nvSpPr>
          <p:spPr bwMode="auto">
            <a:xfrm>
              <a:off x="1240" y="701"/>
              <a:ext cx="38" cy="28"/>
            </a:xfrm>
            <a:custGeom>
              <a:avLst/>
              <a:gdLst>
                <a:gd name="T0" fmla="*/ 2 w 16"/>
                <a:gd name="T1" fmla="*/ 11 h 12"/>
                <a:gd name="T2" fmla="*/ 1 w 16"/>
                <a:gd name="T3" fmla="*/ 11 h 12"/>
                <a:gd name="T4" fmla="*/ 2 w 16"/>
                <a:gd name="T5" fmla="*/ 6 h 12"/>
                <a:gd name="T6" fmla="*/ 12 w 16"/>
                <a:gd name="T7" fmla="*/ 0 h 12"/>
                <a:gd name="T8" fmla="*/ 16 w 16"/>
                <a:gd name="T9" fmla="*/ 3 h 12"/>
                <a:gd name="T10" fmla="*/ 14 w 16"/>
                <a:gd name="T11" fmla="*/ 7 h 12"/>
                <a:gd name="T12" fmla="*/ 6 w 16"/>
                <a:gd name="T13" fmla="*/ 11 h 12"/>
                <a:gd name="T14" fmla="*/ 2 w 16"/>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2">
                  <a:moveTo>
                    <a:pt x="2" y="11"/>
                  </a:moveTo>
                  <a:cubicBezTo>
                    <a:pt x="2" y="11"/>
                    <a:pt x="2" y="11"/>
                    <a:pt x="1" y="11"/>
                  </a:cubicBezTo>
                  <a:cubicBezTo>
                    <a:pt x="0" y="9"/>
                    <a:pt x="0" y="7"/>
                    <a:pt x="2" y="6"/>
                  </a:cubicBezTo>
                  <a:cubicBezTo>
                    <a:pt x="5" y="3"/>
                    <a:pt x="8" y="2"/>
                    <a:pt x="12" y="0"/>
                  </a:cubicBezTo>
                  <a:cubicBezTo>
                    <a:pt x="13" y="0"/>
                    <a:pt x="15" y="1"/>
                    <a:pt x="16" y="3"/>
                  </a:cubicBezTo>
                  <a:cubicBezTo>
                    <a:pt x="16" y="5"/>
                    <a:pt x="15" y="7"/>
                    <a:pt x="14" y="7"/>
                  </a:cubicBezTo>
                  <a:cubicBezTo>
                    <a:pt x="11" y="8"/>
                    <a:pt x="8" y="9"/>
                    <a:pt x="6" y="11"/>
                  </a:cubicBezTo>
                  <a:cubicBezTo>
                    <a:pt x="5"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3" name="Freeform 58">
              <a:extLst>
                <a:ext uri="{FF2B5EF4-FFF2-40B4-BE49-F238E27FC236}">
                  <a16:creationId xmlns="" xmlns:a16="http://schemas.microsoft.com/office/drawing/2014/main" id="{C9E3D3E9-8800-43B0-9DD3-A233714C634D}"/>
                </a:ext>
              </a:extLst>
            </p:cNvPr>
            <p:cNvSpPr>
              <a:spLocks/>
            </p:cNvSpPr>
            <p:nvPr/>
          </p:nvSpPr>
          <p:spPr bwMode="auto">
            <a:xfrm>
              <a:off x="1255" y="791"/>
              <a:ext cx="81" cy="39"/>
            </a:xfrm>
            <a:custGeom>
              <a:avLst/>
              <a:gdLst>
                <a:gd name="T0" fmla="*/ 2 w 34"/>
                <a:gd name="T1" fmla="*/ 15 h 16"/>
                <a:gd name="T2" fmla="*/ 1 w 34"/>
                <a:gd name="T3" fmla="*/ 14 h 16"/>
                <a:gd name="T4" fmla="*/ 3 w 34"/>
                <a:gd name="T5" fmla="*/ 9 h 16"/>
                <a:gd name="T6" fmla="*/ 29 w 34"/>
                <a:gd name="T7" fmla="*/ 0 h 16"/>
                <a:gd name="T8" fmla="*/ 34 w 34"/>
                <a:gd name="T9" fmla="*/ 3 h 16"/>
                <a:gd name="T10" fmla="*/ 31 w 34"/>
                <a:gd name="T11" fmla="*/ 7 h 16"/>
                <a:gd name="T12" fmla="*/ 5 w 34"/>
                <a:gd name="T13" fmla="*/ 16 h 16"/>
                <a:gd name="T14" fmla="*/ 2 w 34"/>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6">
                  <a:moveTo>
                    <a:pt x="2" y="15"/>
                  </a:moveTo>
                  <a:cubicBezTo>
                    <a:pt x="1" y="15"/>
                    <a:pt x="1" y="14"/>
                    <a:pt x="1" y="14"/>
                  </a:cubicBezTo>
                  <a:cubicBezTo>
                    <a:pt x="0" y="12"/>
                    <a:pt x="1" y="10"/>
                    <a:pt x="3" y="9"/>
                  </a:cubicBezTo>
                  <a:cubicBezTo>
                    <a:pt x="12" y="6"/>
                    <a:pt x="20" y="3"/>
                    <a:pt x="29" y="0"/>
                  </a:cubicBezTo>
                  <a:cubicBezTo>
                    <a:pt x="31" y="0"/>
                    <a:pt x="33" y="1"/>
                    <a:pt x="34" y="3"/>
                  </a:cubicBezTo>
                  <a:cubicBezTo>
                    <a:pt x="34" y="5"/>
                    <a:pt x="33" y="7"/>
                    <a:pt x="31" y="7"/>
                  </a:cubicBezTo>
                  <a:cubicBezTo>
                    <a:pt x="22" y="10"/>
                    <a:pt x="14" y="12"/>
                    <a:pt x="5" y="16"/>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4" name="Freeform 59">
              <a:extLst>
                <a:ext uri="{FF2B5EF4-FFF2-40B4-BE49-F238E27FC236}">
                  <a16:creationId xmlns="" xmlns:a16="http://schemas.microsoft.com/office/drawing/2014/main" id="{2968F72E-D90F-4C33-B970-C539E2F61999}"/>
                </a:ext>
              </a:extLst>
            </p:cNvPr>
            <p:cNvSpPr>
              <a:spLocks/>
            </p:cNvSpPr>
            <p:nvPr/>
          </p:nvSpPr>
          <p:spPr bwMode="auto">
            <a:xfrm>
              <a:off x="1243" y="930"/>
              <a:ext cx="81" cy="31"/>
            </a:xfrm>
            <a:custGeom>
              <a:avLst/>
              <a:gdLst>
                <a:gd name="T0" fmla="*/ 2 w 34"/>
                <a:gd name="T1" fmla="*/ 7 h 13"/>
                <a:gd name="T2" fmla="*/ 0 w 34"/>
                <a:gd name="T3" fmla="*/ 3 h 13"/>
                <a:gd name="T4" fmla="*/ 4 w 34"/>
                <a:gd name="T5" fmla="*/ 1 h 13"/>
                <a:gd name="T6" fmla="*/ 31 w 34"/>
                <a:gd name="T7" fmla="*/ 6 h 13"/>
                <a:gd name="T8" fmla="*/ 33 w 34"/>
                <a:gd name="T9" fmla="*/ 10 h 13"/>
                <a:gd name="T10" fmla="*/ 29 w 34"/>
                <a:gd name="T11" fmla="*/ 13 h 13"/>
                <a:gd name="T12" fmla="*/ 3 w 34"/>
                <a:gd name="T13" fmla="*/ 7 h 13"/>
                <a:gd name="T14" fmla="*/ 2 w 34"/>
                <a:gd name="T15" fmla="*/ 7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2" y="7"/>
                  </a:moveTo>
                  <a:cubicBezTo>
                    <a:pt x="0" y="6"/>
                    <a:pt x="0" y="5"/>
                    <a:pt x="0" y="3"/>
                  </a:cubicBezTo>
                  <a:cubicBezTo>
                    <a:pt x="0" y="2"/>
                    <a:pt x="2" y="0"/>
                    <a:pt x="4" y="1"/>
                  </a:cubicBezTo>
                  <a:cubicBezTo>
                    <a:pt x="13" y="2"/>
                    <a:pt x="22" y="4"/>
                    <a:pt x="31" y="6"/>
                  </a:cubicBezTo>
                  <a:cubicBezTo>
                    <a:pt x="33" y="7"/>
                    <a:pt x="34" y="8"/>
                    <a:pt x="33" y="10"/>
                  </a:cubicBezTo>
                  <a:cubicBezTo>
                    <a:pt x="33" y="12"/>
                    <a:pt x="31" y="13"/>
                    <a:pt x="29" y="13"/>
                  </a:cubicBezTo>
                  <a:cubicBezTo>
                    <a:pt x="20" y="11"/>
                    <a:pt x="12" y="9"/>
                    <a:pt x="3"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5" name="Freeform 60">
              <a:extLst>
                <a:ext uri="{FF2B5EF4-FFF2-40B4-BE49-F238E27FC236}">
                  <a16:creationId xmlns="" xmlns:a16="http://schemas.microsoft.com/office/drawing/2014/main" id="{2724EC99-49B2-44E2-B130-90D2E0D85499}"/>
                </a:ext>
              </a:extLst>
            </p:cNvPr>
            <p:cNvSpPr>
              <a:spLocks/>
            </p:cNvSpPr>
            <p:nvPr/>
          </p:nvSpPr>
          <p:spPr bwMode="auto">
            <a:xfrm>
              <a:off x="1202" y="1044"/>
              <a:ext cx="36" cy="29"/>
            </a:xfrm>
            <a:custGeom>
              <a:avLst/>
              <a:gdLst>
                <a:gd name="T0" fmla="*/ 2 w 15"/>
                <a:gd name="T1" fmla="*/ 6 h 12"/>
                <a:gd name="T2" fmla="*/ 0 w 15"/>
                <a:gd name="T3" fmla="*/ 2 h 12"/>
                <a:gd name="T4" fmla="*/ 5 w 15"/>
                <a:gd name="T5" fmla="*/ 0 h 12"/>
                <a:gd name="T6" fmla="*/ 13 w 15"/>
                <a:gd name="T7" fmla="*/ 5 h 12"/>
                <a:gd name="T8" fmla="*/ 14 w 15"/>
                <a:gd name="T9" fmla="*/ 10 h 12"/>
                <a:gd name="T10" fmla="*/ 9 w 15"/>
                <a:gd name="T11" fmla="*/ 11 h 12"/>
                <a:gd name="T12" fmla="*/ 9 w 15"/>
                <a:gd name="T13" fmla="*/ 11 h 12"/>
                <a:gd name="T14" fmla="*/ 2 w 15"/>
                <a:gd name="T15" fmla="*/ 7 h 12"/>
                <a:gd name="T16" fmla="*/ 2 w 15"/>
                <a:gd name="T17" fmla="*/ 6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2">
                  <a:moveTo>
                    <a:pt x="2" y="6"/>
                  </a:moveTo>
                  <a:cubicBezTo>
                    <a:pt x="0" y="6"/>
                    <a:pt x="0" y="4"/>
                    <a:pt x="0" y="2"/>
                  </a:cubicBezTo>
                  <a:cubicBezTo>
                    <a:pt x="1" y="1"/>
                    <a:pt x="3" y="0"/>
                    <a:pt x="5" y="0"/>
                  </a:cubicBezTo>
                  <a:cubicBezTo>
                    <a:pt x="8" y="2"/>
                    <a:pt x="11" y="3"/>
                    <a:pt x="13" y="5"/>
                  </a:cubicBezTo>
                  <a:cubicBezTo>
                    <a:pt x="15" y="6"/>
                    <a:pt x="15" y="8"/>
                    <a:pt x="14" y="10"/>
                  </a:cubicBezTo>
                  <a:cubicBezTo>
                    <a:pt x="13" y="11"/>
                    <a:pt x="11" y="12"/>
                    <a:pt x="9" y="11"/>
                  </a:cubicBezTo>
                  <a:cubicBezTo>
                    <a:pt x="9" y="11"/>
                    <a:pt x="9" y="11"/>
                    <a:pt x="9" y="11"/>
                  </a:cubicBezTo>
                  <a:cubicBezTo>
                    <a:pt x="7" y="9"/>
                    <a:pt x="5" y="8"/>
                    <a:pt x="2"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6" name="Freeform 61">
              <a:extLst>
                <a:ext uri="{FF2B5EF4-FFF2-40B4-BE49-F238E27FC236}">
                  <a16:creationId xmlns="" xmlns:a16="http://schemas.microsoft.com/office/drawing/2014/main" id="{82B137FC-4E39-4A10-A9E5-2D478D173C62}"/>
                </a:ext>
              </a:extLst>
            </p:cNvPr>
            <p:cNvSpPr>
              <a:spLocks/>
            </p:cNvSpPr>
            <p:nvPr/>
          </p:nvSpPr>
          <p:spPr bwMode="auto">
            <a:xfrm>
              <a:off x="1121" y="1132"/>
              <a:ext cx="72" cy="74"/>
            </a:xfrm>
            <a:custGeom>
              <a:avLst/>
              <a:gdLst>
                <a:gd name="T0" fmla="*/ 24 w 30"/>
                <a:gd name="T1" fmla="*/ 31 h 31"/>
                <a:gd name="T2" fmla="*/ 23 w 30"/>
                <a:gd name="T3" fmla="*/ 30 h 31"/>
                <a:gd name="T4" fmla="*/ 2 w 30"/>
                <a:gd name="T5" fmla="*/ 6 h 31"/>
                <a:gd name="T6" fmla="*/ 2 w 30"/>
                <a:gd name="T7" fmla="*/ 1 h 31"/>
                <a:gd name="T8" fmla="*/ 7 w 30"/>
                <a:gd name="T9" fmla="*/ 1 h 31"/>
                <a:gd name="T10" fmla="*/ 29 w 30"/>
                <a:gd name="T11" fmla="*/ 25 h 31"/>
                <a:gd name="T12" fmla="*/ 28 w 30"/>
                <a:gd name="T13" fmla="*/ 30 h 31"/>
                <a:gd name="T14" fmla="*/ 24 w 30"/>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31">
                  <a:moveTo>
                    <a:pt x="24" y="31"/>
                  </a:moveTo>
                  <a:cubicBezTo>
                    <a:pt x="24" y="30"/>
                    <a:pt x="24" y="30"/>
                    <a:pt x="23" y="30"/>
                  </a:cubicBezTo>
                  <a:cubicBezTo>
                    <a:pt x="2" y="6"/>
                    <a:pt x="2" y="6"/>
                    <a:pt x="2" y="6"/>
                  </a:cubicBezTo>
                  <a:cubicBezTo>
                    <a:pt x="0" y="5"/>
                    <a:pt x="0" y="2"/>
                    <a:pt x="2" y="1"/>
                  </a:cubicBezTo>
                  <a:cubicBezTo>
                    <a:pt x="3" y="0"/>
                    <a:pt x="6" y="0"/>
                    <a:pt x="7" y="1"/>
                  </a:cubicBezTo>
                  <a:cubicBezTo>
                    <a:pt x="29" y="25"/>
                    <a:pt x="29" y="25"/>
                    <a:pt x="29" y="25"/>
                  </a:cubicBezTo>
                  <a:cubicBezTo>
                    <a:pt x="30" y="27"/>
                    <a:pt x="30" y="29"/>
                    <a:pt x="28" y="30"/>
                  </a:cubicBezTo>
                  <a:cubicBezTo>
                    <a:pt x="27" y="31"/>
                    <a:pt x="25" y="31"/>
                    <a:pt x="24"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7" name="Freeform 62">
              <a:extLst>
                <a:ext uri="{FF2B5EF4-FFF2-40B4-BE49-F238E27FC236}">
                  <a16:creationId xmlns="" xmlns:a16="http://schemas.microsoft.com/office/drawing/2014/main" id="{D6E612AE-7588-4D4D-91B6-B195665BF718}"/>
                </a:ext>
              </a:extLst>
            </p:cNvPr>
            <p:cNvSpPr>
              <a:spLocks/>
            </p:cNvSpPr>
            <p:nvPr/>
          </p:nvSpPr>
          <p:spPr bwMode="auto">
            <a:xfrm>
              <a:off x="1011" y="1199"/>
              <a:ext cx="31" cy="41"/>
            </a:xfrm>
            <a:custGeom>
              <a:avLst/>
              <a:gdLst>
                <a:gd name="T0" fmla="*/ 7 w 13"/>
                <a:gd name="T1" fmla="*/ 16 h 17"/>
                <a:gd name="T2" fmla="*/ 6 w 13"/>
                <a:gd name="T3" fmla="*/ 16 h 17"/>
                <a:gd name="T4" fmla="*/ 0 w 13"/>
                <a:gd name="T5" fmla="*/ 4 h 17"/>
                <a:gd name="T6" fmla="*/ 4 w 13"/>
                <a:gd name="T7" fmla="*/ 0 h 17"/>
                <a:gd name="T8" fmla="*/ 7 w 13"/>
                <a:gd name="T9" fmla="*/ 3 h 17"/>
                <a:gd name="T10" fmla="*/ 11 w 13"/>
                <a:gd name="T11" fmla="*/ 10 h 17"/>
                <a:gd name="T12" fmla="*/ 11 w 13"/>
                <a:gd name="T13" fmla="*/ 15 h 17"/>
                <a:gd name="T14" fmla="*/ 7 w 13"/>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7">
                  <a:moveTo>
                    <a:pt x="7" y="16"/>
                  </a:moveTo>
                  <a:cubicBezTo>
                    <a:pt x="7" y="16"/>
                    <a:pt x="6" y="16"/>
                    <a:pt x="6" y="16"/>
                  </a:cubicBezTo>
                  <a:cubicBezTo>
                    <a:pt x="3" y="13"/>
                    <a:pt x="1" y="8"/>
                    <a:pt x="0" y="4"/>
                  </a:cubicBezTo>
                  <a:cubicBezTo>
                    <a:pt x="0" y="2"/>
                    <a:pt x="2" y="0"/>
                    <a:pt x="4" y="0"/>
                  </a:cubicBezTo>
                  <a:cubicBezTo>
                    <a:pt x="6" y="0"/>
                    <a:pt x="7" y="1"/>
                    <a:pt x="7" y="3"/>
                  </a:cubicBezTo>
                  <a:cubicBezTo>
                    <a:pt x="8" y="6"/>
                    <a:pt x="9" y="9"/>
                    <a:pt x="11" y="10"/>
                  </a:cubicBezTo>
                  <a:cubicBezTo>
                    <a:pt x="12" y="12"/>
                    <a:pt x="13" y="14"/>
                    <a:pt x="11" y="15"/>
                  </a:cubicBezTo>
                  <a:cubicBezTo>
                    <a:pt x="10" y="17"/>
                    <a:pt x="8" y="17"/>
                    <a:pt x="7"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8" name="Freeform 63">
              <a:extLst>
                <a:ext uri="{FF2B5EF4-FFF2-40B4-BE49-F238E27FC236}">
                  <a16:creationId xmlns="" xmlns:a16="http://schemas.microsoft.com/office/drawing/2014/main" id="{93DA6CE7-5365-4C4C-82A9-8F62249A43FF}"/>
                </a:ext>
              </a:extLst>
            </p:cNvPr>
            <p:cNvSpPr>
              <a:spLocks/>
            </p:cNvSpPr>
            <p:nvPr/>
          </p:nvSpPr>
          <p:spPr bwMode="auto">
            <a:xfrm>
              <a:off x="928" y="1225"/>
              <a:ext cx="36" cy="84"/>
            </a:xfrm>
            <a:custGeom>
              <a:avLst/>
              <a:gdLst>
                <a:gd name="T0" fmla="*/ 10 w 15"/>
                <a:gd name="T1" fmla="*/ 34 h 35"/>
                <a:gd name="T2" fmla="*/ 8 w 15"/>
                <a:gd name="T3" fmla="*/ 33 h 35"/>
                <a:gd name="T4" fmla="*/ 0 w 15"/>
                <a:gd name="T5" fmla="*/ 4 h 35"/>
                <a:gd name="T6" fmla="*/ 3 w 15"/>
                <a:gd name="T7" fmla="*/ 0 h 35"/>
                <a:gd name="T8" fmla="*/ 7 w 15"/>
                <a:gd name="T9" fmla="*/ 3 h 35"/>
                <a:gd name="T10" fmla="*/ 15 w 15"/>
                <a:gd name="T11" fmla="*/ 30 h 35"/>
                <a:gd name="T12" fmla="*/ 13 w 15"/>
                <a:gd name="T13" fmla="*/ 35 h 35"/>
                <a:gd name="T14" fmla="*/ 10 w 15"/>
                <a:gd name="T15" fmla="*/ 34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5">
                  <a:moveTo>
                    <a:pt x="10" y="34"/>
                  </a:moveTo>
                  <a:cubicBezTo>
                    <a:pt x="9" y="34"/>
                    <a:pt x="9" y="34"/>
                    <a:pt x="8" y="33"/>
                  </a:cubicBezTo>
                  <a:cubicBezTo>
                    <a:pt x="3" y="24"/>
                    <a:pt x="0" y="14"/>
                    <a:pt x="0" y="4"/>
                  </a:cubicBezTo>
                  <a:cubicBezTo>
                    <a:pt x="0" y="2"/>
                    <a:pt x="1" y="0"/>
                    <a:pt x="3" y="0"/>
                  </a:cubicBezTo>
                  <a:cubicBezTo>
                    <a:pt x="5" y="0"/>
                    <a:pt x="7" y="2"/>
                    <a:pt x="7" y="3"/>
                  </a:cubicBezTo>
                  <a:cubicBezTo>
                    <a:pt x="7" y="13"/>
                    <a:pt x="10" y="22"/>
                    <a:pt x="15" y="30"/>
                  </a:cubicBezTo>
                  <a:cubicBezTo>
                    <a:pt x="15" y="31"/>
                    <a:pt x="15" y="34"/>
                    <a:pt x="13" y="35"/>
                  </a:cubicBezTo>
                  <a:cubicBezTo>
                    <a:pt x="12" y="35"/>
                    <a:pt x="11" y="35"/>
                    <a:pt x="10"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9" name="Freeform 64">
              <a:extLst>
                <a:ext uri="{FF2B5EF4-FFF2-40B4-BE49-F238E27FC236}">
                  <a16:creationId xmlns="" xmlns:a16="http://schemas.microsoft.com/office/drawing/2014/main" id="{9572C050-8E50-41E7-A524-9618DF17A186}"/>
                </a:ext>
              </a:extLst>
            </p:cNvPr>
            <p:cNvSpPr>
              <a:spLocks/>
            </p:cNvSpPr>
            <p:nvPr/>
          </p:nvSpPr>
          <p:spPr bwMode="auto">
            <a:xfrm>
              <a:off x="799" y="1230"/>
              <a:ext cx="19" cy="48"/>
            </a:xfrm>
            <a:custGeom>
              <a:avLst/>
              <a:gdLst>
                <a:gd name="T0" fmla="*/ 2 w 8"/>
                <a:gd name="T1" fmla="*/ 20 h 20"/>
                <a:gd name="T2" fmla="*/ 1 w 8"/>
                <a:gd name="T3" fmla="*/ 17 h 20"/>
                <a:gd name="T4" fmla="*/ 1 w 8"/>
                <a:gd name="T5" fmla="*/ 4 h 20"/>
                <a:gd name="T6" fmla="*/ 4 w 8"/>
                <a:gd name="T7" fmla="*/ 0 h 20"/>
                <a:gd name="T8" fmla="*/ 8 w 8"/>
                <a:gd name="T9" fmla="*/ 4 h 20"/>
                <a:gd name="T10" fmla="*/ 7 w 8"/>
                <a:gd name="T11" fmla="*/ 17 h 20"/>
                <a:gd name="T12" fmla="*/ 4 w 8"/>
                <a:gd name="T13" fmla="*/ 20 h 20"/>
                <a:gd name="T14" fmla="*/ 2 w 8"/>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20">
                  <a:moveTo>
                    <a:pt x="2" y="20"/>
                  </a:moveTo>
                  <a:cubicBezTo>
                    <a:pt x="1" y="19"/>
                    <a:pt x="0" y="18"/>
                    <a:pt x="1" y="17"/>
                  </a:cubicBezTo>
                  <a:cubicBezTo>
                    <a:pt x="1" y="4"/>
                    <a:pt x="1" y="4"/>
                    <a:pt x="1" y="4"/>
                  </a:cubicBezTo>
                  <a:cubicBezTo>
                    <a:pt x="1" y="2"/>
                    <a:pt x="2" y="0"/>
                    <a:pt x="4" y="0"/>
                  </a:cubicBezTo>
                  <a:cubicBezTo>
                    <a:pt x="6" y="0"/>
                    <a:pt x="8" y="2"/>
                    <a:pt x="8" y="4"/>
                  </a:cubicBezTo>
                  <a:cubicBezTo>
                    <a:pt x="7" y="17"/>
                    <a:pt x="7" y="17"/>
                    <a:pt x="7" y="17"/>
                  </a:cubicBezTo>
                  <a:cubicBezTo>
                    <a:pt x="7" y="19"/>
                    <a:pt x="6" y="20"/>
                    <a:pt x="4" y="20"/>
                  </a:cubicBezTo>
                  <a:cubicBezTo>
                    <a:pt x="3" y="20"/>
                    <a:pt x="3" y="20"/>
                    <a:pt x="2"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0" name="Freeform 65">
              <a:extLst>
                <a:ext uri="{FF2B5EF4-FFF2-40B4-BE49-F238E27FC236}">
                  <a16:creationId xmlns="" xmlns:a16="http://schemas.microsoft.com/office/drawing/2014/main" id="{82DA6DE3-7156-4AF7-B6D7-E0E1FFF365B4}"/>
                </a:ext>
              </a:extLst>
            </p:cNvPr>
            <p:cNvSpPr>
              <a:spLocks noEditPoints="1"/>
            </p:cNvSpPr>
            <p:nvPr/>
          </p:nvSpPr>
          <p:spPr bwMode="auto">
            <a:xfrm>
              <a:off x="413" y="417"/>
              <a:ext cx="818" cy="804"/>
            </a:xfrm>
            <a:custGeom>
              <a:avLst/>
              <a:gdLst>
                <a:gd name="T0" fmla="*/ 80 w 343"/>
                <a:gd name="T1" fmla="*/ 291 h 337"/>
                <a:gd name="T2" fmla="*/ 15 w 343"/>
                <a:gd name="T3" fmla="*/ 204 h 337"/>
                <a:gd name="T4" fmla="*/ 20 w 343"/>
                <a:gd name="T5" fmla="*/ 79 h 337"/>
                <a:gd name="T6" fmla="*/ 113 w 343"/>
                <a:gd name="T7" fmla="*/ 9 h 337"/>
                <a:gd name="T8" fmla="*/ 237 w 343"/>
                <a:gd name="T9" fmla="*/ 27 h 337"/>
                <a:gd name="T10" fmla="*/ 307 w 343"/>
                <a:gd name="T11" fmla="*/ 255 h 337"/>
                <a:gd name="T12" fmla="*/ 307 w 343"/>
                <a:gd name="T13" fmla="*/ 255 h 337"/>
                <a:gd name="T14" fmla="*/ 219 w 343"/>
                <a:gd name="T15" fmla="*/ 322 h 337"/>
                <a:gd name="T16" fmla="*/ 99 w 343"/>
                <a:gd name="T17" fmla="*/ 302 h 337"/>
                <a:gd name="T18" fmla="*/ 80 w 343"/>
                <a:gd name="T19" fmla="*/ 291 h 337"/>
                <a:gd name="T20" fmla="*/ 251 w 343"/>
                <a:gd name="T21" fmla="*/ 43 h 337"/>
                <a:gd name="T22" fmla="*/ 234 w 343"/>
                <a:gd name="T23" fmla="*/ 33 h 337"/>
                <a:gd name="T24" fmla="*/ 114 w 343"/>
                <a:gd name="T25" fmla="*/ 16 h 337"/>
                <a:gd name="T26" fmla="*/ 26 w 343"/>
                <a:gd name="T27" fmla="*/ 82 h 337"/>
                <a:gd name="T28" fmla="*/ 21 w 343"/>
                <a:gd name="T29" fmla="*/ 201 h 337"/>
                <a:gd name="T30" fmla="*/ 102 w 343"/>
                <a:gd name="T31" fmla="*/ 296 h 337"/>
                <a:gd name="T32" fmla="*/ 301 w 343"/>
                <a:gd name="T33" fmla="*/ 252 h 337"/>
                <a:gd name="T34" fmla="*/ 251 w 343"/>
                <a:gd name="T35" fmla="*/ 43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337">
                  <a:moveTo>
                    <a:pt x="80" y="291"/>
                  </a:moveTo>
                  <a:cubicBezTo>
                    <a:pt x="50" y="270"/>
                    <a:pt x="27" y="240"/>
                    <a:pt x="15" y="204"/>
                  </a:cubicBezTo>
                  <a:cubicBezTo>
                    <a:pt x="0" y="161"/>
                    <a:pt x="2" y="116"/>
                    <a:pt x="20" y="79"/>
                  </a:cubicBezTo>
                  <a:cubicBezTo>
                    <a:pt x="38" y="43"/>
                    <a:pt x="71" y="18"/>
                    <a:pt x="113" y="9"/>
                  </a:cubicBezTo>
                  <a:cubicBezTo>
                    <a:pt x="153" y="0"/>
                    <a:pt x="197" y="6"/>
                    <a:pt x="237" y="27"/>
                  </a:cubicBezTo>
                  <a:cubicBezTo>
                    <a:pt x="321" y="69"/>
                    <a:pt x="343" y="182"/>
                    <a:pt x="307" y="255"/>
                  </a:cubicBezTo>
                  <a:cubicBezTo>
                    <a:pt x="307" y="255"/>
                    <a:pt x="307" y="255"/>
                    <a:pt x="307" y="255"/>
                  </a:cubicBezTo>
                  <a:cubicBezTo>
                    <a:pt x="289" y="291"/>
                    <a:pt x="258" y="315"/>
                    <a:pt x="219" y="322"/>
                  </a:cubicBezTo>
                  <a:cubicBezTo>
                    <a:pt x="182" y="329"/>
                    <a:pt x="139" y="322"/>
                    <a:pt x="99" y="302"/>
                  </a:cubicBezTo>
                  <a:cubicBezTo>
                    <a:pt x="92" y="299"/>
                    <a:pt x="86" y="295"/>
                    <a:pt x="80" y="291"/>
                  </a:cubicBezTo>
                  <a:close/>
                  <a:moveTo>
                    <a:pt x="251" y="43"/>
                  </a:moveTo>
                  <a:cubicBezTo>
                    <a:pt x="245" y="39"/>
                    <a:pt x="240" y="36"/>
                    <a:pt x="234" y="33"/>
                  </a:cubicBezTo>
                  <a:cubicBezTo>
                    <a:pt x="195" y="13"/>
                    <a:pt x="153" y="7"/>
                    <a:pt x="114" y="16"/>
                  </a:cubicBezTo>
                  <a:cubicBezTo>
                    <a:pt x="75" y="24"/>
                    <a:pt x="43" y="48"/>
                    <a:pt x="26" y="82"/>
                  </a:cubicBezTo>
                  <a:cubicBezTo>
                    <a:pt x="9" y="117"/>
                    <a:pt x="7" y="161"/>
                    <a:pt x="21" y="201"/>
                  </a:cubicBezTo>
                  <a:cubicBezTo>
                    <a:pt x="36" y="243"/>
                    <a:pt x="65" y="277"/>
                    <a:pt x="102" y="296"/>
                  </a:cubicBezTo>
                  <a:cubicBezTo>
                    <a:pt x="185" y="337"/>
                    <a:pt x="267" y="319"/>
                    <a:pt x="301" y="252"/>
                  </a:cubicBezTo>
                  <a:cubicBezTo>
                    <a:pt x="333" y="187"/>
                    <a:pt x="317" y="89"/>
                    <a:pt x="251" y="4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1" name="Freeform 66">
              <a:extLst>
                <a:ext uri="{FF2B5EF4-FFF2-40B4-BE49-F238E27FC236}">
                  <a16:creationId xmlns="" xmlns:a16="http://schemas.microsoft.com/office/drawing/2014/main" id="{105C0F15-6ABA-4BD5-9E40-08E18BE94751}"/>
                </a:ext>
              </a:extLst>
            </p:cNvPr>
            <p:cNvSpPr>
              <a:spLocks noEditPoints="1"/>
            </p:cNvSpPr>
            <p:nvPr/>
          </p:nvSpPr>
          <p:spPr bwMode="auto">
            <a:xfrm>
              <a:off x="654" y="780"/>
              <a:ext cx="362" cy="364"/>
            </a:xfrm>
            <a:custGeom>
              <a:avLst/>
              <a:gdLst>
                <a:gd name="T0" fmla="*/ 42 w 152"/>
                <a:gd name="T1" fmla="*/ 136 h 153"/>
                <a:gd name="T2" fmla="*/ 16 w 152"/>
                <a:gd name="T3" fmla="*/ 42 h 153"/>
                <a:gd name="T4" fmla="*/ 111 w 152"/>
                <a:gd name="T5" fmla="*/ 19 h 153"/>
                <a:gd name="T6" fmla="*/ 147 w 152"/>
                <a:gd name="T7" fmla="*/ 64 h 153"/>
                <a:gd name="T8" fmla="*/ 142 w 152"/>
                <a:gd name="T9" fmla="*/ 119 h 153"/>
                <a:gd name="T10" fmla="*/ 142 w 152"/>
                <a:gd name="T11" fmla="*/ 119 h 153"/>
                <a:gd name="T12" fmla="*/ 103 w 152"/>
                <a:gd name="T13" fmla="*/ 149 h 153"/>
                <a:gd name="T14" fmla="*/ 50 w 152"/>
                <a:gd name="T15" fmla="*/ 140 h 153"/>
                <a:gd name="T16" fmla="*/ 42 w 152"/>
                <a:gd name="T17" fmla="*/ 136 h 153"/>
                <a:gd name="T18" fmla="*/ 115 w 152"/>
                <a:gd name="T19" fmla="*/ 29 h 153"/>
                <a:gd name="T20" fmla="*/ 108 w 152"/>
                <a:gd name="T21" fmla="*/ 25 h 153"/>
                <a:gd name="T22" fmla="*/ 22 w 152"/>
                <a:gd name="T23" fmla="*/ 45 h 153"/>
                <a:gd name="T24" fmla="*/ 54 w 152"/>
                <a:gd name="T25" fmla="*/ 134 h 153"/>
                <a:gd name="T26" fmla="*/ 102 w 152"/>
                <a:gd name="T27" fmla="*/ 143 h 153"/>
                <a:gd name="T28" fmla="*/ 136 w 152"/>
                <a:gd name="T29" fmla="*/ 116 h 153"/>
                <a:gd name="T30" fmla="*/ 136 w 152"/>
                <a:gd name="T31" fmla="*/ 116 h 153"/>
                <a:gd name="T32" fmla="*/ 140 w 152"/>
                <a:gd name="T33" fmla="*/ 65 h 153"/>
                <a:gd name="T34" fmla="*/ 115 w 152"/>
                <a:gd name="T35" fmla="*/ 29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153">
                  <a:moveTo>
                    <a:pt x="42" y="136"/>
                  </a:moveTo>
                  <a:cubicBezTo>
                    <a:pt x="13" y="115"/>
                    <a:pt x="0" y="73"/>
                    <a:pt x="16" y="42"/>
                  </a:cubicBezTo>
                  <a:cubicBezTo>
                    <a:pt x="32" y="10"/>
                    <a:pt x="74" y="0"/>
                    <a:pt x="111" y="19"/>
                  </a:cubicBezTo>
                  <a:cubicBezTo>
                    <a:pt x="128" y="28"/>
                    <a:pt x="141" y="43"/>
                    <a:pt x="147" y="64"/>
                  </a:cubicBezTo>
                  <a:cubicBezTo>
                    <a:pt x="152" y="83"/>
                    <a:pt x="150" y="103"/>
                    <a:pt x="142" y="119"/>
                  </a:cubicBezTo>
                  <a:cubicBezTo>
                    <a:pt x="142" y="119"/>
                    <a:pt x="142" y="119"/>
                    <a:pt x="142" y="119"/>
                  </a:cubicBezTo>
                  <a:cubicBezTo>
                    <a:pt x="134" y="136"/>
                    <a:pt x="120" y="146"/>
                    <a:pt x="103" y="149"/>
                  </a:cubicBezTo>
                  <a:cubicBezTo>
                    <a:pt x="87" y="153"/>
                    <a:pt x="68" y="149"/>
                    <a:pt x="50" y="140"/>
                  </a:cubicBezTo>
                  <a:cubicBezTo>
                    <a:pt x="48" y="139"/>
                    <a:pt x="45" y="137"/>
                    <a:pt x="42" y="136"/>
                  </a:cubicBezTo>
                  <a:close/>
                  <a:moveTo>
                    <a:pt x="115" y="29"/>
                  </a:moveTo>
                  <a:cubicBezTo>
                    <a:pt x="113" y="28"/>
                    <a:pt x="111" y="26"/>
                    <a:pt x="108" y="25"/>
                  </a:cubicBezTo>
                  <a:cubicBezTo>
                    <a:pt x="74" y="8"/>
                    <a:pt x="36" y="17"/>
                    <a:pt x="22" y="45"/>
                  </a:cubicBezTo>
                  <a:cubicBezTo>
                    <a:pt x="7" y="76"/>
                    <a:pt x="22" y="118"/>
                    <a:pt x="54" y="134"/>
                  </a:cubicBezTo>
                  <a:cubicBezTo>
                    <a:pt x="70" y="142"/>
                    <a:pt x="87" y="145"/>
                    <a:pt x="102" y="143"/>
                  </a:cubicBezTo>
                  <a:cubicBezTo>
                    <a:pt x="117" y="140"/>
                    <a:pt x="129" y="130"/>
                    <a:pt x="136" y="116"/>
                  </a:cubicBezTo>
                  <a:cubicBezTo>
                    <a:pt x="136" y="116"/>
                    <a:pt x="136" y="116"/>
                    <a:pt x="136" y="116"/>
                  </a:cubicBezTo>
                  <a:cubicBezTo>
                    <a:pt x="143" y="101"/>
                    <a:pt x="145" y="83"/>
                    <a:pt x="140" y="65"/>
                  </a:cubicBezTo>
                  <a:cubicBezTo>
                    <a:pt x="136" y="50"/>
                    <a:pt x="127" y="37"/>
                    <a:pt x="115"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2" name="Freeform 67">
              <a:extLst>
                <a:ext uri="{FF2B5EF4-FFF2-40B4-BE49-F238E27FC236}">
                  <a16:creationId xmlns="" xmlns:a16="http://schemas.microsoft.com/office/drawing/2014/main" id="{6223652D-6A0C-4DDB-93BA-F4AB6F32EE81}"/>
                </a:ext>
              </a:extLst>
            </p:cNvPr>
            <p:cNvSpPr>
              <a:spLocks noEditPoints="1"/>
            </p:cNvSpPr>
            <p:nvPr/>
          </p:nvSpPr>
          <p:spPr bwMode="auto">
            <a:xfrm>
              <a:off x="969" y="703"/>
              <a:ext cx="166" cy="177"/>
            </a:xfrm>
            <a:custGeom>
              <a:avLst/>
              <a:gdLst>
                <a:gd name="T0" fmla="*/ 17 w 70"/>
                <a:gd name="T1" fmla="*/ 66 h 74"/>
                <a:gd name="T2" fmla="*/ 3 w 70"/>
                <a:gd name="T3" fmla="*/ 47 h 74"/>
                <a:gd name="T4" fmla="*/ 4 w 70"/>
                <a:gd name="T5" fmla="*/ 21 h 74"/>
                <a:gd name="T6" fmla="*/ 50 w 70"/>
                <a:gd name="T7" fmla="*/ 9 h 74"/>
                <a:gd name="T8" fmla="*/ 67 w 70"/>
                <a:gd name="T9" fmla="*/ 31 h 74"/>
                <a:gd name="T10" fmla="*/ 65 w 70"/>
                <a:gd name="T11" fmla="*/ 58 h 74"/>
                <a:gd name="T12" fmla="*/ 46 w 70"/>
                <a:gd name="T13" fmla="*/ 73 h 74"/>
                <a:gd name="T14" fmla="*/ 21 w 70"/>
                <a:gd name="T15" fmla="*/ 68 h 74"/>
                <a:gd name="T16" fmla="*/ 17 w 70"/>
                <a:gd name="T17" fmla="*/ 66 h 74"/>
                <a:gd name="T18" fmla="*/ 50 w 70"/>
                <a:gd name="T19" fmla="*/ 17 h 74"/>
                <a:gd name="T20" fmla="*/ 47 w 70"/>
                <a:gd name="T21" fmla="*/ 16 h 74"/>
                <a:gd name="T22" fmla="*/ 10 w 70"/>
                <a:gd name="T23" fmla="*/ 24 h 74"/>
                <a:gd name="T24" fmla="*/ 9 w 70"/>
                <a:gd name="T25" fmla="*/ 45 h 74"/>
                <a:gd name="T26" fmla="*/ 24 w 70"/>
                <a:gd name="T27" fmla="*/ 62 h 74"/>
                <a:gd name="T28" fmla="*/ 45 w 70"/>
                <a:gd name="T29" fmla="*/ 66 h 74"/>
                <a:gd name="T30" fmla="*/ 59 w 70"/>
                <a:gd name="T31" fmla="*/ 55 h 74"/>
                <a:gd name="T32" fmla="*/ 59 w 70"/>
                <a:gd name="T33" fmla="*/ 55 h 74"/>
                <a:gd name="T34" fmla="*/ 61 w 70"/>
                <a:gd name="T35" fmla="*/ 33 h 74"/>
                <a:gd name="T36" fmla="*/ 50 w 70"/>
                <a:gd name="T37" fmla="*/ 1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74">
                  <a:moveTo>
                    <a:pt x="17" y="66"/>
                  </a:moveTo>
                  <a:cubicBezTo>
                    <a:pt x="10" y="62"/>
                    <a:pt x="5" y="55"/>
                    <a:pt x="3" y="47"/>
                  </a:cubicBezTo>
                  <a:cubicBezTo>
                    <a:pt x="0" y="38"/>
                    <a:pt x="0" y="29"/>
                    <a:pt x="4" y="21"/>
                  </a:cubicBezTo>
                  <a:cubicBezTo>
                    <a:pt x="12" y="5"/>
                    <a:pt x="32" y="0"/>
                    <a:pt x="50" y="9"/>
                  </a:cubicBezTo>
                  <a:cubicBezTo>
                    <a:pt x="59" y="13"/>
                    <a:pt x="65" y="21"/>
                    <a:pt x="67" y="31"/>
                  </a:cubicBezTo>
                  <a:cubicBezTo>
                    <a:pt x="70" y="40"/>
                    <a:pt x="69" y="50"/>
                    <a:pt x="65" y="58"/>
                  </a:cubicBezTo>
                  <a:cubicBezTo>
                    <a:pt x="61" y="66"/>
                    <a:pt x="55" y="71"/>
                    <a:pt x="46" y="73"/>
                  </a:cubicBezTo>
                  <a:cubicBezTo>
                    <a:pt x="38" y="74"/>
                    <a:pt x="29" y="73"/>
                    <a:pt x="21" y="68"/>
                  </a:cubicBezTo>
                  <a:cubicBezTo>
                    <a:pt x="19" y="68"/>
                    <a:pt x="18" y="67"/>
                    <a:pt x="17" y="66"/>
                  </a:cubicBezTo>
                  <a:close/>
                  <a:moveTo>
                    <a:pt x="50" y="17"/>
                  </a:moveTo>
                  <a:cubicBezTo>
                    <a:pt x="49" y="17"/>
                    <a:pt x="48" y="16"/>
                    <a:pt x="47" y="16"/>
                  </a:cubicBezTo>
                  <a:cubicBezTo>
                    <a:pt x="33" y="8"/>
                    <a:pt x="16" y="12"/>
                    <a:pt x="10" y="24"/>
                  </a:cubicBezTo>
                  <a:cubicBezTo>
                    <a:pt x="7" y="30"/>
                    <a:pt x="7" y="38"/>
                    <a:pt x="9" y="45"/>
                  </a:cubicBezTo>
                  <a:cubicBezTo>
                    <a:pt x="12" y="53"/>
                    <a:pt x="17" y="59"/>
                    <a:pt x="24" y="62"/>
                  </a:cubicBezTo>
                  <a:cubicBezTo>
                    <a:pt x="31" y="66"/>
                    <a:pt x="38" y="67"/>
                    <a:pt x="45" y="66"/>
                  </a:cubicBezTo>
                  <a:cubicBezTo>
                    <a:pt x="51" y="64"/>
                    <a:pt x="56" y="61"/>
                    <a:pt x="59" y="55"/>
                  </a:cubicBezTo>
                  <a:cubicBezTo>
                    <a:pt x="59" y="55"/>
                    <a:pt x="59" y="55"/>
                    <a:pt x="59" y="55"/>
                  </a:cubicBezTo>
                  <a:cubicBezTo>
                    <a:pt x="62" y="48"/>
                    <a:pt x="63" y="40"/>
                    <a:pt x="61" y="33"/>
                  </a:cubicBezTo>
                  <a:cubicBezTo>
                    <a:pt x="59" y="26"/>
                    <a:pt x="55" y="21"/>
                    <a:pt x="50"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3" name="Freeform 68">
              <a:extLst>
                <a:ext uri="{FF2B5EF4-FFF2-40B4-BE49-F238E27FC236}">
                  <a16:creationId xmlns="" xmlns:a16="http://schemas.microsoft.com/office/drawing/2014/main" id="{F5946231-EC31-468B-B11D-7F57864D18A6}"/>
                </a:ext>
              </a:extLst>
            </p:cNvPr>
            <p:cNvSpPr>
              <a:spLocks noEditPoints="1"/>
            </p:cNvSpPr>
            <p:nvPr/>
          </p:nvSpPr>
          <p:spPr bwMode="auto">
            <a:xfrm>
              <a:off x="830" y="670"/>
              <a:ext cx="127" cy="117"/>
            </a:xfrm>
            <a:custGeom>
              <a:avLst/>
              <a:gdLst>
                <a:gd name="T0" fmla="*/ 14 w 53"/>
                <a:gd name="T1" fmla="*/ 43 h 49"/>
                <a:gd name="T2" fmla="*/ 5 w 53"/>
                <a:gd name="T3" fmla="*/ 12 h 49"/>
                <a:gd name="T4" fmla="*/ 16 w 53"/>
                <a:gd name="T5" fmla="*/ 2 h 49"/>
                <a:gd name="T6" fmla="*/ 37 w 53"/>
                <a:gd name="T7" fmla="*/ 3 h 49"/>
                <a:gd name="T8" fmla="*/ 48 w 53"/>
                <a:gd name="T9" fmla="*/ 37 h 49"/>
                <a:gd name="T10" fmla="*/ 48 w 53"/>
                <a:gd name="T11" fmla="*/ 37 h 49"/>
                <a:gd name="T12" fmla="*/ 37 w 53"/>
                <a:gd name="T13" fmla="*/ 47 h 49"/>
                <a:gd name="T14" fmla="*/ 17 w 53"/>
                <a:gd name="T15" fmla="*/ 45 h 49"/>
                <a:gd name="T16" fmla="*/ 14 w 53"/>
                <a:gd name="T17" fmla="*/ 43 h 49"/>
                <a:gd name="T18" fmla="*/ 36 w 53"/>
                <a:gd name="T19" fmla="*/ 11 h 49"/>
                <a:gd name="T20" fmla="*/ 34 w 53"/>
                <a:gd name="T21" fmla="*/ 10 h 49"/>
                <a:gd name="T22" fmla="*/ 19 w 53"/>
                <a:gd name="T23" fmla="*/ 8 h 49"/>
                <a:gd name="T24" fmla="*/ 11 w 53"/>
                <a:gd name="T25" fmla="*/ 15 h 49"/>
                <a:gd name="T26" fmla="*/ 20 w 53"/>
                <a:gd name="T27" fmla="*/ 39 h 49"/>
                <a:gd name="T28" fmla="*/ 35 w 53"/>
                <a:gd name="T29" fmla="*/ 40 h 49"/>
                <a:gd name="T30" fmla="*/ 42 w 53"/>
                <a:gd name="T31" fmla="*/ 34 h 49"/>
                <a:gd name="T32" fmla="*/ 42 w 53"/>
                <a:gd name="T33" fmla="*/ 34 h 49"/>
                <a:gd name="T34" fmla="*/ 36 w 53"/>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49">
                  <a:moveTo>
                    <a:pt x="14" y="43"/>
                  </a:moveTo>
                  <a:cubicBezTo>
                    <a:pt x="4" y="36"/>
                    <a:pt x="0" y="23"/>
                    <a:pt x="5" y="12"/>
                  </a:cubicBezTo>
                  <a:cubicBezTo>
                    <a:pt x="7" y="7"/>
                    <a:pt x="11" y="4"/>
                    <a:pt x="16" y="2"/>
                  </a:cubicBezTo>
                  <a:cubicBezTo>
                    <a:pt x="23" y="0"/>
                    <a:pt x="30" y="0"/>
                    <a:pt x="37" y="3"/>
                  </a:cubicBezTo>
                  <a:cubicBezTo>
                    <a:pt x="50" y="9"/>
                    <a:pt x="53" y="26"/>
                    <a:pt x="48" y="37"/>
                  </a:cubicBezTo>
                  <a:cubicBezTo>
                    <a:pt x="48" y="37"/>
                    <a:pt x="48" y="37"/>
                    <a:pt x="48" y="37"/>
                  </a:cubicBezTo>
                  <a:cubicBezTo>
                    <a:pt x="46" y="42"/>
                    <a:pt x="42" y="45"/>
                    <a:pt x="37" y="47"/>
                  </a:cubicBezTo>
                  <a:cubicBezTo>
                    <a:pt x="31" y="49"/>
                    <a:pt x="24" y="48"/>
                    <a:pt x="17" y="45"/>
                  </a:cubicBezTo>
                  <a:cubicBezTo>
                    <a:pt x="16" y="44"/>
                    <a:pt x="15" y="44"/>
                    <a:pt x="14" y="43"/>
                  </a:cubicBezTo>
                  <a:close/>
                  <a:moveTo>
                    <a:pt x="36" y="11"/>
                  </a:moveTo>
                  <a:cubicBezTo>
                    <a:pt x="35" y="10"/>
                    <a:pt x="35" y="10"/>
                    <a:pt x="34" y="10"/>
                  </a:cubicBezTo>
                  <a:cubicBezTo>
                    <a:pt x="29" y="7"/>
                    <a:pt x="23" y="7"/>
                    <a:pt x="19" y="8"/>
                  </a:cubicBezTo>
                  <a:cubicBezTo>
                    <a:pt x="15" y="10"/>
                    <a:pt x="13" y="12"/>
                    <a:pt x="11" y="15"/>
                  </a:cubicBezTo>
                  <a:cubicBezTo>
                    <a:pt x="7" y="23"/>
                    <a:pt x="12" y="34"/>
                    <a:pt x="20" y="39"/>
                  </a:cubicBezTo>
                  <a:cubicBezTo>
                    <a:pt x="25" y="41"/>
                    <a:pt x="31" y="42"/>
                    <a:pt x="35" y="40"/>
                  </a:cubicBezTo>
                  <a:cubicBezTo>
                    <a:pt x="38" y="39"/>
                    <a:pt x="40" y="37"/>
                    <a:pt x="42" y="34"/>
                  </a:cubicBezTo>
                  <a:cubicBezTo>
                    <a:pt x="42" y="34"/>
                    <a:pt x="42" y="34"/>
                    <a:pt x="42" y="34"/>
                  </a:cubicBezTo>
                  <a:cubicBezTo>
                    <a:pt x="45" y="27"/>
                    <a:pt x="43" y="16"/>
                    <a:pt x="3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4" name="Freeform 69">
              <a:extLst>
                <a:ext uri="{FF2B5EF4-FFF2-40B4-BE49-F238E27FC236}">
                  <a16:creationId xmlns="" xmlns:a16="http://schemas.microsoft.com/office/drawing/2014/main" id="{90F22A02-D001-49AA-B8CE-F6AA03A199B0}"/>
                </a:ext>
              </a:extLst>
            </p:cNvPr>
            <p:cNvSpPr>
              <a:spLocks noEditPoints="1"/>
            </p:cNvSpPr>
            <p:nvPr/>
          </p:nvSpPr>
          <p:spPr bwMode="auto">
            <a:xfrm>
              <a:off x="802" y="961"/>
              <a:ext cx="143" cy="136"/>
            </a:xfrm>
            <a:custGeom>
              <a:avLst/>
              <a:gdLst>
                <a:gd name="T0" fmla="*/ 14 w 60"/>
                <a:gd name="T1" fmla="*/ 50 h 57"/>
                <a:gd name="T2" fmla="*/ 1 w 60"/>
                <a:gd name="T3" fmla="*/ 30 h 57"/>
                <a:gd name="T4" fmla="*/ 5 w 60"/>
                <a:gd name="T5" fmla="*/ 12 h 57"/>
                <a:gd name="T6" fmla="*/ 26 w 60"/>
                <a:gd name="T7" fmla="*/ 1 h 57"/>
                <a:gd name="T8" fmla="*/ 58 w 60"/>
                <a:gd name="T9" fmla="*/ 29 h 57"/>
                <a:gd name="T10" fmla="*/ 54 w 60"/>
                <a:gd name="T11" fmla="*/ 46 h 57"/>
                <a:gd name="T12" fmla="*/ 34 w 60"/>
                <a:gd name="T13" fmla="*/ 56 h 57"/>
                <a:gd name="T14" fmla="*/ 14 w 60"/>
                <a:gd name="T15" fmla="*/ 50 h 57"/>
                <a:gd name="T16" fmla="*/ 40 w 60"/>
                <a:gd name="T17" fmla="*/ 12 h 57"/>
                <a:gd name="T18" fmla="*/ 26 w 60"/>
                <a:gd name="T19" fmla="*/ 8 h 57"/>
                <a:gd name="T20" fmla="*/ 11 w 60"/>
                <a:gd name="T21" fmla="*/ 16 h 57"/>
                <a:gd name="T22" fmla="*/ 7 w 60"/>
                <a:gd name="T23" fmla="*/ 29 h 57"/>
                <a:gd name="T24" fmla="*/ 33 w 60"/>
                <a:gd name="T25" fmla="*/ 49 h 57"/>
                <a:gd name="T26" fmla="*/ 49 w 60"/>
                <a:gd name="T27" fmla="*/ 42 h 57"/>
                <a:gd name="T28" fmla="*/ 52 w 60"/>
                <a:gd name="T29" fmla="*/ 30 h 57"/>
                <a:gd name="T30" fmla="*/ 52 w 60"/>
                <a:gd name="T31" fmla="*/ 30 h 57"/>
                <a:gd name="T32" fmla="*/ 40 w 60"/>
                <a:gd name="T33" fmla="*/ 1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57">
                  <a:moveTo>
                    <a:pt x="14" y="50"/>
                  </a:moveTo>
                  <a:cubicBezTo>
                    <a:pt x="7" y="46"/>
                    <a:pt x="2" y="38"/>
                    <a:pt x="1" y="30"/>
                  </a:cubicBezTo>
                  <a:cubicBezTo>
                    <a:pt x="0" y="24"/>
                    <a:pt x="1" y="17"/>
                    <a:pt x="5" y="12"/>
                  </a:cubicBezTo>
                  <a:cubicBezTo>
                    <a:pt x="10" y="6"/>
                    <a:pt x="17" y="2"/>
                    <a:pt x="26" y="1"/>
                  </a:cubicBezTo>
                  <a:cubicBezTo>
                    <a:pt x="42" y="0"/>
                    <a:pt x="56" y="15"/>
                    <a:pt x="58" y="29"/>
                  </a:cubicBezTo>
                  <a:cubicBezTo>
                    <a:pt x="60" y="35"/>
                    <a:pt x="58" y="41"/>
                    <a:pt x="54" y="46"/>
                  </a:cubicBezTo>
                  <a:cubicBezTo>
                    <a:pt x="50" y="52"/>
                    <a:pt x="43" y="55"/>
                    <a:pt x="34" y="56"/>
                  </a:cubicBezTo>
                  <a:cubicBezTo>
                    <a:pt x="27" y="57"/>
                    <a:pt x="20" y="55"/>
                    <a:pt x="14" y="50"/>
                  </a:cubicBezTo>
                  <a:close/>
                  <a:moveTo>
                    <a:pt x="40" y="12"/>
                  </a:moveTo>
                  <a:cubicBezTo>
                    <a:pt x="36" y="9"/>
                    <a:pt x="31" y="8"/>
                    <a:pt x="26" y="8"/>
                  </a:cubicBezTo>
                  <a:cubicBezTo>
                    <a:pt x="20" y="9"/>
                    <a:pt x="14" y="12"/>
                    <a:pt x="11" y="16"/>
                  </a:cubicBezTo>
                  <a:cubicBezTo>
                    <a:pt x="8" y="20"/>
                    <a:pt x="7" y="24"/>
                    <a:pt x="7" y="29"/>
                  </a:cubicBezTo>
                  <a:cubicBezTo>
                    <a:pt x="9" y="41"/>
                    <a:pt x="22" y="50"/>
                    <a:pt x="33" y="49"/>
                  </a:cubicBezTo>
                  <a:cubicBezTo>
                    <a:pt x="40" y="49"/>
                    <a:pt x="46" y="46"/>
                    <a:pt x="49" y="42"/>
                  </a:cubicBezTo>
                  <a:cubicBezTo>
                    <a:pt x="51" y="39"/>
                    <a:pt x="52" y="35"/>
                    <a:pt x="52" y="30"/>
                  </a:cubicBezTo>
                  <a:cubicBezTo>
                    <a:pt x="52" y="30"/>
                    <a:pt x="52" y="30"/>
                    <a:pt x="52" y="30"/>
                  </a:cubicBezTo>
                  <a:cubicBezTo>
                    <a:pt x="51" y="23"/>
                    <a:pt x="46" y="16"/>
                    <a:pt x="40"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5" name="Freeform 70">
              <a:extLst>
                <a:ext uri="{FF2B5EF4-FFF2-40B4-BE49-F238E27FC236}">
                  <a16:creationId xmlns="" xmlns:a16="http://schemas.microsoft.com/office/drawing/2014/main" id="{DE50A630-B3F1-4602-873C-F12DA4B45532}"/>
                </a:ext>
              </a:extLst>
            </p:cNvPr>
            <p:cNvSpPr>
              <a:spLocks noEditPoints="1"/>
            </p:cNvSpPr>
            <p:nvPr/>
          </p:nvSpPr>
          <p:spPr bwMode="auto">
            <a:xfrm>
              <a:off x="304" y="360"/>
              <a:ext cx="998" cy="901"/>
            </a:xfrm>
            <a:custGeom>
              <a:avLst/>
              <a:gdLst>
                <a:gd name="T0" fmla="*/ 104 w 419"/>
                <a:gd name="T1" fmla="*/ 333 h 378"/>
                <a:gd name="T2" fmla="*/ 36 w 419"/>
                <a:gd name="T3" fmla="*/ 255 h 378"/>
                <a:gd name="T4" fmla="*/ 29 w 419"/>
                <a:gd name="T5" fmla="*/ 116 h 378"/>
                <a:gd name="T6" fmla="*/ 129 w 419"/>
                <a:gd name="T7" fmla="*/ 21 h 378"/>
                <a:gd name="T8" fmla="*/ 284 w 419"/>
                <a:gd name="T9" fmla="*/ 21 h 378"/>
                <a:gd name="T10" fmla="*/ 390 w 419"/>
                <a:gd name="T11" fmla="*/ 125 h 378"/>
                <a:gd name="T12" fmla="*/ 393 w 419"/>
                <a:gd name="T13" fmla="*/ 267 h 378"/>
                <a:gd name="T14" fmla="*/ 393 w 419"/>
                <a:gd name="T15" fmla="*/ 267 h 378"/>
                <a:gd name="T16" fmla="*/ 300 w 419"/>
                <a:gd name="T17" fmla="*/ 358 h 378"/>
                <a:gd name="T18" fmla="*/ 145 w 419"/>
                <a:gd name="T19" fmla="*/ 355 h 378"/>
                <a:gd name="T20" fmla="*/ 104 w 419"/>
                <a:gd name="T21" fmla="*/ 333 h 378"/>
                <a:gd name="T22" fmla="*/ 316 w 419"/>
                <a:gd name="T23" fmla="*/ 47 h 378"/>
                <a:gd name="T24" fmla="*/ 282 w 419"/>
                <a:gd name="T25" fmla="*/ 28 h 378"/>
                <a:gd name="T26" fmla="*/ 131 w 419"/>
                <a:gd name="T27" fmla="*/ 27 h 378"/>
                <a:gd name="T28" fmla="*/ 35 w 419"/>
                <a:gd name="T29" fmla="*/ 119 h 378"/>
                <a:gd name="T30" fmla="*/ 148 w 419"/>
                <a:gd name="T31" fmla="*/ 349 h 378"/>
                <a:gd name="T32" fmla="*/ 297 w 419"/>
                <a:gd name="T33" fmla="*/ 352 h 378"/>
                <a:gd name="T34" fmla="*/ 387 w 419"/>
                <a:gd name="T35" fmla="*/ 265 h 378"/>
                <a:gd name="T36" fmla="*/ 387 w 419"/>
                <a:gd name="T37" fmla="*/ 265 h 378"/>
                <a:gd name="T38" fmla="*/ 316 w 419"/>
                <a:gd name="T39" fmla="*/ 47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9" h="378">
                  <a:moveTo>
                    <a:pt x="104" y="333"/>
                  </a:moveTo>
                  <a:cubicBezTo>
                    <a:pt x="75" y="313"/>
                    <a:pt x="51" y="286"/>
                    <a:pt x="36" y="255"/>
                  </a:cubicBezTo>
                  <a:cubicBezTo>
                    <a:pt x="13" y="210"/>
                    <a:pt x="10" y="160"/>
                    <a:pt x="29" y="116"/>
                  </a:cubicBezTo>
                  <a:cubicBezTo>
                    <a:pt x="47" y="74"/>
                    <a:pt x="82" y="40"/>
                    <a:pt x="129" y="21"/>
                  </a:cubicBezTo>
                  <a:cubicBezTo>
                    <a:pt x="179" y="0"/>
                    <a:pt x="236" y="1"/>
                    <a:pt x="284" y="21"/>
                  </a:cubicBezTo>
                  <a:cubicBezTo>
                    <a:pt x="332" y="42"/>
                    <a:pt x="369" y="79"/>
                    <a:pt x="390" y="125"/>
                  </a:cubicBezTo>
                  <a:cubicBezTo>
                    <a:pt x="411" y="172"/>
                    <a:pt x="412" y="223"/>
                    <a:pt x="393" y="267"/>
                  </a:cubicBezTo>
                  <a:cubicBezTo>
                    <a:pt x="393" y="267"/>
                    <a:pt x="393" y="267"/>
                    <a:pt x="393" y="267"/>
                  </a:cubicBezTo>
                  <a:cubicBezTo>
                    <a:pt x="376" y="309"/>
                    <a:pt x="343" y="341"/>
                    <a:pt x="300" y="358"/>
                  </a:cubicBezTo>
                  <a:cubicBezTo>
                    <a:pt x="252" y="378"/>
                    <a:pt x="195" y="377"/>
                    <a:pt x="145" y="355"/>
                  </a:cubicBezTo>
                  <a:cubicBezTo>
                    <a:pt x="130" y="349"/>
                    <a:pt x="117" y="342"/>
                    <a:pt x="104" y="333"/>
                  </a:cubicBezTo>
                  <a:close/>
                  <a:moveTo>
                    <a:pt x="316" y="47"/>
                  </a:moveTo>
                  <a:cubicBezTo>
                    <a:pt x="305" y="39"/>
                    <a:pt x="294" y="33"/>
                    <a:pt x="282" y="28"/>
                  </a:cubicBezTo>
                  <a:cubicBezTo>
                    <a:pt x="235" y="8"/>
                    <a:pt x="180" y="7"/>
                    <a:pt x="131" y="27"/>
                  </a:cubicBezTo>
                  <a:cubicBezTo>
                    <a:pt x="86" y="45"/>
                    <a:pt x="52" y="78"/>
                    <a:pt x="35" y="119"/>
                  </a:cubicBezTo>
                  <a:cubicBezTo>
                    <a:pt x="0" y="204"/>
                    <a:pt x="50" y="307"/>
                    <a:pt x="148" y="349"/>
                  </a:cubicBezTo>
                  <a:cubicBezTo>
                    <a:pt x="196" y="370"/>
                    <a:pt x="251" y="371"/>
                    <a:pt x="297" y="352"/>
                  </a:cubicBezTo>
                  <a:cubicBezTo>
                    <a:pt x="338" y="335"/>
                    <a:pt x="370" y="304"/>
                    <a:pt x="387" y="265"/>
                  </a:cubicBezTo>
                  <a:cubicBezTo>
                    <a:pt x="387" y="265"/>
                    <a:pt x="387" y="265"/>
                    <a:pt x="387" y="265"/>
                  </a:cubicBezTo>
                  <a:cubicBezTo>
                    <a:pt x="419" y="188"/>
                    <a:pt x="386" y="96"/>
                    <a:pt x="316" y="4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6" name="Freeform 71">
              <a:extLst>
                <a:ext uri="{FF2B5EF4-FFF2-40B4-BE49-F238E27FC236}">
                  <a16:creationId xmlns="" xmlns:a16="http://schemas.microsoft.com/office/drawing/2014/main" id="{10E3F019-F0E0-47BB-80BF-885CF22B88BF}"/>
                </a:ext>
              </a:extLst>
            </p:cNvPr>
            <p:cNvSpPr>
              <a:spLocks/>
            </p:cNvSpPr>
            <p:nvPr/>
          </p:nvSpPr>
          <p:spPr bwMode="auto">
            <a:xfrm>
              <a:off x="573" y="610"/>
              <a:ext cx="52" cy="31"/>
            </a:xfrm>
            <a:custGeom>
              <a:avLst/>
              <a:gdLst>
                <a:gd name="T0" fmla="*/ 2 w 22"/>
                <a:gd name="T1" fmla="*/ 11 h 13"/>
                <a:gd name="T2" fmla="*/ 1 w 22"/>
                <a:gd name="T3" fmla="*/ 7 h 13"/>
                <a:gd name="T4" fmla="*/ 10 w 22"/>
                <a:gd name="T5" fmla="*/ 0 h 13"/>
                <a:gd name="T6" fmla="*/ 21 w 22"/>
                <a:gd name="T7" fmla="*/ 3 h 13"/>
                <a:gd name="T8" fmla="*/ 21 w 22"/>
                <a:gd name="T9" fmla="*/ 8 h 13"/>
                <a:gd name="T10" fmla="*/ 16 w 22"/>
                <a:gd name="T11" fmla="*/ 9 h 13"/>
                <a:gd name="T12" fmla="*/ 11 w 22"/>
                <a:gd name="T13" fmla="*/ 7 h 13"/>
                <a:gd name="T14" fmla="*/ 8 w 22"/>
                <a:gd name="T15" fmla="*/ 10 h 13"/>
                <a:gd name="T16" fmla="*/ 3 w 22"/>
                <a:gd name="T17" fmla="*/ 12 h 13"/>
                <a:gd name="T18" fmla="*/ 2 w 22"/>
                <a:gd name="T19"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 y="11"/>
                  </a:moveTo>
                  <a:cubicBezTo>
                    <a:pt x="1" y="10"/>
                    <a:pt x="0" y="9"/>
                    <a:pt x="1" y="7"/>
                  </a:cubicBezTo>
                  <a:cubicBezTo>
                    <a:pt x="3" y="4"/>
                    <a:pt x="6" y="1"/>
                    <a:pt x="10" y="0"/>
                  </a:cubicBezTo>
                  <a:cubicBezTo>
                    <a:pt x="14" y="0"/>
                    <a:pt x="18" y="1"/>
                    <a:pt x="21" y="3"/>
                  </a:cubicBezTo>
                  <a:cubicBezTo>
                    <a:pt x="22" y="5"/>
                    <a:pt x="22" y="7"/>
                    <a:pt x="21" y="8"/>
                  </a:cubicBezTo>
                  <a:cubicBezTo>
                    <a:pt x="20" y="10"/>
                    <a:pt x="17" y="10"/>
                    <a:pt x="16" y="9"/>
                  </a:cubicBezTo>
                  <a:cubicBezTo>
                    <a:pt x="15" y="8"/>
                    <a:pt x="13" y="7"/>
                    <a:pt x="11" y="7"/>
                  </a:cubicBezTo>
                  <a:cubicBezTo>
                    <a:pt x="10" y="8"/>
                    <a:pt x="8" y="9"/>
                    <a:pt x="8" y="10"/>
                  </a:cubicBezTo>
                  <a:cubicBezTo>
                    <a:pt x="7" y="12"/>
                    <a:pt x="5" y="13"/>
                    <a:pt x="3" y="12"/>
                  </a:cubicBezTo>
                  <a:cubicBezTo>
                    <a:pt x="3"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7" name="Freeform 72">
              <a:extLst>
                <a:ext uri="{FF2B5EF4-FFF2-40B4-BE49-F238E27FC236}">
                  <a16:creationId xmlns="" xmlns:a16="http://schemas.microsoft.com/office/drawing/2014/main" id="{6630AA4C-9E2D-47B9-BBDE-2FCF02F103A9}"/>
                </a:ext>
              </a:extLst>
            </p:cNvPr>
            <p:cNvSpPr>
              <a:spLocks/>
            </p:cNvSpPr>
            <p:nvPr/>
          </p:nvSpPr>
          <p:spPr bwMode="auto">
            <a:xfrm>
              <a:off x="737" y="520"/>
              <a:ext cx="55" cy="31"/>
            </a:xfrm>
            <a:custGeom>
              <a:avLst/>
              <a:gdLst>
                <a:gd name="T0" fmla="*/ 2 w 23"/>
                <a:gd name="T1" fmla="*/ 12 h 13"/>
                <a:gd name="T2" fmla="*/ 1 w 23"/>
                <a:gd name="T3" fmla="*/ 8 h 13"/>
                <a:gd name="T4" fmla="*/ 10 w 23"/>
                <a:gd name="T5" fmla="*/ 0 h 13"/>
                <a:gd name="T6" fmla="*/ 22 w 23"/>
                <a:gd name="T7" fmla="*/ 5 h 13"/>
                <a:gd name="T8" fmla="*/ 21 w 23"/>
                <a:gd name="T9" fmla="*/ 10 h 13"/>
                <a:gd name="T10" fmla="*/ 16 w 23"/>
                <a:gd name="T11" fmla="*/ 9 h 13"/>
                <a:gd name="T12" fmla="*/ 11 w 23"/>
                <a:gd name="T13" fmla="*/ 7 h 13"/>
                <a:gd name="T14" fmla="*/ 7 w 23"/>
                <a:gd name="T15" fmla="*/ 10 h 13"/>
                <a:gd name="T16" fmla="*/ 3 w 23"/>
                <a:gd name="T17" fmla="*/ 12 h 13"/>
                <a:gd name="T18" fmla="*/ 2 w 23"/>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13">
                  <a:moveTo>
                    <a:pt x="2" y="12"/>
                  </a:moveTo>
                  <a:cubicBezTo>
                    <a:pt x="1" y="11"/>
                    <a:pt x="0" y="9"/>
                    <a:pt x="1" y="8"/>
                  </a:cubicBezTo>
                  <a:cubicBezTo>
                    <a:pt x="2" y="4"/>
                    <a:pt x="6" y="1"/>
                    <a:pt x="10" y="0"/>
                  </a:cubicBezTo>
                  <a:cubicBezTo>
                    <a:pt x="15" y="0"/>
                    <a:pt x="19" y="2"/>
                    <a:pt x="22" y="5"/>
                  </a:cubicBezTo>
                  <a:cubicBezTo>
                    <a:pt x="23" y="7"/>
                    <a:pt x="22" y="9"/>
                    <a:pt x="21" y="10"/>
                  </a:cubicBezTo>
                  <a:cubicBezTo>
                    <a:pt x="19" y="11"/>
                    <a:pt x="17" y="11"/>
                    <a:pt x="16" y="9"/>
                  </a:cubicBezTo>
                  <a:cubicBezTo>
                    <a:pt x="15" y="8"/>
                    <a:pt x="13" y="7"/>
                    <a:pt x="11" y="7"/>
                  </a:cubicBezTo>
                  <a:cubicBezTo>
                    <a:pt x="9" y="7"/>
                    <a:pt x="8" y="8"/>
                    <a:pt x="7" y="10"/>
                  </a:cubicBezTo>
                  <a:cubicBezTo>
                    <a:pt x="7" y="12"/>
                    <a:pt x="5" y="13"/>
                    <a:pt x="3" y="12"/>
                  </a:cubicBezTo>
                  <a:cubicBezTo>
                    <a:pt x="3" y="12"/>
                    <a:pt x="2" y="12"/>
                    <a:pt x="2"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8" name="Freeform 73">
              <a:extLst>
                <a:ext uri="{FF2B5EF4-FFF2-40B4-BE49-F238E27FC236}">
                  <a16:creationId xmlns="" xmlns:a16="http://schemas.microsoft.com/office/drawing/2014/main" id="{5B318C5C-9BFB-448A-8792-89FDB2A28B03}"/>
                </a:ext>
              </a:extLst>
            </p:cNvPr>
            <p:cNvSpPr>
              <a:spLocks/>
            </p:cNvSpPr>
            <p:nvPr/>
          </p:nvSpPr>
          <p:spPr bwMode="auto">
            <a:xfrm>
              <a:off x="918" y="579"/>
              <a:ext cx="53" cy="34"/>
            </a:xfrm>
            <a:custGeom>
              <a:avLst/>
              <a:gdLst>
                <a:gd name="T0" fmla="*/ 2 w 22"/>
                <a:gd name="T1" fmla="*/ 13 h 14"/>
                <a:gd name="T2" fmla="*/ 1 w 22"/>
                <a:gd name="T3" fmla="*/ 10 h 14"/>
                <a:gd name="T4" fmla="*/ 9 w 22"/>
                <a:gd name="T5" fmla="*/ 1 h 14"/>
                <a:gd name="T6" fmla="*/ 21 w 22"/>
                <a:gd name="T7" fmla="*/ 4 h 14"/>
                <a:gd name="T8" fmla="*/ 21 w 22"/>
                <a:gd name="T9" fmla="*/ 9 h 14"/>
                <a:gd name="T10" fmla="*/ 16 w 22"/>
                <a:gd name="T11" fmla="*/ 9 h 14"/>
                <a:gd name="T12" fmla="*/ 11 w 22"/>
                <a:gd name="T13" fmla="*/ 7 h 14"/>
                <a:gd name="T14" fmla="*/ 8 w 22"/>
                <a:gd name="T15" fmla="*/ 11 h 14"/>
                <a:gd name="T16" fmla="*/ 3 w 22"/>
                <a:gd name="T17" fmla="*/ 14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1"/>
                    <a:pt x="1" y="10"/>
                  </a:cubicBezTo>
                  <a:cubicBezTo>
                    <a:pt x="1" y="5"/>
                    <a:pt x="5" y="2"/>
                    <a:pt x="9" y="1"/>
                  </a:cubicBezTo>
                  <a:cubicBezTo>
                    <a:pt x="13" y="0"/>
                    <a:pt x="18" y="1"/>
                    <a:pt x="21" y="4"/>
                  </a:cubicBezTo>
                  <a:cubicBezTo>
                    <a:pt x="22" y="5"/>
                    <a:pt x="22" y="7"/>
                    <a:pt x="21" y="9"/>
                  </a:cubicBezTo>
                  <a:cubicBezTo>
                    <a:pt x="20" y="10"/>
                    <a:pt x="18" y="10"/>
                    <a:pt x="16" y="9"/>
                  </a:cubicBezTo>
                  <a:cubicBezTo>
                    <a:pt x="15" y="8"/>
                    <a:pt x="13" y="7"/>
                    <a:pt x="11" y="7"/>
                  </a:cubicBezTo>
                  <a:cubicBezTo>
                    <a:pt x="9" y="8"/>
                    <a:pt x="8" y="9"/>
                    <a:pt x="8" y="11"/>
                  </a:cubicBezTo>
                  <a:cubicBezTo>
                    <a:pt x="7" y="13"/>
                    <a:pt x="5" y="14"/>
                    <a:pt x="3" y="14"/>
                  </a:cubicBezTo>
                  <a:cubicBezTo>
                    <a:pt x="3" y="14"/>
                    <a:pt x="2"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9" name="Freeform 74">
              <a:extLst>
                <a:ext uri="{FF2B5EF4-FFF2-40B4-BE49-F238E27FC236}">
                  <a16:creationId xmlns="" xmlns:a16="http://schemas.microsoft.com/office/drawing/2014/main" id="{6A9C6D6D-25E8-4DD2-AB0B-5290ADCF7746}"/>
                </a:ext>
              </a:extLst>
            </p:cNvPr>
            <p:cNvSpPr>
              <a:spLocks/>
            </p:cNvSpPr>
            <p:nvPr/>
          </p:nvSpPr>
          <p:spPr bwMode="auto">
            <a:xfrm>
              <a:off x="640" y="777"/>
              <a:ext cx="52" cy="34"/>
            </a:xfrm>
            <a:custGeom>
              <a:avLst/>
              <a:gdLst>
                <a:gd name="T0" fmla="*/ 2 w 22"/>
                <a:gd name="T1" fmla="*/ 13 h 14"/>
                <a:gd name="T2" fmla="*/ 1 w 22"/>
                <a:gd name="T3" fmla="*/ 9 h 14"/>
                <a:gd name="T4" fmla="*/ 9 w 22"/>
                <a:gd name="T5" fmla="*/ 1 h 14"/>
                <a:gd name="T6" fmla="*/ 21 w 22"/>
                <a:gd name="T7" fmla="*/ 5 h 14"/>
                <a:gd name="T8" fmla="*/ 21 w 22"/>
                <a:gd name="T9" fmla="*/ 9 h 14"/>
                <a:gd name="T10" fmla="*/ 16 w 22"/>
                <a:gd name="T11" fmla="*/ 9 h 14"/>
                <a:gd name="T12" fmla="*/ 11 w 22"/>
                <a:gd name="T13" fmla="*/ 8 h 14"/>
                <a:gd name="T14" fmla="*/ 7 w 22"/>
                <a:gd name="T15" fmla="*/ 11 h 14"/>
                <a:gd name="T16" fmla="*/ 3 w 22"/>
                <a:gd name="T17" fmla="*/ 13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0"/>
                    <a:pt x="1" y="9"/>
                  </a:cubicBezTo>
                  <a:cubicBezTo>
                    <a:pt x="2" y="5"/>
                    <a:pt x="5" y="2"/>
                    <a:pt x="9" y="1"/>
                  </a:cubicBezTo>
                  <a:cubicBezTo>
                    <a:pt x="13" y="0"/>
                    <a:pt x="18" y="2"/>
                    <a:pt x="21" y="5"/>
                  </a:cubicBezTo>
                  <a:cubicBezTo>
                    <a:pt x="22" y="6"/>
                    <a:pt x="22" y="8"/>
                    <a:pt x="21" y="9"/>
                  </a:cubicBezTo>
                  <a:cubicBezTo>
                    <a:pt x="19" y="11"/>
                    <a:pt x="17" y="11"/>
                    <a:pt x="16" y="9"/>
                  </a:cubicBezTo>
                  <a:cubicBezTo>
                    <a:pt x="14" y="8"/>
                    <a:pt x="12" y="7"/>
                    <a:pt x="11" y="8"/>
                  </a:cubicBezTo>
                  <a:cubicBezTo>
                    <a:pt x="9" y="8"/>
                    <a:pt x="8" y="9"/>
                    <a:pt x="7" y="11"/>
                  </a:cubicBezTo>
                  <a:cubicBezTo>
                    <a:pt x="7" y="13"/>
                    <a:pt x="5" y="14"/>
                    <a:pt x="3"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0" name="Freeform 75">
              <a:extLst>
                <a:ext uri="{FF2B5EF4-FFF2-40B4-BE49-F238E27FC236}">
                  <a16:creationId xmlns="" xmlns:a16="http://schemas.microsoft.com/office/drawing/2014/main" id="{291525F0-2E6B-430F-9ED1-79BD52319835}"/>
                </a:ext>
              </a:extLst>
            </p:cNvPr>
            <p:cNvSpPr>
              <a:spLocks/>
            </p:cNvSpPr>
            <p:nvPr/>
          </p:nvSpPr>
          <p:spPr bwMode="auto">
            <a:xfrm>
              <a:off x="759" y="656"/>
              <a:ext cx="47" cy="31"/>
            </a:xfrm>
            <a:custGeom>
              <a:avLst/>
              <a:gdLst>
                <a:gd name="T0" fmla="*/ 1 w 20"/>
                <a:gd name="T1" fmla="*/ 12 h 13"/>
                <a:gd name="T2" fmla="*/ 0 w 20"/>
                <a:gd name="T3" fmla="*/ 8 h 13"/>
                <a:gd name="T4" fmla="*/ 8 w 20"/>
                <a:gd name="T5" fmla="*/ 1 h 13"/>
                <a:gd name="T6" fmla="*/ 19 w 20"/>
                <a:gd name="T7" fmla="*/ 4 h 13"/>
                <a:gd name="T8" fmla="*/ 19 w 20"/>
                <a:gd name="T9" fmla="*/ 9 h 13"/>
                <a:gd name="T10" fmla="*/ 14 w 20"/>
                <a:gd name="T11" fmla="*/ 9 h 13"/>
                <a:gd name="T12" fmla="*/ 10 w 20"/>
                <a:gd name="T13" fmla="*/ 8 h 13"/>
                <a:gd name="T14" fmla="*/ 7 w 20"/>
                <a:gd name="T15" fmla="*/ 10 h 13"/>
                <a:gd name="T16" fmla="*/ 3 w 20"/>
                <a:gd name="T17" fmla="*/ 13 h 13"/>
                <a:gd name="T18" fmla="*/ 1 w 20"/>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13">
                  <a:moveTo>
                    <a:pt x="1" y="12"/>
                  </a:moveTo>
                  <a:cubicBezTo>
                    <a:pt x="0" y="11"/>
                    <a:pt x="0" y="10"/>
                    <a:pt x="0" y="8"/>
                  </a:cubicBezTo>
                  <a:cubicBezTo>
                    <a:pt x="1" y="5"/>
                    <a:pt x="4" y="2"/>
                    <a:pt x="8" y="1"/>
                  </a:cubicBezTo>
                  <a:cubicBezTo>
                    <a:pt x="12" y="0"/>
                    <a:pt x="16" y="1"/>
                    <a:pt x="19" y="4"/>
                  </a:cubicBezTo>
                  <a:cubicBezTo>
                    <a:pt x="20" y="5"/>
                    <a:pt x="20" y="7"/>
                    <a:pt x="19" y="9"/>
                  </a:cubicBezTo>
                  <a:cubicBezTo>
                    <a:pt x="18" y="10"/>
                    <a:pt x="15" y="10"/>
                    <a:pt x="14" y="9"/>
                  </a:cubicBezTo>
                  <a:cubicBezTo>
                    <a:pt x="13" y="8"/>
                    <a:pt x="11" y="7"/>
                    <a:pt x="10" y="8"/>
                  </a:cubicBezTo>
                  <a:cubicBezTo>
                    <a:pt x="8" y="8"/>
                    <a:pt x="7" y="9"/>
                    <a:pt x="7" y="10"/>
                  </a:cubicBezTo>
                  <a:cubicBezTo>
                    <a:pt x="6" y="12"/>
                    <a:pt x="4" y="13"/>
                    <a:pt x="3" y="13"/>
                  </a:cubicBezTo>
                  <a:cubicBezTo>
                    <a:pt x="2" y="13"/>
                    <a:pt x="2" y="12"/>
                    <a:pt x="1"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1" name="Freeform 76">
              <a:extLst>
                <a:ext uri="{FF2B5EF4-FFF2-40B4-BE49-F238E27FC236}">
                  <a16:creationId xmlns="" xmlns:a16="http://schemas.microsoft.com/office/drawing/2014/main" id="{1493AAC9-821F-41DA-B14C-FAFF591EF3DB}"/>
                </a:ext>
              </a:extLst>
            </p:cNvPr>
            <p:cNvSpPr>
              <a:spLocks/>
            </p:cNvSpPr>
            <p:nvPr/>
          </p:nvSpPr>
          <p:spPr bwMode="auto">
            <a:xfrm>
              <a:off x="554" y="939"/>
              <a:ext cx="45" cy="31"/>
            </a:xfrm>
            <a:custGeom>
              <a:avLst/>
              <a:gdLst>
                <a:gd name="T0" fmla="*/ 2 w 19"/>
                <a:gd name="T1" fmla="*/ 13 h 13"/>
                <a:gd name="T2" fmla="*/ 0 w 19"/>
                <a:gd name="T3" fmla="*/ 10 h 13"/>
                <a:gd name="T4" fmla="*/ 7 w 19"/>
                <a:gd name="T5" fmla="*/ 1 h 13"/>
                <a:gd name="T6" fmla="*/ 18 w 19"/>
                <a:gd name="T7" fmla="*/ 4 h 13"/>
                <a:gd name="T8" fmla="*/ 17 w 19"/>
                <a:gd name="T9" fmla="*/ 9 h 13"/>
                <a:gd name="T10" fmla="*/ 12 w 19"/>
                <a:gd name="T11" fmla="*/ 9 h 13"/>
                <a:gd name="T12" fmla="*/ 9 w 19"/>
                <a:gd name="T13" fmla="*/ 8 h 13"/>
                <a:gd name="T14" fmla="*/ 7 w 19"/>
                <a:gd name="T15" fmla="*/ 10 h 13"/>
                <a:gd name="T16" fmla="*/ 4 w 19"/>
                <a:gd name="T17" fmla="*/ 13 h 13"/>
                <a:gd name="T18" fmla="*/ 2 w 19"/>
                <a:gd name="T1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3">
                  <a:moveTo>
                    <a:pt x="2" y="13"/>
                  </a:moveTo>
                  <a:cubicBezTo>
                    <a:pt x="1" y="12"/>
                    <a:pt x="0" y="11"/>
                    <a:pt x="0" y="10"/>
                  </a:cubicBezTo>
                  <a:cubicBezTo>
                    <a:pt x="0" y="6"/>
                    <a:pt x="3" y="2"/>
                    <a:pt x="7" y="1"/>
                  </a:cubicBezTo>
                  <a:cubicBezTo>
                    <a:pt x="11" y="0"/>
                    <a:pt x="15" y="1"/>
                    <a:pt x="18" y="4"/>
                  </a:cubicBezTo>
                  <a:cubicBezTo>
                    <a:pt x="19" y="6"/>
                    <a:pt x="19" y="8"/>
                    <a:pt x="17" y="9"/>
                  </a:cubicBezTo>
                  <a:cubicBezTo>
                    <a:pt x="16" y="10"/>
                    <a:pt x="14" y="10"/>
                    <a:pt x="12" y="9"/>
                  </a:cubicBezTo>
                  <a:cubicBezTo>
                    <a:pt x="11" y="8"/>
                    <a:pt x="10" y="7"/>
                    <a:pt x="9" y="8"/>
                  </a:cubicBezTo>
                  <a:cubicBezTo>
                    <a:pt x="8" y="8"/>
                    <a:pt x="7" y="9"/>
                    <a:pt x="7" y="10"/>
                  </a:cubicBezTo>
                  <a:cubicBezTo>
                    <a:pt x="7" y="12"/>
                    <a:pt x="6" y="13"/>
                    <a:pt x="4"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2" name="Freeform 77">
              <a:extLst>
                <a:ext uri="{FF2B5EF4-FFF2-40B4-BE49-F238E27FC236}">
                  <a16:creationId xmlns="" xmlns:a16="http://schemas.microsoft.com/office/drawing/2014/main" id="{E374E075-2211-4FB3-9BDD-26C67A6842B9}"/>
                </a:ext>
              </a:extLst>
            </p:cNvPr>
            <p:cNvSpPr>
              <a:spLocks/>
            </p:cNvSpPr>
            <p:nvPr/>
          </p:nvSpPr>
          <p:spPr bwMode="auto">
            <a:xfrm>
              <a:off x="487" y="753"/>
              <a:ext cx="50" cy="29"/>
            </a:xfrm>
            <a:custGeom>
              <a:avLst/>
              <a:gdLst>
                <a:gd name="T0" fmla="*/ 2 w 21"/>
                <a:gd name="T1" fmla="*/ 9 h 12"/>
                <a:gd name="T2" fmla="*/ 1 w 21"/>
                <a:gd name="T3" fmla="*/ 9 h 12"/>
                <a:gd name="T4" fmla="*/ 1 w 21"/>
                <a:gd name="T5" fmla="*/ 4 h 12"/>
                <a:gd name="T6" fmla="*/ 11 w 21"/>
                <a:gd name="T7" fmla="*/ 0 h 12"/>
                <a:gd name="T8" fmla="*/ 20 w 21"/>
                <a:gd name="T9" fmla="*/ 6 h 12"/>
                <a:gd name="T10" fmla="*/ 19 w 21"/>
                <a:gd name="T11" fmla="*/ 11 h 12"/>
                <a:gd name="T12" fmla="*/ 14 w 21"/>
                <a:gd name="T13" fmla="*/ 10 h 12"/>
                <a:gd name="T14" fmla="*/ 10 w 21"/>
                <a:gd name="T15" fmla="*/ 7 h 12"/>
                <a:gd name="T16" fmla="*/ 6 w 21"/>
                <a:gd name="T17" fmla="*/ 9 h 12"/>
                <a:gd name="T18" fmla="*/ 2 w 21"/>
                <a:gd name="T19"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12">
                  <a:moveTo>
                    <a:pt x="2" y="9"/>
                  </a:moveTo>
                  <a:cubicBezTo>
                    <a:pt x="2" y="9"/>
                    <a:pt x="1" y="9"/>
                    <a:pt x="1" y="9"/>
                  </a:cubicBezTo>
                  <a:cubicBezTo>
                    <a:pt x="0" y="8"/>
                    <a:pt x="0" y="6"/>
                    <a:pt x="1" y="4"/>
                  </a:cubicBezTo>
                  <a:cubicBezTo>
                    <a:pt x="3" y="1"/>
                    <a:pt x="7" y="0"/>
                    <a:pt x="11" y="0"/>
                  </a:cubicBezTo>
                  <a:cubicBezTo>
                    <a:pt x="15" y="1"/>
                    <a:pt x="18" y="3"/>
                    <a:pt x="20" y="6"/>
                  </a:cubicBezTo>
                  <a:cubicBezTo>
                    <a:pt x="21" y="8"/>
                    <a:pt x="20" y="10"/>
                    <a:pt x="19" y="11"/>
                  </a:cubicBezTo>
                  <a:cubicBezTo>
                    <a:pt x="17" y="12"/>
                    <a:pt x="15" y="11"/>
                    <a:pt x="14" y="10"/>
                  </a:cubicBezTo>
                  <a:cubicBezTo>
                    <a:pt x="13" y="8"/>
                    <a:pt x="12" y="7"/>
                    <a:pt x="10" y="7"/>
                  </a:cubicBezTo>
                  <a:cubicBezTo>
                    <a:pt x="9" y="7"/>
                    <a:pt x="7" y="8"/>
                    <a:pt x="6" y="9"/>
                  </a:cubicBezTo>
                  <a:cubicBezTo>
                    <a:pt x="5" y="10"/>
                    <a:pt x="3" y="10"/>
                    <a:pt x="2"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grpSp>
      <p:grpSp>
        <p:nvGrpSpPr>
          <p:cNvPr id="104" name="Group 80">
            <a:extLst>
              <a:ext uri="{FF2B5EF4-FFF2-40B4-BE49-F238E27FC236}">
                <a16:creationId xmlns="" xmlns:a16="http://schemas.microsoft.com/office/drawing/2014/main" id="{B537CD1A-196A-4F73-B484-645C27E6579E}"/>
              </a:ext>
            </a:extLst>
          </p:cNvPr>
          <p:cNvGrpSpPr>
            <a:grpSpLocks noChangeAspect="1"/>
          </p:cNvGrpSpPr>
          <p:nvPr/>
        </p:nvGrpSpPr>
        <p:grpSpPr bwMode="auto">
          <a:xfrm>
            <a:off x="11096484" y="-741367"/>
            <a:ext cx="1806381" cy="1754947"/>
            <a:chOff x="5728" y="20"/>
            <a:chExt cx="1756" cy="1706"/>
          </a:xfrm>
        </p:grpSpPr>
        <p:sp>
          <p:nvSpPr>
            <p:cNvPr id="105" name="AutoShape 79">
              <a:extLst>
                <a:ext uri="{FF2B5EF4-FFF2-40B4-BE49-F238E27FC236}">
                  <a16:creationId xmlns="" xmlns:a16="http://schemas.microsoft.com/office/drawing/2014/main" id="{70FA43A4-9252-4897-9F36-D78A44148B9F}"/>
                </a:ext>
              </a:extLst>
            </p:cNvPr>
            <p:cNvSpPr>
              <a:spLocks noChangeAspect="1" noChangeArrowheads="1" noTextEdit="1"/>
            </p:cNvSpPr>
            <p:nvPr/>
          </p:nvSpPr>
          <p:spPr bwMode="auto">
            <a:xfrm>
              <a:off x="5728" y="20"/>
              <a:ext cx="1756" cy="1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6" name="Freeform 81">
              <a:extLst>
                <a:ext uri="{FF2B5EF4-FFF2-40B4-BE49-F238E27FC236}">
                  <a16:creationId xmlns="" xmlns:a16="http://schemas.microsoft.com/office/drawing/2014/main" id="{B218BD5F-4EBF-414C-9E54-EBC9E3EEB66C}"/>
                </a:ext>
              </a:extLst>
            </p:cNvPr>
            <p:cNvSpPr>
              <a:spLocks/>
            </p:cNvSpPr>
            <p:nvPr/>
          </p:nvSpPr>
          <p:spPr bwMode="auto">
            <a:xfrm>
              <a:off x="6487" y="289"/>
              <a:ext cx="36" cy="78"/>
            </a:xfrm>
            <a:custGeom>
              <a:avLst/>
              <a:gdLst>
                <a:gd name="T0" fmla="*/ 9 w 15"/>
                <a:gd name="T1" fmla="*/ 33 h 33"/>
                <a:gd name="T2" fmla="*/ 4 w 15"/>
                <a:gd name="T3" fmla="*/ 29 h 33"/>
                <a:gd name="T4" fmla="*/ 0 w 15"/>
                <a:gd name="T5" fmla="*/ 6 h 33"/>
                <a:gd name="T6" fmla="*/ 4 w 15"/>
                <a:gd name="T7" fmla="*/ 1 h 33"/>
                <a:gd name="T8" fmla="*/ 10 w 15"/>
                <a:gd name="T9" fmla="*/ 5 h 33"/>
                <a:gd name="T10" fmla="*/ 14 w 15"/>
                <a:gd name="T11" fmla="*/ 27 h 33"/>
                <a:gd name="T12" fmla="*/ 10 w 15"/>
                <a:gd name="T13" fmla="*/ 33 h 33"/>
                <a:gd name="T14" fmla="*/ 9 w 15"/>
                <a:gd name="T15" fmla="*/ 33 h 3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3">
                  <a:moveTo>
                    <a:pt x="9" y="33"/>
                  </a:moveTo>
                  <a:cubicBezTo>
                    <a:pt x="7" y="33"/>
                    <a:pt x="5" y="32"/>
                    <a:pt x="4" y="29"/>
                  </a:cubicBezTo>
                  <a:cubicBezTo>
                    <a:pt x="0" y="6"/>
                    <a:pt x="0" y="6"/>
                    <a:pt x="0" y="6"/>
                  </a:cubicBezTo>
                  <a:cubicBezTo>
                    <a:pt x="0" y="4"/>
                    <a:pt x="2" y="1"/>
                    <a:pt x="4" y="1"/>
                  </a:cubicBezTo>
                  <a:cubicBezTo>
                    <a:pt x="7" y="0"/>
                    <a:pt x="10" y="2"/>
                    <a:pt x="10" y="5"/>
                  </a:cubicBezTo>
                  <a:cubicBezTo>
                    <a:pt x="14" y="27"/>
                    <a:pt x="14" y="27"/>
                    <a:pt x="14" y="27"/>
                  </a:cubicBezTo>
                  <a:cubicBezTo>
                    <a:pt x="15" y="30"/>
                    <a:pt x="13" y="33"/>
                    <a:pt x="10" y="33"/>
                  </a:cubicBezTo>
                  <a:cubicBezTo>
                    <a:pt x="10" y="33"/>
                    <a:pt x="10" y="33"/>
                    <a:pt x="9" y="3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7" name="Freeform 82">
              <a:extLst>
                <a:ext uri="{FF2B5EF4-FFF2-40B4-BE49-F238E27FC236}">
                  <a16:creationId xmlns="" xmlns:a16="http://schemas.microsoft.com/office/drawing/2014/main" id="{03DC1ECB-BC1C-459A-A7CC-EBCC9FE82E13}"/>
                </a:ext>
              </a:extLst>
            </p:cNvPr>
            <p:cNvSpPr>
              <a:spLocks/>
            </p:cNvSpPr>
            <p:nvPr/>
          </p:nvSpPr>
          <p:spPr bwMode="auto">
            <a:xfrm>
              <a:off x="6187" y="422"/>
              <a:ext cx="62" cy="60"/>
            </a:xfrm>
            <a:custGeom>
              <a:avLst/>
              <a:gdLst>
                <a:gd name="T0" fmla="*/ 21 w 26"/>
                <a:gd name="T1" fmla="*/ 25 h 25"/>
                <a:gd name="T2" fmla="*/ 17 w 26"/>
                <a:gd name="T3" fmla="*/ 23 h 25"/>
                <a:gd name="T4" fmla="*/ 2 w 26"/>
                <a:gd name="T5" fmla="*/ 10 h 25"/>
                <a:gd name="T6" fmla="*/ 1 w 26"/>
                <a:gd name="T7" fmla="*/ 3 h 25"/>
                <a:gd name="T8" fmla="*/ 8 w 26"/>
                <a:gd name="T9" fmla="*/ 1 h 25"/>
                <a:gd name="T10" fmla="*/ 25 w 26"/>
                <a:gd name="T11" fmla="*/ 18 h 25"/>
                <a:gd name="T12" fmla="*/ 24 w 26"/>
                <a:gd name="T13" fmla="*/ 24 h 25"/>
                <a:gd name="T14" fmla="*/ 21 w 26"/>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 h="25">
                  <a:moveTo>
                    <a:pt x="21" y="25"/>
                  </a:moveTo>
                  <a:cubicBezTo>
                    <a:pt x="19" y="25"/>
                    <a:pt x="18" y="25"/>
                    <a:pt x="17" y="23"/>
                  </a:cubicBezTo>
                  <a:cubicBezTo>
                    <a:pt x="13" y="18"/>
                    <a:pt x="8" y="13"/>
                    <a:pt x="2" y="10"/>
                  </a:cubicBezTo>
                  <a:cubicBezTo>
                    <a:pt x="0" y="8"/>
                    <a:pt x="0" y="5"/>
                    <a:pt x="1" y="3"/>
                  </a:cubicBezTo>
                  <a:cubicBezTo>
                    <a:pt x="2" y="1"/>
                    <a:pt x="5" y="0"/>
                    <a:pt x="8" y="1"/>
                  </a:cubicBezTo>
                  <a:cubicBezTo>
                    <a:pt x="14" y="6"/>
                    <a:pt x="20" y="11"/>
                    <a:pt x="25" y="18"/>
                  </a:cubicBezTo>
                  <a:cubicBezTo>
                    <a:pt x="26" y="20"/>
                    <a:pt x="26" y="23"/>
                    <a:pt x="24" y="24"/>
                  </a:cubicBezTo>
                  <a:cubicBezTo>
                    <a:pt x="23" y="25"/>
                    <a:pt x="22" y="25"/>
                    <a:pt x="21"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8" name="Freeform 83">
              <a:extLst>
                <a:ext uri="{FF2B5EF4-FFF2-40B4-BE49-F238E27FC236}">
                  <a16:creationId xmlns="" xmlns:a16="http://schemas.microsoft.com/office/drawing/2014/main" id="{C5AACBB0-9078-4C7A-9F53-6C07C2DE5907}"/>
                </a:ext>
              </a:extLst>
            </p:cNvPr>
            <p:cNvSpPr>
              <a:spLocks/>
            </p:cNvSpPr>
            <p:nvPr/>
          </p:nvSpPr>
          <p:spPr bwMode="auto">
            <a:xfrm>
              <a:off x="5997" y="624"/>
              <a:ext cx="74" cy="53"/>
            </a:xfrm>
            <a:custGeom>
              <a:avLst/>
              <a:gdLst>
                <a:gd name="T0" fmla="*/ 25 w 31"/>
                <a:gd name="T1" fmla="*/ 22 h 22"/>
                <a:gd name="T2" fmla="*/ 22 w 31"/>
                <a:gd name="T3" fmla="*/ 21 h 22"/>
                <a:gd name="T4" fmla="*/ 4 w 31"/>
                <a:gd name="T5" fmla="*/ 10 h 22"/>
                <a:gd name="T6" fmla="*/ 1 w 31"/>
                <a:gd name="T7" fmla="*/ 3 h 22"/>
                <a:gd name="T8" fmla="*/ 8 w 31"/>
                <a:gd name="T9" fmla="*/ 1 h 22"/>
                <a:gd name="T10" fmla="*/ 28 w 31"/>
                <a:gd name="T11" fmla="*/ 13 h 22"/>
                <a:gd name="T12" fmla="*/ 29 w 31"/>
                <a:gd name="T13" fmla="*/ 20 h 22"/>
                <a:gd name="T14" fmla="*/ 25 w 31"/>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22">
                  <a:moveTo>
                    <a:pt x="25" y="22"/>
                  </a:moveTo>
                  <a:cubicBezTo>
                    <a:pt x="24" y="22"/>
                    <a:pt x="23" y="22"/>
                    <a:pt x="22" y="21"/>
                  </a:cubicBezTo>
                  <a:cubicBezTo>
                    <a:pt x="17" y="16"/>
                    <a:pt x="10" y="13"/>
                    <a:pt x="4" y="10"/>
                  </a:cubicBezTo>
                  <a:cubicBezTo>
                    <a:pt x="1" y="9"/>
                    <a:pt x="0" y="6"/>
                    <a:pt x="1" y="3"/>
                  </a:cubicBezTo>
                  <a:cubicBezTo>
                    <a:pt x="2" y="1"/>
                    <a:pt x="5" y="0"/>
                    <a:pt x="8" y="1"/>
                  </a:cubicBezTo>
                  <a:cubicBezTo>
                    <a:pt x="15" y="4"/>
                    <a:pt x="22" y="8"/>
                    <a:pt x="28" y="13"/>
                  </a:cubicBezTo>
                  <a:cubicBezTo>
                    <a:pt x="30" y="15"/>
                    <a:pt x="31" y="18"/>
                    <a:pt x="29" y="20"/>
                  </a:cubicBezTo>
                  <a:cubicBezTo>
                    <a:pt x="28" y="21"/>
                    <a:pt x="27" y="22"/>
                    <a:pt x="25"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9" name="Freeform 84">
              <a:extLst>
                <a:ext uri="{FF2B5EF4-FFF2-40B4-BE49-F238E27FC236}">
                  <a16:creationId xmlns="" xmlns:a16="http://schemas.microsoft.com/office/drawing/2014/main" id="{AAD39F82-5285-44F1-A11A-9E5D5BCEA803}"/>
                </a:ext>
              </a:extLst>
            </p:cNvPr>
            <p:cNvSpPr>
              <a:spLocks/>
            </p:cNvSpPr>
            <p:nvPr/>
          </p:nvSpPr>
          <p:spPr bwMode="auto">
            <a:xfrm>
              <a:off x="5923" y="936"/>
              <a:ext cx="81" cy="31"/>
            </a:xfrm>
            <a:custGeom>
              <a:avLst/>
              <a:gdLst>
                <a:gd name="T0" fmla="*/ 5 w 34"/>
                <a:gd name="T1" fmla="*/ 13 h 13"/>
                <a:gd name="T2" fmla="*/ 0 w 34"/>
                <a:gd name="T3" fmla="*/ 8 h 13"/>
                <a:gd name="T4" fmla="*/ 5 w 34"/>
                <a:gd name="T5" fmla="*/ 3 h 13"/>
                <a:gd name="T6" fmla="*/ 28 w 34"/>
                <a:gd name="T7" fmla="*/ 0 h 13"/>
                <a:gd name="T8" fmla="*/ 33 w 34"/>
                <a:gd name="T9" fmla="*/ 5 h 13"/>
                <a:gd name="T10" fmla="*/ 29 w 34"/>
                <a:gd name="T11" fmla="*/ 10 h 13"/>
                <a:gd name="T12" fmla="*/ 6 w 34"/>
                <a:gd name="T13" fmla="*/ 13 h 13"/>
                <a:gd name="T14" fmla="*/ 5 w 34"/>
                <a:gd name="T15" fmla="*/ 13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5" y="13"/>
                  </a:moveTo>
                  <a:cubicBezTo>
                    <a:pt x="3" y="13"/>
                    <a:pt x="1" y="11"/>
                    <a:pt x="0" y="8"/>
                  </a:cubicBezTo>
                  <a:cubicBezTo>
                    <a:pt x="0" y="6"/>
                    <a:pt x="2" y="3"/>
                    <a:pt x="5" y="3"/>
                  </a:cubicBezTo>
                  <a:cubicBezTo>
                    <a:pt x="28" y="0"/>
                    <a:pt x="28" y="0"/>
                    <a:pt x="28" y="0"/>
                  </a:cubicBezTo>
                  <a:cubicBezTo>
                    <a:pt x="31" y="0"/>
                    <a:pt x="33" y="2"/>
                    <a:pt x="33" y="5"/>
                  </a:cubicBezTo>
                  <a:cubicBezTo>
                    <a:pt x="34" y="7"/>
                    <a:pt x="32" y="10"/>
                    <a:pt x="29" y="10"/>
                  </a:cubicBezTo>
                  <a:cubicBezTo>
                    <a:pt x="6" y="13"/>
                    <a:pt x="6" y="13"/>
                    <a:pt x="6" y="13"/>
                  </a:cubicBezTo>
                  <a:cubicBezTo>
                    <a:pt x="6" y="13"/>
                    <a:pt x="6" y="13"/>
                    <a:pt x="5"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0" name="Freeform 85">
              <a:extLst>
                <a:ext uri="{FF2B5EF4-FFF2-40B4-BE49-F238E27FC236}">
                  <a16:creationId xmlns="" xmlns:a16="http://schemas.microsoft.com/office/drawing/2014/main" id="{3C32AB46-A8A4-4515-B4CB-DD40CA41BEF5}"/>
                </a:ext>
              </a:extLst>
            </p:cNvPr>
            <p:cNvSpPr>
              <a:spLocks/>
            </p:cNvSpPr>
            <p:nvPr/>
          </p:nvSpPr>
          <p:spPr bwMode="auto">
            <a:xfrm>
              <a:off x="6042" y="1234"/>
              <a:ext cx="72" cy="66"/>
            </a:xfrm>
            <a:custGeom>
              <a:avLst/>
              <a:gdLst>
                <a:gd name="T0" fmla="*/ 5 w 30"/>
                <a:gd name="T1" fmla="*/ 28 h 28"/>
                <a:gd name="T2" fmla="*/ 1 w 30"/>
                <a:gd name="T3" fmla="*/ 25 h 28"/>
                <a:gd name="T4" fmla="*/ 3 w 30"/>
                <a:gd name="T5" fmla="*/ 19 h 28"/>
                <a:gd name="T6" fmla="*/ 20 w 30"/>
                <a:gd name="T7" fmla="*/ 4 h 28"/>
                <a:gd name="T8" fmla="*/ 27 w 30"/>
                <a:gd name="T9" fmla="*/ 2 h 28"/>
                <a:gd name="T10" fmla="*/ 29 w 30"/>
                <a:gd name="T11" fmla="*/ 8 h 28"/>
                <a:gd name="T12" fmla="*/ 7 w 30"/>
                <a:gd name="T13" fmla="*/ 28 h 28"/>
                <a:gd name="T14" fmla="*/ 5 w 30"/>
                <a:gd name="T15" fmla="*/ 28 h 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8">
                  <a:moveTo>
                    <a:pt x="5" y="28"/>
                  </a:moveTo>
                  <a:cubicBezTo>
                    <a:pt x="3" y="28"/>
                    <a:pt x="2" y="27"/>
                    <a:pt x="1" y="25"/>
                  </a:cubicBezTo>
                  <a:cubicBezTo>
                    <a:pt x="0" y="23"/>
                    <a:pt x="1" y="20"/>
                    <a:pt x="3" y="19"/>
                  </a:cubicBezTo>
                  <a:cubicBezTo>
                    <a:pt x="11" y="16"/>
                    <a:pt x="17" y="10"/>
                    <a:pt x="20" y="4"/>
                  </a:cubicBezTo>
                  <a:cubicBezTo>
                    <a:pt x="22" y="1"/>
                    <a:pt x="25" y="0"/>
                    <a:pt x="27" y="2"/>
                  </a:cubicBezTo>
                  <a:cubicBezTo>
                    <a:pt x="29" y="3"/>
                    <a:pt x="30" y="6"/>
                    <a:pt x="29" y="8"/>
                  </a:cubicBezTo>
                  <a:cubicBezTo>
                    <a:pt x="25" y="17"/>
                    <a:pt x="17" y="24"/>
                    <a:pt x="7" y="28"/>
                  </a:cubicBezTo>
                  <a:cubicBezTo>
                    <a:pt x="7" y="28"/>
                    <a:pt x="6" y="28"/>
                    <a:pt x="5" y="28"/>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1" name="Freeform 86">
              <a:extLst>
                <a:ext uri="{FF2B5EF4-FFF2-40B4-BE49-F238E27FC236}">
                  <a16:creationId xmlns="" xmlns:a16="http://schemas.microsoft.com/office/drawing/2014/main" id="{2C0D3C87-425A-4738-86A4-AFE732632AA4}"/>
                </a:ext>
              </a:extLst>
            </p:cNvPr>
            <p:cNvSpPr>
              <a:spLocks/>
            </p:cNvSpPr>
            <p:nvPr/>
          </p:nvSpPr>
          <p:spPr bwMode="auto">
            <a:xfrm>
              <a:off x="6290" y="1398"/>
              <a:ext cx="61" cy="62"/>
            </a:xfrm>
            <a:custGeom>
              <a:avLst/>
              <a:gdLst>
                <a:gd name="T0" fmla="*/ 6 w 26"/>
                <a:gd name="T1" fmla="*/ 26 h 26"/>
                <a:gd name="T2" fmla="*/ 3 w 26"/>
                <a:gd name="T3" fmla="*/ 25 h 26"/>
                <a:gd name="T4" fmla="*/ 2 w 26"/>
                <a:gd name="T5" fmla="*/ 18 h 26"/>
                <a:gd name="T6" fmla="*/ 16 w 26"/>
                <a:gd name="T7" fmla="*/ 2 h 26"/>
                <a:gd name="T8" fmla="*/ 23 w 26"/>
                <a:gd name="T9" fmla="*/ 1 h 26"/>
                <a:gd name="T10" fmla="*/ 24 w 26"/>
                <a:gd name="T11" fmla="*/ 8 h 26"/>
                <a:gd name="T12" fmla="*/ 9 w 26"/>
                <a:gd name="T13" fmla="*/ 24 h 26"/>
                <a:gd name="T14" fmla="*/ 6 w 26"/>
                <a:gd name="T15" fmla="*/ 26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 h="26">
                  <a:moveTo>
                    <a:pt x="6" y="26"/>
                  </a:moveTo>
                  <a:cubicBezTo>
                    <a:pt x="5" y="26"/>
                    <a:pt x="3" y="26"/>
                    <a:pt x="3" y="25"/>
                  </a:cubicBezTo>
                  <a:cubicBezTo>
                    <a:pt x="1" y="23"/>
                    <a:pt x="0" y="20"/>
                    <a:pt x="2" y="18"/>
                  </a:cubicBezTo>
                  <a:cubicBezTo>
                    <a:pt x="16" y="2"/>
                    <a:pt x="16" y="2"/>
                    <a:pt x="16" y="2"/>
                  </a:cubicBezTo>
                  <a:cubicBezTo>
                    <a:pt x="18" y="0"/>
                    <a:pt x="21" y="0"/>
                    <a:pt x="23" y="1"/>
                  </a:cubicBezTo>
                  <a:cubicBezTo>
                    <a:pt x="25" y="3"/>
                    <a:pt x="26" y="6"/>
                    <a:pt x="24" y="8"/>
                  </a:cubicBezTo>
                  <a:cubicBezTo>
                    <a:pt x="9" y="24"/>
                    <a:pt x="9" y="24"/>
                    <a:pt x="9" y="24"/>
                  </a:cubicBezTo>
                  <a:cubicBezTo>
                    <a:pt x="9" y="26"/>
                    <a:pt x="7" y="26"/>
                    <a:pt x="6" y="2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2" name="Freeform 87">
              <a:extLst>
                <a:ext uri="{FF2B5EF4-FFF2-40B4-BE49-F238E27FC236}">
                  <a16:creationId xmlns="" xmlns:a16="http://schemas.microsoft.com/office/drawing/2014/main" id="{684B86C0-A82D-4CE0-8E93-A5FCCB5255F1}"/>
                </a:ext>
              </a:extLst>
            </p:cNvPr>
            <p:cNvSpPr>
              <a:spLocks/>
            </p:cNvSpPr>
            <p:nvPr/>
          </p:nvSpPr>
          <p:spPr bwMode="auto">
            <a:xfrm>
              <a:off x="6668" y="1424"/>
              <a:ext cx="33" cy="81"/>
            </a:xfrm>
            <a:custGeom>
              <a:avLst/>
              <a:gdLst>
                <a:gd name="T0" fmla="*/ 8 w 14"/>
                <a:gd name="T1" fmla="*/ 34 h 34"/>
                <a:gd name="T2" fmla="*/ 4 w 14"/>
                <a:gd name="T3" fmla="*/ 30 h 34"/>
                <a:gd name="T4" fmla="*/ 0 w 14"/>
                <a:gd name="T5" fmla="*/ 6 h 34"/>
                <a:gd name="T6" fmla="*/ 4 w 14"/>
                <a:gd name="T7" fmla="*/ 0 h 34"/>
                <a:gd name="T8" fmla="*/ 10 w 14"/>
                <a:gd name="T9" fmla="*/ 4 h 34"/>
                <a:gd name="T10" fmla="*/ 13 w 14"/>
                <a:gd name="T11" fmla="*/ 28 h 34"/>
                <a:gd name="T12" fmla="*/ 9 w 14"/>
                <a:gd name="T13" fmla="*/ 34 h 34"/>
                <a:gd name="T14" fmla="*/ 8 w 14"/>
                <a:gd name="T15" fmla="*/ 34 h 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34">
                  <a:moveTo>
                    <a:pt x="8" y="34"/>
                  </a:moveTo>
                  <a:cubicBezTo>
                    <a:pt x="6" y="34"/>
                    <a:pt x="4" y="32"/>
                    <a:pt x="4" y="30"/>
                  </a:cubicBezTo>
                  <a:cubicBezTo>
                    <a:pt x="0" y="6"/>
                    <a:pt x="0" y="6"/>
                    <a:pt x="0" y="6"/>
                  </a:cubicBezTo>
                  <a:cubicBezTo>
                    <a:pt x="0" y="3"/>
                    <a:pt x="2" y="1"/>
                    <a:pt x="4" y="0"/>
                  </a:cubicBezTo>
                  <a:cubicBezTo>
                    <a:pt x="7" y="0"/>
                    <a:pt x="10" y="2"/>
                    <a:pt x="10" y="4"/>
                  </a:cubicBezTo>
                  <a:cubicBezTo>
                    <a:pt x="13" y="28"/>
                    <a:pt x="13" y="28"/>
                    <a:pt x="13" y="28"/>
                  </a:cubicBezTo>
                  <a:cubicBezTo>
                    <a:pt x="14" y="31"/>
                    <a:pt x="12" y="33"/>
                    <a:pt x="9" y="34"/>
                  </a:cubicBezTo>
                  <a:cubicBezTo>
                    <a:pt x="9" y="34"/>
                    <a:pt x="9" y="34"/>
                    <a:pt x="8"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3" name="Freeform 88">
              <a:extLst>
                <a:ext uri="{FF2B5EF4-FFF2-40B4-BE49-F238E27FC236}">
                  <a16:creationId xmlns="" xmlns:a16="http://schemas.microsoft.com/office/drawing/2014/main" id="{B0C516D4-6661-4640-9E6D-B3B80151BAA4}"/>
                </a:ext>
              </a:extLst>
            </p:cNvPr>
            <p:cNvSpPr>
              <a:spLocks/>
            </p:cNvSpPr>
            <p:nvPr/>
          </p:nvSpPr>
          <p:spPr bwMode="auto">
            <a:xfrm>
              <a:off x="6240" y="160"/>
              <a:ext cx="133" cy="250"/>
            </a:xfrm>
            <a:custGeom>
              <a:avLst/>
              <a:gdLst>
                <a:gd name="T0" fmla="*/ 50 w 56"/>
                <a:gd name="T1" fmla="*/ 105 h 105"/>
                <a:gd name="T2" fmla="*/ 46 w 56"/>
                <a:gd name="T3" fmla="*/ 102 h 105"/>
                <a:gd name="T4" fmla="*/ 1 w 56"/>
                <a:gd name="T5" fmla="*/ 7 h 105"/>
                <a:gd name="T6" fmla="*/ 3 w 56"/>
                <a:gd name="T7" fmla="*/ 1 h 105"/>
                <a:gd name="T8" fmla="*/ 10 w 56"/>
                <a:gd name="T9" fmla="*/ 3 h 105"/>
                <a:gd name="T10" fmla="*/ 55 w 56"/>
                <a:gd name="T11" fmla="*/ 98 h 105"/>
                <a:gd name="T12" fmla="*/ 53 w 56"/>
                <a:gd name="T13" fmla="*/ 104 h 105"/>
                <a:gd name="T14" fmla="*/ 50 w 56"/>
                <a:gd name="T15" fmla="*/ 105 h 10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6" h="105">
                  <a:moveTo>
                    <a:pt x="50" y="105"/>
                  </a:moveTo>
                  <a:cubicBezTo>
                    <a:pt x="49" y="105"/>
                    <a:pt x="47" y="104"/>
                    <a:pt x="46" y="102"/>
                  </a:cubicBezTo>
                  <a:cubicBezTo>
                    <a:pt x="1" y="7"/>
                    <a:pt x="1" y="7"/>
                    <a:pt x="1" y="7"/>
                  </a:cubicBezTo>
                  <a:cubicBezTo>
                    <a:pt x="0" y="5"/>
                    <a:pt x="1" y="2"/>
                    <a:pt x="3" y="1"/>
                  </a:cubicBezTo>
                  <a:cubicBezTo>
                    <a:pt x="6" y="0"/>
                    <a:pt x="9" y="1"/>
                    <a:pt x="10" y="3"/>
                  </a:cubicBezTo>
                  <a:cubicBezTo>
                    <a:pt x="55" y="98"/>
                    <a:pt x="55" y="98"/>
                    <a:pt x="55" y="98"/>
                  </a:cubicBezTo>
                  <a:cubicBezTo>
                    <a:pt x="56" y="100"/>
                    <a:pt x="55" y="103"/>
                    <a:pt x="53" y="104"/>
                  </a:cubicBezTo>
                  <a:cubicBezTo>
                    <a:pt x="52" y="104"/>
                    <a:pt x="51" y="105"/>
                    <a:pt x="50" y="10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4" name="Freeform 89">
              <a:extLst>
                <a:ext uri="{FF2B5EF4-FFF2-40B4-BE49-F238E27FC236}">
                  <a16:creationId xmlns="" xmlns:a16="http://schemas.microsoft.com/office/drawing/2014/main" id="{EB226375-252F-4DBB-ABB4-84A4B85C6D37}"/>
                </a:ext>
              </a:extLst>
            </p:cNvPr>
            <p:cNvSpPr>
              <a:spLocks/>
            </p:cNvSpPr>
            <p:nvPr/>
          </p:nvSpPr>
          <p:spPr bwMode="auto">
            <a:xfrm>
              <a:off x="5954" y="367"/>
              <a:ext cx="195" cy="207"/>
            </a:xfrm>
            <a:custGeom>
              <a:avLst/>
              <a:gdLst>
                <a:gd name="T0" fmla="*/ 77 w 82"/>
                <a:gd name="T1" fmla="*/ 87 h 87"/>
                <a:gd name="T2" fmla="*/ 74 w 82"/>
                <a:gd name="T3" fmla="*/ 86 h 87"/>
                <a:gd name="T4" fmla="*/ 1 w 82"/>
                <a:gd name="T5" fmla="*/ 8 h 87"/>
                <a:gd name="T6" fmla="*/ 2 w 82"/>
                <a:gd name="T7" fmla="*/ 1 h 87"/>
                <a:gd name="T8" fmla="*/ 9 w 82"/>
                <a:gd name="T9" fmla="*/ 2 h 87"/>
                <a:gd name="T10" fmla="*/ 80 w 82"/>
                <a:gd name="T11" fmla="*/ 78 h 87"/>
                <a:gd name="T12" fmla="*/ 81 w 82"/>
                <a:gd name="T13" fmla="*/ 85 h 87"/>
                <a:gd name="T14" fmla="*/ 77 w 82"/>
                <a:gd name="T15" fmla="*/ 87 h 8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2" h="87">
                  <a:moveTo>
                    <a:pt x="77" y="87"/>
                  </a:moveTo>
                  <a:cubicBezTo>
                    <a:pt x="76" y="87"/>
                    <a:pt x="75" y="86"/>
                    <a:pt x="74" y="86"/>
                  </a:cubicBezTo>
                  <a:cubicBezTo>
                    <a:pt x="45" y="64"/>
                    <a:pt x="21" y="37"/>
                    <a:pt x="1" y="8"/>
                  </a:cubicBezTo>
                  <a:cubicBezTo>
                    <a:pt x="0" y="6"/>
                    <a:pt x="0" y="3"/>
                    <a:pt x="2" y="1"/>
                  </a:cubicBezTo>
                  <a:cubicBezTo>
                    <a:pt x="5" y="0"/>
                    <a:pt x="8" y="0"/>
                    <a:pt x="9" y="2"/>
                  </a:cubicBezTo>
                  <a:cubicBezTo>
                    <a:pt x="28" y="31"/>
                    <a:pt x="52" y="56"/>
                    <a:pt x="80" y="78"/>
                  </a:cubicBezTo>
                  <a:cubicBezTo>
                    <a:pt x="82" y="79"/>
                    <a:pt x="82" y="82"/>
                    <a:pt x="81" y="85"/>
                  </a:cubicBezTo>
                  <a:cubicBezTo>
                    <a:pt x="80" y="86"/>
                    <a:pt x="78" y="87"/>
                    <a:pt x="77"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5" name="Freeform 90">
              <a:extLst>
                <a:ext uri="{FF2B5EF4-FFF2-40B4-BE49-F238E27FC236}">
                  <a16:creationId xmlns="" xmlns:a16="http://schemas.microsoft.com/office/drawing/2014/main" id="{7D6C1B14-C3E7-486A-9035-E7E01A4A338E}"/>
                </a:ext>
              </a:extLst>
            </p:cNvPr>
            <p:cNvSpPr>
              <a:spLocks/>
            </p:cNvSpPr>
            <p:nvPr/>
          </p:nvSpPr>
          <p:spPr bwMode="auto">
            <a:xfrm>
              <a:off x="5807" y="729"/>
              <a:ext cx="209" cy="93"/>
            </a:xfrm>
            <a:custGeom>
              <a:avLst/>
              <a:gdLst>
                <a:gd name="T0" fmla="*/ 83 w 88"/>
                <a:gd name="T1" fmla="*/ 39 h 39"/>
                <a:gd name="T2" fmla="*/ 81 w 88"/>
                <a:gd name="T3" fmla="*/ 39 h 39"/>
                <a:gd name="T4" fmla="*/ 4 w 88"/>
                <a:gd name="T5" fmla="*/ 10 h 39"/>
                <a:gd name="T6" fmla="*/ 1 w 88"/>
                <a:gd name="T7" fmla="*/ 4 h 39"/>
                <a:gd name="T8" fmla="*/ 7 w 88"/>
                <a:gd name="T9" fmla="*/ 1 h 39"/>
                <a:gd name="T10" fmla="*/ 84 w 88"/>
                <a:gd name="T11" fmla="*/ 30 h 39"/>
                <a:gd name="T12" fmla="*/ 87 w 88"/>
                <a:gd name="T13" fmla="*/ 36 h 39"/>
                <a:gd name="T14" fmla="*/ 83 w 88"/>
                <a:gd name="T15" fmla="*/ 39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9">
                  <a:moveTo>
                    <a:pt x="83" y="39"/>
                  </a:moveTo>
                  <a:cubicBezTo>
                    <a:pt x="82" y="39"/>
                    <a:pt x="81" y="39"/>
                    <a:pt x="81" y="39"/>
                  </a:cubicBezTo>
                  <a:cubicBezTo>
                    <a:pt x="4" y="10"/>
                    <a:pt x="4" y="10"/>
                    <a:pt x="4" y="10"/>
                  </a:cubicBezTo>
                  <a:cubicBezTo>
                    <a:pt x="1" y="9"/>
                    <a:pt x="0" y="6"/>
                    <a:pt x="1" y="4"/>
                  </a:cubicBezTo>
                  <a:cubicBezTo>
                    <a:pt x="2" y="1"/>
                    <a:pt x="5" y="0"/>
                    <a:pt x="7" y="1"/>
                  </a:cubicBezTo>
                  <a:cubicBezTo>
                    <a:pt x="84" y="30"/>
                    <a:pt x="84" y="30"/>
                    <a:pt x="84" y="30"/>
                  </a:cubicBezTo>
                  <a:cubicBezTo>
                    <a:pt x="87" y="31"/>
                    <a:pt x="88" y="34"/>
                    <a:pt x="87" y="36"/>
                  </a:cubicBezTo>
                  <a:cubicBezTo>
                    <a:pt x="86" y="38"/>
                    <a:pt x="85" y="39"/>
                    <a:pt x="83" y="3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6" name="Freeform 91">
              <a:extLst>
                <a:ext uri="{FF2B5EF4-FFF2-40B4-BE49-F238E27FC236}">
                  <a16:creationId xmlns="" xmlns:a16="http://schemas.microsoft.com/office/drawing/2014/main" id="{D63BDAB8-60BA-41B4-BFDB-A173D187F36B}"/>
                </a:ext>
              </a:extLst>
            </p:cNvPr>
            <p:cNvSpPr>
              <a:spLocks/>
            </p:cNvSpPr>
            <p:nvPr/>
          </p:nvSpPr>
          <p:spPr bwMode="auto">
            <a:xfrm>
              <a:off x="5816" y="1110"/>
              <a:ext cx="221" cy="97"/>
            </a:xfrm>
            <a:custGeom>
              <a:avLst/>
              <a:gdLst>
                <a:gd name="T0" fmla="*/ 5 w 93"/>
                <a:gd name="T1" fmla="*/ 41 h 41"/>
                <a:gd name="T2" fmla="*/ 1 w 93"/>
                <a:gd name="T3" fmla="*/ 38 h 41"/>
                <a:gd name="T4" fmla="*/ 4 w 93"/>
                <a:gd name="T5" fmla="*/ 32 h 41"/>
                <a:gd name="T6" fmla="*/ 85 w 93"/>
                <a:gd name="T7" fmla="*/ 1 h 41"/>
                <a:gd name="T8" fmla="*/ 92 w 93"/>
                <a:gd name="T9" fmla="*/ 4 h 41"/>
                <a:gd name="T10" fmla="*/ 89 w 93"/>
                <a:gd name="T11" fmla="*/ 10 h 41"/>
                <a:gd name="T12" fmla="*/ 7 w 93"/>
                <a:gd name="T13" fmla="*/ 41 h 41"/>
                <a:gd name="T14" fmla="*/ 5 w 93"/>
                <a:gd name="T15" fmla="*/ 41 h 4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3" h="41">
                  <a:moveTo>
                    <a:pt x="5" y="41"/>
                  </a:moveTo>
                  <a:cubicBezTo>
                    <a:pt x="3" y="41"/>
                    <a:pt x="1" y="40"/>
                    <a:pt x="1" y="38"/>
                  </a:cubicBezTo>
                  <a:cubicBezTo>
                    <a:pt x="0" y="35"/>
                    <a:pt x="1" y="33"/>
                    <a:pt x="4" y="32"/>
                  </a:cubicBezTo>
                  <a:cubicBezTo>
                    <a:pt x="31" y="23"/>
                    <a:pt x="59" y="13"/>
                    <a:pt x="85" y="1"/>
                  </a:cubicBezTo>
                  <a:cubicBezTo>
                    <a:pt x="88" y="0"/>
                    <a:pt x="91" y="1"/>
                    <a:pt x="92" y="4"/>
                  </a:cubicBezTo>
                  <a:cubicBezTo>
                    <a:pt x="93" y="6"/>
                    <a:pt x="92" y="9"/>
                    <a:pt x="89" y="10"/>
                  </a:cubicBezTo>
                  <a:cubicBezTo>
                    <a:pt x="62" y="22"/>
                    <a:pt x="35" y="32"/>
                    <a:pt x="7" y="41"/>
                  </a:cubicBezTo>
                  <a:cubicBezTo>
                    <a:pt x="6" y="41"/>
                    <a:pt x="6" y="41"/>
                    <a:pt x="5" y="4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7" name="Freeform 92">
              <a:extLst>
                <a:ext uri="{FF2B5EF4-FFF2-40B4-BE49-F238E27FC236}">
                  <a16:creationId xmlns="" xmlns:a16="http://schemas.microsoft.com/office/drawing/2014/main" id="{7A1A5EC7-0BF8-4661-AADC-87881FE5CDC2}"/>
                </a:ext>
              </a:extLst>
            </p:cNvPr>
            <p:cNvSpPr>
              <a:spLocks/>
            </p:cNvSpPr>
            <p:nvPr/>
          </p:nvSpPr>
          <p:spPr bwMode="auto">
            <a:xfrm>
              <a:off x="6035" y="1333"/>
              <a:ext cx="190" cy="226"/>
            </a:xfrm>
            <a:custGeom>
              <a:avLst/>
              <a:gdLst>
                <a:gd name="T0" fmla="*/ 6 w 80"/>
                <a:gd name="T1" fmla="*/ 95 h 95"/>
                <a:gd name="T2" fmla="*/ 3 w 80"/>
                <a:gd name="T3" fmla="*/ 93 h 95"/>
                <a:gd name="T4" fmla="*/ 2 w 80"/>
                <a:gd name="T5" fmla="*/ 87 h 95"/>
                <a:gd name="T6" fmla="*/ 70 w 80"/>
                <a:gd name="T7" fmla="*/ 2 h 95"/>
                <a:gd name="T8" fmla="*/ 77 w 80"/>
                <a:gd name="T9" fmla="*/ 1 h 95"/>
                <a:gd name="T10" fmla="*/ 78 w 80"/>
                <a:gd name="T11" fmla="*/ 8 h 95"/>
                <a:gd name="T12" fmla="*/ 10 w 80"/>
                <a:gd name="T13" fmla="*/ 93 h 95"/>
                <a:gd name="T14" fmla="*/ 6 w 80"/>
                <a:gd name="T15" fmla="*/ 95 h 9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95">
                  <a:moveTo>
                    <a:pt x="6" y="95"/>
                  </a:moveTo>
                  <a:cubicBezTo>
                    <a:pt x="5" y="95"/>
                    <a:pt x="4" y="94"/>
                    <a:pt x="3" y="93"/>
                  </a:cubicBezTo>
                  <a:cubicBezTo>
                    <a:pt x="1" y="92"/>
                    <a:pt x="0" y="89"/>
                    <a:pt x="2" y="87"/>
                  </a:cubicBezTo>
                  <a:cubicBezTo>
                    <a:pt x="27" y="59"/>
                    <a:pt x="49" y="32"/>
                    <a:pt x="70" y="2"/>
                  </a:cubicBezTo>
                  <a:cubicBezTo>
                    <a:pt x="72" y="0"/>
                    <a:pt x="75" y="0"/>
                    <a:pt x="77" y="1"/>
                  </a:cubicBezTo>
                  <a:cubicBezTo>
                    <a:pt x="79" y="3"/>
                    <a:pt x="80" y="6"/>
                    <a:pt x="78" y="8"/>
                  </a:cubicBezTo>
                  <a:cubicBezTo>
                    <a:pt x="56" y="38"/>
                    <a:pt x="35" y="65"/>
                    <a:pt x="10" y="93"/>
                  </a:cubicBezTo>
                  <a:cubicBezTo>
                    <a:pt x="9" y="94"/>
                    <a:pt x="7" y="95"/>
                    <a:pt x="6" y="9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8" name="Freeform 93">
              <a:extLst>
                <a:ext uri="{FF2B5EF4-FFF2-40B4-BE49-F238E27FC236}">
                  <a16:creationId xmlns="" xmlns:a16="http://schemas.microsoft.com/office/drawing/2014/main" id="{53B8706E-EF91-44EF-BAE3-12773F8E17D2}"/>
                </a:ext>
              </a:extLst>
            </p:cNvPr>
            <p:cNvSpPr>
              <a:spLocks/>
            </p:cNvSpPr>
            <p:nvPr/>
          </p:nvSpPr>
          <p:spPr bwMode="auto">
            <a:xfrm>
              <a:off x="6473" y="1436"/>
              <a:ext cx="45" cy="214"/>
            </a:xfrm>
            <a:custGeom>
              <a:avLst/>
              <a:gdLst>
                <a:gd name="T0" fmla="*/ 5 w 19"/>
                <a:gd name="T1" fmla="*/ 90 h 90"/>
                <a:gd name="T2" fmla="*/ 5 w 19"/>
                <a:gd name="T3" fmla="*/ 90 h 90"/>
                <a:gd name="T4" fmla="*/ 0 w 19"/>
                <a:gd name="T5" fmla="*/ 85 h 90"/>
                <a:gd name="T6" fmla="*/ 9 w 19"/>
                <a:gd name="T7" fmla="*/ 5 h 90"/>
                <a:gd name="T8" fmla="*/ 14 w 19"/>
                <a:gd name="T9" fmla="*/ 1 h 90"/>
                <a:gd name="T10" fmla="*/ 19 w 19"/>
                <a:gd name="T11" fmla="*/ 6 h 90"/>
                <a:gd name="T12" fmla="*/ 10 w 19"/>
                <a:gd name="T13" fmla="*/ 86 h 90"/>
                <a:gd name="T14" fmla="*/ 5 w 19"/>
                <a:gd name="T15" fmla="*/ 90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90">
                  <a:moveTo>
                    <a:pt x="5" y="90"/>
                  </a:moveTo>
                  <a:cubicBezTo>
                    <a:pt x="5" y="90"/>
                    <a:pt x="5" y="90"/>
                    <a:pt x="5" y="90"/>
                  </a:cubicBezTo>
                  <a:cubicBezTo>
                    <a:pt x="2" y="90"/>
                    <a:pt x="0" y="88"/>
                    <a:pt x="0" y="85"/>
                  </a:cubicBezTo>
                  <a:cubicBezTo>
                    <a:pt x="9" y="5"/>
                    <a:pt x="9" y="5"/>
                    <a:pt x="9" y="5"/>
                  </a:cubicBezTo>
                  <a:cubicBezTo>
                    <a:pt x="9" y="2"/>
                    <a:pt x="12" y="0"/>
                    <a:pt x="14" y="1"/>
                  </a:cubicBezTo>
                  <a:cubicBezTo>
                    <a:pt x="17" y="1"/>
                    <a:pt x="19" y="3"/>
                    <a:pt x="19" y="6"/>
                  </a:cubicBezTo>
                  <a:cubicBezTo>
                    <a:pt x="10" y="86"/>
                    <a:pt x="10" y="86"/>
                    <a:pt x="10" y="86"/>
                  </a:cubicBezTo>
                  <a:cubicBezTo>
                    <a:pt x="10" y="88"/>
                    <a:pt x="8" y="90"/>
                    <a:pt x="5" y="9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19" name="Freeform 94">
              <a:extLst>
                <a:ext uri="{FF2B5EF4-FFF2-40B4-BE49-F238E27FC236}">
                  <a16:creationId xmlns="" xmlns:a16="http://schemas.microsoft.com/office/drawing/2014/main" id="{C0DD95E0-40A2-4C22-9B5C-6109C3100821}"/>
                </a:ext>
              </a:extLst>
            </p:cNvPr>
            <p:cNvSpPr>
              <a:spLocks noEditPoints="1"/>
            </p:cNvSpPr>
            <p:nvPr/>
          </p:nvSpPr>
          <p:spPr bwMode="auto">
            <a:xfrm>
              <a:off x="6178" y="84"/>
              <a:ext cx="121" cy="103"/>
            </a:xfrm>
            <a:custGeom>
              <a:avLst/>
              <a:gdLst>
                <a:gd name="T0" fmla="*/ 23 w 51"/>
                <a:gd name="T1" fmla="*/ 43 h 43"/>
                <a:gd name="T2" fmla="*/ 7 w 51"/>
                <a:gd name="T3" fmla="*/ 38 h 43"/>
                <a:gd name="T4" fmla="*/ 1 w 51"/>
                <a:gd name="T5" fmla="*/ 25 h 43"/>
                <a:gd name="T6" fmla="*/ 6 w 51"/>
                <a:gd name="T7" fmla="*/ 10 h 43"/>
                <a:gd name="T8" fmla="*/ 38 w 51"/>
                <a:gd name="T9" fmla="*/ 4 h 43"/>
                <a:gd name="T10" fmla="*/ 50 w 51"/>
                <a:gd name="T11" fmla="*/ 18 h 43"/>
                <a:gd name="T12" fmla="*/ 36 w 51"/>
                <a:gd name="T13" fmla="*/ 40 h 43"/>
                <a:gd name="T14" fmla="*/ 23 w 51"/>
                <a:gd name="T15" fmla="*/ 43 h 43"/>
                <a:gd name="T16" fmla="*/ 28 w 51"/>
                <a:gd name="T17" fmla="*/ 12 h 43"/>
                <a:gd name="T18" fmla="*/ 13 w 51"/>
                <a:gd name="T19" fmla="*/ 17 h 43"/>
                <a:gd name="T20" fmla="*/ 10 w 51"/>
                <a:gd name="T21" fmla="*/ 25 h 43"/>
                <a:gd name="T22" fmla="*/ 13 w 51"/>
                <a:gd name="T23" fmla="*/ 30 h 43"/>
                <a:gd name="T24" fmla="*/ 13 w 51"/>
                <a:gd name="T25" fmla="*/ 30 h 43"/>
                <a:gd name="T26" fmla="*/ 32 w 51"/>
                <a:gd name="T27" fmla="*/ 31 h 43"/>
                <a:gd name="T28" fmla="*/ 40 w 51"/>
                <a:gd name="T29" fmla="*/ 19 h 43"/>
                <a:gd name="T30" fmla="*/ 34 w 51"/>
                <a:gd name="T31" fmla="*/ 13 h 43"/>
                <a:gd name="T32" fmla="*/ 28 w 51"/>
                <a:gd name="T33" fmla="*/ 12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43">
                  <a:moveTo>
                    <a:pt x="23" y="43"/>
                  </a:moveTo>
                  <a:cubicBezTo>
                    <a:pt x="17" y="43"/>
                    <a:pt x="12" y="41"/>
                    <a:pt x="7" y="38"/>
                  </a:cubicBezTo>
                  <a:cubicBezTo>
                    <a:pt x="3" y="35"/>
                    <a:pt x="1" y="30"/>
                    <a:pt x="1" y="25"/>
                  </a:cubicBezTo>
                  <a:cubicBezTo>
                    <a:pt x="0" y="20"/>
                    <a:pt x="2" y="15"/>
                    <a:pt x="6" y="10"/>
                  </a:cubicBezTo>
                  <a:cubicBezTo>
                    <a:pt x="14" y="3"/>
                    <a:pt x="28" y="0"/>
                    <a:pt x="38" y="4"/>
                  </a:cubicBezTo>
                  <a:cubicBezTo>
                    <a:pt x="48" y="7"/>
                    <a:pt x="50" y="14"/>
                    <a:pt x="50" y="18"/>
                  </a:cubicBezTo>
                  <a:cubicBezTo>
                    <a:pt x="51" y="26"/>
                    <a:pt x="45" y="35"/>
                    <a:pt x="36" y="40"/>
                  </a:cubicBezTo>
                  <a:cubicBezTo>
                    <a:pt x="32" y="42"/>
                    <a:pt x="27" y="43"/>
                    <a:pt x="23" y="43"/>
                  </a:cubicBezTo>
                  <a:close/>
                  <a:moveTo>
                    <a:pt x="28" y="12"/>
                  </a:moveTo>
                  <a:cubicBezTo>
                    <a:pt x="23" y="12"/>
                    <a:pt x="17" y="14"/>
                    <a:pt x="13" y="17"/>
                  </a:cubicBezTo>
                  <a:cubicBezTo>
                    <a:pt x="11" y="19"/>
                    <a:pt x="10" y="22"/>
                    <a:pt x="10" y="25"/>
                  </a:cubicBezTo>
                  <a:cubicBezTo>
                    <a:pt x="10" y="27"/>
                    <a:pt x="12" y="29"/>
                    <a:pt x="13" y="30"/>
                  </a:cubicBezTo>
                  <a:cubicBezTo>
                    <a:pt x="13" y="30"/>
                    <a:pt x="13" y="30"/>
                    <a:pt x="13" y="30"/>
                  </a:cubicBezTo>
                  <a:cubicBezTo>
                    <a:pt x="21" y="36"/>
                    <a:pt x="29" y="33"/>
                    <a:pt x="32" y="31"/>
                  </a:cubicBezTo>
                  <a:cubicBezTo>
                    <a:pt x="37" y="28"/>
                    <a:pt x="41" y="23"/>
                    <a:pt x="40" y="19"/>
                  </a:cubicBezTo>
                  <a:cubicBezTo>
                    <a:pt x="40" y="16"/>
                    <a:pt x="38" y="14"/>
                    <a:pt x="34" y="13"/>
                  </a:cubicBezTo>
                  <a:cubicBezTo>
                    <a:pt x="32" y="12"/>
                    <a:pt x="30" y="12"/>
                    <a:pt x="28"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0" name="Freeform 95">
              <a:extLst>
                <a:ext uri="{FF2B5EF4-FFF2-40B4-BE49-F238E27FC236}">
                  <a16:creationId xmlns="" xmlns:a16="http://schemas.microsoft.com/office/drawing/2014/main" id="{6C77A95D-DFD9-4E54-B776-BBE12C02C6AD}"/>
                </a:ext>
              </a:extLst>
            </p:cNvPr>
            <p:cNvSpPr>
              <a:spLocks noEditPoints="1"/>
            </p:cNvSpPr>
            <p:nvPr/>
          </p:nvSpPr>
          <p:spPr bwMode="auto">
            <a:xfrm>
              <a:off x="5873" y="287"/>
              <a:ext cx="133" cy="111"/>
            </a:xfrm>
            <a:custGeom>
              <a:avLst/>
              <a:gdLst>
                <a:gd name="T0" fmla="*/ 21 w 56"/>
                <a:gd name="T1" fmla="*/ 47 h 47"/>
                <a:gd name="T2" fmla="*/ 5 w 56"/>
                <a:gd name="T3" fmla="*/ 41 h 47"/>
                <a:gd name="T4" fmla="*/ 1 w 56"/>
                <a:gd name="T5" fmla="*/ 24 h 47"/>
                <a:gd name="T6" fmla="*/ 10 w 56"/>
                <a:gd name="T7" fmla="*/ 10 h 47"/>
                <a:gd name="T8" fmla="*/ 32 w 56"/>
                <a:gd name="T9" fmla="*/ 1 h 47"/>
                <a:gd name="T10" fmla="*/ 54 w 56"/>
                <a:gd name="T11" fmla="*/ 12 h 47"/>
                <a:gd name="T12" fmla="*/ 54 w 56"/>
                <a:gd name="T13" fmla="*/ 27 h 47"/>
                <a:gd name="T14" fmla="*/ 28 w 56"/>
                <a:gd name="T15" fmla="*/ 46 h 47"/>
                <a:gd name="T16" fmla="*/ 28 w 56"/>
                <a:gd name="T17" fmla="*/ 46 h 47"/>
                <a:gd name="T18" fmla="*/ 21 w 56"/>
                <a:gd name="T19" fmla="*/ 47 h 47"/>
                <a:gd name="T20" fmla="*/ 27 w 56"/>
                <a:gd name="T21" fmla="*/ 42 h 47"/>
                <a:gd name="T22" fmla="*/ 27 w 56"/>
                <a:gd name="T23" fmla="*/ 42 h 47"/>
                <a:gd name="T24" fmla="*/ 32 w 56"/>
                <a:gd name="T25" fmla="*/ 10 h 47"/>
                <a:gd name="T26" fmla="*/ 32 w 56"/>
                <a:gd name="T27" fmla="*/ 10 h 47"/>
                <a:gd name="T28" fmla="*/ 16 w 56"/>
                <a:gd name="T29" fmla="*/ 17 h 47"/>
                <a:gd name="T30" fmla="*/ 11 w 56"/>
                <a:gd name="T31" fmla="*/ 26 h 47"/>
                <a:gd name="T32" fmla="*/ 12 w 56"/>
                <a:gd name="T33" fmla="*/ 35 h 47"/>
                <a:gd name="T34" fmla="*/ 26 w 56"/>
                <a:gd name="T35" fmla="*/ 37 h 47"/>
                <a:gd name="T36" fmla="*/ 26 w 56"/>
                <a:gd name="T37" fmla="*/ 37 h 47"/>
                <a:gd name="T38" fmla="*/ 45 w 56"/>
                <a:gd name="T39" fmla="*/ 23 h 47"/>
                <a:gd name="T40" fmla="*/ 45 w 56"/>
                <a:gd name="T41" fmla="*/ 17 h 47"/>
                <a:gd name="T42" fmla="*/ 32 w 56"/>
                <a:gd name="T43" fmla="*/ 1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6" h="47">
                  <a:moveTo>
                    <a:pt x="21" y="47"/>
                  </a:moveTo>
                  <a:cubicBezTo>
                    <a:pt x="15" y="47"/>
                    <a:pt x="9" y="45"/>
                    <a:pt x="5" y="41"/>
                  </a:cubicBezTo>
                  <a:cubicBezTo>
                    <a:pt x="1" y="37"/>
                    <a:pt x="0" y="31"/>
                    <a:pt x="1" y="24"/>
                  </a:cubicBezTo>
                  <a:cubicBezTo>
                    <a:pt x="2" y="19"/>
                    <a:pt x="5" y="14"/>
                    <a:pt x="10" y="10"/>
                  </a:cubicBezTo>
                  <a:cubicBezTo>
                    <a:pt x="16" y="4"/>
                    <a:pt x="24" y="1"/>
                    <a:pt x="32" y="1"/>
                  </a:cubicBezTo>
                  <a:cubicBezTo>
                    <a:pt x="41" y="0"/>
                    <a:pt x="50" y="5"/>
                    <a:pt x="54" y="12"/>
                  </a:cubicBezTo>
                  <a:cubicBezTo>
                    <a:pt x="56" y="17"/>
                    <a:pt x="56" y="22"/>
                    <a:pt x="54" y="27"/>
                  </a:cubicBezTo>
                  <a:cubicBezTo>
                    <a:pt x="50" y="37"/>
                    <a:pt x="38" y="44"/>
                    <a:pt x="28" y="46"/>
                  </a:cubicBezTo>
                  <a:cubicBezTo>
                    <a:pt x="28" y="46"/>
                    <a:pt x="28" y="46"/>
                    <a:pt x="28" y="46"/>
                  </a:cubicBezTo>
                  <a:cubicBezTo>
                    <a:pt x="26" y="47"/>
                    <a:pt x="23" y="47"/>
                    <a:pt x="21" y="47"/>
                  </a:cubicBezTo>
                  <a:close/>
                  <a:moveTo>
                    <a:pt x="27" y="42"/>
                  </a:moveTo>
                  <a:cubicBezTo>
                    <a:pt x="27" y="42"/>
                    <a:pt x="27" y="42"/>
                    <a:pt x="27" y="42"/>
                  </a:cubicBezTo>
                  <a:close/>
                  <a:moveTo>
                    <a:pt x="32" y="10"/>
                  </a:moveTo>
                  <a:cubicBezTo>
                    <a:pt x="32" y="10"/>
                    <a:pt x="32" y="10"/>
                    <a:pt x="32" y="10"/>
                  </a:cubicBezTo>
                  <a:cubicBezTo>
                    <a:pt x="27" y="10"/>
                    <a:pt x="21" y="13"/>
                    <a:pt x="16" y="17"/>
                  </a:cubicBezTo>
                  <a:cubicBezTo>
                    <a:pt x="14" y="19"/>
                    <a:pt x="11" y="23"/>
                    <a:pt x="11" y="26"/>
                  </a:cubicBezTo>
                  <a:cubicBezTo>
                    <a:pt x="10" y="30"/>
                    <a:pt x="11" y="33"/>
                    <a:pt x="12" y="35"/>
                  </a:cubicBezTo>
                  <a:cubicBezTo>
                    <a:pt x="15" y="37"/>
                    <a:pt x="20" y="38"/>
                    <a:pt x="26" y="37"/>
                  </a:cubicBezTo>
                  <a:cubicBezTo>
                    <a:pt x="26" y="37"/>
                    <a:pt x="26" y="37"/>
                    <a:pt x="26" y="37"/>
                  </a:cubicBezTo>
                  <a:cubicBezTo>
                    <a:pt x="33" y="35"/>
                    <a:pt x="43" y="29"/>
                    <a:pt x="45" y="23"/>
                  </a:cubicBezTo>
                  <a:cubicBezTo>
                    <a:pt x="46" y="21"/>
                    <a:pt x="46" y="19"/>
                    <a:pt x="45" y="17"/>
                  </a:cubicBezTo>
                  <a:cubicBezTo>
                    <a:pt x="43" y="13"/>
                    <a:pt x="38" y="10"/>
                    <a:pt x="3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1" name="Freeform 96">
              <a:extLst>
                <a:ext uri="{FF2B5EF4-FFF2-40B4-BE49-F238E27FC236}">
                  <a16:creationId xmlns="" xmlns:a16="http://schemas.microsoft.com/office/drawing/2014/main" id="{799B97CC-2007-4B27-9A0F-28E1B534A98E}"/>
                </a:ext>
              </a:extLst>
            </p:cNvPr>
            <p:cNvSpPr>
              <a:spLocks noEditPoints="1"/>
            </p:cNvSpPr>
            <p:nvPr/>
          </p:nvSpPr>
          <p:spPr bwMode="auto">
            <a:xfrm>
              <a:off x="5728" y="660"/>
              <a:ext cx="107" cy="131"/>
            </a:xfrm>
            <a:custGeom>
              <a:avLst/>
              <a:gdLst>
                <a:gd name="T0" fmla="*/ 21 w 45"/>
                <a:gd name="T1" fmla="*/ 55 h 55"/>
                <a:gd name="T2" fmla="*/ 20 w 45"/>
                <a:gd name="T3" fmla="*/ 55 h 55"/>
                <a:gd name="T4" fmla="*/ 3 w 45"/>
                <a:gd name="T5" fmla="*/ 41 h 55"/>
                <a:gd name="T6" fmla="*/ 8 w 45"/>
                <a:gd name="T7" fmla="*/ 12 h 55"/>
                <a:gd name="T8" fmla="*/ 19 w 45"/>
                <a:gd name="T9" fmla="*/ 3 h 55"/>
                <a:gd name="T10" fmla="*/ 35 w 45"/>
                <a:gd name="T11" fmla="*/ 3 h 55"/>
                <a:gd name="T12" fmla="*/ 44 w 45"/>
                <a:gd name="T13" fmla="*/ 18 h 55"/>
                <a:gd name="T14" fmla="*/ 36 w 45"/>
                <a:gd name="T15" fmla="*/ 47 h 55"/>
                <a:gd name="T16" fmla="*/ 36 w 45"/>
                <a:gd name="T17" fmla="*/ 47 h 55"/>
                <a:gd name="T18" fmla="*/ 21 w 45"/>
                <a:gd name="T19" fmla="*/ 55 h 55"/>
                <a:gd name="T20" fmla="*/ 27 w 45"/>
                <a:gd name="T21" fmla="*/ 11 h 55"/>
                <a:gd name="T22" fmla="*/ 23 w 45"/>
                <a:gd name="T23" fmla="*/ 12 h 55"/>
                <a:gd name="T24" fmla="*/ 16 w 45"/>
                <a:gd name="T25" fmla="*/ 17 h 55"/>
                <a:gd name="T26" fmla="*/ 12 w 45"/>
                <a:gd name="T27" fmla="*/ 38 h 55"/>
                <a:gd name="T28" fmla="*/ 21 w 45"/>
                <a:gd name="T29" fmla="*/ 46 h 55"/>
                <a:gd name="T30" fmla="*/ 21 w 45"/>
                <a:gd name="T31" fmla="*/ 46 h 55"/>
                <a:gd name="T32" fmla="*/ 28 w 45"/>
                <a:gd name="T33" fmla="*/ 41 h 55"/>
                <a:gd name="T34" fmla="*/ 28 w 45"/>
                <a:gd name="T35" fmla="*/ 41 h 55"/>
                <a:gd name="T36" fmla="*/ 34 w 45"/>
                <a:gd name="T37" fmla="*/ 19 h 55"/>
                <a:gd name="T38" fmla="*/ 30 w 45"/>
                <a:gd name="T39" fmla="*/ 12 h 55"/>
                <a:gd name="T40" fmla="*/ 27 w 45"/>
                <a:gd name="T41" fmla="*/ 11 h 55"/>
                <a:gd name="T42" fmla="*/ 32 w 45"/>
                <a:gd name="T43" fmla="*/ 44 h 55"/>
                <a:gd name="T44" fmla="*/ 32 w 45"/>
                <a:gd name="T45" fmla="*/ 44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5" h="55">
                  <a:moveTo>
                    <a:pt x="21" y="55"/>
                  </a:moveTo>
                  <a:cubicBezTo>
                    <a:pt x="21" y="55"/>
                    <a:pt x="21" y="55"/>
                    <a:pt x="20" y="55"/>
                  </a:cubicBezTo>
                  <a:cubicBezTo>
                    <a:pt x="11" y="55"/>
                    <a:pt x="5" y="47"/>
                    <a:pt x="3" y="41"/>
                  </a:cubicBezTo>
                  <a:cubicBezTo>
                    <a:pt x="0" y="31"/>
                    <a:pt x="2" y="20"/>
                    <a:pt x="8" y="12"/>
                  </a:cubicBezTo>
                  <a:cubicBezTo>
                    <a:pt x="11" y="7"/>
                    <a:pt x="15" y="4"/>
                    <a:pt x="19" y="3"/>
                  </a:cubicBezTo>
                  <a:cubicBezTo>
                    <a:pt x="24" y="0"/>
                    <a:pt x="30" y="1"/>
                    <a:pt x="35" y="3"/>
                  </a:cubicBezTo>
                  <a:cubicBezTo>
                    <a:pt x="40" y="6"/>
                    <a:pt x="43" y="11"/>
                    <a:pt x="44" y="18"/>
                  </a:cubicBezTo>
                  <a:cubicBezTo>
                    <a:pt x="45" y="28"/>
                    <a:pt x="42" y="40"/>
                    <a:pt x="36" y="47"/>
                  </a:cubicBezTo>
                  <a:cubicBezTo>
                    <a:pt x="36" y="47"/>
                    <a:pt x="36" y="47"/>
                    <a:pt x="36" y="47"/>
                  </a:cubicBezTo>
                  <a:cubicBezTo>
                    <a:pt x="32" y="52"/>
                    <a:pt x="26" y="55"/>
                    <a:pt x="21" y="55"/>
                  </a:cubicBezTo>
                  <a:close/>
                  <a:moveTo>
                    <a:pt x="27" y="11"/>
                  </a:moveTo>
                  <a:cubicBezTo>
                    <a:pt x="25" y="11"/>
                    <a:pt x="24" y="11"/>
                    <a:pt x="23" y="12"/>
                  </a:cubicBezTo>
                  <a:cubicBezTo>
                    <a:pt x="20" y="13"/>
                    <a:pt x="17" y="15"/>
                    <a:pt x="16" y="17"/>
                  </a:cubicBezTo>
                  <a:cubicBezTo>
                    <a:pt x="11" y="23"/>
                    <a:pt x="10" y="31"/>
                    <a:pt x="12" y="38"/>
                  </a:cubicBezTo>
                  <a:cubicBezTo>
                    <a:pt x="14" y="42"/>
                    <a:pt x="17" y="46"/>
                    <a:pt x="21" y="46"/>
                  </a:cubicBezTo>
                  <a:cubicBezTo>
                    <a:pt x="21" y="46"/>
                    <a:pt x="21" y="46"/>
                    <a:pt x="21" y="46"/>
                  </a:cubicBezTo>
                  <a:cubicBezTo>
                    <a:pt x="23" y="46"/>
                    <a:pt x="26" y="44"/>
                    <a:pt x="28" y="41"/>
                  </a:cubicBezTo>
                  <a:cubicBezTo>
                    <a:pt x="28" y="41"/>
                    <a:pt x="28" y="41"/>
                    <a:pt x="28" y="41"/>
                  </a:cubicBezTo>
                  <a:cubicBezTo>
                    <a:pt x="32" y="36"/>
                    <a:pt x="35" y="26"/>
                    <a:pt x="34" y="19"/>
                  </a:cubicBezTo>
                  <a:cubicBezTo>
                    <a:pt x="34" y="15"/>
                    <a:pt x="32" y="13"/>
                    <a:pt x="30" y="12"/>
                  </a:cubicBezTo>
                  <a:cubicBezTo>
                    <a:pt x="29" y="11"/>
                    <a:pt x="28" y="11"/>
                    <a:pt x="27" y="11"/>
                  </a:cubicBezTo>
                  <a:close/>
                  <a:moveTo>
                    <a:pt x="32" y="44"/>
                  </a:moveTo>
                  <a:cubicBezTo>
                    <a:pt x="32" y="44"/>
                    <a:pt x="32" y="44"/>
                    <a:pt x="32" y="4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2" name="Freeform 97">
              <a:extLst>
                <a:ext uri="{FF2B5EF4-FFF2-40B4-BE49-F238E27FC236}">
                  <a16:creationId xmlns="" xmlns:a16="http://schemas.microsoft.com/office/drawing/2014/main" id="{C4FA4030-82AC-4416-ADB3-4B9938996B46}"/>
                </a:ext>
              </a:extLst>
            </p:cNvPr>
            <p:cNvSpPr>
              <a:spLocks noEditPoints="1"/>
            </p:cNvSpPr>
            <p:nvPr/>
          </p:nvSpPr>
          <p:spPr bwMode="auto">
            <a:xfrm>
              <a:off x="5723" y="1117"/>
              <a:ext cx="126" cy="150"/>
            </a:xfrm>
            <a:custGeom>
              <a:avLst/>
              <a:gdLst>
                <a:gd name="T0" fmla="*/ 29 w 53"/>
                <a:gd name="T1" fmla="*/ 63 h 63"/>
                <a:gd name="T2" fmla="*/ 8 w 53"/>
                <a:gd name="T3" fmla="*/ 50 h 63"/>
                <a:gd name="T4" fmla="*/ 3 w 53"/>
                <a:gd name="T5" fmla="*/ 19 h 63"/>
                <a:gd name="T6" fmla="*/ 17 w 53"/>
                <a:gd name="T7" fmla="*/ 2 h 63"/>
                <a:gd name="T8" fmla="*/ 38 w 53"/>
                <a:gd name="T9" fmla="*/ 10 h 63"/>
                <a:gd name="T10" fmla="*/ 48 w 53"/>
                <a:gd name="T11" fmla="*/ 50 h 63"/>
                <a:gd name="T12" fmla="*/ 32 w 53"/>
                <a:gd name="T13" fmla="*/ 62 h 63"/>
                <a:gd name="T14" fmla="*/ 32 w 53"/>
                <a:gd name="T15" fmla="*/ 62 h 63"/>
                <a:gd name="T16" fmla="*/ 29 w 53"/>
                <a:gd name="T17" fmla="*/ 63 h 63"/>
                <a:gd name="T18" fmla="*/ 21 w 53"/>
                <a:gd name="T19" fmla="*/ 11 h 63"/>
                <a:gd name="T20" fmla="*/ 19 w 53"/>
                <a:gd name="T21" fmla="*/ 11 h 63"/>
                <a:gd name="T22" fmla="*/ 12 w 53"/>
                <a:gd name="T23" fmla="*/ 21 h 63"/>
                <a:gd name="T24" fmla="*/ 16 w 53"/>
                <a:gd name="T25" fmla="*/ 44 h 63"/>
                <a:gd name="T26" fmla="*/ 30 w 53"/>
                <a:gd name="T27" fmla="*/ 53 h 63"/>
                <a:gd name="T28" fmla="*/ 30 w 53"/>
                <a:gd name="T29" fmla="*/ 53 h 63"/>
                <a:gd name="T30" fmla="*/ 39 w 53"/>
                <a:gd name="T31" fmla="*/ 47 h 63"/>
                <a:gd name="T32" fmla="*/ 31 w 53"/>
                <a:gd name="T33" fmla="*/ 16 h 63"/>
                <a:gd name="T34" fmla="*/ 21 w 53"/>
                <a:gd name="T35" fmla="*/ 1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63">
                  <a:moveTo>
                    <a:pt x="29" y="63"/>
                  </a:moveTo>
                  <a:cubicBezTo>
                    <a:pt x="20" y="63"/>
                    <a:pt x="12" y="56"/>
                    <a:pt x="8" y="50"/>
                  </a:cubicBezTo>
                  <a:cubicBezTo>
                    <a:pt x="2" y="41"/>
                    <a:pt x="0" y="29"/>
                    <a:pt x="3" y="19"/>
                  </a:cubicBezTo>
                  <a:cubicBezTo>
                    <a:pt x="5" y="10"/>
                    <a:pt x="10" y="3"/>
                    <a:pt x="17" y="2"/>
                  </a:cubicBezTo>
                  <a:cubicBezTo>
                    <a:pt x="24" y="0"/>
                    <a:pt x="32" y="3"/>
                    <a:pt x="38" y="10"/>
                  </a:cubicBezTo>
                  <a:cubicBezTo>
                    <a:pt x="45" y="18"/>
                    <a:pt x="53" y="37"/>
                    <a:pt x="48" y="50"/>
                  </a:cubicBezTo>
                  <a:cubicBezTo>
                    <a:pt x="47" y="55"/>
                    <a:pt x="42" y="61"/>
                    <a:pt x="32" y="62"/>
                  </a:cubicBezTo>
                  <a:cubicBezTo>
                    <a:pt x="32" y="62"/>
                    <a:pt x="32" y="62"/>
                    <a:pt x="32" y="62"/>
                  </a:cubicBezTo>
                  <a:cubicBezTo>
                    <a:pt x="31" y="63"/>
                    <a:pt x="30" y="63"/>
                    <a:pt x="29" y="63"/>
                  </a:cubicBezTo>
                  <a:close/>
                  <a:moveTo>
                    <a:pt x="21" y="11"/>
                  </a:moveTo>
                  <a:cubicBezTo>
                    <a:pt x="20" y="11"/>
                    <a:pt x="20" y="11"/>
                    <a:pt x="19" y="11"/>
                  </a:cubicBezTo>
                  <a:cubicBezTo>
                    <a:pt x="15" y="12"/>
                    <a:pt x="13" y="17"/>
                    <a:pt x="12" y="21"/>
                  </a:cubicBezTo>
                  <a:cubicBezTo>
                    <a:pt x="10" y="29"/>
                    <a:pt x="12" y="37"/>
                    <a:pt x="16" y="44"/>
                  </a:cubicBezTo>
                  <a:cubicBezTo>
                    <a:pt x="19" y="49"/>
                    <a:pt x="25" y="53"/>
                    <a:pt x="30" y="53"/>
                  </a:cubicBezTo>
                  <a:cubicBezTo>
                    <a:pt x="30" y="53"/>
                    <a:pt x="30" y="53"/>
                    <a:pt x="30" y="53"/>
                  </a:cubicBezTo>
                  <a:cubicBezTo>
                    <a:pt x="37" y="52"/>
                    <a:pt x="38" y="49"/>
                    <a:pt x="39" y="47"/>
                  </a:cubicBezTo>
                  <a:cubicBezTo>
                    <a:pt x="42" y="38"/>
                    <a:pt x="36" y="22"/>
                    <a:pt x="31" y="16"/>
                  </a:cubicBezTo>
                  <a:cubicBezTo>
                    <a:pt x="28" y="14"/>
                    <a:pt x="24" y="11"/>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3" name="Freeform 98">
              <a:extLst>
                <a:ext uri="{FF2B5EF4-FFF2-40B4-BE49-F238E27FC236}">
                  <a16:creationId xmlns="" xmlns:a16="http://schemas.microsoft.com/office/drawing/2014/main" id="{36E5BDC6-A748-4363-999E-B72546CB71B6}"/>
                </a:ext>
              </a:extLst>
            </p:cNvPr>
            <p:cNvSpPr>
              <a:spLocks noEditPoints="1"/>
            </p:cNvSpPr>
            <p:nvPr/>
          </p:nvSpPr>
          <p:spPr bwMode="auto">
            <a:xfrm>
              <a:off x="5956" y="1512"/>
              <a:ext cx="146" cy="131"/>
            </a:xfrm>
            <a:custGeom>
              <a:avLst/>
              <a:gdLst>
                <a:gd name="T0" fmla="*/ 36 w 61"/>
                <a:gd name="T1" fmla="*/ 55 h 55"/>
                <a:gd name="T2" fmla="*/ 29 w 61"/>
                <a:gd name="T3" fmla="*/ 54 h 55"/>
                <a:gd name="T4" fmla="*/ 2 w 61"/>
                <a:gd name="T5" fmla="*/ 30 h 55"/>
                <a:gd name="T6" fmla="*/ 3 w 61"/>
                <a:gd name="T7" fmla="*/ 12 h 55"/>
                <a:gd name="T8" fmla="*/ 34 w 61"/>
                <a:gd name="T9" fmla="*/ 7 h 55"/>
                <a:gd name="T10" fmla="*/ 57 w 61"/>
                <a:gd name="T11" fmla="*/ 42 h 55"/>
                <a:gd name="T12" fmla="*/ 57 w 61"/>
                <a:gd name="T13" fmla="*/ 42 h 55"/>
                <a:gd name="T14" fmla="*/ 44 w 61"/>
                <a:gd name="T15" fmla="*/ 53 h 55"/>
                <a:gd name="T16" fmla="*/ 36 w 61"/>
                <a:gd name="T17" fmla="*/ 55 h 55"/>
                <a:gd name="T18" fmla="*/ 20 w 61"/>
                <a:gd name="T19" fmla="*/ 13 h 55"/>
                <a:gd name="T20" fmla="*/ 12 w 61"/>
                <a:gd name="T21" fmla="*/ 17 h 55"/>
                <a:gd name="T22" fmla="*/ 11 w 61"/>
                <a:gd name="T23" fmla="*/ 27 h 55"/>
                <a:gd name="T24" fmla="*/ 31 w 61"/>
                <a:gd name="T25" fmla="*/ 44 h 55"/>
                <a:gd name="T26" fmla="*/ 41 w 61"/>
                <a:gd name="T27" fmla="*/ 44 h 55"/>
                <a:gd name="T28" fmla="*/ 48 w 61"/>
                <a:gd name="T29" fmla="*/ 39 h 55"/>
                <a:gd name="T30" fmla="*/ 48 w 61"/>
                <a:gd name="T31" fmla="*/ 39 h 55"/>
                <a:gd name="T32" fmla="*/ 30 w 61"/>
                <a:gd name="T33" fmla="*/ 15 h 55"/>
                <a:gd name="T34" fmla="*/ 20 w 61"/>
                <a:gd name="T35" fmla="*/ 13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1" h="55">
                  <a:moveTo>
                    <a:pt x="36" y="55"/>
                  </a:moveTo>
                  <a:cubicBezTo>
                    <a:pt x="34" y="55"/>
                    <a:pt x="31" y="54"/>
                    <a:pt x="29" y="54"/>
                  </a:cubicBezTo>
                  <a:cubicBezTo>
                    <a:pt x="16" y="51"/>
                    <a:pt x="6" y="42"/>
                    <a:pt x="2" y="30"/>
                  </a:cubicBezTo>
                  <a:cubicBezTo>
                    <a:pt x="0" y="23"/>
                    <a:pt x="0" y="17"/>
                    <a:pt x="3" y="12"/>
                  </a:cubicBezTo>
                  <a:cubicBezTo>
                    <a:pt x="10" y="2"/>
                    <a:pt x="21" y="0"/>
                    <a:pt x="34" y="7"/>
                  </a:cubicBezTo>
                  <a:cubicBezTo>
                    <a:pt x="49" y="14"/>
                    <a:pt x="61" y="30"/>
                    <a:pt x="57" y="42"/>
                  </a:cubicBezTo>
                  <a:cubicBezTo>
                    <a:pt x="57" y="42"/>
                    <a:pt x="57" y="42"/>
                    <a:pt x="57" y="42"/>
                  </a:cubicBezTo>
                  <a:cubicBezTo>
                    <a:pt x="55" y="47"/>
                    <a:pt x="50" y="51"/>
                    <a:pt x="44" y="53"/>
                  </a:cubicBezTo>
                  <a:cubicBezTo>
                    <a:pt x="42" y="54"/>
                    <a:pt x="39" y="55"/>
                    <a:pt x="36" y="55"/>
                  </a:cubicBezTo>
                  <a:close/>
                  <a:moveTo>
                    <a:pt x="20" y="13"/>
                  </a:moveTo>
                  <a:cubicBezTo>
                    <a:pt x="17" y="13"/>
                    <a:pt x="14" y="14"/>
                    <a:pt x="12" y="17"/>
                  </a:cubicBezTo>
                  <a:cubicBezTo>
                    <a:pt x="9" y="21"/>
                    <a:pt x="11" y="25"/>
                    <a:pt x="11" y="27"/>
                  </a:cubicBezTo>
                  <a:cubicBezTo>
                    <a:pt x="14" y="35"/>
                    <a:pt x="22" y="42"/>
                    <a:pt x="31" y="44"/>
                  </a:cubicBezTo>
                  <a:cubicBezTo>
                    <a:pt x="35" y="45"/>
                    <a:pt x="38" y="45"/>
                    <a:pt x="41" y="44"/>
                  </a:cubicBezTo>
                  <a:cubicBezTo>
                    <a:pt x="44" y="43"/>
                    <a:pt x="47" y="41"/>
                    <a:pt x="48" y="39"/>
                  </a:cubicBezTo>
                  <a:cubicBezTo>
                    <a:pt x="48" y="39"/>
                    <a:pt x="48" y="39"/>
                    <a:pt x="48" y="39"/>
                  </a:cubicBezTo>
                  <a:cubicBezTo>
                    <a:pt x="50" y="32"/>
                    <a:pt x="41" y="21"/>
                    <a:pt x="30" y="15"/>
                  </a:cubicBezTo>
                  <a:cubicBezTo>
                    <a:pt x="27" y="14"/>
                    <a:pt x="24" y="13"/>
                    <a:pt x="20"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4" name="Freeform 99">
              <a:extLst>
                <a:ext uri="{FF2B5EF4-FFF2-40B4-BE49-F238E27FC236}">
                  <a16:creationId xmlns="" xmlns:a16="http://schemas.microsoft.com/office/drawing/2014/main" id="{7FA3A6E0-531A-4808-9D49-14248A63DBD6}"/>
                </a:ext>
              </a:extLst>
            </p:cNvPr>
            <p:cNvSpPr>
              <a:spLocks noEditPoints="1"/>
            </p:cNvSpPr>
            <p:nvPr/>
          </p:nvSpPr>
          <p:spPr bwMode="auto">
            <a:xfrm>
              <a:off x="6392" y="1624"/>
              <a:ext cx="152" cy="100"/>
            </a:xfrm>
            <a:custGeom>
              <a:avLst/>
              <a:gdLst>
                <a:gd name="T0" fmla="*/ 26 w 64"/>
                <a:gd name="T1" fmla="*/ 42 h 42"/>
                <a:gd name="T2" fmla="*/ 10 w 64"/>
                <a:gd name="T3" fmla="*/ 38 h 42"/>
                <a:gd name="T4" fmla="*/ 5 w 64"/>
                <a:gd name="T5" fmla="*/ 14 h 42"/>
                <a:gd name="T6" fmla="*/ 23 w 64"/>
                <a:gd name="T7" fmla="*/ 2 h 42"/>
                <a:gd name="T8" fmla="*/ 57 w 64"/>
                <a:gd name="T9" fmla="*/ 10 h 42"/>
                <a:gd name="T10" fmla="*/ 57 w 64"/>
                <a:gd name="T11" fmla="*/ 10 h 42"/>
                <a:gd name="T12" fmla="*/ 63 w 64"/>
                <a:gd name="T13" fmla="*/ 23 h 42"/>
                <a:gd name="T14" fmla="*/ 54 w 64"/>
                <a:gd name="T15" fmla="*/ 35 h 42"/>
                <a:gd name="T16" fmla="*/ 26 w 64"/>
                <a:gd name="T17" fmla="*/ 42 h 42"/>
                <a:gd name="T18" fmla="*/ 31 w 64"/>
                <a:gd name="T19" fmla="*/ 11 h 42"/>
                <a:gd name="T20" fmla="*/ 25 w 64"/>
                <a:gd name="T21" fmla="*/ 12 h 42"/>
                <a:gd name="T22" fmla="*/ 13 w 64"/>
                <a:gd name="T23" fmla="*/ 19 h 42"/>
                <a:gd name="T24" fmla="*/ 15 w 64"/>
                <a:gd name="T25" fmla="*/ 30 h 42"/>
                <a:gd name="T26" fmla="*/ 49 w 64"/>
                <a:gd name="T27" fmla="*/ 26 h 42"/>
                <a:gd name="T28" fmla="*/ 53 w 64"/>
                <a:gd name="T29" fmla="*/ 22 h 42"/>
                <a:gd name="T30" fmla="*/ 50 w 64"/>
                <a:gd name="T31" fmla="*/ 17 h 42"/>
                <a:gd name="T32" fmla="*/ 31 w 64"/>
                <a:gd name="T33"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4" h="42">
                  <a:moveTo>
                    <a:pt x="26" y="42"/>
                  </a:moveTo>
                  <a:cubicBezTo>
                    <a:pt x="20" y="42"/>
                    <a:pt x="15" y="41"/>
                    <a:pt x="10" y="38"/>
                  </a:cubicBezTo>
                  <a:cubicBezTo>
                    <a:pt x="1" y="33"/>
                    <a:pt x="0" y="22"/>
                    <a:pt x="5" y="14"/>
                  </a:cubicBezTo>
                  <a:cubicBezTo>
                    <a:pt x="8" y="8"/>
                    <a:pt x="14" y="4"/>
                    <a:pt x="23" y="2"/>
                  </a:cubicBezTo>
                  <a:cubicBezTo>
                    <a:pt x="35" y="0"/>
                    <a:pt x="49" y="3"/>
                    <a:pt x="57" y="10"/>
                  </a:cubicBezTo>
                  <a:cubicBezTo>
                    <a:pt x="57" y="10"/>
                    <a:pt x="57" y="10"/>
                    <a:pt x="57" y="10"/>
                  </a:cubicBezTo>
                  <a:cubicBezTo>
                    <a:pt x="61" y="14"/>
                    <a:pt x="64" y="19"/>
                    <a:pt x="63" y="23"/>
                  </a:cubicBezTo>
                  <a:cubicBezTo>
                    <a:pt x="63" y="28"/>
                    <a:pt x="60" y="32"/>
                    <a:pt x="54" y="35"/>
                  </a:cubicBezTo>
                  <a:cubicBezTo>
                    <a:pt x="47" y="39"/>
                    <a:pt x="37" y="42"/>
                    <a:pt x="26" y="42"/>
                  </a:cubicBezTo>
                  <a:close/>
                  <a:moveTo>
                    <a:pt x="31" y="11"/>
                  </a:moveTo>
                  <a:cubicBezTo>
                    <a:pt x="29" y="11"/>
                    <a:pt x="27" y="11"/>
                    <a:pt x="25" y="12"/>
                  </a:cubicBezTo>
                  <a:cubicBezTo>
                    <a:pt x="21" y="12"/>
                    <a:pt x="16" y="14"/>
                    <a:pt x="13" y="19"/>
                  </a:cubicBezTo>
                  <a:cubicBezTo>
                    <a:pt x="12" y="22"/>
                    <a:pt x="11" y="27"/>
                    <a:pt x="15" y="30"/>
                  </a:cubicBezTo>
                  <a:cubicBezTo>
                    <a:pt x="23" y="35"/>
                    <a:pt x="39" y="32"/>
                    <a:pt x="49" y="26"/>
                  </a:cubicBezTo>
                  <a:cubicBezTo>
                    <a:pt x="52" y="25"/>
                    <a:pt x="53" y="24"/>
                    <a:pt x="53" y="22"/>
                  </a:cubicBezTo>
                  <a:cubicBezTo>
                    <a:pt x="54" y="21"/>
                    <a:pt x="52" y="19"/>
                    <a:pt x="50" y="17"/>
                  </a:cubicBezTo>
                  <a:cubicBezTo>
                    <a:pt x="46" y="13"/>
                    <a:pt x="38" y="11"/>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5" name="Freeform 100">
              <a:extLst>
                <a:ext uri="{FF2B5EF4-FFF2-40B4-BE49-F238E27FC236}">
                  <a16:creationId xmlns="" xmlns:a16="http://schemas.microsoft.com/office/drawing/2014/main" id="{A37A253F-F0E5-4394-9FA4-1B10868F1100}"/>
                </a:ext>
              </a:extLst>
            </p:cNvPr>
            <p:cNvSpPr>
              <a:spLocks/>
            </p:cNvSpPr>
            <p:nvPr/>
          </p:nvSpPr>
          <p:spPr bwMode="auto">
            <a:xfrm>
              <a:off x="6406" y="332"/>
              <a:ext cx="38" cy="59"/>
            </a:xfrm>
            <a:custGeom>
              <a:avLst/>
              <a:gdLst>
                <a:gd name="T0" fmla="*/ 11 w 16"/>
                <a:gd name="T1" fmla="*/ 25 h 25"/>
                <a:gd name="T2" fmla="*/ 6 w 16"/>
                <a:gd name="T3" fmla="*/ 21 h 25"/>
                <a:gd name="T4" fmla="*/ 1 w 16"/>
                <a:gd name="T5" fmla="*/ 8 h 25"/>
                <a:gd name="T6" fmla="*/ 3 w 16"/>
                <a:gd name="T7" fmla="*/ 1 h 25"/>
                <a:gd name="T8" fmla="*/ 10 w 16"/>
                <a:gd name="T9" fmla="*/ 3 h 25"/>
                <a:gd name="T10" fmla="*/ 16 w 16"/>
                <a:gd name="T11" fmla="*/ 20 h 25"/>
                <a:gd name="T12" fmla="*/ 12 w 16"/>
                <a:gd name="T13" fmla="*/ 25 h 25"/>
                <a:gd name="T14" fmla="*/ 11 w 16"/>
                <a:gd name="T15" fmla="*/ 25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5">
                  <a:moveTo>
                    <a:pt x="11" y="25"/>
                  </a:moveTo>
                  <a:cubicBezTo>
                    <a:pt x="8" y="25"/>
                    <a:pt x="6" y="24"/>
                    <a:pt x="6" y="21"/>
                  </a:cubicBezTo>
                  <a:cubicBezTo>
                    <a:pt x="5" y="16"/>
                    <a:pt x="4" y="12"/>
                    <a:pt x="1" y="8"/>
                  </a:cubicBezTo>
                  <a:cubicBezTo>
                    <a:pt x="0" y="5"/>
                    <a:pt x="1" y="2"/>
                    <a:pt x="3" y="1"/>
                  </a:cubicBezTo>
                  <a:cubicBezTo>
                    <a:pt x="5" y="0"/>
                    <a:pt x="8" y="0"/>
                    <a:pt x="10" y="3"/>
                  </a:cubicBezTo>
                  <a:cubicBezTo>
                    <a:pt x="13" y="8"/>
                    <a:pt x="15" y="14"/>
                    <a:pt x="16" y="20"/>
                  </a:cubicBezTo>
                  <a:cubicBezTo>
                    <a:pt x="16" y="22"/>
                    <a:pt x="14" y="25"/>
                    <a:pt x="12" y="25"/>
                  </a:cubicBezTo>
                  <a:cubicBezTo>
                    <a:pt x="11" y="25"/>
                    <a:pt x="11" y="25"/>
                    <a:pt x="11"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6" name="Freeform 101">
              <a:extLst>
                <a:ext uri="{FF2B5EF4-FFF2-40B4-BE49-F238E27FC236}">
                  <a16:creationId xmlns="" xmlns:a16="http://schemas.microsoft.com/office/drawing/2014/main" id="{997A1ABB-D731-4BAD-8494-C29CC65AC180}"/>
                </a:ext>
              </a:extLst>
            </p:cNvPr>
            <p:cNvSpPr>
              <a:spLocks/>
            </p:cNvSpPr>
            <p:nvPr/>
          </p:nvSpPr>
          <p:spPr bwMode="auto">
            <a:xfrm>
              <a:off x="6263" y="398"/>
              <a:ext cx="38" cy="50"/>
            </a:xfrm>
            <a:custGeom>
              <a:avLst/>
              <a:gdLst>
                <a:gd name="T0" fmla="*/ 11 w 16"/>
                <a:gd name="T1" fmla="*/ 21 h 21"/>
                <a:gd name="T2" fmla="*/ 6 w 16"/>
                <a:gd name="T3" fmla="*/ 17 h 21"/>
                <a:gd name="T4" fmla="*/ 1 w 16"/>
                <a:gd name="T5" fmla="*/ 9 h 21"/>
                <a:gd name="T6" fmla="*/ 2 w 16"/>
                <a:gd name="T7" fmla="*/ 2 h 21"/>
                <a:gd name="T8" fmla="*/ 9 w 16"/>
                <a:gd name="T9" fmla="*/ 3 h 21"/>
                <a:gd name="T10" fmla="*/ 15 w 16"/>
                <a:gd name="T11" fmla="*/ 14 h 21"/>
                <a:gd name="T12" fmla="*/ 12 w 16"/>
                <a:gd name="T13" fmla="*/ 20 h 21"/>
                <a:gd name="T14" fmla="*/ 11 w 16"/>
                <a:gd name="T15" fmla="*/ 21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1">
                  <a:moveTo>
                    <a:pt x="11" y="21"/>
                  </a:moveTo>
                  <a:cubicBezTo>
                    <a:pt x="9" y="21"/>
                    <a:pt x="7" y="19"/>
                    <a:pt x="6" y="17"/>
                  </a:cubicBezTo>
                  <a:cubicBezTo>
                    <a:pt x="5" y="14"/>
                    <a:pt x="4" y="12"/>
                    <a:pt x="1" y="9"/>
                  </a:cubicBezTo>
                  <a:cubicBezTo>
                    <a:pt x="0" y="7"/>
                    <a:pt x="0" y="4"/>
                    <a:pt x="2" y="2"/>
                  </a:cubicBezTo>
                  <a:cubicBezTo>
                    <a:pt x="4" y="0"/>
                    <a:pt x="7" y="1"/>
                    <a:pt x="9" y="3"/>
                  </a:cubicBezTo>
                  <a:cubicBezTo>
                    <a:pt x="12" y="6"/>
                    <a:pt x="14" y="10"/>
                    <a:pt x="15" y="14"/>
                  </a:cubicBezTo>
                  <a:cubicBezTo>
                    <a:pt x="16" y="17"/>
                    <a:pt x="15" y="19"/>
                    <a:pt x="12" y="20"/>
                  </a:cubicBezTo>
                  <a:cubicBezTo>
                    <a:pt x="12" y="20"/>
                    <a:pt x="11" y="21"/>
                    <a:pt x="11" y="2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7" name="Freeform 102">
              <a:extLst>
                <a:ext uri="{FF2B5EF4-FFF2-40B4-BE49-F238E27FC236}">
                  <a16:creationId xmlns="" xmlns:a16="http://schemas.microsoft.com/office/drawing/2014/main" id="{3224C899-B5C0-40B2-B8D5-E6039ED0BD59}"/>
                </a:ext>
              </a:extLst>
            </p:cNvPr>
            <p:cNvSpPr>
              <a:spLocks/>
            </p:cNvSpPr>
            <p:nvPr/>
          </p:nvSpPr>
          <p:spPr bwMode="auto">
            <a:xfrm>
              <a:off x="6133" y="463"/>
              <a:ext cx="61" cy="66"/>
            </a:xfrm>
            <a:custGeom>
              <a:avLst/>
              <a:gdLst>
                <a:gd name="T0" fmla="*/ 21 w 26"/>
                <a:gd name="T1" fmla="*/ 28 h 28"/>
                <a:gd name="T2" fmla="*/ 17 w 26"/>
                <a:gd name="T3" fmla="*/ 26 h 28"/>
                <a:gd name="T4" fmla="*/ 2 w 26"/>
                <a:gd name="T5" fmla="*/ 9 h 28"/>
                <a:gd name="T6" fmla="*/ 2 w 26"/>
                <a:gd name="T7" fmla="*/ 2 h 28"/>
                <a:gd name="T8" fmla="*/ 9 w 26"/>
                <a:gd name="T9" fmla="*/ 3 h 28"/>
                <a:gd name="T10" fmla="*/ 24 w 26"/>
                <a:gd name="T11" fmla="*/ 20 h 28"/>
                <a:gd name="T12" fmla="*/ 24 w 26"/>
                <a:gd name="T13" fmla="*/ 27 h 28"/>
                <a:gd name="T14" fmla="*/ 21 w 26"/>
                <a:gd name="T15" fmla="*/ 28 h 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6" h="28">
                  <a:moveTo>
                    <a:pt x="21" y="28"/>
                  </a:moveTo>
                  <a:cubicBezTo>
                    <a:pt x="19" y="28"/>
                    <a:pt x="18" y="27"/>
                    <a:pt x="17" y="26"/>
                  </a:cubicBezTo>
                  <a:cubicBezTo>
                    <a:pt x="2" y="9"/>
                    <a:pt x="2" y="9"/>
                    <a:pt x="2" y="9"/>
                  </a:cubicBezTo>
                  <a:cubicBezTo>
                    <a:pt x="0" y="7"/>
                    <a:pt x="0" y="4"/>
                    <a:pt x="2" y="2"/>
                  </a:cubicBezTo>
                  <a:cubicBezTo>
                    <a:pt x="4" y="0"/>
                    <a:pt x="7" y="1"/>
                    <a:pt x="9" y="3"/>
                  </a:cubicBezTo>
                  <a:cubicBezTo>
                    <a:pt x="24" y="20"/>
                    <a:pt x="24" y="20"/>
                    <a:pt x="24" y="20"/>
                  </a:cubicBezTo>
                  <a:cubicBezTo>
                    <a:pt x="26" y="22"/>
                    <a:pt x="26" y="25"/>
                    <a:pt x="24" y="27"/>
                  </a:cubicBezTo>
                  <a:cubicBezTo>
                    <a:pt x="23" y="27"/>
                    <a:pt x="22" y="28"/>
                    <a:pt x="21" y="28"/>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8" name="Freeform 103">
              <a:extLst>
                <a:ext uri="{FF2B5EF4-FFF2-40B4-BE49-F238E27FC236}">
                  <a16:creationId xmlns="" xmlns:a16="http://schemas.microsoft.com/office/drawing/2014/main" id="{EA59C5F6-F70F-4364-BD5E-F5466A421E3C}"/>
                </a:ext>
              </a:extLst>
            </p:cNvPr>
            <p:cNvSpPr>
              <a:spLocks/>
            </p:cNvSpPr>
            <p:nvPr/>
          </p:nvSpPr>
          <p:spPr bwMode="auto">
            <a:xfrm>
              <a:off x="6054" y="586"/>
              <a:ext cx="48" cy="48"/>
            </a:xfrm>
            <a:custGeom>
              <a:avLst/>
              <a:gdLst>
                <a:gd name="T0" fmla="*/ 14 w 20"/>
                <a:gd name="T1" fmla="*/ 20 h 20"/>
                <a:gd name="T2" fmla="*/ 10 w 20"/>
                <a:gd name="T3" fmla="*/ 17 h 20"/>
                <a:gd name="T4" fmla="*/ 3 w 20"/>
                <a:gd name="T5" fmla="*/ 9 h 20"/>
                <a:gd name="T6" fmla="*/ 2 w 20"/>
                <a:gd name="T7" fmla="*/ 2 h 20"/>
                <a:gd name="T8" fmla="*/ 8 w 20"/>
                <a:gd name="T9" fmla="*/ 1 h 20"/>
                <a:gd name="T10" fmla="*/ 18 w 20"/>
                <a:gd name="T11" fmla="*/ 12 h 20"/>
                <a:gd name="T12" fmla="*/ 17 w 20"/>
                <a:gd name="T13" fmla="*/ 19 h 20"/>
                <a:gd name="T14" fmla="*/ 14 w 20"/>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20">
                  <a:moveTo>
                    <a:pt x="14" y="20"/>
                  </a:moveTo>
                  <a:cubicBezTo>
                    <a:pt x="12" y="20"/>
                    <a:pt x="11" y="19"/>
                    <a:pt x="10" y="17"/>
                  </a:cubicBezTo>
                  <a:cubicBezTo>
                    <a:pt x="8" y="14"/>
                    <a:pt x="6" y="11"/>
                    <a:pt x="3" y="9"/>
                  </a:cubicBezTo>
                  <a:cubicBezTo>
                    <a:pt x="0" y="8"/>
                    <a:pt x="0" y="5"/>
                    <a:pt x="2" y="2"/>
                  </a:cubicBezTo>
                  <a:cubicBezTo>
                    <a:pt x="3" y="0"/>
                    <a:pt x="6" y="0"/>
                    <a:pt x="8" y="1"/>
                  </a:cubicBezTo>
                  <a:cubicBezTo>
                    <a:pt x="12" y="4"/>
                    <a:pt x="16" y="8"/>
                    <a:pt x="18" y="12"/>
                  </a:cubicBezTo>
                  <a:cubicBezTo>
                    <a:pt x="20" y="14"/>
                    <a:pt x="19" y="17"/>
                    <a:pt x="17" y="19"/>
                  </a:cubicBezTo>
                  <a:cubicBezTo>
                    <a:pt x="16" y="19"/>
                    <a:pt x="15" y="20"/>
                    <a:pt x="14"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29" name="Freeform 104">
              <a:extLst>
                <a:ext uri="{FF2B5EF4-FFF2-40B4-BE49-F238E27FC236}">
                  <a16:creationId xmlns="" xmlns:a16="http://schemas.microsoft.com/office/drawing/2014/main" id="{FB6158F2-148A-49C3-8F02-80D74BC5EEC8}"/>
                </a:ext>
              </a:extLst>
            </p:cNvPr>
            <p:cNvSpPr>
              <a:spLocks/>
            </p:cNvSpPr>
            <p:nvPr/>
          </p:nvSpPr>
          <p:spPr bwMode="auto">
            <a:xfrm>
              <a:off x="5949" y="672"/>
              <a:ext cx="98" cy="81"/>
            </a:xfrm>
            <a:custGeom>
              <a:avLst/>
              <a:gdLst>
                <a:gd name="T0" fmla="*/ 35 w 41"/>
                <a:gd name="T1" fmla="*/ 34 h 34"/>
                <a:gd name="T2" fmla="*/ 32 w 41"/>
                <a:gd name="T3" fmla="*/ 32 h 34"/>
                <a:gd name="T4" fmla="*/ 2 w 41"/>
                <a:gd name="T5" fmla="*/ 10 h 34"/>
                <a:gd name="T6" fmla="*/ 1 w 41"/>
                <a:gd name="T7" fmla="*/ 3 h 34"/>
                <a:gd name="T8" fmla="*/ 8 w 41"/>
                <a:gd name="T9" fmla="*/ 2 h 34"/>
                <a:gd name="T10" fmla="*/ 39 w 41"/>
                <a:gd name="T11" fmla="*/ 25 h 34"/>
                <a:gd name="T12" fmla="*/ 39 w 41"/>
                <a:gd name="T13" fmla="*/ 32 h 34"/>
                <a:gd name="T14" fmla="*/ 35 w 41"/>
                <a:gd name="T15" fmla="*/ 34 h 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 h="34">
                  <a:moveTo>
                    <a:pt x="35" y="34"/>
                  </a:moveTo>
                  <a:cubicBezTo>
                    <a:pt x="34" y="34"/>
                    <a:pt x="33" y="33"/>
                    <a:pt x="32" y="32"/>
                  </a:cubicBezTo>
                  <a:cubicBezTo>
                    <a:pt x="23" y="25"/>
                    <a:pt x="13" y="17"/>
                    <a:pt x="2" y="10"/>
                  </a:cubicBezTo>
                  <a:cubicBezTo>
                    <a:pt x="0" y="8"/>
                    <a:pt x="0" y="5"/>
                    <a:pt x="1" y="3"/>
                  </a:cubicBezTo>
                  <a:cubicBezTo>
                    <a:pt x="3" y="1"/>
                    <a:pt x="6" y="0"/>
                    <a:pt x="8" y="2"/>
                  </a:cubicBezTo>
                  <a:cubicBezTo>
                    <a:pt x="18" y="9"/>
                    <a:pt x="29" y="17"/>
                    <a:pt x="39" y="25"/>
                  </a:cubicBezTo>
                  <a:cubicBezTo>
                    <a:pt x="41" y="27"/>
                    <a:pt x="41" y="30"/>
                    <a:pt x="39" y="32"/>
                  </a:cubicBezTo>
                  <a:cubicBezTo>
                    <a:pt x="38" y="33"/>
                    <a:pt x="37" y="34"/>
                    <a:pt x="35"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0" name="Freeform 105">
              <a:extLst>
                <a:ext uri="{FF2B5EF4-FFF2-40B4-BE49-F238E27FC236}">
                  <a16:creationId xmlns="" xmlns:a16="http://schemas.microsoft.com/office/drawing/2014/main" id="{C1C19D15-559F-4610-9581-54D9C1605B3A}"/>
                </a:ext>
              </a:extLst>
            </p:cNvPr>
            <p:cNvSpPr>
              <a:spLocks/>
            </p:cNvSpPr>
            <p:nvPr/>
          </p:nvSpPr>
          <p:spPr bwMode="auto">
            <a:xfrm>
              <a:off x="5902" y="862"/>
              <a:ext cx="107" cy="36"/>
            </a:xfrm>
            <a:custGeom>
              <a:avLst/>
              <a:gdLst>
                <a:gd name="T0" fmla="*/ 40 w 45"/>
                <a:gd name="T1" fmla="*/ 15 h 15"/>
                <a:gd name="T2" fmla="*/ 39 w 45"/>
                <a:gd name="T3" fmla="*/ 15 h 15"/>
                <a:gd name="T4" fmla="*/ 5 w 45"/>
                <a:gd name="T5" fmla="*/ 10 h 15"/>
                <a:gd name="T6" fmla="*/ 1 w 45"/>
                <a:gd name="T7" fmla="*/ 5 h 15"/>
                <a:gd name="T8" fmla="*/ 6 w 45"/>
                <a:gd name="T9" fmla="*/ 1 h 15"/>
                <a:gd name="T10" fmla="*/ 40 w 45"/>
                <a:gd name="T11" fmla="*/ 5 h 15"/>
                <a:gd name="T12" fmla="*/ 45 w 45"/>
                <a:gd name="T13" fmla="*/ 10 h 15"/>
                <a:gd name="T14" fmla="*/ 40 w 45"/>
                <a:gd name="T15" fmla="*/ 15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 h="15">
                  <a:moveTo>
                    <a:pt x="40" y="15"/>
                  </a:moveTo>
                  <a:cubicBezTo>
                    <a:pt x="39" y="15"/>
                    <a:pt x="39" y="15"/>
                    <a:pt x="39" y="15"/>
                  </a:cubicBezTo>
                  <a:cubicBezTo>
                    <a:pt x="28" y="13"/>
                    <a:pt x="16" y="12"/>
                    <a:pt x="5" y="10"/>
                  </a:cubicBezTo>
                  <a:cubicBezTo>
                    <a:pt x="2" y="10"/>
                    <a:pt x="0" y="8"/>
                    <a:pt x="1" y="5"/>
                  </a:cubicBezTo>
                  <a:cubicBezTo>
                    <a:pt x="1" y="2"/>
                    <a:pt x="3" y="0"/>
                    <a:pt x="6" y="1"/>
                  </a:cubicBezTo>
                  <a:cubicBezTo>
                    <a:pt x="17" y="2"/>
                    <a:pt x="29" y="3"/>
                    <a:pt x="40" y="5"/>
                  </a:cubicBezTo>
                  <a:cubicBezTo>
                    <a:pt x="43" y="5"/>
                    <a:pt x="45" y="8"/>
                    <a:pt x="45" y="10"/>
                  </a:cubicBezTo>
                  <a:cubicBezTo>
                    <a:pt x="44" y="13"/>
                    <a:pt x="42" y="15"/>
                    <a:pt x="40"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1" name="Freeform 106">
              <a:extLst>
                <a:ext uri="{FF2B5EF4-FFF2-40B4-BE49-F238E27FC236}">
                  <a16:creationId xmlns="" xmlns:a16="http://schemas.microsoft.com/office/drawing/2014/main" id="{B35D983F-FEAC-4EF6-82F1-E26835D90F7A}"/>
                </a:ext>
              </a:extLst>
            </p:cNvPr>
            <p:cNvSpPr>
              <a:spLocks/>
            </p:cNvSpPr>
            <p:nvPr/>
          </p:nvSpPr>
          <p:spPr bwMode="auto">
            <a:xfrm>
              <a:off x="5961" y="1029"/>
              <a:ext cx="50" cy="26"/>
            </a:xfrm>
            <a:custGeom>
              <a:avLst/>
              <a:gdLst>
                <a:gd name="T0" fmla="*/ 5 w 21"/>
                <a:gd name="T1" fmla="*/ 11 h 11"/>
                <a:gd name="T2" fmla="*/ 0 w 21"/>
                <a:gd name="T3" fmla="*/ 8 h 11"/>
                <a:gd name="T4" fmla="*/ 4 w 21"/>
                <a:gd name="T5" fmla="*/ 2 h 11"/>
                <a:gd name="T6" fmla="*/ 15 w 21"/>
                <a:gd name="T7" fmla="*/ 0 h 11"/>
                <a:gd name="T8" fmla="*/ 21 w 21"/>
                <a:gd name="T9" fmla="*/ 4 h 11"/>
                <a:gd name="T10" fmla="*/ 16 w 21"/>
                <a:gd name="T11" fmla="*/ 9 h 11"/>
                <a:gd name="T12" fmla="*/ 7 w 21"/>
                <a:gd name="T13" fmla="*/ 11 h 11"/>
                <a:gd name="T14" fmla="*/ 5 w 21"/>
                <a:gd name="T15" fmla="*/ 11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1">
                  <a:moveTo>
                    <a:pt x="5" y="11"/>
                  </a:moveTo>
                  <a:cubicBezTo>
                    <a:pt x="3" y="11"/>
                    <a:pt x="1" y="10"/>
                    <a:pt x="0" y="8"/>
                  </a:cubicBezTo>
                  <a:cubicBezTo>
                    <a:pt x="0" y="5"/>
                    <a:pt x="1" y="3"/>
                    <a:pt x="4" y="2"/>
                  </a:cubicBezTo>
                  <a:cubicBezTo>
                    <a:pt x="7" y="1"/>
                    <a:pt x="11" y="0"/>
                    <a:pt x="15" y="0"/>
                  </a:cubicBezTo>
                  <a:cubicBezTo>
                    <a:pt x="18" y="0"/>
                    <a:pt x="21" y="2"/>
                    <a:pt x="21" y="4"/>
                  </a:cubicBezTo>
                  <a:cubicBezTo>
                    <a:pt x="21" y="7"/>
                    <a:pt x="19" y="9"/>
                    <a:pt x="16" y="9"/>
                  </a:cubicBezTo>
                  <a:cubicBezTo>
                    <a:pt x="13" y="10"/>
                    <a:pt x="10" y="10"/>
                    <a:pt x="7" y="11"/>
                  </a:cubicBezTo>
                  <a:cubicBezTo>
                    <a:pt x="6" y="11"/>
                    <a:pt x="6" y="11"/>
                    <a:pt x="5"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2" name="Freeform 107">
              <a:extLst>
                <a:ext uri="{FF2B5EF4-FFF2-40B4-BE49-F238E27FC236}">
                  <a16:creationId xmlns="" xmlns:a16="http://schemas.microsoft.com/office/drawing/2014/main" id="{A356CC1C-B8CF-4E81-8004-7AA2775571B6}"/>
                </a:ext>
              </a:extLst>
            </p:cNvPr>
            <p:cNvSpPr>
              <a:spLocks/>
            </p:cNvSpPr>
            <p:nvPr/>
          </p:nvSpPr>
          <p:spPr bwMode="auto">
            <a:xfrm>
              <a:off x="5959" y="1167"/>
              <a:ext cx="114" cy="71"/>
            </a:xfrm>
            <a:custGeom>
              <a:avLst/>
              <a:gdLst>
                <a:gd name="T0" fmla="*/ 6 w 48"/>
                <a:gd name="T1" fmla="*/ 30 h 30"/>
                <a:gd name="T2" fmla="*/ 2 w 48"/>
                <a:gd name="T3" fmla="*/ 28 h 30"/>
                <a:gd name="T4" fmla="*/ 3 w 48"/>
                <a:gd name="T5" fmla="*/ 21 h 30"/>
                <a:gd name="T6" fmla="*/ 40 w 48"/>
                <a:gd name="T7" fmla="*/ 1 h 30"/>
                <a:gd name="T8" fmla="*/ 46 w 48"/>
                <a:gd name="T9" fmla="*/ 3 h 30"/>
                <a:gd name="T10" fmla="*/ 44 w 48"/>
                <a:gd name="T11" fmla="*/ 10 h 30"/>
                <a:gd name="T12" fmla="*/ 8 w 48"/>
                <a:gd name="T13" fmla="*/ 30 h 30"/>
                <a:gd name="T14" fmla="*/ 6 w 48"/>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30">
                  <a:moveTo>
                    <a:pt x="6" y="30"/>
                  </a:moveTo>
                  <a:cubicBezTo>
                    <a:pt x="4" y="30"/>
                    <a:pt x="2" y="29"/>
                    <a:pt x="2" y="28"/>
                  </a:cubicBezTo>
                  <a:cubicBezTo>
                    <a:pt x="0" y="25"/>
                    <a:pt x="1" y="23"/>
                    <a:pt x="3" y="21"/>
                  </a:cubicBezTo>
                  <a:cubicBezTo>
                    <a:pt x="40" y="1"/>
                    <a:pt x="40" y="1"/>
                    <a:pt x="40" y="1"/>
                  </a:cubicBezTo>
                  <a:cubicBezTo>
                    <a:pt x="42" y="0"/>
                    <a:pt x="45" y="1"/>
                    <a:pt x="46" y="3"/>
                  </a:cubicBezTo>
                  <a:cubicBezTo>
                    <a:pt x="48" y="5"/>
                    <a:pt x="47" y="8"/>
                    <a:pt x="44" y="10"/>
                  </a:cubicBezTo>
                  <a:cubicBezTo>
                    <a:pt x="8" y="30"/>
                    <a:pt x="8" y="30"/>
                    <a:pt x="8" y="30"/>
                  </a:cubicBezTo>
                  <a:cubicBezTo>
                    <a:pt x="7" y="30"/>
                    <a:pt x="7" y="30"/>
                    <a:pt x="6" y="3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3" name="Freeform 108">
              <a:extLst>
                <a:ext uri="{FF2B5EF4-FFF2-40B4-BE49-F238E27FC236}">
                  <a16:creationId xmlns="" xmlns:a16="http://schemas.microsoft.com/office/drawing/2014/main" id="{F5B3EF8C-D239-4FE1-9DF6-A5A259751E16}"/>
                </a:ext>
              </a:extLst>
            </p:cNvPr>
            <p:cNvSpPr>
              <a:spLocks/>
            </p:cNvSpPr>
            <p:nvPr/>
          </p:nvSpPr>
          <p:spPr bwMode="auto">
            <a:xfrm>
              <a:off x="6130" y="1293"/>
              <a:ext cx="48" cy="48"/>
            </a:xfrm>
            <a:custGeom>
              <a:avLst/>
              <a:gdLst>
                <a:gd name="T0" fmla="*/ 5 w 20"/>
                <a:gd name="T1" fmla="*/ 20 h 20"/>
                <a:gd name="T2" fmla="*/ 1 w 20"/>
                <a:gd name="T3" fmla="*/ 17 h 20"/>
                <a:gd name="T4" fmla="*/ 3 w 20"/>
                <a:gd name="T5" fmla="*/ 10 h 20"/>
                <a:gd name="T6" fmla="*/ 10 w 20"/>
                <a:gd name="T7" fmla="*/ 3 h 20"/>
                <a:gd name="T8" fmla="*/ 17 w 20"/>
                <a:gd name="T9" fmla="*/ 1 h 20"/>
                <a:gd name="T10" fmla="*/ 19 w 20"/>
                <a:gd name="T11" fmla="*/ 7 h 20"/>
                <a:gd name="T12" fmla="*/ 7 w 20"/>
                <a:gd name="T13" fmla="*/ 19 h 20"/>
                <a:gd name="T14" fmla="*/ 5 w 20"/>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20">
                  <a:moveTo>
                    <a:pt x="5" y="20"/>
                  </a:moveTo>
                  <a:cubicBezTo>
                    <a:pt x="3" y="20"/>
                    <a:pt x="2" y="19"/>
                    <a:pt x="1" y="17"/>
                  </a:cubicBezTo>
                  <a:cubicBezTo>
                    <a:pt x="0" y="14"/>
                    <a:pt x="1" y="11"/>
                    <a:pt x="3" y="10"/>
                  </a:cubicBezTo>
                  <a:cubicBezTo>
                    <a:pt x="7" y="9"/>
                    <a:pt x="9" y="6"/>
                    <a:pt x="10" y="3"/>
                  </a:cubicBezTo>
                  <a:cubicBezTo>
                    <a:pt x="11" y="1"/>
                    <a:pt x="14" y="0"/>
                    <a:pt x="17" y="1"/>
                  </a:cubicBezTo>
                  <a:cubicBezTo>
                    <a:pt x="19" y="2"/>
                    <a:pt x="20" y="5"/>
                    <a:pt x="19" y="7"/>
                  </a:cubicBezTo>
                  <a:cubicBezTo>
                    <a:pt x="17" y="12"/>
                    <a:pt x="13" y="17"/>
                    <a:pt x="7" y="19"/>
                  </a:cubicBezTo>
                  <a:cubicBezTo>
                    <a:pt x="7" y="20"/>
                    <a:pt x="6" y="20"/>
                    <a:pt x="5"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4" name="Freeform 109">
              <a:extLst>
                <a:ext uri="{FF2B5EF4-FFF2-40B4-BE49-F238E27FC236}">
                  <a16:creationId xmlns="" xmlns:a16="http://schemas.microsoft.com/office/drawing/2014/main" id="{5FADE165-F7F9-402D-B158-CAF5C603EA33}"/>
                </a:ext>
              </a:extLst>
            </p:cNvPr>
            <p:cNvSpPr>
              <a:spLocks/>
            </p:cNvSpPr>
            <p:nvPr/>
          </p:nvSpPr>
          <p:spPr bwMode="auto">
            <a:xfrm>
              <a:off x="6194" y="1360"/>
              <a:ext cx="79" cy="97"/>
            </a:xfrm>
            <a:custGeom>
              <a:avLst/>
              <a:gdLst>
                <a:gd name="T0" fmla="*/ 5 w 33"/>
                <a:gd name="T1" fmla="*/ 41 h 41"/>
                <a:gd name="T2" fmla="*/ 2 w 33"/>
                <a:gd name="T3" fmla="*/ 39 h 41"/>
                <a:gd name="T4" fmla="*/ 2 w 33"/>
                <a:gd name="T5" fmla="*/ 32 h 41"/>
                <a:gd name="T6" fmla="*/ 22 w 33"/>
                <a:gd name="T7" fmla="*/ 4 h 41"/>
                <a:gd name="T8" fmla="*/ 29 w 33"/>
                <a:gd name="T9" fmla="*/ 1 h 41"/>
                <a:gd name="T10" fmla="*/ 32 w 33"/>
                <a:gd name="T11" fmla="*/ 7 h 41"/>
                <a:gd name="T12" fmla="*/ 9 w 33"/>
                <a:gd name="T13" fmla="*/ 39 h 41"/>
                <a:gd name="T14" fmla="*/ 5 w 33"/>
                <a:gd name="T15" fmla="*/ 41 h 4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 h="41">
                  <a:moveTo>
                    <a:pt x="5" y="41"/>
                  </a:moveTo>
                  <a:cubicBezTo>
                    <a:pt x="4" y="41"/>
                    <a:pt x="3" y="40"/>
                    <a:pt x="2" y="39"/>
                  </a:cubicBezTo>
                  <a:cubicBezTo>
                    <a:pt x="0" y="37"/>
                    <a:pt x="0" y="34"/>
                    <a:pt x="2" y="32"/>
                  </a:cubicBezTo>
                  <a:cubicBezTo>
                    <a:pt x="11" y="24"/>
                    <a:pt x="18" y="14"/>
                    <a:pt x="22" y="4"/>
                  </a:cubicBezTo>
                  <a:cubicBezTo>
                    <a:pt x="23" y="1"/>
                    <a:pt x="26" y="0"/>
                    <a:pt x="29" y="1"/>
                  </a:cubicBezTo>
                  <a:cubicBezTo>
                    <a:pt x="31" y="2"/>
                    <a:pt x="33" y="5"/>
                    <a:pt x="32" y="7"/>
                  </a:cubicBezTo>
                  <a:cubicBezTo>
                    <a:pt x="27" y="19"/>
                    <a:pt x="19" y="31"/>
                    <a:pt x="9" y="39"/>
                  </a:cubicBezTo>
                  <a:cubicBezTo>
                    <a:pt x="8" y="40"/>
                    <a:pt x="6" y="41"/>
                    <a:pt x="5" y="4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5" name="Freeform 110">
              <a:extLst>
                <a:ext uri="{FF2B5EF4-FFF2-40B4-BE49-F238E27FC236}">
                  <a16:creationId xmlns="" xmlns:a16="http://schemas.microsoft.com/office/drawing/2014/main" id="{D09CAAED-F53B-4C57-898F-B76285C0B21E}"/>
                </a:ext>
              </a:extLst>
            </p:cNvPr>
            <p:cNvSpPr>
              <a:spLocks/>
            </p:cNvSpPr>
            <p:nvPr/>
          </p:nvSpPr>
          <p:spPr bwMode="auto">
            <a:xfrm>
              <a:off x="6385" y="1417"/>
              <a:ext cx="38" cy="64"/>
            </a:xfrm>
            <a:custGeom>
              <a:avLst/>
              <a:gdLst>
                <a:gd name="T0" fmla="*/ 5 w 16"/>
                <a:gd name="T1" fmla="*/ 27 h 27"/>
                <a:gd name="T2" fmla="*/ 4 w 16"/>
                <a:gd name="T3" fmla="*/ 26 h 27"/>
                <a:gd name="T4" fmla="*/ 1 w 16"/>
                <a:gd name="T5" fmla="*/ 20 h 27"/>
                <a:gd name="T6" fmla="*/ 6 w 16"/>
                <a:gd name="T7" fmla="*/ 4 h 27"/>
                <a:gd name="T8" fmla="*/ 12 w 16"/>
                <a:gd name="T9" fmla="*/ 1 h 27"/>
                <a:gd name="T10" fmla="*/ 15 w 16"/>
                <a:gd name="T11" fmla="*/ 7 h 27"/>
                <a:gd name="T12" fmla="*/ 10 w 16"/>
                <a:gd name="T13" fmla="*/ 23 h 27"/>
                <a:gd name="T14" fmla="*/ 5 w 16"/>
                <a:gd name="T15" fmla="*/ 27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7">
                  <a:moveTo>
                    <a:pt x="5" y="27"/>
                  </a:moveTo>
                  <a:cubicBezTo>
                    <a:pt x="5" y="27"/>
                    <a:pt x="4" y="26"/>
                    <a:pt x="4" y="26"/>
                  </a:cubicBezTo>
                  <a:cubicBezTo>
                    <a:pt x="1" y="25"/>
                    <a:pt x="0" y="23"/>
                    <a:pt x="1" y="20"/>
                  </a:cubicBezTo>
                  <a:cubicBezTo>
                    <a:pt x="6" y="4"/>
                    <a:pt x="6" y="4"/>
                    <a:pt x="6" y="4"/>
                  </a:cubicBezTo>
                  <a:cubicBezTo>
                    <a:pt x="7" y="2"/>
                    <a:pt x="9" y="0"/>
                    <a:pt x="12" y="1"/>
                  </a:cubicBezTo>
                  <a:cubicBezTo>
                    <a:pt x="15" y="2"/>
                    <a:pt x="16" y="5"/>
                    <a:pt x="15" y="7"/>
                  </a:cubicBezTo>
                  <a:cubicBezTo>
                    <a:pt x="10" y="23"/>
                    <a:pt x="10" y="23"/>
                    <a:pt x="10" y="23"/>
                  </a:cubicBezTo>
                  <a:cubicBezTo>
                    <a:pt x="9" y="25"/>
                    <a:pt x="7" y="27"/>
                    <a:pt x="5" y="2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6" name="Freeform 111">
              <a:extLst>
                <a:ext uri="{FF2B5EF4-FFF2-40B4-BE49-F238E27FC236}">
                  <a16:creationId xmlns="" xmlns:a16="http://schemas.microsoft.com/office/drawing/2014/main" id="{9EAA4DA0-FEA4-494A-AC09-47AF79FA0646}"/>
                </a:ext>
              </a:extLst>
            </p:cNvPr>
            <p:cNvSpPr>
              <a:spLocks/>
            </p:cNvSpPr>
            <p:nvPr/>
          </p:nvSpPr>
          <p:spPr bwMode="auto">
            <a:xfrm>
              <a:off x="6580" y="1433"/>
              <a:ext cx="47" cy="124"/>
            </a:xfrm>
            <a:custGeom>
              <a:avLst/>
              <a:gdLst>
                <a:gd name="T0" fmla="*/ 15 w 20"/>
                <a:gd name="T1" fmla="*/ 52 h 52"/>
                <a:gd name="T2" fmla="*/ 10 w 20"/>
                <a:gd name="T3" fmla="*/ 47 h 52"/>
                <a:gd name="T4" fmla="*/ 1 w 20"/>
                <a:gd name="T5" fmla="*/ 8 h 52"/>
                <a:gd name="T6" fmla="*/ 4 w 20"/>
                <a:gd name="T7" fmla="*/ 1 h 52"/>
                <a:gd name="T8" fmla="*/ 10 w 20"/>
                <a:gd name="T9" fmla="*/ 4 h 52"/>
                <a:gd name="T10" fmla="*/ 20 w 20"/>
                <a:gd name="T11" fmla="*/ 46 h 52"/>
                <a:gd name="T12" fmla="*/ 16 w 20"/>
                <a:gd name="T13" fmla="*/ 52 h 52"/>
                <a:gd name="T14" fmla="*/ 15 w 20"/>
                <a:gd name="T15" fmla="*/ 52 h 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52">
                  <a:moveTo>
                    <a:pt x="15" y="52"/>
                  </a:moveTo>
                  <a:cubicBezTo>
                    <a:pt x="13" y="52"/>
                    <a:pt x="11" y="50"/>
                    <a:pt x="10" y="47"/>
                  </a:cubicBezTo>
                  <a:cubicBezTo>
                    <a:pt x="9" y="34"/>
                    <a:pt x="6" y="21"/>
                    <a:pt x="1" y="8"/>
                  </a:cubicBezTo>
                  <a:cubicBezTo>
                    <a:pt x="0" y="5"/>
                    <a:pt x="2" y="2"/>
                    <a:pt x="4" y="1"/>
                  </a:cubicBezTo>
                  <a:cubicBezTo>
                    <a:pt x="7" y="0"/>
                    <a:pt x="9" y="2"/>
                    <a:pt x="10" y="4"/>
                  </a:cubicBezTo>
                  <a:cubicBezTo>
                    <a:pt x="15" y="18"/>
                    <a:pt x="18" y="32"/>
                    <a:pt x="20" y="46"/>
                  </a:cubicBezTo>
                  <a:cubicBezTo>
                    <a:pt x="20" y="49"/>
                    <a:pt x="18" y="51"/>
                    <a:pt x="16" y="52"/>
                  </a:cubicBezTo>
                  <a:cubicBezTo>
                    <a:pt x="16" y="52"/>
                    <a:pt x="15" y="52"/>
                    <a:pt x="15" y="5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7" name="Freeform 112">
              <a:extLst>
                <a:ext uri="{FF2B5EF4-FFF2-40B4-BE49-F238E27FC236}">
                  <a16:creationId xmlns="" xmlns:a16="http://schemas.microsoft.com/office/drawing/2014/main" id="{D2D1B168-600C-457B-861F-CE0B0ADC57BC}"/>
                </a:ext>
              </a:extLst>
            </p:cNvPr>
            <p:cNvSpPr>
              <a:spLocks/>
            </p:cNvSpPr>
            <p:nvPr/>
          </p:nvSpPr>
          <p:spPr bwMode="auto">
            <a:xfrm>
              <a:off x="6735" y="1410"/>
              <a:ext cx="33" cy="57"/>
            </a:xfrm>
            <a:custGeom>
              <a:avLst/>
              <a:gdLst>
                <a:gd name="T0" fmla="*/ 9 w 14"/>
                <a:gd name="T1" fmla="*/ 24 h 24"/>
                <a:gd name="T2" fmla="*/ 4 w 14"/>
                <a:gd name="T3" fmla="*/ 20 h 24"/>
                <a:gd name="T4" fmla="*/ 1 w 14"/>
                <a:gd name="T5" fmla="*/ 6 h 24"/>
                <a:gd name="T6" fmla="*/ 5 w 14"/>
                <a:gd name="T7" fmla="*/ 0 h 24"/>
                <a:gd name="T8" fmla="*/ 11 w 14"/>
                <a:gd name="T9" fmla="*/ 4 h 24"/>
                <a:gd name="T10" fmla="*/ 14 w 14"/>
                <a:gd name="T11" fmla="*/ 18 h 24"/>
                <a:gd name="T12" fmla="*/ 10 w 14"/>
                <a:gd name="T13" fmla="*/ 24 h 24"/>
                <a:gd name="T14" fmla="*/ 9 w 14"/>
                <a:gd name="T15" fmla="*/ 24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4">
                  <a:moveTo>
                    <a:pt x="9" y="24"/>
                  </a:moveTo>
                  <a:cubicBezTo>
                    <a:pt x="7" y="24"/>
                    <a:pt x="5" y="22"/>
                    <a:pt x="4" y="20"/>
                  </a:cubicBezTo>
                  <a:cubicBezTo>
                    <a:pt x="1" y="6"/>
                    <a:pt x="1" y="6"/>
                    <a:pt x="1" y="6"/>
                  </a:cubicBezTo>
                  <a:cubicBezTo>
                    <a:pt x="0" y="4"/>
                    <a:pt x="2" y="1"/>
                    <a:pt x="5" y="0"/>
                  </a:cubicBezTo>
                  <a:cubicBezTo>
                    <a:pt x="7" y="0"/>
                    <a:pt x="10" y="1"/>
                    <a:pt x="11" y="4"/>
                  </a:cubicBezTo>
                  <a:cubicBezTo>
                    <a:pt x="14" y="18"/>
                    <a:pt x="14" y="18"/>
                    <a:pt x="14" y="18"/>
                  </a:cubicBezTo>
                  <a:cubicBezTo>
                    <a:pt x="14" y="20"/>
                    <a:pt x="13" y="23"/>
                    <a:pt x="10" y="24"/>
                  </a:cubicBezTo>
                  <a:cubicBezTo>
                    <a:pt x="10" y="24"/>
                    <a:pt x="9" y="24"/>
                    <a:pt x="9"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8" name="Freeform 113">
              <a:extLst>
                <a:ext uri="{FF2B5EF4-FFF2-40B4-BE49-F238E27FC236}">
                  <a16:creationId xmlns="" xmlns:a16="http://schemas.microsoft.com/office/drawing/2014/main" id="{20A6F9D7-0A78-4127-A330-3FE236A2B15F}"/>
                </a:ext>
              </a:extLst>
            </p:cNvPr>
            <p:cNvSpPr>
              <a:spLocks/>
            </p:cNvSpPr>
            <p:nvPr/>
          </p:nvSpPr>
          <p:spPr bwMode="auto">
            <a:xfrm>
              <a:off x="6782" y="332"/>
              <a:ext cx="53" cy="69"/>
            </a:xfrm>
            <a:custGeom>
              <a:avLst/>
              <a:gdLst>
                <a:gd name="T0" fmla="*/ 6 w 22"/>
                <a:gd name="T1" fmla="*/ 29 h 29"/>
                <a:gd name="T2" fmla="*/ 4 w 22"/>
                <a:gd name="T3" fmla="*/ 28 h 29"/>
                <a:gd name="T4" fmla="*/ 1 w 22"/>
                <a:gd name="T5" fmla="*/ 22 h 29"/>
                <a:gd name="T6" fmla="*/ 13 w 22"/>
                <a:gd name="T7" fmla="*/ 2 h 29"/>
                <a:gd name="T8" fmla="*/ 20 w 22"/>
                <a:gd name="T9" fmla="*/ 1 h 29"/>
                <a:gd name="T10" fmla="*/ 20 w 22"/>
                <a:gd name="T11" fmla="*/ 8 h 29"/>
                <a:gd name="T12" fmla="*/ 10 w 22"/>
                <a:gd name="T13" fmla="*/ 25 h 29"/>
                <a:gd name="T14" fmla="*/ 6 w 22"/>
                <a:gd name="T15" fmla="*/ 29 h 2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29">
                  <a:moveTo>
                    <a:pt x="6" y="29"/>
                  </a:moveTo>
                  <a:cubicBezTo>
                    <a:pt x="5" y="29"/>
                    <a:pt x="5" y="28"/>
                    <a:pt x="4" y="28"/>
                  </a:cubicBezTo>
                  <a:cubicBezTo>
                    <a:pt x="2" y="27"/>
                    <a:pt x="0" y="25"/>
                    <a:pt x="1" y="22"/>
                  </a:cubicBezTo>
                  <a:cubicBezTo>
                    <a:pt x="4" y="15"/>
                    <a:pt x="8" y="8"/>
                    <a:pt x="13" y="2"/>
                  </a:cubicBezTo>
                  <a:cubicBezTo>
                    <a:pt x="15" y="0"/>
                    <a:pt x="18" y="0"/>
                    <a:pt x="20" y="1"/>
                  </a:cubicBezTo>
                  <a:cubicBezTo>
                    <a:pt x="22" y="3"/>
                    <a:pt x="22" y="6"/>
                    <a:pt x="20" y="8"/>
                  </a:cubicBezTo>
                  <a:cubicBezTo>
                    <a:pt x="16" y="13"/>
                    <a:pt x="13" y="19"/>
                    <a:pt x="10" y="25"/>
                  </a:cubicBezTo>
                  <a:cubicBezTo>
                    <a:pt x="10" y="27"/>
                    <a:pt x="8" y="29"/>
                    <a:pt x="6"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39" name="Freeform 114">
              <a:extLst>
                <a:ext uri="{FF2B5EF4-FFF2-40B4-BE49-F238E27FC236}">
                  <a16:creationId xmlns="" xmlns:a16="http://schemas.microsoft.com/office/drawing/2014/main" id="{97C9F7BC-5A14-4AB3-AB33-6900190F3048}"/>
                </a:ext>
              </a:extLst>
            </p:cNvPr>
            <p:cNvSpPr>
              <a:spLocks/>
            </p:cNvSpPr>
            <p:nvPr/>
          </p:nvSpPr>
          <p:spPr bwMode="auto">
            <a:xfrm>
              <a:off x="7008" y="472"/>
              <a:ext cx="64" cy="64"/>
            </a:xfrm>
            <a:custGeom>
              <a:avLst/>
              <a:gdLst>
                <a:gd name="T0" fmla="*/ 6 w 27"/>
                <a:gd name="T1" fmla="*/ 27 h 27"/>
                <a:gd name="T2" fmla="*/ 3 w 27"/>
                <a:gd name="T3" fmla="*/ 26 h 27"/>
                <a:gd name="T4" fmla="*/ 2 w 27"/>
                <a:gd name="T5" fmla="*/ 20 h 27"/>
                <a:gd name="T6" fmla="*/ 18 w 27"/>
                <a:gd name="T7" fmla="*/ 2 h 27"/>
                <a:gd name="T8" fmla="*/ 25 w 27"/>
                <a:gd name="T9" fmla="*/ 2 h 27"/>
                <a:gd name="T10" fmla="*/ 25 w 27"/>
                <a:gd name="T11" fmla="*/ 9 h 27"/>
                <a:gd name="T12" fmla="*/ 10 w 27"/>
                <a:gd name="T13" fmla="*/ 25 h 27"/>
                <a:gd name="T14" fmla="*/ 6 w 27"/>
                <a:gd name="T15" fmla="*/ 27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 h="27">
                  <a:moveTo>
                    <a:pt x="6" y="27"/>
                  </a:moveTo>
                  <a:cubicBezTo>
                    <a:pt x="5" y="27"/>
                    <a:pt x="4" y="27"/>
                    <a:pt x="3" y="26"/>
                  </a:cubicBezTo>
                  <a:cubicBezTo>
                    <a:pt x="1" y="25"/>
                    <a:pt x="0" y="22"/>
                    <a:pt x="2" y="20"/>
                  </a:cubicBezTo>
                  <a:cubicBezTo>
                    <a:pt x="6" y="13"/>
                    <a:pt x="12" y="7"/>
                    <a:pt x="18" y="2"/>
                  </a:cubicBezTo>
                  <a:cubicBezTo>
                    <a:pt x="20" y="0"/>
                    <a:pt x="23" y="0"/>
                    <a:pt x="25" y="2"/>
                  </a:cubicBezTo>
                  <a:cubicBezTo>
                    <a:pt x="27" y="4"/>
                    <a:pt x="27" y="8"/>
                    <a:pt x="25" y="9"/>
                  </a:cubicBezTo>
                  <a:cubicBezTo>
                    <a:pt x="19" y="14"/>
                    <a:pt x="14" y="19"/>
                    <a:pt x="10" y="25"/>
                  </a:cubicBezTo>
                  <a:cubicBezTo>
                    <a:pt x="9" y="26"/>
                    <a:pt x="7" y="27"/>
                    <a:pt x="6" y="2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0" name="Freeform 115">
              <a:extLst>
                <a:ext uri="{FF2B5EF4-FFF2-40B4-BE49-F238E27FC236}">
                  <a16:creationId xmlns="" xmlns:a16="http://schemas.microsoft.com/office/drawing/2014/main" id="{35D11F51-2AFA-4DED-B0B6-E8CC4DE1FA16}"/>
                </a:ext>
              </a:extLst>
            </p:cNvPr>
            <p:cNvSpPr>
              <a:spLocks/>
            </p:cNvSpPr>
            <p:nvPr/>
          </p:nvSpPr>
          <p:spPr bwMode="auto">
            <a:xfrm>
              <a:off x="7151" y="758"/>
              <a:ext cx="81" cy="33"/>
            </a:xfrm>
            <a:custGeom>
              <a:avLst/>
              <a:gdLst>
                <a:gd name="T0" fmla="*/ 6 w 34"/>
                <a:gd name="T1" fmla="*/ 14 h 14"/>
                <a:gd name="T2" fmla="*/ 1 w 34"/>
                <a:gd name="T3" fmla="*/ 10 h 14"/>
                <a:gd name="T4" fmla="*/ 5 w 34"/>
                <a:gd name="T5" fmla="*/ 4 h 14"/>
                <a:gd name="T6" fmla="*/ 28 w 34"/>
                <a:gd name="T7" fmla="*/ 0 h 14"/>
                <a:gd name="T8" fmla="*/ 33 w 34"/>
                <a:gd name="T9" fmla="*/ 4 h 14"/>
                <a:gd name="T10" fmla="*/ 29 w 34"/>
                <a:gd name="T11" fmla="*/ 10 h 14"/>
                <a:gd name="T12" fmla="*/ 6 w 34"/>
                <a:gd name="T13" fmla="*/ 14 h 14"/>
                <a:gd name="T14" fmla="*/ 6 w 34"/>
                <a:gd name="T15" fmla="*/ 14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4">
                  <a:moveTo>
                    <a:pt x="6" y="14"/>
                  </a:moveTo>
                  <a:cubicBezTo>
                    <a:pt x="3" y="14"/>
                    <a:pt x="1" y="12"/>
                    <a:pt x="1" y="10"/>
                  </a:cubicBezTo>
                  <a:cubicBezTo>
                    <a:pt x="0" y="7"/>
                    <a:pt x="2" y="5"/>
                    <a:pt x="5" y="4"/>
                  </a:cubicBezTo>
                  <a:cubicBezTo>
                    <a:pt x="28" y="0"/>
                    <a:pt x="28" y="0"/>
                    <a:pt x="28" y="0"/>
                  </a:cubicBezTo>
                  <a:cubicBezTo>
                    <a:pt x="30" y="0"/>
                    <a:pt x="33" y="2"/>
                    <a:pt x="33" y="4"/>
                  </a:cubicBezTo>
                  <a:cubicBezTo>
                    <a:pt x="34" y="7"/>
                    <a:pt x="32" y="9"/>
                    <a:pt x="29" y="10"/>
                  </a:cubicBezTo>
                  <a:cubicBezTo>
                    <a:pt x="6" y="14"/>
                    <a:pt x="6" y="14"/>
                    <a:pt x="6" y="14"/>
                  </a:cubicBezTo>
                  <a:cubicBezTo>
                    <a:pt x="6" y="14"/>
                    <a:pt x="6" y="14"/>
                    <a:pt x="6"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1" name="Freeform 116">
              <a:extLst>
                <a:ext uri="{FF2B5EF4-FFF2-40B4-BE49-F238E27FC236}">
                  <a16:creationId xmlns="" xmlns:a16="http://schemas.microsoft.com/office/drawing/2014/main" id="{ED7EC550-2758-428E-9EB1-81B2A922FB65}"/>
                </a:ext>
              </a:extLst>
            </p:cNvPr>
            <p:cNvSpPr>
              <a:spLocks/>
            </p:cNvSpPr>
            <p:nvPr/>
          </p:nvSpPr>
          <p:spPr bwMode="auto">
            <a:xfrm>
              <a:off x="7127" y="1084"/>
              <a:ext cx="81" cy="52"/>
            </a:xfrm>
            <a:custGeom>
              <a:avLst/>
              <a:gdLst>
                <a:gd name="T0" fmla="*/ 29 w 34"/>
                <a:gd name="T1" fmla="*/ 22 h 22"/>
                <a:gd name="T2" fmla="*/ 29 w 34"/>
                <a:gd name="T3" fmla="*/ 22 h 22"/>
                <a:gd name="T4" fmla="*/ 2 w 34"/>
                <a:gd name="T5" fmla="*/ 9 h 22"/>
                <a:gd name="T6" fmla="*/ 2 w 34"/>
                <a:gd name="T7" fmla="*/ 2 h 22"/>
                <a:gd name="T8" fmla="*/ 9 w 34"/>
                <a:gd name="T9" fmla="*/ 2 h 22"/>
                <a:gd name="T10" fmla="*/ 30 w 34"/>
                <a:gd name="T11" fmla="*/ 12 h 22"/>
                <a:gd name="T12" fmla="*/ 34 w 34"/>
                <a:gd name="T13" fmla="*/ 18 h 22"/>
                <a:gd name="T14" fmla="*/ 29 w 34"/>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22">
                  <a:moveTo>
                    <a:pt x="29" y="22"/>
                  </a:moveTo>
                  <a:cubicBezTo>
                    <a:pt x="29" y="22"/>
                    <a:pt x="29" y="22"/>
                    <a:pt x="29" y="22"/>
                  </a:cubicBezTo>
                  <a:cubicBezTo>
                    <a:pt x="19" y="21"/>
                    <a:pt x="9" y="16"/>
                    <a:pt x="2" y="9"/>
                  </a:cubicBezTo>
                  <a:cubicBezTo>
                    <a:pt x="0" y="7"/>
                    <a:pt x="0" y="4"/>
                    <a:pt x="2" y="2"/>
                  </a:cubicBezTo>
                  <a:cubicBezTo>
                    <a:pt x="4" y="0"/>
                    <a:pt x="8" y="0"/>
                    <a:pt x="9" y="2"/>
                  </a:cubicBezTo>
                  <a:cubicBezTo>
                    <a:pt x="14" y="8"/>
                    <a:pt x="22" y="11"/>
                    <a:pt x="30" y="12"/>
                  </a:cubicBezTo>
                  <a:cubicBezTo>
                    <a:pt x="32" y="13"/>
                    <a:pt x="34" y="15"/>
                    <a:pt x="34" y="18"/>
                  </a:cubicBezTo>
                  <a:cubicBezTo>
                    <a:pt x="34" y="20"/>
                    <a:pt x="32" y="22"/>
                    <a:pt x="29"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2" name="Freeform 117">
              <a:extLst>
                <a:ext uri="{FF2B5EF4-FFF2-40B4-BE49-F238E27FC236}">
                  <a16:creationId xmlns="" xmlns:a16="http://schemas.microsoft.com/office/drawing/2014/main" id="{B25DAD65-88CD-4789-98AD-073CB5742D4D}"/>
                </a:ext>
              </a:extLst>
            </p:cNvPr>
            <p:cNvSpPr>
              <a:spLocks/>
            </p:cNvSpPr>
            <p:nvPr/>
          </p:nvSpPr>
          <p:spPr bwMode="auto">
            <a:xfrm>
              <a:off x="6944" y="1305"/>
              <a:ext cx="71" cy="52"/>
            </a:xfrm>
            <a:custGeom>
              <a:avLst/>
              <a:gdLst>
                <a:gd name="T0" fmla="*/ 24 w 30"/>
                <a:gd name="T1" fmla="*/ 22 h 22"/>
                <a:gd name="T2" fmla="*/ 22 w 30"/>
                <a:gd name="T3" fmla="*/ 21 h 22"/>
                <a:gd name="T4" fmla="*/ 3 w 30"/>
                <a:gd name="T5" fmla="*/ 10 h 22"/>
                <a:gd name="T6" fmla="*/ 2 w 30"/>
                <a:gd name="T7" fmla="*/ 3 h 22"/>
                <a:gd name="T8" fmla="*/ 9 w 30"/>
                <a:gd name="T9" fmla="*/ 1 h 22"/>
                <a:gd name="T10" fmla="*/ 27 w 30"/>
                <a:gd name="T11" fmla="*/ 13 h 22"/>
                <a:gd name="T12" fmla="*/ 28 w 30"/>
                <a:gd name="T13" fmla="*/ 20 h 22"/>
                <a:gd name="T14" fmla="*/ 24 w 30"/>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2">
                  <a:moveTo>
                    <a:pt x="24" y="22"/>
                  </a:moveTo>
                  <a:cubicBezTo>
                    <a:pt x="23" y="22"/>
                    <a:pt x="22" y="22"/>
                    <a:pt x="22" y="21"/>
                  </a:cubicBezTo>
                  <a:cubicBezTo>
                    <a:pt x="3" y="10"/>
                    <a:pt x="3" y="10"/>
                    <a:pt x="3" y="10"/>
                  </a:cubicBezTo>
                  <a:cubicBezTo>
                    <a:pt x="1" y="8"/>
                    <a:pt x="0" y="5"/>
                    <a:pt x="2" y="3"/>
                  </a:cubicBezTo>
                  <a:cubicBezTo>
                    <a:pt x="3" y="1"/>
                    <a:pt x="6" y="0"/>
                    <a:pt x="9" y="1"/>
                  </a:cubicBezTo>
                  <a:cubicBezTo>
                    <a:pt x="27" y="13"/>
                    <a:pt x="27" y="13"/>
                    <a:pt x="27" y="13"/>
                  </a:cubicBezTo>
                  <a:cubicBezTo>
                    <a:pt x="29" y="15"/>
                    <a:pt x="30" y="18"/>
                    <a:pt x="28" y="20"/>
                  </a:cubicBezTo>
                  <a:cubicBezTo>
                    <a:pt x="27" y="21"/>
                    <a:pt x="26" y="22"/>
                    <a:pt x="24"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3" name="Freeform 118">
              <a:extLst>
                <a:ext uri="{FF2B5EF4-FFF2-40B4-BE49-F238E27FC236}">
                  <a16:creationId xmlns="" xmlns:a16="http://schemas.microsoft.com/office/drawing/2014/main" id="{FDD1C340-D6A1-4EE7-AF96-32A026DF4311}"/>
                </a:ext>
              </a:extLst>
            </p:cNvPr>
            <p:cNvSpPr>
              <a:spLocks/>
            </p:cNvSpPr>
            <p:nvPr/>
          </p:nvSpPr>
          <p:spPr bwMode="auto">
            <a:xfrm>
              <a:off x="6644" y="94"/>
              <a:ext cx="67" cy="269"/>
            </a:xfrm>
            <a:custGeom>
              <a:avLst/>
              <a:gdLst>
                <a:gd name="T0" fmla="*/ 6 w 28"/>
                <a:gd name="T1" fmla="*/ 113 h 113"/>
                <a:gd name="T2" fmla="*/ 5 w 28"/>
                <a:gd name="T3" fmla="*/ 113 h 113"/>
                <a:gd name="T4" fmla="*/ 1 w 28"/>
                <a:gd name="T5" fmla="*/ 108 h 113"/>
                <a:gd name="T6" fmla="*/ 18 w 28"/>
                <a:gd name="T7" fmla="*/ 4 h 113"/>
                <a:gd name="T8" fmla="*/ 24 w 28"/>
                <a:gd name="T9" fmla="*/ 0 h 113"/>
                <a:gd name="T10" fmla="*/ 28 w 28"/>
                <a:gd name="T11" fmla="*/ 6 h 113"/>
                <a:gd name="T12" fmla="*/ 10 w 28"/>
                <a:gd name="T13" fmla="*/ 109 h 113"/>
                <a:gd name="T14" fmla="*/ 6 w 28"/>
                <a:gd name="T15" fmla="*/ 113 h 1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13">
                  <a:moveTo>
                    <a:pt x="6" y="113"/>
                  </a:moveTo>
                  <a:cubicBezTo>
                    <a:pt x="5" y="113"/>
                    <a:pt x="5" y="113"/>
                    <a:pt x="5" y="113"/>
                  </a:cubicBezTo>
                  <a:cubicBezTo>
                    <a:pt x="2" y="113"/>
                    <a:pt x="0" y="110"/>
                    <a:pt x="1" y="108"/>
                  </a:cubicBezTo>
                  <a:cubicBezTo>
                    <a:pt x="18" y="4"/>
                    <a:pt x="18" y="4"/>
                    <a:pt x="18" y="4"/>
                  </a:cubicBezTo>
                  <a:cubicBezTo>
                    <a:pt x="18" y="2"/>
                    <a:pt x="21" y="0"/>
                    <a:pt x="24" y="0"/>
                  </a:cubicBezTo>
                  <a:cubicBezTo>
                    <a:pt x="26" y="1"/>
                    <a:pt x="28" y="3"/>
                    <a:pt x="28" y="6"/>
                  </a:cubicBezTo>
                  <a:cubicBezTo>
                    <a:pt x="10" y="109"/>
                    <a:pt x="10" y="109"/>
                    <a:pt x="10" y="109"/>
                  </a:cubicBezTo>
                  <a:cubicBezTo>
                    <a:pt x="10" y="112"/>
                    <a:pt x="8" y="113"/>
                    <a:pt x="6" y="1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4" name="Freeform 119">
              <a:extLst>
                <a:ext uri="{FF2B5EF4-FFF2-40B4-BE49-F238E27FC236}">
                  <a16:creationId xmlns="" xmlns:a16="http://schemas.microsoft.com/office/drawing/2014/main" id="{4A4FE979-5785-4ABC-84EC-53C2EC29DEFD}"/>
                </a:ext>
              </a:extLst>
            </p:cNvPr>
            <p:cNvSpPr>
              <a:spLocks/>
            </p:cNvSpPr>
            <p:nvPr/>
          </p:nvSpPr>
          <p:spPr bwMode="auto">
            <a:xfrm>
              <a:off x="6904" y="213"/>
              <a:ext cx="140" cy="247"/>
            </a:xfrm>
            <a:custGeom>
              <a:avLst/>
              <a:gdLst>
                <a:gd name="T0" fmla="*/ 6 w 59"/>
                <a:gd name="T1" fmla="*/ 104 h 104"/>
                <a:gd name="T2" fmla="*/ 3 w 59"/>
                <a:gd name="T3" fmla="*/ 103 h 104"/>
                <a:gd name="T4" fmla="*/ 2 w 59"/>
                <a:gd name="T5" fmla="*/ 96 h 104"/>
                <a:gd name="T6" fmla="*/ 49 w 59"/>
                <a:gd name="T7" fmla="*/ 4 h 104"/>
                <a:gd name="T8" fmla="*/ 55 w 59"/>
                <a:gd name="T9" fmla="*/ 1 h 104"/>
                <a:gd name="T10" fmla="*/ 58 w 59"/>
                <a:gd name="T11" fmla="*/ 7 h 104"/>
                <a:gd name="T12" fmla="*/ 9 w 59"/>
                <a:gd name="T13" fmla="*/ 102 h 104"/>
                <a:gd name="T14" fmla="*/ 6 w 59"/>
                <a:gd name="T15" fmla="*/ 104 h 10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104">
                  <a:moveTo>
                    <a:pt x="6" y="104"/>
                  </a:moveTo>
                  <a:cubicBezTo>
                    <a:pt x="4" y="104"/>
                    <a:pt x="3" y="103"/>
                    <a:pt x="3" y="103"/>
                  </a:cubicBezTo>
                  <a:cubicBezTo>
                    <a:pt x="0" y="101"/>
                    <a:pt x="0" y="98"/>
                    <a:pt x="2" y="96"/>
                  </a:cubicBezTo>
                  <a:cubicBezTo>
                    <a:pt x="23" y="68"/>
                    <a:pt x="38" y="37"/>
                    <a:pt x="49" y="4"/>
                  </a:cubicBezTo>
                  <a:cubicBezTo>
                    <a:pt x="50" y="1"/>
                    <a:pt x="52" y="0"/>
                    <a:pt x="55" y="1"/>
                  </a:cubicBezTo>
                  <a:cubicBezTo>
                    <a:pt x="57" y="2"/>
                    <a:pt x="59" y="4"/>
                    <a:pt x="58" y="7"/>
                  </a:cubicBezTo>
                  <a:cubicBezTo>
                    <a:pt x="47" y="41"/>
                    <a:pt x="31" y="73"/>
                    <a:pt x="9" y="102"/>
                  </a:cubicBezTo>
                  <a:cubicBezTo>
                    <a:pt x="8" y="103"/>
                    <a:pt x="7" y="104"/>
                    <a:pt x="6" y="10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5" name="Freeform 120">
              <a:extLst>
                <a:ext uri="{FF2B5EF4-FFF2-40B4-BE49-F238E27FC236}">
                  <a16:creationId xmlns="" xmlns:a16="http://schemas.microsoft.com/office/drawing/2014/main" id="{484CF04F-69E4-4790-8BFC-5176585A3F0B}"/>
                </a:ext>
              </a:extLst>
            </p:cNvPr>
            <p:cNvSpPr>
              <a:spLocks/>
            </p:cNvSpPr>
            <p:nvPr/>
          </p:nvSpPr>
          <p:spPr bwMode="auto">
            <a:xfrm>
              <a:off x="7101" y="520"/>
              <a:ext cx="183" cy="142"/>
            </a:xfrm>
            <a:custGeom>
              <a:avLst/>
              <a:gdLst>
                <a:gd name="T0" fmla="*/ 6 w 77"/>
                <a:gd name="T1" fmla="*/ 60 h 60"/>
                <a:gd name="T2" fmla="*/ 2 w 77"/>
                <a:gd name="T3" fmla="*/ 58 h 60"/>
                <a:gd name="T4" fmla="*/ 3 w 77"/>
                <a:gd name="T5" fmla="*/ 51 h 60"/>
                <a:gd name="T6" fmla="*/ 68 w 77"/>
                <a:gd name="T7" fmla="*/ 2 h 60"/>
                <a:gd name="T8" fmla="*/ 75 w 77"/>
                <a:gd name="T9" fmla="*/ 3 h 60"/>
                <a:gd name="T10" fmla="*/ 74 w 77"/>
                <a:gd name="T11" fmla="*/ 10 h 60"/>
                <a:gd name="T12" fmla="*/ 9 w 77"/>
                <a:gd name="T13" fmla="*/ 59 h 60"/>
                <a:gd name="T14" fmla="*/ 6 w 77"/>
                <a:gd name="T15" fmla="*/ 60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7" h="60">
                  <a:moveTo>
                    <a:pt x="6" y="60"/>
                  </a:moveTo>
                  <a:cubicBezTo>
                    <a:pt x="4" y="60"/>
                    <a:pt x="3" y="59"/>
                    <a:pt x="2" y="58"/>
                  </a:cubicBezTo>
                  <a:cubicBezTo>
                    <a:pt x="0" y="56"/>
                    <a:pt x="0" y="53"/>
                    <a:pt x="3" y="51"/>
                  </a:cubicBezTo>
                  <a:cubicBezTo>
                    <a:pt x="68" y="2"/>
                    <a:pt x="68" y="2"/>
                    <a:pt x="68" y="2"/>
                  </a:cubicBezTo>
                  <a:cubicBezTo>
                    <a:pt x="71" y="0"/>
                    <a:pt x="74" y="1"/>
                    <a:pt x="75" y="3"/>
                  </a:cubicBezTo>
                  <a:cubicBezTo>
                    <a:pt x="77" y="5"/>
                    <a:pt x="77" y="8"/>
                    <a:pt x="74" y="10"/>
                  </a:cubicBezTo>
                  <a:cubicBezTo>
                    <a:pt x="9" y="59"/>
                    <a:pt x="9" y="59"/>
                    <a:pt x="9" y="59"/>
                  </a:cubicBezTo>
                  <a:cubicBezTo>
                    <a:pt x="8" y="60"/>
                    <a:pt x="7" y="60"/>
                    <a:pt x="6" y="6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6" name="Freeform 121">
              <a:extLst>
                <a:ext uri="{FF2B5EF4-FFF2-40B4-BE49-F238E27FC236}">
                  <a16:creationId xmlns="" xmlns:a16="http://schemas.microsoft.com/office/drawing/2014/main" id="{62843CCC-6F07-4ECE-9964-D48112F2FBB6}"/>
                </a:ext>
              </a:extLst>
            </p:cNvPr>
            <p:cNvSpPr>
              <a:spLocks/>
            </p:cNvSpPr>
            <p:nvPr/>
          </p:nvSpPr>
          <p:spPr bwMode="auto">
            <a:xfrm>
              <a:off x="7168" y="943"/>
              <a:ext cx="233" cy="41"/>
            </a:xfrm>
            <a:custGeom>
              <a:avLst/>
              <a:gdLst>
                <a:gd name="T0" fmla="*/ 93 w 98"/>
                <a:gd name="T1" fmla="*/ 17 h 17"/>
                <a:gd name="T2" fmla="*/ 93 w 98"/>
                <a:gd name="T3" fmla="*/ 17 h 17"/>
                <a:gd name="T4" fmla="*/ 5 w 98"/>
                <a:gd name="T5" fmla="*/ 10 h 17"/>
                <a:gd name="T6" fmla="*/ 1 w 98"/>
                <a:gd name="T7" fmla="*/ 5 h 17"/>
                <a:gd name="T8" fmla="*/ 6 w 98"/>
                <a:gd name="T9" fmla="*/ 1 h 17"/>
                <a:gd name="T10" fmla="*/ 93 w 98"/>
                <a:gd name="T11" fmla="*/ 8 h 17"/>
                <a:gd name="T12" fmla="*/ 98 w 98"/>
                <a:gd name="T13" fmla="*/ 13 h 17"/>
                <a:gd name="T14" fmla="*/ 93 w 98"/>
                <a:gd name="T15" fmla="*/ 1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8" h="17">
                  <a:moveTo>
                    <a:pt x="93" y="17"/>
                  </a:moveTo>
                  <a:cubicBezTo>
                    <a:pt x="93" y="17"/>
                    <a:pt x="93" y="17"/>
                    <a:pt x="93" y="17"/>
                  </a:cubicBezTo>
                  <a:cubicBezTo>
                    <a:pt x="63" y="16"/>
                    <a:pt x="34" y="14"/>
                    <a:pt x="5" y="10"/>
                  </a:cubicBezTo>
                  <a:cubicBezTo>
                    <a:pt x="2" y="10"/>
                    <a:pt x="0" y="8"/>
                    <a:pt x="1" y="5"/>
                  </a:cubicBezTo>
                  <a:cubicBezTo>
                    <a:pt x="1" y="2"/>
                    <a:pt x="4" y="0"/>
                    <a:pt x="6" y="1"/>
                  </a:cubicBezTo>
                  <a:cubicBezTo>
                    <a:pt x="35" y="4"/>
                    <a:pt x="64" y="7"/>
                    <a:pt x="93" y="8"/>
                  </a:cubicBezTo>
                  <a:cubicBezTo>
                    <a:pt x="96" y="8"/>
                    <a:pt x="98" y="10"/>
                    <a:pt x="98" y="13"/>
                  </a:cubicBezTo>
                  <a:cubicBezTo>
                    <a:pt x="98" y="15"/>
                    <a:pt x="96" y="17"/>
                    <a:pt x="9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7" name="Freeform 122">
              <a:extLst>
                <a:ext uri="{FF2B5EF4-FFF2-40B4-BE49-F238E27FC236}">
                  <a16:creationId xmlns="" xmlns:a16="http://schemas.microsoft.com/office/drawing/2014/main" id="{07815313-5367-491F-9EDA-1B212E832B98}"/>
                </a:ext>
              </a:extLst>
            </p:cNvPr>
            <p:cNvSpPr>
              <a:spLocks/>
            </p:cNvSpPr>
            <p:nvPr/>
          </p:nvSpPr>
          <p:spPr bwMode="auto">
            <a:xfrm>
              <a:off x="7049" y="1210"/>
              <a:ext cx="238" cy="173"/>
            </a:xfrm>
            <a:custGeom>
              <a:avLst/>
              <a:gdLst>
                <a:gd name="T0" fmla="*/ 94 w 100"/>
                <a:gd name="T1" fmla="*/ 73 h 73"/>
                <a:gd name="T2" fmla="*/ 92 w 100"/>
                <a:gd name="T3" fmla="*/ 72 h 73"/>
                <a:gd name="T4" fmla="*/ 3 w 100"/>
                <a:gd name="T5" fmla="*/ 9 h 73"/>
                <a:gd name="T6" fmla="*/ 2 w 100"/>
                <a:gd name="T7" fmla="*/ 2 h 73"/>
                <a:gd name="T8" fmla="*/ 9 w 100"/>
                <a:gd name="T9" fmla="*/ 1 h 73"/>
                <a:gd name="T10" fmla="*/ 97 w 100"/>
                <a:gd name="T11" fmla="*/ 64 h 73"/>
                <a:gd name="T12" fmla="*/ 99 w 100"/>
                <a:gd name="T13" fmla="*/ 70 h 73"/>
                <a:gd name="T14" fmla="*/ 94 w 100"/>
                <a:gd name="T15" fmla="*/ 73 h 7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0" h="73">
                  <a:moveTo>
                    <a:pt x="94" y="73"/>
                  </a:moveTo>
                  <a:cubicBezTo>
                    <a:pt x="94" y="73"/>
                    <a:pt x="93" y="72"/>
                    <a:pt x="92" y="72"/>
                  </a:cubicBezTo>
                  <a:cubicBezTo>
                    <a:pt x="60" y="52"/>
                    <a:pt x="32" y="32"/>
                    <a:pt x="3" y="9"/>
                  </a:cubicBezTo>
                  <a:cubicBezTo>
                    <a:pt x="0" y="7"/>
                    <a:pt x="0" y="4"/>
                    <a:pt x="2" y="2"/>
                  </a:cubicBezTo>
                  <a:cubicBezTo>
                    <a:pt x="3" y="0"/>
                    <a:pt x="7" y="0"/>
                    <a:pt x="9" y="1"/>
                  </a:cubicBezTo>
                  <a:cubicBezTo>
                    <a:pt x="38" y="24"/>
                    <a:pt x="66" y="44"/>
                    <a:pt x="97" y="64"/>
                  </a:cubicBezTo>
                  <a:cubicBezTo>
                    <a:pt x="99" y="65"/>
                    <a:pt x="100" y="68"/>
                    <a:pt x="99" y="70"/>
                  </a:cubicBezTo>
                  <a:cubicBezTo>
                    <a:pt x="98" y="72"/>
                    <a:pt x="96" y="73"/>
                    <a:pt x="94" y="7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8" name="Freeform 123">
              <a:extLst>
                <a:ext uri="{FF2B5EF4-FFF2-40B4-BE49-F238E27FC236}">
                  <a16:creationId xmlns="" xmlns:a16="http://schemas.microsoft.com/office/drawing/2014/main" id="{9EF1FBB5-F092-4976-893E-92AF74E01C04}"/>
                </a:ext>
              </a:extLst>
            </p:cNvPr>
            <p:cNvSpPr>
              <a:spLocks/>
            </p:cNvSpPr>
            <p:nvPr/>
          </p:nvSpPr>
          <p:spPr bwMode="auto">
            <a:xfrm>
              <a:off x="6794" y="1388"/>
              <a:ext cx="98" cy="202"/>
            </a:xfrm>
            <a:custGeom>
              <a:avLst/>
              <a:gdLst>
                <a:gd name="T0" fmla="*/ 36 w 41"/>
                <a:gd name="T1" fmla="*/ 85 h 85"/>
                <a:gd name="T2" fmla="*/ 31 w 41"/>
                <a:gd name="T3" fmla="*/ 82 h 85"/>
                <a:gd name="T4" fmla="*/ 1 w 41"/>
                <a:gd name="T5" fmla="*/ 8 h 85"/>
                <a:gd name="T6" fmla="*/ 4 w 41"/>
                <a:gd name="T7" fmla="*/ 1 h 85"/>
                <a:gd name="T8" fmla="*/ 10 w 41"/>
                <a:gd name="T9" fmla="*/ 4 h 85"/>
                <a:gd name="T10" fmla="*/ 40 w 41"/>
                <a:gd name="T11" fmla="*/ 79 h 85"/>
                <a:gd name="T12" fmla="*/ 38 w 41"/>
                <a:gd name="T13" fmla="*/ 85 h 85"/>
                <a:gd name="T14" fmla="*/ 36 w 41"/>
                <a:gd name="T15" fmla="*/ 85 h 8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 h="85">
                  <a:moveTo>
                    <a:pt x="36" y="85"/>
                  </a:moveTo>
                  <a:cubicBezTo>
                    <a:pt x="34" y="85"/>
                    <a:pt x="32" y="84"/>
                    <a:pt x="31" y="82"/>
                  </a:cubicBezTo>
                  <a:cubicBezTo>
                    <a:pt x="1" y="8"/>
                    <a:pt x="1" y="8"/>
                    <a:pt x="1" y="8"/>
                  </a:cubicBezTo>
                  <a:cubicBezTo>
                    <a:pt x="0" y="5"/>
                    <a:pt x="1" y="3"/>
                    <a:pt x="4" y="1"/>
                  </a:cubicBezTo>
                  <a:cubicBezTo>
                    <a:pt x="6" y="0"/>
                    <a:pt x="9" y="2"/>
                    <a:pt x="10" y="4"/>
                  </a:cubicBezTo>
                  <a:cubicBezTo>
                    <a:pt x="40" y="79"/>
                    <a:pt x="40" y="79"/>
                    <a:pt x="40" y="79"/>
                  </a:cubicBezTo>
                  <a:cubicBezTo>
                    <a:pt x="41" y="81"/>
                    <a:pt x="40" y="84"/>
                    <a:pt x="38" y="85"/>
                  </a:cubicBezTo>
                  <a:cubicBezTo>
                    <a:pt x="37" y="85"/>
                    <a:pt x="36" y="85"/>
                    <a:pt x="36" y="8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49" name="Freeform 124">
              <a:extLst>
                <a:ext uri="{FF2B5EF4-FFF2-40B4-BE49-F238E27FC236}">
                  <a16:creationId xmlns="" xmlns:a16="http://schemas.microsoft.com/office/drawing/2014/main" id="{4371722E-20F1-4F1B-AF69-B3A4CB7C0DEE}"/>
                </a:ext>
              </a:extLst>
            </p:cNvPr>
            <p:cNvSpPr>
              <a:spLocks noEditPoints="1"/>
            </p:cNvSpPr>
            <p:nvPr/>
          </p:nvSpPr>
          <p:spPr bwMode="auto">
            <a:xfrm>
              <a:off x="6642" y="15"/>
              <a:ext cx="121" cy="100"/>
            </a:xfrm>
            <a:custGeom>
              <a:avLst/>
              <a:gdLst>
                <a:gd name="T0" fmla="*/ 26 w 51"/>
                <a:gd name="T1" fmla="*/ 42 h 42"/>
                <a:gd name="T2" fmla="*/ 20 w 51"/>
                <a:gd name="T3" fmla="*/ 42 h 42"/>
                <a:gd name="T4" fmla="*/ 1 w 51"/>
                <a:gd name="T5" fmla="*/ 25 h 42"/>
                <a:gd name="T6" fmla="*/ 9 w 51"/>
                <a:gd name="T7" fmla="*/ 7 h 42"/>
                <a:gd name="T8" fmla="*/ 41 w 51"/>
                <a:gd name="T9" fmla="*/ 5 h 42"/>
                <a:gd name="T10" fmla="*/ 50 w 51"/>
                <a:gd name="T11" fmla="*/ 18 h 42"/>
                <a:gd name="T12" fmla="*/ 47 w 51"/>
                <a:gd name="T13" fmla="*/ 32 h 42"/>
                <a:gd name="T14" fmla="*/ 47 w 51"/>
                <a:gd name="T15" fmla="*/ 32 h 42"/>
                <a:gd name="T16" fmla="*/ 26 w 51"/>
                <a:gd name="T17" fmla="*/ 42 h 42"/>
                <a:gd name="T18" fmla="*/ 26 w 51"/>
                <a:gd name="T19" fmla="*/ 12 h 42"/>
                <a:gd name="T20" fmla="*/ 15 w 51"/>
                <a:gd name="T21" fmla="*/ 15 h 42"/>
                <a:gd name="T22" fmla="*/ 10 w 51"/>
                <a:gd name="T23" fmla="*/ 23 h 42"/>
                <a:gd name="T24" fmla="*/ 22 w 51"/>
                <a:gd name="T25" fmla="*/ 32 h 42"/>
                <a:gd name="T26" fmla="*/ 39 w 51"/>
                <a:gd name="T27" fmla="*/ 26 h 42"/>
                <a:gd name="T28" fmla="*/ 39 w 51"/>
                <a:gd name="T29" fmla="*/ 26 h 42"/>
                <a:gd name="T30" fmla="*/ 41 w 51"/>
                <a:gd name="T31" fmla="*/ 20 h 42"/>
                <a:gd name="T32" fmla="*/ 36 w 51"/>
                <a:gd name="T33" fmla="*/ 14 h 42"/>
                <a:gd name="T34" fmla="*/ 26 w 51"/>
                <a:gd name="T35" fmla="*/ 12 h 42"/>
                <a:gd name="T36" fmla="*/ 43 w 51"/>
                <a:gd name="T37" fmla="*/ 29 h 42"/>
                <a:gd name="T38" fmla="*/ 43 w 51"/>
                <a:gd name="T39" fmla="*/ 29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1" h="42">
                  <a:moveTo>
                    <a:pt x="26" y="42"/>
                  </a:moveTo>
                  <a:cubicBezTo>
                    <a:pt x="24" y="42"/>
                    <a:pt x="22" y="42"/>
                    <a:pt x="20" y="42"/>
                  </a:cubicBezTo>
                  <a:cubicBezTo>
                    <a:pt x="10" y="39"/>
                    <a:pt x="2" y="33"/>
                    <a:pt x="1" y="25"/>
                  </a:cubicBezTo>
                  <a:cubicBezTo>
                    <a:pt x="0" y="21"/>
                    <a:pt x="0" y="14"/>
                    <a:pt x="9" y="7"/>
                  </a:cubicBezTo>
                  <a:cubicBezTo>
                    <a:pt x="17" y="1"/>
                    <a:pt x="31" y="0"/>
                    <a:pt x="41" y="5"/>
                  </a:cubicBezTo>
                  <a:cubicBezTo>
                    <a:pt x="46" y="8"/>
                    <a:pt x="49" y="13"/>
                    <a:pt x="50" y="18"/>
                  </a:cubicBezTo>
                  <a:cubicBezTo>
                    <a:pt x="51" y="23"/>
                    <a:pt x="50" y="28"/>
                    <a:pt x="47" y="32"/>
                  </a:cubicBezTo>
                  <a:cubicBezTo>
                    <a:pt x="47" y="32"/>
                    <a:pt x="47" y="32"/>
                    <a:pt x="47" y="32"/>
                  </a:cubicBezTo>
                  <a:cubicBezTo>
                    <a:pt x="42" y="39"/>
                    <a:pt x="35" y="42"/>
                    <a:pt x="26" y="42"/>
                  </a:cubicBezTo>
                  <a:close/>
                  <a:moveTo>
                    <a:pt x="26" y="12"/>
                  </a:moveTo>
                  <a:cubicBezTo>
                    <a:pt x="22" y="12"/>
                    <a:pt x="18" y="13"/>
                    <a:pt x="15" y="15"/>
                  </a:cubicBezTo>
                  <a:cubicBezTo>
                    <a:pt x="11" y="18"/>
                    <a:pt x="10" y="20"/>
                    <a:pt x="10" y="23"/>
                  </a:cubicBezTo>
                  <a:cubicBezTo>
                    <a:pt x="11" y="27"/>
                    <a:pt x="16" y="31"/>
                    <a:pt x="22" y="32"/>
                  </a:cubicBezTo>
                  <a:cubicBezTo>
                    <a:pt x="25" y="33"/>
                    <a:pt x="34" y="34"/>
                    <a:pt x="39" y="26"/>
                  </a:cubicBezTo>
                  <a:cubicBezTo>
                    <a:pt x="39" y="26"/>
                    <a:pt x="39" y="26"/>
                    <a:pt x="39" y="26"/>
                  </a:cubicBezTo>
                  <a:cubicBezTo>
                    <a:pt x="41" y="24"/>
                    <a:pt x="41" y="22"/>
                    <a:pt x="41" y="20"/>
                  </a:cubicBezTo>
                  <a:cubicBezTo>
                    <a:pt x="40" y="18"/>
                    <a:pt x="38" y="15"/>
                    <a:pt x="36" y="14"/>
                  </a:cubicBezTo>
                  <a:cubicBezTo>
                    <a:pt x="33" y="12"/>
                    <a:pt x="30" y="12"/>
                    <a:pt x="26" y="12"/>
                  </a:cubicBezTo>
                  <a:close/>
                  <a:moveTo>
                    <a:pt x="43" y="29"/>
                  </a:moveTo>
                  <a:cubicBezTo>
                    <a:pt x="43" y="29"/>
                    <a:pt x="43" y="29"/>
                    <a:pt x="43"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0" name="Freeform 125">
              <a:extLst>
                <a:ext uri="{FF2B5EF4-FFF2-40B4-BE49-F238E27FC236}">
                  <a16:creationId xmlns="" xmlns:a16="http://schemas.microsoft.com/office/drawing/2014/main" id="{9D2F1910-B9CA-487D-980A-3CEA73824D97}"/>
                </a:ext>
              </a:extLst>
            </p:cNvPr>
            <p:cNvSpPr>
              <a:spLocks noEditPoints="1"/>
            </p:cNvSpPr>
            <p:nvPr/>
          </p:nvSpPr>
          <p:spPr bwMode="auto">
            <a:xfrm>
              <a:off x="6977" y="127"/>
              <a:ext cx="138" cy="107"/>
            </a:xfrm>
            <a:custGeom>
              <a:avLst/>
              <a:gdLst>
                <a:gd name="T0" fmla="*/ 34 w 58"/>
                <a:gd name="T1" fmla="*/ 45 h 45"/>
                <a:gd name="T2" fmla="*/ 5 w 58"/>
                <a:gd name="T3" fmla="*/ 34 h 45"/>
                <a:gd name="T4" fmla="*/ 1 w 58"/>
                <a:gd name="T5" fmla="*/ 20 h 45"/>
                <a:gd name="T6" fmla="*/ 19 w 58"/>
                <a:gd name="T7" fmla="*/ 2 h 45"/>
                <a:gd name="T8" fmla="*/ 43 w 58"/>
                <a:gd name="T9" fmla="*/ 5 h 45"/>
                <a:gd name="T10" fmla="*/ 55 w 58"/>
                <a:gd name="T11" fmla="*/ 17 h 45"/>
                <a:gd name="T12" fmla="*/ 56 w 58"/>
                <a:gd name="T13" fmla="*/ 34 h 45"/>
                <a:gd name="T14" fmla="*/ 35 w 58"/>
                <a:gd name="T15" fmla="*/ 45 h 45"/>
                <a:gd name="T16" fmla="*/ 35 w 58"/>
                <a:gd name="T17" fmla="*/ 45 h 45"/>
                <a:gd name="T18" fmla="*/ 34 w 58"/>
                <a:gd name="T19" fmla="*/ 45 h 45"/>
                <a:gd name="T20" fmla="*/ 35 w 58"/>
                <a:gd name="T21" fmla="*/ 41 h 45"/>
                <a:gd name="T22" fmla="*/ 35 w 58"/>
                <a:gd name="T23" fmla="*/ 41 h 45"/>
                <a:gd name="T24" fmla="*/ 26 w 58"/>
                <a:gd name="T25" fmla="*/ 11 h 45"/>
                <a:gd name="T26" fmla="*/ 21 w 58"/>
                <a:gd name="T27" fmla="*/ 12 h 45"/>
                <a:gd name="T28" fmla="*/ 11 w 58"/>
                <a:gd name="T29" fmla="*/ 22 h 45"/>
                <a:gd name="T30" fmla="*/ 12 w 58"/>
                <a:gd name="T31" fmla="*/ 28 h 45"/>
                <a:gd name="T32" fmla="*/ 35 w 58"/>
                <a:gd name="T33" fmla="*/ 36 h 45"/>
                <a:gd name="T34" fmla="*/ 47 w 58"/>
                <a:gd name="T35" fmla="*/ 30 h 45"/>
                <a:gd name="T36" fmla="*/ 46 w 58"/>
                <a:gd name="T37" fmla="*/ 21 h 45"/>
                <a:gd name="T38" fmla="*/ 38 w 58"/>
                <a:gd name="T39" fmla="*/ 14 h 45"/>
                <a:gd name="T40" fmla="*/ 26 w 58"/>
                <a:gd name="T41" fmla="*/ 11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8" h="45">
                  <a:moveTo>
                    <a:pt x="34" y="45"/>
                  </a:moveTo>
                  <a:cubicBezTo>
                    <a:pt x="25" y="45"/>
                    <a:pt x="11" y="42"/>
                    <a:pt x="5" y="34"/>
                  </a:cubicBezTo>
                  <a:cubicBezTo>
                    <a:pt x="1" y="30"/>
                    <a:pt x="0" y="25"/>
                    <a:pt x="1" y="20"/>
                  </a:cubicBezTo>
                  <a:cubicBezTo>
                    <a:pt x="3" y="12"/>
                    <a:pt x="10" y="5"/>
                    <a:pt x="19" y="2"/>
                  </a:cubicBezTo>
                  <a:cubicBezTo>
                    <a:pt x="26" y="0"/>
                    <a:pt x="35" y="2"/>
                    <a:pt x="43" y="5"/>
                  </a:cubicBezTo>
                  <a:cubicBezTo>
                    <a:pt x="48" y="8"/>
                    <a:pt x="52" y="12"/>
                    <a:pt x="55" y="17"/>
                  </a:cubicBezTo>
                  <a:cubicBezTo>
                    <a:pt x="58" y="22"/>
                    <a:pt x="58" y="29"/>
                    <a:pt x="56" y="34"/>
                  </a:cubicBezTo>
                  <a:cubicBezTo>
                    <a:pt x="52" y="41"/>
                    <a:pt x="44" y="45"/>
                    <a:pt x="35" y="45"/>
                  </a:cubicBezTo>
                  <a:cubicBezTo>
                    <a:pt x="35" y="45"/>
                    <a:pt x="35" y="45"/>
                    <a:pt x="35" y="45"/>
                  </a:cubicBezTo>
                  <a:cubicBezTo>
                    <a:pt x="35" y="45"/>
                    <a:pt x="35" y="45"/>
                    <a:pt x="34" y="45"/>
                  </a:cubicBezTo>
                  <a:close/>
                  <a:moveTo>
                    <a:pt x="35" y="41"/>
                  </a:moveTo>
                  <a:cubicBezTo>
                    <a:pt x="35" y="41"/>
                    <a:pt x="35" y="41"/>
                    <a:pt x="35" y="41"/>
                  </a:cubicBezTo>
                  <a:close/>
                  <a:moveTo>
                    <a:pt x="26" y="11"/>
                  </a:moveTo>
                  <a:cubicBezTo>
                    <a:pt x="25" y="11"/>
                    <a:pt x="23" y="11"/>
                    <a:pt x="21" y="12"/>
                  </a:cubicBezTo>
                  <a:cubicBezTo>
                    <a:pt x="16" y="13"/>
                    <a:pt x="12" y="17"/>
                    <a:pt x="11" y="22"/>
                  </a:cubicBezTo>
                  <a:cubicBezTo>
                    <a:pt x="10" y="24"/>
                    <a:pt x="11" y="26"/>
                    <a:pt x="12" y="28"/>
                  </a:cubicBezTo>
                  <a:cubicBezTo>
                    <a:pt x="16" y="33"/>
                    <a:pt x="27" y="36"/>
                    <a:pt x="35" y="36"/>
                  </a:cubicBezTo>
                  <a:cubicBezTo>
                    <a:pt x="40" y="36"/>
                    <a:pt x="45" y="33"/>
                    <a:pt x="47" y="30"/>
                  </a:cubicBezTo>
                  <a:cubicBezTo>
                    <a:pt x="48" y="27"/>
                    <a:pt x="48" y="24"/>
                    <a:pt x="46" y="21"/>
                  </a:cubicBezTo>
                  <a:cubicBezTo>
                    <a:pt x="44" y="18"/>
                    <a:pt x="41" y="16"/>
                    <a:pt x="38" y="14"/>
                  </a:cubicBezTo>
                  <a:cubicBezTo>
                    <a:pt x="34" y="12"/>
                    <a:pt x="30" y="11"/>
                    <a:pt x="2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1" name="Freeform 126">
              <a:extLst>
                <a:ext uri="{FF2B5EF4-FFF2-40B4-BE49-F238E27FC236}">
                  <a16:creationId xmlns="" xmlns:a16="http://schemas.microsoft.com/office/drawing/2014/main" id="{DBA77B90-6926-4344-AC97-0E554F62D9F2}"/>
                </a:ext>
              </a:extLst>
            </p:cNvPr>
            <p:cNvSpPr>
              <a:spLocks noEditPoints="1"/>
            </p:cNvSpPr>
            <p:nvPr/>
          </p:nvSpPr>
          <p:spPr bwMode="auto">
            <a:xfrm>
              <a:off x="7246" y="446"/>
              <a:ext cx="112" cy="126"/>
            </a:xfrm>
            <a:custGeom>
              <a:avLst/>
              <a:gdLst>
                <a:gd name="T0" fmla="*/ 29 w 47"/>
                <a:gd name="T1" fmla="*/ 53 h 53"/>
                <a:gd name="T2" fmla="*/ 17 w 47"/>
                <a:gd name="T3" fmla="*/ 49 h 53"/>
                <a:gd name="T4" fmla="*/ 17 w 47"/>
                <a:gd name="T5" fmla="*/ 49 h 53"/>
                <a:gd name="T6" fmla="*/ 1 w 47"/>
                <a:gd name="T7" fmla="*/ 22 h 53"/>
                <a:gd name="T8" fmla="*/ 5 w 47"/>
                <a:gd name="T9" fmla="*/ 6 h 53"/>
                <a:gd name="T10" fmla="*/ 21 w 47"/>
                <a:gd name="T11" fmla="*/ 1 h 53"/>
                <a:gd name="T12" fmla="*/ 34 w 47"/>
                <a:gd name="T13" fmla="*/ 6 h 53"/>
                <a:gd name="T14" fmla="*/ 47 w 47"/>
                <a:gd name="T15" fmla="*/ 33 h 53"/>
                <a:gd name="T16" fmla="*/ 34 w 47"/>
                <a:gd name="T17" fmla="*/ 52 h 53"/>
                <a:gd name="T18" fmla="*/ 29 w 47"/>
                <a:gd name="T19" fmla="*/ 53 h 53"/>
                <a:gd name="T20" fmla="*/ 19 w 47"/>
                <a:gd name="T21" fmla="*/ 10 h 53"/>
                <a:gd name="T22" fmla="*/ 12 w 47"/>
                <a:gd name="T23" fmla="*/ 13 h 53"/>
                <a:gd name="T24" fmla="*/ 10 w 47"/>
                <a:gd name="T25" fmla="*/ 20 h 53"/>
                <a:gd name="T26" fmla="*/ 23 w 47"/>
                <a:gd name="T27" fmla="*/ 41 h 53"/>
                <a:gd name="T28" fmla="*/ 23 w 47"/>
                <a:gd name="T29" fmla="*/ 41 h 53"/>
                <a:gd name="T30" fmla="*/ 31 w 47"/>
                <a:gd name="T31" fmla="*/ 43 h 53"/>
                <a:gd name="T32" fmla="*/ 37 w 47"/>
                <a:gd name="T33" fmla="*/ 33 h 53"/>
                <a:gd name="T34" fmla="*/ 28 w 47"/>
                <a:gd name="T35" fmla="*/ 14 h 53"/>
                <a:gd name="T36" fmla="*/ 20 w 47"/>
                <a:gd name="T37" fmla="*/ 11 h 53"/>
                <a:gd name="T38" fmla="*/ 19 w 47"/>
                <a:gd name="T39" fmla="*/ 10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7" h="53">
                  <a:moveTo>
                    <a:pt x="29" y="53"/>
                  </a:moveTo>
                  <a:cubicBezTo>
                    <a:pt x="25" y="53"/>
                    <a:pt x="21" y="51"/>
                    <a:pt x="17" y="49"/>
                  </a:cubicBezTo>
                  <a:cubicBezTo>
                    <a:pt x="17" y="49"/>
                    <a:pt x="17" y="49"/>
                    <a:pt x="17" y="49"/>
                  </a:cubicBezTo>
                  <a:cubicBezTo>
                    <a:pt x="9" y="43"/>
                    <a:pt x="3" y="32"/>
                    <a:pt x="1" y="22"/>
                  </a:cubicBezTo>
                  <a:cubicBezTo>
                    <a:pt x="0" y="16"/>
                    <a:pt x="1" y="10"/>
                    <a:pt x="5" y="6"/>
                  </a:cubicBezTo>
                  <a:cubicBezTo>
                    <a:pt x="9" y="2"/>
                    <a:pt x="15" y="0"/>
                    <a:pt x="21" y="1"/>
                  </a:cubicBezTo>
                  <a:cubicBezTo>
                    <a:pt x="25" y="1"/>
                    <a:pt x="30" y="3"/>
                    <a:pt x="34" y="6"/>
                  </a:cubicBezTo>
                  <a:cubicBezTo>
                    <a:pt x="42" y="13"/>
                    <a:pt x="47" y="23"/>
                    <a:pt x="47" y="33"/>
                  </a:cubicBezTo>
                  <a:cubicBezTo>
                    <a:pt x="46" y="40"/>
                    <a:pt x="43" y="49"/>
                    <a:pt x="34" y="52"/>
                  </a:cubicBezTo>
                  <a:cubicBezTo>
                    <a:pt x="32" y="53"/>
                    <a:pt x="31" y="53"/>
                    <a:pt x="29" y="53"/>
                  </a:cubicBezTo>
                  <a:close/>
                  <a:moveTo>
                    <a:pt x="19" y="10"/>
                  </a:moveTo>
                  <a:cubicBezTo>
                    <a:pt x="16" y="10"/>
                    <a:pt x="14" y="11"/>
                    <a:pt x="12" y="13"/>
                  </a:cubicBezTo>
                  <a:cubicBezTo>
                    <a:pt x="11" y="14"/>
                    <a:pt x="10" y="17"/>
                    <a:pt x="10" y="20"/>
                  </a:cubicBezTo>
                  <a:cubicBezTo>
                    <a:pt x="12" y="28"/>
                    <a:pt x="17" y="37"/>
                    <a:pt x="23" y="41"/>
                  </a:cubicBezTo>
                  <a:cubicBezTo>
                    <a:pt x="23" y="41"/>
                    <a:pt x="23" y="41"/>
                    <a:pt x="23" y="41"/>
                  </a:cubicBezTo>
                  <a:cubicBezTo>
                    <a:pt x="25" y="43"/>
                    <a:pt x="29" y="43"/>
                    <a:pt x="31" y="43"/>
                  </a:cubicBezTo>
                  <a:cubicBezTo>
                    <a:pt x="35" y="42"/>
                    <a:pt x="37" y="37"/>
                    <a:pt x="37" y="33"/>
                  </a:cubicBezTo>
                  <a:cubicBezTo>
                    <a:pt x="37" y="26"/>
                    <a:pt x="34" y="19"/>
                    <a:pt x="28" y="14"/>
                  </a:cubicBezTo>
                  <a:cubicBezTo>
                    <a:pt x="26" y="13"/>
                    <a:pt x="23" y="11"/>
                    <a:pt x="20" y="11"/>
                  </a:cubicBezTo>
                  <a:cubicBezTo>
                    <a:pt x="19" y="11"/>
                    <a:pt x="19" y="10"/>
                    <a:pt x="19"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2" name="Freeform 127">
              <a:extLst>
                <a:ext uri="{FF2B5EF4-FFF2-40B4-BE49-F238E27FC236}">
                  <a16:creationId xmlns="" xmlns:a16="http://schemas.microsoft.com/office/drawing/2014/main" id="{2289C8C0-1998-40BD-BD9A-4FA948A28ABD}"/>
                </a:ext>
              </a:extLst>
            </p:cNvPr>
            <p:cNvSpPr>
              <a:spLocks noEditPoints="1"/>
            </p:cNvSpPr>
            <p:nvPr/>
          </p:nvSpPr>
          <p:spPr bwMode="auto">
            <a:xfrm>
              <a:off x="7370" y="881"/>
              <a:ext cx="119" cy="150"/>
            </a:xfrm>
            <a:custGeom>
              <a:avLst/>
              <a:gdLst>
                <a:gd name="T0" fmla="*/ 24 w 50"/>
                <a:gd name="T1" fmla="*/ 63 h 63"/>
                <a:gd name="T2" fmla="*/ 8 w 50"/>
                <a:gd name="T3" fmla="*/ 55 h 63"/>
                <a:gd name="T4" fmla="*/ 7 w 50"/>
                <a:gd name="T5" fmla="*/ 14 h 63"/>
                <a:gd name="T6" fmla="*/ 25 w 50"/>
                <a:gd name="T7" fmla="*/ 0 h 63"/>
                <a:gd name="T8" fmla="*/ 44 w 50"/>
                <a:gd name="T9" fmla="*/ 13 h 63"/>
                <a:gd name="T10" fmla="*/ 47 w 50"/>
                <a:gd name="T11" fmla="*/ 44 h 63"/>
                <a:gd name="T12" fmla="*/ 28 w 50"/>
                <a:gd name="T13" fmla="*/ 63 h 63"/>
                <a:gd name="T14" fmla="*/ 24 w 50"/>
                <a:gd name="T15" fmla="*/ 63 h 63"/>
                <a:gd name="T16" fmla="*/ 26 w 50"/>
                <a:gd name="T17" fmla="*/ 10 h 63"/>
                <a:gd name="T18" fmla="*/ 26 w 50"/>
                <a:gd name="T19" fmla="*/ 10 h 63"/>
                <a:gd name="T20" fmla="*/ 16 w 50"/>
                <a:gd name="T21" fmla="*/ 18 h 63"/>
                <a:gd name="T22" fmla="*/ 16 w 50"/>
                <a:gd name="T23" fmla="*/ 50 h 63"/>
                <a:gd name="T24" fmla="*/ 26 w 50"/>
                <a:gd name="T25" fmla="*/ 53 h 63"/>
                <a:gd name="T26" fmla="*/ 26 w 50"/>
                <a:gd name="T27" fmla="*/ 53 h 63"/>
                <a:gd name="T28" fmla="*/ 38 w 50"/>
                <a:gd name="T29" fmla="*/ 41 h 63"/>
                <a:gd name="T30" fmla="*/ 35 w 50"/>
                <a:gd name="T31" fmla="*/ 17 h 63"/>
                <a:gd name="T32" fmla="*/ 26 w 50"/>
                <a:gd name="T33" fmla="*/ 1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63">
                  <a:moveTo>
                    <a:pt x="24" y="63"/>
                  </a:moveTo>
                  <a:cubicBezTo>
                    <a:pt x="16" y="63"/>
                    <a:pt x="11" y="59"/>
                    <a:pt x="8" y="55"/>
                  </a:cubicBezTo>
                  <a:cubicBezTo>
                    <a:pt x="0" y="44"/>
                    <a:pt x="2" y="24"/>
                    <a:pt x="7" y="14"/>
                  </a:cubicBezTo>
                  <a:cubicBezTo>
                    <a:pt x="12" y="6"/>
                    <a:pt x="18" y="1"/>
                    <a:pt x="25" y="0"/>
                  </a:cubicBezTo>
                  <a:cubicBezTo>
                    <a:pt x="32" y="0"/>
                    <a:pt x="39" y="5"/>
                    <a:pt x="44" y="13"/>
                  </a:cubicBezTo>
                  <a:cubicBezTo>
                    <a:pt x="49" y="22"/>
                    <a:pt x="50" y="34"/>
                    <a:pt x="47" y="44"/>
                  </a:cubicBezTo>
                  <a:cubicBezTo>
                    <a:pt x="45" y="52"/>
                    <a:pt x="38" y="61"/>
                    <a:pt x="28" y="63"/>
                  </a:cubicBezTo>
                  <a:cubicBezTo>
                    <a:pt x="27" y="63"/>
                    <a:pt x="25" y="63"/>
                    <a:pt x="24" y="63"/>
                  </a:cubicBezTo>
                  <a:close/>
                  <a:moveTo>
                    <a:pt x="26" y="10"/>
                  </a:moveTo>
                  <a:cubicBezTo>
                    <a:pt x="26" y="10"/>
                    <a:pt x="26" y="10"/>
                    <a:pt x="26" y="10"/>
                  </a:cubicBezTo>
                  <a:cubicBezTo>
                    <a:pt x="22" y="10"/>
                    <a:pt x="18" y="14"/>
                    <a:pt x="16" y="18"/>
                  </a:cubicBezTo>
                  <a:cubicBezTo>
                    <a:pt x="12" y="25"/>
                    <a:pt x="11" y="42"/>
                    <a:pt x="16" y="50"/>
                  </a:cubicBezTo>
                  <a:cubicBezTo>
                    <a:pt x="18" y="52"/>
                    <a:pt x="20" y="54"/>
                    <a:pt x="26" y="53"/>
                  </a:cubicBezTo>
                  <a:cubicBezTo>
                    <a:pt x="26" y="53"/>
                    <a:pt x="26" y="53"/>
                    <a:pt x="26" y="53"/>
                  </a:cubicBezTo>
                  <a:cubicBezTo>
                    <a:pt x="32" y="52"/>
                    <a:pt x="36" y="46"/>
                    <a:pt x="38" y="41"/>
                  </a:cubicBezTo>
                  <a:cubicBezTo>
                    <a:pt x="40" y="33"/>
                    <a:pt x="39" y="25"/>
                    <a:pt x="35" y="17"/>
                  </a:cubicBezTo>
                  <a:cubicBezTo>
                    <a:pt x="33" y="14"/>
                    <a:pt x="30" y="10"/>
                    <a:pt x="26"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3" name="Freeform 128">
              <a:extLst>
                <a:ext uri="{FF2B5EF4-FFF2-40B4-BE49-F238E27FC236}">
                  <a16:creationId xmlns="" xmlns:a16="http://schemas.microsoft.com/office/drawing/2014/main" id="{4213E120-BA47-401C-969A-A966EBC88A9B}"/>
                </a:ext>
              </a:extLst>
            </p:cNvPr>
            <p:cNvSpPr>
              <a:spLocks noEditPoints="1"/>
            </p:cNvSpPr>
            <p:nvPr/>
          </p:nvSpPr>
          <p:spPr bwMode="auto">
            <a:xfrm>
              <a:off x="7232" y="1322"/>
              <a:ext cx="138" cy="140"/>
            </a:xfrm>
            <a:custGeom>
              <a:avLst/>
              <a:gdLst>
                <a:gd name="T0" fmla="*/ 24 w 58"/>
                <a:gd name="T1" fmla="*/ 59 h 59"/>
                <a:gd name="T2" fmla="*/ 23 w 58"/>
                <a:gd name="T3" fmla="*/ 59 h 59"/>
                <a:gd name="T4" fmla="*/ 8 w 58"/>
                <a:gd name="T5" fmla="*/ 52 h 59"/>
                <a:gd name="T6" fmla="*/ 8 w 58"/>
                <a:gd name="T7" fmla="*/ 52 h 59"/>
                <a:gd name="T8" fmla="*/ 19 w 58"/>
                <a:gd name="T9" fmla="*/ 12 h 59"/>
                <a:gd name="T10" fmla="*/ 51 w 58"/>
                <a:gd name="T11" fmla="*/ 8 h 59"/>
                <a:gd name="T12" fmla="*/ 57 w 58"/>
                <a:gd name="T13" fmla="*/ 25 h 59"/>
                <a:gd name="T14" fmla="*/ 38 w 58"/>
                <a:gd name="T15" fmla="*/ 55 h 59"/>
                <a:gd name="T16" fmla="*/ 24 w 58"/>
                <a:gd name="T17" fmla="*/ 59 h 59"/>
                <a:gd name="T18" fmla="*/ 16 w 58"/>
                <a:gd name="T19" fmla="*/ 46 h 59"/>
                <a:gd name="T20" fmla="*/ 23 w 58"/>
                <a:gd name="T21" fmla="*/ 49 h 59"/>
                <a:gd name="T22" fmla="*/ 33 w 58"/>
                <a:gd name="T23" fmla="*/ 47 h 59"/>
                <a:gd name="T24" fmla="*/ 47 w 58"/>
                <a:gd name="T25" fmla="*/ 25 h 59"/>
                <a:gd name="T26" fmla="*/ 44 w 58"/>
                <a:gd name="T27" fmla="*/ 15 h 59"/>
                <a:gd name="T28" fmla="*/ 26 w 58"/>
                <a:gd name="T29" fmla="*/ 19 h 59"/>
                <a:gd name="T30" fmla="*/ 16 w 58"/>
                <a:gd name="T31" fmla="*/ 46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59">
                  <a:moveTo>
                    <a:pt x="24" y="59"/>
                  </a:moveTo>
                  <a:cubicBezTo>
                    <a:pt x="23" y="59"/>
                    <a:pt x="23" y="59"/>
                    <a:pt x="23" y="59"/>
                  </a:cubicBezTo>
                  <a:cubicBezTo>
                    <a:pt x="17" y="59"/>
                    <a:pt x="11" y="56"/>
                    <a:pt x="8" y="52"/>
                  </a:cubicBezTo>
                  <a:cubicBezTo>
                    <a:pt x="8" y="52"/>
                    <a:pt x="8" y="52"/>
                    <a:pt x="8" y="52"/>
                  </a:cubicBezTo>
                  <a:cubicBezTo>
                    <a:pt x="0" y="41"/>
                    <a:pt x="8" y="22"/>
                    <a:pt x="19" y="12"/>
                  </a:cubicBezTo>
                  <a:cubicBezTo>
                    <a:pt x="30" y="2"/>
                    <a:pt x="42" y="0"/>
                    <a:pt x="51" y="8"/>
                  </a:cubicBezTo>
                  <a:cubicBezTo>
                    <a:pt x="55" y="12"/>
                    <a:pt x="58" y="18"/>
                    <a:pt x="57" y="25"/>
                  </a:cubicBezTo>
                  <a:cubicBezTo>
                    <a:pt x="57" y="38"/>
                    <a:pt x="49" y="49"/>
                    <a:pt x="38" y="55"/>
                  </a:cubicBezTo>
                  <a:cubicBezTo>
                    <a:pt x="33" y="58"/>
                    <a:pt x="28" y="59"/>
                    <a:pt x="24" y="59"/>
                  </a:cubicBezTo>
                  <a:close/>
                  <a:moveTo>
                    <a:pt x="16" y="46"/>
                  </a:moveTo>
                  <a:cubicBezTo>
                    <a:pt x="17" y="48"/>
                    <a:pt x="20" y="49"/>
                    <a:pt x="23" y="49"/>
                  </a:cubicBezTo>
                  <a:cubicBezTo>
                    <a:pt x="26" y="50"/>
                    <a:pt x="30" y="49"/>
                    <a:pt x="33" y="47"/>
                  </a:cubicBezTo>
                  <a:cubicBezTo>
                    <a:pt x="41" y="42"/>
                    <a:pt x="47" y="34"/>
                    <a:pt x="47" y="25"/>
                  </a:cubicBezTo>
                  <a:cubicBezTo>
                    <a:pt x="48" y="23"/>
                    <a:pt x="47" y="18"/>
                    <a:pt x="44" y="15"/>
                  </a:cubicBezTo>
                  <a:cubicBezTo>
                    <a:pt x="38" y="10"/>
                    <a:pt x="30" y="15"/>
                    <a:pt x="26" y="19"/>
                  </a:cubicBezTo>
                  <a:cubicBezTo>
                    <a:pt x="17" y="27"/>
                    <a:pt x="12" y="41"/>
                    <a:pt x="16"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4" name="Freeform 129">
              <a:extLst>
                <a:ext uri="{FF2B5EF4-FFF2-40B4-BE49-F238E27FC236}">
                  <a16:creationId xmlns="" xmlns:a16="http://schemas.microsoft.com/office/drawing/2014/main" id="{EB3676E2-F46C-4EFF-BB93-68432D3386CD}"/>
                </a:ext>
              </a:extLst>
            </p:cNvPr>
            <p:cNvSpPr>
              <a:spLocks noEditPoints="1"/>
            </p:cNvSpPr>
            <p:nvPr/>
          </p:nvSpPr>
          <p:spPr bwMode="auto">
            <a:xfrm>
              <a:off x="6832" y="1557"/>
              <a:ext cx="152" cy="100"/>
            </a:xfrm>
            <a:custGeom>
              <a:avLst/>
              <a:gdLst>
                <a:gd name="T0" fmla="*/ 26 w 64"/>
                <a:gd name="T1" fmla="*/ 42 h 42"/>
                <a:gd name="T2" fmla="*/ 14 w 64"/>
                <a:gd name="T3" fmla="*/ 41 h 42"/>
                <a:gd name="T4" fmla="*/ 2 w 64"/>
                <a:gd name="T5" fmla="*/ 32 h 42"/>
                <a:gd name="T6" fmla="*/ 4 w 64"/>
                <a:gd name="T7" fmla="*/ 17 h 42"/>
                <a:gd name="T8" fmla="*/ 4 w 64"/>
                <a:gd name="T9" fmla="*/ 17 h 42"/>
                <a:gd name="T10" fmla="*/ 34 w 64"/>
                <a:gd name="T11" fmla="*/ 1 h 42"/>
                <a:gd name="T12" fmla="*/ 55 w 64"/>
                <a:gd name="T13" fmla="*/ 8 h 42"/>
                <a:gd name="T14" fmla="*/ 57 w 64"/>
                <a:gd name="T15" fmla="*/ 32 h 42"/>
                <a:gd name="T16" fmla="*/ 26 w 64"/>
                <a:gd name="T17" fmla="*/ 42 h 42"/>
                <a:gd name="T18" fmla="*/ 12 w 64"/>
                <a:gd name="T19" fmla="*/ 23 h 42"/>
                <a:gd name="T20" fmla="*/ 11 w 64"/>
                <a:gd name="T21" fmla="*/ 29 h 42"/>
                <a:gd name="T22" fmla="*/ 16 w 64"/>
                <a:gd name="T23" fmla="*/ 31 h 42"/>
                <a:gd name="T24" fmla="*/ 50 w 64"/>
                <a:gd name="T25" fmla="*/ 25 h 42"/>
                <a:gd name="T26" fmla="*/ 48 w 64"/>
                <a:gd name="T27" fmla="*/ 14 h 42"/>
                <a:gd name="T28" fmla="*/ 35 w 64"/>
                <a:gd name="T29" fmla="*/ 10 h 42"/>
                <a:gd name="T30" fmla="*/ 12 w 64"/>
                <a:gd name="T31" fmla="*/ 23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4" h="42">
                  <a:moveTo>
                    <a:pt x="26" y="42"/>
                  </a:moveTo>
                  <a:cubicBezTo>
                    <a:pt x="22" y="42"/>
                    <a:pt x="17" y="42"/>
                    <a:pt x="14" y="41"/>
                  </a:cubicBezTo>
                  <a:cubicBezTo>
                    <a:pt x="7" y="40"/>
                    <a:pt x="3" y="37"/>
                    <a:pt x="2" y="32"/>
                  </a:cubicBezTo>
                  <a:cubicBezTo>
                    <a:pt x="0" y="28"/>
                    <a:pt x="1" y="22"/>
                    <a:pt x="4" y="17"/>
                  </a:cubicBezTo>
                  <a:cubicBezTo>
                    <a:pt x="4" y="17"/>
                    <a:pt x="4" y="17"/>
                    <a:pt x="4" y="17"/>
                  </a:cubicBezTo>
                  <a:cubicBezTo>
                    <a:pt x="10" y="9"/>
                    <a:pt x="23" y="2"/>
                    <a:pt x="34" y="1"/>
                  </a:cubicBezTo>
                  <a:cubicBezTo>
                    <a:pt x="43" y="0"/>
                    <a:pt x="50" y="2"/>
                    <a:pt x="55" y="8"/>
                  </a:cubicBezTo>
                  <a:cubicBezTo>
                    <a:pt x="61" y="14"/>
                    <a:pt x="64" y="24"/>
                    <a:pt x="57" y="32"/>
                  </a:cubicBezTo>
                  <a:cubicBezTo>
                    <a:pt x="49" y="40"/>
                    <a:pt x="37" y="42"/>
                    <a:pt x="26" y="42"/>
                  </a:cubicBezTo>
                  <a:close/>
                  <a:moveTo>
                    <a:pt x="12" y="23"/>
                  </a:moveTo>
                  <a:cubicBezTo>
                    <a:pt x="11" y="25"/>
                    <a:pt x="10" y="27"/>
                    <a:pt x="11" y="29"/>
                  </a:cubicBezTo>
                  <a:cubicBezTo>
                    <a:pt x="11" y="30"/>
                    <a:pt x="13" y="31"/>
                    <a:pt x="16" y="31"/>
                  </a:cubicBezTo>
                  <a:cubicBezTo>
                    <a:pt x="27" y="34"/>
                    <a:pt x="43" y="32"/>
                    <a:pt x="50" y="25"/>
                  </a:cubicBezTo>
                  <a:cubicBezTo>
                    <a:pt x="53" y="22"/>
                    <a:pt x="51" y="17"/>
                    <a:pt x="48" y="14"/>
                  </a:cubicBezTo>
                  <a:cubicBezTo>
                    <a:pt x="45" y="10"/>
                    <a:pt x="39" y="10"/>
                    <a:pt x="35" y="10"/>
                  </a:cubicBezTo>
                  <a:cubicBezTo>
                    <a:pt x="26" y="11"/>
                    <a:pt x="16" y="17"/>
                    <a:pt x="1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5" name="Freeform 130">
              <a:extLst>
                <a:ext uri="{FF2B5EF4-FFF2-40B4-BE49-F238E27FC236}">
                  <a16:creationId xmlns="" xmlns:a16="http://schemas.microsoft.com/office/drawing/2014/main" id="{BB9CE125-EA6A-471C-A6DA-D397B16D3439}"/>
                </a:ext>
              </a:extLst>
            </p:cNvPr>
            <p:cNvSpPr>
              <a:spLocks/>
            </p:cNvSpPr>
            <p:nvPr/>
          </p:nvSpPr>
          <p:spPr bwMode="auto">
            <a:xfrm>
              <a:off x="6570" y="303"/>
              <a:ext cx="29" cy="64"/>
            </a:xfrm>
            <a:custGeom>
              <a:avLst/>
              <a:gdLst>
                <a:gd name="T0" fmla="*/ 5 w 12"/>
                <a:gd name="T1" fmla="*/ 27 h 27"/>
                <a:gd name="T2" fmla="*/ 1 w 12"/>
                <a:gd name="T3" fmla="*/ 22 h 27"/>
                <a:gd name="T4" fmla="*/ 2 w 12"/>
                <a:gd name="T5" fmla="*/ 4 h 27"/>
                <a:gd name="T6" fmla="*/ 8 w 12"/>
                <a:gd name="T7" fmla="*/ 1 h 27"/>
                <a:gd name="T8" fmla="*/ 11 w 12"/>
                <a:gd name="T9" fmla="*/ 7 h 27"/>
                <a:gd name="T10" fmla="*/ 10 w 12"/>
                <a:gd name="T11" fmla="*/ 21 h 27"/>
                <a:gd name="T12" fmla="*/ 6 w 12"/>
                <a:gd name="T13" fmla="*/ 27 h 27"/>
                <a:gd name="T14" fmla="*/ 5 w 12"/>
                <a:gd name="T15" fmla="*/ 27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27">
                  <a:moveTo>
                    <a:pt x="5" y="27"/>
                  </a:moveTo>
                  <a:cubicBezTo>
                    <a:pt x="3" y="27"/>
                    <a:pt x="1" y="25"/>
                    <a:pt x="1" y="22"/>
                  </a:cubicBezTo>
                  <a:cubicBezTo>
                    <a:pt x="0" y="16"/>
                    <a:pt x="0" y="10"/>
                    <a:pt x="2" y="4"/>
                  </a:cubicBezTo>
                  <a:cubicBezTo>
                    <a:pt x="2" y="2"/>
                    <a:pt x="5" y="0"/>
                    <a:pt x="8" y="1"/>
                  </a:cubicBezTo>
                  <a:cubicBezTo>
                    <a:pt x="10" y="1"/>
                    <a:pt x="12" y="4"/>
                    <a:pt x="11" y="7"/>
                  </a:cubicBezTo>
                  <a:cubicBezTo>
                    <a:pt x="10" y="11"/>
                    <a:pt x="10" y="16"/>
                    <a:pt x="10" y="21"/>
                  </a:cubicBezTo>
                  <a:cubicBezTo>
                    <a:pt x="11" y="24"/>
                    <a:pt x="9" y="26"/>
                    <a:pt x="6" y="27"/>
                  </a:cubicBezTo>
                  <a:cubicBezTo>
                    <a:pt x="6" y="27"/>
                    <a:pt x="6" y="27"/>
                    <a:pt x="5" y="2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6" name="Freeform 131">
              <a:extLst>
                <a:ext uri="{FF2B5EF4-FFF2-40B4-BE49-F238E27FC236}">
                  <a16:creationId xmlns="" xmlns:a16="http://schemas.microsoft.com/office/drawing/2014/main" id="{3D44C4E3-F389-4490-BA77-8AB85F041975}"/>
                </a:ext>
              </a:extLst>
            </p:cNvPr>
            <p:cNvSpPr>
              <a:spLocks/>
            </p:cNvSpPr>
            <p:nvPr/>
          </p:nvSpPr>
          <p:spPr bwMode="auto">
            <a:xfrm>
              <a:off x="6725" y="329"/>
              <a:ext cx="31" cy="50"/>
            </a:xfrm>
            <a:custGeom>
              <a:avLst/>
              <a:gdLst>
                <a:gd name="T0" fmla="*/ 5 w 13"/>
                <a:gd name="T1" fmla="*/ 21 h 21"/>
                <a:gd name="T2" fmla="*/ 4 w 13"/>
                <a:gd name="T3" fmla="*/ 21 h 21"/>
                <a:gd name="T4" fmla="*/ 0 w 13"/>
                <a:gd name="T5" fmla="*/ 16 h 21"/>
                <a:gd name="T6" fmla="*/ 3 w 13"/>
                <a:gd name="T7" fmla="*/ 4 h 21"/>
                <a:gd name="T8" fmla="*/ 9 w 13"/>
                <a:gd name="T9" fmla="*/ 1 h 21"/>
                <a:gd name="T10" fmla="*/ 12 w 13"/>
                <a:gd name="T11" fmla="*/ 8 h 21"/>
                <a:gd name="T12" fmla="*/ 9 w 13"/>
                <a:gd name="T13" fmla="*/ 17 h 21"/>
                <a:gd name="T14" fmla="*/ 5 w 13"/>
                <a:gd name="T15" fmla="*/ 21 h 2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21">
                  <a:moveTo>
                    <a:pt x="5" y="21"/>
                  </a:moveTo>
                  <a:cubicBezTo>
                    <a:pt x="4" y="21"/>
                    <a:pt x="4" y="21"/>
                    <a:pt x="4" y="21"/>
                  </a:cubicBezTo>
                  <a:cubicBezTo>
                    <a:pt x="2" y="21"/>
                    <a:pt x="0" y="19"/>
                    <a:pt x="0" y="16"/>
                  </a:cubicBezTo>
                  <a:cubicBezTo>
                    <a:pt x="0" y="12"/>
                    <a:pt x="1" y="8"/>
                    <a:pt x="3" y="4"/>
                  </a:cubicBezTo>
                  <a:cubicBezTo>
                    <a:pt x="4" y="1"/>
                    <a:pt x="7" y="0"/>
                    <a:pt x="9" y="1"/>
                  </a:cubicBezTo>
                  <a:cubicBezTo>
                    <a:pt x="12" y="2"/>
                    <a:pt x="13" y="5"/>
                    <a:pt x="12" y="8"/>
                  </a:cubicBezTo>
                  <a:cubicBezTo>
                    <a:pt x="10" y="11"/>
                    <a:pt x="10" y="14"/>
                    <a:pt x="9" y="17"/>
                  </a:cubicBezTo>
                  <a:cubicBezTo>
                    <a:pt x="9" y="19"/>
                    <a:pt x="7" y="21"/>
                    <a:pt x="5" y="2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7" name="Freeform 132">
              <a:extLst>
                <a:ext uri="{FF2B5EF4-FFF2-40B4-BE49-F238E27FC236}">
                  <a16:creationId xmlns="" xmlns:a16="http://schemas.microsoft.com/office/drawing/2014/main" id="{A5B783B7-DBAA-4F92-BE6E-EA1F8AECBCBA}"/>
                </a:ext>
              </a:extLst>
            </p:cNvPr>
            <p:cNvSpPr>
              <a:spLocks/>
            </p:cNvSpPr>
            <p:nvPr/>
          </p:nvSpPr>
          <p:spPr bwMode="auto">
            <a:xfrm>
              <a:off x="6849" y="356"/>
              <a:ext cx="50" cy="73"/>
            </a:xfrm>
            <a:custGeom>
              <a:avLst/>
              <a:gdLst>
                <a:gd name="T0" fmla="*/ 5 w 21"/>
                <a:gd name="T1" fmla="*/ 31 h 31"/>
                <a:gd name="T2" fmla="*/ 3 w 21"/>
                <a:gd name="T3" fmla="*/ 30 h 31"/>
                <a:gd name="T4" fmla="*/ 1 w 21"/>
                <a:gd name="T5" fmla="*/ 24 h 31"/>
                <a:gd name="T6" fmla="*/ 11 w 21"/>
                <a:gd name="T7" fmla="*/ 3 h 31"/>
                <a:gd name="T8" fmla="*/ 17 w 21"/>
                <a:gd name="T9" fmla="*/ 1 h 31"/>
                <a:gd name="T10" fmla="*/ 20 w 21"/>
                <a:gd name="T11" fmla="*/ 7 h 31"/>
                <a:gd name="T12" fmla="*/ 10 w 21"/>
                <a:gd name="T13" fmla="*/ 28 h 31"/>
                <a:gd name="T14" fmla="*/ 5 w 21"/>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31">
                  <a:moveTo>
                    <a:pt x="5" y="31"/>
                  </a:moveTo>
                  <a:cubicBezTo>
                    <a:pt x="5" y="31"/>
                    <a:pt x="4" y="31"/>
                    <a:pt x="3" y="30"/>
                  </a:cubicBezTo>
                  <a:cubicBezTo>
                    <a:pt x="1" y="29"/>
                    <a:pt x="0" y="26"/>
                    <a:pt x="1" y="24"/>
                  </a:cubicBezTo>
                  <a:cubicBezTo>
                    <a:pt x="11" y="3"/>
                    <a:pt x="11" y="3"/>
                    <a:pt x="11" y="3"/>
                  </a:cubicBezTo>
                  <a:cubicBezTo>
                    <a:pt x="12" y="1"/>
                    <a:pt x="15" y="0"/>
                    <a:pt x="17" y="1"/>
                  </a:cubicBezTo>
                  <a:cubicBezTo>
                    <a:pt x="20" y="2"/>
                    <a:pt x="21" y="5"/>
                    <a:pt x="20" y="7"/>
                  </a:cubicBezTo>
                  <a:cubicBezTo>
                    <a:pt x="10" y="28"/>
                    <a:pt x="10" y="28"/>
                    <a:pt x="10" y="28"/>
                  </a:cubicBezTo>
                  <a:cubicBezTo>
                    <a:pt x="9" y="30"/>
                    <a:pt x="7" y="31"/>
                    <a:pt x="5"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8" name="Freeform 133">
              <a:extLst>
                <a:ext uri="{FF2B5EF4-FFF2-40B4-BE49-F238E27FC236}">
                  <a16:creationId xmlns="" xmlns:a16="http://schemas.microsoft.com/office/drawing/2014/main" id="{C49EA2FA-94E0-4FA5-8090-F7DD014A76C2}"/>
                </a:ext>
              </a:extLst>
            </p:cNvPr>
            <p:cNvSpPr>
              <a:spLocks/>
            </p:cNvSpPr>
            <p:nvPr/>
          </p:nvSpPr>
          <p:spPr bwMode="auto">
            <a:xfrm>
              <a:off x="6968" y="451"/>
              <a:ext cx="40" cy="52"/>
            </a:xfrm>
            <a:custGeom>
              <a:avLst/>
              <a:gdLst>
                <a:gd name="T0" fmla="*/ 6 w 17"/>
                <a:gd name="T1" fmla="*/ 22 h 22"/>
                <a:gd name="T2" fmla="*/ 4 w 17"/>
                <a:gd name="T3" fmla="*/ 22 h 22"/>
                <a:gd name="T4" fmla="*/ 1 w 17"/>
                <a:gd name="T5" fmla="*/ 16 h 22"/>
                <a:gd name="T6" fmla="*/ 7 w 17"/>
                <a:gd name="T7" fmla="*/ 3 h 22"/>
                <a:gd name="T8" fmla="*/ 14 w 17"/>
                <a:gd name="T9" fmla="*/ 2 h 22"/>
                <a:gd name="T10" fmla="*/ 15 w 17"/>
                <a:gd name="T11" fmla="*/ 9 h 22"/>
                <a:gd name="T12" fmla="*/ 10 w 17"/>
                <a:gd name="T13" fmla="*/ 18 h 22"/>
                <a:gd name="T14" fmla="*/ 6 w 17"/>
                <a:gd name="T15" fmla="*/ 22 h 2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22">
                  <a:moveTo>
                    <a:pt x="6" y="22"/>
                  </a:moveTo>
                  <a:cubicBezTo>
                    <a:pt x="5" y="22"/>
                    <a:pt x="5" y="22"/>
                    <a:pt x="4" y="22"/>
                  </a:cubicBezTo>
                  <a:cubicBezTo>
                    <a:pt x="2" y="21"/>
                    <a:pt x="0" y="18"/>
                    <a:pt x="1" y="16"/>
                  </a:cubicBezTo>
                  <a:cubicBezTo>
                    <a:pt x="2" y="11"/>
                    <a:pt x="4" y="7"/>
                    <a:pt x="7" y="3"/>
                  </a:cubicBezTo>
                  <a:cubicBezTo>
                    <a:pt x="9" y="1"/>
                    <a:pt x="12" y="0"/>
                    <a:pt x="14" y="2"/>
                  </a:cubicBezTo>
                  <a:cubicBezTo>
                    <a:pt x="16" y="4"/>
                    <a:pt x="17" y="7"/>
                    <a:pt x="15" y="9"/>
                  </a:cubicBezTo>
                  <a:cubicBezTo>
                    <a:pt x="13" y="12"/>
                    <a:pt x="11" y="15"/>
                    <a:pt x="10" y="18"/>
                  </a:cubicBezTo>
                  <a:cubicBezTo>
                    <a:pt x="10" y="21"/>
                    <a:pt x="8" y="22"/>
                    <a:pt x="6"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59" name="Freeform 134">
              <a:extLst>
                <a:ext uri="{FF2B5EF4-FFF2-40B4-BE49-F238E27FC236}">
                  <a16:creationId xmlns="" xmlns:a16="http://schemas.microsoft.com/office/drawing/2014/main" id="{37ABB3BE-6CDB-4269-9D8B-959D6ADE1CD1}"/>
                </a:ext>
              </a:extLst>
            </p:cNvPr>
            <p:cNvSpPr>
              <a:spLocks/>
            </p:cNvSpPr>
            <p:nvPr/>
          </p:nvSpPr>
          <p:spPr bwMode="auto">
            <a:xfrm>
              <a:off x="7056" y="505"/>
              <a:ext cx="76" cy="93"/>
            </a:xfrm>
            <a:custGeom>
              <a:avLst/>
              <a:gdLst>
                <a:gd name="T0" fmla="*/ 6 w 32"/>
                <a:gd name="T1" fmla="*/ 39 h 39"/>
                <a:gd name="T2" fmla="*/ 3 w 32"/>
                <a:gd name="T3" fmla="*/ 38 h 39"/>
                <a:gd name="T4" fmla="*/ 2 w 32"/>
                <a:gd name="T5" fmla="*/ 31 h 39"/>
                <a:gd name="T6" fmla="*/ 23 w 32"/>
                <a:gd name="T7" fmla="*/ 2 h 39"/>
                <a:gd name="T8" fmla="*/ 30 w 32"/>
                <a:gd name="T9" fmla="*/ 2 h 39"/>
                <a:gd name="T10" fmla="*/ 31 w 32"/>
                <a:gd name="T11" fmla="*/ 9 h 39"/>
                <a:gd name="T12" fmla="*/ 10 w 32"/>
                <a:gd name="T13" fmla="*/ 37 h 39"/>
                <a:gd name="T14" fmla="*/ 6 w 32"/>
                <a:gd name="T15" fmla="*/ 39 h 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 h="39">
                  <a:moveTo>
                    <a:pt x="6" y="39"/>
                  </a:moveTo>
                  <a:cubicBezTo>
                    <a:pt x="5" y="39"/>
                    <a:pt x="4" y="39"/>
                    <a:pt x="3" y="38"/>
                  </a:cubicBezTo>
                  <a:cubicBezTo>
                    <a:pt x="1" y="37"/>
                    <a:pt x="0" y="33"/>
                    <a:pt x="2" y="31"/>
                  </a:cubicBezTo>
                  <a:cubicBezTo>
                    <a:pt x="9" y="21"/>
                    <a:pt x="15" y="12"/>
                    <a:pt x="23" y="2"/>
                  </a:cubicBezTo>
                  <a:cubicBezTo>
                    <a:pt x="25" y="0"/>
                    <a:pt x="28" y="0"/>
                    <a:pt x="30" y="2"/>
                  </a:cubicBezTo>
                  <a:cubicBezTo>
                    <a:pt x="32" y="3"/>
                    <a:pt x="32" y="7"/>
                    <a:pt x="31" y="9"/>
                  </a:cubicBezTo>
                  <a:cubicBezTo>
                    <a:pt x="23" y="18"/>
                    <a:pt x="17" y="26"/>
                    <a:pt x="10" y="37"/>
                  </a:cubicBezTo>
                  <a:cubicBezTo>
                    <a:pt x="9" y="38"/>
                    <a:pt x="7" y="39"/>
                    <a:pt x="6" y="3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0" name="Freeform 135">
              <a:extLst>
                <a:ext uri="{FF2B5EF4-FFF2-40B4-BE49-F238E27FC236}">
                  <a16:creationId xmlns="" xmlns:a16="http://schemas.microsoft.com/office/drawing/2014/main" id="{765D5F4D-6121-4D65-84F6-FF5C5F719795}"/>
                </a:ext>
              </a:extLst>
            </p:cNvPr>
            <p:cNvSpPr>
              <a:spLocks/>
            </p:cNvSpPr>
            <p:nvPr/>
          </p:nvSpPr>
          <p:spPr bwMode="auto">
            <a:xfrm>
              <a:off x="7127" y="674"/>
              <a:ext cx="103" cy="57"/>
            </a:xfrm>
            <a:custGeom>
              <a:avLst/>
              <a:gdLst>
                <a:gd name="T0" fmla="*/ 6 w 43"/>
                <a:gd name="T1" fmla="*/ 24 h 24"/>
                <a:gd name="T2" fmla="*/ 2 w 43"/>
                <a:gd name="T3" fmla="*/ 21 h 24"/>
                <a:gd name="T4" fmla="*/ 4 w 43"/>
                <a:gd name="T5" fmla="*/ 15 h 24"/>
                <a:gd name="T6" fmla="*/ 36 w 43"/>
                <a:gd name="T7" fmla="*/ 1 h 24"/>
                <a:gd name="T8" fmla="*/ 42 w 43"/>
                <a:gd name="T9" fmla="*/ 4 h 24"/>
                <a:gd name="T10" fmla="*/ 40 w 43"/>
                <a:gd name="T11" fmla="*/ 10 h 24"/>
                <a:gd name="T12" fmla="*/ 8 w 43"/>
                <a:gd name="T13" fmla="*/ 24 h 24"/>
                <a:gd name="T14" fmla="*/ 6 w 43"/>
                <a:gd name="T15" fmla="*/ 24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24">
                  <a:moveTo>
                    <a:pt x="6" y="24"/>
                  </a:moveTo>
                  <a:cubicBezTo>
                    <a:pt x="4" y="24"/>
                    <a:pt x="2" y="23"/>
                    <a:pt x="2" y="21"/>
                  </a:cubicBezTo>
                  <a:cubicBezTo>
                    <a:pt x="0" y="19"/>
                    <a:pt x="2" y="16"/>
                    <a:pt x="4" y="15"/>
                  </a:cubicBezTo>
                  <a:cubicBezTo>
                    <a:pt x="15" y="10"/>
                    <a:pt x="25" y="5"/>
                    <a:pt x="36" y="1"/>
                  </a:cubicBezTo>
                  <a:cubicBezTo>
                    <a:pt x="38" y="0"/>
                    <a:pt x="41" y="1"/>
                    <a:pt x="42" y="4"/>
                  </a:cubicBezTo>
                  <a:cubicBezTo>
                    <a:pt x="43" y="7"/>
                    <a:pt x="42" y="9"/>
                    <a:pt x="40" y="10"/>
                  </a:cubicBezTo>
                  <a:cubicBezTo>
                    <a:pt x="29" y="15"/>
                    <a:pt x="18" y="19"/>
                    <a:pt x="8" y="24"/>
                  </a:cubicBezTo>
                  <a:cubicBezTo>
                    <a:pt x="7" y="24"/>
                    <a:pt x="7" y="24"/>
                    <a:pt x="6"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1" name="Freeform 136">
              <a:extLst>
                <a:ext uri="{FF2B5EF4-FFF2-40B4-BE49-F238E27FC236}">
                  <a16:creationId xmlns="" xmlns:a16="http://schemas.microsoft.com/office/drawing/2014/main" id="{973FDA81-7FFF-4EEA-974B-EC65711E70D2}"/>
                </a:ext>
              </a:extLst>
            </p:cNvPr>
            <p:cNvSpPr>
              <a:spLocks/>
            </p:cNvSpPr>
            <p:nvPr/>
          </p:nvSpPr>
          <p:spPr bwMode="auto">
            <a:xfrm>
              <a:off x="7170" y="855"/>
              <a:ext cx="50" cy="26"/>
            </a:xfrm>
            <a:custGeom>
              <a:avLst/>
              <a:gdLst>
                <a:gd name="T0" fmla="*/ 5 w 21"/>
                <a:gd name="T1" fmla="*/ 11 h 11"/>
                <a:gd name="T2" fmla="*/ 0 w 21"/>
                <a:gd name="T3" fmla="*/ 7 h 11"/>
                <a:gd name="T4" fmla="*/ 4 w 21"/>
                <a:gd name="T5" fmla="*/ 1 h 11"/>
                <a:gd name="T6" fmla="*/ 16 w 21"/>
                <a:gd name="T7" fmla="*/ 0 h 11"/>
                <a:gd name="T8" fmla="*/ 21 w 21"/>
                <a:gd name="T9" fmla="*/ 5 h 11"/>
                <a:gd name="T10" fmla="*/ 16 w 21"/>
                <a:gd name="T11" fmla="*/ 10 h 11"/>
                <a:gd name="T12" fmla="*/ 16 w 21"/>
                <a:gd name="T13" fmla="*/ 10 h 11"/>
                <a:gd name="T14" fmla="*/ 6 w 21"/>
                <a:gd name="T15" fmla="*/ 11 h 11"/>
                <a:gd name="T16" fmla="*/ 5 w 21"/>
                <a:gd name="T17" fmla="*/ 11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1">
                  <a:moveTo>
                    <a:pt x="5" y="11"/>
                  </a:moveTo>
                  <a:cubicBezTo>
                    <a:pt x="3" y="11"/>
                    <a:pt x="1" y="9"/>
                    <a:pt x="0" y="7"/>
                  </a:cubicBezTo>
                  <a:cubicBezTo>
                    <a:pt x="0" y="4"/>
                    <a:pt x="1" y="2"/>
                    <a:pt x="4" y="1"/>
                  </a:cubicBezTo>
                  <a:cubicBezTo>
                    <a:pt x="8" y="0"/>
                    <a:pt x="12" y="0"/>
                    <a:pt x="16" y="0"/>
                  </a:cubicBezTo>
                  <a:cubicBezTo>
                    <a:pt x="18" y="0"/>
                    <a:pt x="21" y="2"/>
                    <a:pt x="21" y="5"/>
                  </a:cubicBezTo>
                  <a:cubicBezTo>
                    <a:pt x="20" y="8"/>
                    <a:pt x="18" y="10"/>
                    <a:pt x="16" y="10"/>
                  </a:cubicBezTo>
                  <a:cubicBezTo>
                    <a:pt x="16" y="10"/>
                    <a:pt x="16" y="10"/>
                    <a:pt x="16" y="10"/>
                  </a:cubicBezTo>
                  <a:cubicBezTo>
                    <a:pt x="12" y="10"/>
                    <a:pt x="9" y="10"/>
                    <a:pt x="6" y="11"/>
                  </a:cubicBezTo>
                  <a:cubicBezTo>
                    <a:pt x="6" y="11"/>
                    <a:pt x="5" y="11"/>
                    <a:pt x="5"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2" name="Freeform 137">
              <a:extLst>
                <a:ext uri="{FF2B5EF4-FFF2-40B4-BE49-F238E27FC236}">
                  <a16:creationId xmlns="" xmlns:a16="http://schemas.microsoft.com/office/drawing/2014/main" id="{2C74E118-49F9-4CAE-9004-FD235C47A914}"/>
                </a:ext>
              </a:extLst>
            </p:cNvPr>
            <p:cNvSpPr>
              <a:spLocks/>
            </p:cNvSpPr>
            <p:nvPr/>
          </p:nvSpPr>
          <p:spPr bwMode="auto">
            <a:xfrm>
              <a:off x="7149" y="1007"/>
              <a:ext cx="123" cy="48"/>
            </a:xfrm>
            <a:custGeom>
              <a:avLst/>
              <a:gdLst>
                <a:gd name="T0" fmla="*/ 46 w 52"/>
                <a:gd name="T1" fmla="*/ 20 h 20"/>
                <a:gd name="T2" fmla="*/ 45 w 52"/>
                <a:gd name="T3" fmla="*/ 19 h 20"/>
                <a:gd name="T4" fmla="*/ 5 w 52"/>
                <a:gd name="T5" fmla="*/ 10 h 20"/>
                <a:gd name="T6" fmla="*/ 1 w 52"/>
                <a:gd name="T7" fmla="*/ 4 h 20"/>
                <a:gd name="T8" fmla="*/ 7 w 52"/>
                <a:gd name="T9" fmla="*/ 1 h 20"/>
                <a:gd name="T10" fmla="*/ 47 w 52"/>
                <a:gd name="T11" fmla="*/ 10 h 20"/>
                <a:gd name="T12" fmla="*/ 51 w 52"/>
                <a:gd name="T13" fmla="*/ 16 h 20"/>
                <a:gd name="T14" fmla="*/ 46 w 52"/>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2" h="20">
                  <a:moveTo>
                    <a:pt x="46" y="20"/>
                  </a:moveTo>
                  <a:cubicBezTo>
                    <a:pt x="46" y="20"/>
                    <a:pt x="45" y="20"/>
                    <a:pt x="45" y="19"/>
                  </a:cubicBezTo>
                  <a:cubicBezTo>
                    <a:pt x="5" y="10"/>
                    <a:pt x="5" y="10"/>
                    <a:pt x="5" y="10"/>
                  </a:cubicBezTo>
                  <a:cubicBezTo>
                    <a:pt x="2" y="9"/>
                    <a:pt x="0" y="7"/>
                    <a:pt x="1" y="4"/>
                  </a:cubicBezTo>
                  <a:cubicBezTo>
                    <a:pt x="2" y="2"/>
                    <a:pt x="4" y="0"/>
                    <a:pt x="7" y="1"/>
                  </a:cubicBezTo>
                  <a:cubicBezTo>
                    <a:pt x="47" y="10"/>
                    <a:pt x="47" y="10"/>
                    <a:pt x="47" y="10"/>
                  </a:cubicBezTo>
                  <a:cubicBezTo>
                    <a:pt x="50" y="11"/>
                    <a:pt x="52" y="13"/>
                    <a:pt x="51" y="16"/>
                  </a:cubicBezTo>
                  <a:cubicBezTo>
                    <a:pt x="50" y="18"/>
                    <a:pt x="48" y="20"/>
                    <a:pt x="46"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3" name="Freeform 138">
              <a:extLst>
                <a:ext uri="{FF2B5EF4-FFF2-40B4-BE49-F238E27FC236}">
                  <a16:creationId xmlns="" xmlns:a16="http://schemas.microsoft.com/office/drawing/2014/main" id="{B1637BE9-6CEB-48BE-8C1E-AC75B44FBF74}"/>
                </a:ext>
              </a:extLst>
            </p:cNvPr>
            <p:cNvSpPr>
              <a:spLocks/>
            </p:cNvSpPr>
            <p:nvPr/>
          </p:nvSpPr>
          <p:spPr bwMode="auto">
            <a:xfrm>
              <a:off x="7082" y="1157"/>
              <a:ext cx="52" cy="41"/>
            </a:xfrm>
            <a:custGeom>
              <a:avLst/>
              <a:gdLst>
                <a:gd name="T0" fmla="*/ 17 w 22"/>
                <a:gd name="T1" fmla="*/ 17 h 17"/>
                <a:gd name="T2" fmla="*/ 17 w 22"/>
                <a:gd name="T3" fmla="*/ 17 h 17"/>
                <a:gd name="T4" fmla="*/ 1 w 22"/>
                <a:gd name="T5" fmla="*/ 9 h 17"/>
                <a:gd name="T6" fmla="*/ 2 w 22"/>
                <a:gd name="T7" fmla="*/ 2 h 17"/>
                <a:gd name="T8" fmla="*/ 9 w 22"/>
                <a:gd name="T9" fmla="*/ 3 h 17"/>
                <a:gd name="T10" fmla="*/ 18 w 22"/>
                <a:gd name="T11" fmla="*/ 7 h 17"/>
                <a:gd name="T12" fmla="*/ 22 w 22"/>
                <a:gd name="T13" fmla="*/ 13 h 17"/>
                <a:gd name="T14" fmla="*/ 17 w 22"/>
                <a:gd name="T15" fmla="*/ 1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 h="17">
                  <a:moveTo>
                    <a:pt x="17" y="17"/>
                  </a:moveTo>
                  <a:cubicBezTo>
                    <a:pt x="17" y="17"/>
                    <a:pt x="17" y="17"/>
                    <a:pt x="17" y="17"/>
                  </a:cubicBezTo>
                  <a:cubicBezTo>
                    <a:pt x="11" y="16"/>
                    <a:pt x="5" y="13"/>
                    <a:pt x="1" y="9"/>
                  </a:cubicBezTo>
                  <a:cubicBezTo>
                    <a:pt x="0" y="7"/>
                    <a:pt x="0" y="3"/>
                    <a:pt x="2" y="2"/>
                  </a:cubicBezTo>
                  <a:cubicBezTo>
                    <a:pt x="4" y="0"/>
                    <a:pt x="7" y="0"/>
                    <a:pt x="9" y="3"/>
                  </a:cubicBezTo>
                  <a:cubicBezTo>
                    <a:pt x="11" y="5"/>
                    <a:pt x="14" y="7"/>
                    <a:pt x="18" y="7"/>
                  </a:cubicBezTo>
                  <a:cubicBezTo>
                    <a:pt x="20" y="8"/>
                    <a:pt x="22" y="10"/>
                    <a:pt x="22" y="13"/>
                  </a:cubicBezTo>
                  <a:cubicBezTo>
                    <a:pt x="22" y="15"/>
                    <a:pt x="20" y="17"/>
                    <a:pt x="17"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4" name="Freeform 139">
              <a:extLst>
                <a:ext uri="{FF2B5EF4-FFF2-40B4-BE49-F238E27FC236}">
                  <a16:creationId xmlns="" xmlns:a16="http://schemas.microsoft.com/office/drawing/2014/main" id="{8D4FB382-A100-465E-AEA6-142093E3E808}"/>
                </a:ext>
              </a:extLst>
            </p:cNvPr>
            <p:cNvSpPr>
              <a:spLocks/>
            </p:cNvSpPr>
            <p:nvPr/>
          </p:nvSpPr>
          <p:spPr bwMode="auto">
            <a:xfrm>
              <a:off x="7011" y="1248"/>
              <a:ext cx="95" cy="81"/>
            </a:xfrm>
            <a:custGeom>
              <a:avLst/>
              <a:gdLst>
                <a:gd name="T0" fmla="*/ 35 w 40"/>
                <a:gd name="T1" fmla="*/ 34 h 34"/>
                <a:gd name="T2" fmla="*/ 33 w 40"/>
                <a:gd name="T3" fmla="*/ 33 h 34"/>
                <a:gd name="T4" fmla="*/ 2 w 40"/>
                <a:gd name="T5" fmla="*/ 8 h 34"/>
                <a:gd name="T6" fmla="*/ 3 w 40"/>
                <a:gd name="T7" fmla="*/ 2 h 34"/>
                <a:gd name="T8" fmla="*/ 9 w 40"/>
                <a:gd name="T9" fmla="*/ 2 h 34"/>
                <a:gd name="T10" fmla="*/ 37 w 40"/>
                <a:gd name="T11" fmla="*/ 24 h 34"/>
                <a:gd name="T12" fmla="*/ 39 w 40"/>
                <a:gd name="T13" fmla="*/ 31 h 34"/>
                <a:gd name="T14" fmla="*/ 35 w 40"/>
                <a:gd name="T15" fmla="*/ 34 h 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 h="34">
                  <a:moveTo>
                    <a:pt x="35" y="34"/>
                  </a:moveTo>
                  <a:cubicBezTo>
                    <a:pt x="34" y="34"/>
                    <a:pt x="33" y="33"/>
                    <a:pt x="33" y="33"/>
                  </a:cubicBezTo>
                  <a:cubicBezTo>
                    <a:pt x="20" y="27"/>
                    <a:pt x="10" y="19"/>
                    <a:pt x="2" y="8"/>
                  </a:cubicBezTo>
                  <a:cubicBezTo>
                    <a:pt x="0" y="6"/>
                    <a:pt x="0" y="3"/>
                    <a:pt x="3" y="2"/>
                  </a:cubicBezTo>
                  <a:cubicBezTo>
                    <a:pt x="5" y="0"/>
                    <a:pt x="8" y="0"/>
                    <a:pt x="9" y="2"/>
                  </a:cubicBezTo>
                  <a:cubicBezTo>
                    <a:pt x="17" y="12"/>
                    <a:pt x="26" y="19"/>
                    <a:pt x="37" y="24"/>
                  </a:cubicBezTo>
                  <a:cubicBezTo>
                    <a:pt x="39" y="25"/>
                    <a:pt x="40" y="28"/>
                    <a:pt x="39" y="31"/>
                  </a:cubicBezTo>
                  <a:cubicBezTo>
                    <a:pt x="38" y="33"/>
                    <a:pt x="37" y="34"/>
                    <a:pt x="35"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5" name="Freeform 140">
              <a:extLst>
                <a:ext uri="{FF2B5EF4-FFF2-40B4-BE49-F238E27FC236}">
                  <a16:creationId xmlns="" xmlns:a16="http://schemas.microsoft.com/office/drawing/2014/main" id="{FBA6EF93-C66C-40A9-AD46-A13121AAC150}"/>
                </a:ext>
              </a:extLst>
            </p:cNvPr>
            <p:cNvSpPr>
              <a:spLocks/>
            </p:cNvSpPr>
            <p:nvPr/>
          </p:nvSpPr>
          <p:spPr bwMode="auto">
            <a:xfrm>
              <a:off x="6882" y="1345"/>
              <a:ext cx="48" cy="57"/>
            </a:xfrm>
            <a:custGeom>
              <a:avLst/>
              <a:gdLst>
                <a:gd name="T0" fmla="*/ 15 w 20"/>
                <a:gd name="T1" fmla="*/ 24 h 24"/>
                <a:gd name="T2" fmla="*/ 10 w 20"/>
                <a:gd name="T3" fmla="*/ 22 h 24"/>
                <a:gd name="T4" fmla="*/ 1 w 20"/>
                <a:gd name="T5" fmla="*/ 8 h 24"/>
                <a:gd name="T6" fmla="*/ 2 w 20"/>
                <a:gd name="T7" fmla="*/ 1 h 24"/>
                <a:gd name="T8" fmla="*/ 9 w 20"/>
                <a:gd name="T9" fmla="*/ 2 h 24"/>
                <a:gd name="T10" fmla="*/ 19 w 20"/>
                <a:gd name="T11" fmla="*/ 16 h 24"/>
                <a:gd name="T12" fmla="*/ 17 w 20"/>
                <a:gd name="T13" fmla="*/ 23 h 24"/>
                <a:gd name="T14" fmla="*/ 15 w 20"/>
                <a:gd name="T15" fmla="*/ 24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24">
                  <a:moveTo>
                    <a:pt x="15" y="24"/>
                  </a:moveTo>
                  <a:cubicBezTo>
                    <a:pt x="13" y="24"/>
                    <a:pt x="11" y="23"/>
                    <a:pt x="10" y="22"/>
                  </a:cubicBezTo>
                  <a:cubicBezTo>
                    <a:pt x="1" y="8"/>
                    <a:pt x="1" y="8"/>
                    <a:pt x="1" y="8"/>
                  </a:cubicBezTo>
                  <a:cubicBezTo>
                    <a:pt x="0" y="6"/>
                    <a:pt x="0" y="3"/>
                    <a:pt x="2" y="1"/>
                  </a:cubicBezTo>
                  <a:cubicBezTo>
                    <a:pt x="5" y="0"/>
                    <a:pt x="8" y="0"/>
                    <a:pt x="9" y="2"/>
                  </a:cubicBezTo>
                  <a:cubicBezTo>
                    <a:pt x="19" y="16"/>
                    <a:pt x="19" y="16"/>
                    <a:pt x="19" y="16"/>
                  </a:cubicBezTo>
                  <a:cubicBezTo>
                    <a:pt x="20" y="19"/>
                    <a:pt x="19" y="22"/>
                    <a:pt x="17" y="23"/>
                  </a:cubicBezTo>
                  <a:cubicBezTo>
                    <a:pt x="16" y="24"/>
                    <a:pt x="15" y="24"/>
                    <a:pt x="15"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6" name="Freeform 141">
              <a:extLst>
                <a:ext uri="{FF2B5EF4-FFF2-40B4-BE49-F238E27FC236}">
                  <a16:creationId xmlns="" xmlns:a16="http://schemas.microsoft.com/office/drawing/2014/main" id="{ECDB2D2B-F091-4469-8DD4-F6E524639ABB}"/>
                </a:ext>
              </a:extLst>
            </p:cNvPr>
            <p:cNvSpPr>
              <a:spLocks noEditPoints="1"/>
            </p:cNvSpPr>
            <p:nvPr/>
          </p:nvSpPr>
          <p:spPr bwMode="auto">
            <a:xfrm>
              <a:off x="6030" y="394"/>
              <a:ext cx="1097" cy="980"/>
            </a:xfrm>
            <a:custGeom>
              <a:avLst/>
              <a:gdLst>
                <a:gd name="T0" fmla="*/ 233 w 461"/>
                <a:gd name="T1" fmla="*/ 412 h 412"/>
                <a:gd name="T2" fmla="*/ 100 w 461"/>
                <a:gd name="T3" fmla="*/ 368 h 412"/>
                <a:gd name="T4" fmla="*/ 14 w 461"/>
                <a:gd name="T5" fmla="*/ 232 h 412"/>
                <a:gd name="T6" fmla="*/ 206 w 461"/>
                <a:gd name="T7" fmla="*/ 17 h 412"/>
                <a:gd name="T8" fmla="*/ 446 w 461"/>
                <a:gd name="T9" fmla="*/ 208 h 412"/>
                <a:gd name="T10" fmla="*/ 446 w 461"/>
                <a:gd name="T11" fmla="*/ 208 h 412"/>
                <a:gd name="T12" fmla="*/ 261 w 461"/>
                <a:gd name="T13" fmla="*/ 410 h 412"/>
                <a:gd name="T14" fmla="*/ 233 w 461"/>
                <a:gd name="T15" fmla="*/ 412 h 412"/>
                <a:gd name="T16" fmla="*/ 232 w 461"/>
                <a:gd name="T17" fmla="*/ 25 h 412"/>
                <a:gd name="T18" fmla="*/ 207 w 461"/>
                <a:gd name="T19" fmla="*/ 27 h 412"/>
                <a:gd name="T20" fmla="*/ 24 w 461"/>
                <a:gd name="T21" fmla="*/ 231 h 412"/>
                <a:gd name="T22" fmla="*/ 106 w 461"/>
                <a:gd name="T23" fmla="*/ 360 h 412"/>
                <a:gd name="T24" fmla="*/ 260 w 461"/>
                <a:gd name="T25" fmla="*/ 400 h 412"/>
                <a:gd name="T26" fmla="*/ 437 w 461"/>
                <a:gd name="T27" fmla="*/ 209 h 412"/>
                <a:gd name="T28" fmla="*/ 437 w 461"/>
                <a:gd name="T29" fmla="*/ 209 h 412"/>
                <a:gd name="T30" fmla="*/ 232 w 461"/>
                <a:gd name="T31" fmla="*/ 25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61" h="412">
                  <a:moveTo>
                    <a:pt x="233" y="412"/>
                  </a:moveTo>
                  <a:cubicBezTo>
                    <a:pt x="186" y="412"/>
                    <a:pt x="139" y="396"/>
                    <a:pt x="100" y="368"/>
                  </a:cubicBezTo>
                  <a:cubicBezTo>
                    <a:pt x="53" y="333"/>
                    <a:pt x="22" y="284"/>
                    <a:pt x="14" y="232"/>
                  </a:cubicBezTo>
                  <a:cubicBezTo>
                    <a:pt x="0" y="129"/>
                    <a:pt x="84" y="34"/>
                    <a:pt x="206" y="17"/>
                  </a:cubicBezTo>
                  <a:cubicBezTo>
                    <a:pt x="326" y="0"/>
                    <a:pt x="432" y="104"/>
                    <a:pt x="446" y="208"/>
                  </a:cubicBezTo>
                  <a:cubicBezTo>
                    <a:pt x="446" y="208"/>
                    <a:pt x="446" y="208"/>
                    <a:pt x="446" y="208"/>
                  </a:cubicBezTo>
                  <a:cubicBezTo>
                    <a:pt x="461" y="309"/>
                    <a:pt x="384" y="392"/>
                    <a:pt x="261" y="410"/>
                  </a:cubicBezTo>
                  <a:cubicBezTo>
                    <a:pt x="252" y="411"/>
                    <a:pt x="242" y="412"/>
                    <a:pt x="233" y="412"/>
                  </a:cubicBezTo>
                  <a:close/>
                  <a:moveTo>
                    <a:pt x="232" y="25"/>
                  </a:moveTo>
                  <a:cubicBezTo>
                    <a:pt x="224" y="25"/>
                    <a:pt x="215" y="26"/>
                    <a:pt x="207" y="27"/>
                  </a:cubicBezTo>
                  <a:cubicBezTo>
                    <a:pt x="91" y="43"/>
                    <a:pt x="10" y="133"/>
                    <a:pt x="24" y="231"/>
                  </a:cubicBezTo>
                  <a:cubicBezTo>
                    <a:pt x="31" y="280"/>
                    <a:pt x="61" y="327"/>
                    <a:pt x="106" y="360"/>
                  </a:cubicBezTo>
                  <a:cubicBezTo>
                    <a:pt x="151" y="393"/>
                    <a:pt x="207" y="407"/>
                    <a:pt x="260" y="400"/>
                  </a:cubicBezTo>
                  <a:cubicBezTo>
                    <a:pt x="377" y="383"/>
                    <a:pt x="450" y="305"/>
                    <a:pt x="437" y="209"/>
                  </a:cubicBezTo>
                  <a:cubicBezTo>
                    <a:pt x="437" y="209"/>
                    <a:pt x="437" y="209"/>
                    <a:pt x="437" y="209"/>
                  </a:cubicBezTo>
                  <a:cubicBezTo>
                    <a:pt x="424" y="117"/>
                    <a:pt x="336" y="25"/>
                    <a:pt x="23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7" name="Freeform 142">
              <a:extLst>
                <a:ext uri="{FF2B5EF4-FFF2-40B4-BE49-F238E27FC236}">
                  <a16:creationId xmlns="" xmlns:a16="http://schemas.microsoft.com/office/drawing/2014/main" id="{795F7677-009E-446A-ABEE-9BA4CA1FA38F}"/>
                </a:ext>
              </a:extLst>
            </p:cNvPr>
            <p:cNvSpPr>
              <a:spLocks noEditPoints="1"/>
            </p:cNvSpPr>
            <p:nvPr/>
          </p:nvSpPr>
          <p:spPr bwMode="auto">
            <a:xfrm>
              <a:off x="6499" y="831"/>
              <a:ext cx="471" cy="424"/>
            </a:xfrm>
            <a:custGeom>
              <a:avLst/>
              <a:gdLst>
                <a:gd name="T0" fmla="*/ 100 w 198"/>
                <a:gd name="T1" fmla="*/ 178 h 178"/>
                <a:gd name="T2" fmla="*/ 42 w 198"/>
                <a:gd name="T3" fmla="*/ 159 h 178"/>
                <a:gd name="T4" fmla="*/ 4 w 198"/>
                <a:gd name="T5" fmla="*/ 99 h 178"/>
                <a:gd name="T6" fmla="*/ 24 w 198"/>
                <a:gd name="T7" fmla="*/ 36 h 178"/>
                <a:gd name="T8" fmla="*/ 88 w 198"/>
                <a:gd name="T9" fmla="*/ 4 h 178"/>
                <a:gd name="T10" fmla="*/ 158 w 198"/>
                <a:gd name="T11" fmla="*/ 25 h 178"/>
                <a:gd name="T12" fmla="*/ 194 w 198"/>
                <a:gd name="T13" fmla="*/ 88 h 178"/>
                <a:gd name="T14" fmla="*/ 175 w 198"/>
                <a:gd name="T15" fmla="*/ 148 h 178"/>
                <a:gd name="T16" fmla="*/ 112 w 198"/>
                <a:gd name="T17" fmla="*/ 177 h 178"/>
                <a:gd name="T18" fmla="*/ 100 w 198"/>
                <a:gd name="T19" fmla="*/ 178 h 178"/>
                <a:gd name="T20" fmla="*/ 99 w 198"/>
                <a:gd name="T21" fmla="*/ 13 h 178"/>
                <a:gd name="T22" fmla="*/ 89 w 198"/>
                <a:gd name="T23" fmla="*/ 13 h 178"/>
                <a:gd name="T24" fmla="*/ 32 w 198"/>
                <a:gd name="T25" fmla="*/ 42 h 178"/>
                <a:gd name="T26" fmla="*/ 13 w 198"/>
                <a:gd name="T27" fmla="*/ 97 h 178"/>
                <a:gd name="T28" fmla="*/ 47 w 198"/>
                <a:gd name="T29" fmla="*/ 151 h 178"/>
                <a:gd name="T30" fmla="*/ 111 w 198"/>
                <a:gd name="T31" fmla="*/ 168 h 178"/>
                <a:gd name="T32" fmla="*/ 168 w 198"/>
                <a:gd name="T33" fmla="*/ 141 h 178"/>
                <a:gd name="T34" fmla="*/ 185 w 198"/>
                <a:gd name="T35" fmla="*/ 89 h 178"/>
                <a:gd name="T36" fmla="*/ 152 w 198"/>
                <a:gd name="T37" fmla="*/ 33 h 178"/>
                <a:gd name="T38" fmla="*/ 99 w 198"/>
                <a:gd name="T39" fmla="*/ 13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98" h="178">
                  <a:moveTo>
                    <a:pt x="100" y="178"/>
                  </a:moveTo>
                  <a:cubicBezTo>
                    <a:pt x="80" y="178"/>
                    <a:pt x="59" y="171"/>
                    <a:pt x="42" y="159"/>
                  </a:cubicBezTo>
                  <a:cubicBezTo>
                    <a:pt x="21" y="144"/>
                    <a:pt x="7" y="122"/>
                    <a:pt x="4" y="99"/>
                  </a:cubicBezTo>
                  <a:cubicBezTo>
                    <a:pt x="0" y="76"/>
                    <a:pt x="8" y="53"/>
                    <a:pt x="24" y="36"/>
                  </a:cubicBezTo>
                  <a:cubicBezTo>
                    <a:pt x="40" y="19"/>
                    <a:pt x="63" y="7"/>
                    <a:pt x="88" y="4"/>
                  </a:cubicBezTo>
                  <a:cubicBezTo>
                    <a:pt x="112" y="0"/>
                    <a:pt x="137" y="8"/>
                    <a:pt x="158" y="25"/>
                  </a:cubicBezTo>
                  <a:cubicBezTo>
                    <a:pt x="178" y="41"/>
                    <a:pt x="191" y="64"/>
                    <a:pt x="194" y="88"/>
                  </a:cubicBezTo>
                  <a:cubicBezTo>
                    <a:pt x="198" y="111"/>
                    <a:pt x="191" y="132"/>
                    <a:pt x="175" y="148"/>
                  </a:cubicBezTo>
                  <a:cubicBezTo>
                    <a:pt x="160" y="163"/>
                    <a:pt x="138" y="174"/>
                    <a:pt x="112" y="177"/>
                  </a:cubicBezTo>
                  <a:cubicBezTo>
                    <a:pt x="108" y="178"/>
                    <a:pt x="104" y="178"/>
                    <a:pt x="100" y="178"/>
                  </a:cubicBezTo>
                  <a:close/>
                  <a:moveTo>
                    <a:pt x="99" y="13"/>
                  </a:moveTo>
                  <a:cubicBezTo>
                    <a:pt x="96" y="13"/>
                    <a:pt x="93" y="13"/>
                    <a:pt x="89" y="13"/>
                  </a:cubicBezTo>
                  <a:cubicBezTo>
                    <a:pt x="66" y="17"/>
                    <a:pt x="46" y="27"/>
                    <a:pt x="32" y="42"/>
                  </a:cubicBezTo>
                  <a:cubicBezTo>
                    <a:pt x="17" y="58"/>
                    <a:pt x="11" y="78"/>
                    <a:pt x="13" y="97"/>
                  </a:cubicBezTo>
                  <a:cubicBezTo>
                    <a:pt x="16" y="118"/>
                    <a:pt x="29" y="137"/>
                    <a:pt x="47" y="151"/>
                  </a:cubicBezTo>
                  <a:cubicBezTo>
                    <a:pt x="66" y="165"/>
                    <a:pt x="89" y="171"/>
                    <a:pt x="111" y="168"/>
                  </a:cubicBezTo>
                  <a:cubicBezTo>
                    <a:pt x="134" y="164"/>
                    <a:pt x="154" y="155"/>
                    <a:pt x="168" y="141"/>
                  </a:cubicBezTo>
                  <a:cubicBezTo>
                    <a:pt x="182" y="127"/>
                    <a:pt x="187" y="109"/>
                    <a:pt x="185" y="89"/>
                  </a:cubicBezTo>
                  <a:cubicBezTo>
                    <a:pt x="182" y="68"/>
                    <a:pt x="170" y="47"/>
                    <a:pt x="152" y="33"/>
                  </a:cubicBezTo>
                  <a:cubicBezTo>
                    <a:pt x="136" y="20"/>
                    <a:pt x="118" y="13"/>
                    <a:pt x="99"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8" name="Freeform 143">
              <a:extLst>
                <a:ext uri="{FF2B5EF4-FFF2-40B4-BE49-F238E27FC236}">
                  <a16:creationId xmlns="" xmlns:a16="http://schemas.microsoft.com/office/drawing/2014/main" id="{66512758-3AB5-4A9A-9387-ECB935AFE194}"/>
                </a:ext>
              </a:extLst>
            </p:cNvPr>
            <p:cNvSpPr>
              <a:spLocks noEditPoints="1"/>
            </p:cNvSpPr>
            <p:nvPr/>
          </p:nvSpPr>
          <p:spPr bwMode="auto">
            <a:xfrm>
              <a:off x="6713" y="608"/>
              <a:ext cx="231" cy="207"/>
            </a:xfrm>
            <a:custGeom>
              <a:avLst/>
              <a:gdLst>
                <a:gd name="T0" fmla="*/ 48 w 97"/>
                <a:gd name="T1" fmla="*/ 87 h 87"/>
                <a:gd name="T2" fmla="*/ 1 w 97"/>
                <a:gd name="T3" fmla="*/ 48 h 87"/>
                <a:gd name="T4" fmla="*/ 12 w 97"/>
                <a:gd name="T5" fmla="*/ 17 h 87"/>
                <a:gd name="T6" fmla="*/ 42 w 97"/>
                <a:gd name="T7" fmla="*/ 2 h 87"/>
                <a:gd name="T8" fmla="*/ 77 w 97"/>
                <a:gd name="T9" fmla="*/ 12 h 87"/>
                <a:gd name="T10" fmla="*/ 94 w 97"/>
                <a:gd name="T11" fmla="*/ 43 h 87"/>
                <a:gd name="T12" fmla="*/ 54 w 97"/>
                <a:gd name="T13" fmla="*/ 87 h 87"/>
                <a:gd name="T14" fmla="*/ 48 w 97"/>
                <a:gd name="T15" fmla="*/ 87 h 87"/>
                <a:gd name="T16" fmla="*/ 48 w 97"/>
                <a:gd name="T17" fmla="*/ 11 h 87"/>
                <a:gd name="T18" fmla="*/ 44 w 97"/>
                <a:gd name="T19" fmla="*/ 12 h 87"/>
                <a:gd name="T20" fmla="*/ 19 w 97"/>
                <a:gd name="T21" fmla="*/ 24 h 87"/>
                <a:gd name="T22" fmla="*/ 11 w 97"/>
                <a:gd name="T23" fmla="*/ 47 h 87"/>
                <a:gd name="T24" fmla="*/ 53 w 97"/>
                <a:gd name="T25" fmla="*/ 77 h 87"/>
                <a:gd name="T26" fmla="*/ 84 w 97"/>
                <a:gd name="T27" fmla="*/ 44 h 87"/>
                <a:gd name="T28" fmla="*/ 70 w 97"/>
                <a:gd name="T29" fmla="*/ 20 h 87"/>
                <a:gd name="T30" fmla="*/ 48 w 97"/>
                <a:gd name="T31" fmla="*/ 11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7" h="87">
                  <a:moveTo>
                    <a:pt x="48" y="87"/>
                  </a:moveTo>
                  <a:cubicBezTo>
                    <a:pt x="26" y="87"/>
                    <a:pt x="5" y="70"/>
                    <a:pt x="1" y="48"/>
                  </a:cubicBezTo>
                  <a:cubicBezTo>
                    <a:pt x="0" y="37"/>
                    <a:pt x="4" y="26"/>
                    <a:pt x="12" y="17"/>
                  </a:cubicBezTo>
                  <a:cubicBezTo>
                    <a:pt x="19" y="9"/>
                    <a:pt x="30" y="4"/>
                    <a:pt x="42" y="2"/>
                  </a:cubicBezTo>
                  <a:cubicBezTo>
                    <a:pt x="54" y="0"/>
                    <a:pt x="66" y="4"/>
                    <a:pt x="77" y="12"/>
                  </a:cubicBezTo>
                  <a:cubicBezTo>
                    <a:pt x="86" y="20"/>
                    <a:pt x="93" y="31"/>
                    <a:pt x="94" y="43"/>
                  </a:cubicBezTo>
                  <a:cubicBezTo>
                    <a:pt x="97" y="65"/>
                    <a:pt x="81" y="83"/>
                    <a:pt x="54" y="87"/>
                  </a:cubicBezTo>
                  <a:cubicBezTo>
                    <a:pt x="52" y="87"/>
                    <a:pt x="50" y="87"/>
                    <a:pt x="48" y="87"/>
                  </a:cubicBezTo>
                  <a:close/>
                  <a:moveTo>
                    <a:pt x="48" y="11"/>
                  </a:moveTo>
                  <a:cubicBezTo>
                    <a:pt x="47" y="11"/>
                    <a:pt x="45" y="11"/>
                    <a:pt x="44" y="12"/>
                  </a:cubicBezTo>
                  <a:cubicBezTo>
                    <a:pt x="34" y="13"/>
                    <a:pt x="25" y="17"/>
                    <a:pt x="19" y="24"/>
                  </a:cubicBezTo>
                  <a:cubicBezTo>
                    <a:pt x="13" y="31"/>
                    <a:pt x="10" y="39"/>
                    <a:pt x="11" y="47"/>
                  </a:cubicBezTo>
                  <a:cubicBezTo>
                    <a:pt x="14" y="65"/>
                    <a:pt x="34" y="80"/>
                    <a:pt x="53" y="77"/>
                  </a:cubicBezTo>
                  <a:cubicBezTo>
                    <a:pt x="71" y="75"/>
                    <a:pt x="87" y="63"/>
                    <a:pt x="84" y="44"/>
                  </a:cubicBezTo>
                  <a:cubicBezTo>
                    <a:pt x="83" y="35"/>
                    <a:pt x="78" y="26"/>
                    <a:pt x="70" y="20"/>
                  </a:cubicBezTo>
                  <a:cubicBezTo>
                    <a:pt x="64" y="14"/>
                    <a:pt x="56" y="11"/>
                    <a:pt x="4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69" name="Freeform 144">
              <a:extLst>
                <a:ext uri="{FF2B5EF4-FFF2-40B4-BE49-F238E27FC236}">
                  <a16:creationId xmlns="" xmlns:a16="http://schemas.microsoft.com/office/drawing/2014/main" id="{0A7D567D-749B-4219-BB29-6454B11AB4D7}"/>
                </a:ext>
              </a:extLst>
            </p:cNvPr>
            <p:cNvSpPr>
              <a:spLocks noEditPoints="1"/>
            </p:cNvSpPr>
            <p:nvPr/>
          </p:nvSpPr>
          <p:spPr bwMode="auto">
            <a:xfrm>
              <a:off x="6532" y="679"/>
              <a:ext cx="157" cy="150"/>
            </a:xfrm>
            <a:custGeom>
              <a:avLst/>
              <a:gdLst>
                <a:gd name="T0" fmla="*/ 33 w 66"/>
                <a:gd name="T1" fmla="*/ 63 h 63"/>
                <a:gd name="T2" fmla="*/ 1 w 66"/>
                <a:gd name="T3" fmla="*/ 36 h 63"/>
                <a:gd name="T4" fmla="*/ 5 w 66"/>
                <a:gd name="T5" fmla="*/ 17 h 63"/>
                <a:gd name="T6" fmla="*/ 28 w 66"/>
                <a:gd name="T7" fmla="*/ 3 h 63"/>
                <a:gd name="T8" fmla="*/ 65 w 66"/>
                <a:gd name="T9" fmla="*/ 31 h 63"/>
                <a:gd name="T10" fmla="*/ 65 w 66"/>
                <a:gd name="T11" fmla="*/ 31 h 63"/>
                <a:gd name="T12" fmla="*/ 61 w 66"/>
                <a:gd name="T13" fmla="*/ 49 h 63"/>
                <a:gd name="T14" fmla="*/ 38 w 66"/>
                <a:gd name="T15" fmla="*/ 62 h 63"/>
                <a:gd name="T16" fmla="*/ 33 w 66"/>
                <a:gd name="T17" fmla="*/ 63 h 63"/>
                <a:gd name="T18" fmla="*/ 33 w 66"/>
                <a:gd name="T19" fmla="*/ 13 h 63"/>
                <a:gd name="T20" fmla="*/ 30 w 66"/>
                <a:gd name="T21" fmla="*/ 13 h 63"/>
                <a:gd name="T22" fmla="*/ 13 w 66"/>
                <a:gd name="T23" fmla="*/ 22 h 63"/>
                <a:gd name="T24" fmla="*/ 10 w 66"/>
                <a:gd name="T25" fmla="*/ 35 h 63"/>
                <a:gd name="T26" fmla="*/ 36 w 66"/>
                <a:gd name="T27" fmla="*/ 52 h 63"/>
                <a:gd name="T28" fmla="*/ 53 w 66"/>
                <a:gd name="T29" fmla="*/ 44 h 63"/>
                <a:gd name="T30" fmla="*/ 55 w 66"/>
                <a:gd name="T31" fmla="*/ 32 h 63"/>
                <a:gd name="T32" fmla="*/ 55 w 66"/>
                <a:gd name="T33" fmla="*/ 32 h 63"/>
                <a:gd name="T34" fmla="*/ 33 w 66"/>
                <a:gd name="T35" fmla="*/ 1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 h="63">
                  <a:moveTo>
                    <a:pt x="33" y="63"/>
                  </a:moveTo>
                  <a:cubicBezTo>
                    <a:pt x="18" y="63"/>
                    <a:pt x="3" y="51"/>
                    <a:pt x="1" y="36"/>
                  </a:cubicBezTo>
                  <a:cubicBezTo>
                    <a:pt x="0" y="29"/>
                    <a:pt x="1" y="22"/>
                    <a:pt x="5" y="17"/>
                  </a:cubicBezTo>
                  <a:cubicBezTo>
                    <a:pt x="11" y="9"/>
                    <a:pt x="19" y="5"/>
                    <a:pt x="28" y="3"/>
                  </a:cubicBezTo>
                  <a:cubicBezTo>
                    <a:pt x="46" y="0"/>
                    <a:pt x="63" y="15"/>
                    <a:pt x="65" y="31"/>
                  </a:cubicBezTo>
                  <a:cubicBezTo>
                    <a:pt x="65" y="31"/>
                    <a:pt x="65" y="31"/>
                    <a:pt x="65" y="31"/>
                  </a:cubicBezTo>
                  <a:cubicBezTo>
                    <a:pt x="66" y="38"/>
                    <a:pt x="65" y="44"/>
                    <a:pt x="61" y="49"/>
                  </a:cubicBezTo>
                  <a:cubicBezTo>
                    <a:pt x="56" y="56"/>
                    <a:pt x="48" y="61"/>
                    <a:pt x="38" y="62"/>
                  </a:cubicBezTo>
                  <a:cubicBezTo>
                    <a:pt x="36" y="62"/>
                    <a:pt x="35" y="63"/>
                    <a:pt x="33" y="63"/>
                  </a:cubicBezTo>
                  <a:close/>
                  <a:moveTo>
                    <a:pt x="33" y="13"/>
                  </a:moveTo>
                  <a:cubicBezTo>
                    <a:pt x="32" y="13"/>
                    <a:pt x="31" y="13"/>
                    <a:pt x="30" y="13"/>
                  </a:cubicBezTo>
                  <a:cubicBezTo>
                    <a:pt x="23" y="14"/>
                    <a:pt x="17" y="17"/>
                    <a:pt x="13" y="22"/>
                  </a:cubicBezTo>
                  <a:cubicBezTo>
                    <a:pt x="11" y="26"/>
                    <a:pt x="10" y="30"/>
                    <a:pt x="10" y="35"/>
                  </a:cubicBezTo>
                  <a:cubicBezTo>
                    <a:pt x="12" y="46"/>
                    <a:pt x="25" y="54"/>
                    <a:pt x="36" y="52"/>
                  </a:cubicBezTo>
                  <a:cubicBezTo>
                    <a:pt x="44" y="51"/>
                    <a:pt x="49" y="48"/>
                    <a:pt x="53" y="44"/>
                  </a:cubicBezTo>
                  <a:cubicBezTo>
                    <a:pt x="55" y="40"/>
                    <a:pt x="56" y="37"/>
                    <a:pt x="55" y="32"/>
                  </a:cubicBezTo>
                  <a:cubicBezTo>
                    <a:pt x="55" y="32"/>
                    <a:pt x="55" y="32"/>
                    <a:pt x="55" y="32"/>
                  </a:cubicBezTo>
                  <a:cubicBezTo>
                    <a:pt x="54" y="23"/>
                    <a:pt x="44" y="13"/>
                    <a:pt x="33"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0" name="Freeform 145">
              <a:extLst>
                <a:ext uri="{FF2B5EF4-FFF2-40B4-BE49-F238E27FC236}">
                  <a16:creationId xmlns="" xmlns:a16="http://schemas.microsoft.com/office/drawing/2014/main" id="{515177CF-C175-490B-8153-48D2F1D039AE}"/>
                </a:ext>
              </a:extLst>
            </p:cNvPr>
            <p:cNvSpPr>
              <a:spLocks noEditPoints="1"/>
            </p:cNvSpPr>
            <p:nvPr/>
          </p:nvSpPr>
          <p:spPr bwMode="auto">
            <a:xfrm>
              <a:off x="6716" y="996"/>
              <a:ext cx="185" cy="178"/>
            </a:xfrm>
            <a:custGeom>
              <a:avLst/>
              <a:gdLst>
                <a:gd name="T0" fmla="*/ 38 w 78"/>
                <a:gd name="T1" fmla="*/ 75 h 75"/>
                <a:gd name="T2" fmla="*/ 9 w 78"/>
                <a:gd name="T3" fmla="*/ 63 h 75"/>
                <a:gd name="T4" fmla="*/ 0 w 78"/>
                <a:gd name="T5" fmla="*/ 40 h 75"/>
                <a:gd name="T6" fmla="*/ 15 w 78"/>
                <a:gd name="T7" fmla="*/ 14 h 75"/>
                <a:gd name="T8" fmla="*/ 70 w 78"/>
                <a:gd name="T9" fmla="*/ 19 h 75"/>
                <a:gd name="T10" fmla="*/ 70 w 78"/>
                <a:gd name="T11" fmla="*/ 19 h 75"/>
                <a:gd name="T12" fmla="*/ 78 w 78"/>
                <a:gd name="T13" fmla="*/ 40 h 75"/>
                <a:gd name="T14" fmla="*/ 64 w 78"/>
                <a:gd name="T15" fmla="*/ 66 h 75"/>
                <a:gd name="T16" fmla="*/ 38 w 78"/>
                <a:gd name="T17" fmla="*/ 75 h 75"/>
                <a:gd name="T18" fmla="*/ 38 w 78"/>
                <a:gd name="T19" fmla="*/ 16 h 75"/>
                <a:gd name="T20" fmla="*/ 21 w 78"/>
                <a:gd name="T21" fmla="*/ 21 h 75"/>
                <a:gd name="T22" fmla="*/ 10 w 78"/>
                <a:gd name="T23" fmla="*/ 41 h 75"/>
                <a:gd name="T24" fmla="*/ 16 w 78"/>
                <a:gd name="T25" fmla="*/ 56 h 75"/>
                <a:gd name="T26" fmla="*/ 57 w 78"/>
                <a:gd name="T27" fmla="*/ 59 h 75"/>
                <a:gd name="T28" fmla="*/ 68 w 78"/>
                <a:gd name="T29" fmla="*/ 40 h 75"/>
                <a:gd name="T30" fmla="*/ 63 w 78"/>
                <a:gd name="T31" fmla="*/ 26 h 75"/>
                <a:gd name="T32" fmla="*/ 63 w 78"/>
                <a:gd name="T33" fmla="*/ 26 h 75"/>
                <a:gd name="T34" fmla="*/ 38 w 78"/>
                <a:gd name="T35" fmla="*/ 16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8" h="75">
                  <a:moveTo>
                    <a:pt x="38" y="75"/>
                  </a:moveTo>
                  <a:cubicBezTo>
                    <a:pt x="27" y="75"/>
                    <a:pt x="16" y="71"/>
                    <a:pt x="9" y="63"/>
                  </a:cubicBezTo>
                  <a:cubicBezTo>
                    <a:pt x="3" y="57"/>
                    <a:pt x="0" y="49"/>
                    <a:pt x="0" y="40"/>
                  </a:cubicBezTo>
                  <a:cubicBezTo>
                    <a:pt x="1" y="30"/>
                    <a:pt x="6" y="21"/>
                    <a:pt x="15" y="14"/>
                  </a:cubicBezTo>
                  <a:cubicBezTo>
                    <a:pt x="31" y="0"/>
                    <a:pt x="57" y="5"/>
                    <a:pt x="70" y="19"/>
                  </a:cubicBezTo>
                  <a:cubicBezTo>
                    <a:pt x="70" y="19"/>
                    <a:pt x="70" y="19"/>
                    <a:pt x="70" y="19"/>
                  </a:cubicBezTo>
                  <a:cubicBezTo>
                    <a:pt x="76" y="25"/>
                    <a:pt x="78" y="32"/>
                    <a:pt x="78" y="40"/>
                  </a:cubicBezTo>
                  <a:cubicBezTo>
                    <a:pt x="77" y="50"/>
                    <a:pt x="72" y="59"/>
                    <a:pt x="64" y="66"/>
                  </a:cubicBezTo>
                  <a:cubicBezTo>
                    <a:pt x="57" y="72"/>
                    <a:pt x="47" y="75"/>
                    <a:pt x="38" y="75"/>
                  </a:cubicBezTo>
                  <a:close/>
                  <a:moveTo>
                    <a:pt x="38" y="16"/>
                  </a:moveTo>
                  <a:cubicBezTo>
                    <a:pt x="32" y="16"/>
                    <a:pt x="26" y="17"/>
                    <a:pt x="21" y="21"/>
                  </a:cubicBezTo>
                  <a:cubicBezTo>
                    <a:pt x="14" y="26"/>
                    <a:pt x="11" y="34"/>
                    <a:pt x="10" y="41"/>
                  </a:cubicBezTo>
                  <a:cubicBezTo>
                    <a:pt x="10" y="47"/>
                    <a:pt x="12" y="52"/>
                    <a:pt x="16" y="56"/>
                  </a:cubicBezTo>
                  <a:cubicBezTo>
                    <a:pt x="26" y="67"/>
                    <a:pt x="46" y="68"/>
                    <a:pt x="57" y="59"/>
                  </a:cubicBezTo>
                  <a:cubicBezTo>
                    <a:pt x="64" y="53"/>
                    <a:pt x="68" y="46"/>
                    <a:pt x="68" y="40"/>
                  </a:cubicBezTo>
                  <a:cubicBezTo>
                    <a:pt x="69" y="35"/>
                    <a:pt x="67" y="30"/>
                    <a:pt x="63" y="26"/>
                  </a:cubicBezTo>
                  <a:cubicBezTo>
                    <a:pt x="63" y="26"/>
                    <a:pt x="63" y="26"/>
                    <a:pt x="63" y="26"/>
                  </a:cubicBezTo>
                  <a:cubicBezTo>
                    <a:pt x="57" y="19"/>
                    <a:pt x="47" y="16"/>
                    <a:pt x="38"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1" name="Freeform 146">
              <a:extLst>
                <a:ext uri="{FF2B5EF4-FFF2-40B4-BE49-F238E27FC236}">
                  <a16:creationId xmlns="" xmlns:a16="http://schemas.microsoft.com/office/drawing/2014/main" id="{C453DF4E-7AC0-462A-9028-050BDEF8D554}"/>
                </a:ext>
              </a:extLst>
            </p:cNvPr>
            <p:cNvSpPr>
              <a:spLocks noEditPoints="1"/>
            </p:cNvSpPr>
            <p:nvPr/>
          </p:nvSpPr>
          <p:spPr bwMode="auto">
            <a:xfrm>
              <a:off x="5964" y="327"/>
              <a:ext cx="1237" cy="1156"/>
            </a:xfrm>
            <a:custGeom>
              <a:avLst/>
              <a:gdLst>
                <a:gd name="T0" fmla="*/ 251 w 520"/>
                <a:gd name="T1" fmla="*/ 475 h 486"/>
                <a:gd name="T2" fmla="*/ 121 w 520"/>
                <a:gd name="T3" fmla="*/ 442 h 486"/>
                <a:gd name="T4" fmla="*/ 13 w 520"/>
                <a:gd name="T5" fmla="*/ 301 h 486"/>
                <a:gd name="T6" fmla="*/ 49 w 520"/>
                <a:gd name="T7" fmla="*/ 127 h 486"/>
                <a:gd name="T8" fmla="*/ 214 w 520"/>
                <a:gd name="T9" fmla="*/ 14 h 486"/>
                <a:gd name="T10" fmla="*/ 401 w 520"/>
                <a:gd name="T11" fmla="*/ 46 h 486"/>
                <a:gd name="T12" fmla="*/ 508 w 520"/>
                <a:gd name="T13" fmla="*/ 194 h 486"/>
                <a:gd name="T14" fmla="*/ 508 w 520"/>
                <a:gd name="T15" fmla="*/ 194 h 486"/>
                <a:gd name="T16" fmla="*/ 476 w 520"/>
                <a:gd name="T17" fmla="*/ 359 h 486"/>
                <a:gd name="T18" fmla="*/ 310 w 520"/>
                <a:gd name="T19" fmla="*/ 469 h 486"/>
                <a:gd name="T20" fmla="*/ 251 w 520"/>
                <a:gd name="T21" fmla="*/ 475 h 486"/>
                <a:gd name="T22" fmla="*/ 265 w 520"/>
                <a:gd name="T23" fmla="*/ 18 h 486"/>
                <a:gd name="T24" fmla="*/ 216 w 520"/>
                <a:gd name="T25" fmla="*/ 23 h 486"/>
                <a:gd name="T26" fmla="*/ 57 w 520"/>
                <a:gd name="T27" fmla="*/ 132 h 486"/>
                <a:gd name="T28" fmla="*/ 22 w 520"/>
                <a:gd name="T29" fmla="*/ 299 h 486"/>
                <a:gd name="T30" fmla="*/ 308 w 520"/>
                <a:gd name="T31" fmla="*/ 459 h 486"/>
                <a:gd name="T32" fmla="*/ 468 w 520"/>
                <a:gd name="T33" fmla="*/ 353 h 486"/>
                <a:gd name="T34" fmla="*/ 499 w 520"/>
                <a:gd name="T35" fmla="*/ 196 h 486"/>
                <a:gd name="T36" fmla="*/ 265 w 520"/>
                <a:gd name="T37" fmla="*/ 18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20" h="486">
                  <a:moveTo>
                    <a:pt x="251" y="475"/>
                  </a:moveTo>
                  <a:cubicBezTo>
                    <a:pt x="205" y="475"/>
                    <a:pt x="161" y="464"/>
                    <a:pt x="121" y="442"/>
                  </a:cubicBezTo>
                  <a:cubicBezTo>
                    <a:pt x="64" y="411"/>
                    <a:pt x="25" y="361"/>
                    <a:pt x="13" y="301"/>
                  </a:cubicBezTo>
                  <a:cubicBezTo>
                    <a:pt x="0" y="243"/>
                    <a:pt x="13" y="181"/>
                    <a:pt x="49" y="127"/>
                  </a:cubicBezTo>
                  <a:cubicBezTo>
                    <a:pt x="87" y="68"/>
                    <a:pt x="147" y="27"/>
                    <a:pt x="214" y="14"/>
                  </a:cubicBezTo>
                  <a:cubicBezTo>
                    <a:pt x="279" y="0"/>
                    <a:pt x="345" y="12"/>
                    <a:pt x="401" y="46"/>
                  </a:cubicBezTo>
                  <a:cubicBezTo>
                    <a:pt x="457" y="81"/>
                    <a:pt x="495" y="133"/>
                    <a:pt x="508" y="194"/>
                  </a:cubicBezTo>
                  <a:cubicBezTo>
                    <a:pt x="508" y="194"/>
                    <a:pt x="508" y="194"/>
                    <a:pt x="508" y="194"/>
                  </a:cubicBezTo>
                  <a:cubicBezTo>
                    <a:pt x="520" y="251"/>
                    <a:pt x="509" y="309"/>
                    <a:pt x="476" y="359"/>
                  </a:cubicBezTo>
                  <a:cubicBezTo>
                    <a:pt x="440" y="415"/>
                    <a:pt x="379" y="455"/>
                    <a:pt x="310" y="469"/>
                  </a:cubicBezTo>
                  <a:cubicBezTo>
                    <a:pt x="291" y="473"/>
                    <a:pt x="271" y="475"/>
                    <a:pt x="251" y="475"/>
                  </a:cubicBezTo>
                  <a:close/>
                  <a:moveTo>
                    <a:pt x="265" y="18"/>
                  </a:moveTo>
                  <a:cubicBezTo>
                    <a:pt x="249" y="18"/>
                    <a:pt x="232" y="20"/>
                    <a:pt x="216" y="23"/>
                  </a:cubicBezTo>
                  <a:cubicBezTo>
                    <a:pt x="151" y="36"/>
                    <a:pt x="93" y="76"/>
                    <a:pt x="57" y="132"/>
                  </a:cubicBezTo>
                  <a:cubicBezTo>
                    <a:pt x="23" y="184"/>
                    <a:pt x="10" y="243"/>
                    <a:pt x="22" y="299"/>
                  </a:cubicBezTo>
                  <a:cubicBezTo>
                    <a:pt x="47" y="414"/>
                    <a:pt x="175" y="486"/>
                    <a:pt x="308" y="459"/>
                  </a:cubicBezTo>
                  <a:cubicBezTo>
                    <a:pt x="375" y="446"/>
                    <a:pt x="433" y="407"/>
                    <a:pt x="468" y="353"/>
                  </a:cubicBezTo>
                  <a:cubicBezTo>
                    <a:pt x="499" y="306"/>
                    <a:pt x="510" y="250"/>
                    <a:pt x="499" y="196"/>
                  </a:cubicBezTo>
                  <a:cubicBezTo>
                    <a:pt x="477" y="92"/>
                    <a:pt x="375" y="18"/>
                    <a:pt x="265" y="18"/>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2" name="Freeform 147">
              <a:extLst>
                <a:ext uri="{FF2B5EF4-FFF2-40B4-BE49-F238E27FC236}">
                  <a16:creationId xmlns="" xmlns:a16="http://schemas.microsoft.com/office/drawing/2014/main" id="{FF55782D-25BA-47F8-9D9E-F603E2A002FF}"/>
                </a:ext>
              </a:extLst>
            </p:cNvPr>
            <p:cNvSpPr>
              <a:spLocks/>
            </p:cNvSpPr>
            <p:nvPr/>
          </p:nvSpPr>
          <p:spPr bwMode="auto">
            <a:xfrm>
              <a:off x="6199" y="839"/>
              <a:ext cx="57" cy="54"/>
            </a:xfrm>
            <a:custGeom>
              <a:avLst/>
              <a:gdLst>
                <a:gd name="T0" fmla="*/ 6 w 24"/>
                <a:gd name="T1" fmla="*/ 23 h 23"/>
                <a:gd name="T2" fmla="*/ 1 w 24"/>
                <a:gd name="T3" fmla="*/ 19 h 23"/>
                <a:gd name="T4" fmla="*/ 5 w 24"/>
                <a:gd name="T5" fmla="*/ 5 h 23"/>
                <a:gd name="T6" fmla="*/ 19 w 24"/>
                <a:gd name="T7" fmla="*/ 1 h 23"/>
                <a:gd name="T8" fmla="*/ 23 w 24"/>
                <a:gd name="T9" fmla="*/ 6 h 23"/>
                <a:gd name="T10" fmla="*/ 18 w 24"/>
                <a:gd name="T11" fmla="*/ 10 h 23"/>
                <a:gd name="T12" fmla="*/ 12 w 24"/>
                <a:gd name="T13" fmla="*/ 12 h 23"/>
                <a:gd name="T14" fmla="*/ 11 w 24"/>
                <a:gd name="T15" fmla="*/ 17 h 23"/>
                <a:gd name="T16" fmla="*/ 7 w 24"/>
                <a:gd name="T17" fmla="*/ 23 h 23"/>
                <a:gd name="T18" fmla="*/ 6 w 24"/>
                <a:gd name="T19"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23">
                  <a:moveTo>
                    <a:pt x="6" y="23"/>
                  </a:moveTo>
                  <a:cubicBezTo>
                    <a:pt x="3" y="23"/>
                    <a:pt x="1" y="21"/>
                    <a:pt x="1" y="19"/>
                  </a:cubicBezTo>
                  <a:cubicBezTo>
                    <a:pt x="0" y="14"/>
                    <a:pt x="2" y="9"/>
                    <a:pt x="5" y="5"/>
                  </a:cubicBezTo>
                  <a:cubicBezTo>
                    <a:pt x="9" y="2"/>
                    <a:pt x="14" y="0"/>
                    <a:pt x="19" y="1"/>
                  </a:cubicBezTo>
                  <a:cubicBezTo>
                    <a:pt x="22" y="1"/>
                    <a:pt x="24" y="3"/>
                    <a:pt x="23" y="6"/>
                  </a:cubicBezTo>
                  <a:cubicBezTo>
                    <a:pt x="23" y="9"/>
                    <a:pt x="21" y="11"/>
                    <a:pt x="18" y="10"/>
                  </a:cubicBezTo>
                  <a:cubicBezTo>
                    <a:pt x="16" y="10"/>
                    <a:pt x="14" y="11"/>
                    <a:pt x="12" y="12"/>
                  </a:cubicBezTo>
                  <a:cubicBezTo>
                    <a:pt x="11" y="14"/>
                    <a:pt x="10" y="16"/>
                    <a:pt x="11" y="17"/>
                  </a:cubicBezTo>
                  <a:cubicBezTo>
                    <a:pt x="11" y="20"/>
                    <a:pt x="9" y="23"/>
                    <a:pt x="7" y="23"/>
                  </a:cubicBezTo>
                  <a:cubicBezTo>
                    <a:pt x="6" y="23"/>
                    <a:pt x="6" y="23"/>
                    <a:pt x="6"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3" name="Freeform 148">
              <a:extLst>
                <a:ext uri="{FF2B5EF4-FFF2-40B4-BE49-F238E27FC236}">
                  <a16:creationId xmlns="" xmlns:a16="http://schemas.microsoft.com/office/drawing/2014/main" id="{FA2DF3E8-C59C-481A-A145-25194942D987}"/>
                </a:ext>
              </a:extLst>
            </p:cNvPr>
            <p:cNvSpPr>
              <a:spLocks/>
            </p:cNvSpPr>
            <p:nvPr/>
          </p:nvSpPr>
          <p:spPr bwMode="auto">
            <a:xfrm>
              <a:off x="6304" y="622"/>
              <a:ext cx="64" cy="57"/>
            </a:xfrm>
            <a:custGeom>
              <a:avLst/>
              <a:gdLst>
                <a:gd name="T0" fmla="*/ 7 w 27"/>
                <a:gd name="T1" fmla="*/ 24 h 24"/>
                <a:gd name="T2" fmla="*/ 2 w 27"/>
                <a:gd name="T3" fmla="*/ 21 h 24"/>
                <a:gd name="T4" fmla="*/ 6 w 27"/>
                <a:gd name="T5" fmla="*/ 5 h 24"/>
                <a:gd name="T6" fmla="*/ 23 w 27"/>
                <a:gd name="T7" fmla="*/ 2 h 24"/>
                <a:gd name="T8" fmla="*/ 26 w 27"/>
                <a:gd name="T9" fmla="*/ 9 h 24"/>
                <a:gd name="T10" fmla="*/ 19 w 27"/>
                <a:gd name="T11" fmla="*/ 11 h 24"/>
                <a:gd name="T12" fmla="*/ 13 w 27"/>
                <a:gd name="T13" fmla="*/ 13 h 24"/>
                <a:gd name="T14" fmla="*/ 11 w 27"/>
                <a:gd name="T15" fmla="*/ 18 h 24"/>
                <a:gd name="T16" fmla="*/ 8 w 27"/>
                <a:gd name="T17" fmla="*/ 24 h 24"/>
                <a:gd name="T18" fmla="*/ 7 w 27"/>
                <a:gd name="T19" fmla="*/ 2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7" h="24">
                  <a:moveTo>
                    <a:pt x="7" y="24"/>
                  </a:moveTo>
                  <a:cubicBezTo>
                    <a:pt x="5" y="24"/>
                    <a:pt x="3" y="23"/>
                    <a:pt x="2" y="21"/>
                  </a:cubicBezTo>
                  <a:cubicBezTo>
                    <a:pt x="0" y="15"/>
                    <a:pt x="2" y="9"/>
                    <a:pt x="6" y="5"/>
                  </a:cubicBezTo>
                  <a:cubicBezTo>
                    <a:pt x="11" y="1"/>
                    <a:pt x="17" y="0"/>
                    <a:pt x="23" y="2"/>
                  </a:cubicBezTo>
                  <a:cubicBezTo>
                    <a:pt x="25" y="3"/>
                    <a:pt x="27" y="6"/>
                    <a:pt x="26" y="9"/>
                  </a:cubicBezTo>
                  <a:cubicBezTo>
                    <a:pt x="25" y="11"/>
                    <a:pt x="22" y="12"/>
                    <a:pt x="19" y="11"/>
                  </a:cubicBezTo>
                  <a:cubicBezTo>
                    <a:pt x="17" y="11"/>
                    <a:pt x="15" y="11"/>
                    <a:pt x="13" y="13"/>
                  </a:cubicBezTo>
                  <a:cubicBezTo>
                    <a:pt x="11" y="14"/>
                    <a:pt x="11" y="16"/>
                    <a:pt x="11" y="18"/>
                  </a:cubicBezTo>
                  <a:cubicBezTo>
                    <a:pt x="12" y="20"/>
                    <a:pt x="11" y="23"/>
                    <a:pt x="8" y="24"/>
                  </a:cubicBezTo>
                  <a:cubicBezTo>
                    <a:pt x="8" y="24"/>
                    <a:pt x="7" y="24"/>
                    <a:pt x="7"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4" name="Freeform 149">
              <a:extLst>
                <a:ext uri="{FF2B5EF4-FFF2-40B4-BE49-F238E27FC236}">
                  <a16:creationId xmlns="" xmlns:a16="http://schemas.microsoft.com/office/drawing/2014/main" id="{21B86DD8-9E6F-43C2-A230-FDD41A0DEF0E}"/>
                </a:ext>
              </a:extLst>
            </p:cNvPr>
            <p:cNvSpPr>
              <a:spLocks/>
            </p:cNvSpPr>
            <p:nvPr/>
          </p:nvSpPr>
          <p:spPr bwMode="auto">
            <a:xfrm>
              <a:off x="6539" y="553"/>
              <a:ext cx="60" cy="62"/>
            </a:xfrm>
            <a:custGeom>
              <a:avLst/>
              <a:gdLst>
                <a:gd name="T0" fmla="*/ 7 w 25"/>
                <a:gd name="T1" fmla="*/ 26 h 26"/>
                <a:gd name="T2" fmla="*/ 3 w 25"/>
                <a:gd name="T3" fmla="*/ 23 h 26"/>
                <a:gd name="T4" fmla="*/ 5 w 25"/>
                <a:gd name="T5" fmla="*/ 7 h 26"/>
                <a:gd name="T6" fmla="*/ 21 w 25"/>
                <a:gd name="T7" fmla="*/ 1 h 26"/>
                <a:gd name="T8" fmla="*/ 25 w 25"/>
                <a:gd name="T9" fmla="*/ 7 h 26"/>
                <a:gd name="T10" fmla="*/ 19 w 25"/>
                <a:gd name="T11" fmla="*/ 11 h 26"/>
                <a:gd name="T12" fmla="*/ 13 w 25"/>
                <a:gd name="T13" fmla="*/ 13 h 26"/>
                <a:gd name="T14" fmla="*/ 12 w 25"/>
                <a:gd name="T15" fmla="*/ 19 h 26"/>
                <a:gd name="T16" fmla="*/ 9 w 25"/>
                <a:gd name="T17" fmla="*/ 25 h 26"/>
                <a:gd name="T18" fmla="*/ 7 w 25"/>
                <a:gd name="T19" fmla="*/ 26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 h="26">
                  <a:moveTo>
                    <a:pt x="7" y="26"/>
                  </a:moveTo>
                  <a:cubicBezTo>
                    <a:pt x="5" y="26"/>
                    <a:pt x="4" y="25"/>
                    <a:pt x="3" y="23"/>
                  </a:cubicBezTo>
                  <a:cubicBezTo>
                    <a:pt x="0" y="18"/>
                    <a:pt x="1" y="11"/>
                    <a:pt x="5" y="7"/>
                  </a:cubicBezTo>
                  <a:cubicBezTo>
                    <a:pt x="9" y="2"/>
                    <a:pt x="15" y="0"/>
                    <a:pt x="21" y="1"/>
                  </a:cubicBezTo>
                  <a:cubicBezTo>
                    <a:pt x="23" y="2"/>
                    <a:pt x="25" y="4"/>
                    <a:pt x="25" y="7"/>
                  </a:cubicBezTo>
                  <a:cubicBezTo>
                    <a:pt x="24" y="9"/>
                    <a:pt x="22" y="11"/>
                    <a:pt x="19" y="11"/>
                  </a:cubicBezTo>
                  <a:cubicBezTo>
                    <a:pt x="17" y="10"/>
                    <a:pt x="14" y="11"/>
                    <a:pt x="13" y="13"/>
                  </a:cubicBezTo>
                  <a:cubicBezTo>
                    <a:pt x="11" y="15"/>
                    <a:pt x="11" y="17"/>
                    <a:pt x="12" y="19"/>
                  </a:cubicBezTo>
                  <a:cubicBezTo>
                    <a:pt x="13" y="21"/>
                    <a:pt x="12" y="24"/>
                    <a:pt x="9" y="25"/>
                  </a:cubicBezTo>
                  <a:cubicBezTo>
                    <a:pt x="9" y="25"/>
                    <a:pt x="8" y="26"/>
                    <a:pt x="7" y="2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5" name="Freeform 150">
              <a:extLst>
                <a:ext uri="{FF2B5EF4-FFF2-40B4-BE49-F238E27FC236}">
                  <a16:creationId xmlns="" xmlns:a16="http://schemas.microsoft.com/office/drawing/2014/main" id="{9173107D-448B-40E8-843C-76A8B88E0004}"/>
                </a:ext>
              </a:extLst>
            </p:cNvPr>
            <p:cNvSpPr>
              <a:spLocks/>
            </p:cNvSpPr>
            <p:nvPr/>
          </p:nvSpPr>
          <p:spPr bwMode="auto">
            <a:xfrm>
              <a:off x="6392" y="967"/>
              <a:ext cx="57" cy="57"/>
            </a:xfrm>
            <a:custGeom>
              <a:avLst/>
              <a:gdLst>
                <a:gd name="T0" fmla="*/ 6 w 24"/>
                <a:gd name="T1" fmla="*/ 24 h 24"/>
                <a:gd name="T2" fmla="*/ 1 w 24"/>
                <a:gd name="T3" fmla="*/ 21 h 24"/>
                <a:gd name="T4" fmla="*/ 5 w 24"/>
                <a:gd name="T5" fmla="*/ 6 h 24"/>
                <a:gd name="T6" fmla="*/ 20 w 24"/>
                <a:gd name="T7" fmla="*/ 1 h 24"/>
                <a:gd name="T8" fmla="*/ 24 w 24"/>
                <a:gd name="T9" fmla="*/ 7 h 24"/>
                <a:gd name="T10" fmla="*/ 18 w 24"/>
                <a:gd name="T11" fmla="*/ 11 h 24"/>
                <a:gd name="T12" fmla="*/ 12 w 24"/>
                <a:gd name="T13" fmla="*/ 13 h 24"/>
                <a:gd name="T14" fmla="*/ 11 w 24"/>
                <a:gd name="T15" fmla="*/ 18 h 24"/>
                <a:gd name="T16" fmla="*/ 8 w 24"/>
                <a:gd name="T17" fmla="*/ 24 h 24"/>
                <a:gd name="T18" fmla="*/ 6 w 24"/>
                <a:gd name="T19" fmla="*/ 2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24">
                  <a:moveTo>
                    <a:pt x="6" y="24"/>
                  </a:moveTo>
                  <a:cubicBezTo>
                    <a:pt x="4" y="24"/>
                    <a:pt x="2" y="23"/>
                    <a:pt x="1" y="21"/>
                  </a:cubicBezTo>
                  <a:cubicBezTo>
                    <a:pt x="0" y="16"/>
                    <a:pt x="1" y="10"/>
                    <a:pt x="5" y="6"/>
                  </a:cubicBezTo>
                  <a:cubicBezTo>
                    <a:pt x="8" y="2"/>
                    <a:pt x="14" y="0"/>
                    <a:pt x="20" y="1"/>
                  </a:cubicBezTo>
                  <a:cubicBezTo>
                    <a:pt x="22" y="2"/>
                    <a:pt x="24" y="4"/>
                    <a:pt x="24" y="7"/>
                  </a:cubicBezTo>
                  <a:cubicBezTo>
                    <a:pt x="23" y="9"/>
                    <a:pt x="21" y="11"/>
                    <a:pt x="18" y="11"/>
                  </a:cubicBezTo>
                  <a:cubicBezTo>
                    <a:pt x="16" y="10"/>
                    <a:pt x="13" y="11"/>
                    <a:pt x="12" y="13"/>
                  </a:cubicBezTo>
                  <a:cubicBezTo>
                    <a:pt x="10" y="14"/>
                    <a:pt x="10" y="16"/>
                    <a:pt x="11" y="18"/>
                  </a:cubicBezTo>
                  <a:cubicBezTo>
                    <a:pt x="12" y="20"/>
                    <a:pt x="10" y="23"/>
                    <a:pt x="8" y="24"/>
                  </a:cubicBezTo>
                  <a:cubicBezTo>
                    <a:pt x="7" y="24"/>
                    <a:pt x="7" y="24"/>
                    <a:pt x="6"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6" name="Freeform 151">
              <a:extLst>
                <a:ext uri="{FF2B5EF4-FFF2-40B4-BE49-F238E27FC236}">
                  <a16:creationId xmlns="" xmlns:a16="http://schemas.microsoft.com/office/drawing/2014/main" id="{8A428DEC-D5E3-4068-A723-45766ACF9292}"/>
                </a:ext>
              </a:extLst>
            </p:cNvPr>
            <p:cNvSpPr>
              <a:spLocks/>
            </p:cNvSpPr>
            <p:nvPr/>
          </p:nvSpPr>
          <p:spPr bwMode="auto">
            <a:xfrm>
              <a:off x="6425" y="755"/>
              <a:ext cx="55" cy="55"/>
            </a:xfrm>
            <a:custGeom>
              <a:avLst/>
              <a:gdLst>
                <a:gd name="T0" fmla="*/ 7 w 23"/>
                <a:gd name="T1" fmla="*/ 23 h 23"/>
                <a:gd name="T2" fmla="*/ 2 w 23"/>
                <a:gd name="T3" fmla="*/ 20 h 23"/>
                <a:gd name="T4" fmla="*/ 5 w 23"/>
                <a:gd name="T5" fmla="*/ 5 h 23"/>
                <a:gd name="T6" fmla="*/ 19 w 23"/>
                <a:gd name="T7" fmla="*/ 0 h 23"/>
                <a:gd name="T8" fmla="*/ 23 w 23"/>
                <a:gd name="T9" fmla="*/ 6 h 23"/>
                <a:gd name="T10" fmla="*/ 17 w 23"/>
                <a:gd name="T11" fmla="*/ 10 h 23"/>
                <a:gd name="T12" fmla="*/ 12 w 23"/>
                <a:gd name="T13" fmla="*/ 12 h 23"/>
                <a:gd name="T14" fmla="*/ 11 w 23"/>
                <a:gd name="T15" fmla="*/ 16 h 23"/>
                <a:gd name="T16" fmla="*/ 8 w 23"/>
                <a:gd name="T17" fmla="*/ 22 h 23"/>
                <a:gd name="T18" fmla="*/ 7 w 23"/>
                <a:gd name="T19" fmla="*/ 2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23">
                  <a:moveTo>
                    <a:pt x="7" y="23"/>
                  </a:moveTo>
                  <a:cubicBezTo>
                    <a:pt x="5" y="23"/>
                    <a:pt x="3" y="22"/>
                    <a:pt x="2" y="20"/>
                  </a:cubicBezTo>
                  <a:cubicBezTo>
                    <a:pt x="0" y="15"/>
                    <a:pt x="1" y="9"/>
                    <a:pt x="5" y="5"/>
                  </a:cubicBezTo>
                  <a:cubicBezTo>
                    <a:pt x="8" y="1"/>
                    <a:pt x="14" y="0"/>
                    <a:pt x="19" y="0"/>
                  </a:cubicBezTo>
                  <a:cubicBezTo>
                    <a:pt x="21" y="1"/>
                    <a:pt x="23" y="3"/>
                    <a:pt x="23" y="6"/>
                  </a:cubicBezTo>
                  <a:cubicBezTo>
                    <a:pt x="22" y="8"/>
                    <a:pt x="20" y="10"/>
                    <a:pt x="17" y="10"/>
                  </a:cubicBezTo>
                  <a:cubicBezTo>
                    <a:pt x="15" y="10"/>
                    <a:pt x="13" y="10"/>
                    <a:pt x="12" y="12"/>
                  </a:cubicBezTo>
                  <a:cubicBezTo>
                    <a:pt x="11" y="13"/>
                    <a:pt x="11" y="15"/>
                    <a:pt x="11" y="16"/>
                  </a:cubicBezTo>
                  <a:cubicBezTo>
                    <a:pt x="12" y="19"/>
                    <a:pt x="11" y="22"/>
                    <a:pt x="8" y="22"/>
                  </a:cubicBezTo>
                  <a:cubicBezTo>
                    <a:pt x="8" y="23"/>
                    <a:pt x="7" y="23"/>
                    <a:pt x="7"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7" name="Freeform 152">
              <a:extLst>
                <a:ext uri="{FF2B5EF4-FFF2-40B4-BE49-F238E27FC236}">
                  <a16:creationId xmlns="" xmlns:a16="http://schemas.microsoft.com/office/drawing/2014/main" id="{1ABB7924-8D66-4758-852C-F58279EB75B8}"/>
                </a:ext>
              </a:extLst>
            </p:cNvPr>
            <p:cNvSpPr>
              <a:spLocks/>
            </p:cNvSpPr>
            <p:nvPr/>
          </p:nvSpPr>
          <p:spPr bwMode="auto">
            <a:xfrm>
              <a:off x="6416" y="1205"/>
              <a:ext cx="52" cy="52"/>
            </a:xfrm>
            <a:custGeom>
              <a:avLst/>
              <a:gdLst>
                <a:gd name="T0" fmla="*/ 7 w 22"/>
                <a:gd name="T1" fmla="*/ 22 h 22"/>
                <a:gd name="T2" fmla="*/ 3 w 22"/>
                <a:gd name="T3" fmla="*/ 20 h 22"/>
                <a:gd name="T4" fmla="*/ 4 w 22"/>
                <a:gd name="T5" fmla="*/ 6 h 22"/>
                <a:gd name="T6" fmla="*/ 18 w 22"/>
                <a:gd name="T7" fmla="*/ 1 h 22"/>
                <a:gd name="T8" fmla="*/ 21 w 22"/>
                <a:gd name="T9" fmla="*/ 7 h 22"/>
                <a:gd name="T10" fmla="*/ 15 w 22"/>
                <a:gd name="T11" fmla="*/ 10 h 22"/>
                <a:gd name="T12" fmla="*/ 11 w 22"/>
                <a:gd name="T13" fmla="*/ 12 h 22"/>
                <a:gd name="T14" fmla="*/ 11 w 22"/>
                <a:gd name="T15" fmla="*/ 15 h 22"/>
                <a:gd name="T16" fmla="*/ 10 w 22"/>
                <a:gd name="T17" fmla="*/ 22 h 22"/>
                <a:gd name="T18" fmla="*/ 7 w 22"/>
                <a:gd name="T19"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22">
                  <a:moveTo>
                    <a:pt x="7" y="22"/>
                  </a:moveTo>
                  <a:cubicBezTo>
                    <a:pt x="6" y="22"/>
                    <a:pt x="4" y="22"/>
                    <a:pt x="3" y="20"/>
                  </a:cubicBezTo>
                  <a:cubicBezTo>
                    <a:pt x="0" y="16"/>
                    <a:pt x="0" y="10"/>
                    <a:pt x="4" y="6"/>
                  </a:cubicBezTo>
                  <a:cubicBezTo>
                    <a:pt x="7" y="2"/>
                    <a:pt x="13" y="0"/>
                    <a:pt x="18" y="1"/>
                  </a:cubicBezTo>
                  <a:cubicBezTo>
                    <a:pt x="20" y="2"/>
                    <a:pt x="22" y="4"/>
                    <a:pt x="21" y="7"/>
                  </a:cubicBezTo>
                  <a:cubicBezTo>
                    <a:pt x="21" y="10"/>
                    <a:pt x="18" y="11"/>
                    <a:pt x="15" y="10"/>
                  </a:cubicBezTo>
                  <a:cubicBezTo>
                    <a:pt x="14" y="10"/>
                    <a:pt x="12" y="11"/>
                    <a:pt x="11" y="12"/>
                  </a:cubicBezTo>
                  <a:cubicBezTo>
                    <a:pt x="11" y="13"/>
                    <a:pt x="11" y="14"/>
                    <a:pt x="11" y="15"/>
                  </a:cubicBezTo>
                  <a:cubicBezTo>
                    <a:pt x="13" y="17"/>
                    <a:pt x="12" y="20"/>
                    <a:pt x="10" y="22"/>
                  </a:cubicBezTo>
                  <a:cubicBezTo>
                    <a:pt x="9" y="22"/>
                    <a:pt x="8" y="22"/>
                    <a:pt x="7"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8" name="Freeform 153">
              <a:extLst>
                <a:ext uri="{FF2B5EF4-FFF2-40B4-BE49-F238E27FC236}">
                  <a16:creationId xmlns="" xmlns:a16="http://schemas.microsoft.com/office/drawing/2014/main" id="{5B995942-8DB1-459C-B06B-576DDA4714FB}"/>
                </a:ext>
              </a:extLst>
            </p:cNvPr>
            <p:cNvSpPr>
              <a:spLocks/>
            </p:cNvSpPr>
            <p:nvPr/>
          </p:nvSpPr>
          <p:spPr bwMode="auto">
            <a:xfrm>
              <a:off x="6209" y="1055"/>
              <a:ext cx="62" cy="48"/>
            </a:xfrm>
            <a:custGeom>
              <a:avLst/>
              <a:gdLst>
                <a:gd name="T0" fmla="*/ 5 w 26"/>
                <a:gd name="T1" fmla="*/ 20 h 20"/>
                <a:gd name="T2" fmla="*/ 5 w 26"/>
                <a:gd name="T3" fmla="*/ 20 h 20"/>
                <a:gd name="T4" fmla="*/ 0 w 26"/>
                <a:gd name="T5" fmla="*/ 15 h 20"/>
                <a:gd name="T6" fmla="*/ 8 w 26"/>
                <a:gd name="T7" fmla="*/ 3 h 20"/>
                <a:gd name="T8" fmla="*/ 22 w 26"/>
                <a:gd name="T9" fmla="*/ 3 h 20"/>
                <a:gd name="T10" fmla="*/ 25 w 26"/>
                <a:gd name="T11" fmla="*/ 9 h 20"/>
                <a:gd name="T12" fmla="*/ 18 w 26"/>
                <a:gd name="T13" fmla="*/ 11 h 20"/>
                <a:gd name="T14" fmla="*/ 13 w 26"/>
                <a:gd name="T15" fmla="*/ 12 h 20"/>
                <a:gd name="T16" fmla="*/ 10 w 26"/>
                <a:gd name="T17" fmla="*/ 15 h 20"/>
                <a:gd name="T18" fmla="*/ 5 w 26"/>
                <a:gd name="T19" fmla="*/ 2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 h="20">
                  <a:moveTo>
                    <a:pt x="5" y="20"/>
                  </a:moveTo>
                  <a:cubicBezTo>
                    <a:pt x="5" y="20"/>
                    <a:pt x="5" y="20"/>
                    <a:pt x="5" y="20"/>
                  </a:cubicBezTo>
                  <a:cubicBezTo>
                    <a:pt x="2" y="20"/>
                    <a:pt x="0" y="18"/>
                    <a:pt x="0" y="15"/>
                  </a:cubicBezTo>
                  <a:cubicBezTo>
                    <a:pt x="1" y="10"/>
                    <a:pt x="4" y="5"/>
                    <a:pt x="8" y="3"/>
                  </a:cubicBezTo>
                  <a:cubicBezTo>
                    <a:pt x="12" y="1"/>
                    <a:pt x="18" y="0"/>
                    <a:pt x="22" y="3"/>
                  </a:cubicBezTo>
                  <a:cubicBezTo>
                    <a:pt x="25" y="4"/>
                    <a:pt x="26" y="7"/>
                    <a:pt x="25" y="9"/>
                  </a:cubicBezTo>
                  <a:cubicBezTo>
                    <a:pt x="23" y="12"/>
                    <a:pt x="21" y="13"/>
                    <a:pt x="18" y="11"/>
                  </a:cubicBezTo>
                  <a:cubicBezTo>
                    <a:pt x="17" y="11"/>
                    <a:pt x="14" y="11"/>
                    <a:pt x="13" y="12"/>
                  </a:cubicBezTo>
                  <a:cubicBezTo>
                    <a:pt x="11" y="12"/>
                    <a:pt x="10" y="14"/>
                    <a:pt x="10" y="15"/>
                  </a:cubicBezTo>
                  <a:cubicBezTo>
                    <a:pt x="10" y="18"/>
                    <a:pt x="8" y="20"/>
                    <a:pt x="5"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grpSp>
      <p:sp>
        <p:nvSpPr>
          <p:cNvPr id="180" name="TextBox 179">
            <a:extLst>
              <a:ext uri="{FF2B5EF4-FFF2-40B4-BE49-F238E27FC236}">
                <a16:creationId xmlns="" xmlns:a16="http://schemas.microsoft.com/office/drawing/2014/main" id="{F7EEE393-B0D1-4D85-AB59-54DE1D2A4E79}"/>
              </a:ext>
            </a:extLst>
          </p:cNvPr>
          <p:cNvSpPr txBox="1"/>
          <p:nvPr/>
        </p:nvSpPr>
        <p:spPr>
          <a:xfrm>
            <a:off x="4720612" y="5488998"/>
            <a:ext cx="2775813" cy="400110"/>
          </a:xfrm>
          <a:prstGeom prst="rect">
            <a:avLst/>
          </a:prstGeom>
          <a:noFill/>
        </p:spPr>
        <p:txBody>
          <a:bodyPr wrap="square" rtlCol="0">
            <a:spAutoFit/>
          </a:bodyPr>
          <a:lstStyle/>
          <a:p>
            <a:pPr algn="ctr"/>
            <a:r>
              <a:rPr lang="en-US" sz="2000" b="1"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Average Deaths</a:t>
            </a:r>
            <a:endParaRPr lang="en-US" sz="20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183" name="TextBox 182">
            <a:extLst>
              <a:ext uri="{FF2B5EF4-FFF2-40B4-BE49-F238E27FC236}">
                <a16:creationId xmlns="" xmlns:a16="http://schemas.microsoft.com/office/drawing/2014/main" id="{0FD47D52-564E-4862-9ABA-43E95B95EA82}"/>
              </a:ext>
            </a:extLst>
          </p:cNvPr>
          <p:cNvSpPr txBox="1"/>
          <p:nvPr/>
        </p:nvSpPr>
        <p:spPr>
          <a:xfrm>
            <a:off x="7927543" y="5393738"/>
            <a:ext cx="2775813" cy="707886"/>
          </a:xfrm>
          <a:prstGeom prst="rect">
            <a:avLst/>
          </a:prstGeom>
          <a:noFill/>
        </p:spPr>
        <p:txBody>
          <a:bodyPr wrap="square" rtlCol="0">
            <a:spAutoFit/>
          </a:bodyPr>
          <a:lstStyle/>
          <a:p>
            <a:pPr algn="ctr"/>
            <a:r>
              <a:rPr lang="en-US" sz="2000" b="1"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Males And Females</a:t>
            </a:r>
          </a:p>
          <a:p>
            <a:pPr algn="ctr"/>
            <a:r>
              <a:rPr lang="en-US" sz="2000" b="1"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Deaths</a:t>
            </a:r>
            <a:endParaRPr lang="en-US" sz="2000" b="1"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8338183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 name="Straight Connector 12"/>
          <p:cNvCxnSpPr/>
          <p:nvPr/>
        </p:nvCxnSpPr>
        <p:spPr>
          <a:xfrm flipH="1" flipV="1">
            <a:off x="5951012" y="2518134"/>
            <a:ext cx="4482" cy="379631"/>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6393260" y="2514241"/>
            <a:ext cx="5011339" cy="1574149"/>
          </a:xfrm>
          <a:prstGeom prst="rect">
            <a:avLst/>
          </a:prstGeom>
        </p:spPr>
        <p:txBody>
          <a:bodyPr wrap="square">
            <a:spAutoFit/>
          </a:bodyPr>
          <a:lstStyle/>
          <a:p>
            <a:pPr>
              <a:lnSpc>
                <a:spcPct val="107000"/>
              </a:lnSpc>
              <a:spcAft>
                <a:spcPts val="0"/>
              </a:spcAft>
            </a:pPr>
            <a:r>
              <a:rPr lang="en-US" dirty="0">
                <a:solidFill>
                  <a:srgbClr val="FFC000"/>
                </a:solidFill>
                <a:latin typeface="Open Sans" panose="020B0606030504020204" pitchFamily="34" charset="0"/>
                <a:ea typeface="Open Sans" panose="020B0606030504020204" pitchFamily="34" charset="0"/>
                <a:cs typeface="Open Sans" panose="020B0606030504020204" pitchFamily="34" charset="0"/>
              </a:rPr>
              <a:t>In UK, the number of licensed deaths enhanced from the previous session to 16,527 (Week 1); again for 9th week in a queue, all English areas had more deaths than that of the previous 5 years average.</a:t>
            </a:r>
            <a:endParaRPr lang="id-ID" dirty="0">
              <a:solidFill>
                <a:srgbClr val="FFC000"/>
              </a:solidFill>
              <a:effectLst/>
              <a:latin typeface="Open Sans" panose="020B0606030504020204" pitchFamily="34" charset="0"/>
              <a:ea typeface="Open Sans" panose="020B0606030504020204" pitchFamily="34" charset="0"/>
              <a:cs typeface="Open Sans" panose="020B0606030504020204" pitchFamily="34" charset="0"/>
            </a:endParaRPr>
          </a:p>
        </p:txBody>
      </p:sp>
      <p:cxnSp>
        <p:nvCxnSpPr>
          <p:cNvPr id="21" name="Straight Connector 20"/>
          <p:cNvCxnSpPr/>
          <p:nvPr/>
        </p:nvCxnSpPr>
        <p:spPr>
          <a:xfrm flipV="1">
            <a:off x="5954793" y="2934745"/>
            <a:ext cx="0" cy="497540"/>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2" name="Oval 21"/>
          <p:cNvSpPr/>
          <p:nvPr/>
        </p:nvSpPr>
        <p:spPr>
          <a:xfrm>
            <a:off x="5846510" y="2826462"/>
            <a:ext cx="216567" cy="216567"/>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latin typeface="Open Sans" panose="020B0606030504020204" pitchFamily="34" charset="0"/>
              <a:ea typeface="Open Sans" panose="020B0606030504020204" pitchFamily="34" charset="0"/>
              <a:cs typeface="Open Sans" panose="020B0606030504020204" pitchFamily="34" charset="0"/>
            </a:endParaRPr>
          </a:p>
        </p:txBody>
      </p:sp>
      <p:cxnSp>
        <p:nvCxnSpPr>
          <p:cNvPr id="28" name="Straight Connector 27"/>
          <p:cNvCxnSpPr/>
          <p:nvPr/>
        </p:nvCxnSpPr>
        <p:spPr>
          <a:xfrm flipV="1">
            <a:off x="5955774" y="3432285"/>
            <a:ext cx="0" cy="497540"/>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5955774" y="3929825"/>
            <a:ext cx="0" cy="497540"/>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flipV="1">
            <a:off x="5955775" y="4427650"/>
            <a:ext cx="0" cy="497540"/>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V="1">
            <a:off x="5955775" y="4925190"/>
            <a:ext cx="0" cy="497540"/>
          </a:xfrm>
          <a:prstGeom prst="line">
            <a:avLst/>
          </a:prstGeom>
          <a:ln w="25400">
            <a:solidFill>
              <a:schemeClr val="bg1">
                <a:lumMod val="85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32" name="Rectangle 131">
            <a:extLst>
              <a:ext uri="{FF2B5EF4-FFF2-40B4-BE49-F238E27FC236}">
                <a16:creationId xmlns="" xmlns:a16="http://schemas.microsoft.com/office/drawing/2014/main" id="{63088229-B184-4758-BA0A-85EDBA892406}"/>
              </a:ext>
            </a:extLst>
          </p:cNvPr>
          <p:cNvSpPr/>
          <p:nvPr/>
        </p:nvSpPr>
        <p:spPr>
          <a:xfrm>
            <a:off x="6393262" y="4273075"/>
            <a:ext cx="5011338" cy="1277786"/>
          </a:xfrm>
          <a:prstGeom prst="rect">
            <a:avLst/>
          </a:prstGeom>
        </p:spPr>
        <p:txBody>
          <a:bodyPr wrap="square">
            <a:spAutoFit/>
          </a:bodyPr>
          <a:lstStyle/>
          <a:p>
            <a:pPr>
              <a:lnSpc>
                <a:spcPct val="107000"/>
              </a:lnSpc>
              <a:spcAft>
                <a:spcPts val="0"/>
              </a:spcAft>
            </a:pPr>
            <a:r>
              <a:rPr lang="en-US" dirty="0">
                <a:solidFill>
                  <a:srgbClr val="FFC000"/>
                </a:solidFill>
                <a:latin typeface="Open Sans" panose="020B0606030504020204" pitchFamily="34" charset="0"/>
                <a:ea typeface="Open Sans" panose="020B0606030504020204" pitchFamily="34" charset="0"/>
                <a:cs typeface="Open Sans" panose="020B0606030504020204" pitchFamily="34" charset="0"/>
              </a:rPr>
              <a:t>The death count recorded in United kingdom during the week closing May 21, 2021 (Week 20) has been 9,860, 6667 fewer than the week 1 of 2021.</a:t>
            </a:r>
            <a:endParaRPr lang="id-ID" dirty="0">
              <a:solidFill>
                <a:srgbClr val="FFC000"/>
              </a:solidFill>
              <a:effectLst/>
              <a:latin typeface="Open Sans" panose="020B0606030504020204" pitchFamily="34" charset="0"/>
              <a:ea typeface="Open Sans" panose="020B0606030504020204" pitchFamily="34" charset="0"/>
              <a:cs typeface="Open Sans" panose="020B0606030504020204" pitchFamily="34" charset="0"/>
            </a:endParaRPr>
          </a:p>
        </p:txBody>
      </p:sp>
      <p:sp>
        <p:nvSpPr>
          <p:cNvPr id="4" name="AutoShape 3">
            <a:extLst>
              <a:ext uri="{FF2B5EF4-FFF2-40B4-BE49-F238E27FC236}">
                <a16:creationId xmlns="" xmlns:a16="http://schemas.microsoft.com/office/drawing/2014/main" id="{2E59988D-A0D6-46DE-B44C-0A02292AB26A}"/>
              </a:ext>
            </a:extLst>
          </p:cNvPr>
          <p:cNvSpPr>
            <a:spLocks noChangeAspect="1" noChangeArrowheads="1" noTextEdit="1"/>
          </p:cNvSpPr>
          <p:nvPr/>
        </p:nvSpPr>
        <p:spPr bwMode="auto">
          <a:xfrm>
            <a:off x="678262" y="2008765"/>
            <a:ext cx="5715000"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23">
            <a:extLst>
              <a:ext uri="{FF2B5EF4-FFF2-40B4-BE49-F238E27FC236}">
                <a16:creationId xmlns="" xmlns:a16="http://schemas.microsoft.com/office/drawing/2014/main" id="{884DC2B5-6601-444F-AD9E-81A7C9926BD7}"/>
              </a:ext>
            </a:extLst>
          </p:cNvPr>
          <p:cNvSpPr>
            <a:spLocks noEditPoints="1"/>
          </p:cNvSpPr>
          <p:nvPr/>
        </p:nvSpPr>
        <p:spPr bwMode="auto">
          <a:xfrm>
            <a:off x="3881837" y="3183515"/>
            <a:ext cx="657225" cy="631825"/>
          </a:xfrm>
          <a:custGeom>
            <a:avLst/>
            <a:gdLst>
              <a:gd name="T0" fmla="*/ 50 w 205"/>
              <a:gd name="T1" fmla="*/ 174 h 197"/>
              <a:gd name="T2" fmla="*/ 37 w 205"/>
              <a:gd name="T3" fmla="*/ 174 h 197"/>
              <a:gd name="T4" fmla="*/ 0 w 205"/>
              <a:gd name="T5" fmla="*/ 193 h 197"/>
              <a:gd name="T6" fmla="*/ 36 w 205"/>
              <a:gd name="T7" fmla="*/ 175 h 197"/>
              <a:gd name="T8" fmla="*/ 49 w 205"/>
              <a:gd name="T9" fmla="*/ 175 h 197"/>
              <a:gd name="T10" fmla="*/ 115 w 205"/>
              <a:gd name="T11" fmla="*/ 187 h 197"/>
              <a:gd name="T12" fmla="*/ 156 w 205"/>
              <a:gd name="T13" fmla="*/ 196 h 197"/>
              <a:gd name="T14" fmla="*/ 166 w 205"/>
              <a:gd name="T15" fmla="*/ 197 h 197"/>
              <a:gd name="T16" fmla="*/ 205 w 205"/>
              <a:gd name="T17" fmla="*/ 183 h 197"/>
              <a:gd name="T18" fmla="*/ 205 w 205"/>
              <a:gd name="T19" fmla="*/ 183 h 197"/>
              <a:gd name="T20" fmla="*/ 167 w 205"/>
              <a:gd name="T21" fmla="*/ 196 h 197"/>
              <a:gd name="T22" fmla="*/ 156 w 205"/>
              <a:gd name="T23" fmla="*/ 195 h 197"/>
              <a:gd name="T24" fmla="*/ 116 w 205"/>
              <a:gd name="T25" fmla="*/ 186 h 197"/>
              <a:gd name="T26" fmla="*/ 50 w 205"/>
              <a:gd name="T27" fmla="*/ 174 h 197"/>
              <a:gd name="T28" fmla="*/ 56 w 205"/>
              <a:gd name="T29" fmla="*/ 77 h 197"/>
              <a:gd name="T30" fmla="*/ 40 w 205"/>
              <a:gd name="T31" fmla="*/ 80 h 197"/>
              <a:gd name="T32" fmla="*/ 20 w 205"/>
              <a:gd name="T33" fmla="*/ 90 h 197"/>
              <a:gd name="T34" fmla="*/ 9 w 205"/>
              <a:gd name="T35" fmla="*/ 97 h 197"/>
              <a:gd name="T36" fmla="*/ 19 w 205"/>
              <a:gd name="T37" fmla="*/ 91 h 197"/>
              <a:gd name="T38" fmla="*/ 40 w 205"/>
              <a:gd name="T39" fmla="*/ 81 h 197"/>
              <a:gd name="T40" fmla="*/ 55 w 205"/>
              <a:gd name="T41" fmla="*/ 78 h 197"/>
              <a:gd name="T42" fmla="*/ 156 w 205"/>
              <a:gd name="T43" fmla="*/ 78 h 197"/>
              <a:gd name="T44" fmla="*/ 160 w 205"/>
              <a:gd name="T45" fmla="*/ 78 h 197"/>
              <a:gd name="T46" fmla="*/ 160 w 205"/>
              <a:gd name="T47" fmla="*/ 77 h 197"/>
              <a:gd name="T48" fmla="*/ 156 w 205"/>
              <a:gd name="T49" fmla="*/ 77 h 197"/>
              <a:gd name="T50" fmla="*/ 56 w 205"/>
              <a:gd name="T51" fmla="*/ 77 h 197"/>
              <a:gd name="T52" fmla="*/ 100 w 205"/>
              <a:gd name="T53" fmla="*/ 0 h 197"/>
              <a:gd name="T54" fmla="*/ 95 w 205"/>
              <a:gd name="T55" fmla="*/ 4 h 197"/>
              <a:gd name="T56" fmla="*/ 99 w 205"/>
              <a:gd name="T57" fmla="*/ 1 h 197"/>
              <a:gd name="T58" fmla="*/ 100 w 205"/>
              <a:gd name="T59" fmla="*/ 0 h 197"/>
              <a:gd name="T60" fmla="*/ 100 w 205"/>
              <a:gd name="T61" fmla="*/ 0 h 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05" h="197">
                <a:moveTo>
                  <a:pt x="50" y="174"/>
                </a:moveTo>
                <a:cubicBezTo>
                  <a:pt x="45" y="174"/>
                  <a:pt x="41" y="174"/>
                  <a:pt x="37" y="174"/>
                </a:cubicBezTo>
                <a:cubicBezTo>
                  <a:pt x="22" y="176"/>
                  <a:pt x="10" y="183"/>
                  <a:pt x="0" y="193"/>
                </a:cubicBezTo>
                <a:cubicBezTo>
                  <a:pt x="10" y="183"/>
                  <a:pt x="22" y="176"/>
                  <a:pt x="36" y="175"/>
                </a:cubicBezTo>
                <a:cubicBezTo>
                  <a:pt x="40" y="175"/>
                  <a:pt x="45" y="175"/>
                  <a:pt x="49" y="175"/>
                </a:cubicBezTo>
                <a:cubicBezTo>
                  <a:pt x="72" y="175"/>
                  <a:pt x="94" y="180"/>
                  <a:pt x="115" y="187"/>
                </a:cubicBezTo>
                <a:cubicBezTo>
                  <a:pt x="128" y="191"/>
                  <a:pt x="142" y="194"/>
                  <a:pt x="156" y="196"/>
                </a:cubicBezTo>
                <a:cubicBezTo>
                  <a:pt x="159" y="197"/>
                  <a:pt x="163" y="197"/>
                  <a:pt x="166" y="197"/>
                </a:cubicBezTo>
                <a:cubicBezTo>
                  <a:pt x="181" y="197"/>
                  <a:pt x="193" y="191"/>
                  <a:pt x="205" y="183"/>
                </a:cubicBezTo>
                <a:cubicBezTo>
                  <a:pt x="205" y="183"/>
                  <a:pt x="205" y="183"/>
                  <a:pt x="205" y="183"/>
                </a:cubicBezTo>
                <a:cubicBezTo>
                  <a:pt x="193" y="191"/>
                  <a:pt x="181" y="196"/>
                  <a:pt x="167" y="196"/>
                </a:cubicBezTo>
                <a:cubicBezTo>
                  <a:pt x="163" y="196"/>
                  <a:pt x="160" y="196"/>
                  <a:pt x="156" y="195"/>
                </a:cubicBezTo>
                <a:cubicBezTo>
                  <a:pt x="143" y="193"/>
                  <a:pt x="129" y="190"/>
                  <a:pt x="116" y="186"/>
                </a:cubicBezTo>
                <a:cubicBezTo>
                  <a:pt x="94" y="179"/>
                  <a:pt x="72" y="174"/>
                  <a:pt x="50" y="174"/>
                </a:cubicBezTo>
                <a:moveTo>
                  <a:pt x="56" y="77"/>
                </a:moveTo>
                <a:cubicBezTo>
                  <a:pt x="51" y="77"/>
                  <a:pt x="45" y="78"/>
                  <a:pt x="40" y="80"/>
                </a:cubicBezTo>
                <a:cubicBezTo>
                  <a:pt x="33" y="83"/>
                  <a:pt x="27" y="88"/>
                  <a:pt x="20" y="90"/>
                </a:cubicBezTo>
                <a:cubicBezTo>
                  <a:pt x="15" y="92"/>
                  <a:pt x="11" y="94"/>
                  <a:pt x="9" y="97"/>
                </a:cubicBezTo>
                <a:cubicBezTo>
                  <a:pt x="11" y="94"/>
                  <a:pt x="15" y="92"/>
                  <a:pt x="19" y="91"/>
                </a:cubicBezTo>
                <a:cubicBezTo>
                  <a:pt x="26" y="88"/>
                  <a:pt x="33" y="84"/>
                  <a:pt x="40" y="81"/>
                </a:cubicBezTo>
                <a:cubicBezTo>
                  <a:pt x="44" y="79"/>
                  <a:pt x="50" y="78"/>
                  <a:pt x="55" y="78"/>
                </a:cubicBezTo>
                <a:cubicBezTo>
                  <a:pt x="88" y="78"/>
                  <a:pt x="122" y="78"/>
                  <a:pt x="156" y="78"/>
                </a:cubicBezTo>
                <a:cubicBezTo>
                  <a:pt x="157" y="78"/>
                  <a:pt x="159" y="78"/>
                  <a:pt x="160" y="78"/>
                </a:cubicBezTo>
                <a:cubicBezTo>
                  <a:pt x="160" y="78"/>
                  <a:pt x="160" y="77"/>
                  <a:pt x="160" y="77"/>
                </a:cubicBezTo>
                <a:cubicBezTo>
                  <a:pt x="159" y="77"/>
                  <a:pt x="158" y="77"/>
                  <a:pt x="156" y="77"/>
                </a:cubicBezTo>
                <a:cubicBezTo>
                  <a:pt x="123" y="77"/>
                  <a:pt x="90" y="77"/>
                  <a:pt x="56" y="77"/>
                </a:cubicBezTo>
                <a:moveTo>
                  <a:pt x="100" y="0"/>
                </a:moveTo>
                <a:cubicBezTo>
                  <a:pt x="98" y="1"/>
                  <a:pt x="96" y="3"/>
                  <a:pt x="95" y="4"/>
                </a:cubicBezTo>
                <a:cubicBezTo>
                  <a:pt x="96" y="3"/>
                  <a:pt x="97" y="2"/>
                  <a:pt x="99" y="1"/>
                </a:cubicBezTo>
                <a:cubicBezTo>
                  <a:pt x="99" y="1"/>
                  <a:pt x="99" y="1"/>
                  <a:pt x="100" y="0"/>
                </a:cubicBezTo>
                <a:cubicBezTo>
                  <a:pt x="100" y="0"/>
                  <a:pt x="100" y="0"/>
                  <a:pt x="100" y="0"/>
                </a:cubicBezTo>
              </a:path>
            </a:pathLst>
          </a:custGeom>
          <a:solidFill>
            <a:srgbClr val="74B6A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TextBox 160">
            <a:extLst>
              <a:ext uri="{FF2B5EF4-FFF2-40B4-BE49-F238E27FC236}">
                <a16:creationId xmlns="" xmlns:a16="http://schemas.microsoft.com/office/drawing/2014/main" id="{78D519C4-81C8-44BD-B4EA-A9D224B4FA3D}"/>
              </a:ext>
            </a:extLst>
          </p:cNvPr>
          <p:cNvSpPr txBox="1"/>
          <p:nvPr/>
        </p:nvSpPr>
        <p:spPr>
          <a:xfrm>
            <a:off x="2510731" y="376361"/>
            <a:ext cx="7170554"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Total Number of Deaths</a:t>
            </a:r>
            <a:endPar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sp>
        <p:nvSpPr>
          <p:cNvPr id="162" name="Rectangle 161">
            <a:extLst>
              <a:ext uri="{FF2B5EF4-FFF2-40B4-BE49-F238E27FC236}">
                <a16:creationId xmlns="" xmlns:a16="http://schemas.microsoft.com/office/drawing/2014/main" id="{9BB4123A-AE0A-4DF4-B90B-CAC9A04149B0}"/>
              </a:ext>
            </a:extLst>
          </p:cNvPr>
          <p:cNvSpPr/>
          <p:nvPr/>
        </p:nvSpPr>
        <p:spPr>
          <a:xfrm>
            <a:off x="1208809" y="1096694"/>
            <a:ext cx="9774382" cy="504818"/>
          </a:xfrm>
          <a:prstGeom prst="rect">
            <a:avLst/>
          </a:prstGeom>
        </p:spPr>
        <p:txBody>
          <a:bodyPr wrap="square">
            <a:spAutoFit/>
          </a:bodyPr>
          <a:lstStyle/>
          <a:p>
            <a:pPr algn="ctr">
              <a:lnSpc>
                <a:spcPct val="150000"/>
              </a:lnSpc>
            </a:pPr>
            <a:r>
              <a:rPr lang="en-US" sz="2000"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Between week 1 and 20 During 2021</a:t>
            </a:r>
            <a:endParaRPr lang="en-US" sz="20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sp>
        <p:nvSpPr>
          <p:cNvPr id="3" name="AutoShape 2" descr="data:image/png;base64,iVBORw0KGgoAAAANSUhEUgAABLAAAALmCAYAAABSJm0fAAAAAXNSR0IArs4c6QAAIABJREFUeF7s3QnQbVdVJ/DzQpJHAoQw06IibSgQbGQIFWkgxmZQRJFCLaQLCFAtiOLEoAxRFAUZFAyCIIOIUNJaICCh0iUgQ6NQbQBBxLLE0nIoVERBCZgQSde+7aW/+92Xe3fy9jt7nbV/r8oSyHlnn/VbK6u++69773fkyiuvvHLyhwABAgQIECBAgAABAgQIECBAgEBQgSMCrKCd8VgECBAgQIAAAQIECBAgQIAAAQIrAQGWQSBAgAABAgQIECBAgAABAgQIEAgtIMAK3R4PR4AAAQIECBAgQIAAAQIECBAgIMAyAwQIECBAgAABAgQIECBAgAABAqEFBFih2+PhCBAgQIAAAQIECBAgQIAAAQIEBFhmgAABAgQIECBAgAABAgQIECBAILSAACt0ezwcAQIECBAgQIAAAQIECBAgQICAAMsMECBAgAABAgQIECBAgAABAgQIhBYQYIVuj4cjQIAAAQIECBAgQIAAAQIECBAQYJkBAgQIECBAgAABAgQIECBAgACB0AICrNDt8XAECBAgQIAAAQIECBAgQIAAAQICLDNAgAABAgQIECBAgAABAgQIECAQWkCAFbo9Ho4AAQIECBAgQIAAAQIECBAgQECAZQYIECBAgAABAgQIECBAgAABAgRCCwiwQrfHwxEgQIAAAQIECBAgQIAAAQIECAiwzAABAgQIECBAgAABAgQIECBAgEBoAQFW6PZ4OAIECBAgQIAAAQIECBAgQIAAAQGWGSBAgAABAgQIECBAgAABAgQIEAgtIMAK3R4PR4AAAQIECBAgQIAAAQIECBAgIMAyAwQIECBAgAABAgQIECBAgAABAqEFBFih2+PhCBAgQIAAAQIECBAgQIAAAQIEBFhmgAABAgQIECBAgAABAgQIECBAILSAACt0ezwcAQIECBAgQIAAAQIECBAgQICAAMsMECBAgAABAgQIECBAgAABAgQIhBYQYIVuj4cjQIAAAQIECBAgQIAAAQIECBAQYJkBAgQIECBAgAABAgQIECBAgACB0AICrNDt8XAECBAgQIAAAQIECBAgQIAAAQICLDNAgAABAgQIECBAgAABAgQIECAQWkCAFbo9Ho4AAQIECBAgQIAAAQIECBAgQECAZQYIECBAgAABAgQIECBAgAABAgRCCwiwQrfHwxEgQIAAAQIECBAgQIAAAQIECAiwzAABAgQIECBAgAABAgQIECBAgEBoAQFW6PZ4OAIECBAgQIAAAQIECBAgQIAAAQGWGSBAgAABAgQIECBAgAABAgQIEAgtIMAK3R4PR4AAAQIECBAgQIAAAQIECBAgIMAyAwQIECBAgAABAgQIECBAgAABAqEFBFih2+PhCBAgQKCnwGvf+4XpTR/4wnTSkXZPce1Tj0wPvfsp033/y8ntbupOixW49JUvnj5/0RunI6cebVbDketed7rOIx4zHb3nf2t2TzciQIAAAQIECPQWEGD17oDzCRAgQCCkwP/6yBXT8y667IQ920sfddp065ufdMLu78bxBT7/htdNn33JC07Yg97wNW+crvWfbnHC7u/GBAgQIECAAIE5BQRYc2o7iwABAgQWI/D8iy+b3vqhK07Y8z7+fken+9/pmr8L6+///u+n7//+75/+7u/+bnr5y18+fc3XfM0xn7X8s5/8yZ9c/bPXve5107nnnnvM617/+tdPP/RDPzR9z/d8z/S0pz1tOuWUU05Y7Qdv/M///M/T4x73uNX/9KIXvWi6wQ1u0PTcK664Yvr5n//56SMf+cgJuf/xPOy/POPJ02Xv+d3jucXOv3vGTzx7OnruNX8X1p/8yZ+s5uHmN7/59OIXv3i62c1utnXeF77whemZz3zmagZvdatbXeUsXnnlldPzn//81f+VeSz3netP6xkrtXz84x+ffv3Xf316xzveMf35n//5dOaZZ073uMc9pvPPP3/6+q//+umkk7bD6csvv3x629vetvr38A/+4A+mk08+ee/fmcvIOQQIECBAYAkCAqwldMkzEiBAgMDsAtEDrIPBwUte8pLpAQ94wJbRZz/72VUYVcKp8udHf/RHpx/8wR+cjhzZ/EzkwXv94i/+4vSgBz1oNu/W4cLBBy/h1Wte85rp2c9+9nT22WcLsK5mV//1X/91esITnjC9+93vXoUud77znbfusA5S3/e+963+2VXNz8F7vfa1r53uete7Xs2nueaXt5yxEl799m//9vTUpz51+vSnPz199Vd/9fTlX/7lU6nvgx/84Oohy79jP/ADPzCdfvrpX3roEl790i/90vS85z1vuu51rzvd/va3n8q/d+XvlP/+5Cc/eXrYwx62CrX8IUCAAAECBI4tIMAyGQQIECBA4BgC0QOs8sglCPixH/ux1YvlJz3pSdO1rnWtjUrW76C5zW1uM5Wg4cu+7MtW70a63vWut3Hdpz71qdW7uf7mb/5m57u5TsSgtAwXDj5fCe9KmFLe1VX+nHfeeQKsq9nAf//3f18FLsXxOc95zvTQhz506w7vec97poc85CGr0PNDH/rQdO973/uY7+Ar71h6zGMes3qH3VW9m+tqPl715S1nrPw79djHPnb6/Oc/Pz3rWc+avvEbv3H1bqsSbH34wx+eLrjggpXD4SDvzW9+8ypAPuecc1Z/r4ReB//OJz/5ydV8zhnsVQO6kAABAgQIBBEQYAVphMcgQIAAgVgCSwiwysfiykeWyoveYwVTv/Vbv7UKt375l395uuSSS6byIvrVr371dIc73GEDe999TmRnWoYL5TnLu65+//d/fxW4/OEf/uF04xvfePq3f/s378C6hk38nd/5nemRj3zkMT9aWgKYF77whdOv/uqvrv5/ebdbCUpLQFUCmoN/dt3nGj5a9V9rOWPrj+Q+/elPX5kcfjdjebfaox/96Ombv/mbVx+tLO+u+sxnPrN6J9sHPvCB6VWvetV0xzvecePZ13/nwQ9+8CoAO/XUU6trcyEBAgQIEBhJQIA1UrfVSoAAAQLVAksIsP7pn/5p9XGlT3ziE6uQ6qyzzvpSfeuPBf7e7/3e9NKXvnT17pASZh3rnTTroOvwRwy/+MUvTu9///tXodd73/ve1Uem7na3u60+rvid3/mdGx+ROghb3tFVPnL2lre8ZfroRz+6CjPuec97To961KNW39V18EX/VYULJRy5+OKLp5/6qZ+azjjjjNXHAO9yl7vs7V/5bqEHPvCBq+CghHv3ve99p6c85SnTTW96U+/A2qu3fUH5fqfv/d7vnW50oxutgqny/9d/1h8L/NznPjddeOGFq3cEPve5z936rrV10FX+2eF3Ji1pxi677LJVnRdddNEqMD7Wu6XWXgfnbR0Ql++fW4dah/99Ke+ALO/qOlb4dw3a5q8QIECAAIGUAgKslG1VFAECBAgcr8ASAqyDH/E6/AXt6+8musUtbrF60fzXf/3Xq3eMlC+aLl+ife1rX3tFdPD7rw7eo4QSJWwo76wpf8r3H13nOteZ/uIv/mL1UcNv+IZvWN23fHH3wT/lXSbl+3w+9rGPrYKr8s8vvfTSq/yun2MFWCXwKO+ievzjH3+1wqvyHOVdV+9617um7/qu75pK7ccKFI53Nlr9/ehf4l7qXH+PWunr4V8WsP6I6rd+67euPsJawtLyccLDQeg66CozcfAeS52xXf1fm9zylrf8UmBavjOrfOywzHP5v8Pv2irvECz/TpZ3sL3pTW/yMcJW/4K5DwECBAikExBgpWupgggQIECghcASAqxS5/qjWSU0Ku+wWv8p70Qq31n0xCc+cRVcrUOEwx/xWr+Lq/zz9bs/SoD0yle+ciofk7rXve41/fRP//RUXpCXPyV0+LVf+7XpBS94wepjUj/zMz/zpe/UKiFZeYbyIr68IP+O7/iO1cehyv3KO7F+9md/dvUxqpe97GWrAKz8OVaAVb4Q/Id/+Ieno0ePrt7RU36r2zX9I8C65r+FcG2+/tjc4V8WsH7nXvlYXHmnWwk2yzuJym8rPPiR1nUPSpi5/t8zzdjaqdRUrMq7Bsv8lrCqfC/d2m/Xb1/8hV/4hS9939icv0Thmv575e8RIECAAIEeAgKsHurOJECAAIHwAksJsNbhwO1ud7uNjyeVF80/93M/t/pYV/mo08GPcR18p9X6403f9E3f9KV3Zq2DiBJWld+cdutb33qjX+t3jLzxjW9cBV3lXV3lz/qFenkHTgkyDv9GtfJxxPJOlPKF6uXdW+W3tB0OsP70T/909Q6e8nGt8qK+fGTxeP4IsI4/wFqHoeW7sNa/LODwR1TLb+Nbz0X5uOnBd1qtQ9aD78zKNGPr+VwHr6eddtpUwr7ycdnypyacqrnmeP498HcJECBAgEAGAQFWhi6qgQABAgSaCywlwDrWO6vW/1t5d9XB3/i2/o1xB4OE9btoDn431vq68s6tpz3tadMpp5yy5bv+WNT6nV/rj5qVv3usL4ovNyhfZl3eoVV+41p5gf9VX/VVGwHW4x73uFWwVf55i/CqnCnAOv4A61jvrFr/b6WHB7/Xaf2bMdffdXVVwWmmGStztv7o7F/91V+tvq+tfA/b+qOCNeFUzTXNl5wbEiBAgACBhQkIsBbWMI9LgAABAvMILCXAOhgQvOENb1h93G79PTz3vve9NwKodehw/etff/X9VuWLzp/3vOdNv/Ebv7EROq1DiPKumsO/TW6tX0KyD37wg9PDHvaw1Tu3SjhV3nX1R3/0R9Ptb3/7L33H1sFulS/sXn+H1vq7ftbvwCq/JbF8L9c//uM/rp6rfPdWeVfY8f4RYB1/gLV+Z1V5J9b6lwWsA6jDH4tbv6Pvfve73+ojqOWdWiUE/cu//MuNLyjPMmPl37/ynWul1vLx3OJRvn/t4LsPa8KpmmuO998Ff58AAQIECCxdQIC19A56fgIECBA4IQJLCbBK8YfDhPW7qg7/xrfDH/Eq31VUfoth+VMCoxve8Iar/7x+MV0Duw6w/vZv/3b12+rKF3XX/DkcYJUQoIRl3/Zt37b6Mus73OEOq5Dt5je/ec3trvIaAdbxB1gFdx04le+7us997rOal/Lx0vVHVNcNWH+nWpm18u6/8s68MhflN0ge/OUBGWbsiiuumMrHaEtd5U/5Prhv//Zvn0466aSNeVzbHes3gK4vXHsc/p6x4xp+f5kAAQIECCQTEGAla6hyCBAgQKCNwJICrPU7q8o7n57ylKesvij77W9/+9ZvjTsYRJQXyuW7rcrHBNe/Ra584XT5s/4uq8NfDL9Ldv0Ml19++Zc+HljTifU7sD7+8Y9Pz3/+86ezzz57Ki/0yzt9Srj2hCc8Yeu7tGruu75GgNUmwFq/s+pRj3rU9IhHPGLVl8MfUS3m69+MWYKu8l1rJcAqv5nwcHiz9Bk7+BsUyzsVS33l3Y+Hf8NgMfFbCK/Ov7GuJUCAAAECVy0gwDIdBAgQIEDgGAJLCrDW76wqIVD5DWjltwaeccYZG78Jbl3iOogov6HwrLPOmr7v+75vWv8WufU16y/dXr+7qny0b9+f9fduvfvd7956V86uv3us30JYPmZYviurvKvrRS960XT3u9993/FX+c8FWG0CrPU7q250oxtN5cvcS4B1z3ve85jfkbaenwsvvHD6xCc+Mf3Kr/zK1veiLXnGSihXvver/DbO8ts0n/GMZ6z+XbqqP+t/584999yN7wtbX18+elg+fls+brn+TaDXeOD9RQIECBAgkFhAgJW4uUojQIAAgWsusKQAq1RZPqZU3nlV3rVUPt5V3iVT/vPhd4Ssg4gb3/jGU/ltaeW7p1760pdO5V0k6z/li6hLsFVeqB/8bWrrf17eZVM+PnbRRRetvu+nvCunnFPeVVMCtKt651QJk8o/Kx8LvOCCC6Zb3epWW7+F8AY3uMHqNyaWj0GWa8v3YJV3t9zkJje5Rs0UYLUJsNbvrCq/ae9bvuVbVqHN4Y+orhu0Ni/vSPr0pz+96vHBj6iW65Y6Y+WdV+WjguUXFZR3LpZ53/cx1/L9cCXwK1/0XsLiO97xjhuzXELfRz/60dODH/zg1b8Xp5566jWadX+JAAECBAhkFxBgZe+w+ggQIEDgGgksLcAqX7Bd3lV129vedhVKlY9vlXd8HP6zDiLKF7df73rXm+50pzttvSukXPOyl71s9UK9vMOkfCzxa7/2a1chVfnen4svvnj1z8qfct3Xfd3Xrf7z+p1Tf/Znfzb9yI/8yPTwhz98Ov3001f/rLwTp/x2tte//vXTYx7zmKl8PLG8UD/WO7DK9eUdXeXFfLm+/P/yAn/9Ecer01ABVpsAq5iXULG8u++mN73pdOmllx7zI6rluvVvpPzQhz606mMJZp70pCdt9G+pM/bmN795Kr/Fs7wr8OoEq+u/d84556wMb3nLW66C2g9/+MOr+S7vNixhcQn9/CFAgAABAgSOLSDAMhkECBAgQOAYAksLsNYfQyrvkCnfI7Xro0jrj2+Vsg//Frk1RXmnSXmB/opXvGL1P935zndeBV7lu65KKHTmmWdOz3rWs6YHPOABG+/yev/73796gV+uKV/KXt5lVb4X64//+I9XwUZ510oJv9bvqLqqAKucWV7cl+DqcFB2dQZWgNUuwFr/dssSVN7//vc/5kdU171Zf8dV+e+HP6K61Blbv3vxne98594RPO+881Yffy3vKCx/Dn5nVvktm+X76spHBstv8iz/vQS65SO7B3974d5DXECAAAECBAYTEGAN1nDlEiBAgECdwNICrPJiuHwvTwkO9n131TrUKR/jOvxb5A7qlHdblUCq/FbA9773vauPg5WPGt7rXvdafWzwK77iK46J+Q//8A/Tb/7mb05vectbpo9+9KOrF+h3vetdV1/mXX6D3cGPSO0KsA6+S6cEX8997nOn61//+nUN/I+rBFjtAqz195y99a1vXYWUx/qI6ro563cEfuVXfuXWR1SXOmPr77Iq873vz+EAq1xfgty3ve1tq3dHFp8SVt3jHveYzj///NU7rw7/9sJ9Z/jnBAgQIEBgNAEB1mgdVy8BAgQIVAksLcCqKspFoQT+5RlPni57z++esGc64yeePR09t12AdcIe1I0JECBAgAABAhUCAqwKJJcQIECAwHgCAqzxej53xQKsucWdR4AAAQIECCxZQIC15O55dgIECBA4YQICrBNG68b/ISDAMgoECBAgQIAAgXoBAVa9lSsJECBAYCCB//m+L0wvf+flJ6zi53z3taez//O1Ttj93Ti+wKWvfPH0ude9+oQ96A1e9Krp5Nve/oTd340JECBAgAABAnMKCLDm1HYWAQIECCxK4GfedNn0zo9d0fyZH/JfT5n+x3mnNr+vGy5M4ItfnD7z9CdNl7/vfzd/8Os86rHT6f/9kc3v64YECBAgQIAAgV4CAqxe8s4lQIAAgUUIfOqzVzZ9zpOOTNMNrnOk6T3dbNkCX/zUJ9sWcMop00lnnNn2nu5GgAABAgQIEOgsIMDq3ADHEyBAgAABAgQIECBAgAABAgQI7BYQYJkQAgQIECBAgAABAgQIECBAgACB0AICrNDt8XAECBAgQIAAAQIECBAgQIAAAQICLDNAgAABAgQIECBAgAABAgQIECAQWkCAFbo9Ho4AAQIECBAgQIAAAQIECBAgQECAZQYIECBAgAABAgQIECBAgAABAgRCCwiwQrfHwxEgQIAAAQIECBAgQIAAAQIECAiwzAABAgQIECBAgAABAgQIECBAgEBoAQFW6PZ4OAIECBAgQIAAAQIECBAgQIAAAQGWGSBAgAABAgQIECBAgAABAgQIEAgtIMAK3R4PR4AAAQIECBAgQIAAAQIECBAgIMAyAwQIECBAgAABAgQIECBAgAABAqEFBFih2+PhCBAgQIAAAQIECBAgQIAAAQIEBFhmgAABAgQIECBAgAABAgQIECBAILSAACt0ezwcAQIECBAgQIAAAQIECBAgQICAAMsMECBAgAABAgQIECBAgAABAgQIhBYQYIVuj4cjQIAAAQIECBAgQIAAAQIECBAQYJkBAgQIECBAgAABAgQIECBAgACB0AICrNDt8XAECBAgQIAAAQIECBAgQIAAAQICLDNAgAABAgQIECBAgAABAgQIECAQWkCAFbo9Ho4AAQIECBAgQIAAAQIECBAgQECAZQYIECBAgAABAgQIECBAgAABAgRCCwiwQrfHwxEgQIAAAQIECBAgQIAAAQIECIQLsM4+++xVVy655BLdIUCAwAkR+MAHPrC6713ucpcTcn83JUCAgD1jBggQOFEC9suJknVfAgTWAlH3jADLjBIgMJxA1IU8XCMUTCCxgD2TuLlKI9BZwH7p3ADHExhAIOqeEWANMHxKJEBgUyDqQtYnAgTyCNgzeXqpEgLRBOyXaB3xPATyCUTdMwKsfLOmIgIE9ghEXcgaR4BAHgF7Jk8vVUIgmoD9Eq0jnodAPoGoe0aAlW/WVESAgADLDBAg0Fkg6g9+nVkcT4BAAwH7pQGiWxAgsFMg6p4RYBlcAgSGE4i6kIdrhIIJJBawZxI3V2kEOgvYL50b4HgCAwhE3TMCrAGGT4kECGwKRF3I+kSAQB4BeyZPL1VCIJqA/RKtI56HQD6BqHtGgJVv1lREgMAegagLWeMIEMgjYM/k6aVKCEQTsF+idcTzEMgnEHXPCLDyzZqKCBAQYJkBAgQ6C0T9wa8zi+MJEGggYL80QHQLAgR2CkTdMwIsg0uAwHACURfycI1QMIHEAvZM4uYqjUBnAfulcwMcT2AAgah7RoA1wPApkQCBTYGoC1mfCBDII2DP5OmlSghEE7BfonXE8xDIJxB1zwiw8s2aiggQ2CMQdSFrHAECeQTsmTy9VAmBaAL2S7SOeB4C+QSi7hkBVr5ZUxEBAgIsM0CAQGeBqD/4dWZxPAECDQTslwaIbkGAwE6BqHtGgGVwCRAYTiDqQh6uEQomkFjAnkncXKUR6Cxgv3RugOMJDCAQdc8IsAYYPiUSILApEHUh6xMBAnkE7Jk8vVQJgWgC9ku0jngeAvkEou4ZAVa+WVMRAQJ7BKIuZI0jQCCPgD2Tp5cqIRBNwH6J1hHPQyCfQNQ9I8DKN2sqIkBAgGUGCBDoLBD1B7/OLI4nQKCBgP3SANEtCBDYKRB1zwiwDC4BAsMJRF3IwzVCwQQSC9gziZurNAKdBeyXzg1wPIEBBKLuGQHWAMOnRAIENgWiLmR9IkAgj4A9k6eXKiEQTcB+idYRz0Mgn0DUPSPAyjdrKiJAYI9A1IWscQQI5BGwZ/L0UiUEognYL9E64nkI5BOIumcEWPlmTUUECAiwzAABAp0Fov7g15nF8QQINBCwXxogugUBAjsFou4ZAZbBJUBgOIGoC3m4RiiYQGIBeyZxc5VGoLOA/dK5AY4nMIBA1D0jwBpg+JRIgMCmQNSFrE8ECOQRsGfy9FIlBKIJ2C/ROuJ5COQTiLpnBFj5Zk1FBAjsEYi6kDWOAIE8AvZMnl6qhEA0AfslWkc8D4F8AlH3jAAr36ypiAABAZYZIECgs0DUH/w6szieAIEGAvZLA0S3IEBgp0DUPSPAMrgECAwnEHUhD9cIBRNILGDPJG6u0gh0FrBfOjfA8QQGEIi6ZwRYAwyfEgkQ2BSIupD1iQCBPAL2TJ5eqoRANAH7JVpHPA+BfAJR94wAK9+sqYgAgT0CUReyxhEgkEfAnsnTS5UQiCZgv0TriOchkE8g6p4RYOWbNRURICDAMgMECHQWiPqDX2cWxxMg0EDAfmmA6BYECOwUiLpnBFgGlwCB4QSiLuThGqFgAokF7JnEzVUagc4C9kvnBjiewAACUfeMAGuA4VMiAQKbAlEXsj4RIJBHwJ7J00uVEIgmYL9E64jnIZBPIOqeEWDlmzUVESCwRyDqQtY4AgTyCNgzeXqpEgLRBOyXaB3xPATyCUTdMwKsfLOmIgIEBFhmgACBzgJRf/DrzOJ4AgQaCNgvDRDdggCBnQJR94wAy+ASIDCcQNSFPFwjFEwgsYA9k7i5SiPQWcB+6dwAxxMYQCDqnhFgDTB8SiRAYFMg6kLWJwIE8gjYM3l6qRIC0QTsl2gd8TwE8glE3TMCrHyzpiICBPYIRF3IGkeAQB4BeyZPL1VCIJqA/RKtI56HQD6BqHtGgJVv1lREgIAAywwQINBZIOoPfp1ZHE+AQAMB+6UBolsQILBTIOqeEWAZXAIEhhOIupCHa4SCCSQWsGcSN1dpBDoL2C+dG+B4AgMIRN0zAqwBhk+JBAhsCkRdyPpEgEAeAXsmTy9VQiCagP0SrSOeh0A+gah7RoCVb9ZURIDAHoGoC1njCBDII2DP5OmlSghEE7BfonXE8xDIJxB1zwiw8s2aiggQEGCZAQIEOgtE/cGvM4vjCRBoIGC/NEB0CwIEdgpE3TMCLINLgMBwAlEX8nCNUDCBxAL2TOLmKo1AZwH7pXMDHE9gAIGoe0aANcDwKZEAgU2BqAtZnwgQyCNgz+TppUoIRBOwX6J1xPMQyCcQdc8IsPLNmooIENgjEHUhaxwBAnkE7Jk8vVQJgWgC9ku0jngeAvkEou4ZAVa+WVMRAQICLDNAgEBngag/+HVmcTwBAg0E7JcGiG5BgMBOgah7RoBlcAkQGE4g6kIerhEKJpBYwJ5J3FylEegsYL90boDjCQwgEHXPCLAGGD4lEiCwKRB1IesTAQJ5BOyZPL1UCYFoAvZLtI54HgL5BKLuGQFWvllTEQECewSiLmSNI0Agj4A9k6eXKiEQTcB+idYRz0Mgn0DUPSPAyjdrKiJAQIBlBggQ6CwQ9Qe/ziyOJ0CggYD90gDRLQgQ2CkQdc8IsAwuAQLDCURdyMM1QsEEEgvYM4mbqzQCnQXsl84NcDyBAQSi7hkB1gDDp0QCBDYFoi5kfSJAII+APZOnlyohEE3AfonWEc9DIJ9A1D0jwMo3ayoiQGDYWEGWAAAgAElEQVSPQNSFrHEECOQRsGfy9FIlBKIJ2C/ROuJ5COQTiLpnBFj5Zk1FBAgIsMwAAQKdBaL+4NeZxfEECDQQsF8aILoFAQI7BaLuGQGWwSVAYDiBqAt5uEYomEBiAXsmcXOVRqCzgP3SuQGOJzCAQNQ9I8AaYPiUSIDApkDUhaxPBAjkEbBn8vRSJQSiCdgv0TrieQjkE4i6ZwRY+WZNRQQI7BGIupA1jgCBPAL2TJ5eqoRANAH7JVpHPA+BfAJR94wAK9+sqYgAAQGWGSBAoLNA1B/8OrM4ngCBBgL2SwNEtyBAYKdA1D0jwDK4BAgMJxB1IQ/XCAUTSCxgzyRurtIIdBawXzo3wPEEBhCIumcEWAMMnxIJENgUiLqQ9YkAgTwC9kyeXqqEQDQB+yVaRzwPgXwCUfeMACvfrKmIAIE9AlEXssYRIJBHwJ7J00uVEIgmYL9E64jnIZBPIOqeEWDlmzUVESAgwDIDBAh0Foj6g19nFscTINBAwH5pgOgWBAjsFIi6ZwRYBpcAgeEEoi7k4RqhYAKJBeyZxM1VGoHOAvZL5wY4nsAAAlH3jABrgOFTIgECmwJRF7I+ESCQR8CeydNLlRCIJmC/ROuI5yGQTyDqnhFg5Zs1FREgsEcg6kLWOAIE8gjYM3l6qRIC0QTsl2gd8TwE8glE3TMCrHyzpiICBARYZoAAgc4CUX/w68zieAIEGgjYLw0Q3YIAgZ0CUfeMAMvgEiAwnEDUhTxcIxRMILGAPZO4uUoj0FnAfuncAMcTGEAg6p4RYA0wfEokQGBTIOpC1icCBPII2DN5eqkSAtEE7JdoHfE8BPIJRN0zAqx8s6YiAgT2CERdyBpHgEAeAXsmTy9VQiCagP0SrSOeh0A+gah7RoCVb9ZURICAAMsMECDQWSDqD36dWRxPgEADAfulAaJbECCwUyDqnhFgGVwCBIYTiLqQh2uEggkkFrBnEjdXaQQ6C9gvnRvgeAIDCETdMwKsAYZPiQQIbApEXcj6RIBAHgF7Jk8vVUIgmoD9Eq0jnodAPoGoe0aAlW/WVESAwB6BqAtZ4wgQyCNgz+TppUoIRBOwX6J1xPMQyCcQdc8IsPLNmooIEBBgmQECBDoLRP3BrzOL4wkQaCBgvzRAdAsCBHYKRN0zAiyDS4DAcAJRF/JwjVAwgcQC9kzi5iqNQGcB+6VzAxxPYACBqHtGgDXA8CmRAIFNgagLWZ8IEMgjYM/k6aVKCEQTsF+idcTzEMgnEHXPCLDyzZqKCBDYIxB1IWscAQJ5BOyZPL1UCYFoAvZLtI54HgL5BKLuGQFWvllTEQECAiwzQIBAZ4GoP/h1ZnE8AQINBOyXBohuQYDAToGoe0aAZXAJEBhOIOpCHq4RCiaQWMCeSdxcpRHoLGC/dG6A4wkMIBB1zwiwBhg+JRIgsCkQdSHrEwECeQTsmTy9VAmBaAL2S7SOeB4C+QSi7hkBVr5ZUxEBAnsEoi5kjSNAII+APZOnlyohEE3AfonWEc9DIJ9A1D0jwMo3ayoiQECAZQYIEOgsEPUHv84sjidAoIGA/dIA0S0IENgpEHXPCLAMLgECwwlEXcjDNULBBBIL2DOJm6s0Ap0F7JfODXA8gQEEou4ZAdYAw6dEAgQ2BaIuZH0iQCCPgD2Tp5cqIRBNwH6J1hHPQyCfQNQ9I8DKN2sqIkBgj0DUhaxxBAjkEbBn8vRSJQSiCdgv0TrieQjkE4i6ZwRY+WZNRQQICLDMAAECnQWi/uDXmcXxBAg0ELBfGiC6BQECOwWi7hkBlsElQGA4gagLebhGKJhAYgF7JnFzlUags4D90rkBjicwgEDUPSPAGmD4lEiAwKZA1IWsTwQI5BGwZ/L0UiUEognYL9E64nkI5BOIumcEWPlmTUUECOwRiLqQNY4AgTwC9kyeXqqEQDQB+yVaRzwPgXwCUfeMACvfrKmIAAEBlhkgQKCzQNQf/DqzOJ4AgQYC9ksDRLcgQGCnQNQ9I8AyuAQIDCcQdSEP1wgFE0gsYM8kbq7SCHQWsF86N8DxBAYQiLpnBFgDDJ8SCRDYFIi6kPWJAIE8AvZMnl6qhEA0AfslWkc8D4F8AlH3jAAr36ypiACBPQJRF7LGESCQR8CeydNLlRCIJmC/ROuI5yGQTyDqnhFg5Zs1FREgIMAyAwQIdBaI+oNfZxbHEyDQQMB+aYDoFgQI7BSIumcEWAaXAIHhBKIu5OEaoWACiQXsmcTNVRqBzgL2S+cGOJ7AAAJR94wAa4DhUyIBApsCUReyPhEgkEfAnsnTS5UQiCZgv0TriOchkE8g6p4RYOWbNRURILBHIOpC1jgCBPII2DN5eqkSAtEE7JdoHfE8BPIJRN0zAqx8s6YiAgQEWGaAAIHOAlF/8OvM4ngCBBoI2C8NEN2CAIGdAlH3jADL4BIgMJxA1IU8XCMUTCCxgD2TuLlKI9BZwH7p3ADHExhAIOqeEWANMHxKJEBgUyDqQtYnAgTyCNgzeXqpEgLRBOyXaB3xPATyCUTdMwKsfLOmIgIE9ghEXcgaR4BAHgF7Jk8vVUIgmoD9Eq0jnodAPoGoe0aAlW/WVESAgADLDBAg0Fkg6g9+nVkcT4BAAwH7pQGiWxAgsFMg6p4RYBlcAgSGE4i6kIdrhIIJJBawZxI3V2kEOgvYL50b4HgCAwhE3TMCrAGGT4kECGwKRF3I+kSAQB4BeyZPL1VCIJqA/RKtI56HQD6BqHtGgJVv1lREgMAegagLWeMIEMgjYM/k6aVKCEQTsF+idcTzEMgnEHXPCLDyzZqKCBAQYJkBAgQ6C0T9wa8zi+MJEGggYL80QHQLAgR2CkTdMwIsg0uAwHACURfycI1QMIHEAvZM4uYqjUBnAfulcwMcT2AAgah7RoA1wPApkQCBTYGoC1mfCBDII2DP5OmlSghEE7BfonXE8xDIJxB1zwiw8s2aiggQ2CMQdSFrHAECeQTsmTy9VAmBaAL2S7SOeB4C+QSi7hkBVr5ZUxEBAgIsM0CAQGeBqD/4dWZxPAECDQTslwaIbkGAwE6BqHtGgGVwCRAYTiDqQh6uEQomkFjAnkncXKUR6Cxgv3RugOMJDCAQdc8IsAYYPiUSILApEHUh6xMBAnkE7Jk8vVQJgWgC9ku0jngeAvkEou4ZAVa+WVMRAQJ7BKIuZI0jQCCPgD2Tp5cqIRBNwH6J1hHPQyCfQNQ9I8DKN2sqIkBAgGUGCBDoLBD1B7/OLI4nQKCBgP3SANEtCBDYKRB1zwiwDC4BAsMJRF3IwzVCwQQSC9gziZurNAKdBeyXzg1wPIEBBKLuGQHWAMOnRAIENgWiLmR9IkAgj4A9k6eXKiEQTcB+idYRz0Mgn0DUPSPAyjdrKiJAYI9A1IWscQQI5BGwZ/L0UiUEognYL9E64nkI5BOIumcEWPlmTUUECAiwzAABAp0Fov7g15nF8QQINBCwXxogugUBAjsFou4ZAZbBJUBgOIGoC3m4RiiYQGIBeyZxc5VGoLOA/dK5AY4nMIBA1D0jwBpg+JRIgMCmQNSFrE8ECOQRsGfy9FIlBKIJ2C/ROuJ5COQTiLpnBFj5Zk1FBAjsEYi6kDWOAIE8AvZMnl6qhEA0AfslWkc8D4F8AlH3jAAr36ypiAABAZYZIECgs0DUH/w6szieAIEGAvZLA0S3IEBgp0DUPSPAMrgECAwnEHUhD9cIBRNILGDPJG6u0gh0FrBfOjfA8QQGEIi6ZwRYAwyfEgkQ2BSIupD1iQCBPAL2TJ5eqoRANAH7JVpHPA+BfAJR94wAK9+sqYgAgT0CUReyxhEgkEfAnsnTS5UQiCZgv0TriOchkE8g6p4RYOWbNRURICDAMgMECHQWiPqDX2cWxxMg0EDAfmmA6BYECOwUiLpnBFgGlwCB4QSiLuThGqFgAokF7JnEzVUagc4C9kvnBjiewAACUfeMAGuA4VMiAQKbAlEXsj4RIJBHwJ7J00uVEIgmYL9E64jnIZBPIOqeEWDlmzUVESCwRyDqQtY4AgTyCNgzeXqpEgLRBOyXaB3xPATyCUTdMwKsfLOmIgIEBFhmgACBzgJRf/DrzOJ4AgQaCNgvDRDdggCBnQJR94wAy+ASIDCcQNSFPFwjFEwgsYA9k7i5SiPQWcB+6dwAxxMYQCDqnhFgDTB8SiRAYFMg6kLWJwIE8gjYM3l6qRIC0QTsl2gd8TwE8glE3TMCrHyzpiICBPYIRF3IGkeAQB4BeyZPL1VCIJqA/RKtI56HQD6BqHtGgJVv1lREgIAAywwQINBZIOoPfp1ZHE+AQAMB+6UBolsQILBTIOqeEWAZXAIEhhOIupCHa4SCCSQWsGcSN1dpBDoL2C+dG+B4AgMIRN0zAqwBhk+JBAhsCkRdyPpEgEAeAXsmTy9VQiCagP0SrSOeh0A+gah7RoCVb9ZURIDAHoGoC1njCBDII2DP5OmlSghEE7BfonXE8xDIJxB1zwiw8s2aiggQEGCZAQIEOgtE/cGvM4vjCRBoIGC/NEB0CwIEdgpE3TMCLINLgMBwAlEX8nCNUDCBxAL2TOLmKo1AZwH7pXMDHE9gAIGoe0aANcDwKZEAgU2BqAtZnwgQyCNgz+TppUoIRBOwX6J1xPMQyCcQdc8IsPLNmooIENgjEHUhaxwBAnkE7Jk8vVQJgWgC9ku0jngeAvkEou4ZAVa+WVMRAQICLDNAgEBngag/+HVmcTwBAg0E7JcGiG5BgMBOgah7RoBlcAkQGE4g6kIerhEKJpBYwJ5J3FylEegsYL90boDjCQwgEHXPCLAGGD4lEiCwKRB1IesTAQJ5BOyZPL1UCYFoAvZLtI54HgL5BKLuGQFWvllTEQECewSiLmSNI0Agj4A9k6eXKiEQTcB+idYRz0Mgn0DUPSPAyjdrKiJAQIBlBggQ6CwQ9Qe/ziyOJ0CggYD90gDRLQgQ2CkQdc8IsAwuAQLDCURdyMM1QsEEEgvYM4mbqzQCnQXsl84NcDyBAQSi7hkB1gDDp0QCBDYFoi5kfSJAII+APZOnlyohEE3AfonWEc9DIJ9A1D0jwMo3ayoiQGCPQNSFrHEECOQRsGfy9FIlBKIJ2C/ROuJ5COQTiLpnBFj5Zk1FBAgIsMwAAQKdBaL+4NeZxfEECDQQsF8aILoFAQI7BaLuGQGWwSVAYDiBqAt5uEYomEBiAXsmcXOVRqCzgP3SuQGOJzCAQNQ9I8AaYPiUSIDApkDUhaxPBAjkEbBn8vRSJQSiCdgv0TrieQjkE4i6ZwRY+WZNRQQI7BGIupA1jgCBPAL2TJ5eqoRANAH7JVpHPA+BfAJR94wAK9+sqYgAAQGWGSBAoLNA1B/8OrM4ngCBBgL2SwNEtyBAYKdA1D0jwDK4BAgMJxB1IQ/XCAUTSCxgzyRurtIIdBawXzo3wPEEBhCIumcEWAMMnxIJENgUiLqQ9YkAgTwC9kyeXqqEQDQB+yVaRzwPgXwCUfdM2ADr+g96d74pUBEBAgQIECBAgAABAgQIhBE47dQj0zlnXWt6yN1Omc662UlhnsuDEOgpIMCq1D/77LNXVwqwKsFcRoAAAQIECBAgQIAAAQLHJXD05Gl64fmnCbGOS9FfziIgwKrspACrEsplBAgQIECAAAECBAgQINBM4LzbnTz9+AOPNrufGxFYqoAAq7JzAqxKKJcRIECAAAECBAgQIECAQDOB8nHCi554erP7uRGBpQoIsCo7J8CqhHIZAQIECBAgQIAAAQIECDQVeMdTr9P0fm5GYIkCAqzKr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a1EGmEAACAASURBVA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JNBQRYTTndbKECAqzKxgmwKqFcRoAAAQIECBAgQIAAAQLNBE479ch00RNPb3Y/NyKwVAEBVmXnBFiVUC4jQIAAAQIECBAgQIAAgWYC593u5OnHH3i02f3ciMBSBQRYlZ0TYFVCuYwAAQIECBAgQIAAAQIEmggcPXmaXnj+adNZNzupyf3chMCSBQRYld0TYFVCuYwAAQIECBAgQIAAAQIEjkugfGzwnLOuNT3kbqcIr45L0l/OJCDAquzmOsC65JJLKv+GywgQIHD1BKIu5KtXhasJEIgsYM9E7o5nI7BsAftl2f3z9ASWIBB1zxy58sorr4wEKMCK1A3PQiCnQNSFnFNbVQTGFLBnxuy7qgnMIWC/zKHsDAJjC0TdMwKssedS9QSGFIi6kIdshqIJJBWwZ5I2VlkEAgjYLwGa4BEIJBeIumcEWMkHT3kECGwLRF3IekWAQB4BeyZPL1VCIJqA/RKtI56HQD6BqHsmbIB18Zl++0O+fw1URIAAAQIElilw5LTTp1PPuft0+nc/fDr5rNvsLSLqD357H9wFBAiEF7BfwrfIAxJYvEDUPSPAWvxoKYAAAQIECBCYS+DI0aPTmRe+Ym+IFfUHv7mcnEOAwIkTsF9OnK07EyDw/wSi7hkBlgklQIAAAQIECFwNgaPn3Wc644Jn7vwbUX/wuxplupQAgaAC9kvQxngsAokEou4ZAVaiIVMKAQIECBAgcOIFyscJb/yWdwmwTjy1EwgQOIZA1BeWmkWAQB6BqHtGgJVnxlRCgAABAgQIzCRwk7f/HwHWTNaOIUBgUyDqC0t9IkAgj0DUPSPAyjNjKiFAgAABAgRmEhBgzQTtGAIEtgSivrDUKgIE8ghE3TMCrDwzphICBAgQIEBgJgEB1kzQjiFAQIBlBggQmF1AgFVJfvbZZ6+uvPjMkyr/hssIECBAgAABAvMKCLDm9XYaAQL/XyDqC0s9IkAgj0DUPeMdWHlmTCUECBAgQIDATAICrJmgHUOAwJZA1BeWWkWAQB6BqHtGgJVnxlRCgAABAgQIzCQgwJoJ2jEECAiwzAABArMLCLAqyX2EsB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GZBARYM0E7hgCBLYGoLyy1igCBPAJR94wAK8+MqYQAAQIECBCYSUCANRO0YwgQEGCZAQIEZhcQYFWS+w6sSiiXESBAgAABAt0EBFjd6B1MYHiBqC8sh28MAAKJBKLuGe/ASjRkSiFAgAABAgTmERBgzePsFAIEtgWivrDUKwIE8ghE3TMCrDwzphICBAgQIEBgJgEB1kzQjiFAYEsg6gtLrSJAII9A1D0jwMozYyohQIAAAQIEZhIQYM0E7RgCBARYZoAAgdkFBFiV5L4DqxLKZQQIECBAgEA3AQFWN3oHExheIOoLy+EbA4BAIoGoe8Y7sBINmVIIECBAgACBeQQEWPM4O4UAgW2BqC8s9YoAgTwCUfeMACvPjKmEAAECBAgQmElAgDUTtGMIENgSiPrCUqsIEMgjEHXPCLDyzJhKCBAgQIAAgZkEBFgzQTuGAAEBlhkgQGB2AQFWJbnvwKqEchkBAgQIECDQTUCA1Y3ewQSGF4j6wnL4xgAgkEgg6p7xDqxEQ6YUAgQIECBAYB4BAdY8zk4hQGBbIOoLS70iQCCPQNQ9I8DKM2MqIUCAAAECBGYSEGDNBO0YAgS2BKK+sNQqAgTyCETdMwKsPDOmEgIECBAgQGAmAQHWTNCOIUBAgGUGCBCYXUCAVUnuO7AqoVxGgAABAgQIdBMQYHWjdzCB4QWivrAcvjEACCQSiLpnvAMr0ZAphQABAgQIEJhHQIA1j7NTCBDYFoj6wlKvCBDIIxB1zwiw8syYSggQIECAAIEZBI6cdvp047e8a+dJUX/wm4HHEQQInGAB++UEA7s9AQJT1D0jwDKcBAgQIECAAIGrIXD0vPtMZ1zwTAHW1TBzKQEC7QSivrBsV6E7ESDQWyDqnhFg9Z4M5xMgQIAAAQKLEThy9Oh05oWvmE4+6zYCrMV0zYMSyCUQ9YVlLmXVEBhbIOqeEWCNPZeqJ0CAAAECBCoEyscGTz3n7tPp3/3wveFVuV3UH/wqSnUJAQLBBeyX4A3yeAQSCETdM2EDrEsuuSRB25VAgEBEgagLOaKVZyJA4JoJ2DPXzM3fIkBgv4D9st/IFQQIHJ9A1D0jwDq+vvrbBAgsUCDqQl4gpUcmQOAqBOwZo0GAwIkSsF9OlKz7EiCwFoi6ZwRYZpQAgeEEoi7k4RqhYAKJBeyZxM1VGoHOAvZL5wY4nsAAAlH3jABrgOFTIgECmwJRF7I+ESCQR8CeydNLlRCIJmC/ROuI5yGQTyDqnhFg5Zs1FREgsEcg6kLWOAIE8gjYM3l6qRIC0QTsl2gd8TwE8glE3TMCrHyzpiICBARYZoAAgc4CUX/w68zieAIEGgjYLw0Q3YIAgZ0CUfeMAMvgEiAwnEDUhTxcIxRMILGAPZO4uUoj0FnAfuncAMcTGEAg6p4RYA0wfEokQGBTIOpC1icCBPII2DN5eqkSAtEE7JdoHfE8BPIJRN0zAqx8s6YiAgT2CERdyBpHgEAeAXsmTy9VQiCagP0SrSOeh0A+gah7RoCVb9ZURICAAMsMECDQWSDqD36dWRxPgEADAfulAaJbECCwUyDqnhFgGVwCBIYTiLqQh2uEggkkFrBnEjdXaQQ6C9gvnRvgeAIDCETdMwKsAYZPiQQIbApEXcj6RIBAHgF7Jk8vVUIgmoD9Eq0jnodAPoGoe0aAlW/WVESAwB6BqAtZ4wgQyCNgz+TppUoIRBOwX6J1xPMQyCcQdc8IsPLNmooIEBBgmQECBDoLRP3BrzOL4wkQaCBgvzRAdAsCBHYKRN0zAiyDS4DAcAJRF/JwjVAwgcQC9kzi5iqNQGcB+6VzAxxPYACBqHtGgDXA8CmRAIFNgagLWZ8IEMgjYM/k6aVKCEQTsF+idcTzEMgnEHXPCLDyzZqKCBDYIxB1IWscAQJ5BOyZPL1UCYFoAvZLtI54HgL5BKLuGQFWvllTEQECAiwzQIBAZ4GoP/h1ZnE8AQINBOyXBohuQYDAToGoe0aAZXAJEBhOIOpCHq4RCiaQWMCeSdxcpRHoLGC/dG6A4wkMIBB1zwiwBhg+JRIgsCkQdSHrEwECeQTsmTy9VAmBaAL2S7SOeB4C+QSi7hkBVr5ZUxEBAnsEoi5kjSNAII+APZOnlyohEE3AfonWEc9DIJ9A1D0jwMo3ayoiQECAZQYIEOgsEPUHv84sjidAoIGA/dIA0S0IENgpEHXPCLAMLgECwwlEXcjDNULBBBIL2DOJm6s0Ap0F7JfODXA8gQEEou4ZAdYAw6dEAgQ2BaIuZH0iQCCPgD2Tp5cqIRBNwH6J1hHPQyCfQNQ9I8DKN2sqIkBgj0DUhaxxBAjkEbBn8vRSJQSiCdgv0TrieQjkE4i6ZwRY+WZNRQQICLDMAAECnQWi/uDXmcXxBAg0ELBfGiC6BQECOwWi7hkBlsElQGA4gagLebhGKJhAYgF7JnFzlUags4D90rkBjicwgEDUPSPAGmD4lEiAwKZA1IWsTwQI5BGwZ/L0UiUEognYL9E64nkI5BOIumcEWPlmTUUECOwRiLqQNY4AgTwC9kyeXqqEQDQB+yVaRzwPgXwCUfeMACvfrKmIAAEBlhkgQKCzQNQf/DqzOJ4AgQYC9ksDRLcgQGCnQNQ9I8AyuAQIDCcQdSEP1wgFE0gsYM8kbq7SCHQWsF86N8DxBAYQiLpnBFgDDJ8SCRDYFIi6kPWJAIE8AvZMnl6qhEA0AfslWkc8D4F8AlH3jAAr36ypiACBPQJRF7LGESCQR8CeydNLlRCIJmC/ROuI5yGQTyDqnhFg5Zs1FREgIMAyAwQIdBaI+oNfZxbHEyDQQMB+aYDoFgQI7BSIumcEWAaXAIHhBKIu5OEaoWACiQXsmcTNVRqBzgL2S+cGOJ7AAAJR94wAa4DhUyIBApsCUReyPhEgkEfAnsnTS5UQiCZgv0TriOchkE8g6p4RYOWbNRURILBHIOpC1jgCBPII2DN5eqkSAtEE7JdoHfE8BPIJRN0zAqx8s6YiAgQEWGaAAIHOAlF/8OvM4ngCBBoI2C8NEN2CAIGdAlH3jADL4BIgMJxA1IU8XCMUTCCxgD2TuLlKI9BZwH7p3ADHExhAIOqeEWANMHxKJEBgUyDqQtYnAgTyCNgzeXqpEgLRBOyXaB3xPATyCUTdMwKsfLOmIgIE9ghEXcgaR4BAHgF7Jk8vVUIgmoD9Eq0jnodAPoGoe0aAlW/WVESAgADLDBAg0Fkg6g9+nVkcT4BAAwH7pQGiWxAgsFMg6p4RYBlcAgSGE4i6kIdrhIIJJBawZxI3V2kEOgvYL50b4HgCAwhE3TMCrAGGT4kECGwKRF3I+kSAQB4BeyZPL1VCIJqA/RKtI56HQD6BqHtGgJVv1lREgMAegagLWeMIEMgjYM/k6aVKCEQTsF+idcTzEMgnEHXPCLDyzZqKCBAQYJkBAgQ6C0T9wa8zi+MJEGggYL80QHQLAgR2CkTdMwIsg0uAwHACURfycI1QMIHEAvZM4uYqjUBnAfulcwMcT2AAgah7RoA1wPApkQCBTYGoC1mfCBDII2DP5OmlSghEE7BfonXE8xDIJxB1zwiw8s2aiggQ2CMQdSFrHAECeQTsmTy9VAmBaAL2S7SOeB4C+QSi7hkBVr5ZUxEBAgIsM0CAQGeBqD/4dWZxPAECDQTslwaIbkGAwE6BqHtGgGVwCRAYTiDqQh6uEQomkFjAnkncXKUR6Cxgv3RugOMJDCAQdc8IsAYYPiUSILApEHUh6xMBAnkE7Jk8vVQJgWgC9ku0jngeAvkEou4ZAVa+WVMRAQJ7BKIuZI0jQCCPgD2Tp5cqIRBNwH6J1hHPQyCfQNQ9I8DKN2sqIkBAgGUGCBDoLBD1B7/OLI4nQKCBgP3SANEtCBDYKRB1zwiwDC4BAsMJRF3IwzVCwQQSC9gziZurNAKdBeyXzg1wPIEBBKLuGQHWAMOnRAIENgWiLmR9IkAgj4A9k6eXKiEQTcB+idYRz0Mgn0DUPSPAyjdrKiJAYI9A1IWscQQI5BGwZ/L0UiUEognYL9E64nkI5BOIumcEWPlmTUUECAiwzAABAp0Fov7g15nF8QQINBCwXxogugUBAjsFou4ZAZbBJUBgOIGoC3m4RiiYQGIBeyZxc5VGoLOA/dK5AY4nMIBA1D0jwBpg+JRIgMCmQNSFrE8ECOQRsGfy9FIlBKIJ2C/ROuJ5COQTiLpnBFj5Zk1FBAjsEYi6kDWOAIE8AvZMnl6qhEA0AfslWkc8D4F8AlH3jAAr36ypiAABAZYZIECgs0DUH/w6szieAIEGAvZLA0S3IEBgp0DUPSPAMrgECAwnEHUhD9cIBRNILGDPagltmQAAIABJREFUJG6u0gh0FrBfOjfA8QQGEIi6ZwRYAwyfEgkQ2BSIupD1iQCBPAL2TJ5eqoRANAH7JVpHPA+BfAJR94wAK9+sqYgAgT0CUReyxhEgkEfAnsnTS5UQiCZgv0TriOchkE8g6p4RYOWbNRURICDAMgMECHQWiPqDX2cWxxMg0EDAfmmA6BYECOwUiLpnBFgGlwCB4QSiLuThGqFgAokF7JnEzVUagc4C9kvnBjiewAACUfeMAGuA4VMiAQKbAlEXsj4RIJBHwJ7J00uVEIgmYL9E64jnIZBPIOqeEWDlmzUVESCwRyDqQtY4AgTyCNgzeXqpEgLRBOyXaB3xPATyCUTdMwKsfLOmIgIEBFhmgACBzgJRf/DrzOJ4AgQaCNgvDRDdggCBnQJR94wAy+ASIDCcQNSFPFwjFEwgsYA9k7i5SiPQWcB+6dwAxxMYQCDqnhFgDTB8SiRAYFMg6kLWJwIE8gjYM3l6qRIC0QTsl2gd8TwE8glE3TMCrHyzpiICBPYIRF3IGkeAQB4BeyZPL1VCIJqA/RKtI56HQD6BqHtGgJVv1lREgIAAywwQINBZIOoPfp1ZHE+AQAMB+6UBolsQILBTIOqeEWAZXAIEhhOIupCHa4SCCSQWsGcSN1dpBDoL2C+dG+B4AgMIRN0zAqwBhk+JBAhsCkRdyPpEgEAeAXsmTy9VQiCagP0SrSOeh0A+gah7RoCVb9ZURIDAHoGoC1njCBDII2DP5OmlSghEE7BfonXE8xDIJxB1zwiw8s2aiggQEGCZAQIEOgtE/cGvM4vjCRBoIGC/NEB0CwIEdgpE3TMCLINLgMBwAlEX8nCNUDCBxAL2TOLmKo1AZwH7pXMDHE9gAIGoe0aANcDwKZEAgU2BqAtZnwgQyCNgz+TppUoIRBOwX6J1xPMQyCcQdc8IsPLNmooIENgjEHUhaxwBAnkE7Jk8vVQJgWgC9ku0jngeAvkEou4ZAVa+WVMRAQICLDNAgEBngag/+HVmcTwBAg0E7JcGiG5BgMBOgah7RoBlcAkQGE4g6kIerhEKJpBYwJ5J3FylEegsYL90boDjCQwgEHXPCLAGGD4lEiCwKRB1IesTAQJ5BOyZPL1UCYFoAvZLtI54HgL5BKLuGQFWvllTEQECewSiLmSNI0Agj4A9k6eXKiEQTcB+idYRz0Mgn0DUPSPAyjdrKiJAQIBlBggQ6CwQ9Qe/ziyOJ0CggYD90gDRLQgQ2CkQdc8IsAwuAQLDCURdyMM1QsEEEgvYM4mbqzQCnQXsl84NcDyBAQSi7hkB1gDDp0QCBDYFoi5kfSJAII+APZOnlyohEE3AfonWEc9DIJ9A1D0jwMo3ayoiQGCPQNSFrHEECOQRsGfy9FIlBKIJ2C/ROuJ5COQTiLpnBFj5Zk1FBAgIsMwAAQKdBaL+4NeZxfEECDQQsF8aILoFAQI7BaLuGQGWwSVAYDiBqAt5uEYomEBiAXsmcXOVRqCzgP3SuQGOJzCAQNQ9I8AaYPiUSIDApkDUhaxPBAjkEbBn8vRSJQSiCdgv0TrieQjkE4i6ZwRY+WZNRQQI7BGIupA1jgCBPAL2TJ5eqoRANAH7JVpHPA+BfAJR94wAK9+sqYgAAQGWGSBAoLNA1B/8OrM4ngCBBgL2SwNEtyBAYKdA1D0jwDK4BAgMJxB1IQ/XCAUTSCxgzyRurtIIdBawXzo3wPEEBhCIumcEWAMMnxIJENgUiLqQ9YkAgTwC9kyeXqqEQDQB+yVaRzwPgXwCUfeMACvfrKmIAIE9AlEXssYRIJBHwJ7J00uVEIgmYL9E64jnIZBPIOqeEWDlmzUVESAgwDIDBAh0Foj6g19nFscTINBAwH5pgOgWBAjsFIi6ZwRYBpcAgeEEoi7k4RqhYAKJBeyZxM1VGoHOAvZL5wY4nsAAAlH3jABrgOFTIgECmwJRF7I+ESCQR8CeydNLlRCIJmC/ROuI5yGQTyDqnhFg5Zs1FREgsEcg6kLWOAIE8gjYM3l6qRIC0QTsl2gd8TwE8glE3TMCrHyzpiICBARYZoAAgc4CUX/w68zieAIEGgjYLw0Q3YIAgZ0CUfeMAMvgEiAwnEDUhTxcIxRMILGAPZO4uUoj0FnAfuncAMcTGEAg6p4RYA0wfEokQGBTIOpC1icCBPII2DN5eqkSAtEE7JdoHfE8BPIJRN0zAqx8s6YiAgT2CERdyBpHgEAeAXsmTy9VQiCagP0SrSOeh0A+gah7RoCVb9ZURICAAMsMECDQWSDqD36dWRxPgEADAfulAaJbECCwUyDqnhFgGVwCBIYTiLqQh2uEggkkFrBnEjdXaQQ6C9gvnRvgeAIDCETdMwKsAYZPiQQIbApEXcj6RIBAHgF7Jk8vVUIgmoD9Eq0jnodAPoGoe0aAlW/WVESAwB6BqAtZ4wgQyCNgz+TppUoIRBOwX6J1xPMQyCcQdc8IsPLNmooIEBBgmQECBDoLRP3BrzOL4wkQaCBgvzRAdAsCBHYKRN0zAiyDS4DAcAJRF/JwjVAwgcQC9kzi5iqNQGcB+6VzAxxPYACBqHtGgDXA8CmRAIFNgagLWZ8IEMgjYM/k6aVKCEQTsF+idcTzEMgnEHXPCLDyzZqKCBDYIxB1IWscAQJ5BOyZPL1UCYFoAvZLtI54HgL5BKLuGQFWvllTEQECAiwzQIBAZ4GoP/h1ZnE8AQINBOyXBohuQYDAToGoe0aAZXAJEBhOIOpCHq4RCiaQWMCeSdxcpRHoLGC/dG6A4wkMIBB1zwiwBhg+JRIgsCkQdSHrEwECeQTsmTy9VAmBaAL2S7SOeB4C+QSi7hkBVr5ZUxEBAnsEoi5kjSNAII+APZOnlyohEE3AfonWEc9DIJ9A1D0jwMo3ayoiQECAZQYIEOgsEPUHv84sjidAoIGA/dIA0S0IENgpEHXPCLAMLgECwwlEXcjDNULBBBIL2DOJm6s0Ap0F7JfODXA8gQEEou4ZAdYAw6dEAgQ2BaIuZH0iQCCPgD2Tp5cqIRBNwH6J1hHPQyCfQNQ9I8DKN2sqIkBgj0DUhaxxBAjkEbBn8vRSJQSiCdgv0TrieQjkE4i6ZwRY+WZNRQQICLDMAAECnQWi/uDXmcXxBAg0ELBfGiC6BQECOwWi7hkBlsElQGA4gagLebhGKJhAYgF7JnFzlUags4D90rkBjicwgEDUPSPAGmD4lEiAwKZA1IWsTwQI5BGwZ/L0UiUEognYL9E64nkI5BOIumcEWPlmTUUECOwRiLqQNY4AgTwC9kyeXqqEQDQB+yVaRzwPgXwCUfeMACvfrKmIAAEBlhkgQKCzQNQf/DqzOJ4AgQYC9ksDRLcgQGCnQNQ9I8AyuAQIDCcQdSEP1wgFE0gsYM8kbq7SCHQWsF86N8DxBAYQiLpnBFgDDJ8SCRDYFIi6kPWJAIE8AvZMnl6qhEA0AfslWkc8D4F8AlH3jAAr36ypiACBPQJRF7LGESCQR8CeydNLlRCIJmC/ROuI5yGQTyDqnhFg5Zs1FREgIMAyAwQIdBaI+oNfZxbHEyDQQMB+aYDoFgQI7BSIumcEWAaXAIHhBKIu5OEaoWACiQXsmcTNVRqBzgL2S+cGOJ7AAAJR94wAa4DhUyIBApsCUReyPhEgkEfAnsnTS5UQiCZgv0TriOchkE8g6p4RYOWbNRURILBHIOpC1jgCBPII2DN5eqkSAtEE7JdoHfE8BPIJRN0zAqx8s6YiAgQEWGaAAIHOAlF/8OvM4ngCBBoI2C8NEN2CAIGdAlH3jADL4BIgMJxA1IU8XCMUTCCxgD2TuLlKI9BZwH7p3ADHExhAIOqeEWANMHxKJEBgUyDqQtYnAgTyCNgzeXqpEgLRBOyXaB3xPATyCUTdMwKsfLOmIgIE9ghEXcgaR4BAHgF7Jk8vVUIgmoD9Eq0jnodAPoGoe0aAlW/WVESAgADLDBAg0Fkg6g9+nVkcT4BAAwH7pQGiWxAgsFMg6p4RYBlcAgSGE4i6kIdrhIIJJBawZxI3V2kEOgvYL50b4HgCAwhE3TMCrAGGT4kECGwKRF3I+kSAQB4BeyZPL1VCIJqA/RKtI56HQD6BqHtGgJVv1lREgMAegagLWeMIEMgjYM/k6aVKCEQTsF+idcTzEMgnEHXPCLDyzZqKCBAQYJkBAgQ6C0T9wa8zi+MJEGggYL80QHQLAgR2CkTdMwIsg0vg/7Z3/7FXT3Ecx99KtcQflfIzEq1kVGMpWaFiraJVktSSn0XlR2Mp5FeYhlWI+jZGfhehNkutZQyplTbGskSWzK9hJBF7ne3z3f3e7v3e+z33e+/9fD7nebfvqO/9cc7j/bnvzuf9OZ9zEAhOIK4JObhA0GEEUixAnklxcOkaAlUWIL9UOQB8PAIBCMQ1z1DACuDgo4sIIFBXIK4JmTghgEB6BMgz6YklPUEgbgLkl7hFhPYgkD6BuOYZCljpO9boEQIIFBCIa0ImcAggkB4B8kx6YklPEIibAPklbhGhPQikTyCueYYCVvqONXqEAAIUsDgGEECgygJxHfhVmYWPRwCBRhAgvzQCIm+BAAL1CsQ1z1DA4sBFAIHgBOKakIMLBB1GIMUC5JkUB5euIVBlAfJLlQPAxyMQgEBc8wwFrAAOPrqIAAJ1BeKakIkTAgikR4A8k55Y0hME4iZAfolbRGgPAukTiGueoYCVvmONHiGAQAGBuCZkAocAAukRIM+kJ5b0BIG4CZBf4hYR2oNA+gTimmcoYKXvWKNHCCBAAYtjAAEEqiwQ14FflVn4eAQQaAQB8ksjIPIWCCBQr0Bc8wwFLA5cBBAITiCuCTm4QNBhBFIsQJ5JcXDpGgJVFiC/VDkAfDwCAQjENc9QwArg4KOLCCBQVyCuCZk4IYBAegTIM+mJJT1BIG4C5Je4RYT2IJA+gbjmGQpY6TvW6BECCBQQiGtCJnAIIJAeAfJMemJJTxCImwD5JW4RoT0IpE8grnkmdgWs9IWeHiGAAAIIIIAAAggggAACCCCAAAIIlCJAAasUPV6LAAIIIIAAAggggAACCCCAAAIIIFB2AQpYZSfmAxBAAAEEEEAAAQQQQAABBBBAAAEEShGggFWKHq9FAAEEEEAAAQQQQAABBBBAAAEEECi7AAWsshPzAQgggAACCCCAAAIIIIAAAggggAACpQhQwCpFj9cigAACCCCAAAIIIIAAAggggAACCJRdgAJW2Yn5AAQQQAABBBBAAAEEEEAAAQQQQACBUgQoYJWix2sRQAABBBBAAAEEEEAAAQQQQAABBMouQAGr7MR8AAIIIIAAAggggAACCCCAAAIIIIBAKQIUsErR47UIIIAAAggggAACCCCAAAIIIIAAAmUXoIBVdmI+AAEEEEAAAQQQQAABBBBAAAEEEECgFAEKWKXo8VoEEEAAAQQQQAABBBBAAAEEEEAAgbILUMAqOzEfgAACCCCAAAIIIIAAAggggAACCCBQigAFrFL0eC0CCCCAAAIIIIAAAggggAACCCCAQNkFYlHA2r9/v61fv94WLlxoa9eutX379lnfvn3tqquusqFDh1qLFi3KDsEHIIBAfAS2bt1qo0aNsm3btuVt1HvvvefyROZj7969tnLlSqupqbH333/fmjVrZgMGDLDJkydb//79rUmTJge8n2/++eGHH2zJkiX2yiuv2ObNm61Lly42ZMgQmzp1qnXs2DE+mLQEAQRqBX777Tf3HW3ZsqU9+uij7r+5Hj7fb5/8o8/esWOHLViwwFatWmVffPGF9ezZ00aPHm1XXnmltWvXrtHax2GAAALlF/jnn39s9uzZtmnTJnv++eetbdu2OT/0qaeeskmTJuVt0AUXXJDz9ZXKF75jo/IL8wkIhCfwxx9/2BtvvGHPPfecO7/5/fffyzZW8BnL+OYLn7GWol/1Ata///5rS5cudQNKBaN3797upHPLli3uzzNnznQ/rVq1Cu9opccIBCrw5ptv2kUXXVRv77MLWEq4Dz30kN1555122GGHWY8ePVwx/MMPP3R/vv/++91g8eCDD659X9/88+2337r30gnn8ccfb507d7adO3e6k8/u3bu7YnyfPn0CjR7dRiCeAhoAKg/o59prr81bwPL5fvvkHylprKNc8tFHH7kieIcOHVzh/uuvv7bzzz/fHnvsMZdfMh8+7YtnRGgVAukSUPHqySefdOctZ511Vt4C1t9//20zZsxwOSjfI1cBq1L5wndslK5o0hsE4iHw/fffuzrJq6++Wnt+o8k90Vgh33mHz1jBZyzjmy982hdFpOoFLFURL7vsMjvyyCPt8ccft9NPP921bfv27TZt2jR79913bdGiRTZmzJh4HEW0AgEEyi6gQd3NN9/srjZceOGFRX3eSy+9ZNdcc43169fP5RIVlv777z/buHGjS/y7d+92g8nMWVs++WfPnj126623uhPLu+66y/2/ZnEo6asYf9NNN9nAgQNNV1fzzZ4oqkM8CQEEGk1A3399V3X1Uo98BSzf77dP/tGVR7VjzZo17kR2woQJrsCuQtvcuXPt7rvvtilTprjCfDRTzLd9jQbJGyGAQE4BXXRXcfzBBx90v883g0q/+/XXX91dJrt27bIXXnjBjVcKPSqZL3zGRoXaz+8RQKDhAtGMTuWWq6++2ubMmVN7bpE5VtC50uLFi619+/buQ3zHCj5jGZ984du+SLCqBSyd8GlAOX/+fFu+fLmNGDGiTmR1G5EKV127dnW36rRu3brhkecVCCCQKIG//vrLpk+fbu+8844tW7bMTjvttILt/+WXX9ztNppttWLFCuvVq1ed16xevdrdkjhx4kR3MqgrF775Z8OGDTZ8+HA3WzQ7L2X+Q5MrpxXsCE9AAIFGFdAgSd/F++67z82QPOqoo+y7777LW8Dy+X775B918rXXXrORI0e6i3VRXoo6H93qqDyYmdN82teooLwZAgjUEdC/++vWrbNZs2bZxx9/7E4glXfqm4H15ZdfuvObbt26uQtumiVe6FGpfOE7NirUfn6PAAINF9Bs7LFjx5pmOb344ot2wgkn1HmTaKzw7LPPms51Bg0a5H7vM1bwGcv45guf9mV2vKoFrCgozZs3dzMjjj766DpB+fPPP+2GG25wt+m89dZbtbOzGh5+XoEAAkkRUAIdP368m4WQKy/k6ofWmhg2bJib+ZRrMKgrl/oHQDklutrpm3+i2WG6TUCzJ7IfmjWq9bY0E0tXYpXfeCCAQHUElEPGjRtnbdq0sdtvv91OPfVUN8DLNwPL5/vtk38ybyHKHHRmKmlAqllZjzzyiMsnevi0rzryfCoCYQho9sHZZ5/tilDXXXedmzWu/+rOknxrYOlim24R1gzLe++915o2bVovViXzhe/YKIxo00sEKiug8YX+/T/llFPcWCDXup3KIVo+RXeB6K4237GCz1jGN1+UOpapagErSuCXXHKJzZs3zw455JADjopcQansocOnIYBAJQU+//xzt4DxmWeeaTfeeKPLDZpBoYfWxVJRW7OyDjrooNpmvfzyy+5qphZO1U/m7/QkXQ3VPwC6rS9aO8sn/0Szw5544gm38YRuV8x+aJaHclp9g9dKevJZCIQsoNlLWmfh0ksvdYspRyebuQpYvt9vn/wTFeq/+eYbtxGEZppnP7Lbqrym2ankn5CPaPoeNwHNunr77bddsfm4445zMz0LjQGi4vTTTz9txx57rLvYpU2stA7e5ZdffsAGDpXMFz5jo7jFhPYgEIqAZmbdcccd9sADD9QWsCo5lvHJF77ty4xpVQtY0ULN9c1UiK6e3nPPPS5APBBAIN0C0Qwm7cSlGVMqbGstKVX5NTDUVc7M9WIyrzRkzlTIVsouhvvkn2jdCp1Y5psV+tNPP7krIFpzRye2GpDyQACBeAjUV8Dy/X5HVxIbkn+iq5ZSybcGTvaJsNbH0ro55J94HEu0AoFcAoUKWFqbU+vb6eecc86xzz77zI0T9P3+5JNP7Oeff3YX8DLXBa5kvvAZG3EkIIBAdQS++uord4FOtxJqkXfN1KrkWMYnX/i2LzYFrGKKU8U8pzqHDJ+KAALlEIi2ltaiphrADR482Jo0aWJaZ0JrQGjdPE2n11TZ8847zzWhmJma2c8pJrdkP6eY4lQxzymHG++JAAKFBeorYBXz3c31HJ/8U+gkVz3Jfo7+rlBxvJg+FFbiGQgg4CtQ6Lutxd6vv/56t6HEkCFD3DrAnTp1ch+nmVZaD08zsvS7mpoaN5u70Hs2Zr7wGRv5WvE6BBDwF9BSKzon0qxs7XyqorgK4cWMAxprLOOTL3zbRwHL/1jhlQggUEaB/fv3u9lVWqhQuxDqqkLm7YC6cqkBnXYb1DR77QTYqlUrClhljAlvjUCaBChgpSma9AWB+AkUKjZpTc5bbrnFzSrXiefJJ59cpxOZizJrvKMNagq9JwWs+B0HtAiBcgqoeKWdCfWj5VV08f+II45wH+lbIPK5GEcBK8/tgcXAlPMA4b0RQCBeAtFATlcZtN3rSSedRAErXiGiNQjEVoACVmxDQ8MQSIVAMcWmQh2Nzn20GPzDDz/sil2F1tVqrBmbxZx3FfOcQn3k9wgg4Ceg24y1rJIK4JqpqbtVdNdK9KCA5eda9Ku0PbR24bjtttvy7sIRJUlVGPU8HgggELZArsQc3XaYb2dAiUVXFlT00kDQJ/9EU/+1aOGyZcvcYvLZj6h9P/74Y22BLeyI0XsE4iNQXwHL9/vtk3927dpVu1tQvt1WoxNSLfKs241UtNetR+Sf+BxPtASBbIHGKGBl5yndWhjtLlbufOEzNuIoQACBygiomK21w19//XW7+OKL3V0rxxxzTJ0Pr+RYxidf+LYvs5NVXcTdZ+X6yhwefAoCCFRLQLcRKrlpsXatfZX90PT7sWPHmv4bLZLuswuYT/5pjJ0zquXK5yKAgLELIQcBAgiUVaCYApbW8dTPoYcemrMt0WY20W6pGnuMHz/eKrFrqc/YqKygvDkCCDiBDz74wCZPnuw2e5g6darNmTPHnStlP3zPVZJ0LlXVAla0q0bz5s0t1xWFqEK3Zs2avDt+cUwjgEB6BKKcoO9+vq3lt27daqNGjbITTzzRzUo4/PDDbdOmTTZs2DAbOHCgm0qbndCj2Q4aMEY7fvnmn2jHsXyzvaKrEfXtrpqeiNETBJIlUN8MLPXE5/vtk3+Ui2bMmOE+b/Xq1TZo0KADIKOZXZm7G/q0L1kRorUIJFugUAEr2rVLO4rOmzfP7bSc/Yi++5o5PmvWLNu3b1/F8oXv2CjZUaP1CMRXQOv/rlu3zq644gq3S6kKV1oLuEWLFnkb7TNW8BnL+OYLn/ZldraqBay9e/e61fO1A8fy5cttxIgRdQKhE9UxY8ZY165dbcmSJda6dev4Hl20DAEEShbQooRTpkyxZ555xhYtWuS2jM9cxF07EWp3Ht37rZ/Zs2db06ZN3c49WuhUVw5XrFhhvXr1qtMWnSCq6DVx4kS3w4+Svm/+2bBhgw0fPtx69+59QF5S+9Qm3fKcK6eVDMQbIIBASQKFClg+32+f/KNOaFfVkSNH2rRp02rzUtS5aCFnFcQzc5pP+0oC48UIINAggUIFrE8//dTd+qOHljTIXopg9+7dbuyjWVi6TWjAgAHuuZXKF75jowYh8WQEEChaYP369TZhwgR3d8qCBQtcbSTXHSqZb+gzVvAZy/jmC5/2xaaApYZoMKn7urVNrIJyxhlnuBPW7du3u0HdqlWrbOnSpbX3fhcdbZ6IAAKJFIiKTW3atHGzqQYPHuwStZKkilq6GtmtWzc3+6pz5861fdRAUFck+vXrV7stta5abNy40U211dR7PUe/jx4++WfPnj2u8K4dEFWs0m5C2glR7VOu0syrc8891xYvXmzt27dPZAxoNAJpFShUwPL9fvvkH90GrVuENMtcVyPHjRvniusq5M+dO9dtiR3dQtSyZUsXEt/2pTWe9AuBuAkUKmBlXujSAsy6iN+pUyfXDRWvNL7Q+EYX83TBLfruVzJf+IyN4hYH2oNAGgQyv/e68yN7d/Z8ffQdK/iMZXzyhW/7ov5WdQaWGqFEroDMnDnTVRY1q6FZs2a2ZcsW92f9vX50gsgDAQTSL5CdE3r27Glt27a1bdu2uZ14unfvbgsXLrQ+ffrUwcjcUla3EPbo0cNNu9esLP1Zs6ImTZrkFkKOHr75R23R4FLFNu38oULazp073VbX+dqX/sjRQwTiL1CogKUe+Hy/ffKPPitzTYsuXbpYhw4danOdNrlRoTyzUO/bvvhHhhYikA6BQgUs9VInpdOnT3eFqmi8or+Pzn203pV2H2zXrl0dlErlC9+xUToiSC8QiI9AtJldMS3KnvBTqbGMb77waV9sClhqiBZt1vQ4nZSuXbvWnXT27dvXTaEdOnRovfd4FhNQnoMAAskS0Mwp3UKsWZmanaDClQpZo0ePdrcKZg/qot5pFtTKlSutpqbGze5UMVzT77XoYf/+/XNOufXNPxqA6tZmrdW1efNm08mnrqZqtlfHjh2TBU5rEQhEoJgCVnSC2dDvt0/+0Wft2LHD5TrNONfJbzG5jvwTyAFLNxMnUEwBS53Kzhf6u2LOfSqVL3zHRokLGA1GIKYCmWtlFtPEXHes+YwVfMYyvvnCp32yqPoMrGICwnMQQAABBBBAAAEEEEAAAQQQQAABBMIVoIAVbuzpOQIIIIAAAggggAACCCCAAAIIIJAIAQpYiQgTjUQAAQQQQAABBBBAAAEEEEAAAQTCFaCAFW7s6TkCCCCAAAIIIIAAAggggAACCCCQCAEKWIkIE41EAAEEEEAAAQQQQAABBBBAAAEEwhWggBVu7Ok5AggggAACCCCAAAIIIIAAAgggkAgBCliJCBONRAABBBBAAAEEEEAAAQQQQAABBMIVoIAVbuzpOQIIIIAAAggggAACCCCAAAIIIJBrcgv4AAADr0lEQVQIAQpYiQgTjUQAAQQQQAABBBBAAAEEEEAAAQTCFaCAFW7s6TkCCCCAAAIIIIAAAggggAACCCCQCAEKWIkIE41EAAEEEEAAAQQQQAABBBBAAAEEwhWggBVu7Ok5AggggAACCCCAAAIIIIAAAgggkAgBCliJCBONRAABBBBAAAEEEEAAAQQQQAABBMIVoIAVbuzpOQIIIIAAAggggAACCCCAAAIIIJAIAQpYiQgTjUQAAQQQQAABBBBAAAEEEEAAAQTCFaCAFW7s6TkCCCCAAAIIIIAAAggggAACCCCQCAEKWIkIE41EAAEEEEAAAQQQQAABBBBAAAEEwhWggBVu7Ok5AggggAACCCCAAAIIIIAAAgggkAgBCliJCBONRAABBBBAAAEEEEAAAQQQQAABBMIVoIAVbuzpOQIIIIAAAggggAACCCCAAAIIIJAIAQpYiQgTjUQAAQQQQAABBBBAAAEEEEAAAQTCFaCAFW7s6TkCCCCAAAIIIIAAAggggAACCCCQCAEKWIkIE41EAAEEEEAAAQQQQAABBBBAAAEEwhWggBVu7Ok5AggggAACCCCAAAIIIIAAAgggkAgBCliJCBONRAABBBBAAAEEEEAAAQQQQAABBMIVoIAVbuzpOQIIIIAAAggggAACCCCAAAIIIJAIAQpYiQgTjUQAAQQQQAABBBBAAAEEEEAAAQTCFaCAFW7s6TkCCCCAAAIIIIAAAggggAACCCCQCAEKWIkIE41EAAEEEEAAAQQQQAABBBBAAAEEwhWggBVu7Ok5AggggAACCCCAAAIIIIAAAgggkAgBCliJCBONRAABBBBAAAEEEEAAAQQQQAABBMIVoIAVbuzpOQIIIIAAAggggAACCCCAAAIIIJAIAQpYiQgTjUQAAQQQQAABBBBAAAEEEEAAAQTCFaCAFW7s6TkCCCCAAAIIIIAAAggggAACCCCQCAEKWIkIE41EAAEEEEAAAQQQQAABBBBAAAEEwhWggBVu7Ok5AggggAACCCCAAAIIIIAAAgggkAgBCliJCBONRAABBBBAAAEEEEAAAQQQQAABBMIVoIAVbuzpOQIIIIAAAggggAACCCCAAAIIIJAIAQpYiQgTjUQAAQQQQAABBBBAAAEEEEAAAQTCFaCAFW7s6TkCCCCAAAIIIIAAAggggAACCCCQCAEKWIkIE41EAAEEEEAAAQQQQAABBBBAAAEEwhWggBVu7Ok5AggggAACCCCAAAIIIIAAAgggkAiB/wEunSNLiRDhHwAAAABJRU5ErkJgg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54" name="Chart 53"/>
          <p:cNvGraphicFramePr>
            <a:graphicFrameLocks/>
          </p:cNvGraphicFramePr>
          <p:nvPr>
            <p:extLst>
              <p:ext uri="{D42A27DB-BD31-4B8C-83A1-F6EECF244321}">
                <p14:modId xmlns:p14="http://schemas.microsoft.com/office/powerpoint/2010/main" val="2202433735"/>
              </p:ext>
            </p:extLst>
          </p:nvPr>
        </p:nvGraphicFramePr>
        <p:xfrm>
          <a:off x="231775" y="1904831"/>
          <a:ext cx="5445125" cy="40499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096594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p:cNvSpPr/>
          <p:nvPr/>
        </p:nvSpPr>
        <p:spPr>
          <a:xfrm>
            <a:off x="0" y="-12700"/>
            <a:ext cx="12192000" cy="56007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Open Sans" panose="020B0606030504020204" pitchFamily="34" charset="0"/>
              <a:ea typeface="Open Sans" panose="020B0606030504020204" pitchFamily="34" charset="0"/>
              <a:cs typeface="Open Sans" panose="020B0606030504020204" pitchFamily="34" charset="0"/>
            </a:endParaRPr>
          </a:p>
        </p:txBody>
      </p:sp>
      <p:sp>
        <p:nvSpPr>
          <p:cNvPr id="34" name="Rectangle 33">
            <a:extLst>
              <a:ext uri="{FF2B5EF4-FFF2-40B4-BE49-F238E27FC236}">
                <a16:creationId xmlns="" xmlns:a16="http://schemas.microsoft.com/office/drawing/2014/main" id="{8E202E1B-C2A6-4764-9730-A5C0E107E76E}"/>
              </a:ext>
            </a:extLst>
          </p:cNvPr>
          <p:cNvSpPr/>
          <p:nvPr/>
        </p:nvSpPr>
        <p:spPr>
          <a:xfrm>
            <a:off x="431800" y="1861188"/>
            <a:ext cx="4686300" cy="3000821"/>
          </a:xfrm>
          <a:prstGeom prst="rect">
            <a:avLst/>
          </a:prstGeom>
        </p:spPr>
        <p:txBody>
          <a:bodyPr wrap="square">
            <a:spAutoFit/>
          </a:bodyPr>
          <a:lstStyle/>
          <a:p>
            <a:pPr>
              <a:lnSpc>
                <a:spcPct val="150000"/>
              </a:lnSpc>
            </a:pPr>
            <a:r>
              <a:rPr lang="en-US" dirty="0">
                <a:solidFill>
                  <a:schemeClr val="bg1"/>
                </a:solidFill>
                <a:latin typeface="Open Sans" panose="020B0606030504020204" pitchFamily="34" charset="0"/>
                <a:ea typeface="Open Sans" panose="020B0606030504020204" pitchFamily="34" charset="0"/>
                <a:cs typeface="Open Sans" panose="020B0606030504020204" pitchFamily="34" charset="0"/>
              </a:rPr>
              <a:t>The conditional death count in England &amp; Wales fell from 9782 in Week 15 (week ending 15 </a:t>
            </a:r>
            <a:r>
              <a:rPr lang="en-US"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April</a:t>
            </a:r>
            <a:r>
              <a:rPr lang="en-US" dirty="0">
                <a:solidFill>
                  <a:schemeClr val="bg1"/>
                </a:solidFill>
                <a:latin typeface="Open Sans" panose="020B0606030504020204" pitchFamily="34" charset="0"/>
                <a:ea typeface="Open Sans" panose="020B0606030504020204" pitchFamily="34" charset="0"/>
                <a:cs typeface="Open Sans" panose="020B0606030504020204" pitchFamily="34" charset="0"/>
              </a:rPr>
              <a:t> 2021) to 9,860 during Week 20. (week closing 21 May 2021). The number of victims has been 3.2 percent lower than the 5 years average (328 </a:t>
            </a:r>
            <a:r>
              <a:rPr lang="en-US"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less </a:t>
            </a:r>
            <a:r>
              <a:rPr lang="en-US" dirty="0">
                <a:solidFill>
                  <a:schemeClr val="bg1"/>
                </a:solidFill>
                <a:latin typeface="Open Sans" panose="020B0606030504020204" pitchFamily="34" charset="0"/>
                <a:ea typeface="Open Sans" panose="020B0606030504020204" pitchFamily="34" charset="0"/>
                <a:cs typeface="Open Sans" panose="020B0606030504020204" pitchFamily="34" charset="0"/>
              </a:rPr>
              <a:t>deaths).</a:t>
            </a:r>
          </a:p>
        </p:txBody>
      </p:sp>
      <p:sp>
        <p:nvSpPr>
          <p:cNvPr id="33" name="TextBox 32">
            <a:extLst>
              <a:ext uri="{FF2B5EF4-FFF2-40B4-BE49-F238E27FC236}">
                <a16:creationId xmlns="" xmlns:a16="http://schemas.microsoft.com/office/drawing/2014/main" id="{95BE79D3-143F-44E6-BABF-6A5E217464E5}"/>
              </a:ext>
            </a:extLst>
          </p:cNvPr>
          <p:cNvSpPr txBox="1"/>
          <p:nvPr/>
        </p:nvSpPr>
        <p:spPr>
          <a:xfrm>
            <a:off x="2232091" y="404163"/>
            <a:ext cx="7656263"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SemiBold" panose="020B0706030804020204" pitchFamily="34" charset="0"/>
                <a:cs typeface="Open Sans SemiBold" panose="020B0706030804020204" pitchFamily="34" charset="0"/>
              </a:rPr>
              <a:t>Average Death Difference</a:t>
            </a:r>
            <a:endParaRPr lang="en-US" sz="4800" b="1" dirty="0">
              <a:solidFill>
                <a:srgbClr val="FFC000"/>
              </a:solidFill>
              <a:latin typeface="Oswald" panose="02000506000000020004" pitchFamily="2" charset="0"/>
              <a:ea typeface="Open Sans SemiBold" panose="020B0706030804020204" pitchFamily="34" charset="0"/>
              <a:cs typeface="Open Sans SemiBold" panose="020B0706030804020204" pitchFamily="34" charset="0"/>
            </a:endParaRPr>
          </a:p>
        </p:txBody>
      </p:sp>
      <p:graphicFrame>
        <p:nvGraphicFramePr>
          <p:cNvPr id="28" name="Chart 27"/>
          <p:cNvGraphicFramePr>
            <a:graphicFrameLocks/>
          </p:cNvGraphicFramePr>
          <p:nvPr>
            <p:extLst>
              <p:ext uri="{D42A27DB-BD31-4B8C-83A1-F6EECF244321}">
                <p14:modId xmlns:p14="http://schemas.microsoft.com/office/powerpoint/2010/main" val="1592684425"/>
              </p:ext>
            </p:extLst>
          </p:nvPr>
        </p:nvGraphicFramePr>
        <p:xfrm>
          <a:off x="5130800" y="1383231"/>
          <a:ext cx="6718300" cy="40005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248497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TextBox 44">
            <a:extLst>
              <a:ext uri="{FF2B5EF4-FFF2-40B4-BE49-F238E27FC236}">
                <a16:creationId xmlns="" xmlns:a16="http://schemas.microsoft.com/office/drawing/2014/main" id="{42B9BE4F-841C-4F4F-98CD-321D49BC72CC}"/>
              </a:ext>
            </a:extLst>
          </p:cNvPr>
          <p:cNvSpPr txBox="1"/>
          <p:nvPr/>
        </p:nvSpPr>
        <p:spPr>
          <a:xfrm>
            <a:off x="2439398" y="198561"/>
            <a:ext cx="7313220"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Respiratory Vs. Covid-19</a:t>
            </a:r>
            <a:endPar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graphicFrame>
        <p:nvGraphicFramePr>
          <p:cNvPr id="11" name="Chart 10"/>
          <p:cNvGraphicFramePr>
            <a:graphicFrameLocks/>
          </p:cNvGraphicFramePr>
          <p:nvPr>
            <p:extLst>
              <p:ext uri="{D42A27DB-BD31-4B8C-83A1-F6EECF244321}">
                <p14:modId xmlns:p14="http://schemas.microsoft.com/office/powerpoint/2010/main" val="1663159819"/>
              </p:ext>
            </p:extLst>
          </p:nvPr>
        </p:nvGraphicFramePr>
        <p:xfrm>
          <a:off x="1" y="1638300"/>
          <a:ext cx="5702300" cy="462279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3" name="Chart 12"/>
          <p:cNvGraphicFramePr>
            <a:graphicFrameLocks/>
          </p:cNvGraphicFramePr>
          <p:nvPr>
            <p:extLst>
              <p:ext uri="{D42A27DB-BD31-4B8C-83A1-F6EECF244321}">
                <p14:modId xmlns:p14="http://schemas.microsoft.com/office/powerpoint/2010/main" val="2711579590"/>
              </p:ext>
            </p:extLst>
          </p:nvPr>
        </p:nvGraphicFramePr>
        <p:xfrm>
          <a:off x="5689597" y="1701800"/>
          <a:ext cx="6794503" cy="45466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5954067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4">
            <a:extLst>
              <a:ext uri="{FF2B5EF4-FFF2-40B4-BE49-F238E27FC236}">
                <a16:creationId xmlns="" xmlns:a16="http://schemas.microsoft.com/office/drawing/2014/main" id="{70E09D55-3369-4368-A18D-1814E4A75D19}"/>
              </a:ext>
            </a:extLst>
          </p:cNvPr>
          <p:cNvGrpSpPr>
            <a:grpSpLocks noChangeAspect="1"/>
          </p:cNvGrpSpPr>
          <p:nvPr/>
        </p:nvGrpSpPr>
        <p:grpSpPr bwMode="auto">
          <a:xfrm>
            <a:off x="-682614" y="-485770"/>
            <a:ext cx="1688655" cy="1671524"/>
            <a:chOff x="108" y="124"/>
            <a:chExt cx="1380" cy="1366"/>
          </a:xfrm>
        </p:grpSpPr>
        <p:sp>
          <p:nvSpPr>
            <p:cNvPr id="29" name="AutoShape 3">
              <a:extLst>
                <a:ext uri="{FF2B5EF4-FFF2-40B4-BE49-F238E27FC236}">
                  <a16:creationId xmlns="" xmlns:a16="http://schemas.microsoft.com/office/drawing/2014/main" id="{437EE41F-D286-4252-A117-FD610616093B}"/>
                </a:ext>
              </a:extLst>
            </p:cNvPr>
            <p:cNvSpPr>
              <a:spLocks noChangeAspect="1" noChangeArrowheads="1" noTextEdit="1"/>
            </p:cNvSpPr>
            <p:nvPr/>
          </p:nvSpPr>
          <p:spPr bwMode="auto">
            <a:xfrm>
              <a:off x="108" y="124"/>
              <a:ext cx="1380" cy="1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4" name="Freeform 5">
              <a:extLst>
                <a:ext uri="{FF2B5EF4-FFF2-40B4-BE49-F238E27FC236}">
                  <a16:creationId xmlns="" xmlns:a16="http://schemas.microsoft.com/office/drawing/2014/main" id="{F28CFA4F-87F9-4AAB-B252-F014DA7D94AC}"/>
                </a:ext>
              </a:extLst>
            </p:cNvPr>
            <p:cNvSpPr>
              <a:spLocks/>
            </p:cNvSpPr>
            <p:nvPr/>
          </p:nvSpPr>
          <p:spPr bwMode="auto">
            <a:xfrm>
              <a:off x="997" y="377"/>
              <a:ext cx="38" cy="57"/>
            </a:xfrm>
            <a:custGeom>
              <a:avLst/>
              <a:gdLst>
                <a:gd name="T0" fmla="*/ 2 w 16"/>
                <a:gd name="T1" fmla="*/ 23 h 24"/>
                <a:gd name="T2" fmla="*/ 1 w 16"/>
                <a:gd name="T3" fmla="*/ 19 h 24"/>
                <a:gd name="T4" fmla="*/ 9 w 16"/>
                <a:gd name="T5" fmla="*/ 2 h 24"/>
                <a:gd name="T6" fmla="*/ 13 w 16"/>
                <a:gd name="T7" fmla="*/ 1 h 24"/>
                <a:gd name="T8" fmla="*/ 15 w 16"/>
                <a:gd name="T9" fmla="*/ 5 h 24"/>
                <a:gd name="T10" fmla="*/ 7 w 16"/>
                <a:gd name="T11" fmla="*/ 22 h 24"/>
                <a:gd name="T12" fmla="*/ 3 w 16"/>
                <a:gd name="T13" fmla="*/ 23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1" y="22"/>
                    <a:pt x="0" y="20"/>
                    <a:pt x="1" y="19"/>
                  </a:cubicBezTo>
                  <a:cubicBezTo>
                    <a:pt x="9" y="2"/>
                    <a:pt x="9" y="2"/>
                    <a:pt x="9" y="2"/>
                  </a:cubicBezTo>
                  <a:cubicBezTo>
                    <a:pt x="9" y="1"/>
                    <a:pt x="11" y="0"/>
                    <a:pt x="13" y="1"/>
                  </a:cubicBezTo>
                  <a:cubicBezTo>
                    <a:pt x="15" y="1"/>
                    <a:pt x="16" y="3"/>
                    <a:pt x="15" y="5"/>
                  </a:cubicBezTo>
                  <a:cubicBezTo>
                    <a:pt x="7" y="22"/>
                    <a:pt x="7" y="22"/>
                    <a:pt x="7" y="22"/>
                  </a:cubicBezTo>
                  <a:cubicBezTo>
                    <a:pt x="7" y="23"/>
                    <a:pt x="4" y="24"/>
                    <a:pt x="3" y="23"/>
                  </a:cubicBezTo>
                  <a:cubicBezTo>
                    <a:pt x="2" y="23"/>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5" name="Freeform 6">
              <a:extLst>
                <a:ext uri="{FF2B5EF4-FFF2-40B4-BE49-F238E27FC236}">
                  <a16:creationId xmlns="" xmlns:a16="http://schemas.microsoft.com/office/drawing/2014/main" id="{C394C9F9-D495-4114-BC51-D715D7DDEB54}"/>
                </a:ext>
              </a:extLst>
            </p:cNvPr>
            <p:cNvSpPr>
              <a:spLocks/>
            </p:cNvSpPr>
            <p:nvPr/>
          </p:nvSpPr>
          <p:spPr bwMode="auto">
            <a:xfrm>
              <a:off x="764" y="329"/>
              <a:ext cx="26" cy="57"/>
            </a:xfrm>
            <a:custGeom>
              <a:avLst/>
              <a:gdLst>
                <a:gd name="T0" fmla="*/ 5 w 11"/>
                <a:gd name="T1" fmla="*/ 23 h 24"/>
                <a:gd name="T2" fmla="*/ 4 w 11"/>
                <a:gd name="T3" fmla="*/ 20 h 24"/>
                <a:gd name="T4" fmla="*/ 1 w 11"/>
                <a:gd name="T5" fmla="*/ 5 h 24"/>
                <a:gd name="T6" fmla="*/ 3 w 11"/>
                <a:gd name="T7" fmla="*/ 1 h 24"/>
                <a:gd name="T8" fmla="*/ 7 w 11"/>
                <a:gd name="T9" fmla="*/ 2 h 24"/>
                <a:gd name="T10" fmla="*/ 11 w 11"/>
                <a:gd name="T11" fmla="*/ 20 h 24"/>
                <a:gd name="T12" fmla="*/ 7 w 11"/>
                <a:gd name="T13" fmla="*/ 24 h 24"/>
                <a:gd name="T14" fmla="*/ 5 w 11"/>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4">
                  <a:moveTo>
                    <a:pt x="5" y="23"/>
                  </a:moveTo>
                  <a:cubicBezTo>
                    <a:pt x="5" y="23"/>
                    <a:pt x="4" y="22"/>
                    <a:pt x="4" y="20"/>
                  </a:cubicBezTo>
                  <a:cubicBezTo>
                    <a:pt x="4" y="15"/>
                    <a:pt x="3" y="10"/>
                    <a:pt x="1" y="5"/>
                  </a:cubicBezTo>
                  <a:cubicBezTo>
                    <a:pt x="0" y="3"/>
                    <a:pt x="1" y="1"/>
                    <a:pt x="3" y="1"/>
                  </a:cubicBezTo>
                  <a:cubicBezTo>
                    <a:pt x="4" y="0"/>
                    <a:pt x="6" y="1"/>
                    <a:pt x="7" y="2"/>
                  </a:cubicBezTo>
                  <a:cubicBezTo>
                    <a:pt x="10" y="8"/>
                    <a:pt x="11" y="14"/>
                    <a:pt x="11" y="20"/>
                  </a:cubicBezTo>
                  <a:cubicBezTo>
                    <a:pt x="11" y="22"/>
                    <a:pt x="9" y="24"/>
                    <a:pt x="7" y="24"/>
                  </a:cubicBezTo>
                  <a:cubicBezTo>
                    <a:pt x="7" y="24"/>
                    <a:pt x="6" y="24"/>
                    <a:pt x="5"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6" name="Freeform 7">
              <a:extLst>
                <a:ext uri="{FF2B5EF4-FFF2-40B4-BE49-F238E27FC236}">
                  <a16:creationId xmlns="" xmlns:a16="http://schemas.microsoft.com/office/drawing/2014/main" id="{35F5A70C-3174-4E92-9A07-BBFC95EF9BA9}"/>
                </a:ext>
              </a:extLst>
            </p:cNvPr>
            <p:cNvSpPr>
              <a:spLocks/>
            </p:cNvSpPr>
            <p:nvPr/>
          </p:nvSpPr>
          <p:spPr bwMode="auto">
            <a:xfrm>
              <a:off x="554" y="374"/>
              <a:ext cx="36" cy="57"/>
            </a:xfrm>
            <a:custGeom>
              <a:avLst/>
              <a:gdLst>
                <a:gd name="T0" fmla="*/ 9 w 15"/>
                <a:gd name="T1" fmla="*/ 23 h 24"/>
                <a:gd name="T2" fmla="*/ 8 w 15"/>
                <a:gd name="T3" fmla="*/ 21 h 24"/>
                <a:gd name="T4" fmla="*/ 1 w 15"/>
                <a:gd name="T5" fmla="*/ 6 h 24"/>
                <a:gd name="T6" fmla="*/ 2 w 15"/>
                <a:gd name="T7" fmla="*/ 1 h 24"/>
                <a:gd name="T8" fmla="*/ 7 w 15"/>
                <a:gd name="T9" fmla="*/ 2 h 24"/>
                <a:gd name="T10" fmla="*/ 14 w 15"/>
                <a:gd name="T11" fmla="*/ 19 h 24"/>
                <a:gd name="T12" fmla="*/ 12 w 15"/>
                <a:gd name="T13" fmla="*/ 24 h 24"/>
                <a:gd name="T14" fmla="*/ 9 w 15"/>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4">
                  <a:moveTo>
                    <a:pt x="9" y="23"/>
                  </a:moveTo>
                  <a:cubicBezTo>
                    <a:pt x="8" y="23"/>
                    <a:pt x="8" y="22"/>
                    <a:pt x="8" y="21"/>
                  </a:cubicBezTo>
                  <a:cubicBezTo>
                    <a:pt x="6" y="16"/>
                    <a:pt x="4" y="11"/>
                    <a:pt x="1" y="6"/>
                  </a:cubicBezTo>
                  <a:cubicBezTo>
                    <a:pt x="0" y="4"/>
                    <a:pt x="0" y="2"/>
                    <a:pt x="2" y="1"/>
                  </a:cubicBezTo>
                  <a:cubicBezTo>
                    <a:pt x="3" y="0"/>
                    <a:pt x="6" y="0"/>
                    <a:pt x="7" y="2"/>
                  </a:cubicBezTo>
                  <a:cubicBezTo>
                    <a:pt x="10" y="7"/>
                    <a:pt x="12" y="13"/>
                    <a:pt x="14" y="19"/>
                  </a:cubicBezTo>
                  <a:cubicBezTo>
                    <a:pt x="15" y="21"/>
                    <a:pt x="14" y="23"/>
                    <a:pt x="12" y="24"/>
                  </a:cubicBezTo>
                  <a:cubicBezTo>
                    <a:pt x="11" y="24"/>
                    <a:pt x="10" y="24"/>
                    <a:pt x="9"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7" name="Freeform 8">
              <a:extLst>
                <a:ext uri="{FF2B5EF4-FFF2-40B4-BE49-F238E27FC236}">
                  <a16:creationId xmlns="" xmlns:a16="http://schemas.microsoft.com/office/drawing/2014/main" id="{4E96EB92-5C22-47A8-9EEA-387BE5C1C3A3}"/>
                </a:ext>
              </a:extLst>
            </p:cNvPr>
            <p:cNvSpPr>
              <a:spLocks/>
            </p:cNvSpPr>
            <p:nvPr/>
          </p:nvSpPr>
          <p:spPr bwMode="auto">
            <a:xfrm>
              <a:off x="363" y="543"/>
              <a:ext cx="57" cy="41"/>
            </a:xfrm>
            <a:custGeom>
              <a:avLst/>
              <a:gdLst>
                <a:gd name="T0" fmla="*/ 2 w 24"/>
                <a:gd name="T1" fmla="*/ 7 h 17"/>
                <a:gd name="T2" fmla="*/ 1 w 24"/>
                <a:gd name="T3" fmla="*/ 3 h 17"/>
                <a:gd name="T4" fmla="*/ 6 w 24"/>
                <a:gd name="T5" fmla="*/ 1 h 17"/>
                <a:gd name="T6" fmla="*/ 22 w 24"/>
                <a:gd name="T7" fmla="*/ 10 h 17"/>
                <a:gd name="T8" fmla="*/ 23 w 24"/>
                <a:gd name="T9" fmla="*/ 15 h 17"/>
                <a:gd name="T10" fmla="*/ 19 w 24"/>
                <a:gd name="T11" fmla="*/ 16 h 17"/>
                <a:gd name="T12" fmla="*/ 3 w 24"/>
                <a:gd name="T13" fmla="*/ 8 h 17"/>
                <a:gd name="T14" fmla="*/ 2 w 24"/>
                <a:gd name="T15" fmla="*/ 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7">
                  <a:moveTo>
                    <a:pt x="2" y="7"/>
                  </a:moveTo>
                  <a:cubicBezTo>
                    <a:pt x="1" y="6"/>
                    <a:pt x="0" y="4"/>
                    <a:pt x="1" y="3"/>
                  </a:cubicBezTo>
                  <a:cubicBezTo>
                    <a:pt x="2" y="1"/>
                    <a:pt x="4" y="0"/>
                    <a:pt x="6" y="1"/>
                  </a:cubicBezTo>
                  <a:cubicBezTo>
                    <a:pt x="22" y="10"/>
                    <a:pt x="22" y="10"/>
                    <a:pt x="22" y="10"/>
                  </a:cubicBezTo>
                  <a:cubicBezTo>
                    <a:pt x="24" y="11"/>
                    <a:pt x="24" y="13"/>
                    <a:pt x="23" y="15"/>
                  </a:cubicBezTo>
                  <a:cubicBezTo>
                    <a:pt x="22" y="16"/>
                    <a:pt x="20" y="17"/>
                    <a:pt x="19" y="16"/>
                  </a:cubicBezTo>
                  <a:cubicBezTo>
                    <a:pt x="3" y="8"/>
                    <a:pt x="3" y="8"/>
                    <a:pt x="3" y="8"/>
                  </a:cubicBezTo>
                  <a:cubicBezTo>
                    <a:pt x="3"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8" name="Freeform 9">
              <a:extLst>
                <a:ext uri="{FF2B5EF4-FFF2-40B4-BE49-F238E27FC236}">
                  <a16:creationId xmlns="" xmlns:a16="http://schemas.microsoft.com/office/drawing/2014/main" id="{8E6D5640-322F-45D0-8FDA-30F7AA11B37C}"/>
                </a:ext>
              </a:extLst>
            </p:cNvPr>
            <p:cNvSpPr>
              <a:spLocks/>
            </p:cNvSpPr>
            <p:nvPr/>
          </p:nvSpPr>
          <p:spPr bwMode="auto">
            <a:xfrm>
              <a:off x="292" y="806"/>
              <a:ext cx="66" cy="28"/>
            </a:xfrm>
            <a:custGeom>
              <a:avLst/>
              <a:gdLst>
                <a:gd name="T0" fmla="*/ 2 w 28"/>
                <a:gd name="T1" fmla="*/ 10 h 12"/>
                <a:gd name="T2" fmla="*/ 0 w 28"/>
                <a:gd name="T3" fmla="*/ 6 h 12"/>
                <a:gd name="T4" fmla="*/ 5 w 28"/>
                <a:gd name="T5" fmla="*/ 3 h 12"/>
                <a:gd name="T6" fmla="*/ 22 w 28"/>
                <a:gd name="T7" fmla="*/ 1 h 12"/>
                <a:gd name="T8" fmla="*/ 27 w 28"/>
                <a:gd name="T9" fmla="*/ 3 h 12"/>
                <a:gd name="T10" fmla="*/ 26 w 28"/>
                <a:gd name="T11" fmla="*/ 7 h 12"/>
                <a:gd name="T12" fmla="*/ 3 w 28"/>
                <a:gd name="T13" fmla="*/ 10 h 12"/>
                <a:gd name="T14" fmla="*/ 2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2" y="10"/>
                  </a:moveTo>
                  <a:cubicBezTo>
                    <a:pt x="1" y="9"/>
                    <a:pt x="0" y="7"/>
                    <a:pt x="0" y="6"/>
                  </a:cubicBezTo>
                  <a:cubicBezTo>
                    <a:pt x="1" y="4"/>
                    <a:pt x="3" y="3"/>
                    <a:pt x="5" y="3"/>
                  </a:cubicBezTo>
                  <a:cubicBezTo>
                    <a:pt x="11" y="5"/>
                    <a:pt x="17" y="4"/>
                    <a:pt x="22" y="1"/>
                  </a:cubicBezTo>
                  <a:cubicBezTo>
                    <a:pt x="24" y="0"/>
                    <a:pt x="26" y="1"/>
                    <a:pt x="27" y="3"/>
                  </a:cubicBezTo>
                  <a:cubicBezTo>
                    <a:pt x="28" y="4"/>
                    <a:pt x="27" y="6"/>
                    <a:pt x="26" y="7"/>
                  </a:cubicBezTo>
                  <a:cubicBezTo>
                    <a:pt x="19" y="11"/>
                    <a:pt x="11" y="12"/>
                    <a:pt x="3" y="10"/>
                  </a:cubicBezTo>
                  <a:cubicBezTo>
                    <a:pt x="3" y="10"/>
                    <a:pt x="2" y="10"/>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39" name="Freeform 10">
              <a:extLst>
                <a:ext uri="{FF2B5EF4-FFF2-40B4-BE49-F238E27FC236}">
                  <a16:creationId xmlns="" xmlns:a16="http://schemas.microsoft.com/office/drawing/2014/main" id="{99D9975B-064A-43D6-BB0D-CF608BCF9BC2}"/>
                </a:ext>
              </a:extLst>
            </p:cNvPr>
            <p:cNvSpPr>
              <a:spLocks/>
            </p:cNvSpPr>
            <p:nvPr/>
          </p:nvSpPr>
          <p:spPr bwMode="auto">
            <a:xfrm>
              <a:off x="380" y="1016"/>
              <a:ext cx="57" cy="28"/>
            </a:xfrm>
            <a:custGeom>
              <a:avLst/>
              <a:gdLst>
                <a:gd name="T0" fmla="*/ 2 w 24"/>
                <a:gd name="T1" fmla="*/ 11 h 12"/>
                <a:gd name="T2" fmla="*/ 1 w 24"/>
                <a:gd name="T3" fmla="*/ 9 h 12"/>
                <a:gd name="T4" fmla="*/ 3 w 24"/>
                <a:gd name="T5" fmla="*/ 5 h 12"/>
                <a:gd name="T6" fmla="*/ 20 w 24"/>
                <a:gd name="T7" fmla="*/ 0 h 12"/>
                <a:gd name="T8" fmla="*/ 24 w 24"/>
                <a:gd name="T9" fmla="*/ 3 h 12"/>
                <a:gd name="T10" fmla="*/ 21 w 24"/>
                <a:gd name="T11" fmla="*/ 7 h 12"/>
                <a:gd name="T12" fmla="*/ 5 w 24"/>
                <a:gd name="T13" fmla="*/ 11 h 12"/>
                <a:gd name="T14" fmla="*/ 2 w 24"/>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2">
                  <a:moveTo>
                    <a:pt x="2" y="11"/>
                  </a:moveTo>
                  <a:cubicBezTo>
                    <a:pt x="2" y="10"/>
                    <a:pt x="1" y="10"/>
                    <a:pt x="1" y="9"/>
                  </a:cubicBezTo>
                  <a:cubicBezTo>
                    <a:pt x="0" y="7"/>
                    <a:pt x="2" y="5"/>
                    <a:pt x="3" y="5"/>
                  </a:cubicBezTo>
                  <a:cubicBezTo>
                    <a:pt x="20" y="0"/>
                    <a:pt x="20" y="0"/>
                    <a:pt x="20" y="0"/>
                  </a:cubicBezTo>
                  <a:cubicBezTo>
                    <a:pt x="22" y="0"/>
                    <a:pt x="24" y="1"/>
                    <a:pt x="24" y="3"/>
                  </a:cubicBezTo>
                  <a:cubicBezTo>
                    <a:pt x="24" y="5"/>
                    <a:pt x="23" y="7"/>
                    <a:pt x="21" y="7"/>
                  </a:cubicBezTo>
                  <a:cubicBezTo>
                    <a:pt x="5" y="11"/>
                    <a:pt x="5" y="11"/>
                    <a:pt x="5" y="11"/>
                  </a:cubicBezTo>
                  <a:cubicBezTo>
                    <a:pt x="4" y="12"/>
                    <a:pt x="3" y="11"/>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0" name="Freeform 11">
              <a:extLst>
                <a:ext uri="{FF2B5EF4-FFF2-40B4-BE49-F238E27FC236}">
                  <a16:creationId xmlns="" xmlns:a16="http://schemas.microsoft.com/office/drawing/2014/main" id="{83DC1A11-D076-40B1-B589-A6ECC932D07E}"/>
                </a:ext>
              </a:extLst>
            </p:cNvPr>
            <p:cNvSpPr>
              <a:spLocks/>
            </p:cNvSpPr>
            <p:nvPr/>
          </p:nvSpPr>
          <p:spPr bwMode="auto">
            <a:xfrm>
              <a:off x="609" y="1185"/>
              <a:ext cx="38" cy="57"/>
            </a:xfrm>
            <a:custGeom>
              <a:avLst/>
              <a:gdLst>
                <a:gd name="T0" fmla="*/ 2 w 16"/>
                <a:gd name="T1" fmla="*/ 23 h 24"/>
                <a:gd name="T2" fmla="*/ 0 w 16"/>
                <a:gd name="T3" fmla="*/ 19 h 24"/>
                <a:gd name="T4" fmla="*/ 9 w 16"/>
                <a:gd name="T5" fmla="*/ 2 h 24"/>
                <a:gd name="T6" fmla="*/ 14 w 16"/>
                <a:gd name="T7" fmla="*/ 1 h 24"/>
                <a:gd name="T8" fmla="*/ 15 w 16"/>
                <a:gd name="T9" fmla="*/ 5 h 24"/>
                <a:gd name="T10" fmla="*/ 7 w 16"/>
                <a:gd name="T11" fmla="*/ 22 h 24"/>
                <a:gd name="T12" fmla="*/ 2 w 16"/>
                <a:gd name="T13" fmla="*/ 24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0" y="22"/>
                    <a:pt x="0" y="21"/>
                    <a:pt x="0" y="19"/>
                  </a:cubicBezTo>
                  <a:cubicBezTo>
                    <a:pt x="9" y="2"/>
                    <a:pt x="9" y="2"/>
                    <a:pt x="9" y="2"/>
                  </a:cubicBezTo>
                  <a:cubicBezTo>
                    <a:pt x="10" y="1"/>
                    <a:pt x="12" y="0"/>
                    <a:pt x="14" y="1"/>
                  </a:cubicBezTo>
                  <a:cubicBezTo>
                    <a:pt x="15" y="2"/>
                    <a:pt x="16" y="4"/>
                    <a:pt x="15" y="5"/>
                  </a:cubicBezTo>
                  <a:cubicBezTo>
                    <a:pt x="7" y="22"/>
                    <a:pt x="7" y="22"/>
                    <a:pt x="7" y="22"/>
                  </a:cubicBezTo>
                  <a:cubicBezTo>
                    <a:pt x="6" y="24"/>
                    <a:pt x="4" y="24"/>
                    <a:pt x="2" y="24"/>
                  </a:cubicBezTo>
                  <a:cubicBezTo>
                    <a:pt x="2" y="24"/>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1" name="Freeform 12">
              <a:extLst>
                <a:ext uri="{FF2B5EF4-FFF2-40B4-BE49-F238E27FC236}">
                  <a16:creationId xmlns="" xmlns:a16="http://schemas.microsoft.com/office/drawing/2014/main" id="{04640717-092E-41F4-AE40-C6252D130C54}"/>
                </a:ext>
              </a:extLst>
            </p:cNvPr>
            <p:cNvSpPr>
              <a:spLocks/>
            </p:cNvSpPr>
            <p:nvPr/>
          </p:nvSpPr>
          <p:spPr bwMode="auto">
            <a:xfrm>
              <a:off x="885" y="183"/>
              <a:ext cx="48" cy="210"/>
            </a:xfrm>
            <a:custGeom>
              <a:avLst/>
              <a:gdLst>
                <a:gd name="T0" fmla="*/ 1 w 20"/>
                <a:gd name="T1" fmla="*/ 87 h 88"/>
                <a:gd name="T2" fmla="*/ 0 w 20"/>
                <a:gd name="T3" fmla="*/ 84 h 88"/>
                <a:gd name="T4" fmla="*/ 13 w 20"/>
                <a:gd name="T5" fmla="*/ 3 h 88"/>
                <a:gd name="T6" fmla="*/ 17 w 20"/>
                <a:gd name="T7" fmla="*/ 1 h 88"/>
                <a:gd name="T8" fmla="*/ 20 w 20"/>
                <a:gd name="T9" fmla="*/ 5 h 88"/>
                <a:gd name="T10" fmla="*/ 7 w 20"/>
                <a:gd name="T11" fmla="*/ 85 h 88"/>
                <a:gd name="T12" fmla="*/ 3 w 20"/>
                <a:gd name="T13" fmla="*/ 88 h 88"/>
                <a:gd name="T14" fmla="*/ 1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 y="87"/>
                  </a:moveTo>
                  <a:cubicBezTo>
                    <a:pt x="0" y="87"/>
                    <a:pt x="0" y="85"/>
                    <a:pt x="0" y="84"/>
                  </a:cubicBezTo>
                  <a:cubicBezTo>
                    <a:pt x="13" y="3"/>
                    <a:pt x="13" y="3"/>
                    <a:pt x="13" y="3"/>
                  </a:cubicBezTo>
                  <a:cubicBezTo>
                    <a:pt x="13" y="2"/>
                    <a:pt x="15" y="0"/>
                    <a:pt x="17" y="1"/>
                  </a:cubicBezTo>
                  <a:cubicBezTo>
                    <a:pt x="19" y="1"/>
                    <a:pt x="20" y="3"/>
                    <a:pt x="20" y="5"/>
                  </a:cubicBezTo>
                  <a:cubicBezTo>
                    <a:pt x="7" y="85"/>
                    <a:pt x="7" y="85"/>
                    <a:pt x="7" y="85"/>
                  </a:cubicBezTo>
                  <a:cubicBezTo>
                    <a:pt x="6" y="87"/>
                    <a:pt x="5" y="88"/>
                    <a:pt x="3" y="88"/>
                  </a:cubicBezTo>
                  <a:cubicBezTo>
                    <a:pt x="2" y="88"/>
                    <a:pt x="2" y="88"/>
                    <a:pt x="1"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2" name="Freeform 13">
              <a:extLst>
                <a:ext uri="{FF2B5EF4-FFF2-40B4-BE49-F238E27FC236}">
                  <a16:creationId xmlns="" xmlns:a16="http://schemas.microsoft.com/office/drawing/2014/main" id="{463FFD3E-3EFC-43FB-A186-75ED1487868B}"/>
                </a:ext>
              </a:extLst>
            </p:cNvPr>
            <p:cNvSpPr>
              <a:spLocks/>
            </p:cNvSpPr>
            <p:nvPr/>
          </p:nvSpPr>
          <p:spPr bwMode="auto">
            <a:xfrm>
              <a:off x="640" y="191"/>
              <a:ext cx="47" cy="209"/>
            </a:xfrm>
            <a:custGeom>
              <a:avLst/>
              <a:gdLst>
                <a:gd name="T0" fmla="*/ 14 w 20"/>
                <a:gd name="T1" fmla="*/ 87 h 88"/>
                <a:gd name="T2" fmla="*/ 12 w 20"/>
                <a:gd name="T3" fmla="*/ 85 h 88"/>
                <a:gd name="T4" fmla="*/ 0 w 20"/>
                <a:gd name="T5" fmla="*/ 3 h 88"/>
                <a:gd name="T6" fmla="*/ 4 w 20"/>
                <a:gd name="T7" fmla="*/ 0 h 88"/>
                <a:gd name="T8" fmla="*/ 7 w 20"/>
                <a:gd name="T9" fmla="*/ 4 h 88"/>
                <a:gd name="T10" fmla="*/ 19 w 20"/>
                <a:gd name="T11" fmla="*/ 83 h 88"/>
                <a:gd name="T12" fmla="*/ 17 w 20"/>
                <a:gd name="T13" fmla="*/ 88 h 88"/>
                <a:gd name="T14" fmla="*/ 14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4" y="87"/>
                  </a:moveTo>
                  <a:cubicBezTo>
                    <a:pt x="13" y="87"/>
                    <a:pt x="13" y="86"/>
                    <a:pt x="12" y="85"/>
                  </a:cubicBezTo>
                  <a:cubicBezTo>
                    <a:pt x="4" y="59"/>
                    <a:pt x="0" y="31"/>
                    <a:pt x="0" y="3"/>
                  </a:cubicBezTo>
                  <a:cubicBezTo>
                    <a:pt x="0" y="1"/>
                    <a:pt x="2" y="0"/>
                    <a:pt x="4" y="0"/>
                  </a:cubicBezTo>
                  <a:cubicBezTo>
                    <a:pt x="6" y="0"/>
                    <a:pt x="7" y="2"/>
                    <a:pt x="7" y="4"/>
                  </a:cubicBezTo>
                  <a:cubicBezTo>
                    <a:pt x="7" y="30"/>
                    <a:pt x="11" y="57"/>
                    <a:pt x="19" y="83"/>
                  </a:cubicBezTo>
                  <a:cubicBezTo>
                    <a:pt x="20" y="85"/>
                    <a:pt x="19" y="87"/>
                    <a:pt x="17" y="88"/>
                  </a:cubicBezTo>
                  <a:cubicBezTo>
                    <a:pt x="16" y="88"/>
                    <a:pt x="15" y="88"/>
                    <a:pt x="14"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3" name="Freeform 14">
              <a:extLst>
                <a:ext uri="{FF2B5EF4-FFF2-40B4-BE49-F238E27FC236}">
                  <a16:creationId xmlns="" xmlns:a16="http://schemas.microsoft.com/office/drawing/2014/main" id="{DAE3DCCE-6CF0-49A0-9E1D-D692743EEE50}"/>
                </a:ext>
              </a:extLst>
            </p:cNvPr>
            <p:cNvSpPr>
              <a:spLocks/>
            </p:cNvSpPr>
            <p:nvPr/>
          </p:nvSpPr>
          <p:spPr bwMode="auto">
            <a:xfrm>
              <a:off x="385" y="358"/>
              <a:ext cx="104" cy="143"/>
            </a:xfrm>
            <a:custGeom>
              <a:avLst/>
              <a:gdLst>
                <a:gd name="T0" fmla="*/ 38 w 44"/>
                <a:gd name="T1" fmla="*/ 59 h 60"/>
                <a:gd name="T2" fmla="*/ 37 w 44"/>
                <a:gd name="T3" fmla="*/ 58 h 60"/>
                <a:gd name="T4" fmla="*/ 1 w 44"/>
                <a:gd name="T5" fmla="*/ 6 h 60"/>
                <a:gd name="T6" fmla="*/ 2 w 44"/>
                <a:gd name="T7" fmla="*/ 1 h 60"/>
                <a:gd name="T8" fmla="*/ 7 w 44"/>
                <a:gd name="T9" fmla="*/ 2 h 60"/>
                <a:gd name="T10" fmla="*/ 43 w 44"/>
                <a:gd name="T11" fmla="*/ 54 h 60"/>
                <a:gd name="T12" fmla="*/ 42 w 44"/>
                <a:gd name="T13" fmla="*/ 59 h 60"/>
                <a:gd name="T14" fmla="*/ 38 w 44"/>
                <a:gd name="T15" fmla="*/ 59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60">
                  <a:moveTo>
                    <a:pt x="38" y="59"/>
                  </a:moveTo>
                  <a:cubicBezTo>
                    <a:pt x="38" y="59"/>
                    <a:pt x="38" y="59"/>
                    <a:pt x="37" y="58"/>
                  </a:cubicBezTo>
                  <a:cubicBezTo>
                    <a:pt x="1" y="6"/>
                    <a:pt x="1" y="6"/>
                    <a:pt x="1" y="6"/>
                  </a:cubicBezTo>
                  <a:cubicBezTo>
                    <a:pt x="0" y="4"/>
                    <a:pt x="0" y="2"/>
                    <a:pt x="2" y="1"/>
                  </a:cubicBezTo>
                  <a:cubicBezTo>
                    <a:pt x="3" y="0"/>
                    <a:pt x="6" y="0"/>
                    <a:pt x="7" y="2"/>
                  </a:cubicBezTo>
                  <a:cubicBezTo>
                    <a:pt x="43" y="54"/>
                    <a:pt x="43" y="54"/>
                    <a:pt x="43" y="54"/>
                  </a:cubicBezTo>
                  <a:cubicBezTo>
                    <a:pt x="44" y="56"/>
                    <a:pt x="44" y="58"/>
                    <a:pt x="42" y="59"/>
                  </a:cubicBezTo>
                  <a:cubicBezTo>
                    <a:pt x="41" y="60"/>
                    <a:pt x="39" y="60"/>
                    <a:pt x="38" y="5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4" name="Freeform 15">
              <a:extLst>
                <a:ext uri="{FF2B5EF4-FFF2-40B4-BE49-F238E27FC236}">
                  <a16:creationId xmlns="" xmlns:a16="http://schemas.microsoft.com/office/drawing/2014/main" id="{C0379EFA-A236-4D48-84D6-B5426CB93658}"/>
                </a:ext>
              </a:extLst>
            </p:cNvPr>
            <p:cNvSpPr>
              <a:spLocks/>
            </p:cNvSpPr>
            <p:nvPr/>
          </p:nvSpPr>
          <p:spPr bwMode="auto">
            <a:xfrm>
              <a:off x="187" y="653"/>
              <a:ext cx="176" cy="57"/>
            </a:xfrm>
            <a:custGeom>
              <a:avLst/>
              <a:gdLst>
                <a:gd name="T0" fmla="*/ 2 w 74"/>
                <a:gd name="T1" fmla="*/ 6 h 24"/>
                <a:gd name="T2" fmla="*/ 1 w 74"/>
                <a:gd name="T3" fmla="*/ 3 h 24"/>
                <a:gd name="T4" fmla="*/ 5 w 74"/>
                <a:gd name="T5" fmla="*/ 0 h 24"/>
                <a:gd name="T6" fmla="*/ 71 w 74"/>
                <a:gd name="T7" fmla="*/ 17 h 24"/>
                <a:gd name="T8" fmla="*/ 74 w 74"/>
                <a:gd name="T9" fmla="*/ 21 h 24"/>
                <a:gd name="T10" fmla="*/ 70 w 74"/>
                <a:gd name="T11" fmla="*/ 24 h 24"/>
                <a:gd name="T12" fmla="*/ 3 w 74"/>
                <a:gd name="T13" fmla="*/ 7 h 24"/>
                <a:gd name="T14" fmla="*/ 2 w 74"/>
                <a:gd name="T15" fmla="*/ 6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24">
                  <a:moveTo>
                    <a:pt x="2" y="6"/>
                  </a:moveTo>
                  <a:cubicBezTo>
                    <a:pt x="1" y="6"/>
                    <a:pt x="0" y="4"/>
                    <a:pt x="1" y="3"/>
                  </a:cubicBezTo>
                  <a:cubicBezTo>
                    <a:pt x="2" y="1"/>
                    <a:pt x="3" y="0"/>
                    <a:pt x="5" y="0"/>
                  </a:cubicBezTo>
                  <a:cubicBezTo>
                    <a:pt x="27" y="7"/>
                    <a:pt x="49" y="12"/>
                    <a:pt x="71" y="17"/>
                  </a:cubicBezTo>
                  <a:cubicBezTo>
                    <a:pt x="73" y="17"/>
                    <a:pt x="74" y="19"/>
                    <a:pt x="74" y="21"/>
                  </a:cubicBezTo>
                  <a:cubicBezTo>
                    <a:pt x="74" y="23"/>
                    <a:pt x="72" y="24"/>
                    <a:pt x="70" y="24"/>
                  </a:cubicBezTo>
                  <a:cubicBezTo>
                    <a:pt x="47" y="19"/>
                    <a:pt x="25" y="14"/>
                    <a:pt x="3" y="7"/>
                  </a:cubicBezTo>
                  <a:cubicBezTo>
                    <a:pt x="3" y="7"/>
                    <a:pt x="3"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5" name="Freeform 16">
              <a:extLst>
                <a:ext uri="{FF2B5EF4-FFF2-40B4-BE49-F238E27FC236}">
                  <a16:creationId xmlns="" xmlns:a16="http://schemas.microsoft.com/office/drawing/2014/main" id="{251CFC3F-B008-4455-BD04-6BFD2C493751}"/>
                </a:ext>
              </a:extLst>
            </p:cNvPr>
            <p:cNvSpPr>
              <a:spLocks/>
            </p:cNvSpPr>
            <p:nvPr/>
          </p:nvSpPr>
          <p:spPr bwMode="auto">
            <a:xfrm>
              <a:off x="175" y="918"/>
              <a:ext cx="210" cy="76"/>
            </a:xfrm>
            <a:custGeom>
              <a:avLst/>
              <a:gdLst>
                <a:gd name="T0" fmla="*/ 1 w 88"/>
                <a:gd name="T1" fmla="*/ 31 h 32"/>
                <a:gd name="T2" fmla="*/ 0 w 88"/>
                <a:gd name="T3" fmla="*/ 29 h 32"/>
                <a:gd name="T4" fmla="*/ 3 w 88"/>
                <a:gd name="T5" fmla="*/ 25 h 32"/>
                <a:gd name="T6" fmla="*/ 83 w 88"/>
                <a:gd name="T7" fmla="*/ 1 h 32"/>
                <a:gd name="T8" fmla="*/ 88 w 88"/>
                <a:gd name="T9" fmla="*/ 3 h 32"/>
                <a:gd name="T10" fmla="*/ 86 w 88"/>
                <a:gd name="T11" fmla="*/ 8 h 32"/>
                <a:gd name="T12" fmla="*/ 4 w 88"/>
                <a:gd name="T13" fmla="*/ 32 h 32"/>
                <a:gd name="T14" fmla="*/ 1 w 88"/>
                <a:gd name="T15" fmla="*/ 31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2">
                  <a:moveTo>
                    <a:pt x="1" y="31"/>
                  </a:moveTo>
                  <a:cubicBezTo>
                    <a:pt x="1" y="31"/>
                    <a:pt x="0" y="30"/>
                    <a:pt x="0" y="29"/>
                  </a:cubicBezTo>
                  <a:cubicBezTo>
                    <a:pt x="0" y="27"/>
                    <a:pt x="1" y="25"/>
                    <a:pt x="3" y="25"/>
                  </a:cubicBezTo>
                  <a:cubicBezTo>
                    <a:pt x="31" y="18"/>
                    <a:pt x="56" y="11"/>
                    <a:pt x="83" y="1"/>
                  </a:cubicBezTo>
                  <a:cubicBezTo>
                    <a:pt x="85" y="0"/>
                    <a:pt x="87" y="1"/>
                    <a:pt x="88" y="3"/>
                  </a:cubicBezTo>
                  <a:cubicBezTo>
                    <a:pt x="88" y="5"/>
                    <a:pt x="87" y="7"/>
                    <a:pt x="86" y="8"/>
                  </a:cubicBezTo>
                  <a:cubicBezTo>
                    <a:pt x="58" y="17"/>
                    <a:pt x="33" y="25"/>
                    <a:pt x="4" y="32"/>
                  </a:cubicBezTo>
                  <a:cubicBezTo>
                    <a:pt x="3" y="32"/>
                    <a:pt x="2" y="32"/>
                    <a:pt x="1"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6" name="Freeform 17">
              <a:extLst>
                <a:ext uri="{FF2B5EF4-FFF2-40B4-BE49-F238E27FC236}">
                  <a16:creationId xmlns="" xmlns:a16="http://schemas.microsoft.com/office/drawing/2014/main" id="{0300CCEA-CDFA-46E3-9FEF-6F890ADF3537}"/>
                </a:ext>
              </a:extLst>
            </p:cNvPr>
            <p:cNvSpPr>
              <a:spLocks/>
            </p:cNvSpPr>
            <p:nvPr/>
          </p:nvSpPr>
          <p:spPr bwMode="auto">
            <a:xfrm>
              <a:off x="413" y="1116"/>
              <a:ext cx="117" cy="131"/>
            </a:xfrm>
            <a:custGeom>
              <a:avLst/>
              <a:gdLst>
                <a:gd name="T0" fmla="*/ 2 w 49"/>
                <a:gd name="T1" fmla="*/ 54 h 55"/>
                <a:gd name="T2" fmla="*/ 1 w 49"/>
                <a:gd name="T3" fmla="*/ 54 h 55"/>
                <a:gd name="T4" fmla="*/ 1 w 49"/>
                <a:gd name="T5" fmla="*/ 49 h 55"/>
                <a:gd name="T6" fmla="*/ 42 w 49"/>
                <a:gd name="T7" fmla="*/ 2 h 55"/>
                <a:gd name="T8" fmla="*/ 47 w 49"/>
                <a:gd name="T9" fmla="*/ 1 h 55"/>
                <a:gd name="T10" fmla="*/ 47 w 49"/>
                <a:gd name="T11" fmla="*/ 6 h 55"/>
                <a:gd name="T12" fmla="*/ 6 w 49"/>
                <a:gd name="T13" fmla="*/ 53 h 55"/>
                <a:gd name="T14" fmla="*/ 2 w 49"/>
                <a:gd name="T15" fmla="*/ 54 h 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55">
                  <a:moveTo>
                    <a:pt x="2" y="54"/>
                  </a:moveTo>
                  <a:cubicBezTo>
                    <a:pt x="2" y="54"/>
                    <a:pt x="2" y="54"/>
                    <a:pt x="1" y="54"/>
                  </a:cubicBezTo>
                  <a:cubicBezTo>
                    <a:pt x="0" y="53"/>
                    <a:pt x="0" y="50"/>
                    <a:pt x="1" y="49"/>
                  </a:cubicBezTo>
                  <a:cubicBezTo>
                    <a:pt x="42" y="2"/>
                    <a:pt x="42" y="2"/>
                    <a:pt x="42" y="2"/>
                  </a:cubicBezTo>
                  <a:cubicBezTo>
                    <a:pt x="43" y="0"/>
                    <a:pt x="45" y="0"/>
                    <a:pt x="47" y="1"/>
                  </a:cubicBezTo>
                  <a:cubicBezTo>
                    <a:pt x="48" y="2"/>
                    <a:pt x="49" y="5"/>
                    <a:pt x="47" y="6"/>
                  </a:cubicBezTo>
                  <a:cubicBezTo>
                    <a:pt x="6" y="53"/>
                    <a:pt x="6" y="53"/>
                    <a:pt x="6" y="53"/>
                  </a:cubicBezTo>
                  <a:cubicBezTo>
                    <a:pt x="5" y="55"/>
                    <a:pt x="3" y="55"/>
                    <a:pt x="2" y="5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7" name="Freeform 18">
              <a:extLst>
                <a:ext uri="{FF2B5EF4-FFF2-40B4-BE49-F238E27FC236}">
                  <a16:creationId xmlns="" xmlns:a16="http://schemas.microsoft.com/office/drawing/2014/main" id="{A148A4A5-170B-4E58-B4EE-727F9547F619}"/>
                </a:ext>
              </a:extLst>
            </p:cNvPr>
            <p:cNvSpPr>
              <a:spLocks noEditPoints="1"/>
            </p:cNvSpPr>
            <p:nvPr/>
          </p:nvSpPr>
          <p:spPr bwMode="auto">
            <a:xfrm>
              <a:off x="885" y="124"/>
              <a:ext cx="95" cy="79"/>
            </a:xfrm>
            <a:custGeom>
              <a:avLst/>
              <a:gdLst>
                <a:gd name="T0" fmla="*/ 8 w 40"/>
                <a:gd name="T1" fmla="*/ 29 h 33"/>
                <a:gd name="T2" fmla="*/ 1 w 40"/>
                <a:gd name="T3" fmla="*/ 19 h 33"/>
                <a:gd name="T4" fmla="*/ 1 w 40"/>
                <a:gd name="T5" fmla="*/ 19 h 33"/>
                <a:gd name="T6" fmla="*/ 2 w 40"/>
                <a:gd name="T7" fmla="*/ 8 h 33"/>
                <a:gd name="T8" fmla="*/ 12 w 40"/>
                <a:gd name="T9" fmla="*/ 1 h 33"/>
                <a:gd name="T10" fmla="*/ 35 w 40"/>
                <a:gd name="T11" fmla="*/ 10 h 33"/>
                <a:gd name="T12" fmla="*/ 36 w 40"/>
                <a:gd name="T13" fmla="*/ 25 h 33"/>
                <a:gd name="T14" fmla="*/ 18 w 40"/>
                <a:gd name="T15" fmla="*/ 32 h 33"/>
                <a:gd name="T16" fmla="*/ 8 w 40"/>
                <a:gd name="T17" fmla="*/ 29 h 33"/>
                <a:gd name="T18" fmla="*/ 8 w 40"/>
                <a:gd name="T19" fmla="*/ 17 h 33"/>
                <a:gd name="T20" fmla="*/ 19 w 40"/>
                <a:gd name="T21" fmla="*/ 25 h 33"/>
                <a:gd name="T22" fmla="*/ 30 w 40"/>
                <a:gd name="T23" fmla="*/ 21 h 33"/>
                <a:gd name="T24" fmla="*/ 29 w 40"/>
                <a:gd name="T25" fmla="*/ 14 h 33"/>
                <a:gd name="T26" fmla="*/ 13 w 40"/>
                <a:gd name="T27" fmla="*/ 8 h 33"/>
                <a:gd name="T28" fmla="*/ 8 w 40"/>
                <a:gd name="T29" fmla="*/ 11 h 33"/>
                <a:gd name="T30" fmla="*/ 8 w 40"/>
                <a:gd name="T3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0" h="33">
                  <a:moveTo>
                    <a:pt x="8" y="29"/>
                  </a:moveTo>
                  <a:cubicBezTo>
                    <a:pt x="5" y="26"/>
                    <a:pt x="2" y="23"/>
                    <a:pt x="1" y="19"/>
                  </a:cubicBezTo>
                  <a:cubicBezTo>
                    <a:pt x="1" y="19"/>
                    <a:pt x="1" y="19"/>
                    <a:pt x="1" y="19"/>
                  </a:cubicBezTo>
                  <a:cubicBezTo>
                    <a:pt x="0" y="15"/>
                    <a:pt x="0" y="11"/>
                    <a:pt x="2" y="8"/>
                  </a:cubicBezTo>
                  <a:cubicBezTo>
                    <a:pt x="4" y="4"/>
                    <a:pt x="8" y="2"/>
                    <a:pt x="12" y="1"/>
                  </a:cubicBezTo>
                  <a:cubicBezTo>
                    <a:pt x="20" y="0"/>
                    <a:pt x="30" y="4"/>
                    <a:pt x="35" y="10"/>
                  </a:cubicBezTo>
                  <a:cubicBezTo>
                    <a:pt x="40" y="17"/>
                    <a:pt x="38" y="23"/>
                    <a:pt x="36" y="25"/>
                  </a:cubicBezTo>
                  <a:cubicBezTo>
                    <a:pt x="33" y="30"/>
                    <a:pt x="26" y="33"/>
                    <a:pt x="18" y="32"/>
                  </a:cubicBezTo>
                  <a:cubicBezTo>
                    <a:pt x="15" y="32"/>
                    <a:pt x="11" y="31"/>
                    <a:pt x="8" y="29"/>
                  </a:cubicBezTo>
                  <a:close/>
                  <a:moveTo>
                    <a:pt x="8" y="17"/>
                  </a:moveTo>
                  <a:cubicBezTo>
                    <a:pt x="10" y="24"/>
                    <a:pt x="16" y="25"/>
                    <a:pt x="19" y="25"/>
                  </a:cubicBezTo>
                  <a:cubicBezTo>
                    <a:pt x="24" y="26"/>
                    <a:pt x="29" y="24"/>
                    <a:pt x="30" y="21"/>
                  </a:cubicBezTo>
                  <a:cubicBezTo>
                    <a:pt x="31" y="20"/>
                    <a:pt x="31" y="17"/>
                    <a:pt x="29" y="14"/>
                  </a:cubicBezTo>
                  <a:cubicBezTo>
                    <a:pt x="26" y="10"/>
                    <a:pt x="19" y="7"/>
                    <a:pt x="13" y="8"/>
                  </a:cubicBezTo>
                  <a:cubicBezTo>
                    <a:pt x="11" y="8"/>
                    <a:pt x="9" y="10"/>
                    <a:pt x="8" y="11"/>
                  </a:cubicBezTo>
                  <a:cubicBezTo>
                    <a:pt x="7" y="13"/>
                    <a:pt x="7" y="15"/>
                    <a:pt x="8"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8" name="Freeform 19">
              <a:extLst>
                <a:ext uri="{FF2B5EF4-FFF2-40B4-BE49-F238E27FC236}">
                  <a16:creationId xmlns="" xmlns:a16="http://schemas.microsoft.com/office/drawing/2014/main" id="{6ADA53B3-BED5-4265-956B-881FEE80649A}"/>
                </a:ext>
              </a:extLst>
            </p:cNvPr>
            <p:cNvSpPr>
              <a:spLocks noEditPoints="1"/>
            </p:cNvSpPr>
            <p:nvPr/>
          </p:nvSpPr>
          <p:spPr bwMode="auto">
            <a:xfrm>
              <a:off x="594" y="121"/>
              <a:ext cx="105" cy="84"/>
            </a:xfrm>
            <a:custGeom>
              <a:avLst/>
              <a:gdLst>
                <a:gd name="T0" fmla="*/ 7 w 44"/>
                <a:gd name="T1" fmla="*/ 29 h 35"/>
                <a:gd name="T2" fmla="*/ 0 w 44"/>
                <a:gd name="T3" fmla="*/ 19 h 35"/>
                <a:gd name="T4" fmla="*/ 5 w 44"/>
                <a:gd name="T5" fmla="*/ 6 h 35"/>
                <a:gd name="T6" fmla="*/ 17 w 44"/>
                <a:gd name="T7" fmla="*/ 1 h 35"/>
                <a:gd name="T8" fmla="*/ 35 w 44"/>
                <a:gd name="T9" fmla="*/ 5 h 35"/>
                <a:gd name="T10" fmla="*/ 43 w 44"/>
                <a:gd name="T11" fmla="*/ 22 h 35"/>
                <a:gd name="T12" fmla="*/ 37 w 44"/>
                <a:gd name="T13" fmla="*/ 31 h 35"/>
                <a:gd name="T14" fmla="*/ 13 w 44"/>
                <a:gd name="T15" fmla="*/ 32 h 35"/>
                <a:gd name="T16" fmla="*/ 13 w 44"/>
                <a:gd name="T17" fmla="*/ 32 h 35"/>
                <a:gd name="T18" fmla="*/ 7 w 44"/>
                <a:gd name="T19" fmla="*/ 29 h 35"/>
                <a:gd name="T20" fmla="*/ 31 w 44"/>
                <a:gd name="T21" fmla="*/ 11 h 35"/>
                <a:gd name="T22" fmla="*/ 31 w 44"/>
                <a:gd name="T23" fmla="*/ 11 h 35"/>
                <a:gd name="T24" fmla="*/ 18 w 44"/>
                <a:gd name="T25" fmla="*/ 8 h 35"/>
                <a:gd name="T26" fmla="*/ 10 w 44"/>
                <a:gd name="T27" fmla="*/ 11 h 35"/>
                <a:gd name="T28" fmla="*/ 7 w 44"/>
                <a:gd name="T29" fmla="*/ 18 h 35"/>
                <a:gd name="T30" fmla="*/ 15 w 44"/>
                <a:gd name="T31" fmla="*/ 25 h 35"/>
                <a:gd name="T32" fmla="*/ 15 w 44"/>
                <a:gd name="T33" fmla="*/ 25 h 35"/>
                <a:gd name="T34" fmla="*/ 34 w 44"/>
                <a:gd name="T35" fmla="*/ 25 h 35"/>
                <a:gd name="T36" fmla="*/ 37 w 44"/>
                <a:gd name="T37" fmla="*/ 21 h 35"/>
                <a:gd name="T38" fmla="*/ 31 w 44"/>
                <a:gd name="T39" fmla="*/ 1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4" h="35">
                  <a:moveTo>
                    <a:pt x="7" y="29"/>
                  </a:moveTo>
                  <a:cubicBezTo>
                    <a:pt x="4" y="27"/>
                    <a:pt x="1" y="23"/>
                    <a:pt x="0" y="19"/>
                  </a:cubicBezTo>
                  <a:cubicBezTo>
                    <a:pt x="0" y="14"/>
                    <a:pt x="1" y="10"/>
                    <a:pt x="5" y="6"/>
                  </a:cubicBezTo>
                  <a:cubicBezTo>
                    <a:pt x="8" y="4"/>
                    <a:pt x="12" y="2"/>
                    <a:pt x="17" y="1"/>
                  </a:cubicBezTo>
                  <a:cubicBezTo>
                    <a:pt x="23" y="0"/>
                    <a:pt x="30" y="1"/>
                    <a:pt x="35" y="5"/>
                  </a:cubicBezTo>
                  <a:cubicBezTo>
                    <a:pt x="41" y="9"/>
                    <a:pt x="44" y="15"/>
                    <a:pt x="43" y="22"/>
                  </a:cubicBezTo>
                  <a:cubicBezTo>
                    <a:pt x="43" y="26"/>
                    <a:pt x="41" y="29"/>
                    <a:pt x="37" y="31"/>
                  </a:cubicBezTo>
                  <a:cubicBezTo>
                    <a:pt x="31" y="35"/>
                    <a:pt x="20" y="34"/>
                    <a:pt x="13" y="32"/>
                  </a:cubicBezTo>
                  <a:cubicBezTo>
                    <a:pt x="13" y="32"/>
                    <a:pt x="13" y="32"/>
                    <a:pt x="13" y="32"/>
                  </a:cubicBezTo>
                  <a:cubicBezTo>
                    <a:pt x="11" y="31"/>
                    <a:pt x="9" y="30"/>
                    <a:pt x="7" y="29"/>
                  </a:cubicBezTo>
                  <a:close/>
                  <a:moveTo>
                    <a:pt x="31" y="11"/>
                  </a:moveTo>
                  <a:cubicBezTo>
                    <a:pt x="31" y="11"/>
                    <a:pt x="31" y="11"/>
                    <a:pt x="31" y="11"/>
                  </a:cubicBezTo>
                  <a:cubicBezTo>
                    <a:pt x="28" y="8"/>
                    <a:pt x="23" y="7"/>
                    <a:pt x="18" y="8"/>
                  </a:cubicBezTo>
                  <a:cubicBezTo>
                    <a:pt x="15" y="8"/>
                    <a:pt x="12" y="9"/>
                    <a:pt x="10" y="11"/>
                  </a:cubicBezTo>
                  <a:cubicBezTo>
                    <a:pt x="8" y="13"/>
                    <a:pt x="7" y="16"/>
                    <a:pt x="7" y="18"/>
                  </a:cubicBezTo>
                  <a:cubicBezTo>
                    <a:pt x="8" y="21"/>
                    <a:pt x="11" y="24"/>
                    <a:pt x="15" y="25"/>
                  </a:cubicBezTo>
                  <a:cubicBezTo>
                    <a:pt x="15" y="25"/>
                    <a:pt x="15" y="25"/>
                    <a:pt x="15" y="25"/>
                  </a:cubicBezTo>
                  <a:cubicBezTo>
                    <a:pt x="21" y="27"/>
                    <a:pt x="29" y="28"/>
                    <a:pt x="34" y="25"/>
                  </a:cubicBezTo>
                  <a:cubicBezTo>
                    <a:pt x="35" y="24"/>
                    <a:pt x="36" y="23"/>
                    <a:pt x="37" y="21"/>
                  </a:cubicBezTo>
                  <a:cubicBezTo>
                    <a:pt x="37" y="17"/>
                    <a:pt x="35" y="13"/>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49" name="Freeform 20">
              <a:extLst>
                <a:ext uri="{FF2B5EF4-FFF2-40B4-BE49-F238E27FC236}">
                  <a16:creationId xmlns="" xmlns:a16="http://schemas.microsoft.com/office/drawing/2014/main" id="{3C45CFDA-2BCB-4049-917F-B41BDE84A66B}"/>
                </a:ext>
              </a:extLst>
            </p:cNvPr>
            <p:cNvSpPr>
              <a:spLocks noEditPoints="1"/>
            </p:cNvSpPr>
            <p:nvPr/>
          </p:nvSpPr>
          <p:spPr bwMode="auto">
            <a:xfrm>
              <a:off x="330" y="296"/>
              <a:ext cx="95" cy="90"/>
            </a:xfrm>
            <a:custGeom>
              <a:avLst/>
              <a:gdLst>
                <a:gd name="T0" fmla="*/ 6 w 40"/>
                <a:gd name="T1" fmla="*/ 35 h 38"/>
                <a:gd name="T2" fmla="*/ 6 w 40"/>
                <a:gd name="T3" fmla="*/ 35 h 38"/>
                <a:gd name="T4" fmla="*/ 1 w 40"/>
                <a:gd name="T5" fmla="*/ 18 h 38"/>
                <a:gd name="T6" fmla="*/ 17 w 40"/>
                <a:gd name="T7" fmla="*/ 2 h 38"/>
                <a:gd name="T8" fmla="*/ 28 w 40"/>
                <a:gd name="T9" fmla="*/ 1 h 38"/>
                <a:gd name="T10" fmla="*/ 38 w 40"/>
                <a:gd name="T11" fmla="*/ 8 h 38"/>
                <a:gd name="T12" fmla="*/ 37 w 40"/>
                <a:gd name="T13" fmla="*/ 21 h 38"/>
                <a:gd name="T14" fmla="*/ 19 w 40"/>
                <a:gd name="T15" fmla="*/ 36 h 38"/>
                <a:gd name="T16" fmla="*/ 19 w 40"/>
                <a:gd name="T17" fmla="*/ 36 h 38"/>
                <a:gd name="T18" fmla="*/ 6 w 40"/>
                <a:gd name="T19" fmla="*/ 35 h 38"/>
                <a:gd name="T20" fmla="*/ 30 w 40"/>
                <a:gd name="T21" fmla="*/ 9 h 38"/>
                <a:gd name="T22" fmla="*/ 27 w 40"/>
                <a:gd name="T23" fmla="*/ 8 h 38"/>
                <a:gd name="T24" fmla="*/ 20 w 40"/>
                <a:gd name="T25" fmla="*/ 8 h 38"/>
                <a:gd name="T26" fmla="*/ 8 w 40"/>
                <a:gd name="T27" fmla="*/ 20 h 38"/>
                <a:gd name="T28" fmla="*/ 10 w 40"/>
                <a:gd name="T29" fmla="*/ 29 h 38"/>
                <a:gd name="T30" fmla="*/ 17 w 40"/>
                <a:gd name="T31" fmla="*/ 30 h 38"/>
                <a:gd name="T32" fmla="*/ 17 w 40"/>
                <a:gd name="T33" fmla="*/ 30 h 38"/>
                <a:gd name="T34" fmla="*/ 31 w 40"/>
                <a:gd name="T35" fmla="*/ 18 h 38"/>
                <a:gd name="T36" fmla="*/ 32 w 40"/>
                <a:gd name="T37" fmla="*/ 11 h 38"/>
                <a:gd name="T38" fmla="*/ 30 w 40"/>
                <a:gd name="T39" fmla="*/ 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38">
                  <a:moveTo>
                    <a:pt x="6" y="35"/>
                  </a:moveTo>
                  <a:cubicBezTo>
                    <a:pt x="6" y="35"/>
                    <a:pt x="6" y="35"/>
                    <a:pt x="6" y="35"/>
                  </a:cubicBezTo>
                  <a:cubicBezTo>
                    <a:pt x="0" y="31"/>
                    <a:pt x="0" y="23"/>
                    <a:pt x="1" y="18"/>
                  </a:cubicBezTo>
                  <a:cubicBezTo>
                    <a:pt x="4" y="11"/>
                    <a:pt x="10" y="4"/>
                    <a:pt x="17" y="2"/>
                  </a:cubicBezTo>
                  <a:cubicBezTo>
                    <a:pt x="21" y="0"/>
                    <a:pt x="25" y="0"/>
                    <a:pt x="28" y="1"/>
                  </a:cubicBezTo>
                  <a:cubicBezTo>
                    <a:pt x="33" y="2"/>
                    <a:pt x="36" y="5"/>
                    <a:pt x="38" y="8"/>
                  </a:cubicBezTo>
                  <a:cubicBezTo>
                    <a:pt x="40" y="12"/>
                    <a:pt x="40" y="17"/>
                    <a:pt x="37" y="21"/>
                  </a:cubicBezTo>
                  <a:cubicBezTo>
                    <a:pt x="34" y="28"/>
                    <a:pt x="26" y="34"/>
                    <a:pt x="19" y="36"/>
                  </a:cubicBezTo>
                  <a:cubicBezTo>
                    <a:pt x="19" y="36"/>
                    <a:pt x="19" y="36"/>
                    <a:pt x="19" y="36"/>
                  </a:cubicBezTo>
                  <a:cubicBezTo>
                    <a:pt x="14" y="38"/>
                    <a:pt x="10" y="37"/>
                    <a:pt x="6" y="35"/>
                  </a:cubicBezTo>
                  <a:close/>
                  <a:moveTo>
                    <a:pt x="30" y="9"/>
                  </a:moveTo>
                  <a:cubicBezTo>
                    <a:pt x="29" y="8"/>
                    <a:pt x="28" y="8"/>
                    <a:pt x="27" y="8"/>
                  </a:cubicBezTo>
                  <a:cubicBezTo>
                    <a:pt x="24" y="7"/>
                    <a:pt x="21" y="8"/>
                    <a:pt x="20" y="8"/>
                  </a:cubicBezTo>
                  <a:cubicBezTo>
                    <a:pt x="14" y="10"/>
                    <a:pt x="10" y="15"/>
                    <a:pt x="8" y="20"/>
                  </a:cubicBezTo>
                  <a:cubicBezTo>
                    <a:pt x="7" y="23"/>
                    <a:pt x="7" y="27"/>
                    <a:pt x="10" y="29"/>
                  </a:cubicBezTo>
                  <a:cubicBezTo>
                    <a:pt x="12" y="31"/>
                    <a:pt x="15" y="30"/>
                    <a:pt x="17" y="30"/>
                  </a:cubicBezTo>
                  <a:cubicBezTo>
                    <a:pt x="17" y="30"/>
                    <a:pt x="17" y="30"/>
                    <a:pt x="17" y="30"/>
                  </a:cubicBezTo>
                  <a:cubicBezTo>
                    <a:pt x="22" y="28"/>
                    <a:pt x="28" y="23"/>
                    <a:pt x="31" y="18"/>
                  </a:cubicBezTo>
                  <a:cubicBezTo>
                    <a:pt x="32" y="15"/>
                    <a:pt x="33" y="13"/>
                    <a:pt x="32" y="11"/>
                  </a:cubicBezTo>
                  <a:cubicBezTo>
                    <a:pt x="31" y="10"/>
                    <a:pt x="31" y="10"/>
                    <a:pt x="3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0" name="Freeform 21">
              <a:extLst>
                <a:ext uri="{FF2B5EF4-FFF2-40B4-BE49-F238E27FC236}">
                  <a16:creationId xmlns="" xmlns:a16="http://schemas.microsoft.com/office/drawing/2014/main" id="{D88CAB5B-0DED-43D4-AA96-AF028F835AE9}"/>
                </a:ext>
              </a:extLst>
            </p:cNvPr>
            <p:cNvSpPr>
              <a:spLocks noEditPoints="1"/>
            </p:cNvSpPr>
            <p:nvPr/>
          </p:nvSpPr>
          <p:spPr bwMode="auto">
            <a:xfrm>
              <a:off x="125" y="582"/>
              <a:ext cx="90" cy="119"/>
            </a:xfrm>
            <a:custGeom>
              <a:avLst/>
              <a:gdLst>
                <a:gd name="T0" fmla="*/ 8 w 38"/>
                <a:gd name="T1" fmla="*/ 45 h 50"/>
                <a:gd name="T2" fmla="*/ 0 w 38"/>
                <a:gd name="T3" fmla="*/ 28 h 50"/>
                <a:gd name="T4" fmla="*/ 10 w 38"/>
                <a:gd name="T5" fmla="*/ 6 h 50"/>
                <a:gd name="T6" fmla="*/ 27 w 38"/>
                <a:gd name="T7" fmla="*/ 2 h 50"/>
                <a:gd name="T8" fmla="*/ 36 w 38"/>
                <a:gd name="T9" fmla="*/ 16 h 50"/>
                <a:gd name="T10" fmla="*/ 25 w 38"/>
                <a:gd name="T11" fmla="*/ 46 h 50"/>
                <a:gd name="T12" fmla="*/ 9 w 38"/>
                <a:gd name="T13" fmla="*/ 46 h 50"/>
                <a:gd name="T14" fmla="*/ 9 w 38"/>
                <a:gd name="T15" fmla="*/ 46 h 50"/>
                <a:gd name="T16" fmla="*/ 8 w 38"/>
                <a:gd name="T17" fmla="*/ 45 h 50"/>
                <a:gd name="T18" fmla="*/ 11 w 38"/>
                <a:gd name="T19" fmla="*/ 43 h 50"/>
                <a:gd name="T20" fmla="*/ 11 w 38"/>
                <a:gd name="T21" fmla="*/ 43 h 50"/>
                <a:gd name="T22" fmla="*/ 26 w 38"/>
                <a:gd name="T23" fmla="*/ 9 h 50"/>
                <a:gd name="T24" fmla="*/ 24 w 38"/>
                <a:gd name="T25" fmla="*/ 8 h 50"/>
                <a:gd name="T26" fmla="*/ 15 w 38"/>
                <a:gd name="T27" fmla="*/ 11 h 50"/>
                <a:gd name="T28" fmla="*/ 7 w 38"/>
                <a:gd name="T29" fmla="*/ 28 h 50"/>
                <a:gd name="T30" fmla="*/ 13 w 38"/>
                <a:gd name="T31" fmla="*/ 40 h 50"/>
                <a:gd name="T32" fmla="*/ 21 w 38"/>
                <a:gd name="T33" fmla="*/ 40 h 50"/>
                <a:gd name="T34" fmla="*/ 30 w 38"/>
                <a:gd name="T35" fmla="*/ 17 h 50"/>
                <a:gd name="T36" fmla="*/ 26 w 38"/>
                <a:gd name="T37" fmla="*/ 9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8" h="50">
                  <a:moveTo>
                    <a:pt x="8" y="45"/>
                  </a:moveTo>
                  <a:cubicBezTo>
                    <a:pt x="2" y="41"/>
                    <a:pt x="0" y="34"/>
                    <a:pt x="0" y="28"/>
                  </a:cubicBezTo>
                  <a:cubicBezTo>
                    <a:pt x="1" y="20"/>
                    <a:pt x="4" y="12"/>
                    <a:pt x="10" y="6"/>
                  </a:cubicBezTo>
                  <a:cubicBezTo>
                    <a:pt x="16" y="1"/>
                    <a:pt x="22" y="0"/>
                    <a:pt x="27" y="2"/>
                  </a:cubicBezTo>
                  <a:cubicBezTo>
                    <a:pt x="32" y="3"/>
                    <a:pt x="35" y="9"/>
                    <a:pt x="36" y="16"/>
                  </a:cubicBezTo>
                  <a:cubicBezTo>
                    <a:pt x="38" y="24"/>
                    <a:pt x="34" y="40"/>
                    <a:pt x="25" y="46"/>
                  </a:cubicBezTo>
                  <a:cubicBezTo>
                    <a:pt x="22" y="48"/>
                    <a:pt x="17" y="50"/>
                    <a:pt x="9" y="46"/>
                  </a:cubicBezTo>
                  <a:cubicBezTo>
                    <a:pt x="9" y="46"/>
                    <a:pt x="9" y="46"/>
                    <a:pt x="9" y="46"/>
                  </a:cubicBezTo>
                  <a:cubicBezTo>
                    <a:pt x="9" y="46"/>
                    <a:pt x="8" y="46"/>
                    <a:pt x="8" y="45"/>
                  </a:cubicBezTo>
                  <a:close/>
                  <a:moveTo>
                    <a:pt x="11" y="43"/>
                  </a:moveTo>
                  <a:cubicBezTo>
                    <a:pt x="11" y="43"/>
                    <a:pt x="11" y="43"/>
                    <a:pt x="11" y="43"/>
                  </a:cubicBezTo>
                  <a:close/>
                  <a:moveTo>
                    <a:pt x="26" y="9"/>
                  </a:moveTo>
                  <a:cubicBezTo>
                    <a:pt x="25" y="8"/>
                    <a:pt x="25" y="8"/>
                    <a:pt x="24" y="8"/>
                  </a:cubicBezTo>
                  <a:cubicBezTo>
                    <a:pt x="21" y="7"/>
                    <a:pt x="18" y="9"/>
                    <a:pt x="15" y="11"/>
                  </a:cubicBezTo>
                  <a:cubicBezTo>
                    <a:pt x="10" y="15"/>
                    <a:pt x="7" y="22"/>
                    <a:pt x="7" y="28"/>
                  </a:cubicBezTo>
                  <a:cubicBezTo>
                    <a:pt x="7" y="32"/>
                    <a:pt x="9" y="38"/>
                    <a:pt x="13" y="40"/>
                  </a:cubicBezTo>
                  <a:cubicBezTo>
                    <a:pt x="16" y="42"/>
                    <a:pt x="19" y="42"/>
                    <a:pt x="21" y="40"/>
                  </a:cubicBezTo>
                  <a:cubicBezTo>
                    <a:pt x="27" y="36"/>
                    <a:pt x="31" y="23"/>
                    <a:pt x="30" y="17"/>
                  </a:cubicBezTo>
                  <a:cubicBezTo>
                    <a:pt x="29" y="15"/>
                    <a:pt x="28" y="11"/>
                    <a:pt x="26"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1" name="Freeform 22">
              <a:extLst>
                <a:ext uri="{FF2B5EF4-FFF2-40B4-BE49-F238E27FC236}">
                  <a16:creationId xmlns="" xmlns:a16="http://schemas.microsoft.com/office/drawing/2014/main" id="{11ADE976-827A-48CD-9496-CB9E0EE3B53A}"/>
                </a:ext>
              </a:extLst>
            </p:cNvPr>
            <p:cNvSpPr>
              <a:spLocks noEditPoints="1"/>
            </p:cNvSpPr>
            <p:nvPr/>
          </p:nvSpPr>
          <p:spPr bwMode="auto">
            <a:xfrm>
              <a:off x="106" y="935"/>
              <a:ext cx="95" cy="116"/>
            </a:xfrm>
            <a:custGeom>
              <a:avLst/>
              <a:gdLst>
                <a:gd name="T0" fmla="*/ 13 w 40"/>
                <a:gd name="T1" fmla="*/ 45 h 49"/>
                <a:gd name="T2" fmla="*/ 9 w 40"/>
                <a:gd name="T3" fmla="*/ 41 h 49"/>
                <a:gd name="T4" fmla="*/ 2 w 40"/>
                <a:gd name="T5" fmla="*/ 15 h 49"/>
                <a:gd name="T6" fmla="*/ 11 w 40"/>
                <a:gd name="T7" fmla="*/ 4 h 49"/>
                <a:gd name="T8" fmla="*/ 33 w 40"/>
                <a:gd name="T9" fmla="*/ 14 h 49"/>
                <a:gd name="T10" fmla="*/ 32 w 40"/>
                <a:gd name="T11" fmla="*/ 46 h 49"/>
                <a:gd name="T12" fmla="*/ 32 w 40"/>
                <a:gd name="T13" fmla="*/ 46 h 49"/>
                <a:gd name="T14" fmla="*/ 19 w 40"/>
                <a:gd name="T15" fmla="*/ 48 h 49"/>
                <a:gd name="T16" fmla="*/ 13 w 40"/>
                <a:gd name="T17" fmla="*/ 45 h 49"/>
                <a:gd name="T18" fmla="*/ 21 w 40"/>
                <a:gd name="T19" fmla="*/ 11 h 49"/>
                <a:gd name="T20" fmla="*/ 14 w 40"/>
                <a:gd name="T21" fmla="*/ 10 h 49"/>
                <a:gd name="T22" fmla="*/ 9 w 40"/>
                <a:gd name="T23" fmla="*/ 17 h 49"/>
                <a:gd name="T24" fmla="*/ 14 w 40"/>
                <a:gd name="T25" fmla="*/ 37 h 49"/>
                <a:gd name="T26" fmla="*/ 21 w 40"/>
                <a:gd name="T27" fmla="*/ 41 h 49"/>
                <a:gd name="T28" fmla="*/ 28 w 40"/>
                <a:gd name="T29" fmla="*/ 41 h 49"/>
                <a:gd name="T30" fmla="*/ 28 w 40"/>
                <a:gd name="T31" fmla="*/ 41 h 49"/>
                <a:gd name="T32" fmla="*/ 27 w 40"/>
                <a:gd name="T33" fmla="*/ 17 h 49"/>
                <a:gd name="T34" fmla="*/ 21 w 40"/>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 h="49">
                  <a:moveTo>
                    <a:pt x="13" y="45"/>
                  </a:moveTo>
                  <a:cubicBezTo>
                    <a:pt x="12" y="44"/>
                    <a:pt x="10" y="43"/>
                    <a:pt x="9" y="41"/>
                  </a:cubicBezTo>
                  <a:cubicBezTo>
                    <a:pt x="2" y="34"/>
                    <a:pt x="0" y="24"/>
                    <a:pt x="2" y="15"/>
                  </a:cubicBezTo>
                  <a:cubicBezTo>
                    <a:pt x="4" y="9"/>
                    <a:pt x="7" y="5"/>
                    <a:pt x="11" y="4"/>
                  </a:cubicBezTo>
                  <a:cubicBezTo>
                    <a:pt x="19" y="0"/>
                    <a:pt x="27" y="4"/>
                    <a:pt x="33" y="14"/>
                  </a:cubicBezTo>
                  <a:cubicBezTo>
                    <a:pt x="39" y="25"/>
                    <a:pt x="40" y="40"/>
                    <a:pt x="32" y="46"/>
                  </a:cubicBezTo>
                  <a:cubicBezTo>
                    <a:pt x="32" y="46"/>
                    <a:pt x="32" y="46"/>
                    <a:pt x="32" y="46"/>
                  </a:cubicBezTo>
                  <a:cubicBezTo>
                    <a:pt x="28" y="49"/>
                    <a:pt x="23" y="49"/>
                    <a:pt x="19" y="48"/>
                  </a:cubicBezTo>
                  <a:cubicBezTo>
                    <a:pt x="17" y="47"/>
                    <a:pt x="15" y="46"/>
                    <a:pt x="13" y="45"/>
                  </a:cubicBezTo>
                  <a:close/>
                  <a:moveTo>
                    <a:pt x="21" y="11"/>
                  </a:moveTo>
                  <a:cubicBezTo>
                    <a:pt x="19" y="10"/>
                    <a:pt x="17" y="9"/>
                    <a:pt x="14" y="10"/>
                  </a:cubicBezTo>
                  <a:cubicBezTo>
                    <a:pt x="11" y="11"/>
                    <a:pt x="9" y="15"/>
                    <a:pt x="9" y="17"/>
                  </a:cubicBezTo>
                  <a:cubicBezTo>
                    <a:pt x="7" y="23"/>
                    <a:pt x="9" y="31"/>
                    <a:pt x="14" y="37"/>
                  </a:cubicBezTo>
                  <a:cubicBezTo>
                    <a:pt x="16" y="39"/>
                    <a:pt x="19" y="41"/>
                    <a:pt x="21" y="41"/>
                  </a:cubicBezTo>
                  <a:cubicBezTo>
                    <a:pt x="23" y="42"/>
                    <a:pt x="26" y="42"/>
                    <a:pt x="28" y="41"/>
                  </a:cubicBezTo>
                  <a:cubicBezTo>
                    <a:pt x="28" y="41"/>
                    <a:pt x="28" y="41"/>
                    <a:pt x="28" y="41"/>
                  </a:cubicBezTo>
                  <a:cubicBezTo>
                    <a:pt x="32" y="37"/>
                    <a:pt x="31" y="26"/>
                    <a:pt x="27" y="17"/>
                  </a:cubicBezTo>
                  <a:cubicBezTo>
                    <a:pt x="26" y="16"/>
                    <a:pt x="24" y="13"/>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2" name="Freeform 23">
              <a:extLst>
                <a:ext uri="{FF2B5EF4-FFF2-40B4-BE49-F238E27FC236}">
                  <a16:creationId xmlns="" xmlns:a16="http://schemas.microsoft.com/office/drawing/2014/main" id="{7396558F-A8F7-4B97-9180-A49F74E4ADAF}"/>
                </a:ext>
              </a:extLst>
            </p:cNvPr>
            <p:cNvSpPr>
              <a:spLocks noEditPoints="1"/>
            </p:cNvSpPr>
            <p:nvPr/>
          </p:nvSpPr>
          <p:spPr bwMode="auto">
            <a:xfrm>
              <a:off x="337" y="1209"/>
              <a:ext cx="110" cy="88"/>
            </a:xfrm>
            <a:custGeom>
              <a:avLst/>
              <a:gdLst>
                <a:gd name="T0" fmla="*/ 12 w 46"/>
                <a:gd name="T1" fmla="*/ 29 h 37"/>
                <a:gd name="T2" fmla="*/ 3 w 46"/>
                <a:gd name="T3" fmla="*/ 19 h 37"/>
                <a:gd name="T4" fmla="*/ 10 w 46"/>
                <a:gd name="T5" fmla="*/ 2 h 37"/>
                <a:gd name="T6" fmla="*/ 27 w 46"/>
                <a:gd name="T7" fmla="*/ 2 h 37"/>
                <a:gd name="T8" fmla="*/ 45 w 46"/>
                <a:gd name="T9" fmla="*/ 22 h 37"/>
                <a:gd name="T10" fmla="*/ 45 w 46"/>
                <a:gd name="T11" fmla="*/ 22 h 37"/>
                <a:gd name="T12" fmla="*/ 43 w 46"/>
                <a:gd name="T13" fmla="*/ 33 h 37"/>
                <a:gd name="T14" fmla="*/ 32 w 46"/>
                <a:gd name="T15" fmla="*/ 37 h 37"/>
                <a:gd name="T16" fmla="*/ 12 w 46"/>
                <a:gd name="T17" fmla="*/ 29 h 37"/>
                <a:gd name="T18" fmla="*/ 28 w 46"/>
                <a:gd name="T19" fmla="*/ 11 h 37"/>
                <a:gd name="T20" fmla="*/ 24 w 46"/>
                <a:gd name="T21" fmla="*/ 9 h 37"/>
                <a:gd name="T22" fmla="*/ 13 w 46"/>
                <a:gd name="T23" fmla="*/ 8 h 37"/>
                <a:gd name="T24" fmla="*/ 9 w 46"/>
                <a:gd name="T25" fmla="*/ 16 h 37"/>
                <a:gd name="T26" fmla="*/ 33 w 46"/>
                <a:gd name="T27" fmla="*/ 30 h 37"/>
                <a:gd name="T28" fmla="*/ 38 w 46"/>
                <a:gd name="T29" fmla="*/ 29 h 37"/>
                <a:gd name="T30" fmla="*/ 38 w 46"/>
                <a:gd name="T31" fmla="*/ 24 h 37"/>
                <a:gd name="T32" fmla="*/ 28 w 46"/>
                <a:gd name="T33" fmla="*/ 1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37">
                  <a:moveTo>
                    <a:pt x="12" y="29"/>
                  </a:moveTo>
                  <a:cubicBezTo>
                    <a:pt x="8" y="26"/>
                    <a:pt x="5" y="23"/>
                    <a:pt x="3" y="19"/>
                  </a:cubicBezTo>
                  <a:cubicBezTo>
                    <a:pt x="0" y="12"/>
                    <a:pt x="4" y="5"/>
                    <a:pt x="10" y="2"/>
                  </a:cubicBezTo>
                  <a:cubicBezTo>
                    <a:pt x="15" y="0"/>
                    <a:pt x="21" y="0"/>
                    <a:pt x="27" y="2"/>
                  </a:cubicBezTo>
                  <a:cubicBezTo>
                    <a:pt x="35" y="6"/>
                    <a:pt x="43" y="14"/>
                    <a:pt x="45" y="22"/>
                  </a:cubicBezTo>
                  <a:cubicBezTo>
                    <a:pt x="45" y="22"/>
                    <a:pt x="45" y="22"/>
                    <a:pt x="45" y="22"/>
                  </a:cubicBezTo>
                  <a:cubicBezTo>
                    <a:pt x="46" y="27"/>
                    <a:pt x="46" y="31"/>
                    <a:pt x="43" y="33"/>
                  </a:cubicBezTo>
                  <a:cubicBezTo>
                    <a:pt x="41" y="36"/>
                    <a:pt x="37" y="37"/>
                    <a:pt x="32" y="37"/>
                  </a:cubicBezTo>
                  <a:cubicBezTo>
                    <a:pt x="27" y="36"/>
                    <a:pt x="18" y="34"/>
                    <a:pt x="12" y="29"/>
                  </a:cubicBezTo>
                  <a:close/>
                  <a:moveTo>
                    <a:pt x="28" y="11"/>
                  </a:moveTo>
                  <a:cubicBezTo>
                    <a:pt x="27" y="10"/>
                    <a:pt x="26" y="9"/>
                    <a:pt x="24" y="9"/>
                  </a:cubicBezTo>
                  <a:cubicBezTo>
                    <a:pt x="21" y="8"/>
                    <a:pt x="17" y="6"/>
                    <a:pt x="13" y="8"/>
                  </a:cubicBezTo>
                  <a:cubicBezTo>
                    <a:pt x="11" y="10"/>
                    <a:pt x="8" y="13"/>
                    <a:pt x="9" y="16"/>
                  </a:cubicBezTo>
                  <a:cubicBezTo>
                    <a:pt x="13" y="23"/>
                    <a:pt x="24" y="29"/>
                    <a:pt x="33" y="30"/>
                  </a:cubicBezTo>
                  <a:cubicBezTo>
                    <a:pt x="36" y="30"/>
                    <a:pt x="37" y="30"/>
                    <a:pt x="38" y="29"/>
                  </a:cubicBezTo>
                  <a:cubicBezTo>
                    <a:pt x="39" y="28"/>
                    <a:pt x="39" y="26"/>
                    <a:pt x="38" y="24"/>
                  </a:cubicBezTo>
                  <a:cubicBezTo>
                    <a:pt x="37" y="19"/>
                    <a:pt x="33" y="14"/>
                    <a:pt x="2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3" name="Freeform 24">
              <a:extLst>
                <a:ext uri="{FF2B5EF4-FFF2-40B4-BE49-F238E27FC236}">
                  <a16:creationId xmlns="" xmlns:a16="http://schemas.microsoft.com/office/drawing/2014/main" id="{073BBE36-FAD7-4DC6-BFAB-4708109E7551}"/>
                </a:ext>
              </a:extLst>
            </p:cNvPr>
            <p:cNvSpPr>
              <a:spLocks/>
            </p:cNvSpPr>
            <p:nvPr/>
          </p:nvSpPr>
          <p:spPr bwMode="auto">
            <a:xfrm>
              <a:off x="938" y="367"/>
              <a:ext cx="26" cy="48"/>
            </a:xfrm>
            <a:custGeom>
              <a:avLst/>
              <a:gdLst>
                <a:gd name="T0" fmla="*/ 2 w 11"/>
                <a:gd name="T1" fmla="*/ 19 h 20"/>
                <a:gd name="T2" fmla="*/ 1 w 11"/>
                <a:gd name="T3" fmla="*/ 15 h 20"/>
                <a:gd name="T4" fmla="*/ 4 w 11"/>
                <a:gd name="T5" fmla="*/ 4 h 20"/>
                <a:gd name="T6" fmla="*/ 7 w 11"/>
                <a:gd name="T7" fmla="*/ 1 h 20"/>
                <a:gd name="T8" fmla="*/ 11 w 11"/>
                <a:gd name="T9" fmla="*/ 4 h 20"/>
                <a:gd name="T10" fmla="*/ 7 w 11"/>
                <a:gd name="T11" fmla="*/ 18 h 20"/>
                <a:gd name="T12" fmla="*/ 2 w 11"/>
                <a:gd name="T13" fmla="*/ 19 h 20"/>
                <a:gd name="T14" fmla="*/ 2 w 11"/>
                <a:gd name="T15" fmla="*/ 1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0">
                  <a:moveTo>
                    <a:pt x="2" y="19"/>
                  </a:moveTo>
                  <a:cubicBezTo>
                    <a:pt x="0" y="18"/>
                    <a:pt x="0" y="16"/>
                    <a:pt x="1" y="15"/>
                  </a:cubicBezTo>
                  <a:cubicBezTo>
                    <a:pt x="2" y="11"/>
                    <a:pt x="3" y="8"/>
                    <a:pt x="4" y="4"/>
                  </a:cubicBezTo>
                  <a:cubicBezTo>
                    <a:pt x="4" y="2"/>
                    <a:pt x="5" y="0"/>
                    <a:pt x="7" y="1"/>
                  </a:cubicBezTo>
                  <a:cubicBezTo>
                    <a:pt x="9" y="1"/>
                    <a:pt x="11" y="2"/>
                    <a:pt x="11" y="4"/>
                  </a:cubicBezTo>
                  <a:cubicBezTo>
                    <a:pt x="10" y="9"/>
                    <a:pt x="9" y="14"/>
                    <a:pt x="7" y="18"/>
                  </a:cubicBezTo>
                  <a:cubicBezTo>
                    <a:pt x="6" y="20"/>
                    <a:pt x="4" y="20"/>
                    <a:pt x="2" y="19"/>
                  </a:cubicBezTo>
                  <a:cubicBezTo>
                    <a:pt x="2" y="19"/>
                    <a:pt x="2" y="19"/>
                    <a:pt x="2" y="1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4" name="Freeform 25">
              <a:extLst>
                <a:ext uri="{FF2B5EF4-FFF2-40B4-BE49-F238E27FC236}">
                  <a16:creationId xmlns="" xmlns:a16="http://schemas.microsoft.com/office/drawing/2014/main" id="{D5866A7B-9A0E-481B-B4B7-558C546C807E}"/>
                </a:ext>
              </a:extLst>
            </p:cNvPr>
            <p:cNvSpPr>
              <a:spLocks/>
            </p:cNvSpPr>
            <p:nvPr/>
          </p:nvSpPr>
          <p:spPr bwMode="auto">
            <a:xfrm>
              <a:off x="821" y="348"/>
              <a:ext cx="21" cy="38"/>
            </a:xfrm>
            <a:custGeom>
              <a:avLst/>
              <a:gdLst>
                <a:gd name="T0" fmla="*/ 2 w 9"/>
                <a:gd name="T1" fmla="*/ 15 h 16"/>
                <a:gd name="T2" fmla="*/ 1 w 9"/>
                <a:gd name="T3" fmla="*/ 12 h 16"/>
                <a:gd name="T4" fmla="*/ 1 w 9"/>
                <a:gd name="T5" fmla="*/ 4 h 16"/>
                <a:gd name="T6" fmla="*/ 5 w 9"/>
                <a:gd name="T7" fmla="*/ 0 h 16"/>
                <a:gd name="T8" fmla="*/ 8 w 9"/>
                <a:gd name="T9" fmla="*/ 4 h 16"/>
                <a:gd name="T10" fmla="*/ 7 w 9"/>
                <a:gd name="T11" fmla="*/ 13 h 16"/>
                <a:gd name="T12" fmla="*/ 3 w 9"/>
                <a:gd name="T13" fmla="*/ 16 h 16"/>
                <a:gd name="T14" fmla="*/ 2 w 9"/>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2" y="15"/>
                  </a:moveTo>
                  <a:cubicBezTo>
                    <a:pt x="1" y="15"/>
                    <a:pt x="0" y="13"/>
                    <a:pt x="1" y="12"/>
                  </a:cubicBezTo>
                  <a:cubicBezTo>
                    <a:pt x="1" y="9"/>
                    <a:pt x="2" y="7"/>
                    <a:pt x="1" y="4"/>
                  </a:cubicBezTo>
                  <a:cubicBezTo>
                    <a:pt x="1" y="2"/>
                    <a:pt x="3" y="1"/>
                    <a:pt x="5" y="0"/>
                  </a:cubicBezTo>
                  <a:cubicBezTo>
                    <a:pt x="6" y="0"/>
                    <a:pt x="8" y="2"/>
                    <a:pt x="8" y="4"/>
                  </a:cubicBezTo>
                  <a:cubicBezTo>
                    <a:pt x="9" y="7"/>
                    <a:pt x="8" y="10"/>
                    <a:pt x="7" y="13"/>
                  </a:cubicBezTo>
                  <a:cubicBezTo>
                    <a:pt x="7" y="15"/>
                    <a:pt x="5" y="16"/>
                    <a:pt x="3" y="16"/>
                  </a:cubicBezTo>
                  <a:cubicBezTo>
                    <a:pt x="3" y="16"/>
                    <a:pt x="2"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5" name="Freeform 26">
              <a:extLst>
                <a:ext uri="{FF2B5EF4-FFF2-40B4-BE49-F238E27FC236}">
                  <a16:creationId xmlns="" xmlns:a16="http://schemas.microsoft.com/office/drawing/2014/main" id="{E1B134EB-5043-4F43-838A-3167B2F04E95}"/>
                </a:ext>
              </a:extLst>
            </p:cNvPr>
            <p:cNvSpPr>
              <a:spLocks/>
            </p:cNvSpPr>
            <p:nvPr/>
          </p:nvSpPr>
          <p:spPr bwMode="auto">
            <a:xfrm>
              <a:off x="711" y="331"/>
              <a:ext cx="24" cy="60"/>
            </a:xfrm>
            <a:custGeom>
              <a:avLst/>
              <a:gdLst>
                <a:gd name="T0" fmla="*/ 4 w 10"/>
                <a:gd name="T1" fmla="*/ 24 h 25"/>
                <a:gd name="T2" fmla="*/ 3 w 10"/>
                <a:gd name="T3" fmla="*/ 22 h 25"/>
                <a:gd name="T4" fmla="*/ 0 w 10"/>
                <a:gd name="T5" fmla="*/ 4 h 25"/>
                <a:gd name="T6" fmla="*/ 3 w 10"/>
                <a:gd name="T7" fmla="*/ 0 h 25"/>
                <a:gd name="T8" fmla="*/ 7 w 10"/>
                <a:gd name="T9" fmla="*/ 3 h 25"/>
                <a:gd name="T10" fmla="*/ 9 w 10"/>
                <a:gd name="T11" fmla="*/ 21 h 25"/>
                <a:gd name="T12" fmla="*/ 6 w 10"/>
                <a:gd name="T13" fmla="*/ 25 h 25"/>
                <a:gd name="T14" fmla="*/ 4 w 10"/>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25">
                  <a:moveTo>
                    <a:pt x="4" y="24"/>
                  </a:moveTo>
                  <a:cubicBezTo>
                    <a:pt x="3" y="24"/>
                    <a:pt x="3" y="23"/>
                    <a:pt x="3" y="22"/>
                  </a:cubicBezTo>
                  <a:cubicBezTo>
                    <a:pt x="0" y="4"/>
                    <a:pt x="0" y="4"/>
                    <a:pt x="0" y="4"/>
                  </a:cubicBezTo>
                  <a:cubicBezTo>
                    <a:pt x="0" y="2"/>
                    <a:pt x="1" y="1"/>
                    <a:pt x="3" y="0"/>
                  </a:cubicBezTo>
                  <a:cubicBezTo>
                    <a:pt x="5" y="0"/>
                    <a:pt x="7" y="1"/>
                    <a:pt x="7" y="3"/>
                  </a:cubicBezTo>
                  <a:cubicBezTo>
                    <a:pt x="9" y="21"/>
                    <a:pt x="9" y="21"/>
                    <a:pt x="9" y="21"/>
                  </a:cubicBezTo>
                  <a:cubicBezTo>
                    <a:pt x="10" y="23"/>
                    <a:pt x="8" y="25"/>
                    <a:pt x="6" y="25"/>
                  </a:cubicBezTo>
                  <a:cubicBezTo>
                    <a:pt x="6" y="25"/>
                    <a:pt x="5" y="25"/>
                    <a:pt x="4"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6" name="Freeform 27">
              <a:extLst>
                <a:ext uri="{FF2B5EF4-FFF2-40B4-BE49-F238E27FC236}">
                  <a16:creationId xmlns="" xmlns:a16="http://schemas.microsoft.com/office/drawing/2014/main" id="{9B3FF583-FC9D-418E-AC9B-C4374A02E05E}"/>
                </a:ext>
              </a:extLst>
            </p:cNvPr>
            <p:cNvSpPr>
              <a:spLocks/>
            </p:cNvSpPr>
            <p:nvPr/>
          </p:nvSpPr>
          <p:spPr bwMode="auto">
            <a:xfrm>
              <a:off x="606" y="374"/>
              <a:ext cx="22" cy="43"/>
            </a:xfrm>
            <a:custGeom>
              <a:avLst/>
              <a:gdLst>
                <a:gd name="T0" fmla="*/ 3 w 9"/>
                <a:gd name="T1" fmla="*/ 17 h 18"/>
                <a:gd name="T2" fmla="*/ 2 w 9"/>
                <a:gd name="T3" fmla="*/ 14 h 18"/>
                <a:gd name="T4" fmla="*/ 1 w 9"/>
                <a:gd name="T5" fmla="*/ 5 h 18"/>
                <a:gd name="T6" fmla="*/ 3 w 9"/>
                <a:gd name="T7" fmla="*/ 1 h 18"/>
                <a:gd name="T8" fmla="*/ 7 w 9"/>
                <a:gd name="T9" fmla="*/ 3 h 18"/>
                <a:gd name="T10" fmla="*/ 9 w 9"/>
                <a:gd name="T11" fmla="*/ 14 h 18"/>
                <a:gd name="T12" fmla="*/ 5 w 9"/>
                <a:gd name="T13" fmla="*/ 17 h 18"/>
                <a:gd name="T14" fmla="*/ 3 w 9"/>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8">
                  <a:moveTo>
                    <a:pt x="3" y="17"/>
                  </a:moveTo>
                  <a:cubicBezTo>
                    <a:pt x="2" y="16"/>
                    <a:pt x="2" y="15"/>
                    <a:pt x="2" y="14"/>
                  </a:cubicBezTo>
                  <a:cubicBezTo>
                    <a:pt x="2" y="11"/>
                    <a:pt x="2" y="8"/>
                    <a:pt x="1" y="5"/>
                  </a:cubicBezTo>
                  <a:cubicBezTo>
                    <a:pt x="0" y="4"/>
                    <a:pt x="1" y="2"/>
                    <a:pt x="3" y="1"/>
                  </a:cubicBezTo>
                  <a:cubicBezTo>
                    <a:pt x="5" y="0"/>
                    <a:pt x="7" y="1"/>
                    <a:pt x="7" y="3"/>
                  </a:cubicBezTo>
                  <a:cubicBezTo>
                    <a:pt x="8" y="7"/>
                    <a:pt x="9" y="11"/>
                    <a:pt x="9" y="14"/>
                  </a:cubicBezTo>
                  <a:cubicBezTo>
                    <a:pt x="9" y="16"/>
                    <a:pt x="7" y="18"/>
                    <a:pt x="5" y="17"/>
                  </a:cubicBezTo>
                  <a:cubicBezTo>
                    <a:pt x="4" y="17"/>
                    <a:pt x="4" y="17"/>
                    <a:pt x="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7" name="Freeform 28">
              <a:extLst>
                <a:ext uri="{FF2B5EF4-FFF2-40B4-BE49-F238E27FC236}">
                  <a16:creationId xmlns="" xmlns:a16="http://schemas.microsoft.com/office/drawing/2014/main" id="{B6146E34-32E0-4925-86DE-FE2E95F3BB42}"/>
                </a:ext>
              </a:extLst>
            </p:cNvPr>
            <p:cNvSpPr>
              <a:spLocks/>
            </p:cNvSpPr>
            <p:nvPr/>
          </p:nvSpPr>
          <p:spPr bwMode="auto">
            <a:xfrm>
              <a:off x="499" y="384"/>
              <a:ext cx="40" cy="86"/>
            </a:xfrm>
            <a:custGeom>
              <a:avLst/>
              <a:gdLst>
                <a:gd name="T0" fmla="*/ 12 w 17"/>
                <a:gd name="T1" fmla="*/ 35 h 36"/>
                <a:gd name="T2" fmla="*/ 10 w 17"/>
                <a:gd name="T3" fmla="*/ 33 h 36"/>
                <a:gd name="T4" fmla="*/ 1 w 17"/>
                <a:gd name="T5" fmla="*/ 5 h 36"/>
                <a:gd name="T6" fmla="*/ 3 w 17"/>
                <a:gd name="T7" fmla="*/ 1 h 36"/>
                <a:gd name="T8" fmla="*/ 8 w 17"/>
                <a:gd name="T9" fmla="*/ 3 h 36"/>
                <a:gd name="T10" fmla="*/ 17 w 17"/>
                <a:gd name="T11" fmla="*/ 31 h 36"/>
                <a:gd name="T12" fmla="*/ 14 w 17"/>
                <a:gd name="T13" fmla="*/ 35 h 36"/>
                <a:gd name="T14" fmla="*/ 12 w 17"/>
                <a:gd name="T15" fmla="*/ 35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36">
                  <a:moveTo>
                    <a:pt x="12" y="35"/>
                  </a:moveTo>
                  <a:cubicBezTo>
                    <a:pt x="11" y="34"/>
                    <a:pt x="10" y="34"/>
                    <a:pt x="10" y="33"/>
                  </a:cubicBezTo>
                  <a:cubicBezTo>
                    <a:pt x="8" y="24"/>
                    <a:pt x="5" y="14"/>
                    <a:pt x="1" y="5"/>
                  </a:cubicBezTo>
                  <a:cubicBezTo>
                    <a:pt x="0" y="3"/>
                    <a:pt x="1" y="1"/>
                    <a:pt x="3" y="1"/>
                  </a:cubicBezTo>
                  <a:cubicBezTo>
                    <a:pt x="5" y="0"/>
                    <a:pt x="7" y="1"/>
                    <a:pt x="8" y="3"/>
                  </a:cubicBezTo>
                  <a:cubicBezTo>
                    <a:pt x="11" y="12"/>
                    <a:pt x="14" y="22"/>
                    <a:pt x="17" y="31"/>
                  </a:cubicBezTo>
                  <a:cubicBezTo>
                    <a:pt x="17" y="33"/>
                    <a:pt x="16" y="35"/>
                    <a:pt x="14" y="35"/>
                  </a:cubicBezTo>
                  <a:cubicBezTo>
                    <a:pt x="13" y="36"/>
                    <a:pt x="12" y="35"/>
                    <a:pt x="12" y="3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8" name="Freeform 29">
              <a:extLst>
                <a:ext uri="{FF2B5EF4-FFF2-40B4-BE49-F238E27FC236}">
                  <a16:creationId xmlns="" xmlns:a16="http://schemas.microsoft.com/office/drawing/2014/main" id="{B6178BD7-3626-426D-8FBA-C1EFFA1F5525}"/>
                </a:ext>
              </a:extLst>
            </p:cNvPr>
            <p:cNvSpPr>
              <a:spLocks/>
            </p:cNvSpPr>
            <p:nvPr/>
          </p:nvSpPr>
          <p:spPr bwMode="auto">
            <a:xfrm>
              <a:off x="385" y="484"/>
              <a:ext cx="66" cy="62"/>
            </a:xfrm>
            <a:custGeom>
              <a:avLst/>
              <a:gdLst>
                <a:gd name="T0" fmla="*/ 22 w 28"/>
                <a:gd name="T1" fmla="*/ 25 h 26"/>
                <a:gd name="T2" fmla="*/ 22 w 28"/>
                <a:gd name="T3" fmla="*/ 25 h 26"/>
                <a:gd name="T4" fmla="*/ 2 w 28"/>
                <a:gd name="T5" fmla="*/ 7 h 26"/>
                <a:gd name="T6" fmla="*/ 2 w 28"/>
                <a:gd name="T7" fmla="*/ 2 h 26"/>
                <a:gd name="T8" fmla="*/ 7 w 28"/>
                <a:gd name="T9" fmla="*/ 2 h 26"/>
                <a:gd name="T10" fmla="*/ 27 w 28"/>
                <a:gd name="T11" fmla="*/ 20 h 26"/>
                <a:gd name="T12" fmla="*/ 27 w 28"/>
                <a:gd name="T13" fmla="*/ 25 h 26"/>
                <a:gd name="T14" fmla="*/ 22 w 28"/>
                <a:gd name="T15" fmla="*/ 25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6">
                  <a:moveTo>
                    <a:pt x="22" y="25"/>
                  </a:moveTo>
                  <a:cubicBezTo>
                    <a:pt x="22" y="25"/>
                    <a:pt x="22" y="25"/>
                    <a:pt x="22" y="25"/>
                  </a:cubicBezTo>
                  <a:cubicBezTo>
                    <a:pt x="16" y="19"/>
                    <a:pt x="9" y="13"/>
                    <a:pt x="2" y="7"/>
                  </a:cubicBezTo>
                  <a:cubicBezTo>
                    <a:pt x="1" y="6"/>
                    <a:pt x="0" y="4"/>
                    <a:pt x="2" y="2"/>
                  </a:cubicBezTo>
                  <a:cubicBezTo>
                    <a:pt x="3" y="1"/>
                    <a:pt x="5" y="0"/>
                    <a:pt x="7" y="2"/>
                  </a:cubicBezTo>
                  <a:cubicBezTo>
                    <a:pt x="13" y="7"/>
                    <a:pt x="20" y="13"/>
                    <a:pt x="27" y="20"/>
                  </a:cubicBezTo>
                  <a:cubicBezTo>
                    <a:pt x="28" y="21"/>
                    <a:pt x="28" y="23"/>
                    <a:pt x="27" y="25"/>
                  </a:cubicBezTo>
                  <a:cubicBezTo>
                    <a:pt x="26" y="26"/>
                    <a:pt x="24" y="26"/>
                    <a:pt x="2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59" name="Freeform 30">
              <a:extLst>
                <a:ext uri="{FF2B5EF4-FFF2-40B4-BE49-F238E27FC236}">
                  <a16:creationId xmlns="" xmlns:a16="http://schemas.microsoft.com/office/drawing/2014/main" id="{CC891788-B611-4FCB-8DAF-4E8EBDC754F8}"/>
                </a:ext>
              </a:extLst>
            </p:cNvPr>
            <p:cNvSpPr>
              <a:spLocks/>
            </p:cNvSpPr>
            <p:nvPr/>
          </p:nvSpPr>
          <p:spPr bwMode="auto">
            <a:xfrm>
              <a:off x="349" y="620"/>
              <a:ext cx="36" cy="26"/>
            </a:xfrm>
            <a:custGeom>
              <a:avLst/>
              <a:gdLst>
                <a:gd name="T0" fmla="*/ 2 w 15"/>
                <a:gd name="T1" fmla="*/ 6 h 11"/>
                <a:gd name="T2" fmla="*/ 0 w 15"/>
                <a:gd name="T3" fmla="*/ 3 h 11"/>
                <a:gd name="T4" fmla="*/ 5 w 15"/>
                <a:gd name="T5" fmla="*/ 0 h 11"/>
                <a:gd name="T6" fmla="*/ 13 w 15"/>
                <a:gd name="T7" fmla="*/ 4 h 11"/>
                <a:gd name="T8" fmla="*/ 14 w 15"/>
                <a:gd name="T9" fmla="*/ 9 h 11"/>
                <a:gd name="T10" fmla="*/ 10 w 15"/>
                <a:gd name="T11" fmla="*/ 10 h 11"/>
                <a:gd name="T12" fmla="*/ 3 w 15"/>
                <a:gd name="T13" fmla="*/ 7 h 11"/>
                <a:gd name="T14" fmla="*/ 2 w 15"/>
                <a:gd name="T15" fmla="*/ 6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1">
                  <a:moveTo>
                    <a:pt x="2" y="6"/>
                  </a:moveTo>
                  <a:cubicBezTo>
                    <a:pt x="0" y="6"/>
                    <a:pt x="0" y="4"/>
                    <a:pt x="0" y="3"/>
                  </a:cubicBezTo>
                  <a:cubicBezTo>
                    <a:pt x="1" y="1"/>
                    <a:pt x="3" y="0"/>
                    <a:pt x="5" y="0"/>
                  </a:cubicBezTo>
                  <a:cubicBezTo>
                    <a:pt x="8" y="1"/>
                    <a:pt x="11" y="3"/>
                    <a:pt x="13" y="4"/>
                  </a:cubicBezTo>
                  <a:cubicBezTo>
                    <a:pt x="15" y="5"/>
                    <a:pt x="15" y="7"/>
                    <a:pt x="14" y="9"/>
                  </a:cubicBezTo>
                  <a:cubicBezTo>
                    <a:pt x="13" y="11"/>
                    <a:pt x="11" y="11"/>
                    <a:pt x="10" y="10"/>
                  </a:cubicBezTo>
                  <a:cubicBezTo>
                    <a:pt x="7" y="9"/>
                    <a:pt x="5" y="8"/>
                    <a:pt x="3"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0" name="Freeform 31">
              <a:extLst>
                <a:ext uri="{FF2B5EF4-FFF2-40B4-BE49-F238E27FC236}">
                  <a16:creationId xmlns="" xmlns:a16="http://schemas.microsoft.com/office/drawing/2014/main" id="{185F6A8F-FB9A-4AB3-B218-863A5447D259}"/>
                </a:ext>
              </a:extLst>
            </p:cNvPr>
            <p:cNvSpPr>
              <a:spLocks/>
            </p:cNvSpPr>
            <p:nvPr/>
          </p:nvSpPr>
          <p:spPr bwMode="auto">
            <a:xfrm>
              <a:off x="268" y="737"/>
              <a:ext cx="93" cy="26"/>
            </a:xfrm>
            <a:custGeom>
              <a:avLst/>
              <a:gdLst>
                <a:gd name="T0" fmla="*/ 1 w 39"/>
                <a:gd name="T1" fmla="*/ 7 h 11"/>
                <a:gd name="T2" fmla="*/ 0 w 39"/>
                <a:gd name="T3" fmla="*/ 4 h 11"/>
                <a:gd name="T4" fmla="*/ 4 w 39"/>
                <a:gd name="T5" fmla="*/ 0 h 11"/>
                <a:gd name="T6" fmla="*/ 36 w 39"/>
                <a:gd name="T7" fmla="*/ 4 h 11"/>
                <a:gd name="T8" fmla="*/ 39 w 39"/>
                <a:gd name="T9" fmla="*/ 7 h 11"/>
                <a:gd name="T10" fmla="*/ 35 w 39"/>
                <a:gd name="T11" fmla="*/ 10 h 11"/>
                <a:gd name="T12" fmla="*/ 3 w 39"/>
                <a:gd name="T13" fmla="*/ 7 h 11"/>
                <a:gd name="T14" fmla="*/ 1 w 39"/>
                <a:gd name="T15" fmla="*/ 7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11">
                  <a:moveTo>
                    <a:pt x="1" y="7"/>
                  </a:moveTo>
                  <a:cubicBezTo>
                    <a:pt x="0" y="6"/>
                    <a:pt x="0" y="5"/>
                    <a:pt x="0" y="4"/>
                  </a:cubicBezTo>
                  <a:cubicBezTo>
                    <a:pt x="0" y="2"/>
                    <a:pt x="2" y="0"/>
                    <a:pt x="4" y="0"/>
                  </a:cubicBezTo>
                  <a:cubicBezTo>
                    <a:pt x="36" y="4"/>
                    <a:pt x="36" y="4"/>
                    <a:pt x="36" y="4"/>
                  </a:cubicBezTo>
                  <a:cubicBezTo>
                    <a:pt x="38" y="4"/>
                    <a:pt x="39" y="5"/>
                    <a:pt x="39" y="7"/>
                  </a:cubicBezTo>
                  <a:cubicBezTo>
                    <a:pt x="39" y="9"/>
                    <a:pt x="37" y="11"/>
                    <a:pt x="35" y="10"/>
                  </a:cubicBezTo>
                  <a:cubicBezTo>
                    <a:pt x="3" y="7"/>
                    <a:pt x="3" y="7"/>
                    <a:pt x="3" y="7"/>
                  </a:cubicBezTo>
                  <a:cubicBezTo>
                    <a:pt x="2" y="7"/>
                    <a:pt x="2" y="7"/>
                    <a:pt x="1"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1" name="Freeform 32">
              <a:extLst>
                <a:ext uri="{FF2B5EF4-FFF2-40B4-BE49-F238E27FC236}">
                  <a16:creationId xmlns="" xmlns:a16="http://schemas.microsoft.com/office/drawing/2014/main" id="{E903FC53-BE76-4996-878B-432A246B1029}"/>
                </a:ext>
              </a:extLst>
            </p:cNvPr>
            <p:cNvSpPr>
              <a:spLocks/>
            </p:cNvSpPr>
            <p:nvPr/>
          </p:nvSpPr>
          <p:spPr bwMode="auto">
            <a:xfrm>
              <a:off x="332" y="873"/>
              <a:ext cx="43" cy="23"/>
            </a:xfrm>
            <a:custGeom>
              <a:avLst/>
              <a:gdLst>
                <a:gd name="T0" fmla="*/ 1 w 18"/>
                <a:gd name="T1" fmla="*/ 9 h 10"/>
                <a:gd name="T2" fmla="*/ 0 w 18"/>
                <a:gd name="T3" fmla="*/ 5 h 10"/>
                <a:gd name="T4" fmla="*/ 4 w 18"/>
                <a:gd name="T5" fmla="*/ 2 h 10"/>
                <a:gd name="T6" fmla="*/ 12 w 18"/>
                <a:gd name="T7" fmla="*/ 1 h 10"/>
                <a:gd name="T8" fmla="*/ 17 w 18"/>
                <a:gd name="T9" fmla="*/ 2 h 10"/>
                <a:gd name="T10" fmla="*/ 16 w 18"/>
                <a:gd name="T11" fmla="*/ 7 h 10"/>
                <a:gd name="T12" fmla="*/ 3 w 18"/>
                <a:gd name="T13" fmla="*/ 9 h 10"/>
                <a:gd name="T14" fmla="*/ 1 w 18"/>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0">
                  <a:moveTo>
                    <a:pt x="1" y="9"/>
                  </a:moveTo>
                  <a:cubicBezTo>
                    <a:pt x="0" y="8"/>
                    <a:pt x="0" y="6"/>
                    <a:pt x="0" y="5"/>
                  </a:cubicBezTo>
                  <a:cubicBezTo>
                    <a:pt x="0" y="3"/>
                    <a:pt x="2" y="2"/>
                    <a:pt x="4" y="2"/>
                  </a:cubicBezTo>
                  <a:cubicBezTo>
                    <a:pt x="7" y="3"/>
                    <a:pt x="10" y="2"/>
                    <a:pt x="12" y="1"/>
                  </a:cubicBezTo>
                  <a:cubicBezTo>
                    <a:pt x="13" y="0"/>
                    <a:pt x="16" y="0"/>
                    <a:pt x="17" y="2"/>
                  </a:cubicBezTo>
                  <a:cubicBezTo>
                    <a:pt x="18" y="4"/>
                    <a:pt x="17" y="6"/>
                    <a:pt x="16" y="7"/>
                  </a:cubicBezTo>
                  <a:cubicBezTo>
                    <a:pt x="12" y="9"/>
                    <a:pt x="7" y="10"/>
                    <a:pt x="3" y="9"/>
                  </a:cubicBezTo>
                  <a:cubicBezTo>
                    <a:pt x="2" y="9"/>
                    <a:pt x="2" y="9"/>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2" name="Freeform 33">
              <a:extLst>
                <a:ext uri="{FF2B5EF4-FFF2-40B4-BE49-F238E27FC236}">
                  <a16:creationId xmlns="" xmlns:a16="http://schemas.microsoft.com/office/drawing/2014/main" id="{5F84B36A-F398-46BD-AA4D-C503039992C4}"/>
                </a:ext>
              </a:extLst>
            </p:cNvPr>
            <p:cNvSpPr>
              <a:spLocks/>
            </p:cNvSpPr>
            <p:nvPr/>
          </p:nvSpPr>
          <p:spPr bwMode="auto">
            <a:xfrm>
              <a:off x="320" y="956"/>
              <a:ext cx="84" cy="43"/>
            </a:xfrm>
            <a:custGeom>
              <a:avLst/>
              <a:gdLst>
                <a:gd name="T0" fmla="*/ 2 w 35"/>
                <a:gd name="T1" fmla="*/ 17 h 18"/>
                <a:gd name="T2" fmla="*/ 0 w 35"/>
                <a:gd name="T3" fmla="*/ 14 h 18"/>
                <a:gd name="T4" fmla="*/ 4 w 35"/>
                <a:gd name="T5" fmla="*/ 11 h 18"/>
                <a:gd name="T6" fmla="*/ 29 w 35"/>
                <a:gd name="T7" fmla="*/ 1 h 18"/>
                <a:gd name="T8" fmla="*/ 34 w 35"/>
                <a:gd name="T9" fmla="*/ 2 h 18"/>
                <a:gd name="T10" fmla="*/ 33 w 35"/>
                <a:gd name="T11" fmla="*/ 7 h 18"/>
                <a:gd name="T12" fmla="*/ 4 w 35"/>
                <a:gd name="T13" fmla="*/ 18 h 18"/>
                <a:gd name="T14" fmla="*/ 2 w 35"/>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 h="18">
                  <a:moveTo>
                    <a:pt x="2" y="17"/>
                  </a:moveTo>
                  <a:cubicBezTo>
                    <a:pt x="1" y="16"/>
                    <a:pt x="1" y="15"/>
                    <a:pt x="0" y="14"/>
                  </a:cubicBezTo>
                  <a:cubicBezTo>
                    <a:pt x="0" y="13"/>
                    <a:pt x="2" y="11"/>
                    <a:pt x="4" y="11"/>
                  </a:cubicBezTo>
                  <a:cubicBezTo>
                    <a:pt x="13" y="9"/>
                    <a:pt x="22" y="6"/>
                    <a:pt x="29" y="1"/>
                  </a:cubicBezTo>
                  <a:cubicBezTo>
                    <a:pt x="31" y="0"/>
                    <a:pt x="33" y="1"/>
                    <a:pt x="34" y="2"/>
                  </a:cubicBezTo>
                  <a:cubicBezTo>
                    <a:pt x="35" y="4"/>
                    <a:pt x="35" y="6"/>
                    <a:pt x="33" y="7"/>
                  </a:cubicBezTo>
                  <a:cubicBezTo>
                    <a:pt x="25" y="13"/>
                    <a:pt x="15" y="16"/>
                    <a:pt x="4" y="18"/>
                  </a:cubicBezTo>
                  <a:cubicBezTo>
                    <a:pt x="3" y="18"/>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3" name="Freeform 34">
              <a:extLst>
                <a:ext uri="{FF2B5EF4-FFF2-40B4-BE49-F238E27FC236}">
                  <a16:creationId xmlns="" xmlns:a16="http://schemas.microsoft.com/office/drawing/2014/main" id="{08A17BA2-4905-4293-86D7-BFBFA12ADB1C}"/>
                </a:ext>
              </a:extLst>
            </p:cNvPr>
            <p:cNvSpPr>
              <a:spLocks/>
            </p:cNvSpPr>
            <p:nvPr/>
          </p:nvSpPr>
          <p:spPr bwMode="auto">
            <a:xfrm>
              <a:off x="432" y="1061"/>
              <a:ext cx="43" cy="38"/>
            </a:xfrm>
            <a:custGeom>
              <a:avLst/>
              <a:gdLst>
                <a:gd name="T0" fmla="*/ 2 w 18"/>
                <a:gd name="T1" fmla="*/ 15 h 16"/>
                <a:gd name="T2" fmla="*/ 1 w 18"/>
                <a:gd name="T3" fmla="*/ 14 h 16"/>
                <a:gd name="T4" fmla="*/ 2 w 18"/>
                <a:gd name="T5" fmla="*/ 9 h 16"/>
                <a:gd name="T6" fmla="*/ 12 w 18"/>
                <a:gd name="T7" fmla="*/ 1 h 16"/>
                <a:gd name="T8" fmla="*/ 17 w 18"/>
                <a:gd name="T9" fmla="*/ 2 h 16"/>
                <a:gd name="T10" fmla="*/ 16 w 18"/>
                <a:gd name="T11" fmla="*/ 7 h 16"/>
                <a:gd name="T12" fmla="*/ 6 w 18"/>
                <a:gd name="T13" fmla="*/ 15 h 16"/>
                <a:gd name="T14" fmla="*/ 2 w 18"/>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6">
                  <a:moveTo>
                    <a:pt x="2" y="15"/>
                  </a:moveTo>
                  <a:cubicBezTo>
                    <a:pt x="2" y="14"/>
                    <a:pt x="1" y="14"/>
                    <a:pt x="1" y="14"/>
                  </a:cubicBezTo>
                  <a:cubicBezTo>
                    <a:pt x="0" y="12"/>
                    <a:pt x="0" y="10"/>
                    <a:pt x="2" y="9"/>
                  </a:cubicBezTo>
                  <a:cubicBezTo>
                    <a:pt x="12" y="1"/>
                    <a:pt x="12" y="1"/>
                    <a:pt x="12" y="1"/>
                  </a:cubicBezTo>
                  <a:cubicBezTo>
                    <a:pt x="14" y="0"/>
                    <a:pt x="16" y="0"/>
                    <a:pt x="17" y="2"/>
                  </a:cubicBezTo>
                  <a:cubicBezTo>
                    <a:pt x="18" y="3"/>
                    <a:pt x="18" y="5"/>
                    <a:pt x="16" y="7"/>
                  </a:cubicBezTo>
                  <a:cubicBezTo>
                    <a:pt x="6" y="15"/>
                    <a:pt x="6" y="15"/>
                    <a:pt x="6" y="15"/>
                  </a:cubicBezTo>
                  <a:cubicBezTo>
                    <a:pt x="5"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4" name="Freeform 35">
              <a:extLst>
                <a:ext uri="{FF2B5EF4-FFF2-40B4-BE49-F238E27FC236}">
                  <a16:creationId xmlns="" xmlns:a16="http://schemas.microsoft.com/office/drawing/2014/main" id="{267A7488-7F71-499D-AF62-92A0564A571A}"/>
                </a:ext>
              </a:extLst>
            </p:cNvPr>
            <p:cNvSpPr>
              <a:spLocks/>
            </p:cNvSpPr>
            <p:nvPr/>
          </p:nvSpPr>
          <p:spPr bwMode="auto">
            <a:xfrm>
              <a:off x="537" y="1154"/>
              <a:ext cx="48" cy="90"/>
            </a:xfrm>
            <a:custGeom>
              <a:avLst/>
              <a:gdLst>
                <a:gd name="T0" fmla="*/ 2 w 20"/>
                <a:gd name="T1" fmla="*/ 37 h 38"/>
                <a:gd name="T2" fmla="*/ 1 w 20"/>
                <a:gd name="T3" fmla="*/ 33 h 38"/>
                <a:gd name="T4" fmla="*/ 13 w 20"/>
                <a:gd name="T5" fmla="*/ 3 h 38"/>
                <a:gd name="T6" fmla="*/ 17 w 20"/>
                <a:gd name="T7" fmla="*/ 0 h 38"/>
                <a:gd name="T8" fmla="*/ 20 w 20"/>
                <a:gd name="T9" fmla="*/ 5 h 38"/>
                <a:gd name="T10" fmla="*/ 7 w 20"/>
                <a:gd name="T11" fmla="*/ 36 h 38"/>
                <a:gd name="T12" fmla="*/ 3 w 20"/>
                <a:gd name="T13" fmla="*/ 37 h 38"/>
                <a:gd name="T14" fmla="*/ 2 w 20"/>
                <a:gd name="T15" fmla="*/ 37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8">
                  <a:moveTo>
                    <a:pt x="2" y="37"/>
                  </a:moveTo>
                  <a:cubicBezTo>
                    <a:pt x="1" y="36"/>
                    <a:pt x="0" y="34"/>
                    <a:pt x="1" y="33"/>
                  </a:cubicBezTo>
                  <a:cubicBezTo>
                    <a:pt x="6" y="23"/>
                    <a:pt x="10" y="13"/>
                    <a:pt x="13" y="3"/>
                  </a:cubicBezTo>
                  <a:cubicBezTo>
                    <a:pt x="14" y="1"/>
                    <a:pt x="16" y="0"/>
                    <a:pt x="17" y="0"/>
                  </a:cubicBezTo>
                  <a:cubicBezTo>
                    <a:pt x="19" y="1"/>
                    <a:pt x="20" y="3"/>
                    <a:pt x="20" y="5"/>
                  </a:cubicBezTo>
                  <a:cubicBezTo>
                    <a:pt x="17" y="16"/>
                    <a:pt x="13" y="26"/>
                    <a:pt x="7" y="36"/>
                  </a:cubicBezTo>
                  <a:cubicBezTo>
                    <a:pt x="7" y="38"/>
                    <a:pt x="4" y="38"/>
                    <a:pt x="3" y="37"/>
                  </a:cubicBezTo>
                  <a:cubicBezTo>
                    <a:pt x="3" y="37"/>
                    <a:pt x="3" y="37"/>
                    <a:pt x="2" y="3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5" name="Freeform 36">
              <a:extLst>
                <a:ext uri="{FF2B5EF4-FFF2-40B4-BE49-F238E27FC236}">
                  <a16:creationId xmlns="" xmlns:a16="http://schemas.microsoft.com/office/drawing/2014/main" id="{0F1CD743-9C3C-4602-B674-925B3B256CA5}"/>
                </a:ext>
              </a:extLst>
            </p:cNvPr>
            <p:cNvSpPr>
              <a:spLocks/>
            </p:cNvSpPr>
            <p:nvPr/>
          </p:nvSpPr>
          <p:spPr bwMode="auto">
            <a:xfrm>
              <a:off x="668" y="1206"/>
              <a:ext cx="29" cy="43"/>
            </a:xfrm>
            <a:custGeom>
              <a:avLst/>
              <a:gdLst>
                <a:gd name="T0" fmla="*/ 2 w 12"/>
                <a:gd name="T1" fmla="*/ 17 h 18"/>
                <a:gd name="T2" fmla="*/ 1 w 12"/>
                <a:gd name="T3" fmla="*/ 13 h 18"/>
                <a:gd name="T4" fmla="*/ 5 w 12"/>
                <a:gd name="T5" fmla="*/ 2 h 18"/>
                <a:gd name="T6" fmla="*/ 9 w 12"/>
                <a:gd name="T7" fmla="*/ 0 h 18"/>
                <a:gd name="T8" fmla="*/ 11 w 12"/>
                <a:gd name="T9" fmla="*/ 5 h 18"/>
                <a:gd name="T10" fmla="*/ 7 w 12"/>
                <a:gd name="T11" fmla="*/ 15 h 18"/>
                <a:gd name="T12" fmla="*/ 3 w 12"/>
                <a:gd name="T13" fmla="*/ 17 h 18"/>
                <a:gd name="T14" fmla="*/ 2 w 12"/>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2" y="17"/>
                  </a:moveTo>
                  <a:cubicBezTo>
                    <a:pt x="1" y="16"/>
                    <a:pt x="0" y="14"/>
                    <a:pt x="1" y="13"/>
                  </a:cubicBezTo>
                  <a:cubicBezTo>
                    <a:pt x="5" y="2"/>
                    <a:pt x="5" y="2"/>
                    <a:pt x="5" y="2"/>
                  </a:cubicBezTo>
                  <a:cubicBezTo>
                    <a:pt x="5" y="1"/>
                    <a:pt x="7" y="0"/>
                    <a:pt x="9" y="0"/>
                  </a:cubicBezTo>
                  <a:cubicBezTo>
                    <a:pt x="11" y="1"/>
                    <a:pt x="12" y="3"/>
                    <a:pt x="11" y="5"/>
                  </a:cubicBezTo>
                  <a:cubicBezTo>
                    <a:pt x="7" y="15"/>
                    <a:pt x="7" y="15"/>
                    <a:pt x="7" y="15"/>
                  </a:cubicBezTo>
                  <a:cubicBezTo>
                    <a:pt x="6" y="17"/>
                    <a:pt x="4" y="18"/>
                    <a:pt x="3" y="17"/>
                  </a:cubicBezTo>
                  <a:cubicBezTo>
                    <a:pt x="2" y="17"/>
                    <a:pt x="2"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6" name="Freeform 37">
              <a:extLst>
                <a:ext uri="{FF2B5EF4-FFF2-40B4-BE49-F238E27FC236}">
                  <a16:creationId xmlns="" xmlns:a16="http://schemas.microsoft.com/office/drawing/2014/main" id="{2D26EA95-E6B0-4702-87F4-DB983D2D952C}"/>
                </a:ext>
              </a:extLst>
            </p:cNvPr>
            <p:cNvSpPr>
              <a:spLocks/>
            </p:cNvSpPr>
            <p:nvPr/>
          </p:nvSpPr>
          <p:spPr bwMode="auto">
            <a:xfrm>
              <a:off x="1166" y="546"/>
              <a:ext cx="58" cy="36"/>
            </a:xfrm>
            <a:custGeom>
              <a:avLst/>
              <a:gdLst>
                <a:gd name="T0" fmla="*/ 2 w 24"/>
                <a:gd name="T1" fmla="*/ 14 h 15"/>
                <a:gd name="T2" fmla="*/ 2 w 24"/>
                <a:gd name="T3" fmla="*/ 13 h 15"/>
                <a:gd name="T4" fmla="*/ 2 w 24"/>
                <a:gd name="T5" fmla="*/ 8 h 15"/>
                <a:gd name="T6" fmla="*/ 19 w 24"/>
                <a:gd name="T7" fmla="*/ 1 h 15"/>
                <a:gd name="T8" fmla="*/ 23 w 24"/>
                <a:gd name="T9" fmla="*/ 3 h 15"/>
                <a:gd name="T10" fmla="*/ 21 w 24"/>
                <a:gd name="T11" fmla="*/ 7 h 15"/>
                <a:gd name="T12" fmla="*/ 7 w 24"/>
                <a:gd name="T13" fmla="*/ 14 h 15"/>
                <a:gd name="T14" fmla="*/ 2 w 24"/>
                <a:gd name="T15" fmla="*/ 14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5">
                  <a:moveTo>
                    <a:pt x="2" y="14"/>
                  </a:moveTo>
                  <a:cubicBezTo>
                    <a:pt x="2" y="14"/>
                    <a:pt x="2" y="14"/>
                    <a:pt x="2" y="13"/>
                  </a:cubicBezTo>
                  <a:cubicBezTo>
                    <a:pt x="0" y="12"/>
                    <a:pt x="1" y="10"/>
                    <a:pt x="2" y="8"/>
                  </a:cubicBezTo>
                  <a:cubicBezTo>
                    <a:pt x="7" y="5"/>
                    <a:pt x="13" y="2"/>
                    <a:pt x="19" y="1"/>
                  </a:cubicBezTo>
                  <a:cubicBezTo>
                    <a:pt x="21" y="0"/>
                    <a:pt x="23" y="1"/>
                    <a:pt x="23" y="3"/>
                  </a:cubicBezTo>
                  <a:cubicBezTo>
                    <a:pt x="24" y="5"/>
                    <a:pt x="22" y="7"/>
                    <a:pt x="21" y="7"/>
                  </a:cubicBezTo>
                  <a:cubicBezTo>
                    <a:pt x="15" y="9"/>
                    <a:pt x="11" y="11"/>
                    <a:pt x="7" y="14"/>
                  </a:cubicBezTo>
                  <a:cubicBezTo>
                    <a:pt x="5" y="15"/>
                    <a:pt x="4" y="15"/>
                    <a:pt x="2"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7" name="Freeform 38">
              <a:extLst>
                <a:ext uri="{FF2B5EF4-FFF2-40B4-BE49-F238E27FC236}">
                  <a16:creationId xmlns="" xmlns:a16="http://schemas.microsoft.com/office/drawing/2014/main" id="{5522A347-60B6-48D7-A921-34B96A067D5C}"/>
                </a:ext>
              </a:extLst>
            </p:cNvPr>
            <p:cNvSpPr>
              <a:spLocks/>
            </p:cNvSpPr>
            <p:nvPr/>
          </p:nvSpPr>
          <p:spPr bwMode="auto">
            <a:xfrm>
              <a:off x="1252" y="744"/>
              <a:ext cx="60" cy="26"/>
            </a:xfrm>
            <a:custGeom>
              <a:avLst/>
              <a:gdLst>
                <a:gd name="T0" fmla="*/ 2 w 25"/>
                <a:gd name="T1" fmla="*/ 10 h 11"/>
                <a:gd name="T2" fmla="*/ 1 w 25"/>
                <a:gd name="T3" fmla="*/ 9 h 11"/>
                <a:gd name="T4" fmla="*/ 3 w 25"/>
                <a:gd name="T5" fmla="*/ 4 h 11"/>
                <a:gd name="T6" fmla="*/ 21 w 25"/>
                <a:gd name="T7" fmla="*/ 0 h 11"/>
                <a:gd name="T8" fmla="*/ 25 w 25"/>
                <a:gd name="T9" fmla="*/ 3 h 11"/>
                <a:gd name="T10" fmla="*/ 21 w 25"/>
                <a:gd name="T11" fmla="*/ 7 h 11"/>
                <a:gd name="T12" fmla="*/ 5 w 25"/>
                <a:gd name="T13" fmla="*/ 11 h 11"/>
                <a:gd name="T14" fmla="*/ 2 w 25"/>
                <a:gd name="T15" fmla="*/ 10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11">
                  <a:moveTo>
                    <a:pt x="2" y="10"/>
                  </a:moveTo>
                  <a:cubicBezTo>
                    <a:pt x="1" y="10"/>
                    <a:pt x="1" y="9"/>
                    <a:pt x="1" y="9"/>
                  </a:cubicBezTo>
                  <a:cubicBezTo>
                    <a:pt x="0" y="7"/>
                    <a:pt x="1" y="5"/>
                    <a:pt x="3" y="4"/>
                  </a:cubicBezTo>
                  <a:cubicBezTo>
                    <a:pt x="8" y="2"/>
                    <a:pt x="15" y="1"/>
                    <a:pt x="21" y="0"/>
                  </a:cubicBezTo>
                  <a:cubicBezTo>
                    <a:pt x="23" y="0"/>
                    <a:pt x="24" y="1"/>
                    <a:pt x="25" y="3"/>
                  </a:cubicBezTo>
                  <a:cubicBezTo>
                    <a:pt x="25" y="5"/>
                    <a:pt x="23" y="7"/>
                    <a:pt x="21" y="7"/>
                  </a:cubicBezTo>
                  <a:cubicBezTo>
                    <a:pt x="16" y="7"/>
                    <a:pt x="10" y="9"/>
                    <a:pt x="5" y="11"/>
                  </a:cubicBezTo>
                  <a:cubicBezTo>
                    <a:pt x="4" y="11"/>
                    <a:pt x="3" y="11"/>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8" name="Freeform 39">
              <a:extLst>
                <a:ext uri="{FF2B5EF4-FFF2-40B4-BE49-F238E27FC236}">
                  <a16:creationId xmlns="" xmlns:a16="http://schemas.microsoft.com/office/drawing/2014/main" id="{B9D4EEEB-FA72-4B73-8F3F-80C9DFD806C1}"/>
                </a:ext>
              </a:extLst>
            </p:cNvPr>
            <p:cNvSpPr>
              <a:spLocks/>
            </p:cNvSpPr>
            <p:nvPr/>
          </p:nvSpPr>
          <p:spPr bwMode="auto">
            <a:xfrm>
              <a:off x="1231" y="977"/>
              <a:ext cx="57" cy="39"/>
            </a:xfrm>
            <a:custGeom>
              <a:avLst/>
              <a:gdLst>
                <a:gd name="T0" fmla="*/ 2 w 24"/>
                <a:gd name="T1" fmla="*/ 7 h 16"/>
                <a:gd name="T2" fmla="*/ 0 w 24"/>
                <a:gd name="T3" fmla="*/ 3 h 16"/>
                <a:gd name="T4" fmla="*/ 5 w 24"/>
                <a:gd name="T5" fmla="*/ 1 h 16"/>
                <a:gd name="T6" fmla="*/ 22 w 24"/>
                <a:gd name="T7" fmla="*/ 9 h 16"/>
                <a:gd name="T8" fmla="*/ 23 w 24"/>
                <a:gd name="T9" fmla="*/ 13 h 16"/>
                <a:gd name="T10" fmla="*/ 19 w 24"/>
                <a:gd name="T11" fmla="*/ 15 h 16"/>
                <a:gd name="T12" fmla="*/ 2 w 24"/>
                <a:gd name="T13" fmla="*/ 7 h 16"/>
                <a:gd name="T14" fmla="*/ 2 w 24"/>
                <a:gd name="T15" fmla="*/ 7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6">
                  <a:moveTo>
                    <a:pt x="2" y="7"/>
                  </a:moveTo>
                  <a:cubicBezTo>
                    <a:pt x="0" y="6"/>
                    <a:pt x="0" y="4"/>
                    <a:pt x="0" y="3"/>
                  </a:cubicBezTo>
                  <a:cubicBezTo>
                    <a:pt x="1" y="1"/>
                    <a:pt x="3" y="0"/>
                    <a:pt x="5" y="1"/>
                  </a:cubicBezTo>
                  <a:cubicBezTo>
                    <a:pt x="22" y="9"/>
                    <a:pt x="22" y="9"/>
                    <a:pt x="22" y="9"/>
                  </a:cubicBezTo>
                  <a:cubicBezTo>
                    <a:pt x="23" y="9"/>
                    <a:pt x="24" y="12"/>
                    <a:pt x="23" y="13"/>
                  </a:cubicBezTo>
                  <a:cubicBezTo>
                    <a:pt x="22" y="15"/>
                    <a:pt x="20" y="16"/>
                    <a:pt x="19" y="15"/>
                  </a:cubicBezTo>
                  <a:cubicBezTo>
                    <a:pt x="2" y="7"/>
                    <a:pt x="2" y="7"/>
                    <a:pt x="2"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69" name="Freeform 40">
              <a:extLst>
                <a:ext uri="{FF2B5EF4-FFF2-40B4-BE49-F238E27FC236}">
                  <a16:creationId xmlns="" xmlns:a16="http://schemas.microsoft.com/office/drawing/2014/main" id="{54BFAA3F-AD9B-46F0-B8EB-3F9B45D31ECB}"/>
                </a:ext>
              </a:extLst>
            </p:cNvPr>
            <p:cNvSpPr>
              <a:spLocks/>
            </p:cNvSpPr>
            <p:nvPr/>
          </p:nvSpPr>
          <p:spPr bwMode="auto">
            <a:xfrm>
              <a:off x="1073" y="1173"/>
              <a:ext cx="43" cy="60"/>
            </a:xfrm>
            <a:custGeom>
              <a:avLst/>
              <a:gdLst>
                <a:gd name="T0" fmla="*/ 12 w 18"/>
                <a:gd name="T1" fmla="*/ 24 h 25"/>
                <a:gd name="T2" fmla="*/ 12 w 18"/>
                <a:gd name="T3" fmla="*/ 24 h 25"/>
                <a:gd name="T4" fmla="*/ 1 w 18"/>
                <a:gd name="T5" fmla="*/ 4 h 25"/>
                <a:gd name="T6" fmla="*/ 4 w 18"/>
                <a:gd name="T7" fmla="*/ 0 h 25"/>
                <a:gd name="T8" fmla="*/ 8 w 18"/>
                <a:gd name="T9" fmla="*/ 3 h 25"/>
                <a:gd name="T10" fmla="*/ 16 w 18"/>
                <a:gd name="T11" fmla="*/ 19 h 25"/>
                <a:gd name="T12" fmla="*/ 17 w 18"/>
                <a:gd name="T13" fmla="*/ 24 h 25"/>
                <a:gd name="T14" fmla="*/ 12 w 18"/>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12" y="24"/>
                  </a:moveTo>
                  <a:cubicBezTo>
                    <a:pt x="12" y="24"/>
                    <a:pt x="12" y="24"/>
                    <a:pt x="12" y="24"/>
                  </a:cubicBezTo>
                  <a:cubicBezTo>
                    <a:pt x="6" y="19"/>
                    <a:pt x="2" y="11"/>
                    <a:pt x="1" y="4"/>
                  </a:cubicBezTo>
                  <a:cubicBezTo>
                    <a:pt x="0" y="2"/>
                    <a:pt x="2" y="0"/>
                    <a:pt x="4" y="0"/>
                  </a:cubicBezTo>
                  <a:cubicBezTo>
                    <a:pt x="6" y="0"/>
                    <a:pt x="7" y="1"/>
                    <a:pt x="8" y="3"/>
                  </a:cubicBezTo>
                  <a:cubicBezTo>
                    <a:pt x="8" y="9"/>
                    <a:pt x="12" y="15"/>
                    <a:pt x="16" y="19"/>
                  </a:cubicBezTo>
                  <a:cubicBezTo>
                    <a:pt x="18" y="20"/>
                    <a:pt x="18" y="22"/>
                    <a:pt x="17" y="24"/>
                  </a:cubicBezTo>
                  <a:cubicBezTo>
                    <a:pt x="16" y="25"/>
                    <a:pt x="14" y="25"/>
                    <a:pt x="12"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0" name="Freeform 41">
              <a:extLst>
                <a:ext uri="{FF2B5EF4-FFF2-40B4-BE49-F238E27FC236}">
                  <a16:creationId xmlns="" xmlns:a16="http://schemas.microsoft.com/office/drawing/2014/main" id="{D454E63E-B022-4126-9A09-538BEB6EC196}"/>
                </a:ext>
              </a:extLst>
            </p:cNvPr>
            <p:cNvSpPr>
              <a:spLocks/>
            </p:cNvSpPr>
            <p:nvPr/>
          </p:nvSpPr>
          <p:spPr bwMode="auto">
            <a:xfrm>
              <a:off x="859" y="1233"/>
              <a:ext cx="33" cy="54"/>
            </a:xfrm>
            <a:custGeom>
              <a:avLst/>
              <a:gdLst>
                <a:gd name="T0" fmla="*/ 8 w 14"/>
                <a:gd name="T1" fmla="*/ 22 h 23"/>
                <a:gd name="T2" fmla="*/ 7 w 14"/>
                <a:gd name="T3" fmla="*/ 21 h 23"/>
                <a:gd name="T4" fmla="*/ 1 w 14"/>
                <a:gd name="T5" fmla="*/ 5 h 23"/>
                <a:gd name="T6" fmla="*/ 2 w 14"/>
                <a:gd name="T7" fmla="*/ 1 h 23"/>
                <a:gd name="T8" fmla="*/ 7 w 14"/>
                <a:gd name="T9" fmla="*/ 3 h 23"/>
                <a:gd name="T10" fmla="*/ 13 w 14"/>
                <a:gd name="T11" fmla="*/ 18 h 23"/>
                <a:gd name="T12" fmla="*/ 12 w 14"/>
                <a:gd name="T13" fmla="*/ 23 h 23"/>
                <a:gd name="T14" fmla="*/ 8 w 14"/>
                <a:gd name="T15" fmla="*/ 2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3">
                  <a:moveTo>
                    <a:pt x="8" y="22"/>
                  </a:moveTo>
                  <a:cubicBezTo>
                    <a:pt x="8" y="22"/>
                    <a:pt x="7" y="21"/>
                    <a:pt x="7" y="21"/>
                  </a:cubicBezTo>
                  <a:cubicBezTo>
                    <a:pt x="1" y="5"/>
                    <a:pt x="1" y="5"/>
                    <a:pt x="1" y="5"/>
                  </a:cubicBezTo>
                  <a:cubicBezTo>
                    <a:pt x="0" y="3"/>
                    <a:pt x="1" y="1"/>
                    <a:pt x="2" y="1"/>
                  </a:cubicBezTo>
                  <a:cubicBezTo>
                    <a:pt x="4" y="0"/>
                    <a:pt x="6" y="1"/>
                    <a:pt x="7" y="3"/>
                  </a:cubicBezTo>
                  <a:cubicBezTo>
                    <a:pt x="13" y="18"/>
                    <a:pt x="13" y="18"/>
                    <a:pt x="13" y="18"/>
                  </a:cubicBezTo>
                  <a:cubicBezTo>
                    <a:pt x="14" y="20"/>
                    <a:pt x="13" y="22"/>
                    <a:pt x="12" y="23"/>
                  </a:cubicBezTo>
                  <a:cubicBezTo>
                    <a:pt x="10" y="23"/>
                    <a:pt x="9" y="23"/>
                    <a:pt x="8"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1" name="Freeform 42">
              <a:extLst>
                <a:ext uri="{FF2B5EF4-FFF2-40B4-BE49-F238E27FC236}">
                  <a16:creationId xmlns="" xmlns:a16="http://schemas.microsoft.com/office/drawing/2014/main" id="{F7CEE5B2-D162-4A23-BCE5-56518FC86676}"/>
                </a:ext>
              </a:extLst>
            </p:cNvPr>
            <p:cNvSpPr>
              <a:spLocks/>
            </p:cNvSpPr>
            <p:nvPr/>
          </p:nvSpPr>
          <p:spPr bwMode="auto">
            <a:xfrm>
              <a:off x="1095" y="338"/>
              <a:ext cx="155" cy="158"/>
            </a:xfrm>
            <a:custGeom>
              <a:avLst/>
              <a:gdLst>
                <a:gd name="T0" fmla="*/ 2 w 65"/>
                <a:gd name="T1" fmla="*/ 66 h 66"/>
                <a:gd name="T2" fmla="*/ 1 w 65"/>
                <a:gd name="T3" fmla="*/ 65 h 66"/>
                <a:gd name="T4" fmla="*/ 1 w 65"/>
                <a:gd name="T5" fmla="*/ 60 h 66"/>
                <a:gd name="T6" fmla="*/ 58 w 65"/>
                <a:gd name="T7" fmla="*/ 2 h 66"/>
                <a:gd name="T8" fmla="*/ 63 w 65"/>
                <a:gd name="T9" fmla="*/ 2 h 66"/>
                <a:gd name="T10" fmla="*/ 63 w 65"/>
                <a:gd name="T11" fmla="*/ 6 h 66"/>
                <a:gd name="T12" fmla="*/ 6 w 65"/>
                <a:gd name="T13" fmla="*/ 65 h 66"/>
                <a:gd name="T14" fmla="*/ 2 w 65"/>
                <a:gd name="T15" fmla="*/ 66 h 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 h="66">
                  <a:moveTo>
                    <a:pt x="2" y="66"/>
                  </a:moveTo>
                  <a:cubicBezTo>
                    <a:pt x="2" y="65"/>
                    <a:pt x="2" y="65"/>
                    <a:pt x="1" y="65"/>
                  </a:cubicBezTo>
                  <a:cubicBezTo>
                    <a:pt x="0" y="64"/>
                    <a:pt x="0" y="62"/>
                    <a:pt x="1" y="60"/>
                  </a:cubicBezTo>
                  <a:cubicBezTo>
                    <a:pt x="58" y="2"/>
                    <a:pt x="58" y="2"/>
                    <a:pt x="58" y="2"/>
                  </a:cubicBezTo>
                  <a:cubicBezTo>
                    <a:pt x="60" y="0"/>
                    <a:pt x="62" y="0"/>
                    <a:pt x="63" y="2"/>
                  </a:cubicBezTo>
                  <a:cubicBezTo>
                    <a:pt x="65" y="3"/>
                    <a:pt x="65" y="5"/>
                    <a:pt x="63" y="6"/>
                  </a:cubicBezTo>
                  <a:cubicBezTo>
                    <a:pt x="6" y="65"/>
                    <a:pt x="6" y="65"/>
                    <a:pt x="6" y="65"/>
                  </a:cubicBezTo>
                  <a:cubicBezTo>
                    <a:pt x="5" y="66"/>
                    <a:pt x="3" y="66"/>
                    <a:pt x="2" y="6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2" name="Freeform 43">
              <a:extLst>
                <a:ext uri="{FF2B5EF4-FFF2-40B4-BE49-F238E27FC236}">
                  <a16:creationId xmlns="" xmlns:a16="http://schemas.microsoft.com/office/drawing/2014/main" id="{82035258-4EED-4F81-82CE-67705F022169}"/>
                </a:ext>
              </a:extLst>
            </p:cNvPr>
            <p:cNvSpPr>
              <a:spLocks/>
            </p:cNvSpPr>
            <p:nvPr/>
          </p:nvSpPr>
          <p:spPr bwMode="auto">
            <a:xfrm>
              <a:off x="1219" y="563"/>
              <a:ext cx="190" cy="109"/>
            </a:xfrm>
            <a:custGeom>
              <a:avLst/>
              <a:gdLst>
                <a:gd name="T0" fmla="*/ 2 w 80"/>
                <a:gd name="T1" fmla="*/ 46 h 46"/>
                <a:gd name="T2" fmla="*/ 0 w 80"/>
                <a:gd name="T3" fmla="*/ 44 h 46"/>
                <a:gd name="T4" fmla="*/ 3 w 80"/>
                <a:gd name="T5" fmla="*/ 40 h 46"/>
                <a:gd name="T6" fmla="*/ 74 w 80"/>
                <a:gd name="T7" fmla="*/ 2 h 46"/>
                <a:gd name="T8" fmla="*/ 79 w 80"/>
                <a:gd name="T9" fmla="*/ 2 h 46"/>
                <a:gd name="T10" fmla="*/ 78 w 80"/>
                <a:gd name="T11" fmla="*/ 7 h 46"/>
                <a:gd name="T12" fmla="*/ 5 w 80"/>
                <a:gd name="T13" fmla="*/ 46 h 46"/>
                <a:gd name="T14" fmla="*/ 2 w 80"/>
                <a:gd name="T15" fmla="*/ 46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6">
                  <a:moveTo>
                    <a:pt x="2" y="46"/>
                  </a:moveTo>
                  <a:cubicBezTo>
                    <a:pt x="1" y="45"/>
                    <a:pt x="1" y="45"/>
                    <a:pt x="0" y="44"/>
                  </a:cubicBezTo>
                  <a:cubicBezTo>
                    <a:pt x="0" y="42"/>
                    <a:pt x="1" y="40"/>
                    <a:pt x="3" y="40"/>
                  </a:cubicBezTo>
                  <a:cubicBezTo>
                    <a:pt x="29" y="31"/>
                    <a:pt x="53" y="18"/>
                    <a:pt x="74" y="2"/>
                  </a:cubicBezTo>
                  <a:cubicBezTo>
                    <a:pt x="75" y="0"/>
                    <a:pt x="77" y="1"/>
                    <a:pt x="79" y="2"/>
                  </a:cubicBezTo>
                  <a:cubicBezTo>
                    <a:pt x="80" y="4"/>
                    <a:pt x="79" y="6"/>
                    <a:pt x="78" y="7"/>
                  </a:cubicBezTo>
                  <a:cubicBezTo>
                    <a:pt x="56" y="24"/>
                    <a:pt x="32" y="37"/>
                    <a:pt x="5" y="46"/>
                  </a:cubicBezTo>
                  <a:cubicBezTo>
                    <a:pt x="4" y="46"/>
                    <a:pt x="3" y="46"/>
                    <a:pt x="2"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3" name="Freeform 44">
              <a:extLst>
                <a:ext uri="{FF2B5EF4-FFF2-40B4-BE49-F238E27FC236}">
                  <a16:creationId xmlns="" xmlns:a16="http://schemas.microsoft.com/office/drawing/2014/main" id="{5FFD314C-B35C-4B23-BFD8-EA1C8B90F2F5}"/>
                </a:ext>
              </a:extLst>
            </p:cNvPr>
            <p:cNvSpPr>
              <a:spLocks/>
            </p:cNvSpPr>
            <p:nvPr/>
          </p:nvSpPr>
          <p:spPr bwMode="auto">
            <a:xfrm>
              <a:off x="1257" y="868"/>
              <a:ext cx="169" cy="24"/>
            </a:xfrm>
            <a:custGeom>
              <a:avLst/>
              <a:gdLst>
                <a:gd name="T0" fmla="*/ 1 w 71"/>
                <a:gd name="T1" fmla="*/ 9 h 10"/>
                <a:gd name="T2" fmla="*/ 0 w 71"/>
                <a:gd name="T3" fmla="*/ 6 h 10"/>
                <a:gd name="T4" fmla="*/ 3 w 71"/>
                <a:gd name="T5" fmla="*/ 3 h 10"/>
                <a:gd name="T6" fmla="*/ 67 w 71"/>
                <a:gd name="T7" fmla="*/ 0 h 10"/>
                <a:gd name="T8" fmla="*/ 71 w 71"/>
                <a:gd name="T9" fmla="*/ 4 h 10"/>
                <a:gd name="T10" fmla="*/ 67 w 71"/>
                <a:gd name="T11" fmla="*/ 7 h 10"/>
                <a:gd name="T12" fmla="*/ 3 w 71"/>
                <a:gd name="T13" fmla="*/ 10 h 10"/>
                <a:gd name="T14" fmla="*/ 1 w 71"/>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10">
                  <a:moveTo>
                    <a:pt x="1" y="9"/>
                  </a:moveTo>
                  <a:cubicBezTo>
                    <a:pt x="0" y="9"/>
                    <a:pt x="0" y="8"/>
                    <a:pt x="0" y="6"/>
                  </a:cubicBezTo>
                  <a:cubicBezTo>
                    <a:pt x="0" y="4"/>
                    <a:pt x="1" y="3"/>
                    <a:pt x="3" y="3"/>
                  </a:cubicBezTo>
                  <a:cubicBezTo>
                    <a:pt x="67" y="0"/>
                    <a:pt x="67" y="0"/>
                    <a:pt x="67" y="0"/>
                  </a:cubicBezTo>
                  <a:cubicBezTo>
                    <a:pt x="69" y="0"/>
                    <a:pt x="71" y="2"/>
                    <a:pt x="71" y="4"/>
                  </a:cubicBezTo>
                  <a:cubicBezTo>
                    <a:pt x="71" y="6"/>
                    <a:pt x="69" y="7"/>
                    <a:pt x="67" y="7"/>
                  </a:cubicBezTo>
                  <a:cubicBezTo>
                    <a:pt x="3" y="10"/>
                    <a:pt x="3" y="10"/>
                    <a:pt x="3" y="10"/>
                  </a:cubicBezTo>
                  <a:cubicBezTo>
                    <a:pt x="3" y="10"/>
                    <a:pt x="2" y="10"/>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4" name="Freeform 45">
              <a:extLst>
                <a:ext uri="{FF2B5EF4-FFF2-40B4-BE49-F238E27FC236}">
                  <a16:creationId xmlns="" xmlns:a16="http://schemas.microsoft.com/office/drawing/2014/main" id="{23C9A786-0D44-4DBF-88C0-3B67C3FB8545}"/>
                </a:ext>
              </a:extLst>
            </p:cNvPr>
            <p:cNvSpPr>
              <a:spLocks/>
            </p:cNvSpPr>
            <p:nvPr/>
          </p:nvSpPr>
          <p:spPr bwMode="auto">
            <a:xfrm>
              <a:off x="1162" y="1099"/>
              <a:ext cx="145" cy="122"/>
            </a:xfrm>
            <a:custGeom>
              <a:avLst/>
              <a:gdLst>
                <a:gd name="T0" fmla="*/ 55 w 61"/>
                <a:gd name="T1" fmla="*/ 50 h 51"/>
                <a:gd name="T2" fmla="*/ 55 w 61"/>
                <a:gd name="T3" fmla="*/ 50 h 51"/>
                <a:gd name="T4" fmla="*/ 2 w 61"/>
                <a:gd name="T5" fmla="*/ 7 h 51"/>
                <a:gd name="T6" fmla="*/ 2 w 61"/>
                <a:gd name="T7" fmla="*/ 2 h 51"/>
                <a:gd name="T8" fmla="*/ 6 w 61"/>
                <a:gd name="T9" fmla="*/ 1 h 51"/>
                <a:gd name="T10" fmla="*/ 59 w 61"/>
                <a:gd name="T11" fmla="*/ 44 h 51"/>
                <a:gd name="T12" fmla="*/ 60 w 61"/>
                <a:gd name="T13" fmla="*/ 49 h 51"/>
                <a:gd name="T14" fmla="*/ 55 w 61"/>
                <a:gd name="T15" fmla="*/ 50 h 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51">
                  <a:moveTo>
                    <a:pt x="55" y="50"/>
                  </a:moveTo>
                  <a:cubicBezTo>
                    <a:pt x="55" y="50"/>
                    <a:pt x="55" y="50"/>
                    <a:pt x="55" y="50"/>
                  </a:cubicBezTo>
                  <a:cubicBezTo>
                    <a:pt x="37" y="36"/>
                    <a:pt x="19" y="22"/>
                    <a:pt x="2" y="7"/>
                  </a:cubicBezTo>
                  <a:cubicBezTo>
                    <a:pt x="0" y="5"/>
                    <a:pt x="0" y="3"/>
                    <a:pt x="2" y="2"/>
                  </a:cubicBezTo>
                  <a:cubicBezTo>
                    <a:pt x="3" y="0"/>
                    <a:pt x="5" y="0"/>
                    <a:pt x="6" y="1"/>
                  </a:cubicBezTo>
                  <a:cubicBezTo>
                    <a:pt x="23" y="16"/>
                    <a:pt x="41" y="31"/>
                    <a:pt x="59" y="44"/>
                  </a:cubicBezTo>
                  <a:cubicBezTo>
                    <a:pt x="61" y="45"/>
                    <a:pt x="61" y="48"/>
                    <a:pt x="60" y="49"/>
                  </a:cubicBezTo>
                  <a:cubicBezTo>
                    <a:pt x="59" y="51"/>
                    <a:pt x="57" y="51"/>
                    <a:pt x="55" y="5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5" name="Freeform 46">
              <a:extLst>
                <a:ext uri="{FF2B5EF4-FFF2-40B4-BE49-F238E27FC236}">
                  <a16:creationId xmlns="" xmlns:a16="http://schemas.microsoft.com/office/drawing/2014/main" id="{D9EF1B9F-C8F2-4100-9BAB-216C394C14AE}"/>
                </a:ext>
              </a:extLst>
            </p:cNvPr>
            <p:cNvSpPr>
              <a:spLocks/>
            </p:cNvSpPr>
            <p:nvPr/>
          </p:nvSpPr>
          <p:spPr bwMode="auto">
            <a:xfrm>
              <a:off x="969" y="1218"/>
              <a:ext cx="88" cy="205"/>
            </a:xfrm>
            <a:custGeom>
              <a:avLst/>
              <a:gdLst>
                <a:gd name="T0" fmla="*/ 31 w 37"/>
                <a:gd name="T1" fmla="*/ 86 h 86"/>
                <a:gd name="T2" fmla="*/ 30 w 37"/>
                <a:gd name="T3" fmla="*/ 84 h 86"/>
                <a:gd name="T4" fmla="*/ 0 w 37"/>
                <a:gd name="T5" fmla="*/ 4 h 86"/>
                <a:gd name="T6" fmla="*/ 3 w 37"/>
                <a:gd name="T7" fmla="*/ 0 h 86"/>
                <a:gd name="T8" fmla="*/ 7 w 37"/>
                <a:gd name="T9" fmla="*/ 2 h 86"/>
                <a:gd name="T10" fmla="*/ 36 w 37"/>
                <a:gd name="T11" fmla="*/ 81 h 86"/>
                <a:gd name="T12" fmla="*/ 34 w 37"/>
                <a:gd name="T13" fmla="*/ 86 h 86"/>
                <a:gd name="T14" fmla="*/ 31 w 37"/>
                <a:gd name="T15" fmla="*/ 86 h 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86">
                  <a:moveTo>
                    <a:pt x="31" y="86"/>
                  </a:moveTo>
                  <a:cubicBezTo>
                    <a:pt x="30" y="85"/>
                    <a:pt x="30" y="85"/>
                    <a:pt x="30" y="84"/>
                  </a:cubicBezTo>
                  <a:cubicBezTo>
                    <a:pt x="18" y="57"/>
                    <a:pt x="9" y="32"/>
                    <a:pt x="0" y="4"/>
                  </a:cubicBezTo>
                  <a:cubicBezTo>
                    <a:pt x="0" y="3"/>
                    <a:pt x="1" y="1"/>
                    <a:pt x="3" y="0"/>
                  </a:cubicBezTo>
                  <a:cubicBezTo>
                    <a:pt x="4" y="0"/>
                    <a:pt x="6" y="1"/>
                    <a:pt x="7" y="2"/>
                  </a:cubicBezTo>
                  <a:cubicBezTo>
                    <a:pt x="15" y="30"/>
                    <a:pt x="25" y="55"/>
                    <a:pt x="36" y="81"/>
                  </a:cubicBezTo>
                  <a:cubicBezTo>
                    <a:pt x="37" y="83"/>
                    <a:pt x="36" y="85"/>
                    <a:pt x="34" y="86"/>
                  </a:cubicBezTo>
                  <a:cubicBezTo>
                    <a:pt x="33" y="86"/>
                    <a:pt x="32" y="86"/>
                    <a:pt x="31" y="8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6" name="Freeform 47">
              <a:extLst>
                <a:ext uri="{FF2B5EF4-FFF2-40B4-BE49-F238E27FC236}">
                  <a16:creationId xmlns="" xmlns:a16="http://schemas.microsoft.com/office/drawing/2014/main" id="{FE5C0E84-A403-46CD-8DBD-356B01128F9C}"/>
                </a:ext>
              </a:extLst>
            </p:cNvPr>
            <p:cNvSpPr>
              <a:spLocks/>
            </p:cNvSpPr>
            <p:nvPr/>
          </p:nvSpPr>
          <p:spPr bwMode="auto">
            <a:xfrm>
              <a:off x="692" y="1221"/>
              <a:ext cx="50" cy="162"/>
            </a:xfrm>
            <a:custGeom>
              <a:avLst/>
              <a:gdLst>
                <a:gd name="T0" fmla="*/ 2 w 21"/>
                <a:gd name="T1" fmla="*/ 67 h 68"/>
                <a:gd name="T2" fmla="*/ 0 w 21"/>
                <a:gd name="T3" fmla="*/ 64 h 68"/>
                <a:gd name="T4" fmla="*/ 14 w 21"/>
                <a:gd name="T5" fmla="*/ 3 h 68"/>
                <a:gd name="T6" fmla="*/ 18 w 21"/>
                <a:gd name="T7" fmla="*/ 0 h 68"/>
                <a:gd name="T8" fmla="*/ 21 w 21"/>
                <a:gd name="T9" fmla="*/ 4 h 68"/>
                <a:gd name="T10" fmla="*/ 7 w 21"/>
                <a:gd name="T11" fmla="*/ 65 h 68"/>
                <a:gd name="T12" fmla="*/ 3 w 21"/>
                <a:gd name="T13" fmla="*/ 68 h 68"/>
                <a:gd name="T14" fmla="*/ 2 w 21"/>
                <a:gd name="T15" fmla="*/ 67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68">
                  <a:moveTo>
                    <a:pt x="2" y="67"/>
                  </a:moveTo>
                  <a:cubicBezTo>
                    <a:pt x="1" y="67"/>
                    <a:pt x="0" y="65"/>
                    <a:pt x="0" y="64"/>
                  </a:cubicBezTo>
                  <a:cubicBezTo>
                    <a:pt x="14" y="3"/>
                    <a:pt x="14" y="3"/>
                    <a:pt x="14" y="3"/>
                  </a:cubicBezTo>
                  <a:cubicBezTo>
                    <a:pt x="14" y="1"/>
                    <a:pt x="16" y="0"/>
                    <a:pt x="18" y="0"/>
                  </a:cubicBezTo>
                  <a:cubicBezTo>
                    <a:pt x="20" y="0"/>
                    <a:pt x="21" y="2"/>
                    <a:pt x="21" y="4"/>
                  </a:cubicBezTo>
                  <a:cubicBezTo>
                    <a:pt x="7" y="65"/>
                    <a:pt x="7" y="65"/>
                    <a:pt x="7" y="65"/>
                  </a:cubicBezTo>
                  <a:cubicBezTo>
                    <a:pt x="7" y="67"/>
                    <a:pt x="5" y="68"/>
                    <a:pt x="3" y="68"/>
                  </a:cubicBezTo>
                  <a:cubicBezTo>
                    <a:pt x="3" y="68"/>
                    <a:pt x="2" y="68"/>
                    <a:pt x="2" y="6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7" name="Freeform 48">
              <a:extLst>
                <a:ext uri="{FF2B5EF4-FFF2-40B4-BE49-F238E27FC236}">
                  <a16:creationId xmlns="" xmlns:a16="http://schemas.microsoft.com/office/drawing/2014/main" id="{B76CF76B-E7E2-40DB-AB65-0641C54E5724}"/>
                </a:ext>
              </a:extLst>
            </p:cNvPr>
            <p:cNvSpPr>
              <a:spLocks noEditPoints="1"/>
            </p:cNvSpPr>
            <p:nvPr/>
          </p:nvSpPr>
          <p:spPr bwMode="auto">
            <a:xfrm>
              <a:off x="1214" y="286"/>
              <a:ext cx="91" cy="81"/>
            </a:xfrm>
            <a:custGeom>
              <a:avLst/>
              <a:gdLst>
                <a:gd name="T0" fmla="*/ 11 w 38"/>
                <a:gd name="T1" fmla="*/ 30 h 34"/>
                <a:gd name="T2" fmla="*/ 7 w 38"/>
                <a:gd name="T3" fmla="*/ 26 h 34"/>
                <a:gd name="T4" fmla="*/ 2 w 38"/>
                <a:gd name="T5" fmla="*/ 8 h 34"/>
                <a:gd name="T6" fmla="*/ 15 w 38"/>
                <a:gd name="T7" fmla="*/ 0 h 34"/>
                <a:gd name="T8" fmla="*/ 36 w 38"/>
                <a:gd name="T9" fmla="*/ 13 h 34"/>
                <a:gd name="T10" fmla="*/ 36 w 38"/>
                <a:gd name="T11" fmla="*/ 25 h 34"/>
                <a:gd name="T12" fmla="*/ 28 w 38"/>
                <a:gd name="T13" fmla="*/ 32 h 34"/>
                <a:gd name="T14" fmla="*/ 28 w 38"/>
                <a:gd name="T15" fmla="*/ 32 h 34"/>
                <a:gd name="T16" fmla="*/ 11 w 38"/>
                <a:gd name="T17" fmla="*/ 30 h 34"/>
                <a:gd name="T18" fmla="*/ 24 w 38"/>
                <a:gd name="T19" fmla="*/ 10 h 34"/>
                <a:gd name="T20" fmla="*/ 15 w 38"/>
                <a:gd name="T21" fmla="*/ 7 h 34"/>
                <a:gd name="T22" fmla="*/ 8 w 38"/>
                <a:gd name="T23" fmla="*/ 10 h 34"/>
                <a:gd name="T24" fmla="*/ 12 w 38"/>
                <a:gd name="T25" fmla="*/ 22 h 34"/>
                <a:gd name="T26" fmla="*/ 26 w 38"/>
                <a:gd name="T27" fmla="*/ 26 h 34"/>
                <a:gd name="T28" fmla="*/ 26 w 38"/>
                <a:gd name="T29" fmla="*/ 26 h 34"/>
                <a:gd name="T30" fmla="*/ 30 w 38"/>
                <a:gd name="T31" fmla="*/ 22 h 34"/>
                <a:gd name="T32" fmla="*/ 29 w 38"/>
                <a:gd name="T33" fmla="*/ 16 h 34"/>
                <a:gd name="T34" fmla="*/ 24 w 38"/>
                <a:gd name="T35" fmla="*/ 1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4">
                  <a:moveTo>
                    <a:pt x="11" y="30"/>
                  </a:moveTo>
                  <a:cubicBezTo>
                    <a:pt x="9" y="29"/>
                    <a:pt x="8" y="28"/>
                    <a:pt x="7" y="26"/>
                  </a:cubicBezTo>
                  <a:cubicBezTo>
                    <a:pt x="2" y="21"/>
                    <a:pt x="0" y="13"/>
                    <a:pt x="2" y="8"/>
                  </a:cubicBezTo>
                  <a:cubicBezTo>
                    <a:pt x="3" y="5"/>
                    <a:pt x="6" y="0"/>
                    <a:pt x="15" y="0"/>
                  </a:cubicBezTo>
                  <a:cubicBezTo>
                    <a:pt x="23" y="0"/>
                    <a:pt x="32" y="5"/>
                    <a:pt x="36" y="13"/>
                  </a:cubicBezTo>
                  <a:cubicBezTo>
                    <a:pt x="38" y="17"/>
                    <a:pt x="38" y="21"/>
                    <a:pt x="36" y="25"/>
                  </a:cubicBezTo>
                  <a:cubicBezTo>
                    <a:pt x="35" y="28"/>
                    <a:pt x="32" y="31"/>
                    <a:pt x="28" y="32"/>
                  </a:cubicBezTo>
                  <a:cubicBezTo>
                    <a:pt x="28" y="32"/>
                    <a:pt x="28" y="32"/>
                    <a:pt x="28" y="32"/>
                  </a:cubicBezTo>
                  <a:cubicBezTo>
                    <a:pt x="22" y="34"/>
                    <a:pt x="16" y="33"/>
                    <a:pt x="11" y="30"/>
                  </a:cubicBezTo>
                  <a:close/>
                  <a:moveTo>
                    <a:pt x="24" y="10"/>
                  </a:moveTo>
                  <a:cubicBezTo>
                    <a:pt x="21" y="8"/>
                    <a:pt x="18" y="7"/>
                    <a:pt x="15" y="7"/>
                  </a:cubicBezTo>
                  <a:cubicBezTo>
                    <a:pt x="11" y="7"/>
                    <a:pt x="9" y="8"/>
                    <a:pt x="8" y="10"/>
                  </a:cubicBezTo>
                  <a:cubicBezTo>
                    <a:pt x="7" y="13"/>
                    <a:pt x="9" y="18"/>
                    <a:pt x="12" y="22"/>
                  </a:cubicBezTo>
                  <a:cubicBezTo>
                    <a:pt x="14" y="24"/>
                    <a:pt x="19" y="28"/>
                    <a:pt x="26" y="26"/>
                  </a:cubicBezTo>
                  <a:cubicBezTo>
                    <a:pt x="26" y="26"/>
                    <a:pt x="26" y="26"/>
                    <a:pt x="26" y="26"/>
                  </a:cubicBezTo>
                  <a:cubicBezTo>
                    <a:pt x="28" y="25"/>
                    <a:pt x="29" y="24"/>
                    <a:pt x="30" y="22"/>
                  </a:cubicBezTo>
                  <a:cubicBezTo>
                    <a:pt x="31" y="20"/>
                    <a:pt x="30" y="18"/>
                    <a:pt x="29" y="16"/>
                  </a:cubicBezTo>
                  <a:cubicBezTo>
                    <a:pt x="28" y="14"/>
                    <a:pt x="27" y="12"/>
                    <a:pt x="24"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8" name="Freeform 49">
              <a:extLst>
                <a:ext uri="{FF2B5EF4-FFF2-40B4-BE49-F238E27FC236}">
                  <a16:creationId xmlns="" xmlns:a16="http://schemas.microsoft.com/office/drawing/2014/main" id="{FF571D3C-BED9-4712-836E-8AB5E8F2B614}"/>
                </a:ext>
              </a:extLst>
            </p:cNvPr>
            <p:cNvSpPr>
              <a:spLocks noEditPoints="1"/>
            </p:cNvSpPr>
            <p:nvPr/>
          </p:nvSpPr>
          <p:spPr bwMode="auto">
            <a:xfrm>
              <a:off x="1381" y="503"/>
              <a:ext cx="95" cy="100"/>
            </a:xfrm>
            <a:custGeom>
              <a:avLst/>
              <a:gdLst>
                <a:gd name="T0" fmla="*/ 14 w 40"/>
                <a:gd name="T1" fmla="*/ 37 h 42"/>
                <a:gd name="T2" fmla="*/ 0 w 40"/>
                <a:gd name="T3" fmla="*/ 17 h 42"/>
                <a:gd name="T4" fmla="*/ 4 w 40"/>
                <a:gd name="T5" fmla="*/ 6 h 42"/>
                <a:gd name="T6" fmla="*/ 23 w 40"/>
                <a:gd name="T7" fmla="*/ 3 h 42"/>
                <a:gd name="T8" fmla="*/ 36 w 40"/>
                <a:gd name="T9" fmla="*/ 15 h 42"/>
                <a:gd name="T10" fmla="*/ 39 w 40"/>
                <a:gd name="T11" fmla="*/ 28 h 42"/>
                <a:gd name="T12" fmla="*/ 32 w 40"/>
                <a:gd name="T13" fmla="*/ 39 h 42"/>
                <a:gd name="T14" fmla="*/ 14 w 40"/>
                <a:gd name="T15" fmla="*/ 37 h 42"/>
                <a:gd name="T16" fmla="*/ 14 w 40"/>
                <a:gd name="T17" fmla="*/ 37 h 42"/>
                <a:gd name="T18" fmla="*/ 24 w 40"/>
                <a:gd name="T19" fmla="*/ 11 h 42"/>
                <a:gd name="T20" fmla="*/ 20 w 40"/>
                <a:gd name="T21" fmla="*/ 9 h 42"/>
                <a:gd name="T22" fmla="*/ 9 w 40"/>
                <a:gd name="T23" fmla="*/ 11 h 42"/>
                <a:gd name="T24" fmla="*/ 7 w 40"/>
                <a:gd name="T25" fmla="*/ 16 h 42"/>
                <a:gd name="T26" fmla="*/ 18 w 40"/>
                <a:gd name="T27" fmla="*/ 31 h 42"/>
                <a:gd name="T28" fmla="*/ 18 w 40"/>
                <a:gd name="T29" fmla="*/ 31 h 42"/>
                <a:gd name="T30" fmla="*/ 18 w 40"/>
                <a:gd name="T31" fmla="*/ 31 h 42"/>
                <a:gd name="T32" fmla="*/ 29 w 40"/>
                <a:gd name="T33" fmla="*/ 33 h 42"/>
                <a:gd name="T34" fmla="*/ 32 w 40"/>
                <a:gd name="T35" fmla="*/ 27 h 42"/>
                <a:gd name="T36" fmla="*/ 30 w 40"/>
                <a:gd name="T37" fmla="*/ 19 h 42"/>
                <a:gd name="T38" fmla="*/ 24 w 40"/>
                <a:gd name="T39"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42">
                  <a:moveTo>
                    <a:pt x="14" y="37"/>
                  </a:moveTo>
                  <a:cubicBezTo>
                    <a:pt x="8" y="33"/>
                    <a:pt x="1" y="25"/>
                    <a:pt x="0" y="17"/>
                  </a:cubicBezTo>
                  <a:cubicBezTo>
                    <a:pt x="0" y="13"/>
                    <a:pt x="1" y="9"/>
                    <a:pt x="4" y="6"/>
                  </a:cubicBezTo>
                  <a:cubicBezTo>
                    <a:pt x="8" y="2"/>
                    <a:pt x="16" y="0"/>
                    <a:pt x="23" y="3"/>
                  </a:cubicBezTo>
                  <a:cubicBezTo>
                    <a:pt x="28" y="5"/>
                    <a:pt x="33" y="9"/>
                    <a:pt x="36" y="15"/>
                  </a:cubicBezTo>
                  <a:cubicBezTo>
                    <a:pt x="39" y="20"/>
                    <a:pt x="40" y="24"/>
                    <a:pt x="39" y="28"/>
                  </a:cubicBezTo>
                  <a:cubicBezTo>
                    <a:pt x="39" y="33"/>
                    <a:pt x="36" y="37"/>
                    <a:pt x="32" y="39"/>
                  </a:cubicBezTo>
                  <a:cubicBezTo>
                    <a:pt x="27" y="42"/>
                    <a:pt x="20" y="41"/>
                    <a:pt x="14" y="37"/>
                  </a:cubicBezTo>
                  <a:cubicBezTo>
                    <a:pt x="14" y="37"/>
                    <a:pt x="14" y="37"/>
                    <a:pt x="14" y="37"/>
                  </a:cubicBezTo>
                  <a:close/>
                  <a:moveTo>
                    <a:pt x="24" y="11"/>
                  </a:moveTo>
                  <a:cubicBezTo>
                    <a:pt x="23" y="11"/>
                    <a:pt x="22" y="10"/>
                    <a:pt x="20" y="9"/>
                  </a:cubicBezTo>
                  <a:cubicBezTo>
                    <a:pt x="16" y="8"/>
                    <a:pt x="11" y="9"/>
                    <a:pt x="9" y="11"/>
                  </a:cubicBezTo>
                  <a:cubicBezTo>
                    <a:pt x="7" y="13"/>
                    <a:pt x="7" y="14"/>
                    <a:pt x="7" y="16"/>
                  </a:cubicBezTo>
                  <a:cubicBezTo>
                    <a:pt x="7" y="21"/>
                    <a:pt x="13" y="28"/>
                    <a:pt x="18" y="31"/>
                  </a:cubicBezTo>
                  <a:cubicBezTo>
                    <a:pt x="18" y="31"/>
                    <a:pt x="18" y="31"/>
                    <a:pt x="18" y="31"/>
                  </a:cubicBezTo>
                  <a:cubicBezTo>
                    <a:pt x="18" y="31"/>
                    <a:pt x="18" y="31"/>
                    <a:pt x="18" y="31"/>
                  </a:cubicBezTo>
                  <a:cubicBezTo>
                    <a:pt x="21" y="33"/>
                    <a:pt x="26" y="35"/>
                    <a:pt x="29" y="33"/>
                  </a:cubicBezTo>
                  <a:cubicBezTo>
                    <a:pt x="31" y="32"/>
                    <a:pt x="32" y="30"/>
                    <a:pt x="32" y="27"/>
                  </a:cubicBezTo>
                  <a:cubicBezTo>
                    <a:pt x="33" y="24"/>
                    <a:pt x="31" y="21"/>
                    <a:pt x="30" y="19"/>
                  </a:cubicBezTo>
                  <a:cubicBezTo>
                    <a:pt x="29" y="16"/>
                    <a:pt x="27" y="13"/>
                    <a:pt x="24"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79" name="Freeform 50">
              <a:extLst>
                <a:ext uri="{FF2B5EF4-FFF2-40B4-BE49-F238E27FC236}">
                  <a16:creationId xmlns="" xmlns:a16="http://schemas.microsoft.com/office/drawing/2014/main" id="{BF67E0F3-116A-49F4-84D4-4FDC331BE299}"/>
                </a:ext>
              </a:extLst>
            </p:cNvPr>
            <p:cNvSpPr>
              <a:spLocks noEditPoints="1"/>
            </p:cNvSpPr>
            <p:nvPr/>
          </p:nvSpPr>
          <p:spPr bwMode="auto">
            <a:xfrm>
              <a:off x="1409" y="822"/>
              <a:ext cx="82" cy="108"/>
            </a:xfrm>
            <a:custGeom>
              <a:avLst/>
              <a:gdLst>
                <a:gd name="T0" fmla="*/ 8 w 34"/>
                <a:gd name="T1" fmla="*/ 41 h 45"/>
                <a:gd name="T2" fmla="*/ 2 w 34"/>
                <a:gd name="T3" fmla="*/ 33 h 45"/>
                <a:gd name="T4" fmla="*/ 4 w 34"/>
                <a:gd name="T5" fmla="*/ 9 h 45"/>
                <a:gd name="T6" fmla="*/ 14 w 34"/>
                <a:gd name="T7" fmla="*/ 1 h 45"/>
                <a:gd name="T8" fmla="*/ 25 w 34"/>
                <a:gd name="T9" fmla="*/ 5 h 45"/>
                <a:gd name="T10" fmla="*/ 31 w 34"/>
                <a:gd name="T11" fmla="*/ 14 h 45"/>
                <a:gd name="T12" fmla="*/ 28 w 34"/>
                <a:gd name="T13" fmla="*/ 37 h 45"/>
                <a:gd name="T14" fmla="*/ 12 w 34"/>
                <a:gd name="T15" fmla="*/ 43 h 45"/>
                <a:gd name="T16" fmla="*/ 8 w 34"/>
                <a:gd name="T17" fmla="*/ 41 h 45"/>
                <a:gd name="T18" fmla="*/ 20 w 34"/>
                <a:gd name="T19" fmla="*/ 9 h 45"/>
                <a:gd name="T20" fmla="*/ 15 w 34"/>
                <a:gd name="T21" fmla="*/ 8 h 45"/>
                <a:gd name="T22" fmla="*/ 10 w 34"/>
                <a:gd name="T23" fmla="*/ 12 h 45"/>
                <a:gd name="T24" fmla="*/ 9 w 34"/>
                <a:gd name="T25" fmla="*/ 31 h 45"/>
                <a:gd name="T26" fmla="*/ 9 w 34"/>
                <a:gd name="T27" fmla="*/ 31 h 45"/>
                <a:gd name="T28" fmla="*/ 14 w 34"/>
                <a:gd name="T29" fmla="*/ 36 h 45"/>
                <a:gd name="T30" fmla="*/ 22 w 34"/>
                <a:gd name="T31" fmla="*/ 32 h 45"/>
                <a:gd name="T32" fmla="*/ 25 w 34"/>
                <a:gd name="T33" fmla="*/ 16 h 45"/>
                <a:gd name="T34" fmla="*/ 21 w 34"/>
                <a:gd name="T35" fmla="*/ 10 h 45"/>
                <a:gd name="T36" fmla="*/ 20 w 34"/>
                <a:gd name="T37"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5">
                  <a:moveTo>
                    <a:pt x="8" y="41"/>
                  </a:moveTo>
                  <a:cubicBezTo>
                    <a:pt x="6" y="39"/>
                    <a:pt x="4" y="37"/>
                    <a:pt x="2" y="33"/>
                  </a:cubicBezTo>
                  <a:cubicBezTo>
                    <a:pt x="0" y="26"/>
                    <a:pt x="1" y="16"/>
                    <a:pt x="4" y="9"/>
                  </a:cubicBezTo>
                  <a:cubicBezTo>
                    <a:pt x="6" y="5"/>
                    <a:pt x="10" y="2"/>
                    <a:pt x="14" y="1"/>
                  </a:cubicBezTo>
                  <a:cubicBezTo>
                    <a:pt x="18" y="0"/>
                    <a:pt x="22" y="2"/>
                    <a:pt x="25" y="5"/>
                  </a:cubicBezTo>
                  <a:cubicBezTo>
                    <a:pt x="28" y="7"/>
                    <a:pt x="30" y="10"/>
                    <a:pt x="31" y="14"/>
                  </a:cubicBezTo>
                  <a:cubicBezTo>
                    <a:pt x="34" y="22"/>
                    <a:pt x="32" y="30"/>
                    <a:pt x="28" y="37"/>
                  </a:cubicBezTo>
                  <a:cubicBezTo>
                    <a:pt x="24" y="41"/>
                    <a:pt x="18" y="45"/>
                    <a:pt x="12" y="43"/>
                  </a:cubicBezTo>
                  <a:cubicBezTo>
                    <a:pt x="10" y="42"/>
                    <a:pt x="9" y="42"/>
                    <a:pt x="8" y="41"/>
                  </a:cubicBezTo>
                  <a:close/>
                  <a:moveTo>
                    <a:pt x="20" y="9"/>
                  </a:moveTo>
                  <a:cubicBezTo>
                    <a:pt x="19" y="8"/>
                    <a:pt x="17" y="8"/>
                    <a:pt x="15" y="8"/>
                  </a:cubicBezTo>
                  <a:cubicBezTo>
                    <a:pt x="13" y="8"/>
                    <a:pt x="11" y="10"/>
                    <a:pt x="10" y="12"/>
                  </a:cubicBezTo>
                  <a:cubicBezTo>
                    <a:pt x="8" y="18"/>
                    <a:pt x="7" y="26"/>
                    <a:pt x="9" y="31"/>
                  </a:cubicBezTo>
                  <a:cubicBezTo>
                    <a:pt x="9" y="31"/>
                    <a:pt x="9" y="31"/>
                    <a:pt x="9" y="31"/>
                  </a:cubicBezTo>
                  <a:cubicBezTo>
                    <a:pt x="10" y="33"/>
                    <a:pt x="11" y="35"/>
                    <a:pt x="14" y="36"/>
                  </a:cubicBezTo>
                  <a:cubicBezTo>
                    <a:pt x="17" y="37"/>
                    <a:pt x="20" y="35"/>
                    <a:pt x="22" y="32"/>
                  </a:cubicBezTo>
                  <a:cubicBezTo>
                    <a:pt x="26" y="28"/>
                    <a:pt x="27" y="22"/>
                    <a:pt x="25" y="16"/>
                  </a:cubicBezTo>
                  <a:cubicBezTo>
                    <a:pt x="24" y="14"/>
                    <a:pt x="23" y="12"/>
                    <a:pt x="21" y="10"/>
                  </a:cubicBezTo>
                  <a:cubicBezTo>
                    <a:pt x="21" y="10"/>
                    <a:pt x="20" y="10"/>
                    <a:pt x="2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0" name="Freeform 51">
              <a:extLst>
                <a:ext uri="{FF2B5EF4-FFF2-40B4-BE49-F238E27FC236}">
                  <a16:creationId xmlns="" xmlns:a16="http://schemas.microsoft.com/office/drawing/2014/main" id="{8354518F-EC1E-410C-9578-58E47C1C90D5}"/>
                </a:ext>
              </a:extLst>
            </p:cNvPr>
            <p:cNvSpPr>
              <a:spLocks noEditPoints="1"/>
            </p:cNvSpPr>
            <p:nvPr/>
          </p:nvSpPr>
          <p:spPr bwMode="auto">
            <a:xfrm>
              <a:off x="1281" y="1166"/>
              <a:ext cx="100" cy="112"/>
            </a:xfrm>
            <a:custGeom>
              <a:avLst/>
              <a:gdLst>
                <a:gd name="T0" fmla="*/ 6 w 42"/>
                <a:gd name="T1" fmla="*/ 42 h 47"/>
                <a:gd name="T2" fmla="*/ 0 w 42"/>
                <a:gd name="T3" fmla="*/ 30 h 47"/>
                <a:gd name="T4" fmla="*/ 18 w 42"/>
                <a:gd name="T5" fmla="*/ 3 h 47"/>
                <a:gd name="T6" fmla="*/ 35 w 42"/>
                <a:gd name="T7" fmla="*/ 3 h 47"/>
                <a:gd name="T8" fmla="*/ 41 w 42"/>
                <a:gd name="T9" fmla="*/ 19 h 47"/>
                <a:gd name="T10" fmla="*/ 29 w 42"/>
                <a:gd name="T11" fmla="*/ 40 h 47"/>
                <a:gd name="T12" fmla="*/ 9 w 42"/>
                <a:gd name="T13" fmla="*/ 43 h 47"/>
                <a:gd name="T14" fmla="*/ 9 w 42"/>
                <a:gd name="T15" fmla="*/ 43 h 47"/>
                <a:gd name="T16" fmla="*/ 6 w 42"/>
                <a:gd name="T17" fmla="*/ 42 h 47"/>
                <a:gd name="T18" fmla="*/ 11 w 42"/>
                <a:gd name="T19" fmla="*/ 40 h 47"/>
                <a:gd name="T20" fmla="*/ 11 w 42"/>
                <a:gd name="T21" fmla="*/ 40 h 47"/>
                <a:gd name="T22" fmla="*/ 31 w 42"/>
                <a:gd name="T23" fmla="*/ 9 h 47"/>
                <a:gd name="T24" fmla="*/ 31 w 42"/>
                <a:gd name="T25" fmla="*/ 9 h 47"/>
                <a:gd name="T26" fmla="*/ 21 w 42"/>
                <a:gd name="T27" fmla="*/ 10 h 47"/>
                <a:gd name="T28" fmla="*/ 7 w 42"/>
                <a:gd name="T29" fmla="*/ 30 h 47"/>
                <a:gd name="T30" fmla="*/ 12 w 42"/>
                <a:gd name="T31" fmla="*/ 37 h 47"/>
                <a:gd name="T32" fmla="*/ 25 w 42"/>
                <a:gd name="T33" fmla="*/ 34 h 47"/>
                <a:gd name="T34" fmla="*/ 34 w 42"/>
                <a:gd name="T35" fmla="*/ 18 h 47"/>
                <a:gd name="T36" fmla="*/ 31 w 42"/>
                <a:gd name="T37" fmla="*/ 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47">
                  <a:moveTo>
                    <a:pt x="6" y="42"/>
                  </a:moveTo>
                  <a:cubicBezTo>
                    <a:pt x="1" y="38"/>
                    <a:pt x="0" y="34"/>
                    <a:pt x="0" y="30"/>
                  </a:cubicBezTo>
                  <a:cubicBezTo>
                    <a:pt x="0" y="20"/>
                    <a:pt x="10" y="7"/>
                    <a:pt x="18" y="3"/>
                  </a:cubicBezTo>
                  <a:cubicBezTo>
                    <a:pt x="24" y="0"/>
                    <a:pt x="30" y="0"/>
                    <a:pt x="35" y="3"/>
                  </a:cubicBezTo>
                  <a:cubicBezTo>
                    <a:pt x="39" y="6"/>
                    <a:pt x="42" y="12"/>
                    <a:pt x="41" y="19"/>
                  </a:cubicBezTo>
                  <a:cubicBezTo>
                    <a:pt x="40" y="27"/>
                    <a:pt x="36" y="35"/>
                    <a:pt x="29" y="40"/>
                  </a:cubicBezTo>
                  <a:cubicBezTo>
                    <a:pt x="24" y="44"/>
                    <a:pt x="16" y="47"/>
                    <a:pt x="9" y="43"/>
                  </a:cubicBezTo>
                  <a:cubicBezTo>
                    <a:pt x="9" y="43"/>
                    <a:pt x="9" y="43"/>
                    <a:pt x="9" y="43"/>
                  </a:cubicBezTo>
                  <a:cubicBezTo>
                    <a:pt x="8" y="43"/>
                    <a:pt x="7" y="42"/>
                    <a:pt x="6" y="42"/>
                  </a:cubicBezTo>
                  <a:close/>
                  <a:moveTo>
                    <a:pt x="11" y="40"/>
                  </a:moveTo>
                  <a:cubicBezTo>
                    <a:pt x="11" y="40"/>
                    <a:pt x="11" y="40"/>
                    <a:pt x="11" y="40"/>
                  </a:cubicBezTo>
                  <a:close/>
                  <a:moveTo>
                    <a:pt x="31" y="9"/>
                  </a:moveTo>
                  <a:cubicBezTo>
                    <a:pt x="31" y="9"/>
                    <a:pt x="31" y="9"/>
                    <a:pt x="31" y="9"/>
                  </a:cubicBezTo>
                  <a:cubicBezTo>
                    <a:pt x="28" y="6"/>
                    <a:pt x="23" y="9"/>
                    <a:pt x="21" y="10"/>
                  </a:cubicBezTo>
                  <a:cubicBezTo>
                    <a:pt x="15" y="13"/>
                    <a:pt x="7" y="23"/>
                    <a:pt x="7" y="30"/>
                  </a:cubicBezTo>
                  <a:cubicBezTo>
                    <a:pt x="7" y="33"/>
                    <a:pt x="9" y="35"/>
                    <a:pt x="12" y="37"/>
                  </a:cubicBezTo>
                  <a:cubicBezTo>
                    <a:pt x="17" y="39"/>
                    <a:pt x="22" y="37"/>
                    <a:pt x="25" y="34"/>
                  </a:cubicBezTo>
                  <a:cubicBezTo>
                    <a:pt x="30" y="30"/>
                    <a:pt x="33" y="24"/>
                    <a:pt x="34" y="18"/>
                  </a:cubicBezTo>
                  <a:cubicBezTo>
                    <a:pt x="34" y="15"/>
                    <a:pt x="34" y="11"/>
                    <a:pt x="3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1" name="Freeform 52">
              <a:extLst>
                <a:ext uri="{FF2B5EF4-FFF2-40B4-BE49-F238E27FC236}">
                  <a16:creationId xmlns="" xmlns:a16="http://schemas.microsoft.com/office/drawing/2014/main" id="{3BA0881E-09C9-4BBE-9C72-24858602517F}"/>
                </a:ext>
              </a:extLst>
            </p:cNvPr>
            <p:cNvSpPr>
              <a:spLocks noEditPoints="1"/>
            </p:cNvSpPr>
            <p:nvPr/>
          </p:nvSpPr>
          <p:spPr bwMode="auto">
            <a:xfrm>
              <a:off x="999" y="1402"/>
              <a:ext cx="115" cy="90"/>
            </a:xfrm>
            <a:custGeom>
              <a:avLst/>
              <a:gdLst>
                <a:gd name="T0" fmla="*/ 7 w 48"/>
                <a:gd name="T1" fmla="*/ 33 h 38"/>
                <a:gd name="T2" fmla="*/ 6 w 48"/>
                <a:gd name="T3" fmla="*/ 33 h 38"/>
                <a:gd name="T4" fmla="*/ 0 w 48"/>
                <a:gd name="T5" fmla="*/ 21 h 38"/>
                <a:gd name="T6" fmla="*/ 25 w 48"/>
                <a:gd name="T7" fmla="*/ 1 h 38"/>
                <a:gd name="T8" fmla="*/ 47 w 48"/>
                <a:gd name="T9" fmla="*/ 13 h 38"/>
                <a:gd name="T10" fmla="*/ 43 w 48"/>
                <a:gd name="T11" fmla="*/ 26 h 38"/>
                <a:gd name="T12" fmla="*/ 18 w 48"/>
                <a:gd name="T13" fmla="*/ 37 h 38"/>
                <a:gd name="T14" fmla="*/ 7 w 48"/>
                <a:gd name="T15" fmla="*/ 33 h 38"/>
                <a:gd name="T16" fmla="*/ 37 w 48"/>
                <a:gd name="T17" fmla="*/ 10 h 38"/>
                <a:gd name="T18" fmla="*/ 26 w 48"/>
                <a:gd name="T19" fmla="*/ 8 h 38"/>
                <a:gd name="T20" fmla="*/ 7 w 48"/>
                <a:gd name="T21" fmla="*/ 21 h 38"/>
                <a:gd name="T22" fmla="*/ 7 w 48"/>
                <a:gd name="T23" fmla="*/ 21 h 38"/>
                <a:gd name="T24" fmla="*/ 10 w 48"/>
                <a:gd name="T25" fmla="*/ 27 h 38"/>
                <a:gd name="T26" fmla="*/ 18 w 48"/>
                <a:gd name="T27" fmla="*/ 30 h 38"/>
                <a:gd name="T28" fmla="*/ 37 w 48"/>
                <a:gd name="T29" fmla="*/ 22 h 38"/>
                <a:gd name="T30" fmla="*/ 40 w 48"/>
                <a:gd name="T31" fmla="*/ 14 h 38"/>
                <a:gd name="T32" fmla="*/ 37 w 48"/>
                <a:gd name="T33" fmla="*/ 1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8" h="38">
                  <a:moveTo>
                    <a:pt x="7" y="33"/>
                  </a:moveTo>
                  <a:cubicBezTo>
                    <a:pt x="7" y="33"/>
                    <a:pt x="6" y="33"/>
                    <a:pt x="6" y="33"/>
                  </a:cubicBezTo>
                  <a:cubicBezTo>
                    <a:pt x="3" y="30"/>
                    <a:pt x="0" y="26"/>
                    <a:pt x="0" y="21"/>
                  </a:cubicBezTo>
                  <a:cubicBezTo>
                    <a:pt x="0" y="11"/>
                    <a:pt x="13" y="3"/>
                    <a:pt x="25" y="1"/>
                  </a:cubicBezTo>
                  <a:cubicBezTo>
                    <a:pt x="36" y="0"/>
                    <a:pt x="44" y="4"/>
                    <a:pt x="47" y="13"/>
                  </a:cubicBezTo>
                  <a:cubicBezTo>
                    <a:pt x="48" y="17"/>
                    <a:pt x="46" y="22"/>
                    <a:pt x="43" y="26"/>
                  </a:cubicBezTo>
                  <a:cubicBezTo>
                    <a:pt x="37" y="34"/>
                    <a:pt x="27" y="38"/>
                    <a:pt x="18" y="37"/>
                  </a:cubicBezTo>
                  <a:cubicBezTo>
                    <a:pt x="13" y="36"/>
                    <a:pt x="10" y="35"/>
                    <a:pt x="7" y="33"/>
                  </a:cubicBezTo>
                  <a:close/>
                  <a:moveTo>
                    <a:pt x="37" y="10"/>
                  </a:moveTo>
                  <a:cubicBezTo>
                    <a:pt x="33" y="8"/>
                    <a:pt x="29" y="8"/>
                    <a:pt x="26" y="8"/>
                  </a:cubicBezTo>
                  <a:cubicBezTo>
                    <a:pt x="16" y="9"/>
                    <a:pt x="7" y="16"/>
                    <a:pt x="7" y="21"/>
                  </a:cubicBezTo>
                  <a:cubicBezTo>
                    <a:pt x="7" y="21"/>
                    <a:pt x="7" y="21"/>
                    <a:pt x="7" y="21"/>
                  </a:cubicBezTo>
                  <a:cubicBezTo>
                    <a:pt x="7" y="23"/>
                    <a:pt x="8" y="25"/>
                    <a:pt x="10" y="27"/>
                  </a:cubicBezTo>
                  <a:cubicBezTo>
                    <a:pt x="12" y="28"/>
                    <a:pt x="15" y="29"/>
                    <a:pt x="18" y="30"/>
                  </a:cubicBezTo>
                  <a:cubicBezTo>
                    <a:pt x="26" y="31"/>
                    <a:pt x="33" y="28"/>
                    <a:pt x="37" y="22"/>
                  </a:cubicBezTo>
                  <a:cubicBezTo>
                    <a:pt x="38" y="21"/>
                    <a:pt x="41" y="17"/>
                    <a:pt x="40" y="14"/>
                  </a:cubicBezTo>
                  <a:cubicBezTo>
                    <a:pt x="39" y="12"/>
                    <a:pt x="38" y="11"/>
                    <a:pt x="37"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2" name="Freeform 53">
              <a:extLst>
                <a:ext uri="{FF2B5EF4-FFF2-40B4-BE49-F238E27FC236}">
                  <a16:creationId xmlns="" xmlns:a16="http://schemas.microsoft.com/office/drawing/2014/main" id="{30E59210-E40E-43B7-A625-65FA4BA453E5}"/>
                </a:ext>
              </a:extLst>
            </p:cNvPr>
            <p:cNvSpPr>
              <a:spLocks noEditPoints="1"/>
            </p:cNvSpPr>
            <p:nvPr/>
          </p:nvSpPr>
          <p:spPr bwMode="auto">
            <a:xfrm>
              <a:off x="649" y="1364"/>
              <a:ext cx="110" cy="88"/>
            </a:xfrm>
            <a:custGeom>
              <a:avLst/>
              <a:gdLst>
                <a:gd name="T0" fmla="*/ 12 w 46"/>
                <a:gd name="T1" fmla="*/ 28 h 37"/>
                <a:gd name="T2" fmla="*/ 4 w 46"/>
                <a:gd name="T3" fmla="*/ 22 h 37"/>
                <a:gd name="T4" fmla="*/ 0 w 46"/>
                <a:gd name="T5" fmla="*/ 11 h 37"/>
                <a:gd name="T6" fmla="*/ 8 w 46"/>
                <a:gd name="T7" fmla="*/ 3 h 37"/>
                <a:gd name="T8" fmla="*/ 8 w 46"/>
                <a:gd name="T9" fmla="*/ 3 h 37"/>
                <a:gd name="T10" fmla="*/ 35 w 46"/>
                <a:gd name="T11" fmla="*/ 6 h 37"/>
                <a:gd name="T12" fmla="*/ 45 w 46"/>
                <a:gd name="T13" fmla="*/ 19 h 37"/>
                <a:gd name="T14" fmla="*/ 36 w 46"/>
                <a:gd name="T15" fmla="*/ 35 h 37"/>
                <a:gd name="T16" fmla="*/ 12 w 46"/>
                <a:gd name="T17" fmla="*/ 28 h 37"/>
                <a:gd name="T18" fmla="*/ 33 w 46"/>
                <a:gd name="T19" fmla="*/ 13 h 37"/>
                <a:gd name="T20" fmla="*/ 31 w 46"/>
                <a:gd name="T21" fmla="*/ 12 h 37"/>
                <a:gd name="T22" fmla="*/ 11 w 46"/>
                <a:gd name="T23" fmla="*/ 10 h 37"/>
                <a:gd name="T24" fmla="*/ 11 w 46"/>
                <a:gd name="T25" fmla="*/ 10 h 37"/>
                <a:gd name="T26" fmla="*/ 7 w 46"/>
                <a:gd name="T27" fmla="*/ 13 h 37"/>
                <a:gd name="T28" fmla="*/ 9 w 46"/>
                <a:gd name="T29" fmla="*/ 17 h 37"/>
                <a:gd name="T30" fmla="*/ 34 w 46"/>
                <a:gd name="T31" fmla="*/ 28 h 37"/>
                <a:gd name="T32" fmla="*/ 38 w 46"/>
                <a:gd name="T33" fmla="*/ 20 h 37"/>
                <a:gd name="T34" fmla="*/ 33 w 46"/>
                <a:gd name="T35" fmla="*/ 13 h 37"/>
                <a:gd name="T36" fmla="*/ 10 w 46"/>
                <a:gd name="T37" fmla="*/ 6 h 37"/>
                <a:gd name="T38" fmla="*/ 10 w 46"/>
                <a:gd name="T39" fmla="*/ 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37">
                  <a:moveTo>
                    <a:pt x="12" y="28"/>
                  </a:moveTo>
                  <a:cubicBezTo>
                    <a:pt x="9" y="26"/>
                    <a:pt x="6" y="24"/>
                    <a:pt x="4" y="22"/>
                  </a:cubicBezTo>
                  <a:cubicBezTo>
                    <a:pt x="1" y="18"/>
                    <a:pt x="0" y="15"/>
                    <a:pt x="0" y="11"/>
                  </a:cubicBezTo>
                  <a:cubicBezTo>
                    <a:pt x="1" y="8"/>
                    <a:pt x="4" y="5"/>
                    <a:pt x="8" y="3"/>
                  </a:cubicBezTo>
                  <a:cubicBezTo>
                    <a:pt x="8" y="3"/>
                    <a:pt x="8" y="3"/>
                    <a:pt x="8" y="3"/>
                  </a:cubicBezTo>
                  <a:cubicBezTo>
                    <a:pt x="16" y="0"/>
                    <a:pt x="27" y="1"/>
                    <a:pt x="35" y="6"/>
                  </a:cubicBezTo>
                  <a:cubicBezTo>
                    <a:pt x="41" y="9"/>
                    <a:pt x="44" y="14"/>
                    <a:pt x="45" y="19"/>
                  </a:cubicBezTo>
                  <a:cubicBezTo>
                    <a:pt x="46" y="26"/>
                    <a:pt x="43" y="33"/>
                    <a:pt x="36" y="35"/>
                  </a:cubicBezTo>
                  <a:cubicBezTo>
                    <a:pt x="27" y="37"/>
                    <a:pt x="18" y="33"/>
                    <a:pt x="12" y="28"/>
                  </a:cubicBezTo>
                  <a:close/>
                  <a:moveTo>
                    <a:pt x="33" y="13"/>
                  </a:moveTo>
                  <a:cubicBezTo>
                    <a:pt x="32" y="12"/>
                    <a:pt x="32" y="12"/>
                    <a:pt x="31" y="12"/>
                  </a:cubicBezTo>
                  <a:cubicBezTo>
                    <a:pt x="25" y="8"/>
                    <a:pt x="16" y="7"/>
                    <a:pt x="11" y="10"/>
                  </a:cubicBezTo>
                  <a:cubicBezTo>
                    <a:pt x="11" y="10"/>
                    <a:pt x="11" y="10"/>
                    <a:pt x="11" y="10"/>
                  </a:cubicBezTo>
                  <a:cubicBezTo>
                    <a:pt x="9" y="10"/>
                    <a:pt x="7" y="11"/>
                    <a:pt x="7" y="13"/>
                  </a:cubicBezTo>
                  <a:cubicBezTo>
                    <a:pt x="7" y="14"/>
                    <a:pt x="8" y="15"/>
                    <a:pt x="9" y="17"/>
                  </a:cubicBezTo>
                  <a:cubicBezTo>
                    <a:pt x="15" y="24"/>
                    <a:pt x="27" y="30"/>
                    <a:pt x="34" y="28"/>
                  </a:cubicBezTo>
                  <a:cubicBezTo>
                    <a:pt x="38" y="27"/>
                    <a:pt x="39" y="23"/>
                    <a:pt x="38" y="20"/>
                  </a:cubicBezTo>
                  <a:cubicBezTo>
                    <a:pt x="38" y="17"/>
                    <a:pt x="35" y="14"/>
                    <a:pt x="33" y="13"/>
                  </a:cubicBezTo>
                  <a:close/>
                  <a:moveTo>
                    <a:pt x="10" y="6"/>
                  </a:moveTo>
                  <a:cubicBezTo>
                    <a:pt x="10" y="6"/>
                    <a:pt x="10" y="6"/>
                    <a:pt x="10"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3" name="Freeform 54">
              <a:extLst>
                <a:ext uri="{FF2B5EF4-FFF2-40B4-BE49-F238E27FC236}">
                  <a16:creationId xmlns="" xmlns:a16="http://schemas.microsoft.com/office/drawing/2014/main" id="{F6312443-79CB-40BA-913D-0AFD654DD090}"/>
                </a:ext>
              </a:extLst>
            </p:cNvPr>
            <p:cNvSpPr>
              <a:spLocks/>
            </p:cNvSpPr>
            <p:nvPr/>
          </p:nvSpPr>
          <p:spPr bwMode="auto">
            <a:xfrm>
              <a:off x="1045" y="424"/>
              <a:ext cx="38" cy="43"/>
            </a:xfrm>
            <a:custGeom>
              <a:avLst/>
              <a:gdLst>
                <a:gd name="T0" fmla="*/ 2 w 16"/>
                <a:gd name="T1" fmla="*/ 17 h 18"/>
                <a:gd name="T2" fmla="*/ 1 w 16"/>
                <a:gd name="T3" fmla="*/ 12 h 18"/>
                <a:gd name="T4" fmla="*/ 10 w 16"/>
                <a:gd name="T5" fmla="*/ 1 h 18"/>
                <a:gd name="T6" fmla="*/ 15 w 16"/>
                <a:gd name="T7" fmla="*/ 1 h 18"/>
                <a:gd name="T8" fmla="*/ 15 w 16"/>
                <a:gd name="T9" fmla="*/ 6 h 18"/>
                <a:gd name="T10" fmla="*/ 7 w 16"/>
                <a:gd name="T11" fmla="*/ 15 h 18"/>
                <a:gd name="T12" fmla="*/ 3 w 16"/>
                <a:gd name="T13" fmla="*/ 17 h 18"/>
                <a:gd name="T14" fmla="*/ 2 w 16"/>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8">
                  <a:moveTo>
                    <a:pt x="2" y="17"/>
                  </a:moveTo>
                  <a:cubicBezTo>
                    <a:pt x="1" y="16"/>
                    <a:pt x="0" y="14"/>
                    <a:pt x="1" y="12"/>
                  </a:cubicBezTo>
                  <a:cubicBezTo>
                    <a:pt x="3" y="8"/>
                    <a:pt x="6" y="4"/>
                    <a:pt x="10" y="1"/>
                  </a:cubicBezTo>
                  <a:cubicBezTo>
                    <a:pt x="11" y="0"/>
                    <a:pt x="14" y="0"/>
                    <a:pt x="15" y="1"/>
                  </a:cubicBezTo>
                  <a:cubicBezTo>
                    <a:pt x="16" y="3"/>
                    <a:pt x="16" y="5"/>
                    <a:pt x="15" y="6"/>
                  </a:cubicBezTo>
                  <a:cubicBezTo>
                    <a:pt x="12" y="9"/>
                    <a:pt x="9" y="12"/>
                    <a:pt x="7" y="15"/>
                  </a:cubicBezTo>
                  <a:cubicBezTo>
                    <a:pt x="7" y="17"/>
                    <a:pt x="4" y="18"/>
                    <a:pt x="3" y="17"/>
                  </a:cubicBezTo>
                  <a:cubicBezTo>
                    <a:pt x="3" y="17"/>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4" name="Freeform 55">
              <a:extLst>
                <a:ext uri="{FF2B5EF4-FFF2-40B4-BE49-F238E27FC236}">
                  <a16:creationId xmlns="" xmlns:a16="http://schemas.microsoft.com/office/drawing/2014/main" id="{89A2768F-F041-4F14-B5F4-83F0C926D835}"/>
                </a:ext>
              </a:extLst>
            </p:cNvPr>
            <p:cNvSpPr>
              <a:spLocks/>
            </p:cNvSpPr>
            <p:nvPr/>
          </p:nvSpPr>
          <p:spPr bwMode="auto">
            <a:xfrm>
              <a:off x="1138" y="510"/>
              <a:ext cx="33" cy="33"/>
            </a:xfrm>
            <a:custGeom>
              <a:avLst/>
              <a:gdLst>
                <a:gd name="T0" fmla="*/ 2 w 14"/>
                <a:gd name="T1" fmla="*/ 13 h 14"/>
                <a:gd name="T2" fmla="*/ 2 w 14"/>
                <a:gd name="T3" fmla="*/ 13 h 14"/>
                <a:gd name="T4" fmla="*/ 1 w 14"/>
                <a:gd name="T5" fmla="*/ 8 h 14"/>
                <a:gd name="T6" fmla="*/ 9 w 14"/>
                <a:gd name="T7" fmla="*/ 1 h 14"/>
                <a:gd name="T8" fmla="*/ 13 w 14"/>
                <a:gd name="T9" fmla="*/ 2 h 14"/>
                <a:gd name="T10" fmla="*/ 12 w 14"/>
                <a:gd name="T11" fmla="*/ 7 h 14"/>
                <a:gd name="T12" fmla="*/ 7 w 14"/>
                <a:gd name="T13" fmla="*/ 12 h 14"/>
                <a:gd name="T14" fmla="*/ 2 w 14"/>
                <a:gd name="T15" fmla="*/ 13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4">
                  <a:moveTo>
                    <a:pt x="2" y="13"/>
                  </a:moveTo>
                  <a:cubicBezTo>
                    <a:pt x="2" y="13"/>
                    <a:pt x="2" y="13"/>
                    <a:pt x="2" y="13"/>
                  </a:cubicBezTo>
                  <a:cubicBezTo>
                    <a:pt x="0" y="11"/>
                    <a:pt x="0" y="9"/>
                    <a:pt x="1" y="8"/>
                  </a:cubicBezTo>
                  <a:cubicBezTo>
                    <a:pt x="3" y="5"/>
                    <a:pt x="6" y="3"/>
                    <a:pt x="9" y="1"/>
                  </a:cubicBezTo>
                  <a:cubicBezTo>
                    <a:pt x="10" y="0"/>
                    <a:pt x="12" y="1"/>
                    <a:pt x="13" y="2"/>
                  </a:cubicBezTo>
                  <a:cubicBezTo>
                    <a:pt x="14" y="4"/>
                    <a:pt x="14" y="6"/>
                    <a:pt x="12" y="7"/>
                  </a:cubicBezTo>
                  <a:cubicBezTo>
                    <a:pt x="10" y="8"/>
                    <a:pt x="8" y="10"/>
                    <a:pt x="7" y="12"/>
                  </a:cubicBezTo>
                  <a:cubicBezTo>
                    <a:pt x="6" y="13"/>
                    <a:pt x="3"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5" name="Freeform 56">
              <a:extLst>
                <a:ext uri="{FF2B5EF4-FFF2-40B4-BE49-F238E27FC236}">
                  <a16:creationId xmlns="" xmlns:a16="http://schemas.microsoft.com/office/drawing/2014/main" id="{DEF8D3FD-4758-437F-A13C-F947BDB7AD8E}"/>
                </a:ext>
              </a:extLst>
            </p:cNvPr>
            <p:cNvSpPr>
              <a:spLocks/>
            </p:cNvSpPr>
            <p:nvPr/>
          </p:nvSpPr>
          <p:spPr bwMode="auto">
            <a:xfrm>
              <a:off x="1197" y="591"/>
              <a:ext cx="55" cy="38"/>
            </a:xfrm>
            <a:custGeom>
              <a:avLst/>
              <a:gdLst>
                <a:gd name="T0" fmla="*/ 2 w 23"/>
                <a:gd name="T1" fmla="*/ 15 h 16"/>
                <a:gd name="T2" fmla="*/ 1 w 23"/>
                <a:gd name="T3" fmla="*/ 14 h 16"/>
                <a:gd name="T4" fmla="*/ 2 w 23"/>
                <a:gd name="T5" fmla="*/ 9 h 16"/>
                <a:gd name="T6" fmla="*/ 17 w 23"/>
                <a:gd name="T7" fmla="*/ 1 h 16"/>
                <a:gd name="T8" fmla="*/ 22 w 23"/>
                <a:gd name="T9" fmla="*/ 2 h 16"/>
                <a:gd name="T10" fmla="*/ 21 w 23"/>
                <a:gd name="T11" fmla="*/ 7 h 16"/>
                <a:gd name="T12" fmla="*/ 5 w 23"/>
                <a:gd name="T13" fmla="*/ 15 h 16"/>
                <a:gd name="T14" fmla="*/ 2 w 23"/>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16">
                  <a:moveTo>
                    <a:pt x="2" y="15"/>
                  </a:moveTo>
                  <a:cubicBezTo>
                    <a:pt x="1" y="15"/>
                    <a:pt x="1" y="15"/>
                    <a:pt x="1" y="14"/>
                  </a:cubicBezTo>
                  <a:cubicBezTo>
                    <a:pt x="0" y="12"/>
                    <a:pt x="0" y="10"/>
                    <a:pt x="2" y="9"/>
                  </a:cubicBezTo>
                  <a:cubicBezTo>
                    <a:pt x="17" y="1"/>
                    <a:pt x="17" y="1"/>
                    <a:pt x="17" y="1"/>
                  </a:cubicBezTo>
                  <a:cubicBezTo>
                    <a:pt x="19" y="0"/>
                    <a:pt x="21" y="0"/>
                    <a:pt x="22" y="2"/>
                  </a:cubicBezTo>
                  <a:cubicBezTo>
                    <a:pt x="23" y="4"/>
                    <a:pt x="23" y="6"/>
                    <a:pt x="21" y="7"/>
                  </a:cubicBezTo>
                  <a:cubicBezTo>
                    <a:pt x="5" y="15"/>
                    <a:pt x="5" y="15"/>
                    <a:pt x="5" y="15"/>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6" name="Freeform 57">
              <a:extLst>
                <a:ext uri="{FF2B5EF4-FFF2-40B4-BE49-F238E27FC236}">
                  <a16:creationId xmlns="" xmlns:a16="http://schemas.microsoft.com/office/drawing/2014/main" id="{B3BF7CCE-E649-4D64-B7FB-C4BFC29498BB}"/>
                </a:ext>
              </a:extLst>
            </p:cNvPr>
            <p:cNvSpPr>
              <a:spLocks/>
            </p:cNvSpPr>
            <p:nvPr/>
          </p:nvSpPr>
          <p:spPr bwMode="auto">
            <a:xfrm>
              <a:off x="1240" y="701"/>
              <a:ext cx="38" cy="28"/>
            </a:xfrm>
            <a:custGeom>
              <a:avLst/>
              <a:gdLst>
                <a:gd name="T0" fmla="*/ 2 w 16"/>
                <a:gd name="T1" fmla="*/ 11 h 12"/>
                <a:gd name="T2" fmla="*/ 1 w 16"/>
                <a:gd name="T3" fmla="*/ 11 h 12"/>
                <a:gd name="T4" fmla="*/ 2 w 16"/>
                <a:gd name="T5" fmla="*/ 6 h 12"/>
                <a:gd name="T6" fmla="*/ 12 w 16"/>
                <a:gd name="T7" fmla="*/ 0 h 12"/>
                <a:gd name="T8" fmla="*/ 16 w 16"/>
                <a:gd name="T9" fmla="*/ 3 h 12"/>
                <a:gd name="T10" fmla="*/ 14 w 16"/>
                <a:gd name="T11" fmla="*/ 7 h 12"/>
                <a:gd name="T12" fmla="*/ 6 w 16"/>
                <a:gd name="T13" fmla="*/ 11 h 12"/>
                <a:gd name="T14" fmla="*/ 2 w 16"/>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2">
                  <a:moveTo>
                    <a:pt x="2" y="11"/>
                  </a:moveTo>
                  <a:cubicBezTo>
                    <a:pt x="2" y="11"/>
                    <a:pt x="2" y="11"/>
                    <a:pt x="1" y="11"/>
                  </a:cubicBezTo>
                  <a:cubicBezTo>
                    <a:pt x="0" y="9"/>
                    <a:pt x="0" y="7"/>
                    <a:pt x="2" y="6"/>
                  </a:cubicBezTo>
                  <a:cubicBezTo>
                    <a:pt x="5" y="3"/>
                    <a:pt x="8" y="2"/>
                    <a:pt x="12" y="0"/>
                  </a:cubicBezTo>
                  <a:cubicBezTo>
                    <a:pt x="13" y="0"/>
                    <a:pt x="15" y="1"/>
                    <a:pt x="16" y="3"/>
                  </a:cubicBezTo>
                  <a:cubicBezTo>
                    <a:pt x="16" y="5"/>
                    <a:pt x="15" y="7"/>
                    <a:pt x="14" y="7"/>
                  </a:cubicBezTo>
                  <a:cubicBezTo>
                    <a:pt x="11" y="8"/>
                    <a:pt x="8" y="9"/>
                    <a:pt x="6" y="11"/>
                  </a:cubicBezTo>
                  <a:cubicBezTo>
                    <a:pt x="5"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7" name="Freeform 58">
              <a:extLst>
                <a:ext uri="{FF2B5EF4-FFF2-40B4-BE49-F238E27FC236}">
                  <a16:creationId xmlns="" xmlns:a16="http://schemas.microsoft.com/office/drawing/2014/main" id="{39A0A50D-3347-4A7F-AE86-7A2D2E14F6E9}"/>
                </a:ext>
              </a:extLst>
            </p:cNvPr>
            <p:cNvSpPr>
              <a:spLocks/>
            </p:cNvSpPr>
            <p:nvPr/>
          </p:nvSpPr>
          <p:spPr bwMode="auto">
            <a:xfrm>
              <a:off x="1255" y="791"/>
              <a:ext cx="81" cy="39"/>
            </a:xfrm>
            <a:custGeom>
              <a:avLst/>
              <a:gdLst>
                <a:gd name="T0" fmla="*/ 2 w 34"/>
                <a:gd name="T1" fmla="*/ 15 h 16"/>
                <a:gd name="T2" fmla="*/ 1 w 34"/>
                <a:gd name="T3" fmla="*/ 14 h 16"/>
                <a:gd name="T4" fmla="*/ 3 w 34"/>
                <a:gd name="T5" fmla="*/ 9 h 16"/>
                <a:gd name="T6" fmla="*/ 29 w 34"/>
                <a:gd name="T7" fmla="*/ 0 h 16"/>
                <a:gd name="T8" fmla="*/ 34 w 34"/>
                <a:gd name="T9" fmla="*/ 3 h 16"/>
                <a:gd name="T10" fmla="*/ 31 w 34"/>
                <a:gd name="T11" fmla="*/ 7 h 16"/>
                <a:gd name="T12" fmla="*/ 5 w 34"/>
                <a:gd name="T13" fmla="*/ 16 h 16"/>
                <a:gd name="T14" fmla="*/ 2 w 34"/>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6">
                  <a:moveTo>
                    <a:pt x="2" y="15"/>
                  </a:moveTo>
                  <a:cubicBezTo>
                    <a:pt x="1" y="15"/>
                    <a:pt x="1" y="14"/>
                    <a:pt x="1" y="14"/>
                  </a:cubicBezTo>
                  <a:cubicBezTo>
                    <a:pt x="0" y="12"/>
                    <a:pt x="1" y="10"/>
                    <a:pt x="3" y="9"/>
                  </a:cubicBezTo>
                  <a:cubicBezTo>
                    <a:pt x="12" y="6"/>
                    <a:pt x="20" y="3"/>
                    <a:pt x="29" y="0"/>
                  </a:cubicBezTo>
                  <a:cubicBezTo>
                    <a:pt x="31" y="0"/>
                    <a:pt x="33" y="1"/>
                    <a:pt x="34" y="3"/>
                  </a:cubicBezTo>
                  <a:cubicBezTo>
                    <a:pt x="34" y="5"/>
                    <a:pt x="33" y="7"/>
                    <a:pt x="31" y="7"/>
                  </a:cubicBezTo>
                  <a:cubicBezTo>
                    <a:pt x="22" y="10"/>
                    <a:pt x="14" y="12"/>
                    <a:pt x="5" y="16"/>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8" name="Freeform 59">
              <a:extLst>
                <a:ext uri="{FF2B5EF4-FFF2-40B4-BE49-F238E27FC236}">
                  <a16:creationId xmlns="" xmlns:a16="http://schemas.microsoft.com/office/drawing/2014/main" id="{FDDC3997-AE20-4D26-BD2F-869084659D02}"/>
                </a:ext>
              </a:extLst>
            </p:cNvPr>
            <p:cNvSpPr>
              <a:spLocks/>
            </p:cNvSpPr>
            <p:nvPr/>
          </p:nvSpPr>
          <p:spPr bwMode="auto">
            <a:xfrm>
              <a:off x="1243" y="930"/>
              <a:ext cx="81" cy="31"/>
            </a:xfrm>
            <a:custGeom>
              <a:avLst/>
              <a:gdLst>
                <a:gd name="T0" fmla="*/ 2 w 34"/>
                <a:gd name="T1" fmla="*/ 7 h 13"/>
                <a:gd name="T2" fmla="*/ 0 w 34"/>
                <a:gd name="T3" fmla="*/ 3 h 13"/>
                <a:gd name="T4" fmla="*/ 4 w 34"/>
                <a:gd name="T5" fmla="*/ 1 h 13"/>
                <a:gd name="T6" fmla="*/ 31 w 34"/>
                <a:gd name="T7" fmla="*/ 6 h 13"/>
                <a:gd name="T8" fmla="*/ 33 w 34"/>
                <a:gd name="T9" fmla="*/ 10 h 13"/>
                <a:gd name="T10" fmla="*/ 29 w 34"/>
                <a:gd name="T11" fmla="*/ 13 h 13"/>
                <a:gd name="T12" fmla="*/ 3 w 34"/>
                <a:gd name="T13" fmla="*/ 7 h 13"/>
                <a:gd name="T14" fmla="*/ 2 w 34"/>
                <a:gd name="T15" fmla="*/ 7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2" y="7"/>
                  </a:moveTo>
                  <a:cubicBezTo>
                    <a:pt x="0" y="6"/>
                    <a:pt x="0" y="5"/>
                    <a:pt x="0" y="3"/>
                  </a:cubicBezTo>
                  <a:cubicBezTo>
                    <a:pt x="0" y="2"/>
                    <a:pt x="2" y="0"/>
                    <a:pt x="4" y="1"/>
                  </a:cubicBezTo>
                  <a:cubicBezTo>
                    <a:pt x="13" y="2"/>
                    <a:pt x="22" y="4"/>
                    <a:pt x="31" y="6"/>
                  </a:cubicBezTo>
                  <a:cubicBezTo>
                    <a:pt x="33" y="7"/>
                    <a:pt x="34" y="8"/>
                    <a:pt x="33" y="10"/>
                  </a:cubicBezTo>
                  <a:cubicBezTo>
                    <a:pt x="33" y="12"/>
                    <a:pt x="31" y="13"/>
                    <a:pt x="29" y="13"/>
                  </a:cubicBezTo>
                  <a:cubicBezTo>
                    <a:pt x="20" y="11"/>
                    <a:pt x="12" y="9"/>
                    <a:pt x="3"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89" name="Freeform 60">
              <a:extLst>
                <a:ext uri="{FF2B5EF4-FFF2-40B4-BE49-F238E27FC236}">
                  <a16:creationId xmlns="" xmlns:a16="http://schemas.microsoft.com/office/drawing/2014/main" id="{C77F0F15-73E6-4454-9CCD-E94D404E5440}"/>
                </a:ext>
              </a:extLst>
            </p:cNvPr>
            <p:cNvSpPr>
              <a:spLocks/>
            </p:cNvSpPr>
            <p:nvPr/>
          </p:nvSpPr>
          <p:spPr bwMode="auto">
            <a:xfrm>
              <a:off x="1202" y="1044"/>
              <a:ext cx="36" cy="29"/>
            </a:xfrm>
            <a:custGeom>
              <a:avLst/>
              <a:gdLst>
                <a:gd name="T0" fmla="*/ 2 w 15"/>
                <a:gd name="T1" fmla="*/ 6 h 12"/>
                <a:gd name="T2" fmla="*/ 0 w 15"/>
                <a:gd name="T3" fmla="*/ 2 h 12"/>
                <a:gd name="T4" fmla="*/ 5 w 15"/>
                <a:gd name="T5" fmla="*/ 0 h 12"/>
                <a:gd name="T6" fmla="*/ 13 w 15"/>
                <a:gd name="T7" fmla="*/ 5 h 12"/>
                <a:gd name="T8" fmla="*/ 14 w 15"/>
                <a:gd name="T9" fmla="*/ 10 h 12"/>
                <a:gd name="T10" fmla="*/ 9 w 15"/>
                <a:gd name="T11" fmla="*/ 11 h 12"/>
                <a:gd name="T12" fmla="*/ 9 w 15"/>
                <a:gd name="T13" fmla="*/ 11 h 12"/>
                <a:gd name="T14" fmla="*/ 2 w 15"/>
                <a:gd name="T15" fmla="*/ 7 h 12"/>
                <a:gd name="T16" fmla="*/ 2 w 15"/>
                <a:gd name="T17" fmla="*/ 6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2">
                  <a:moveTo>
                    <a:pt x="2" y="6"/>
                  </a:moveTo>
                  <a:cubicBezTo>
                    <a:pt x="0" y="6"/>
                    <a:pt x="0" y="4"/>
                    <a:pt x="0" y="2"/>
                  </a:cubicBezTo>
                  <a:cubicBezTo>
                    <a:pt x="1" y="1"/>
                    <a:pt x="3" y="0"/>
                    <a:pt x="5" y="0"/>
                  </a:cubicBezTo>
                  <a:cubicBezTo>
                    <a:pt x="8" y="2"/>
                    <a:pt x="11" y="3"/>
                    <a:pt x="13" y="5"/>
                  </a:cubicBezTo>
                  <a:cubicBezTo>
                    <a:pt x="15" y="6"/>
                    <a:pt x="15" y="8"/>
                    <a:pt x="14" y="10"/>
                  </a:cubicBezTo>
                  <a:cubicBezTo>
                    <a:pt x="13" y="11"/>
                    <a:pt x="11" y="12"/>
                    <a:pt x="9" y="11"/>
                  </a:cubicBezTo>
                  <a:cubicBezTo>
                    <a:pt x="9" y="11"/>
                    <a:pt x="9" y="11"/>
                    <a:pt x="9" y="11"/>
                  </a:cubicBezTo>
                  <a:cubicBezTo>
                    <a:pt x="7" y="9"/>
                    <a:pt x="5" y="8"/>
                    <a:pt x="2"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0" name="Freeform 61">
              <a:extLst>
                <a:ext uri="{FF2B5EF4-FFF2-40B4-BE49-F238E27FC236}">
                  <a16:creationId xmlns="" xmlns:a16="http://schemas.microsoft.com/office/drawing/2014/main" id="{325E8376-EEA1-4FC0-AD1C-3716C5B4C08B}"/>
                </a:ext>
              </a:extLst>
            </p:cNvPr>
            <p:cNvSpPr>
              <a:spLocks/>
            </p:cNvSpPr>
            <p:nvPr/>
          </p:nvSpPr>
          <p:spPr bwMode="auto">
            <a:xfrm>
              <a:off x="1121" y="1132"/>
              <a:ext cx="72" cy="74"/>
            </a:xfrm>
            <a:custGeom>
              <a:avLst/>
              <a:gdLst>
                <a:gd name="T0" fmla="*/ 24 w 30"/>
                <a:gd name="T1" fmla="*/ 31 h 31"/>
                <a:gd name="T2" fmla="*/ 23 w 30"/>
                <a:gd name="T3" fmla="*/ 30 h 31"/>
                <a:gd name="T4" fmla="*/ 2 w 30"/>
                <a:gd name="T5" fmla="*/ 6 h 31"/>
                <a:gd name="T6" fmla="*/ 2 w 30"/>
                <a:gd name="T7" fmla="*/ 1 h 31"/>
                <a:gd name="T8" fmla="*/ 7 w 30"/>
                <a:gd name="T9" fmla="*/ 1 h 31"/>
                <a:gd name="T10" fmla="*/ 29 w 30"/>
                <a:gd name="T11" fmla="*/ 25 h 31"/>
                <a:gd name="T12" fmla="*/ 28 w 30"/>
                <a:gd name="T13" fmla="*/ 30 h 31"/>
                <a:gd name="T14" fmla="*/ 24 w 30"/>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31">
                  <a:moveTo>
                    <a:pt x="24" y="31"/>
                  </a:moveTo>
                  <a:cubicBezTo>
                    <a:pt x="24" y="30"/>
                    <a:pt x="24" y="30"/>
                    <a:pt x="23" y="30"/>
                  </a:cubicBezTo>
                  <a:cubicBezTo>
                    <a:pt x="2" y="6"/>
                    <a:pt x="2" y="6"/>
                    <a:pt x="2" y="6"/>
                  </a:cubicBezTo>
                  <a:cubicBezTo>
                    <a:pt x="0" y="5"/>
                    <a:pt x="0" y="2"/>
                    <a:pt x="2" y="1"/>
                  </a:cubicBezTo>
                  <a:cubicBezTo>
                    <a:pt x="3" y="0"/>
                    <a:pt x="6" y="0"/>
                    <a:pt x="7" y="1"/>
                  </a:cubicBezTo>
                  <a:cubicBezTo>
                    <a:pt x="29" y="25"/>
                    <a:pt x="29" y="25"/>
                    <a:pt x="29" y="25"/>
                  </a:cubicBezTo>
                  <a:cubicBezTo>
                    <a:pt x="30" y="27"/>
                    <a:pt x="30" y="29"/>
                    <a:pt x="28" y="30"/>
                  </a:cubicBezTo>
                  <a:cubicBezTo>
                    <a:pt x="27" y="31"/>
                    <a:pt x="25" y="31"/>
                    <a:pt x="24"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1" name="Freeform 62">
              <a:extLst>
                <a:ext uri="{FF2B5EF4-FFF2-40B4-BE49-F238E27FC236}">
                  <a16:creationId xmlns="" xmlns:a16="http://schemas.microsoft.com/office/drawing/2014/main" id="{15143426-D188-4804-A6F9-BD129D779035}"/>
                </a:ext>
              </a:extLst>
            </p:cNvPr>
            <p:cNvSpPr>
              <a:spLocks/>
            </p:cNvSpPr>
            <p:nvPr/>
          </p:nvSpPr>
          <p:spPr bwMode="auto">
            <a:xfrm>
              <a:off x="1011" y="1199"/>
              <a:ext cx="31" cy="41"/>
            </a:xfrm>
            <a:custGeom>
              <a:avLst/>
              <a:gdLst>
                <a:gd name="T0" fmla="*/ 7 w 13"/>
                <a:gd name="T1" fmla="*/ 16 h 17"/>
                <a:gd name="T2" fmla="*/ 6 w 13"/>
                <a:gd name="T3" fmla="*/ 16 h 17"/>
                <a:gd name="T4" fmla="*/ 0 w 13"/>
                <a:gd name="T5" fmla="*/ 4 h 17"/>
                <a:gd name="T6" fmla="*/ 4 w 13"/>
                <a:gd name="T7" fmla="*/ 0 h 17"/>
                <a:gd name="T8" fmla="*/ 7 w 13"/>
                <a:gd name="T9" fmla="*/ 3 h 17"/>
                <a:gd name="T10" fmla="*/ 11 w 13"/>
                <a:gd name="T11" fmla="*/ 10 h 17"/>
                <a:gd name="T12" fmla="*/ 11 w 13"/>
                <a:gd name="T13" fmla="*/ 15 h 17"/>
                <a:gd name="T14" fmla="*/ 7 w 13"/>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7">
                  <a:moveTo>
                    <a:pt x="7" y="16"/>
                  </a:moveTo>
                  <a:cubicBezTo>
                    <a:pt x="7" y="16"/>
                    <a:pt x="6" y="16"/>
                    <a:pt x="6" y="16"/>
                  </a:cubicBezTo>
                  <a:cubicBezTo>
                    <a:pt x="3" y="13"/>
                    <a:pt x="1" y="8"/>
                    <a:pt x="0" y="4"/>
                  </a:cubicBezTo>
                  <a:cubicBezTo>
                    <a:pt x="0" y="2"/>
                    <a:pt x="2" y="0"/>
                    <a:pt x="4" y="0"/>
                  </a:cubicBezTo>
                  <a:cubicBezTo>
                    <a:pt x="6" y="0"/>
                    <a:pt x="7" y="1"/>
                    <a:pt x="7" y="3"/>
                  </a:cubicBezTo>
                  <a:cubicBezTo>
                    <a:pt x="8" y="6"/>
                    <a:pt x="9" y="9"/>
                    <a:pt x="11" y="10"/>
                  </a:cubicBezTo>
                  <a:cubicBezTo>
                    <a:pt x="12" y="12"/>
                    <a:pt x="13" y="14"/>
                    <a:pt x="11" y="15"/>
                  </a:cubicBezTo>
                  <a:cubicBezTo>
                    <a:pt x="10" y="17"/>
                    <a:pt x="8" y="17"/>
                    <a:pt x="7"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2" name="Freeform 63">
              <a:extLst>
                <a:ext uri="{FF2B5EF4-FFF2-40B4-BE49-F238E27FC236}">
                  <a16:creationId xmlns="" xmlns:a16="http://schemas.microsoft.com/office/drawing/2014/main" id="{78212324-55D2-42B3-9D44-B48244C46F0B}"/>
                </a:ext>
              </a:extLst>
            </p:cNvPr>
            <p:cNvSpPr>
              <a:spLocks/>
            </p:cNvSpPr>
            <p:nvPr/>
          </p:nvSpPr>
          <p:spPr bwMode="auto">
            <a:xfrm>
              <a:off x="928" y="1225"/>
              <a:ext cx="36" cy="84"/>
            </a:xfrm>
            <a:custGeom>
              <a:avLst/>
              <a:gdLst>
                <a:gd name="T0" fmla="*/ 10 w 15"/>
                <a:gd name="T1" fmla="*/ 34 h 35"/>
                <a:gd name="T2" fmla="*/ 8 w 15"/>
                <a:gd name="T3" fmla="*/ 33 h 35"/>
                <a:gd name="T4" fmla="*/ 0 w 15"/>
                <a:gd name="T5" fmla="*/ 4 h 35"/>
                <a:gd name="T6" fmla="*/ 3 w 15"/>
                <a:gd name="T7" fmla="*/ 0 h 35"/>
                <a:gd name="T8" fmla="*/ 7 w 15"/>
                <a:gd name="T9" fmla="*/ 3 h 35"/>
                <a:gd name="T10" fmla="*/ 15 w 15"/>
                <a:gd name="T11" fmla="*/ 30 h 35"/>
                <a:gd name="T12" fmla="*/ 13 w 15"/>
                <a:gd name="T13" fmla="*/ 35 h 35"/>
                <a:gd name="T14" fmla="*/ 10 w 15"/>
                <a:gd name="T15" fmla="*/ 34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5">
                  <a:moveTo>
                    <a:pt x="10" y="34"/>
                  </a:moveTo>
                  <a:cubicBezTo>
                    <a:pt x="9" y="34"/>
                    <a:pt x="9" y="34"/>
                    <a:pt x="8" y="33"/>
                  </a:cubicBezTo>
                  <a:cubicBezTo>
                    <a:pt x="3" y="24"/>
                    <a:pt x="0" y="14"/>
                    <a:pt x="0" y="4"/>
                  </a:cubicBezTo>
                  <a:cubicBezTo>
                    <a:pt x="0" y="2"/>
                    <a:pt x="1" y="0"/>
                    <a:pt x="3" y="0"/>
                  </a:cubicBezTo>
                  <a:cubicBezTo>
                    <a:pt x="5" y="0"/>
                    <a:pt x="7" y="2"/>
                    <a:pt x="7" y="3"/>
                  </a:cubicBezTo>
                  <a:cubicBezTo>
                    <a:pt x="7" y="13"/>
                    <a:pt x="10" y="22"/>
                    <a:pt x="15" y="30"/>
                  </a:cubicBezTo>
                  <a:cubicBezTo>
                    <a:pt x="15" y="31"/>
                    <a:pt x="15" y="34"/>
                    <a:pt x="13" y="35"/>
                  </a:cubicBezTo>
                  <a:cubicBezTo>
                    <a:pt x="12" y="35"/>
                    <a:pt x="11" y="35"/>
                    <a:pt x="10"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3" name="Freeform 64">
              <a:extLst>
                <a:ext uri="{FF2B5EF4-FFF2-40B4-BE49-F238E27FC236}">
                  <a16:creationId xmlns="" xmlns:a16="http://schemas.microsoft.com/office/drawing/2014/main" id="{F4A4A650-6E1B-4B63-8C12-2E6417213A84}"/>
                </a:ext>
              </a:extLst>
            </p:cNvPr>
            <p:cNvSpPr>
              <a:spLocks/>
            </p:cNvSpPr>
            <p:nvPr/>
          </p:nvSpPr>
          <p:spPr bwMode="auto">
            <a:xfrm>
              <a:off x="799" y="1230"/>
              <a:ext cx="19" cy="48"/>
            </a:xfrm>
            <a:custGeom>
              <a:avLst/>
              <a:gdLst>
                <a:gd name="T0" fmla="*/ 2 w 8"/>
                <a:gd name="T1" fmla="*/ 20 h 20"/>
                <a:gd name="T2" fmla="*/ 1 w 8"/>
                <a:gd name="T3" fmla="*/ 17 h 20"/>
                <a:gd name="T4" fmla="*/ 1 w 8"/>
                <a:gd name="T5" fmla="*/ 4 h 20"/>
                <a:gd name="T6" fmla="*/ 4 w 8"/>
                <a:gd name="T7" fmla="*/ 0 h 20"/>
                <a:gd name="T8" fmla="*/ 8 w 8"/>
                <a:gd name="T9" fmla="*/ 4 h 20"/>
                <a:gd name="T10" fmla="*/ 7 w 8"/>
                <a:gd name="T11" fmla="*/ 17 h 20"/>
                <a:gd name="T12" fmla="*/ 4 w 8"/>
                <a:gd name="T13" fmla="*/ 20 h 20"/>
                <a:gd name="T14" fmla="*/ 2 w 8"/>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20">
                  <a:moveTo>
                    <a:pt x="2" y="20"/>
                  </a:moveTo>
                  <a:cubicBezTo>
                    <a:pt x="1" y="19"/>
                    <a:pt x="0" y="18"/>
                    <a:pt x="1" y="17"/>
                  </a:cubicBezTo>
                  <a:cubicBezTo>
                    <a:pt x="1" y="4"/>
                    <a:pt x="1" y="4"/>
                    <a:pt x="1" y="4"/>
                  </a:cubicBezTo>
                  <a:cubicBezTo>
                    <a:pt x="1" y="2"/>
                    <a:pt x="2" y="0"/>
                    <a:pt x="4" y="0"/>
                  </a:cubicBezTo>
                  <a:cubicBezTo>
                    <a:pt x="6" y="0"/>
                    <a:pt x="8" y="2"/>
                    <a:pt x="8" y="4"/>
                  </a:cubicBezTo>
                  <a:cubicBezTo>
                    <a:pt x="7" y="17"/>
                    <a:pt x="7" y="17"/>
                    <a:pt x="7" y="17"/>
                  </a:cubicBezTo>
                  <a:cubicBezTo>
                    <a:pt x="7" y="19"/>
                    <a:pt x="6" y="20"/>
                    <a:pt x="4" y="20"/>
                  </a:cubicBezTo>
                  <a:cubicBezTo>
                    <a:pt x="3" y="20"/>
                    <a:pt x="3" y="20"/>
                    <a:pt x="2"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4" name="Freeform 65">
              <a:extLst>
                <a:ext uri="{FF2B5EF4-FFF2-40B4-BE49-F238E27FC236}">
                  <a16:creationId xmlns="" xmlns:a16="http://schemas.microsoft.com/office/drawing/2014/main" id="{D9F51324-50F3-474C-A3E0-C97A4B282A16}"/>
                </a:ext>
              </a:extLst>
            </p:cNvPr>
            <p:cNvSpPr>
              <a:spLocks noEditPoints="1"/>
            </p:cNvSpPr>
            <p:nvPr/>
          </p:nvSpPr>
          <p:spPr bwMode="auto">
            <a:xfrm>
              <a:off x="413" y="417"/>
              <a:ext cx="818" cy="804"/>
            </a:xfrm>
            <a:custGeom>
              <a:avLst/>
              <a:gdLst>
                <a:gd name="T0" fmla="*/ 80 w 343"/>
                <a:gd name="T1" fmla="*/ 291 h 337"/>
                <a:gd name="T2" fmla="*/ 15 w 343"/>
                <a:gd name="T3" fmla="*/ 204 h 337"/>
                <a:gd name="T4" fmla="*/ 20 w 343"/>
                <a:gd name="T5" fmla="*/ 79 h 337"/>
                <a:gd name="T6" fmla="*/ 113 w 343"/>
                <a:gd name="T7" fmla="*/ 9 h 337"/>
                <a:gd name="T8" fmla="*/ 237 w 343"/>
                <a:gd name="T9" fmla="*/ 27 h 337"/>
                <a:gd name="T10" fmla="*/ 307 w 343"/>
                <a:gd name="T11" fmla="*/ 255 h 337"/>
                <a:gd name="T12" fmla="*/ 307 w 343"/>
                <a:gd name="T13" fmla="*/ 255 h 337"/>
                <a:gd name="T14" fmla="*/ 219 w 343"/>
                <a:gd name="T15" fmla="*/ 322 h 337"/>
                <a:gd name="T16" fmla="*/ 99 w 343"/>
                <a:gd name="T17" fmla="*/ 302 h 337"/>
                <a:gd name="T18" fmla="*/ 80 w 343"/>
                <a:gd name="T19" fmla="*/ 291 h 337"/>
                <a:gd name="T20" fmla="*/ 251 w 343"/>
                <a:gd name="T21" fmla="*/ 43 h 337"/>
                <a:gd name="T22" fmla="*/ 234 w 343"/>
                <a:gd name="T23" fmla="*/ 33 h 337"/>
                <a:gd name="T24" fmla="*/ 114 w 343"/>
                <a:gd name="T25" fmla="*/ 16 h 337"/>
                <a:gd name="T26" fmla="*/ 26 w 343"/>
                <a:gd name="T27" fmla="*/ 82 h 337"/>
                <a:gd name="T28" fmla="*/ 21 w 343"/>
                <a:gd name="T29" fmla="*/ 201 h 337"/>
                <a:gd name="T30" fmla="*/ 102 w 343"/>
                <a:gd name="T31" fmla="*/ 296 h 337"/>
                <a:gd name="T32" fmla="*/ 301 w 343"/>
                <a:gd name="T33" fmla="*/ 252 h 337"/>
                <a:gd name="T34" fmla="*/ 251 w 343"/>
                <a:gd name="T35" fmla="*/ 43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337">
                  <a:moveTo>
                    <a:pt x="80" y="291"/>
                  </a:moveTo>
                  <a:cubicBezTo>
                    <a:pt x="50" y="270"/>
                    <a:pt x="27" y="240"/>
                    <a:pt x="15" y="204"/>
                  </a:cubicBezTo>
                  <a:cubicBezTo>
                    <a:pt x="0" y="161"/>
                    <a:pt x="2" y="116"/>
                    <a:pt x="20" y="79"/>
                  </a:cubicBezTo>
                  <a:cubicBezTo>
                    <a:pt x="38" y="43"/>
                    <a:pt x="71" y="18"/>
                    <a:pt x="113" y="9"/>
                  </a:cubicBezTo>
                  <a:cubicBezTo>
                    <a:pt x="153" y="0"/>
                    <a:pt x="197" y="6"/>
                    <a:pt x="237" y="27"/>
                  </a:cubicBezTo>
                  <a:cubicBezTo>
                    <a:pt x="321" y="69"/>
                    <a:pt x="343" y="182"/>
                    <a:pt x="307" y="255"/>
                  </a:cubicBezTo>
                  <a:cubicBezTo>
                    <a:pt x="307" y="255"/>
                    <a:pt x="307" y="255"/>
                    <a:pt x="307" y="255"/>
                  </a:cubicBezTo>
                  <a:cubicBezTo>
                    <a:pt x="289" y="291"/>
                    <a:pt x="258" y="315"/>
                    <a:pt x="219" y="322"/>
                  </a:cubicBezTo>
                  <a:cubicBezTo>
                    <a:pt x="182" y="329"/>
                    <a:pt x="139" y="322"/>
                    <a:pt x="99" y="302"/>
                  </a:cubicBezTo>
                  <a:cubicBezTo>
                    <a:pt x="92" y="299"/>
                    <a:pt x="86" y="295"/>
                    <a:pt x="80" y="291"/>
                  </a:cubicBezTo>
                  <a:close/>
                  <a:moveTo>
                    <a:pt x="251" y="43"/>
                  </a:moveTo>
                  <a:cubicBezTo>
                    <a:pt x="245" y="39"/>
                    <a:pt x="240" y="36"/>
                    <a:pt x="234" y="33"/>
                  </a:cubicBezTo>
                  <a:cubicBezTo>
                    <a:pt x="195" y="13"/>
                    <a:pt x="153" y="7"/>
                    <a:pt x="114" y="16"/>
                  </a:cubicBezTo>
                  <a:cubicBezTo>
                    <a:pt x="75" y="24"/>
                    <a:pt x="43" y="48"/>
                    <a:pt x="26" y="82"/>
                  </a:cubicBezTo>
                  <a:cubicBezTo>
                    <a:pt x="9" y="117"/>
                    <a:pt x="7" y="161"/>
                    <a:pt x="21" y="201"/>
                  </a:cubicBezTo>
                  <a:cubicBezTo>
                    <a:pt x="36" y="243"/>
                    <a:pt x="65" y="277"/>
                    <a:pt x="102" y="296"/>
                  </a:cubicBezTo>
                  <a:cubicBezTo>
                    <a:pt x="185" y="337"/>
                    <a:pt x="267" y="319"/>
                    <a:pt x="301" y="252"/>
                  </a:cubicBezTo>
                  <a:cubicBezTo>
                    <a:pt x="333" y="187"/>
                    <a:pt x="317" y="89"/>
                    <a:pt x="251" y="4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5" name="Freeform 66">
              <a:extLst>
                <a:ext uri="{FF2B5EF4-FFF2-40B4-BE49-F238E27FC236}">
                  <a16:creationId xmlns="" xmlns:a16="http://schemas.microsoft.com/office/drawing/2014/main" id="{6A626981-3556-47E9-A414-E6871BA2A101}"/>
                </a:ext>
              </a:extLst>
            </p:cNvPr>
            <p:cNvSpPr>
              <a:spLocks noEditPoints="1"/>
            </p:cNvSpPr>
            <p:nvPr/>
          </p:nvSpPr>
          <p:spPr bwMode="auto">
            <a:xfrm>
              <a:off x="654" y="780"/>
              <a:ext cx="362" cy="364"/>
            </a:xfrm>
            <a:custGeom>
              <a:avLst/>
              <a:gdLst>
                <a:gd name="T0" fmla="*/ 42 w 152"/>
                <a:gd name="T1" fmla="*/ 136 h 153"/>
                <a:gd name="T2" fmla="*/ 16 w 152"/>
                <a:gd name="T3" fmla="*/ 42 h 153"/>
                <a:gd name="T4" fmla="*/ 111 w 152"/>
                <a:gd name="T5" fmla="*/ 19 h 153"/>
                <a:gd name="T6" fmla="*/ 147 w 152"/>
                <a:gd name="T7" fmla="*/ 64 h 153"/>
                <a:gd name="T8" fmla="*/ 142 w 152"/>
                <a:gd name="T9" fmla="*/ 119 h 153"/>
                <a:gd name="T10" fmla="*/ 142 w 152"/>
                <a:gd name="T11" fmla="*/ 119 h 153"/>
                <a:gd name="T12" fmla="*/ 103 w 152"/>
                <a:gd name="T13" fmla="*/ 149 h 153"/>
                <a:gd name="T14" fmla="*/ 50 w 152"/>
                <a:gd name="T15" fmla="*/ 140 h 153"/>
                <a:gd name="T16" fmla="*/ 42 w 152"/>
                <a:gd name="T17" fmla="*/ 136 h 153"/>
                <a:gd name="T18" fmla="*/ 115 w 152"/>
                <a:gd name="T19" fmla="*/ 29 h 153"/>
                <a:gd name="T20" fmla="*/ 108 w 152"/>
                <a:gd name="T21" fmla="*/ 25 h 153"/>
                <a:gd name="T22" fmla="*/ 22 w 152"/>
                <a:gd name="T23" fmla="*/ 45 h 153"/>
                <a:gd name="T24" fmla="*/ 54 w 152"/>
                <a:gd name="T25" fmla="*/ 134 h 153"/>
                <a:gd name="T26" fmla="*/ 102 w 152"/>
                <a:gd name="T27" fmla="*/ 143 h 153"/>
                <a:gd name="T28" fmla="*/ 136 w 152"/>
                <a:gd name="T29" fmla="*/ 116 h 153"/>
                <a:gd name="T30" fmla="*/ 136 w 152"/>
                <a:gd name="T31" fmla="*/ 116 h 153"/>
                <a:gd name="T32" fmla="*/ 140 w 152"/>
                <a:gd name="T33" fmla="*/ 65 h 153"/>
                <a:gd name="T34" fmla="*/ 115 w 152"/>
                <a:gd name="T35" fmla="*/ 29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153">
                  <a:moveTo>
                    <a:pt x="42" y="136"/>
                  </a:moveTo>
                  <a:cubicBezTo>
                    <a:pt x="13" y="115"/>
                    <a:pt x="0" y="73"/>
                    <a:pt x="16" y="42"/>
                  </a:cubicBezTo>
                  <a:cubicBezTo>
                    <a:pt x="32" y="10"/>
                    <a:pt x="74" y="0"/>
                    <a:pt x="111" y="19"/>
                  </a:cubicBezTo>
                  <a:cubicBezTo>
                    <a:pt x="128" y="28"/>
                    <a:pt x="141" y="43"/>
                    <a:pt x="147" y="64"/>
                  </a:cubicBezTo>
                  <a:cubicBezTo>
                    <a:pt x="152" y="83"/>
                    <a:pt x="150" y="103"/>
                    <a:pt x="142" y="119"/>
                  </a:cubicBezTo>
                  <a:cubicBezTo>
                    <a:pt x="142" y="119"/>
                    <a:pt x="142" y="119"/>
                    <a:pt x="142" y="119"/>
                  </a:cubicBezTo>
                  <a:cubicBezTo>
                    <a:pt x="134" y="136"/>
                    <a:pt x="120" y="146"/>
                    <a:pt x="103" y="149"/>
                  </a:cubicBezTo>
                  <a:cubicBezTo>
                    <a:pt x="87" y="153"/>
                    <a:pt x="68" y="149"/>
                    <a:pt x="50" y="140"/>
                  </a:cubicBezTo>
                  <a:cubicBezTo>
                    <a:pt x="48" y="139"/>
                    <a:pt x="45" y="137"/>
                    <a:pt x="42" y="136"/>
                  </a:cubicBezTo>
                  <a:close/>
                  <a:moveTo>
                    <a:pt x="115" y="29"/>
                  </a:moveTo>
                  <a:cubicBezTo>
                    <a:pt x="113" y="28"/>
                    <a:pt x="111" y="26"/>
                    <a:pt x="108" y="25"/>
                  </a:cubicBezTo>
                  <a:cubicBezTo>
                    <a:pt x="74" y="8"/>
                    <a:pt x="36" y="17"/>
                    <a:pt x="22" y="45"/>
                  </a:cubicBezTo>
                  <a:cubicBezTo>
                    <a:pt x="7" y="76"/>
                    <a:pt x="22" y="118"/>
                    <a:pt x="54" y="134"/>
                  </a:cubicBezTo>
                  <a:cubicBezTo>
                    <a:pt x="70" y="142"/>
                    <a:pt x="87" y="145"/>
                    <a:pt x="102" y="143"/>
                  </a:cubicBezTo>
                  <a:cubicBezTo>
                    <a:pt x="117" y="140"/>
                    <a:pt x="129" y="130"/>
                    <a:pt x="136" y="116"/>
                  </a:cubicBezTo>
                  <a:cubicBezTo>
                    <a:pt x="136" y="116"/>
                    <a:pt x="136" y="116"/>
                    <a:pt x="136" y="116"/>
                  </a:cubicBezTo>
                  <a:cubicBezTo>
                    <a:pt x="143" y="101"/>
                    <a:pt x="145" y="83"/>
                    <a:pt x="140" y="65"/>
                  </a:cubicBezTo>
                  <a:cubicBezTo>
                    <a:pt x="136" y="50"/>
                    <a:pt x="127" y="37"/>
                    <a:pt x="115"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6" name="Freeform 67">
              <a:extLst>
                <a:ext uri="{FF2B5EF4-FFF2-40B4-BE49-F238E27FC236}">
                  <a16:creationId xmlns="" xmlns:a16="http://schemas.microsoft.com/office/drawing/2014/main" id="{18F2141D-2DAA-484F-8B43-E3DAB7A761A9}"/>
                </a:ext>
              </a:extLst>
            </p:cNvPr>
            <p:cNvSpPr>
              <a:spLocks noEditPoints="1"/>
            </p:cNvSpPr>
            <p:nvPr/>
          </p:nvSpPr>
          <p:spPr bwMode="auto">
            <a:xfrm>
              <a:off x="969" y="703"/>
              <a:ext cx="166" cy="177"/>
            </a:xfrm>
            <a:custGeom>
              <a:avLst/>
              <a:gdLst>
                <a:gd name="T0" fmla="*/ 17 w 70"/>
                <a:gd name="T1" fmla="*/ 66 h 74"/>
                <a:gd name="T2" fmla="*/ 3 w 70"/>
                <a:gd name="T3" fmla="*/ 47 h 74"/>
                <a:gd name="T4" fmla="*/ 4 w 70"/>
                <a:gd name="T5" fmla="*/ 21 h 74"/>
                <a:gd name="T6" fmla="*/ 50 w 70"/>
                <a:gd name="T7" fmla="*/ 9 h 74"/>
                <a:gd name="T8" fmla="*/ 67 w 70"/>
                <a:gd name="T9" fmla="*/ 31 h 74"/>
                <a:gd name="T10" fmla="*/ 65 w 70"/>
                <a:gd name="T11" fmla="*/ 58 h 74"/>
                <a:gd name="T12" fmla="*/ 46 w 70"/>
                <a:gd name="T13" fmla="*/ 73 h 74"/>
                <a:gd name="T14" fmla="*/ 21 w 70"/>
                <a:gd name="T15" fmla="*/ 68 h 74"/>
                <a:gd name="T16" fmla="*/ 17 w 70"/>
                <a:gd name="T17" fmla="*/ 66 h 74"/>
                <a:gd name="T18" fmla="*/ 50 w 70"/>
                <a:gd name="T19" fmla="*/ 17 h 74"/>
                <a:gd name="T20" fmla="*/ 47 w 70"/>
                <a:gd name="T21" fmla="*/ 16 h 74"/>
                <a:gd name="T22" fmla="*/ 10 w 70"/>
                <a:gd name="T23" fmla="*/ 24 h 74"/>
                <a:gd name="T24" fmla="*/ 9 w 70"/>
                <a:gd name="T25" fmla="*/ 45 h 74"/>
                <a:gd name="T26" fmla="*/ 24 w 70"/>
                <a:gd name="T27" fmla="*/ 62 h 74"/>
                <a:gd name="T28" fmla="*/ 45 w 70"/>
                <a:gd name="T29" fmla="*/ 66 h 74"/>
                <a:gd name="T30" fmla="*/ 59 w 70"/>
                <a:gd name="T31" fmla="*/ 55 h 74"/>
                <a:gd name="T32" fmla="*/ 59 w 70"/>
                <a:gd name="T33" fmla="*/ 55 h 74"/>
                <a:gd name="T34" fmla="*/ 61 w 70"/>
                <a:gd name="T35" fmla="*/ 33 h 74"/>
                <a:gd name="T36" fmla="*/ 50 w 70"/>
                <a:gd name="T37" fmla="*/ 1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74">
                  <a:moveTo>
                    <a:pt x="17" y="66"/>
                  </a:moveTo>
                  <a:cubicBezTo>
                    <a:pt x="10" y="62"/>
                    <a:pt x="5" y="55"/>
                    <a:pt x="3" y="47"/>
                  </a:cubicBezTo>
                  <a:cubicBezTo>
                    <a:pt x="0" y="38"/>
                    <a:pt x="0" y="29"/>
                    <a:pt x="4" y="21"/>
                  </a:cubicBezTo>
                  <a:cubicBezTo>
                    <a:pt x="12" y="5"/>
                    <a:pt x="32" y="0"/>
                    <a:pt x="50" y="9"/>
                  </a:cubicBezTo>
                  <a:cubicBezTo>
                    <a:pt x="59" y="13"/>
                    <a:pt x="65" y="21"/>
                    <a:pt x="67" y="31"/>
                  </a:cubicBezTo>
                  <a:cubicBezTo>
                    <a:pt x="70" y="40"/>
                    <a:pt x="69" y="50"/>
                    <a:pt x="65" y="58"/>
                  </a:cubicBezTo>
                  <a:cubicBezTo>
                    <a:pt x="61" y="66"/>
                    <a:pt x="55" y="71"/>
                    <a:pt x="46" y="73"/>
                  </a:cubicBezTo>
                  <a:cubicBezTo>
                    <a:pt x="38" y="74"/>
                    <a:pt x="29" y="73"/>
                    <a:pt x="21" y="68"/>
                  </a:cubicBezTo>
                  <a:cubicBezTo>
                    <a:pt x="19" y="68"/>
                    <a:pt x="18" y="67"/>
                    <a:pt x="17" y="66"/>
                  </a:cubicBezTo>
                  <a:close/>
                  <a:moveTo>
                    <a:pt x="50" y="17"/>
                  </a:moveTo>
                  <a:cubicBezTo>
                    <a:pt x="49" y="17"/>
                    <a:pt x="48" y="16"/>
                    <a:pt x="47" y="16"/>
                  </a:cubicBezTo>
                  <a:cubicBezTo>
                    <a:pt x="33" y="8"/>
                    <a:pt x="16" y="12"/>
                    <a:pt x="10" y="24"/>
                  </a:cubicBezTo>
                  <a:cubicBezTo>
                    <a:pt x="7" y="30"/>
                    <a:pt x="7" y="38"/>
                    <a:pt x="9" y="45"/>
                  </a:cubicBezTo>
                  <a:cubicBezTo>
                    <a:pt x="12" y="53"/>
                    <a:pt x="17" y="59"/>
                    <a:pt x="24" y="62"/>
                  </a:cubicBezTo>
                  <a:cubicBezTo>
                    <a:pt x="31" y="66"/>
                    <a:pt x="38" y="67"/>
                    <a:pt x="45" y="66"/>
                  </a:cubicBezTo>
                  <a:cubicBezTo>
                    <a:pt x="51" y="64"/>
                    <a:pt x="56" y="61"/>
                    <a:pt x="59" y="55"/>
                  </a:cubicBezTo>
                  <a:cubicBezTo>
                    <a:pt x="59" y="55"/>
                    <a:pt x="59" y="55"/>
                    <a:pt x="59" y="55"/>
                  </a:cubicBezTo>
                  <a:cubicBezTo>
                    <a:pt x="62" y="48"/>
                    <a:pt x="63" y="40"/>
                    <a:pt x="61" y="33"/>
                  </a:cubicBezTo>
                  <a:cubicBezTo>
                    <a:pt x="59" y="26"/>
                    <a:pt x="55" y="21"/>
                    <a:pt x="50"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7" name="Freeform 68">
              <a:extLst>
                <a:ext uri="{FF2B5EF4-FFF2-40B4-BE49-F238E27FC236}">
                  <a16:creationId xmlns="" xmlns:a16="http://schemas.microsoft.com/office/drawing/2014/main" id="{AF25E6AF-1A1C-4299-8E6F-DE98E52C978E}"/>
                </a:ext>
              </a:extLst>
            </p:cNvPr>
            <p:cNvSpPr>
              <a:spLocks noEditPoints="1"/>
            </p:cNvSpPr>
            <p:nvPr/>
          </p:nvSpPr>
          <p:spPr bwMode="auto">
            <a:xfrm>
              <a:off x="830" y="670"/>
              <a:ext cx="127" cy="117"/>
            </a:xfrm>
            <a:custGeom>
              <a:avLst/>
              <a:gdLst>
                <a:gd name="T0" fmla="*/ 14 w 53"/>
                <a:gd name="T1" fmla="*/ 43 h 49"/>
                <a:gd name="T2" fmla="*/ 5 w 53"/>
                <a:gd name="T3" fmla="*/ 12 h 49"/>
                <a:gd name="T4" fmla="*/ 16 w 53"/>
                <a:gd name="T5" fmla="*/ 2 h 49"/>
                <a:gd name="T6" fmla="*/ 37 w 53"/>
                <a:gd name="T7" fmla="*/ 3 h 49"/>
                <a:gd name="T8" fmla="*/ 48 w 53"/>
                <a:gd name="T9" fmla="*/ 37 h 49"/>
                <a:gd name="T10" fmla="*/ 48 w 53"/>
                <a:gd name="T11" fmla="*/ 37 h 49"/>
                <a:gd name="T12" fmla="*/ 37 w 53"/>
                <a:gd name="T13" fmla="*/ 47 h 49"/>
                <a:gd name="T14" fmla="*/ 17 w 53"/>
                <a:gd name="T15" fmla="*/ 45 h 49"/>
                <a:gd name="T16" fmla="*/ 14 w 53"/>
                <a:gd name="T17" fmla="*/ 43 h 49"/>
                <a:gd name="T18" fmla="*/ 36 w 53"/>
                <a:gd name="T19" fmla="*/ 11 h 49"/>
                <a:gd name="T20" fmla="*/ 34 w 53"/>
                <a:gd name="T21" fmla="*/ 10 h 49"/>
                <a:gd name="T22" fmla="*/ 19 w 53"/>
                <a:gd name="T23" fmla="*/ 8 h 49"/>
                <a:gd name="T24" fmla="*/ 11 w 53"/>
                <a:gd name="T25" fmla="*/ 15 h 49"/>
                <a:gd name="T26" fmla="*/ 20 w 53"/>
                <a:gd name="T27" fmla="*/ 39 h 49"/>
                <a:gd name="T28" fmla="*/ 35 w 53"/>
                <a:gd name="T29" fmla="*/ 40 h 49"/>
                <a:gd name="T30" fmla="*/ 42 w 53"/>
                <a:gd name="T31" fmla="*/ 34 h 49"/>
                <a:gd name="T32" fmla="*/ 42 w 53"/>
                <a:gd name="T33" fmla="*/ 34 h 49"/>
                <a:gd name="T34" fmla="*/ 36 w 53"/>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49">
                  <a:moveTo>
                    <a:pt x="14" y="43"/>
                  </a:moveTo>
                  <a:cubicBezTo>
                    <a:pt x="4" y="36"/>
                    <a:pt x="0" y="23"/>
                    <a:pt x="5" y="12"/>
                  </a:cubicBezTo>
                  <a:cubicBezTo>
                    <a:pt x="7" y="7"/>
                    <a:pt x="11" y="4"/>
                    <a:pt x="16" y="2"/>
                  </a:cubicBezTo>
                  <a:cubicBezTo>
                    <a:pt x="23" y="0"/>
                    <a:pt x="30" y="0"/>
                    <a:pt x="37" y="3"/>
                  </a:cubicBezTo>
                  <a:cubicBezTo>
                    <a:pt x="50" y="9"/>
                    <a:pt x="53" y="26"/>
                    <a:pt x="48" y="37"/>
                  </a:cubicBezTo>
                  <a:cubicBezTo>
                    <a:pt x="48" y="37"/>
                    <a:pt x="48" y="37"/>
                    <a:pt x="48" y="37"/>
                  </a:cubicBezTo>
                  <a:cubicBezTo>
                    <a:pt x="46" y="42"/>
                    <a:pt x="42" y="45"/>
                    <a:pt x="37" y="47"/>
                  </a:cubicBezTo>
                  <a:cubicBezTo>
                    <a:pt x="31" y="49"/>
                    <a:pt x="24" y="48"/>
                    <a:pt x="17" y="45"/>
                  </a:cubicBezTo>
                  <a:cubicBezTo>
                    <a:pt x="16" y="44"/>
                    <a:pt x="15" y="44"/>
                    <a:pt x="14" y="43"/>
                  </a:cubicBezTo>
                  <a:close/>
                  <a:moveTo>
                    <a:pt x="36" y="11"/>
                  </a:moveTo>
                  <a:cubicBezTo>
                    <a:pt x="35" y="10"/>
                    <a:pt x="35" y="10"/>
                    <a:pt x="34" y="10"/>
                  </a:cubicBezTo>
                  <a:cubicBezTo>
                    <a:pt x="29" y="7"/>
                    <a:pt x="23" y="7"/>
                    <a:pt x="19" y="8"/>
                  </a:cubicBezTo>
                  <a:cubicBezTo>
                    <a:pt x="15" y="10"/>
                    <a:pt x="13" y="12"/>
                    <a:pt x="11" y="15"/>
                  </a:cubicBezTo>
                  <a:cubicBezTo>
                    <a:pt x="7" y="23"/>
                    <a:pt x="12" y="34"/>
                    <a:pt x="20" y="39"/>
                  </a:cubicBezTo>
                  <a:cubicBezTo>
                    <a:pt x="25" y="41"/>
                    <a:pt x="31" y="42"/>
                    <a:pt x="35" y="40"/>
                  </a:cubicBezTo>
                  <a:cubicBezTo>
                    <a:pt x="38" y="39"/>
                    <a:pt x="40" y="37"/>
                    <a:pt x="42" y="34"/>
                  </a:cubicBezTo>
                  <a:cubicBezTo>
                    <a:pt x="42" y="34"/>
                    <a:pt x="42" y="34"/>
                    <a:pt x="42" y="34"/>
                  </a:cubicBezTo>
                  <a:cubicBezTo>
                    <a:pt x="45" y="27"/>
                    <a:pt x="43" y="16"/>
                    <a:pt x="3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8" name="Freeform 69">
              <a:extLst>
                <a:ext uri="{FF2B5EF4-FFF2-40B4-BE49-F238E27FC236}">
                  <a16:creationId xmlns="" xmlns:a16="http://schemas.microsoft.com/office/drawing/2014/main" id="{9CE1CA0A-C805-4A6D-BA03-8B365B18974C}"/>
                </a:ext>
              </a:extLst>
            </p:cNvPr>
            <p:cNvSpPr>
              <a:spLocks noEditPoints="1"/>
            </p:cNvSpPr>
            <p:nvPr/>
          </p:nvSpPr>
          <p:spPr bwMode="auto">
            <a:xfrm>
              <a:off x="802" y="961"/>
              <a:ext cx="143" cy="136"/>
            </a:xfrm>
            <a:custGeom>
              <a:avLst/>
              <a:gdLst>
                <a:gd name="T0" fmla="*/ 14 w 60"/>
                <a:gd name="T1" fmla="*/ 50 h 57"/>
                <a:gd name="T2" fmla="*/ 1 w 60"/>
                <a:gd name="T3" fmla="*/ 30 h 57"/>
                <a:gd name="T4" fmla="*/ 5 w 60"/>
                <a:gd name="T5" fmla="*/ 12 h 57"/>
                <a:gd name="T6" fmla="*/ 26 w 60"/>
                <a:gd name="T7" fmla="*/ 1 h 57"/>
                <a:gd name="T8" fmla="*/ 58 w 60"/>
                <a:gd name="T9" fmla="*/ 29 h 57"/>
                <a:gd name="T10" fmla="*/ 54 w 60"/>
                <a:gd name="T11" fmla="*/ 46 h 57"/>
                <a:gd name="T12" fmla="*/ 34 w 60"/>
                <a:gd name="T13" fmla="*/ 56 h 57"/>
                <a:gd name="T14" fmla="*/ 14 w 60"/>
                <a:gd name="T15" fmla="*/ 50 h 57"/>
                <a:gd name="T16" fmla="*/ 40 w 60"/>
                <a:gd name="T17" fmla="*/ 12 h 57"/>
                <a:gd name="T18" fmla="*/ 26 w 60"/>
                <a:gd name="T19" fmla="*/ 8 h 57"/>
                <a:gd name="T20" fmla="*/ 11 w 60"/>
                <a:gd name="T21" fmla="*/ 16 h 57"/>
                <a:gd name="T22" fmla="*/ 7 w 60"/>
                <a:gd name="T23" fmla="*/ 29 h 57"/>
                <a:gd name="T24" fmla="*/ 33 w 60"/>
                <a:gd name="T25" fmla="*/ 49 h 57"/>
                <a:gd name="T26" fmla="*/ 49 w 60"/>
                <a:gd name="T27" fmla="*/ 42 h 57"/>
                <a:gd name="T28" fmla="*/ 52 w 60"/>
                <a:gd name="T29" fmla="*/ 30 h 57"/>
                <a:gd name="T30" fmla="*/ 52 w 60"/>
                <a:gd name="T31" fmla="*/ 30 h 57"/>
                <a:gd name="T32" fmla="*/ 40 w 60"/>
                <a:gd name="T33" fmla="*/ 1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57">
                  <a:moveTo>
                    <a:pt x="14" y="50"/>
                  </a:moveTo>
                  <a:cubicBezTo>
                    <a:pt x="7" y="46"/>
                    <a:pt x="2" y="38"/>
                    <a:pt x="1" y="30"/>
                  </a:cubicBezTo>
                  <a:cubicBezTo>
                    <a:pt x="0" y="24"/>
                    <a:pt x="1" y="17"/>
                    <a:pt x="5" y="12"/>
                  </a:cubicBezTo>
                  <a:cubicBezTo>
                    <a:pt x="10" y="6"/>
                    <a:pt x="17" y="2"/>
                    <a:pt x="26" y="1"/>
                  </a:cubicBezTo>
                  <a:cubicBezTo>
                    <a:pt x="42" y="0"/>
                    <a:pt x="56" y="15"/>
                    <a:pt x="58" y="29"/>
                  </a:cubicBezTo>
                  <a:cubicBezTo>
                    <a:pt x="60" y="35"/>
                    <a:pt x="58" y="41"/>
                    <a:pt x="54" y="46"/>
                  </a:cubicBezTo>
                  <a:cubicBezTo>
                    <a:pt x="50" y="52"/>
                    <a:pt x="43" y="55"/>
                    <a:pt x="34" y="56"/>
                  </a:cubicBezTo>
                  <a:cubicBezTo>
                    <a:pt x="27" y="57"/>
                    <a:pt x="20" y="55"/>
                    <a:pt x="14" y="50"/>
                  </a:cubicBezTo>
                  <a:close/>
                  <a:moveTo>
                    <a:pt x="40" y="12"/>
                  </a:moveTo>
                  <a:cubicBezTo>
                    <a:pt x="36" y="9"/>
                    <a:pt x="31" y="8"/>
                    <a:pt x="26" y="8"/>
                  </a:cubicBezTo>
                  <a:cubicBezTo>
                    <a:pt x="20" y="9"/>
                    <a:pt x="14" y="12"/>
                    <a:pt x="11" y="16"/>
                  </a:cubicBezTo>
                  <a:cubicBezTo>
                    <a:pt x="8" y="20"/>
                    <a:pt x="7" y="24"/>
                    <a:pt x="7" y="29"/>
                  </a:cubicBezTo>
                  <a:cubicBezTo>
                    <a:pt x="9" y="41"/>
                    <a:pt x="22" y="50"/>
                    <a:pt x="33" y="49"/>
                  </a:cubicBezTo>
                  <a:cubicBezTo>
                    <a:pt x="40" y="49"/>
                    <a:pt x="46" y="46"/>
                    <a:pt x="49" y="42"/>
                  </a:cubicBezTo>
                  <a:cubicBezTo>
                    <a:pt x="51" y="39"/>
                    <a:pt x="52" y="35"/>
                    <a:pt x="52" y="30"/>
                  </a:cubicBezTo>
                  <a:cubicBezTo>
                    <a:pt x="52" y="30"/>
                    <a:pt x="52" y="30"/>
                    <a:pt x="52" y="30"/>
                  </a:cubicBezTo>
                  <a:cubicBezTo>
                    <a:pt x="51" y="23"/>
                    <a:pt x="46" y="16"/>
                    <a:pt x="40"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99" name="Freeform 70">
              <a:extLst>
                <a:ext uri="{FF2B5EF4-FFF2-40B4-BE49-F238E27FC236}">
                  <a16:creationId xmlns="" xmlns:a16="http://schemas.microsoft.com/office/drawing/2014/main" id="{29898C20-88C9-44AD-A9C7-73C081C88B2B}"/>
                </a:ext>
              </a:extLst>
            </p:cNvPr>
            <p:cNvSpPr>
              <a:spLocks noEditPoints="1"/>
            </p:cNvSpPr>
            <p:nvPr/>
          </p:nvSpPr>
          <p:spPr bwMode="auto">
            <a:xfrm>
              <a:off x="304" y="360"/>
              <a:ext cx="998" cy="901"/>
            </a:xfrm>
            <a:custGeom>
              <a:avLst/>
              <a:gdLst>
                <a:gd name="T0" fmla="*/ 104 w 419"/>
                <a:gd name="T1" fmla="*/ 333 h 378"/>
                <a:gd name="T2" fmla="*/ 36 w 419"/>
                <a:gd name="T3" fmla="*/ 255 h 378"/>
                <a:gd name="T4" fmla="*/ 29 w 419"/>
                <a:gd name="T5" fmla="*/ 116 h 378"/>
                <a:gd name="T6" fmla="*/ 129 w 419"/>
                <a:gd name="T7" fmla="*/ 21 h 378"/>
                <a:gd name="T8" fmla="*/ 284 w 419"/>
                <a:gd name="T9" fmla="*/ 21 h 378"/>
                <a:gd name="T10" fmla="*/ 390 w 419"/>
                <a:gd name="T11" fmla="*/ 125 h 378"/>
                <a:gd name="T12" fmla="*/ 393 w 419"/>
                <a:gd name="T13" fmla="*/ 267 h 378"/>
                <a:gd name="T14" fmla="*/ 393 w 419"/>
                <a:gd name="T15" fmla="*/ 267 h 378"/>
                <a:gd name="T16" fmla="*/ 300 w 419"/>
                <a:gd name="T17" fmla="*/ 358 h 378"/>
                <a:gd name="T18" fmla="*/ 145 w 419"/>
                <a:gd name="T19" fmla="*/ 355 h 378"/>
                <a:gd name="T20" fmla="*/ 104 w 419"/>
                <a:gd name="T21" fmla="*/ 333 h 378"/>
                <a:gd name="T22" fmla="*/ 316 w 419"/>
                <a:gd name="T23" fmla="*/ 47 h 378"/>
                <a:gd name="T24" fmla="*/ 282 w 419"/>
                <a:gd name="T25" fmla="*/ 28 h 378"/>
                <a:gd name="T26" fmla="*/ 131 w 419"/>
                <a:gd name="T27" fmla="*/ 27 h 378"/>
                <a:gd name="T28" fmla="*/ 35 w 419"/>
                <a:gd name="T29" fmla="*/ 119 h 378"/>
                <a:gd name="T30" fmla="*/ 148 w 419"/>
                <a:gd name="T31" fmla="*/ 349 h 378"/>
                <a:gd name="T32" fmla="*/ 297 w 419"/>
                <a:gd name="T33" fmla="*/ 352 h 378"/>
                <a:gd name="T34" fmla="*/ 387 w 419"/>
                <a:gd name="T35" fmla="*/ 265 h 378"/>
                <a:gd name="T36" fmla="*/ 387 w 419"/>
                <a:gd name="T37" fmla="*/ 265 h 378"/>
                <a:gd name="T38" fmla="*/ 316 w 419"/>
                <a:gd name="T39" fmla="*/ 47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9" h="378">
                  <a:moveTo>
                    <a:pt x="104" y="333"/>
                  </a:moveTo>
                  <a:cubicBezTo>
                    <a:pt x="75" y="313"/>
                    <a:pt x="51" y="286"/>
                    <a:pt x="36" y="255"/>
                  </a:cubicBezTo>
                  <a:cubicBezTo>
                    <a:pt x="13" y="210"/>
                    <a:pt x="10" y="160"/>
                    <a:pt x="29" y="116"/>
                  </a:cubicBezTo>
                  <a:cubicBezTo>
                    <a:pt x="47" y="74"/>
                    <a:pt x="82" y="40"/>
                    <a:pt x="129" y="21"/>
                  </a:cubicBezTo>
                  <a:cubicBezTo>
                    <a:pt x="179" y="0"/>
                    <a:pt x="236" y="1"/>
                    <a:pt x="284" y="21"/>
                  </a:cubicBezTo>
                  <a:cubicBezTo>
                    <a:pt x="332" y="42"/>
                    <a:pt x="369" y="79"/>
                    <a:pt x="390" y="125"/>
                  </a:cubicBezTo>
                  <a:cubicBezTo>
                    <a:pt x="411" y="172"/>
                    <a:pt x="412" y="223"/>
                    <a:pt x="393" y="267"/>
                  </a:cubicBezTo>
                  <a:cubicBezTo>
                    <a:pt x="393" y="267"/>
                    <a:pt x="393" y="267"/>
                    <a:pt x="393" y="267"/>
                  </a:cubicBezTo>
                  <a:cubicBezTo>
                    <a:pt x="376" y="309"/>
                    <a:pt x="343" y="341"/>
                    <a:pt x="300" y="358"/>
                  </a:cubicBezTo>
                  <a:cubicBezTo>
                    <a:pt x="252" y="378"/>
                    <a:pt x="195" y="377"/>
                    <a:pt x="145" y="355"/>
                  </a:cubicBezTo>
                  <a:cubicBezTo>
                    <a:pt x="130" y="349"/>
                    <a:pt x="117" y="342"/>
                    <a:pt x="104" y="333"/>
                  </a:cubicBezTo>
                  <a:close/>
                  <a:moveTo>
                    <a:pt x="316" y="47"/>
                  </a:moveTo>
                  <a:cubicBezTo>
                    <a:pt x="305" y="39"/>
                    <a:pt x="294" y="33"/>
                    <a:pt x="282" y="28"/>
                  </a:cubicBezTo>
                  <a:cubicBezTo>
                    <a:pt x="235" y="8"/>
                    <a:pt x="180" y="7"/>
                    <a:pt x="131" y="27"/>
                  </a:cubicBezTo>
                  <a:cubicBezTo>
                    <a:pt x="86" y="45"/>
                    <a:pt x="52" y="78"/>
                    <a:pt x="35" y="119"/>
                  </a:cubicBezTo>
                  <a:cubicBezTo>
                    <a:pt x="0" y="204"/>
                    <a:pt x="50" y="307"/>
                    <a:pt x="148" y="349"/>
                  </a:cubicBezTo>
                  <a:cubicBezTo>
                    <a:pt x="196" y="370"/>
                    <a:pt x="251" y="371"/>
                    <a:pt x="297" y="352"/>
                  </a:cubicBezTo>
                  <a:cubicBezTo>
                    <a:pt x="338" y="335"/>
                    <a:pt x="370" y="304"/>
                    <a:pt x="387" y="265"/>
                  </a:cubicBezTo>
                  <a:cubicBezTo>
                    <a:pt x="387" y="265"/>
                    <a:pt x="387" y="265"/>
                    <a:pt x="387" y="265"/>
                  </a:cubicBezTo>
                  <a:cubicBezTo>
                    <a:pt x="419" y="188"/>
                    <a:pt x="386" y="96"/>
                    <a:pt x="316" y="4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0" name="Freeform 71">
              <a:extLst>
                <a:ext uri="{FF2B5EF4-FFF2-40B4-BE49-F238E27FC236}">
                  <a16:creationId xmlns="" xmlns:a16="http://schemas.microsoft.com/office/drawing/2014/main" id="{76725C72-E93B-4292-8618-BBFC6EB152E9}"/>
                </a:ext>
              </a:extLst>
            </p:cNvPr>
            <p:cNvSpPr>
              <a:spLocks/>
            </p:cNvSpPr>
            <p:nvPr/>
          </p:nvSpPr>
          <p:spPr bwMode="auto">
            <a:xfrm>
              <a:off x="573" y="610"/>
              <a:ext cx="52" cy="31"/>
            </a:xfrm>
            <a:custGeom>
              <a:avLst/>
              <a:gdLst>
                <a:gd name="T0" fmla="*/ 2 w 22"/>
                <a:gd name="T1" fmla="*/ 11 h 13"/>
                <a:gd name="T2" fmla="*/ 1 w 22"/>
                <a:gd name="T3" fmla="*/ 7 h 13"/>
                <a:gd name="T4" fmla="*/ 10 w 22"/>
                <a:gd name="T5" fmla="*/ 0 h 13"/>
                <a:gd name="T6" fmla="*/ 21 w 22"/>
                <a:gd name="T7" fmla="*/ 3 h 13"/>
                <a:gd name="T8" fmla="*/ 21 w 22"/>
                <a:gd name="T9" fmla="*/ 8 h 13"/>
                <a:gd name="T10" fmla="*/ 16 w 22"/>
                <a:gd name="T11" fmla="*/ 9 h 13"/>
                <a:gd name="T12" fmla="*/ 11 w 22"/>
                <a:gd name="T13" fmla="*/ 7 h 13"/>
                <a:gd name="T14" fmla="*/ 8 w 22"/>
                <a:gd name="T15" fmla="*/ 10 h 13"/>
                <a:gd name="T16" fmla="*/ 3 w 22"/>
                <a:gd name="T17" fmla="*/ 12 h 13"/>
                <a:gd name="T18" fmla="*/ 2 w 22"/>
                <a:gd name="T19"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 y="11"/>
                  </a:moveTo>
                  <a:cubicBezTo>
                    <a:pt x="1" y="10"/>
                    <a:pt x="0" y="9"/>
                    <a:pt x="1" y="7"/>
                  </a:cubicBezTo>
                  <a:cubicBezTo>
                    <a:pt x="3" y="4"/>
                    <a:pt x="6" y="1"/>
                    <a:pt x="10" y="0"/>
                  </a:cubicBezTo>
                  <a:cubicBezTo>
                    <a:pt x="14" y="0"/>
                    <a:pt x="18" y="1"/>
                    <a:pt x="21" y="3"/>
                  </a:cubicBezTo>
                  <a:cubicBezTo>
                    <a:pt x="22" y="5"/>
                    <a:pt x="22" y="7"/>
                    <a:pt x="21" y="8"/>
                  </a:cubicBezTo>
                  <a:cubicBezTo>
                    <a:pt x="20" y="10"/>
                    <a:pt x="17" y="10"/>
                    <a:pt x="16" y="9"/>
                  </a:cubicBezTo>
                  <a:cubicBezTo>
                    <a:pt x="15" y="8"/>
                    <a:pt x="13" y="7"/>
                    <a:pt x="11" y="7"/>
                  </a:cubicBezTo>
                  <a:cubicBezTo>
                    <a:pt x="10" y="8"/>
                    <a:pt x="8" y="9"/>
                    <a:pt x="8" y="10"/>
                  </a:cubicBezTo>
                  <a:cubicBezTo>
                    <a:pt x="7" y="12"/>
                    <a:pt x="5" y="13"/>
                    <a:pt x="3" y="12"/>
                  </a:cubicBezTo>
                  <a:cubicBezTo>
                    <a:pt x="3"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1" name="Freeform 72">
              <a:extLst>
                <a:ext uri="{FF2B5EF4-FFF2-40B4-BE49-F238E27FC236}">
                  <a16:creationId xmlns="" xmlns:a16="http://schemas.microsoft.com/office/drawing/2014/main" id="{D151EA47-95AD-4B65-BB4E-7AA0FC0B3BF8}"/>
                </a:ext>
              </a:extLst>
            </p:cNvPr>
            <p:cNvSpPr>
              <a:spLocks/>
            </p:cNvSpPr>
            <p:nvPr/>
          </p:nvSpPr>
          <p:spPr bwMode="auto">
            <a:xfrm>
              <a:off x="737" y="520"/>
              <a:ext cx="55" cy="31"/>
            </a:xfrm>
            <a:custGeom>
              <a:avLst/>
              <a:gdLst>
                <a:gd name="T0" fmla="*/ 2 w 23"/>
                <a:gd name="T1" fmla="*/ 12 h 13"/>
                <a:gd name="T2" fmla="*/ 1 w 23"/>
                <a:gd name="T3" fmla="*/ 8 h 13"/>
                <a:gd name="T4" fmla="*/ 10 w 23"/>
                <a:gd name="T5" fmla="*/ 0 h 13"/>
                <a:gd name="T6" fmla="*/ 22 w 23"/>
                <a:gd name="T7" fmla="*/ 5 h 13"/>
                <a:gd name="T8" fmla="*/ 21 w 23"/>
                <a:gd name="T9" fmla="*/ 10 h 13"/>
                <a:gd name="T10" fmla="*/ 16 w 23"/>
                <a:gd name="T11" fmla="*/ 9 h 13"/>
                <a:gd name="T12" fmla="*/ 11 w 23"/>
                <a:gd name="T13" fmla="*/ 7 h 13"/>
                <a:gd name="T14" fmla="*/ 7 w 23"/>
                <a:gd name="T15" fmla="*/ 10 h 13"/>
                <a:gd name="T16" fmla="*/ 3 w 23"/>
                <a:gd name="T17" fmla="*/ 12 h 13"/>
                <a:gd name="T18" fmla="*/ 2 w 23"/>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13">
                  <a:moveTo>
                    <a:pt x="2" y="12"/>
                  </a:moveTo>
                  <a:cubicBezTo>
                    <a:pt x="1" y="11"/>
                    <a:pt x="0" y="9"/>
                    <a:pt x="1" y="8"/>
                  </a:cubicBezTo>
                  <a:cubicBezTo>
                    <a:pt x="2" y="4"/>
                    <a:pt x="6" y="1"/>
                    <a:pt x="10" y="0"/>
                  </a:cubicBezTo>
                  <a:cubicBezTo>
                    <a:pt x="15" y="0"/>
                    <a:pt x="19" y="2"/>
                    <a:pt x="22" y="5"/>
                  </a:cubicBezTo>
                  <a:cubicBezTo>
                    <a:pt x="23" y="7"/>
                    <a:pt x="22" y="9"/>
                    <a:pt x="21" y="10"/>
                  </a:cubicBezTo>
                  <a:cubicBezTo>
                    <a:pt x="19" y="11"/>
                    <a:pt x="17" y="11"/>
                    <a:pt x="16" y="9"/>
                  </a:cubicBezTo>
                  <a:cubicBezTo>
                    <a:pt x="15" y="8"/>
                    <a:pt x="13" y="7"/>
                    <a:pt x="11" y="7"/>
                  </a:cubicBezTo>
                  <a:cubicBezTo>
                    <a:pt x="9" y="7"/>
                    <a:pt x="8" y="8"/>
                    <a:pt x="7" y="10"/>
                  </a:cubicBezTo>
                  <a:cubicBezTo>
                    <a:pt x="7" y="12"/>
                    <a:pt x="5" y="13"/>
                    <a:pt x="3" y="12"/>
                  </a:cubicBezTo>
                  <a:cubicBezTo>
                    <a:pt x="3" y="12"/>
                    <a:pt x="2" y="12"/>
                    <a:pt x="2"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2" name="Freeform 73">
              <a:extLst>
                <a:ext uri="{FF2B5EF4-FFF2-40B4-BE49-F238E27FC236}">
                  <a16:creationId xmlns="" xmlns:a16="http://schemas.microsoft.com/office/drawing/2014/main" id="{20EA0FE9-9489-486A-B2B1-5D84FC1BF27F}"/>
                </a:ext>
              </a:extLst>
            </p:cNvPr>
            <p:cNvSpPr>
              <a:spLocks/>
            </p:cNvSpPr>
            <p:nvPr/>
          </p:nvSpPr>
          <p:spPr bwMode="auto">
            <a:xfrm>
              <a:off x="918" y="579"/>
              <a:ext cx="53" cy="34"/>
            </a:xfrm>
            <a:custGeom>
              <a:avLst/>
              <a:gdLst>
                <a:gd name="T0" fmla="*/ 2 w 22"/>
                <a:gd name="T1" fmla="*/ 13 h 14"/>
                <a:gd name="T2" fmla="*/ 1 w 22"/>
                <a:gd name="T3" fmla="*/ 10 h 14"/>
                <a:gd name="T4" fmla="*/ 9 w 22"/>
                <a:gd name="T5" fmla="*/ 1 h 14"/>
                <a:gd name="T6" fmla="*/ 21 w 22"/>
                <a:gd name="T7" fmla="*/ 4 h 14"/>
                <a:gd name="T8" fmla="*/ 21 w 22"/>
                <a:gd name="T9" fmla="*/ 9 h 14"/>
                <a:gd name="T10" fmla="*/ 16 w 22"/>
                <a:gd name="T11" fmla="*/ 9 h 14"/>
                <a:gd name="T12" fmla="*/ 11 w 22"/>
                <a:gd name="T13" fmla="*/ 7 h 14"/>
                <a:gd name="T14" fmla="*/ 8 w 22"/>
                <a:gd name="T15" fmla="*/ 11 h 14"/>
                <a:gd name="T16" fmla="*/ 3 w 22"/>
                <a:gd name="T17" fmla="*/ 14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1"/>
                    <a:pt x="1" y="10"/>
                  </a:cubicBezTo>
                  <a:cubicBezTo>
                    <a:pt x="1" y="5"/>
                    <a:pt x="5" y="2"/>
                    <a:pt x="9" y="1"/>
                  </a:cubicBezTo>
                  <a:cubicBezTo>
                    <a:pt x="13" y="0"/>
                    <a:pt x="18" y="1"/>
                    <a:pt x="21" y="4"/>
                  </a:cubicBezTo>
                  <a:cubicBezTo>
                    <a:pt x="22" y="5"/>
                    <a:pt x="22" y="7"/>
                    <a:pt x="21" y="9"/>
                  </a:cubicBezTo>
                  <a:cubicBezTo>
                    <a:pt x="20" y="10"/>
                    <a:pt x="18" y="10"/>
                    <a:pt x="16" y="9"/>
                  </a:cubicBezTo>
                  <a:cubicBezTo>
                    <a:pt x="15" y="8"/>
                    <a:pt x="13" y="7"/>
                    <a:pt x="11" y="7"/>
                  </a:cubicBezTo>
                  <a:cubicBezTo>
                    <a:pt x="9" y="8"/>
                    <a:pt x="8" y="9"/>
                    <a:pt x="8" y="11"/>
                  </a:cubicBezTo>
                  <a:cubicBezTo>
                    <a:pt x="7" y="13"/>
                    <a:pt x="5" y="14"/>
                    <a:pt x="3" y="14"/>
                  </a:cubicBezTo>
                  <a:cubicBezTo>
                    <a:pt x="3" y="14"/>
                    <a:pt x="2"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3" name="Freeform 74">
              <a:extLst>
                <a:ext uri="{FF2B5EF4-FFF2-40B4-BE49-F238E27FC236}">
                  <a16:creationId xmlns="" xmlns:a16="http://schemas.microsoft.com/office/drawing/2014/main" id="{670FE0B2-90D4-415E-9AD7-C92F359BDB62}"/>
                </a:ext>
              </a:extLst>
            </p:cNvPr>
            <p:cNvSpPr>
              <a:spLocks/>
            </p:cNvSpPr>
            <p:nvPr/>
          </p:nvSpPr>
          <p:spPr bwMode="auto">
            <a:xfrm>
              <a:off x="640" y="777"/>
              <a:ext cx="52" cy="34"/>
            </a:xfrm>
            <a:custGeom>
              <a:avLst/>
              <a:gdLst>
                <a:gd name="T0" fmla="*/ 2 w 22"/>
                <a:gd name="T1" fmla="*/ 13 h 14"/>
                <a:gd name="T2" fmla="*/ 1 w 22"/>
                <a:gd name="T3" fmla="*/ 9 h 14"/>
                <a:gd name="T4" fmla="*/ 9 w 22"/>
                <a:gd name="T5" fmla="*/ 1 h 14"/>
                <a:gd name="T6" fmla="*/ 21 w 22"/>
                <a:gd name="T7" fmla="*/ 5 h 14"/>
                <a:gd name="T8" fmla="*/ 21 w 22"/>
                <a:gd name="T9" fmla="*/ 9 h 14"/>
                <a:gd name="T10" fmla="*/ 16 w 22"/>
                <a:gd name="T11" fmla="*/ 9 h 14"/>
                <a:gd name="T12" fmla="*/ 11 w 22"/>
                <a:gd name="T13" fmla="*/ 8 h 14"/>
                <a:gd name="T14" fmla="*/ 7 w 22"/>
                <a:gd name="T15" fmla="*/ 11 h 14"/>
                <a:gd name="T16" fmla="*/ 3 w 22"/>
                <a:gd name="T17" fmla="*/ 13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0"/>
                    <a:pt x="1" y="9"/>
                  </a:cubicBezTo>
                  <a:cubicBezTo>
                    <a:pt x="2" y="5"/>
                    <a:pt x="5" y="2"/>
                    <a:pt x="9" y="1"/>
                  </a:cubicBezTo>
                  <a:cubicBezTo>
                    <a:pt x="13" y="0"/>
                    <a:pt x="18" y="2"/>
                    <a:pt x="21" y="5"/>
                  </a:cubicBezTo>
                  <a:cubicBezTo>
                    <a:pt x="22" y="6"/>
                    <a:pt x="22" y="8"/>
                    <a:pt x="21" y="9"/>
                  </a:cubicBezTo>
                  <a:cubicBezTo>
                    <a:pt x="19" y="11"/>
                    <a:pt x="17" y="11"/>
                    <a:pt x="16" y="9"/>
                  </a:cubicBezTo>
                  <a:cubicBezTo>
                    <a:pt x="14" y="8"/>
                    <a:pt x="12" y="7"/>
                    <a:pt x="11" y="8"/>
                  </a:cubicBezTo>
                  <a:cubicBezTo>
                    <a:pt x="9" y="8"/>
                    <a:pt x="8" y="9"/>
                    <a:pt x="7" y="11"/>
                  </a:cubicBezTo>
                  <a:cubicBezTo>
                    <a:pt x="7" y="13"/>
                    <a:pt x="5" y="14"/>
                    <a:pt x="3"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4" name="Freeform 75">
              <a:extLst>
                <a:ext uri="{FF2B5EF4-FFF2-40B4-BE49-F238E27FC236}">
                  <a16:creationId xmlns="" xmlns:a16="http://schemas.microsoft.com/office/drawing/2014/main" id="{5D480735-C812-4A74-B917-E5A0D4EC7940}"/>
                </a:ext>
              </a:extLst>
            </p:cNvPr>
            <p:cNvSpPr>
              <a:spLocks/>
            </p:cNvSpPr>
            <p:nvPr/>
          </p:nvSpPr>
          <p:spPr bwMode="auto">
            <a:xfrm>
              <a:off x="759" y="656"/>
              <a:ext cx="47" cy="31"/>
            </a:xfrm>
            <a:custGeom>
              <a:avLst/>
              <a:gdLst>
                <a:gd name="T0" fmla="*/ 1 w 20"/>
                <a:gd name="T1" fmla="*/ 12 h 13"/>
                <a:gd name="T2" fmla="*/ 0 w 20"/>
                <a:gd name="T3" fmla="*/ 8 h 13"/>
                <a:gd name="T4" fmla="*/ 8 w 20"/>
                <a:gd name="T5" fmla="*/ 1 h 13"/>
                <a:gd name="T6" fmla="*/ 19 w 20"/>
                <a:gd name="T7" fmla="*/ 4 h 13"/>
                <a:gd name="T8" fmla="*/ 19 w 20"/>
                <a:gd name="T9" fmla="*/ 9 h 13"/>
                <a:gd name="T10" fmla="*/ 14 w 20"/>
                <a:gd name="T11" fmla="*/ 9 h 13"/>
                <a:gd name="T12" fmla="*/ 10 w 20"/>
                <a:gd name="T13" fmla="*/ 8 h 13"/>
                <a:gd name="T14" fmla="*/ 7 w 20"/>
                <a:gd name="T15" fmla="*/ 10 h 13"/>
                <a:gd name="T16" fmla="*/ 3 w 20"/>
                <a:gd name="T17" fmla="*/ 13 h 13"/>
                <a:gd name="T18" fmla="*/ 1 w 20"/>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13">
                  <a:moveTo>
                    <a:pt x="1" y="12"/>
                  </a:moveTo>
                  <a:cubicBezTo>
                    <a:pt x="0" y="11"/>
                    <a:pt x="0" y="10"/>
                    <a:pt x="0" y="8"/>
                  </a:cubicBezTo>
                  <a:cubicBezTo>
                    <a:pt x="1" y="5"/>
                    <a:pt x="4" y="2"/>
                    <a:pt x="8" y="1"/>
                  </a:cubicBezTo>
                  <a:cubicBezTo>
                    <a:pt x="12" y="0"/>
                    <a:pt x="16" y="1"/>
                    <a:pt x="19" y="4"/>
                  </a:cubicBezTo>
                  <a:cubicBezTo>
                    <a:pt x="20" y="5"/>
                    <a:pt x="20" y="7"/>
                    <a:pt x="19" y="9"/>
                  </a:cubicBezTo>
                  <a:cubicBezTo>
                    <a:pt x="18" y="10"/>
                    <a:pt x="15" y="10"/>
                    <a:pt x="14" y="9"/>
                  </a:cubicBezTo>
                  <a:cubicBezTo>
                    <a:pt x="13" y="8"/>
                    <a:pt x="11" y="7"/>
                    <a:pt x="10" y="8"/>
                  </a:cubicBezTo>
                  <a:cubicBezTo>
                    <a:pt x="8" y="8"/>
                    <a:pt x="7" y="9"/>
                    <a:pt x="7" y="10"/>
                  </a:cubicBezTo>
                  <a:cubicBezTo>
                    <a:pt x="6" y="12"/>
                    <a:pt x="4" y="13"/>
                    <a:pt x="3" y="13"/>
                  </a:cubicBezTo>
                  <a:cubicBezTo>
                    <a:pt x="2" y="13"/>
                    <a:pt x="2" y="12"/>
                    <a:pt x="1"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5" name="Freeform 76">
              <a:extLst>
                <a:ext uri="{FF2B5EF4-FFF2-40B4-BE49-F238E27FC236}">
                  <a16:creationId xmlns="" xmlns:a16="http://schemas.microsoft.com/office/drawing/2014/main" id="{162D7C36-1DEA-4EEF-B5D8-DB9AAD40E9B8}"/>
                </a:ext>
              </a:extLst>
            </p:cNvPr>
            <p:cNvSpPr>
              <a:spLocks/>
            </p:cNvSpPr>
            <p:nvPr/>
          </p:nvSpPr>
          <p:spPr bwMode="auto">
            <a:xfrm>
              <a:off x="554" y="939"/>
              <a:ext cx="45" cy="31"/>
            </a:xfrm>
            <a:custGeom>
              <a:avLst/>
              <a:gdLst>
                <a:gd name="T0" fmla="*/ 2 w 19"/>
                <a:gd name="T1" fmla="*/ 13 h 13"/>
                <a:gd name="T2" fmla="*/ 0 w 19"/>
                <a:gd name="T3" fmla="*/ 10 h 13"/>
                <a:gd name="T4" fmla="*/ 7 w 19"/>
                <a:gd name="T5" fmla="*/ 1 h 13"/>
                <a:gd name="T6" fmla="*/ 18 w 19"/>
                <a:gd name="T7" fmla="*/ 4 h 13"/>
                <a:gd name="T8" fmla="*/ 17 w 19"/>
                <a:gd name="T9" fmla="*/ 9 h 13"/>
                <a:gd name="T10" fmla="*/ 12 w 19"/>
                <a:gd name="T11" fmla="*/ 9 h 13"/>
                <a:gd name="T12" fmla="*/ 9 w 19"/>
                <a:gd name="T13" fmla="*/ 8 h 13"/>
                <a:gd name="T14" fmla="*/ 7 w 19"/>
                <a:gd name="T15" fmla="*/ 10 h 13"/>
                <a:gd name="T16" fmla="*/ 4 w 19"/>
                <a:gd name="T17" fmla="*/ 13 h 13"/>
                <a:gd name="T18" fmla="*/ 2 w 19"/>
                <a:gd name="T1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3">
                  <a:moveTo>
                    <a:pt x="2" y="13"/>
                  </a:moveTo>
                  <a:cubicBezTo>
                    <a:pt x="1" y="12"/>
                    <a:pt x="0" y="11"/>
                    <a:pt x="0" y="10"/>
                  </a:cubicBezTo>
                  <a:cubicBezTo>
                    <a:pt x="0" y="6"/>
                    <a:pt x="3" y="2"/>
                    <a:pt x="7" y="1"/>
                  </a:cubicBezTo>
                  <a:cubicBezTo>
                    <a:pt x="11" y="0"/>
                    <a:pt x="15" y="1"/>
                    <a:pt x="18" y="4"/>
                  </a:cubicBezTo>
                  <a:cubicBezTo>
                    <a:pt x="19" y="6"/>
                    <a:pt x="19" y="8"/>
                    <a:pt x="17" y="9"/>
                  </a:cubicBezTo>
                  <a:cubicBezTo>
                    <a:pt x="16" y="10"/>
                    <a:pt x="14" y="10"/>
                    <a:pt x="12" y="9"/>
                  </a:cubicBezTo>
                  <a:cubicBezTo>
                    <a:pt x="11" y="8"/>
                    <a:pt x="10" y="7"/>
                    <a:pt x="9" y="8"/>
                  </a:cubicBezTo>
                  <a:cubicBezTo>
                    <a:pt x="8" y="8"/>
                    <a:pt x="7" y="9"/>
                    <a:pt x="7" y="10"/>
                  </a:cubicBezTo>
                  <a:cubicBezTo>
                    <a:pt x="7" y="12"/>
                    <a:pt x="6" y="13"/>
                    <a:pt x="4"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06" name="Freeform 77">
              <a:extLst>
                <a:ext uri="{FF2B5EF4-FFF2-40B4-BE49-F238E27FC236}">
                  <a16:creationId xmlns="" xmlns:a16="http://schemas.microsoft.com/office/drawing/2014/main" id="{E7785867-F8FD-4AE4-AD79-CB6A158FDA37}"/>
                </a:ext>
              </a:extLst>
            </p:cNvPr>
            <p:cNvSpPr>
              <a:spLocks/>
            </p:cNvSpPr>
            <p:nvPr/>
          </p:nvSpPr>
          <p:spPr bwMode="auto">
            <a:xfrm>
              <a:off x="487" y="753"/>
              <a:ext cx="50" cy="29"/>
            </a:xfrm>
            <a:custGeom>
              <a:avLst/>
              <a:gdLst>
                <a:gd name="T0" fmla="*/ 2 w 21"/>
                <a:gd name="T1" fmla="*/ 9 h 12"/>
                <a:gd name="T2" fmla="*/ 1 w 21"/>
                <a:gd name="T3" fmla="*/ 9 h 12"/>
                <a:gd name="T4" fmla="*/ 1 w 21"/>
                <a:gd name="T5" fmla="*/ 4 h 12"/>
                <a:gd name="T6" fmla="*/ 11 w 21"/>
                <a:gd name="T7" fmla="*/ 0 h 12"/>
                <a:gd name="T8" fmla="*/ 20 w 21"/>
                <a:gd name="T9" fmla="*/ 6 h 12"/>
                <a:gd name="T10" fmla="*/ 19 w 21"/>
                <a:gd name="T11" fmla="*/ 11 h 12"/>
                <a:gd name="T12" fmla="*/ 14 w 21"/>
                <a:gd name="T13" fmla="*/ 10 h 12"/>
                <a:gd name="T14" fmla="*/ 10 w 21"/>
                <a:gd name="T15" fmla="*/ 7 h 12"/>
                <a:gd name="T16" fmla="*/ 6 w 21"/>
                <a:gd name="T17" fmla="*/ 9 h 12"/>
                <a:gd name="T18" fmla="*/ 2 w 21"/>
                <a:gd name="T19"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12">
                  <a:moveTo>
                    <a:pt x="2" y="9"/>
                  </a:moveTo>
                  <a:cubicBezTo>
                    <a:pt x="2" y="9"/>
                    <a:pt x="1" y="9"/>
                    <a:pt x="1" y="9"/>
                  </a:cubicBezTo>
                  <a:cubicBezTo>
                    <a:pt x="0" y="8"/>
                    <a:pt x="0" y="6"/>
                    <a:pt x="1" y="4"/>
                  </a:cubicBezTo>
                  <a:cubicBezTo>
                    <a:pt x="3" y="1"/>
                    <a:pt x="7" y="0"/>
                    <a:pt x="11" y="0"/>
                  </a:cubicBezTo>
                  <a:cubicBezTo>
                    <a:pt x="15" y="1"/>
                    <a:pt x="18" y="3"/>
                    <a:pt x="20" y="6"/>
                  </a:cubicBezTo>
                  <a:cubicBezTo>
                    <a:pt x="21" y="8"/>
                    <a:pt x="20" y="10"/>
                    <a:pt x="19" y="11"/>
                  </a:cubicBezTo>
                  <a:cubicBezTo>
                    <a:pt x="17" y="12"/>
                    <a:pt x="15" y="11"/>
                    <a:pt x="14" y="10"/>
                  </a:cubicBezTo>
                  <a:cubicBezTo>
                    <a:pt x="13" y="8"/>
                    <a:pt x="12" y="7"/>
                    <a:pt x="10" y="7"/>
                  </a:cubicBezTo>
                  <a:cubicBezTo>
                    <a:pt x="9" y="7"/>
                    <a:pt x="7" y="8"/>
                    <a:pt x="6" y="9"/>
                  </a:cubicBezTo>
                  <a:cubicBezTo>
                    <a:pt x="5" y="10"/>
                    <a:pt x="3" y="10"/>
                    <a:pt x="2"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latin typeface="Open Sans" panose="020B0606030504020204" pitchFamily="34" charset="0"/>
                <a:ea typeface="Open Sans" panose="020B0606030504020204" pitchFamily="34" charset="0"/>
                <a:cs typeface="Open Sans" panose="020B0606030504020204" pitchFamily="34" charset="0"/>
              </a:endParaRPr>
            </a:p>
          </p:txBody>
        </p:sp>
      </p:grpSp>
      <p:sp>
        <p:nvSpPr>
          <p:cNvPr id="107" name="TextBox 106">
            <a:extLst>
              <a:ext uri="{FF2B5EF4-FFF2-40B4-BE49-F238E27FC236}">
                <a16:creationId xmlns="" xmlns:a16="http://schemas.microsoft.com/office/drawing/2014/main" id="{192627C7-F78D-499B-845B-72863FF2D601}"/>
              </a:ext>
            </a:extLst>
          </p:cNvPr>
          <p:cNvSpPr txBox="1"/>
          <p:nvPr/>
        </p:nvSpPr>
        <p:spPr>
          <a:xfrm>
            <a:off x="2441806" y="376361"/>
            <a:ext cx="7308411"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Death Difference </a:t>
            </a:r>
            <a:r>
              <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rPr>
              <a:t>B</a:t>
            </a: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y Age</a:t>
            </a:r>
            <a:endPar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sp>
        <p:nvSpPr>
          <p:cNvPr id="108" name="Rectangle 107">
            <a:extLst>
              <a:ext uri="{FF2B5EF4-FFF2-40B4-BE49-F238E27FC236}">
                <a16:creationId xmlns="" xmlns:a16="http://schemas.microsoft.com/office/drawing/2014/main" id="{1740FEA1-DC3C-48B8-BC4E-A77848503261}"/>
              </a:ext>
            </a:extLst>
          </p:cNvPr>
          <p:cNvSpPr/>
          <p:nvPr/>
        </p:nvSpPr>
        <p:spPr>
          <a:xfrm>
            <a:off x="1208809" y="1096694"/>
            <a:ext cx="9774382" cy="504818"/>
          </a:xfrm>
          <a:prstGeom prst="rect">
            <a:avLst/>
          </a:prstGeom>
        </p:spPr>
        <p:txBody>
          <a:bodyPr wrap="square">
            <a:spAutoFit/>
          </a:bodyPr>
          <a:lstStyle/>
          <a:p>
            <a:pPr algn="ctr">
              <a:lnSpc>
                <a:spcPct val="150000"/>
              </a:lnSpc>
            </a:pPr>
            <a:r>
              <a:rPr lang="en-US" sz="2000" dirty="0" smtClean="0">
                <a:solidFill>
                  <a:schemeClr val="bg1"/>
                </a:solidFill>
                <a:latin typeface="Open Sans" panose="020B0606030504020204" pitchFamily="34" charset="0"/>
                <a:ea typeface="Open Sans" panose="020B0606030504020204" pitchFamily="34" charset="0"/>
                <a:cs typeface="Open Sans" panose="020B0606030504020204" pitchFamily="34" charset="0"/>
              </a:rPr>
              <a:t>90+ age group for each quarter of the year 2021</a:t>
            </a:r>
            <a:endParaRPr lang="en-US" sz="200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p:txBody>
      </p:sp>
      <p:graphicFrame>
        <p:nvGraphicFramePr>
          <p:cNvPr id="3" name="Table 2"/>
          <p:cNvGraphicFramePr>
            <a:graphicFrameLocks noGrp="1"/>
          </p:cNvGraphicFramePr>
          <p:nvPr>
            <p:extLst>
              <p:ext uri="{D42A27DB-BD31-4B8C-83A1-F6EECF244321}">
                <p14:modId xmlns:p14="http://schemas.microsoft.com/office/powerpoint/2010/main" val="3374225074"/>
              </p:ext>
            </p:extLst>
          </p:nvPr>
        </p:nvGraphicFramePr>
        <p:xfrm>
          <a:off x="6782534" y="2131566"/>
          <a:ext cx="4888766" cy="4078736"/>
        </p:xfrm>
        <a:graphic>
          <a:graphicData uri="http://schemas.openxmlformats.org/drawingml/2006/table">
            <a:tbl>
              <a:tblPr>
                <a:tableStyleId>{21E4AEA4-8DFA-4A89-87EB-49C32662AFE0}</a:tableStyleId>
              </a:tblPr>
              <a:tblGrid>
                <a:gridCol w="1299167"/>
                <a:gridCol w="859743"/>
                <a:gridCol w="1509326"/>
                <a:gridCol w="66869"/>
                <a:gridCol w="1153661"/>
              </a:tblGrid>
              <a:tr h="824913">
                <a:tc>
                  <a:txBody>
                    <a:bodyPr/>
                    <a:lstStyle/>
                    <a:p>
                      <a:pPr algn="ctr" fontAlgn="t"/>
                      <a:r>
                        <a:rPr lang="en-US" sz="1400" b="1" u="none" strike="noStrike" dirty="0" smtClean="0">
                          <a:solidFill>
                            <a:schemeClr val="tx1"/>
                          </a:solidFill>
                          <a:effectLst>
                            <a:outerShdw blurRad="38100" dist="38100" dir="2700000" algn="tl">
                              <a:srgbClr val="000000">
                                <a:alpha val="43137"/>
                              </a:srgbClr>
                            </a:outerShdw>
                          </a:effectLst>
                          <a:latin typeface="Open Sans"/>
                        </a:rPr>
                        <a:t>Quarter</a:t>
                      </a:r>
                      <a:endParaRPr lang="en-US" sz="1400" b="1" i="0" u="none" strike="noStrike" dirty="0">
                        <a:solidFill>
                          <a:schemeClr val="tx1"/>
                        </a:solidFill>
                        <a:effectLst>
                          <a:outerShdw blurRad="38100" dist="38100" dir="2700000" algn="tl">
                            <a:srgbClr val="000000">
                              <a:alpha val="43137"/>
                            </a:srgbClr>
                          </a:outerShdw>
                        </a:effectLst>
                        <a:latin typeface="Open Sans"/>
                      </a:endParaRPr>
                    </a:p>
                  </a:txBody>
                  <a:tcPr marL="9525" marR="9525" marT="9525" marB="0">
                    <a:solidFill>
                      <a:schemeClr val="bg1">
                        <a:lumMod val="85000"/>
                      </a:schemeClr>
                    </a:solidFill>
                  </a:tcPr>
                </a:tc>
                <a:tc>
                  <a:txBody>
                    <a:bodyPr/>
                    <a:lstStyle/>
                    <a:p>
                      <a:pPr algn="ctr" fontAlgn="t"/>
                      <a:r>
                        <a:rPr lang="en-US" sz="1400" b="1" u="none" strike="noStrike" dirty="0">
                          <a:solidFill>
                            <a:schemeClr val="tx1"/>
                          </a:solidFill>
                          <a:effectLst>
                            <a:outerShdw blurRad="38100" dist="38100" dir="2700000" algn="tl">
                              <a:srgbClr val="000000">
                                <a:alpha val="43137"/>
                              </a:srgbClr>
                            </a:outerShdw>
                          </a:effectLst>
                          <a:latin typeface="Open Sans"/>
                        </a:rPr>
                        <a:t>Sex</a:t>
                      </a:r>
                      <a:endParaRPr lang="en-US" sz="1400" b="1" i="0" u="none" strike="noStrike" dirty="0">
                        <a:solidFill>
                          <a:schemeClr val="tx1"/>
                        </a:solidFill>
                        <a:effectLst>
                          <a:outerShdw blurRad="38100" dist="38100" dir="2700000" algn="tl">
                            <a:srgbClr val="000000">
                              <a:alpha val="43137"/>
                            </a:srgbClr>
                          </a:outerShdw>
                        </a:effectLst>
                        <a:latin typeface="Open Sans"/>
                      </a:endParaRPr>
                    </a:p>
                  </a:txBody>
                  <a:tcPr marL="9525" marR="9525" marT="9525" marB="0">
                    <a:solidFill>
                      <a:schemeClr val="bg1">
                        <a:lumMod val="85000"/>
                      </a:schemeClr>
                    </a:solidFill>
                  </a:tcPr>
                </a:tc>
                <a:tc>
                  <a:txBody>
                    <a:bodyPr/>
                    <a:lstStyle/>
                    <a:p>
                      <a:pPr algn="ctr" fontAlgn="t"/>
                      <a:r>
                        <a:rPr lang="en-US" sz="1400" b="1" u="none" strike="noStrike" dirty="0" smtClean="0">
                          <a:solidFill>
                            <a:schemeClr val="tx1"/>
                          </a:solidFill>
                          <a:effectLst>
                            <a:outerShdw blurRad="38100" dist="38100" dir="2700000" algn="tl">
                              <a:srgbClr val="000000">
                                <a:alpha val="43137"/>
                              </a:srgbClr>
                            </a:outerShdw>
                          </a:effectLst>
                          <a:latin typeface="Open Sans"/>
                        </a:rPr>
                        <a:t>Age Groups</a:t>
                      </a:r>
                      <a:endParaRPr lang="en-US" sz="1400" b="1" i="0" u="none" strike="noStrike" dirty="0">
                        <a:solidFill>
                          <a:schemeClr val="tx1"/>
                        </a:solidFill>
                        <a:effectLst>
                          <a:outerShdw blurRad="38100" dist="38100" dir="2700000" algn="tl">
                            <a:srgbClr val="000000">
                              <a:alpha val="43137"/>
                            </a:srgbClr>
                          </a:outerShdw>
                        </a:effectLst>
                        <a:latin typeface="Open Sans"/>
                      </a:endParaRPr>
                    </a:p>
                  </a:txBody>
                  <a:tcPr marL="9525" marR="9525" marT="9525" marB="0">
                    <a:solidFill>
                      <a:schemeClr val="bg1">
                        <a:lumMod val="85000"/>
                      </a:schemeClr>
                    </a:solidFill>
                  </a:tcPr>
                </a:tc>
                <a:tc>
                  <a:txBody>
                    <a:bodyPr/>
                    <a:lstStyle/>
                    <a:p>
                      <a:pPr algn="ctr" fontAlgn="t"/>
                      <a:endParaRPr lang="en-US" sz="1400" b="1" i="0" u="none" strike="noStrike" dirty="0">
                        <a:solidFill>
                          <a:schemeClr val="tx1"/>
                        </a:solidFill>
                        <a:effectLst>
                          <a:outerShdw blurRad="38100" dist="38100" dir="2700000" algn="tl">
                            <a:srgbClr val="000000">
                              <a:alpha val="43137"/>
                            </a:srgbClr>
                          </a:outerShdw>
                        </a:effectLst>
                        <a:latin typeface="Open Sans"/>
                      </a:endParaRPr>
                    </a:p>
                  </a:txBody>
                  <a:tcPr marL="9525" marR="9525" marT="9525" marB="0">
                    <a:solidFill>
                      <a:schemeClr val="bg1">
                        <a:lumMod val="85000"/>
                      </a:schemeClr>
                    </a:solidFill>
                  </a:tcPr>
                </a:tc>
                <a:tc>
                  <a:txBody>
                    <a:bodyPr/>
                    <a:lstStyle/>
                    <a:p>
                      <a:pPr algn="ctr" fontAlgn="t"/>
                      <a:r>
                        <a:rPr lang="en-US" sz="1400" b="1" u="none" strike="noStrike" dirty="0" smtClean="0">
                          <a:solidFill>
                            <a:schemeClr val="tx1"/>
                          </a:solidFill>
                          <a:effectLst>
                            <a:outerShdw blurRad="38100" dist="38100" dir="2700000" algn="tl">
                              <a:srgbClr val="000000">
                                <a:alpha val="43137"/>
                              </a:srgbClr>
                            </a:outerShdw>
                          </a:effectLst>
                          <a:latin typeface="Open Sans"/>
                        </a:rPr>
                        <a:t>Deaths in 2021</a:t>
                      </a:r>
                      <a:endParaRPr lang="en-US" sz="1400" b="1" i="0" u="none" strike="noStrike" dirty="0">
                        <a:solidFill>
                          <a:schemeClr val="tx1"/>
                        </a:solidFill>
                        <a:effectLst>
                          <a:outerShdw blurRad="38100" dist="38100" dir="2700000" algn="tl">
                            <a:srgbClr val="000000">
                              <a:alpha val="43137"/>
                            </a:srgbClr>
                          </a:outerShdw>
                        </a:effectLst>
                        <a:latin typeface="Open Sans"/>
                      </a:endParaRPr>
                    </a:p>
                  </a:txBody>
                  <a:tcPr marL="9525" marR="9525" marT="9525" marB="0">
                    <a:solidFill>
                      <a:schemeClr val="bg1">
                        <a:lumMod val="85000"/>
                      </a:schemeClr>
                    </a:solidFill>
                  </a:tcPr>
                </a:tc>
              </a:tr>
              <a:tr h="779084">
                <a:tc>
                  <a:txBody>
                    <a:bodyPr/>
                    <a:lstStyle/>
                    <a:p>
                      <a:pPr algn="ctr" fontAlgn="t"/>
                      <a:r>
                        <a:rPr lang="en-US" sz="1400" u="none" strike="noStrike" dirty="0" smtClean="0">
                          <a:effectLst/>
                        </a:rPr>
                        <a:t>1</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All</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90+</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1688</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r>
              <a:tr h="824913">
                <a:tc>
                  <a:txBody>
                    <a:bodyPr/>
                    <a:lstStyle/>
                    <a:p>
                      <a:pPr algn="ctr" fontAlgn="t"/>
                      <a:r>
                        <a:rPr lang="en-US" sz="1400" u="none" strike="noStrike" dirty="0" smtClean="0">
                          <a:effectLst/>
                        </a:rPr>
                        <a:t>2</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All</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90+</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37</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r>
              <a:tr h="824913">
                <a:tc>
                  <a:txBody>
                    <a:bodyPr/>
                    <a:lstStyle/>
                    <a:p>
                      <a:pPr algn="ctr" fontAlgn="t"/>
                      <a:r>
                        <a:rPr lang="en-US" sz="1400" u="none" strike="noStrike" dirty="0" smtClean="0">
                          <a:effectLst/>
                        </a:rPr>
                        <a:t>3</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All</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marL="0" marR="0" indent="0" algn="ctr" defTabSz="914400" rtl="0" eaLnBrk="1" fontAlgn="t" latinLnBrk="0" hangingPunct="1">
                        <a:lnSpc>
                          <a:spcPct val="100000"/>
                        </a:lnSpc>
                        <a:spcBef>
                          <a:spcPts val="0"/>
                        </a:spcBef>
                        <a:spcAft>
                          <a:spcPts val="0"/>
                        </a:spcAft>
                        <a:buClrTx/>
                        <a:buSzTx/>
                        <a:buFontTx/>
                        <a:buNone/>
                        <a:tabLst/>
                        <a:defRPr/>
                      </a:pPr>
                      <a:r>
                        <a:rPr lang="en-US" sz="1400" u="none" strike="noStrike" dirty="0" smtClean="0">
                          <a:effectLst/>
                        </a:rPr>
                        <a:t>90+</a:t>
                      </a:r>
                    </a:p>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202</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r>
              <a:tr h="824913">
                <a:tc>
                  <a:txBody>
                    <a:bodyPr/>
                    <a:lstStyle/>
                    <a:p>
                      <a:pPr algn="ctr" fontAlgn="t"/>
                      <a:r>
                        <a:rPr lang="en-US" sz="1400" u="none" strike="noStrike" dirty="0" smtClean="0">
                          <a:effectLst/>
                        </a:rPr>
                        <a:t>4</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All</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marL="0" marR="0" indent="0" algn="ctr" defTabSz="914400" rtl="0" eaLnBrk="1" fontAlgn="t" latinLnBrk="0" hangingPunct="1">
                        <a:lnSpc>
                          <a:spcPct val="100000"/>
                        </a:lnSpc>
                        <a:spcBef>
                          <a:spcPts val="0"/>
                        </a:spcBef>
                        <a:spcAft>
                          <a:spcPts val="0"/>
                        </a:spcAft>
                        <a:buClrTx/>
                        <a:buSzTx/>
                        <a:buFontTx/>
                        <a:buNone/>
                        <a:tabLst/>
                        <a:defRPr/>
                      </a:pPr>
                      <a:r>
                        <a:rPr lang="en-US" sz="1400" u="none" strike="noStrike" dirty="0" smtClean="0">
                          <a:effectLst/>
                        </a:rPr>
                        <a:t>90+</a:t>
                      </a:r>
                    </a:p>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endParaRPr lang="en-US" sz="1400" b="0" i="0" u="none" strike="noStrike" dirty="0">
                        <a:solidFill>
                          <a:srgbClr val="000000"/>
                        </a:solidFill>
                        <a:effectLst/>
                        <a:latin typeface="Arial"/>
                      </a:endParaRPr>
                    </a:p>
                  </a:txBody>
                  <a:tcPr marL="9525" marR="9525" marT="9525" marB="0">
                    <a:solidFill>
                      <a:schemeClr val="bg1">
                        <a:lumMod val="85000"/>
                      </a:schemeClr>
                    </a:solidFill>
                  </a:tcPr>
                </a:tc>
                <a:tc>
                  <a:txBody>
                    <a:bodyPr/>
                    <a:lstStyle/>
                    <a:p>
                      <a:pPr algn="ctr" fontAlgn="t"/>
                      <a:r>
                        <a:rPr lang="en-US" sz="1400" u="none" strike="noStrike" dirty="0" smtClean="0">
                          <a:effectLst/>
                        </a:rPr>
                        <a:t>920</a:t>
                      </a:r>
                      <a:endParaRPr lang="en-US" sz="1400" b="0" i="0" u="none" strike="noStrike" dirty="0">
                        <a:solidFill>
                          <a:srgbClr val="000000"/>
                        </a:solidFill>
                        <a:effectLst/>
                        <a:latin typeface="Arial"/>
                      </a:endParaRPr>
                    </a:p>
                  </a:txBody>
                  <a:tcPr marL="9525" marR="9525" marT="9525" marB="0">
                    <a:solidFill>
                      <a:schemeClr val="bg1">
                        <a:lumMod val="85000"/>
                      </a:schemeClr>
                    </a:solidFill>
                  </a:tcPr>
                </a:tc>
              </a:tr>
            </a:tbl>
          </a:graphicData>
        </a:graphic>
      </p:graphicFrame>
      <p:graphicFrame>
        <p:nvGraphicFramePr>
          <p:cNvPr id="111" name="Chart 110"/>
          <p:cNvGraphicFramePr>
            <a:graphicFrameLocks/>
          </p:cNvGraphicFramePr>
          <p:nvPr>
            <p:extLst>
              <p:ext uri="{D42A27DB-BD31-4B8C-83A1-F6EECF244321}">
                <p14:modId xmlns:p14="http://schemas.microsoft.com/office/powerpoint/2010/main" val="112680469"/>
              </p:ext>
            </p:extLst>
          </p:nvPr>
        </p:nvGraphicFramePr>
        <p:xfrm>
          <a:off x="333026" y="1969812"/>
          <a:ext cx="5762974" cy="42150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628839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23B8E6C3-DC38-478C-AE6B-F72BC965DB93}"/>
              </a:ext>
            </a:extLst>
          </p:cNvPr>
          <p:cNvSpPr/>
          <p:nvPr/>
        </p:nvSpPr>
        <p:spPr>
          <a:xfrm>
            <a:off x="0" y="1941110"/>
            <a:ext cx="12192000" cy="555203"/>
          </a:xfrm>
          <a:prstGeom prst="rect">
            <a:avLst/>
          </a:prstGeom>
          <a:gradFill>
            <a:gsLst>
              <a:gs pos="0">
                <a:srgbClr val="373656">
                  <a:lumMod val="40000"/>
                </a:srgbClr>
              </a:gs>
              <a:gs pos="100000">
                <a:srgbClr val="282844">
                  <a:lumMod val="90000"/>
                  <a:lumOff val="10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 name="Rectangle 16">
            <a:extLst>
              <a:ext uri="{FF2B5EF4-FFF2-40B4-BE49-F238E27FC236}">
                <a16:creationId xmlns="" xmlns:a16="http://schemas.microsoft.com/office/drawing/2014/main" id="{23B8E6C3-DC38-478C-AE6B-F72BC965DB93}"/>
              </a:ext>
            </a:extLst>
          </p:cNvPr>
          <p:cNvSpPr/>
          <p:nvPr/>
        </p:nvSpPr>
        <p:spPr>
          <a:xfrm>
            <a:off x="0" y="5260855"/>
            <a:ext cx="12192000" cy="954744"/>
          </a:xfrm>
          <a:prstGeom prst="rect">
            <a:avLst/>
          </a:prstGeom>
          <a:gradFill>
            <a:gsLst>
              <a:gs pos="0">
                <a:srgbClr val="373656"/>
              </a:gs>
              <a:gs pos="100000">
                <a:srgbClr val="282844"/>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20" name="TextBox 19">
            <a:extLst>
              <a:ext uri="{FF2B5EF4-FFF2-40B4-BE49-F238E27FC236}">
                <a16:creationId xmlns="" xmlns:a16="http://schemas.microsoft.com/office/drawing/2014/main" id="{C3163F6A-009A-4579-81CD-ACF992CC806C}"/>
              </a:ext>
            </a:extLst>
          </p:cNvPr>
          <p:cNvSpPr txBox="1"/>
          <p:nvPr/>
        </p:nvSpPr>
        <p:spPr>
          <a:xfrm>
            <a:off x="2961970" y="135061"/>
            <a:ext cx="6268063"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Males Deaths By Age</a:t>
            </a:r>
            <a:endPar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1331004504"/>
              </p:ext>
            </p:extLst>
          </p:nvPr>
        </p:nvGraphicFramePr>
        <p:xfrm>
          <a:off x="419100" y="1989920"/>
          <a:ext cx="6350001" cy="2910288"/>
        </p:xfrm>
        <a:graphic>
          <a:graphicData uri="http://schemas.openxmlformats.org/drawingml/2006/table">
            <a:tbl>
              <a:tblPr>
                <a:effectLst>
                  <a:reflection blurRad="6350" stA="52000" endA="300" endPos="35000" dir="5400000" sy="-100000" algn="bl" rotWithShape="0"/>
                </a:effectLst>
                <a:tableStyleId>{5940675A-B579-460E-94D1-54222C63F5DA}</a:tableStyleId>
              </a:tblPr>
              <a:tblGrid>
                <a:gridCol w="809751"/>
                <a:gridCol w="607314"/>
                <a:gridCol w="1110235"/>
                <a:gridCol w="1714965"/>
                <a:gridCol w="500142"/>
                <a:gridCol w="1607594"/>
              </a:tblGrid>
              <a:tr h="970096">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Week</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Sex</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Age groups</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Deaths</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2020</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2021</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r>
              <a:tr h="970096">
                <a:tc>
                  <a:txBody>
                    <a:bodyPr/>
                    <a:lstStyle/>
                    <a:p>
                      <a:pPr algn="ctr" fontAlgn="t"/>
                      <a:r>
                        <a:rPr lang="en-US" sz="1400" u="none" strike="noStrike" dirty="0" smtClean="0">
                          <a:effectLst/>
                        </a:rPr>
                        <a:t>Week 30</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Male</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75-79</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Total Registered Deaths</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584</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749</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r>
              <a:tr h="970096">
                <a:tc>
                  <a:txBody>
                    <a:bodyPr/>
                    <a:lstStyle/>
                    <a:p>
                      <a:pPr algn="ctr" fontAlgn="t"/>
                      <a:r>
                        <a:rPr lang="en-US" sz="1400" u="none" strike="noStrike" dirty="0" smtClean="0">
                          <a:effectLst/>
                        </a:rPr>
                        <a:t>Week 52</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Male</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75-79</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Total Registered Deaths</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826</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571</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r>
            </a:tbl>
          </a:graphicData>
        </a:graphic>
      </p:graphicFrame>
      <p:graphicFrame>
        <p:nvGraphicFramePr>
          <p:cNvPr id="23" name="Chart 22"/>
          <p:cNvGraphicFramePr>
            <a:graphicFrameLocks/>
          </p:cNvGraphicFramePr>
          <p:nvPr>
            <p:extLst>
              <p:ext uri="{D42A27DB-BD31-4B8C-83A1-F6EECF244321}">
                <p14:modId xmlns:p14="http://schemas.microsoft.com/office/powerpoint/2010/main" val="2724541396"/>
              </p:ext>
            </p:extLst>
          </p:nvPr>
        </p:nvGraphicFramePr>
        <p:xfrm>
          <a:off x="6934200" y="1941110"/>
          <a:ext cx="5029200" cy="398979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526730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23B8E6C3-DC38-478C-AE6B-F72BC965DB93}"/>
              </a:ext>
            </a:extLst>
          </p:cNvPr>
          <p:cNvSpPr/>
          <p:nvPr/>
        </p:nvSpPr>
        <p:spPr>
          <a:xfrm>
            <a:off x="0" y="1941110"/>
            <a:ext cx="12192000" cy="555203"/>
          </a:xfrm>
          <a:prstGeom prst="rect">
            <a:avLst/>
          </a:prstGeom>
          <a:gradFill>
            <a:gsLst>
              <a:gs pos="0">
                <a:srgbClr val="373656">
                  <a:lumMod val="40000"/>
                </a:srgbClr>
              </a:gs>
              <a:gs pos="100000">
                <a:srgbClr val="282844">
                  <a:lumMod val="90000"/>
                  <a:lumOff val="10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17" name="Rectangle 16">
            <a:extLst>
              <a:ext uri="{FF2B5EF4-FFF2-40B4-BE49-F238E27FC236}">
                <a16:creationId xmlns="" xmlns:a16="http://schemas.microsoft.com/office/drawing/2014/main" id="{23B8E6C3-DC38-478C-AE6B-F72BC965DB93}"/>
              </a:ext>
            </a:extLst>
          </p:cNvPr>
          <p:cNvSpPr/>
          <p:nvPr/>
        </p:nvSpPr>
        <p:spPr>
          <a:xfrm>
            <a:off x="0" y="5260855"/>
            <a:ext cx="12192000" cy="954744"/>
          </a:xfrm>
          <a:prstGeom prst="rect">
            <a:avLst/>
          </a:prstGeom>
          <a:gradFill>
            <a:gsLst>
              <a:gs pos="0">
                <a:srgbClr val="373656"/>
              </a:gs>
              <a:gs pos="100000">
                <a:srgbClr val="282844"/>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Open Sans" panose="020B0606030504020204" pitchFamily="34" charset="0"/>
              <a:ea typeface="Open Sans" panose="020B0606030504020204" pitchFamily="34" charset="0"/>
              <a:cs typeface="Open Sans" panose="020B0606030504020204" pitchFamily="34" charset="0"/>
            </a:endParaRPr>
          </a:p>
        </p:txBody>
      </p:sp>
      <p:sp>
        <p:nvSpPr>
          <p:cNvPr id="20" name="TextBox 19">
            <a:extLst>
              <a:ext uri="{FF2B5EF4-FFF2-40B4-BE49-F238E27FC236}">
                <a16:creationId xmlns="" xmlns:a16="http://schemas.microsoft.com/office/drawing/2014/main" id="{C3163F6A-009A-4579-81CD-ACF992CC806C}"/>
              </a:ext>
            </a:extLst>
          </p:cNvPr>
          <p:cNvSpPr txBox="1"/>
          <p:nvPr/>
        </p:nvSpPr>
        <p:spPr>
          <a:xfrm>
            <a:off x="2647782" y="135061"/>
            <a:ext cx="6896440" cy="830997"/>
          </a:xfrm>
          <a:prstGeom prst="rect">
            <a:avLst/>
          </a:prstGeom>
          <a:noFill/>
        </p:spPr>
        <p:txBody>
          <a:bodyPr wrap="none" rtlCol="0">
            <a:spAutoFit/>
          </a:bodyPr>
          <a:lstStyle/>
          <a:p>
            <a:pPr algn="ctr"/>
            <a:r>
              <a:rPr lang="en-US" sz="4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Females Deaths By Age</a:t>
            </a:r>
            <a:endParaRPr lang="en-US" sz="4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3593515602"/>
              </p:ext>
            </p:extLst>
          </p:nvPr>
        </p:nvGraphicFramePr>
        <p:xfrm>
          <a:off x="5499100" y="1939120"/>
          <a:ext cx="6350001" cy="2910288"/>
        </p:xfrm>
        <a:graphic>
          <a:graphicData uri="http://schemas.openxmlformats.org/drawingml/2006/table">
            <a:tbl>
              <a:tblPr>
                <a:effectLst>
                  <a:reflection blurRad="6350" stA="52000" endA="300" endPos="35000" dir="5400000" sy="-100000" algn="bl" rotWithShape="0"/>
                </a:effectLst>
                <a:tableStyleId>{5940675A-B579-460E-94D1-54222C63F5DA}</a:tableStyleId>
              </a:tblPr>
              <a:tblGrid>
                <a:gridCol w="809751"/>
                <a:gridCol w="607314"/>
                <a:gridCol w="1110235"/>
                <a:gridCol w="1714965"/>
                <a:gridCol w="500142"/>
                <a:gridCol w="1607594"/>
              </a:tblGrid>
              <a:tr h="970096">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Week</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Sex</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Age groups</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Deaths</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2020</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c>
                  <a:txBody>
                    <a:bodyPr/>
                    <a:lstStyle/>
                    <a:p>
                      <a:pPr algn="ctr" fontAlgn="t"/>
                      <a:endParaRPr lang="en-US" sz="1600" b="1" u="none" strike="noStrike" kern="2500" baseline="0" dirty="0" smtClean="0">
                        <a:solidFill>
                          <a:srgbClr val="FFC000"/>
                        </a:solidFill>
                        <a:effectLst/>
                      </a:endParaRPr>
                    </a:p>
                    <a:p>
                      <a:pPr algn="ctr" fontAlgn="t"/>
                      <a:r>
                        <a:rPr lang="en-US" sz="1600" b="1" u="none" strike="noStrike" kern="2500" baseline="0" dirty="0" smtClean="0">
                          <a:solidFill>
                            <a:srgbClr val="FFC000"/>
                          </a:solidFill>
                          <a:effectLst/>
                        </a:rPr>
                        <a:t>2021</a:t>
                      </a:r>
                      <a:endParaRPr lang="en-US" sz="1600" b="1" i="0" u="none" strike="noStrike" kern="2500" baseline="0" dirty="0">
                        <a:solidFill>
                          <a:srgbClr val="FFC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73656"/>
                    </a:solidFill>
                  </a:tcPr>
                </a:tc>
              </a:tr>
              <a:tr h="970096">
                <a:tc>
                  <a:txBody>
                    <a:bodyPr/>
                    <a:lstStyle/>
                    <a:p>
                      <a:pPr algn="ctr" fontAlgn="t"/>
                      <a:r>
                        <a:rPr lang="en-US" sz="1400" u="none" strike="noStrike" dirty="0" smtClean="0">
                          <a:effectLst/>
                        </a:rPr>
                        <a:t>Week 27</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Female</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85-89</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Total Registered Deaths</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b="0" i="0" u="none" strike="noStrike" dirty="0">
                          <a:solidFill>
                            <a:srgbClr val="000000"/>
                          </a:solidFill>
                          <a:effectLst/>
                          <a:latin typeface="Arial"/>
                        </a:rPr>
                        <a:t>872</a:t>
                      </a: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b="0" i="0" u="none" strike="noStrike" dirty="0">
                          <a:solidFill>
                            <a:srgbClr val="000000"/>
                          </a:solidFill>
                          <a:effectLst/>
                          <a:latin typeface="Arial"/>
                        </a:rPr>
                        <a:t>890</a:t>
                      </a: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r>
              <a:tr h="970096">
                <a:tc>
                  <a:txBody>
                    <a:bodyPr/>
                    <a:lstStyle/>
                    <a:p>
                      <a:pPr algn="ctr" fontAlgn="t"/>
                      <a:r>
                        <a:rPr lang="en-US" sz="1400" u="none" strike="noStrike" dirty="0" smtClean="0">
                          <a:effectLst/>
                        </a:rPr>
                        <a:t>Week 35</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Female</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85-89</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u="none" strike="noStrike" dirty="0" smtClean="0">
                          <a:effectLst/>
                        </a:rPr>
                        <a:t>Total Registered Deaths</a:t>
                      </a:r>
                      <a:endParaRPr lang="en-US" sz="1400" b="0" i="0" u="none" strike="noStrike" dirty="0">
                        <a:solidFill>
                          <a:srgbClr val="000000"/>
                        </a:solidFill>
                        <a:effectLst/>
                        <a:latin typeface="Arial"/>
                      </a:endParaRP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b="0" i="0" u="none" strike="noStrike" dirty="0">
                          <a:solidFill>
                            <a:srgbClr val="000000"/>
                          </a:solidFill>
                          <a:effectLst/>
                          <a:latin typeface="Arial"/>
                        </a:rPr>
                        <a:t>808</a:t>
                      </a: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fontAlgn="t"/>
                      <a:r>
                        <a:rPr lang="en-US" sz="1400" b="0" i="0" u="none" strike="noStrike" dirty="0">
                          <a:solidFill>
                            <a:srgbClr val="000000"/>
                          </a:solidFill>
                          <a:effectLst/>
                          <a:latin typeface="Arial"/>
                        </a:rPr>
                        <a:t>763</a:t>
                      </a:r>
                    </a:p>
                  </a:txBody>
                  <a:tcPr marL="9525" marR="9525" marT="952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r>
            </a:tbl>
          </a:graphicData>
        </a:graphic>
      </p:graphicFrame>
      <p:graphicFrame>
        <p:nvGraphicFramePr>
          <p:cNvPr id="7" name="Chart 6"/>
          <p:cNvGraphicFramePr>
            <a:graphicFrameLocks/>
          </p:cNvGraphicFramePr>
          <p:nvPr>
            <p:extLst>
              <p:ext uri="{D42A27DB-BD31-4B8C-83A1-F6EECF244321}">
                <p14:modId xmlns:p14="http://schemas.microsoft.com/office/powerpoint/2010/main" val="545857360"/>
              </p:ext>
            </p:extLst>
          </p:nvPr>
        </p:nvGraphicFramePr>
        <p:xfrm>
          <a:off x="127000" y="1803400"/>
          <a:ext cx="5397500" cy="384232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650194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4">
            <a:extLst>
              <a:ext uri="{FF2B5EF4-FFF2-40B4-BE49-F238E27FC236}">
                <a16:creationId xmlns="" xmlns:a16="http://schemas.microsoft.com/office/drawing/2014/main" id="{A8636DF4-A36D-4CF3-8EFA-834772F9D43C}"/>
              </a:ext>
            </a:extLst>
          </p:cNvPr>
          <p:cNvGrpSpPr>
            <a:grpSpLocks noChangeAspect="1"/>
          </p:cNvGrpSpPr>
          <p:nvPr/>
        </p:nvGrpSpPr>
        <p:grpSpPr bwMode="auto">
          <a:xfrm>
            <a:off x="11289652" y="-250009"/>
            <a:ext cx="1090195" cy="1079134"/>
            <a:chOff x="108" y="124"/>
            <a:chExt cx="1380" cy="1366"/>
          </a:xfrm>
        </p:grpSpPr>
        <p:sp>
          <p:nvSpPr>
            <p:cNvPr id="43" name="AutoShape 3">
              <a:extLst>
                <a:ext uri="{FF2B5EF4-FFF2-40B4-BE49-F238E27FC236}">
                  <a16:creationId xmlns="" xmlns:a16="http://schemas.microsoft.com/office/drawing/2014/main" id="{C44AB3F2-15EE-441B-BA25-9B60004D4486}"/>
                </a:ext>
              </a:extLst>
            </p:cNvPr>
            <p:cNvSpPr>
              <a:spLocks noChangeAspect="1" noChangeArrowheads="1" noTextEdit="1"/>
            </p:cNvSpPr>
            <p:nvPr/>
          </p:nvSpPr>
          <p:spPr bwMode="auto">
            <a:xfrm>
              <a:off x="108" y="124"/>
              <a:ext cx="1380" cy="1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5">
              <a:extLst>
                <a:ext uri="{FF2B5EF4-FFF2-40B4-BE49-F238E27FC236}">
                  <a16:creationId xmlns="" xmlns:a16="http://schemas.microsoft.com/office/drawing/2014/main" id="{71E85D9D-BDB0-4678-8899-30474AB94824}"/>
                </a:ext>
              </a:extLst>
            </p:cNvPr>
            <p:cNvSpPr>
              <a:spLocks/>
            </p:cNvSpPr>
            <p:nvPr/>
          </p:nvSpPr>
          <p:spPr bwMode="auto">
            <a:xfrm>
              <a:off x="997" y="377"/>
              <a:ext cx="38" cy="57"/>
            </a:xfrm>
            <a:custGeom>
              <a:avLst/>
              <a:gdLst>
                <a:gd name="T0" fmla="*/ 2 w 16"/>
                <a:gd name="T1" fmla="*/ 23 h 24"/>
                <a:gd name="T2" fmla="*/ 1 w 16"/>
                <a:gd name="T3" fmla="*/ 19 h 24"/>
                <a:gd name="T4" fmla="*/ 9 w 16"/>
                <a:gd name="T5" fmla="*/ 2 h 24"/>
                <a:gd name="T6" fmla="*/ 13 w 16"/>
                <a:gd name="T7" fmla="*/ 1 h 24"/>
                <a:gd name="T8" fmla="*/ 15 w 16"/>
                <a:gd name="T9" fmla="*/ 5 h 24"/>
                <a:gd name="T10" fmla="*/ 7 w 16"/>
                <a:gd name="T11" fmla="*/ 22 h 24"/>
                <a:gd name="T12" fmla="*/ 3 w 16"/>
                <a:gd name="T13" fmla="*/ 23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1" y="22"/>
                    <a:pt x="0" y="20"/>
                    <a:pt x="1" y="19"/>
                  </a:cubicBezTo>
                  <a:cubicBezTo>
                    <a:pt x="9" y="2"/>
                    <a:pt x="9" y="2"/>
                    <a:pt x="9" y="2"/>
                  </a:cubicBezTo>
                  <a:cubicBezTo>
                    <a:pt x="9" y="1"/>
                    <a:pt x="11" y="0"/>
                    <a:pt x="13" y="1"/>
                  </a:cubicBezTo>
                  <a:cubicBezTo>
                    <a:pt x="15" y="1"/>
                    <a:pt x="16" y="3"/>
                    <a:pt x="15" y="5"/>
                  </a:cubicBezTo>
                  <a:cubicBezTo>
                    <a:pt x="7" y="22"/>
                    <a:pt x="7" y="22"/>
                    <a:pt x="7" y="22"/>
                  </a:cubicBezTo>
                  <a:cubicBezTo>
                    <a:pt x="7" y="23"/>
                    <a:pt x="4" y="24"/>
                    <a:pt x="3" y="23"/>
                  </a:cubicBezTo>
                  <a:cubicBezTo>
                    <a:pt x="2" y="23"/>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 xmlns:a16="http://schemas.microsoft.com/office/drawing/2014/main" id="{CB6E16AB-84CA-4B4D-A6E6-33A5FEBADBE6}"/>
                </a:ext>
              </a:extLst>
            </p:cNvPr>
            <p:cNvSpPr>
              <a:spLocks/>
            </p:cNvSpPr>
            <p:nvPr/>
          </p:nvSpPr>
          <p:spPr bwMode="auto">
            <a:xfrm>
              <a:off x="764" y="329"/>
              <a:ext cx="26" cy="57"/>
            </a:xfrm>
            <a:custGeom>
              <a:avLst/>
              <a:gdLst>
                <a:gd name="T0" fmla="*/ 5 w 11"/>
                <a:gd name="T1" fmla="*/ 23 h 24"/>
                <a:gd name="T2" fmla="*/ 4 w 11"/>
                <a:gd name="T3" fmla="*/ 20 h 24"/>
                <a:gd name="T4" fmla="*/ 1 w 11"/>
                <a:gd name="T5" fmla="*/ 5 h 24"/>
                <a:gd name="T6" fmla="*/ 3 w 11"/>
                <a:gd name="T7" fmla="*/ 1 h 24"/>
                <a:gd name="T8" fmla="*/ 7 w 11"/>
                <a:gd name="T9" fmla="*/ 2 h 24"/>
                <a:gd name="T10" fmla="*/ 11 w 11"/>
                <a:gd name="T11" fmla="*/ 20 h 24"/>
                <a:gd name="T12" fmla="*/ 7 w 11"/>
                <a:gd name="T13" fmla="*/ 24 h 24"/>
                <a:gd name="T14" fmla="*/ 5 w 11"/>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4">
                  <a:moveTo>
                    <a:pt x="5" y="23"/>
                  </a:moveTo>
                  <a:cubicBezTo>
                    <a:pt x="5" y="23"/>
                    <a:pt x="4" y="22"/>
                    <a:pt x="4" y="20"/>
                  </a:cubicBezTo>
                  <a:cubicBezTo>
                    <a:pt x="4" y="15"/>
                    <a:pt x="3" y="10"/>
                    <a:pt x="1" y="5"/>
                  </a:cubicBezTo>
                  <a:cubicBezTo>
                    <a:pt x="0" y="3"/>
                    <a:pt x="1" y="1"/>
                    <a:pt x="3" y="1"/>
                  </a:cubicBezTo>
                  <a:cubicBezTo>
                    <a:pt x="4" y="0"/>
                    <a:pt x="6" y="1"/>
                    <a:pt x="7" y="2"/>
                  </a:cubicBezTo>
                  <a:cubicBezTo>
                    <a:pt x="10" y="8"/>
                    <a:pt x="11" y="14"/>
                    <a:pt x="11" y="20"/>
                  </a:cubicBezTo>
                  <a:cubicBezTo>
                    <a:pt x="11" y="22"/>
                    <a:pt x="9" y="24"/>
                    <a:pt x="7" y="24"/>
                  </a:cubicBezTo>
                  <a:cubicBezTo>
                    <a:pt x="7" y="24"/>
                    <a:pt x="6" y="24"/>
                    <a:pt x="5"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 xmlns:a16="http://schemas.microsoft.com/office/drawing/2014/main" id="{A59C92CC-7257-4980-A83B-2853526C3D45}"/>
                </a:ext>
              </a:extLst>
            </p:cNvPr>
            <p:cNvSpPr>
              <a:spLocks/>
            </p:cNvSpPr>
            <p:nvPr/>
          </p:nvSpPr>
          <p:spPr bwMode="auto">
            <a:xfrm>
              <a:off x="554" y="374"/>
              <a:ext cx="36" cy="57"/>
            </a:xfrm>
            <a:custGeom>
              <a:avLst/>
              <a:gdLst>
                <a:gd name="T0" fmla="*/ 9 w 15"/>
                <a:gd name="T1" fmla="*/ 23 h 24"/>
                <a:gd name="T2" fmla="*/ 8 w 15"/>
                <a:gd name="T3" fmla="*/ 21 h 24"/>
                <a:gd name="T4" fmla="*/ 1 w 15"/>
                <a:gd name="T5" fmla="*/ 6 h 24"/>
                <a:gd name="T6" fmla="*/ 2 w 15"/>
                <a:gd name="T7" fmla="*/ 1 h 24"/>
                <a:gd name="T8" fmla="*/ 7 w 15"/>
                <a:gd name="T9" fmla="*/ 2 h 24"/>
                <a:gd name="T10" fmla="*/ 14 w 15"/>
                <a:gd name="T11" fmla="*/ 19 h 24"/>
                <a:gd name="T12" fmla="*/ 12 w 15"/>
                <a:gd name="T13" fmla="*/ 24 h 24"/>
                <a:gd name="T14" fmla="*/ 9 w 15"/>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4">
                  <a:moveTo>
                    <a:pt x="9" y="23"/>
                  </a:moveTo>
                  <a:cubicBezTo>
                    <a:pt x="8" y="23"/>
                    <a:pt x="8" y="22"/>
                    <a:pt x="8" y="21"/>
                  </a:cubicBezTo>
                  <a:cubicBezTo>
                    <a:pt x="6" y="16"/>
                    <a:pt x="4" y="11"/>
                    <a:pt x="1" y="6"/>
                  </a:cubicBezTo>
                  <a:cubicBezTo>
                    <a:pt x="0" y="4"/>
                    <a:pt x="0" y="2"/>
                    <a:pt x="2" y="1"/>
                  </a:cubicBezTo>
                  <a:cubicBezTo>
                    <a:pt x="3" y="0"/>
                    <a:pt x="6" y="0"/>
                    <a:pt x="7" y="2"/>
                  </a:cubicBezTo>
                  <a:cubicBezTo>
                    <a:pt x="10" y="7"/>
                    <a:pt x="12" y="13"/>
                    <a:pt x="14" y="19"/>
                  </a:cubicBezTo>
                  <a:cubicBezTo>
                    <a:pt x="15" y="21"/>
                    <a:pt x="14" y="23"/>
                    <a:pt x="12" y="24"/>
                  </a:cubicBezTo>
                  <a:cubicBezTo>
                    <a:pt x="11" y="24"/>
                    <a:pt x="10" y="24"/>
                    <a:pt x="9"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 xmlns:a16="http://schemas.microsoft.com/office/drawing/2014/main" id="{10A76F74-1C02-48DA-BB70-E964E80F61DD}"/>
                </a:ext>
              </a:extLst>
            </p:cNvPr>
            <p:cNvSpPr>
              <a:spLocks/>
            </p:cNvSpPr>
            <p:nvPr/>
          </p:nvSpPr>
          <p:spPr bwMode="auto">
            <a:xfrm>
              <a:off x="363" y="543"/>
              <a:ext cx="57" cy="41"/>
            </a:xfrm>
            <a:custGeom>
              <a:avLst/>
              <a:gdLst>
                <a:gd name="T0" fmla="*/ 2 w 24"/>
                <a:gd name="T1" fmla="*/ 7 h 17"/>
                <a:gd name="T2" fmla="*/ 1 w 24"/>
                <a:gd name="T3" fmla="*/ 3 h 17"/>
                <a:gd name="T4" fmla="*/ 6 w 24"/>
                <a:gd name="T5" fmla="*/ 1 h 17"/>
                <a:gd name="T6" fmla="*/ 22 w 24"/>
                <a:gd name="T7" fmla="*/ 10 h 17"/>
                <a:gd name="T8" fmla="*/ 23 w 24"/>
                <a:gd name="T9" fmla="*/ 15 h 17"/>
                <a:gd name="T10" fmla="*/ 19 w 24"/>
                <a:gd name="T11" fmla="*/ 16 h 17"/>
                <a:gd name="T12" fmla="*/ 3 w 24"/>
                <a:gd name="T13" fmla="*/ 8 h 17"/>
                <a:gd name="T14" fmla="*/ 2 w 24"/>
                <a:gd name="T15" fmla="*/ 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7">
                  <a:moveTo>
                    <a:pt x="2" y="7"/>
                  </a:moveTo>
                  <a:cubicBezTo>
                    <a:pt x="1" y="6"/>
                    <a:pt x="0" y="4"/>
                    <a:pt x="1" y="3"/>
                  </a:cubicBezTo>
                  <a:cubicBezTo>
                    <a:pt x="2" y="1"/>
                    <a:pt x="4" y="0"/>
                    <a:pt x="6" y="1"/>
                  </a:cubicBezTo>
                  <a:cubicBezTo>
                    <a:pt x="22" y="10"/>
                    <a:pt x="22" y="10"/>
                    <a:pt x="22" y="10"/>
                  </a:cubicBezTo>
                  <a:cubicBezTo>
                    <a:pt x="24" y="11"/>
                    <a:pt x="24" y="13"/>
                    <a:pt x="23" y="15"/>
                  </a:cubicBezTo>
                  <a:cubicBezTo>
                    <a:pt x="22" y="16"/>
                    <a:pt x="20" y="17"/>
                    <a:pt x="19" y="16"/>
                  </a:cubicBezTo>
                  <a:cubicBezTo>
                    <a:pt x="3" y="8"/>
                    <a:pt x="3" y="8"/>
                    <a:pt x="3" y="8"/>
                  </a:cubicBezTo>
                  <a:cubicBezTo>
                    <a:pt x="3"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 xmlns:a16="http://schemas.microsoft.com/office/drawing/2014/main" id="{9F74AB24-EA40-42FB-9059-4A6F2DEDD3F5}"/>
                </a:ext>
              </a:extLst>
            </p:cNvPr>
            <p:cNvSpPr>
              <a:spLocks/>
            </p:cNvSpPr>
            <p:nvPr/>
          </p:nvSpPr>
          <p:spPr bwMode="auto">
            <a:xfrm>
              <a:off x="292" y="806"/>
              <a:ext cx="66" cy="28"/>
            </a:xfrm>
            <a:custGeom>
              <a:avLst/>
              <a:gdLst>
                <a:gd name="T0" fmla="*/ 2 w 28"/>
                <a:gd name="T1" fmla="*/ 10 h 12"/>
                <a:gd name="T2" fmla="*/ 0 w 28"/>
                <a:gd name="T3" fmla="*/ 6 h 12"/>
                <a:gd name="T4" fmla="*/ 5 w 28"/>
                <a:gd name="T5" fmla="*/ 3 h 12"/>
                <a:gd name="T6" fmla="*/ 22 w 28"/>
                <a:gd name="T7" fmla="*/ 1 h 12"/>
                <a:gd name="T8" fmla="*/ 27 w 28"/>
                <a:gd name="T9" fmla="*/ 3 h 12"/>
                <a:gd name="T10" fmla="*/ 26 w 28"/>
                <a:gd name="T11" fmla="*/ 7 h 12"/>
                <a:gd name="T12" fmla="*/ 3 w 28"/>
                <a:gd name="T13" fmla="*/ 10 h 12"/>
                <a:gd name="T14" fmla="*/ 2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2" y="10"/>
                  </a:moveTo>
                  <a:cubicBezTo>
                    <a:pt x="1" y="9"/>
                    <a:pt x="0" y="7"/>
                    <a:pt x="0" y="6"/>
                  </a:cubicBezTo>
                  <a:cubicBezTo>
                    <a:pt x="1" y="4"/>
                    <a:pt x="3" y="3"/>
                    <a:pt x="5" y="3"/>
                  </a:cubicBezTo>
                  <a:cubicBezTo>
                    <a:pt x="11" y="5"/>
                    <a:pt x="17" y="4"/>
                    <a:pt x="22" y="1"/>
                  </a:cubicBezTo>
                  <a:cubicBezTo>
                    <a:pt x="24" y="0"/>
                    <a:pt x="26" y="1"/>
                    <a:pt x="27" y="3"/>
                  </a:cubicBezTo>
                  <a:cubicBezTo>
                    <a:pt x="28" y="4"/>
                    <a:pt x="27" y="6"/>
                    <a:pt x="26" y="7"/>
                  </a:cubicBezTo>
                  <a:cubicBezTo>
                    <a:pt x="19" y="11"/>
                    <a:pt x="11" y="12"/>
                    <a:pt x="3" y="10"/>
                  </a:cubicBezTo>
                  <a:cubicBezTo>
                    <a:pt x="3" y="10"/>
                    <a:pt x="2" y="10"/>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 xmlns:a16="http://schemas.microsoft.com/office/drawing/2014/main" id="{2BC7C27A-9804-4782-8E9C-8DA57C568E2E}"/>
                </a:ext>
              </a:extLst>
            </p:cNvPr>
            <p:cNvSpPr>
              <a:spLocks/>
            </p:cNvSpPr>
            <p:nvPr/>
          </p:nvSpPr>
          <p:spPr bwMode="auto">
            <a:xfrm>
              <a:off x="380" y="1016"/>
              <a:ext cx="57" cy="28"/>
            </a:xfrm>
            <a:custGeom>
              <a:avLst/>
              <a:gdLst>
                <a:gd name="T0" fmla="*/ 2 w 24"/>
                <a:gd name="T1" fmla="*/ 11 h 12"/>
                <a:gd name="T2" fmla="*/ 1 w 24"/>
                <a:gd name="T3" fmla="*/ 9 h 12"/>
                <a:gd name="T4" fmla="*/ 3 w 24"/>
                <a:gd name="T5" fmla="*/ 5 h 12"/>
                <a:gd name="T6" fmla="*/ 20 w 24"/>
                <a:gd name="T7" fmla="*/ 0 h 12"/>
                <a:gd name="T8" fmla="*/ 24 w 24"/>
                <a:gd name="T9" fmla="*/ 3 h 12"/>
                <a:gd name="T10" fmla="*/ 21 w 24"/>
                <a:gd name="T11" fmla="*/ 7 h 12"/>
                <a:gd name="T12" fmla="*/ 5 w 24"/>
                <a:gd name="T13" fmla="*/ 11 h 12"/>
                <a:gd name="T14" fmla="*/ 2 w 24"/>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2">
                  <a:moveTo>
                    <a:pt x="2" y="11"/>
                  </a:moveTo>
                  <a:cubicBezTo>
                    <a:pt x="2" y="10"/>
                    <a:pt x="1" y="10"/>
                    <a:pt x="1" y="9"/>
                  </a:cubicBezTo>
                  <a:cubicBezTo>
                    <a:pt x="0" y="7"/>
                    <a:pt x="2" y="5"/>
                    <a:pt x="3" y="5"/>
                  </a:cubicBezTo>
                  <a:cubicBezTo>
                    <a:pt x="20" y="0"/>
                    <a:pt x="20" y="0"/>
                    <a:pt x="20" y="0"/>
                  </a:cubicBezTo>
                  <a:cubicBezTo>
                    <a:pt x="22" y="0"/>
                    <a:pt x="24" y="1"/>
                    <a:pt x="24" y="3"/>
                  </a:cubicBezTo>
                  <a:cubicBezTo>
                    <a:pt x="24" y="5"/>
                    <a:pt x="23" y="7"/>
                    <a:pt x="21" y="7"/>
                  </a:cubicBezTo>
                  <a:cubicBezTo>
                    <a:pt x="5" y="11"/>
                    <a:pt x="5" y="11"/>
                    <a:pt x="5" y="11"/>
                  </a:cubicBezTo>
                  <a:cubicBezTo>
                    <a:pt x="4" y="12"/>
                    <a:pt x="3" y="11"/>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 xmlns:a16="http://schemas.microsoft.com/office/drawing/2014/main" id="{74A12987-0B09-4498-8CEA-BC7024342854}"/>
                </a:ext>
              </a:extLst>
            </p:cNvPr>
            <p:cNvSpPr>
              <a:spLocks/>
            </p:cNvSpPr>
            <p:nvPr/>
          </p:nvSpPr>
          <p:spPr bwMode="auto">
            <a:xfrm>
              <a:off x="609" y="1185"/>
              <a:ext cx="38" cy="57"/>
            </a:xfrm>
            <a:custGeom>
              <a:avLst/>
              <a:gdLst>
                <a:gd name="T0" fmla="*/ 2 w 16"/>
                <a:gd name="T1" fmla="*/ 23 h 24"/>
                <a:gd name="T2" fmla="*/ 0 w 16"/>
                <a:gd name="T3" fmla="*/ 19 h 24"/>
                <a:gd name="T4" fmla="*/ 9 w 16"/>
                <a:gd name="T5" fmla="*/ 2 h 24"/>
                <a:gd name="T6" fmla="*/ 14 w 16"/>
                <a:gd name="T7" fmla="*/ 1 h 24"/>
                <a:gd name="T8" fmla="*/ 15 w 16"/>
                <a:gd name="T9" fmla="*/ 5 h 24"/>
                <a:gd name="T10" fmla="*/ 7 w 16"/>
                <a:gd name="T11" fmla="*/ 22 h 24"/>
                <a:gd name="T12" fmla="*/ 2 w 16"/>
                <a:gd name="T13" fmla="*/ 24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0" y="22"/>
                    <a:pt x="0" y="21"/>
                    <a:pt x="0" y="19"/>
                  </a:cubicBezTo>
                  <a:cubicBezTo>
                    <a:pt x="9" y="2"/>
                    <a:pt x="9" y="2"/>
                    <a:pt x="9" y="2"/>
                  </a:cubicBezTo>
                  <a:cubicBezTo>
                    <a:pt x="10" y="1"/>
                    <a:pt x="12" y="0"/>
                    <a:pt x="14" y="1"/>
                  </a:cubicBezTo>
                  <a:cubicBezTo>
                    <a:pt x="15" y="2"/>
                    <a:pt x="16" y="4"/>
                    <a:pt x="15" y="5"/>
                  </a:cubicBezTo>
                  <a:cubicBezTo>
                    <a:pt x="7" y="22"/>
                    <a:pt x="7" y="22"/>
                    <a:pt x="7" y="22"/>
                  </a:cubicBezTo>
                  <a:cubicBezTo>
                    <a:pt x="6" y="24"/>
                    <a:pt x="4" y="24"/>
                    <a:pt x="2" y="24"/>
                  </a:cubicBezTo>
                  <a:cubicBezTo>
                    <a:pt x="2" y="24"/>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 xmlns:a16="http://schemas.microsoft.com/office/drawing/2014/main" id="{4D037271-37C2-4181-81CD-6F87B385C507}"/>
                </a:ext>
              </a:extLst>
            </p:cNvPr>
            <p:cNvSpPr>
              <a:spLocks/>
            </p:cNvSpPr>
            <p:nvPr/>
          </p:nvSpPr>
          <p:spPr bwMode="auto">
            <a:xfrm>
              <a:off x="885" y="183"/>
              <a:ext cx="48" cy="210"/>
            </a:xfrm>
            <a:custGeom>
              <a:avLst/>
              <a:gdLst>
                <a:gd name="T0" fmla="*/ 1 w 20"/>
                <a:gd name="T1" fmla="*/ 87 h 88"/>
                <a:gd name="T2" fmla="*/ 0 w 20"/>
                <a:gd name="T3" fmla="*/ 84 h 88"/>
                <a:gd name="T4" fmla="*/ 13 w 20"/>
                <a:gd name="T5" fmla="*/ 3 h 88"/>
                <a:gd name="T6" fmla="*/ 17 w 20"/>
                <a:gd name="T7" fmla="*/ 1 h 88"/>
                <a:gd name="T8" fmla="*/ 20 w 20"/>
                <a:gd name="T9" fmla="*/ 5 h 88"/>
                <a:gd name="T10" fmla="*/ 7 w 20"/>
                <a:gd name="T11" fmla="*/ 85 h 88"/>
                <a:gd name="T12" fmla="*/ 3 w 20"/>
                <a:gd name="T13" fmla="*/ 88 h 88"/>
                <a:gd name="T14" fmla="*/ 1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 y="87"/>
                  </a:moveTo>
                  <a:cubicBezTo>
                    <a:pt x="0" y="87"/>
                    <a:pt x="0" y="85"/>
                    <a:pt x="0" y="84"/>
                  </a:cubicBezTo>
                  <a:cubicBezTo>
                    <a:pt x="13" y="3"/>
                    <a:pt x="13" y="3"/>
                    <a:pt x="13" y="3"/>
                  </a:cubicBezTo>
                  <a:cubicBezTo>
                    <a:pt x="13" y="2"/>
                    <a:pt x="15" y="0"/>
                    <a:pt x="17" y="1"/>
                  </a:cubicBezTo>
                  <a:cubicBezTo>
                    <a:pt x="19" y="1"/>
                    <a:pt x="20" y="3"/>
                    <a:pt x="20" y="5"/>
                  </a:cubicBezTo>
                  <a:cubicBezTo>
                    <a:pt x="7" y="85"/>
                    <a:pt x="7" y="85"/>
                    <a:pt x="7" y="85"/>
                  </a:cubicBezTo>
                  <a:cubicBezTo>
                    <a:pt x="6" y="87"/>
                    <a:pt x="5" y="88"/>
                    <a:pt x="3" y="88"/>
                  </a:cubicBezTo>
                  <a:cubicBezTo>
                    <a:pt x="2" y="88"/>
                    <a:pt x="2" y="88"/>
                    <a:pt x="1"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 xmlns:a16="http://schemas.microsoft.com/office/drawing/2014/main" id="{02B5F67B-28F5-4FE3-9B6E-F682104A040D}"/>
                </a:ext>
              </a:extLst>
            </p:cNvPr>
            <p:cNvSpPr>
              <a:spLocks/>
            </p:cNvSpPr>
            <p:nvPr/>
          </p:nvSpPr>
          <p:spPr bwMode="auto">
            <a:xfrm>
              <a:off x="640" y="191"/>
              <a:ext cx="47" cy="209"/>
            </a:xfrm>
            <a:custGeom>
              <a:avLst/>
              <a:gdLst>
                <a:gd name="T0" fmla="*/ 14 w 20"/>
                <a:gd name="T1" fmla="*/ 87 h 88"/>
                <a:gd name="T2" fmla="*/ 12 w 20"/>
                <a:gd name="T3" fmla="*/ 85 h 88"/>
                <a:gd name="T4" fmla="*/ 0 w 20"/>
                <a:gd name="T5" fmla="*/ 3 h 88"/>
                <a:gd name="T6" fmla="*/ 4 w 20"/>
                <a:gd name="T7" fmla="*/ 0 h 88"/>
                <a:gd name="T8" fmla="*/ 7 w 20"/>
                <a:gd name="T9" fmla="*/ 4 h 88"/>
                <a:gd name="T10" fmla="*/ 19 w 20"/>
                <a:gd name="T11" fmla="*/ 83 h 88"/>
                <a:gd name="T12" fmla="*/ 17 w 20"/>
                <a:gd name="T13" fmla="*/ 88 h 88"/>
                <a:gd name="T14" fmla="*/ 14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4" y="87"/>
                  </a:moveTo>
                  <a:cubicBezTo>
                    <a:pt x="13" y="87"/>
                    <a:pt x="13" y="86"/>
                    <a:pt x="12" y="85"/>
                  </a:cubicBezTo>
                  <a:cubicBezTo>
                    <a:pt x="4" y="59"/>
                    <a:pt x="0" y="31"/>
                    <a:pt x="0" y="3"/>
                  </a:cubicBezTo>
                  <a:cubicBezTo>
                    <a:pt x="0" y="1"/>
                    <a:pt x="2" y="0"/>
                    <a:pt x="4" y="0"/>
                  </a:cubicBezTo>
                  <a:cubicBezTo>
                    <a:pt x="6" y="0"/>
                    <a:pt x="7" y="2"/>
                    <a:pt x="7" y="4"/>
                  </a:cubicBezTo>
                  <a:cubicBezTo>
                    <a:pt x="7" y="30"/>
                    <a:pt x="11" y="57"/>
                    <a:pt x="19" y="83"/>
                  </a:cubicBezTo>
                  <a:cubicBezTo>
                    <a:pt x="20" y="85"/>
                    <a:pt x="19" y="87"/>
                    <a:pt x="17" y="88"/>
                  </a:cubicBezTo>
                  <a:cubicBezTo>
                    <a:pt x="16" y="88"/>
                    <a:pt x="15" y="88"/>
                    <a:pt x="14"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 xmlns:a16="http://schemas.microsoft.com/office/drawing/2014/main" id="{E02D7978-7603-41BE-87E6-A4B2BA26D6A9}"/>
                </a:ext>
              </a:extLst>
            </p:cNvPr>
            <p:cNvSpPr>
              <a:spLocks/>
            </p:cNvSpPr>
            <p:nvPr/>
          </p:nvSpPr>
          <p:spPr bwMode="auto">
            <a:xfrm>
              <a:off x="385" y="358"/>
              <a:ext cx="104" cy="143"/>
            </a:xfrm>
            <a:custGeom>
              <a:avLst/>
              <a:gdLst>
                <a:gd name="T0" fmla="*/ 38 w 44"/>
                <a:gd name="T1" fmla="*/ 59 h 60"/>
                <a:gd name="T2" fmla="*/ 37 w 44"/>
                <a:gd name="T3" fmla="*/ 58 h 60"/>
                <a:gd name="T4" fmla="*/ 1 w 44"/>
                <a:gd name="T5" fmla="*/ 6 h 60"/>
                <a:gd name="T6" fmla="*/ 2 w 44"/>
                <a:gd name="T7" fmla="*/ 1 h 60"/>
                <a:gd name="T8" fmla="*/ 7 w 44"/>
                <a:gd name="T9" fmla="*/ 2 h 60"/>
                <a:gd name="T10" fmla="*/ 43 w 44"/>
                <a:gd name="T11" fmla="*/ 54 h 60"/>
                <a:gd name="T12" fmla="*/ 42 w 44"/>
                <a:gd name="T13" fmla="*/ 59 h 60"/>
                <a:gd name="T14" fmla="*/ 38 w 44"/>
                <a:gd name="T15" fmla="*/ 59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60">
                  <a:moveTo>
                    <a:pt x="38" y="59"/>
                  </a:moveTo>
                  <a:cubicBezTo>
                    <a:pt x="38" y="59"/>
                    <a:pt x="38" y="59"/>
                    <a:pt x="37" y="58"/>
                  </a:cubicBezTo>
                  <a:cubicBezTo>
                    <a:pt x="1" y="6"/>
                    <a:pt x="1" y="6"/>
                    <a:pt x="1" y="6"/>
                  </a:cubicBezTo>
                  <a:cubicBezTo>
                    <a:pt x="0" y="4"/>
                    <a:pt x="0" y="2"/>
                    <a:pt x="2" y="1"/>
                  </a:cubicBezTo>
                  <a:cubicBezTo>
                    <a:pt x="3" y="0"/>
                    <a:pt x="6" y="0"/>
                    <a:pt x="7" y="2"/>
                  </a:cubicBezTo>
                  <a:cubicBezTo>
                    <a:pt x="43" y="54"/>
                    <a:pt x="43" y="54"/>
                    <a:pt x="43" y="54"/>
                  </a:cubicBezTo>
                  <a:cubicBezTo>
                    <a:pt x="44" y="56"/>
                    <a:pt x="44" y="58"/>
                    <a:pt x="42" y="59"/>
                  </a:cubicBezTo>
                  <a:cubicBezTo>
                    <a:pt x="41" y="60"/>
                    <a:pt x="39" y="60"/>
                    <a:pt x="38" y="5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 xmlns:a16="http://schemas.microsoft.com/office/drawing/2014/main" id="{0EB48987-7832-4F4D-BEFA-AC4C97496113}"/>
                </a:ext>
              </a:extLst>
            </p:cNvPr>
            <p:cNvSpPr>
              <a:spLocks/>
            </p:cNvSpPr>
            <p:nvPr/>
          </p:nvSpPr>
          <p:spPr bwMode="auto">
            <a:xfrm>
              <a:off x="187" y="653"/>
              <a:ext cx="176" cy="57"/>
            </a:xfrm>
            <a:custGeom>
              <a:avLst/>
              <a:gdLst>
                <a:gd name="T0" fmla="*/ 2 w 74"/>
                <a:gd name="T1" fmla="*/ 6 h 24"/>
                <a:gd name="T2" fmla="*/ 1 w 74"/>
                <a:gd name="T3" fmla="*/ 3 h 24"/>
                <a:gd name="T4" fmla="*/ 5 w 74"/>
                <a:gd name="T5" fmla="*/ 0 h 24"/>
                <a:gd name="T6" fmla="*/ 71 w 74"/>
                <a:gd name="T7" fmla="*/ 17 h 24"/>
                <a:gd name="T8" fmla="*/ 74 w 74"/>
                <a:gd name="T9" fmla="*/ 21 h 24"/>
                <a:gd name="T10" fmla="*/ 70 w 74"/>
                <a:gd name="T11" fmla="*/ 24 h 24"/>
                <a:gd name="T12" fmla="*/ 3 w 74"/>
                <a:gd name="T13" fmla="*/ 7 h 24"/>
                <a:gd name="T14" fmla="*/ 2 w 74"/>
                <a:gd name="T15" fmla="*/ 6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24">
                  <a:moveTo>
                    <a:pt x="2" y="6"/>
                  </a:moveTo>
                  <a:cubicBezTo>
                    <a:pt x="1" y="6"/>
                    <a:pt x="0" y="4"/>
                    <a:pt x="1" y="3"/>
                  </a:cubicBezTo>
                  <a:cubicBezTo>
                    <a:pt x="2" y="1"/>
                    <a:pt x="3" y="0"/>
                    <a:pt x="5" y="0"/>
                  </a:cubicBezTo>
                  <a:cubicBezTo>
                    <a:pt x="27" y="7"/>
                    <a:pt x="49" y="12"/>
                    <a:pt x="71" y="17"/>
                  </a:cubicBezTo>
                  <a:cubicBezTo>
                    <a:pt x="73" y="17"/>
                    <a:pt x="74" y="19"/>
                    <a:pt x="74" y="21"/>
                  </a:cubicBezTo>
                  <a:cubicBezTo>
                    <a:pt x="74" y="23"/>
                    <a:pt x="72" y="24"/>
                    <a:pt x="70" y="24"/>
                  </a:cubicBezTo>
                  <a:cubicBezTo>
                    <a:pt x="47" y="19"/>
                    <a:pt x="25" y="14"/>
                    <a:pt x="3" y="7"/>
                  </a:cubicBezTo>
                  <a:cubicBezTo>
                    <a:pt x="3" y="7"/>
                    <a:pt x="3"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 xmlns:a16="http://schemas.microsoft.com/office/drawing/2014/main" id="{BA755070-4522-44C3-883A-B1B99D3EC91C}"/>
                </a:ext>
              </a:extLst>
            </p:cNvPr>
            <p:cNvSpPr>
              <a:spLocks/>
            </p:cNvSpPr>
            <p:nvPr/>
          </p:nvSpPr>
          <p:spPr bwMode="auto">
            <a:xfrm>
              <a:off x="175" y="918"/>
              <a:ext cx="210" cy="76"/>
            </a:xfrm>
            <a:custGeom>
              <a:avLst/>
              <a:gdLst>
                <a:gd name="T0" fmla="*/ 1 w 88"/>
                <a:gd name="T1" fmla="*/ 31 h 32"/>
                <a:gd name="T2" fmla="*/ 0 w 88"/>
                <a:gd name="T3" fmla="*/ 29 h 32"/>
                <a:gd name="T4" fmla="*/ 3 w 88"/>
                <a:gd name="T5" fmla="*/ 25 h 32"/>
                <a:gd name="T6" fmla="*/ 83 w 88"/>
                <a:gd name="T7" fmla="*/ 1 h 32"/>
                <a:gd name="T8" fmla="*/ 88 w 88"/>
                <a:gd name="T9" fmla="*/ 3 h 32"/>
                <a:gd name="T10" fmla="*/ 86 w 88"/>
                <a:gd name="T11" fmla="*/ 8 h 32"/>
                <a:gd name="T12" fmla="*/ 4 w 88"/>
                <a:gd name="T13" fmla="*/ 32 h 32"/>
                <a:gd name="T14" fmla="*/ 1 w 88"/>
                <a:gd name="T15" fmla="*/ 31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2">
                  <a:moveTo>
                    <a:pt x="1" y="31"/>
                  </a:moveTo>
                  <a:cubicBezTo>
                    <a:pt x="1" y="31"/>
                    <a:pt x="0" y="30"/>
                    <a:pt x="0" y="29"/>
                  </a:cubicBezTo>
                  <a:cubicBezTo>
                    <a:pt x="0" y="27"/>
                    <a:pt x="1" y="25"/>
                    <a:pt x="3" y="25"/>
                  </a:cubicBezTo>
                  <a:cubicBezTo>
                    <a:pt x="31" y="18"/>
                    <a:pt x="56" y="11"/>
                    <a:pt x="83" y="1"/>
                  </a:cubicBezTo>
                  <a:cubicBezTo>
                    <a:pt x="85" y="0"/>
                    <a:pt x="87" y="1"/>
                    <a:pt x="88" y="3"/>
                  </a:cubicBezTo>
                  <a:cubicBezTo>
                    <a:pt x="88" y="5"/>
                    <a:pt x="87" y="7"/>
                    <a:pt x="86" y="8"/>
                  </a:cubicBezTo>
                  <a:cubicBezTo>
                    <a:pt x="58" y="17"/>
                    <a:pt x="33" y="25"/>
                    <a:pt x="4" y="32"/>
                  </a:cubicBezTo>
                  <a:cubicBezTo>
                    <a:pt x="3" y="32"/>
                    <a:pt x="2" y="32"/>
                    <a:pt x="1"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 xmlns:a16="http://schemas.microsoft.com/office/drawing/2014/main" id="{0E2C79B6-5A4D-4924-B69A-68977B36A38C}"/>
                </a:ext>
              </a:extLst>
            </p:cNvPr>
            <p:cNvSpPr>
              <a:spLocks/>
            </p:cNvSpPr>
            <p:nvPr/>
          </p:nvSpPr>
          <p:spPr bwMode="auto">
            <a:xfrm>
              <a:off x="413" y="1116"/>
              <a:ext cx="117" cy="131"/>
            </a:xfrm>
            <a:custGeom>
              <a:avLst/>
              <a:gdLst>
                <a:gd name="T0" fmla="*/ 2 w 49"/>
                <a:gd name="T1" fmla="*/ 54 h 55"/>
                <a:gd name="T2" fmla="*/ 1 w 49"/>
                <a:gd name="T3" fmla="*/ 54 h 55"/>
                <a:gd name="T4" fmla="*/ 1 w 49"/>
                <a:gd name="T5" fmla="*/ 49 h 55"/>
                <a:gd name="T6" fmla="*/ 42 w 49"/>
                <a:gd name="T7" fmla="*/ 2 h 55"/>
                <a:gd name="T8" fmla="*/ 47 w 49"/>
                <a:gd name="T9" fmla="*/ 1 h 55"/>
                <a:gd name="T10" fmla="*/ 47 w 49"/>
                <a:gd name="T11" fmla="*/ 6 h 55"/>
                <a:gd name="T12" fmla="*/ 6 w 49"/>
                <a:gd name="T13" fmla="*/ 53 h 55"/>
                <a:gd name="T14" fmla="*/ 2 w 49"/>
                <a:gd name="T15" fmla="*/ 54 h 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55">
                  <a:moveTo>
                    <a:pt x="2" y="54"/>
                  </a:moveTo>
                  <a:cubicBezTo>
                    <a:pt x="2" y="54"/>
                    <a:pt x="2" y="54"/>
                    <a:pt x="1" y="54"/>
                  </a:cubicBezTo>
                  <a:cubicBezTo>
                    <a:pt x="0" y="53"/>
                    <a:pt x="0" y="50"/>
                    <a:pt x="1" y="49"/>
                  </a:cubicBezTo>
                  <a:cubicBezTo>
                    <a:pt x="42" y="2"/>
                    <a:pt x="42" y="2"/>
                    <a:pt x="42" y="2"/>
                  </a:cubicBezTo>
                  <a:cubicBezTo>
                    <a:pt x="43" y="0"/>
                    <a:pt x="45" y="0"/>
                    <a:pt x="47" y="1"/>
                  </a:cubicBezTo>
                  <a:cubicBezTo>
                    <a:pt x="48" y="2"/>
                    <a:pt x="49" y="5"/>
                    <a:pt x="47" y="6"/>
                  </a:cubicBezTo>
                  <a:cubicBezTo>
                    <a:pt x="6" y="53"/>
                    <a:pt x="6" y="53"/>
                    <a:pt x="6" y="53"/>
                  </a:cubicBezTo>
                  <a:cubicBezTo>
                    <a:pt x="5" y="55"/>
                    <a:pt x="3" y="55"/>
                    <a:pt x="2" y="5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 xmlns:a16="http://schemas.microsoft.com/office/drawing/2014/main" id="{2EA61E76-A016-4700-B923-01FE175C1C97}"/>
                </a:ext>
              </a:extLst>
            </p:cNvPr>
            <p:cNvSpPr>
              <a:spLocks noEditPoints="1"/>
            </p:cNvSpPr>
            <p:nvPr/>
          </p:nvSpPr>
          <p:spPr bwMode="auto">
            <a:xfrm>
              <a:off x="885" y="124"/>
              <a:ext cx="95" cy="79"/>
            </a:xfrm>
            <a:custGeom>
              <a:avLst/>
              <a:gdLst>
                <a:gd name="T0" fmla="*/ 8 w 40"/>
                <a:gd name="T1" fmla="*/ 29 h 33"/>
                <a:gd name="T2" fmla="*/ 1 w 40"/>
                <a:gd name="T3" fmla="*/ 19 h 33"/>
                <a:gd name="T4" fmla="*/ 1 w 40"/>
                <a:gd name="T5" fmla="*/ 19 h 33"/>
                <a:gd name="T6" fmla="*/ 2 w 40"/>
                <a:gd name="T7" fmla="*/ 8 h 33"/>
                <a:gd name="T8" fmla="*/ 12 w 40"/>
                <a:gd name="T9" fmla="*/ 1 h 33"/>
                <a:gd name="T10" fmla="*/ 35 w 40"/>
                <a:gd name="T11" fmla="*/ 10 h 33"/>
                <a:gd name="T12" fmla="*/ 36 w 40"/>
                <a:gd name="T13" fmla="*/ 25 h 33"/>
                <a:gd name="T14" fmla="*/ 18 w 40"/>
                <a:gd name="T15" fmla="*/ 32 h 33"/>
                <a:gd name="T16" fmla="*/ 8 w 40"/>
                <a:gd name="T17" fmla="*/ 29 h 33"/>
                <a:gd name="T18" fmla="*/ 8 w 40"/>
                <a:gd name="T19" fmla="*/ 17 h 33"/>
                <a:gd name="T20" fmla="*/ 19 w 40"/>
                <a:gd name="T21" fmla="*/ 25 h 33"/>
                <a:gd name="T22" fmla="*/ 30 w 40"/>
                <a:gd name="T23" fmla="*/ 21 h 33"/>
                <a:gd name="T24" fmla="*/ 29 w 40"/>
                <a:gd name="T25" fmla="*/ 14 h 33"/>
                <a:gd name="T26" fmla="*/ 13 w 40"/>
                <a:gd name="T27" fmla="*/ 8 h 33"/>
                <a:gd name="T28" fmla="*/ 8 w 40"/>
                <a:gd name="T29" fmla="*/ 11 h 33"/>
                <a:gd name="T30" fmla="*/ 8 w 40"/>
                <a:gd name="T3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0" h="33">
                  <a:moveTo>
                    <a:pt x="8" y="29"/>
                  </a:moveTo>
                  <a:cubicBezTo>
                    <a:pt x="5" y="26"/>
                    <a:pt x="2" y="23"/>
                    <a:pt x="1" y="19"/>
                  </a:cubicBezTo>
                  <a:cubicBezTo>
                    <a:pt x="1" y="19"/>
                    <a:pt x="1" y="19"/>
                    <a:pt x="1" y="19"/>
                  </a:cubicBezTo>
                  <a:cubicBezTo>
                    <a:pt x="0" y="15"/>
                    <a:pt x="0" y="11"/>
                    <a:pt x="2" y="8"/>
                  </a:cubicBezTo>
                  <a:cubicBezTo>
                    <a:pt x="4" y="4"/>
                    <a:pt x="8" y="2"/>
                    <a:pt x="12" y="1"/>
                  </a:cubicBezTo>
                  <a:cubicBezTo>
                    <a:pt x="20" y="0"/>
                    <a:pt x="30" y="4"/>
                    <a:pt x="35" y="10"/>
                  </a:cubicBezTo>
                  <a:cubicBezTo>
                    <a:pt x="40" y="17"/>
                    <a:pt x="38" y="23"/>
                    <a:pt x="36" y="25"/>
                  </a:cubicBezTo>
                  <a:cubicBezTo>
                    <a:pt x="33" y="30"/>
                    <a:pt x="26" y="33"/>
                    <a:pt x="18" y="32"/>
                  </a:cubicBezTo>
                  <a:cubicBezTo>
                    <a:pt x="15" y="32"/>
                    <a:pt x="11" y="31"/>
                    <a:pt x="8" y="29"/>
                  </a:cubicBezTo>
                  <a:close/>
                  <a:moveTo>
                    <a:pt x="8" y="17"/>
                  </a:moveTo>
                  <a:cubicBezTo>
                    <a:pt x="10" y="24"/>
                    <a:pt x="16" y="25"/>
                    <a:pt x="19" y="25"/>
                  </a:cubicBezTo>
                  <a:cubicBezTo>
                    <a:pt x="24" y="26"/>
                    <a:pt x="29" y="24"/>
                    <a:pt x="30" y="21"/>
                  </a:cubicBezTo>
                  <a:cubicBezTo>
                    <a:pt x="31" y="20"/>
                    <a:pt x="31" y="17"/>
                    <a:pt x="29" y="14"/>
                  </a:cubicBezTo>
                  <a:cubicBezTo>
                    <a:pt x="26" y="10"/>
                    <a:pt x="19" y="7"/>
                    <a:pt x="13" y="8"/>
                  </a:cubicBezTo>
                  <a:cubicBezTo>
                    <a:pt x="11" y="8"/>
                    <a:pt x="9" y="10"/>
                    <a:pt x="8" y="11"/>
                  </a:cubicBezTo>
                  <a:cubicBezTo>
                    <a:pt x="7" y="13"/>
                    <a:pt x="7" y="15"/>
                    <a:pt x="8"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 xmlns:a16="http://schemas.microsoft.com/office/drawing/2014/main" id="{095D1AA4-5784-4FFE-9CBA-FFEB2B11ADF7}"/>
                </a:ext>
              </a:extLst>
            </p:cNvPr>
            <p:cNvSpPr>
              <a:spLocks noEditPoints="1"/>
            </p:cNvSpPr>
            <p:nvPr/>
          </p:nvSpPr>
          <p:spPr bwMode="auto">
            <a:xfrm>
              <a:off x="594" y="121"/>
              <a:ext cx="105" cy="84"/>
            </a:xfrm>
            <a:custGeom>
              <a:avLst/>
              <a:gdLst>
                <a:gd name="T0" fmla="*/ 7 w 44"/>
                <a:gd name="T1" fmla="*/ 29 h 35"/>
                <a:gd name="T2" fmla="*/ 0 w 44"/>
                <a:gd name="T3" fmla="*/ 19 h 35"/>
                <a:gd name="T4" fmla="*/ 5 w 44"/>
                <a:gd name="T5" fmla="*/ 6 h 35"/>
                <a:gd name="T6" fmla="*/ 17 w 44"/>
                <a:gd name="T7" fmla="*/ 1 h 35"/>
                <a:gd name="T8" fmla="*/ 35 w 44"/>
                <a:gd name="T9" fmla="*/ 5 h 35"/>
                <a:gd name="T10" fmla="*/ 43 w 44"/>
                <a:gd name="T11" fmla="*/ 22 h 35"/>
                <a:gd name="T12" fmla="*/ 37 w 44"/>
                <a:gd name="T13" fmla="*/ 31 h 35"/>
                <a:gd name="T14" fmla="*/ 13 w 44"/>
                <a:gd name="T15" fmla="*/ 32 h 35"/>
                <a:gd name="T16" fmla="*/ 13 w 44"/>
                <a:gd name="T17" fmla="*/ 32 h 35"/>
                <a:gd name="T18" fmla="*/ 7 w 44"/>
                <a:gd name="T19" fmla="*/ 29 h 35"/>
                <a:gd name="T20" fmla="*/ 31 w 44"/>
                <a:gd name="T21" fmla="*/ 11 h 35"/>
                <a:gd name="T22" fmla="*/ 31 w 44"/>
                <a:gd name="T23" fmla="*/ 11 h 35"/>
                <a:gd name="T24" fmla="*/ 18 w 44"/>
                <a:gd name="T25" fmla="*/ 8 h 35"/>
                <a:gd name="T26" fmla="*/ 10 w 44"/>
                <a:gd name="T27" fmla="*/ 11 h 35"/>
                <a:gd name="T28" fmla="*/ 7 w 44"/>
                <a:gd name="T29" fmla="*/ 18 h 35"/>
                <a:gd name="T30" fmla="*/ 15 w 44"/>
                <a:gd name="T31" fmla="*/ 25 h 35"/>
                <a:gd name="T32" fmla="*/ 15 w 44"/>
                <a:gd name="T33" fmla="*/ 25 h 35"/>
                <a:gd name="T34" fmla="*/ 34 w 44"/>
                <a:gd name="T35" fmla="*/ 25 h 35"/>
                <a:gd name="T36" fmla="*/ 37 w 44"/>
                <a:gd name="T37" fmla="*/ 21 h 35"/>
                <a:gd name="T38" fmla="*/ 31 w 44"/>
                <a:gd name="T39" fmla="*/ 1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4" h="35">
                  <a:moveTo>
                    <a:pt x="7" y="29"/>
                  </a:moveTo>
                  <a:cubicBezTo>
                    <a:pt x="4" y="27"/>
                    <a:pt x="1" y="23"/>
                    <a:pt x="0" y="19"/>
                  </a:cubicBezTo>
                  <a:cubicBezTo>
                    <a:pt x="0" y="14"/>
                    <a:pt x="1" y="10"/>
                    <a:pt x="5" y="6"/>
                  </a:cubicBezTo>
                  <a:cubicBezTo>
                    <a:pt x="8" y="4"/>
                    <a:pt x="12" y="2"/>
                    <a:pt x="17" y="1"/>
                  </a:cubicBezTo>
                  <a:cubicBezTo>
                    <a:pt x="23" y="0"/>
                    <a:pt x="30" y="1"/>
                    <a:pt x="35" y="5"/>
                  </a:cubicBezTo>
                  <a:cubicBezTo>
                    <a:pt x="41" y="9"/>
                    <a:pt x="44" y="15"/>
                    <a:pt x="43" y="22"/>
                  </a:cubicBezTo>
                  <a:cubicBezTo>
                    <a:pt x="43" y="26"/>
                    <a:pt x="41" y="29"/>
                    <a:pt x="37" y="31"/>
                  </a:cubicBezTo>
                  <a:cubicBezTo>
                    <a:pt x="31" y="35"/>
                    <a:pt x="20" y="34"/>
                    <a:pt x="13" y="32"/>
                  </a:cubicBezTo>
                  <a:cubicBezTo>
                    <a:pt x="13" y="32"/>
                    <a:pt x="13" y="32"/>
                    <a:pt x="13" y="32"/>
                  </a:cubicBezTo>
                  <a:cubicBezTo>
                    <a:pt x="11" y="31"/>
                    <a:pt x="9" y="30"/>
                    <a:pt x="7" y="29"/>
                  </a:cubicBezTo>
                  <a:close/>
                  <a:moveTo>
                    <a:pt x="31" y="11"/>
                  </a:moveTo>
                  <a:cubicBezTo>
                    <a:pt x="31" y="11"/>
                    <a:pt x="31" y="11"/>
                    <a:pt x="31" y="11"/>
                  </a:cubicBezTo>
                  <a:cubicBezTo>
                    <a:pt x="28" y="8"/>
                    <a:pt x="23" y="7"/>
                    <a:pt x="18" y="8"/>
                  </a:cubicBezTo>
                  <a:cubicBezTo>
                    <a:pt x="15" y="8"/>
                    <a:pt x="12" y="9"/>
                    <a:pt x="10" y="11"/>
                  </a:cubicBezTo>
                  <a:cubicBezTo>
                    <a:pt x="8" y="13"/>
                    <a:pt x="7" y="16"/>
                    <a:pt x="7" y="18"/>
                  </a:cubicBezTo>
                  <a:cubicBezTo>
                    <a:pt x="8" y="21"/>
                    <a:pt x="11" y="24"/>
                    <a:pt x="15" y="25"/>
                  </a:cubicBezTo>
                  <a:cubicBezTo>
                    <a:pt x="15" y="25"/>
                    <a:pt x="15" y="25"/>
                    <a:pt x="15" y="25"/>
                  </a:cubicBezTo>
                  <a:cubicBezTo>
                    <a:pt x="21" y="27"/>
                    <a:pt x="29" y="28"/>
                    <a:pt x="34" y="25"/>
                  </a:cubicBezTo>
                  <a:cubicBezTo>
                    <a:pt x="35" y="24"/>
                    <a:pt x="36" y="23"/>
                    <a:pt x="37" y="21"/>
                  </a:cubicBezTo>
                  <a:cubicBezTo>
                    <a:pt x="37" y="17"/>
                    <a:pt x="35" y="13"/>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 xmlns:a16="http://schemas.microsoft.com/office/drawing/2014/main" id="{DAAE16D3-3F0E-42E0-A1C5-A2186F3CC9B2}"/>
                </a:ext>
              </a:extLst>
            </p:cNvPr>
            <p:cNvSpPr>
              <a:spLocks noEditPoints="1"/>
            </p:cNvSpPr>
            <p:nvPr/>
          </p:nvSpPr>
          <p:spPr bwMode="auto">
            <a:xfrm>
              <a:off x="330" y="296"/>
              <a:ext cx="95" cy="90"/>
            </a:xfrm>
            <a:custGeom>
              <a:avLst/>
              <a:gdLst>
                <a:gd name="T0" fmla="*/ 6 w 40"/>
                <a:gd name="T1" fmla="*/ 35 h 38"/>
                <a:gd name="T2" fmla="*/ 6 w 40"/>
                <a:gd name="T3" fmla="*/ 35 h 38"/>
                <a:gd name="T4" fmla="*/ 1 w 40"/>
                <a:gd name="T5" fmla="*/ 18 h 38"/>
                <a:gd name="T6" fmla="*/ 17 w 40"/>
                <a:gd name="T7" fmla="*/ 2 h 38"/>
                <a:gd name="T8" fmla="*/ 28 w 40"/>
                <a:gd name="T9" fmla="*/ 1 h 38"/>
                <a:gd name="T10" fmla="*/ 38 w 40"/>
                <a:gd name="T11" fmla="*/ 8 h 38"/>
                <a:gd name="T12" fmla="*/ 37 w 40"/>
                <a:gd name="T13" fmla="*/ 21 h 38"/>
                <a:gd name="T14" fmla="*/ 19 w 40"/>
                <a:gd name="T15" fmla="*/ 36 h 38"/>
                <a:gd name="T16" fmla="*/ 19 w 40"/>
                <a:gd name="T17" fmla="*/ 36 h 38"/>
                <a:gd name="T18" fmla="*/ 6 w 40"/>
                <a:gd name="T19" fmla="*/ 35 h 38"/>
                <a:gd name="T20" fmla="*/ 30 w 40"/>
                <a:gd name="T21" fmla="*/ 9 h 38"/>
                <a:gd name="T22" fmla="*/ 27 w 40"/>
                <a:gd name="T23" fmla="*/ 8 h 38"/>
                <a:gd name="T24" fmla="*/ 20 w 40"/>
                <a:gd name="T25" fmla="*/ 8 h 38"/>
                <a:gd name="T26" fmla="*/ 8 w 40"/>
                <a:gd name="T27" fmla="*/ 20 h 38"/>
                <a:gd name="T28" fmla="*/ 10 w 40"/>
                <a:gd name="T29" fmla="*/ 29 h 38"/>
                <a:gd name="T30" fmla="*/ 17 w 40"/>
                <a:gd name="T31" fmla="*/ 30 h 38"/>
                <a:gd name="T32" fmla="*/ 17 w 40"/>
                <a:gd name="T33" fmla="*/ 30 h 38"/>
                <a:gd name="T34" fmla="*/ 31 w 40"/>
                <a:gd name="T35" fmla="*/ 18 h 38"/>
                <a:gd name="T36" fmla="*/ 32 w 40"/>
                <a:gd name="T37" fmla="*/ 11 h 38"/>
                <a:gd name="T38" fmla="*/ 30 w 40"/>
                <a:gd name="T39" fmla="*/ 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38">
                  <a:moveTo>
                    <a:pt x="6" y="35"/>
                  </a:moveTo>
                  <a:cubicBezTo>
                    <a:pt x="6" y="35"/>
                    <a:pt x="6" y="35"/>
                    <a:pt x="6" y="35"/>
                  </a:cubicBezTo>
                  <a:cubicBezTo>
                    <a:pt x="0" y="31"/>
                    <a:pt x="0" y="23"/>
                    <a:pt x="1" y="18"/>
                  </a:cubicBezTo>
                  <a:cubicBezTo>
                    <a:pt x="4" y="11"/>
                    <a:pt x="10" y="4"/>
                    <a:pt x="17" y="2"/>
                  </a:cubicBezTo>
                  <a:cubicBezTo>
                    <a:pt x="21" y="0"/>
                    <a:pt x="25" y="0"/>
                    <a:pt x="28" y="1"/>
                  </a:cubicBezTo>
                  <a:cubicBezTo>
                    <a:pt x="33" y="2"/>
                    <a:pt x="36" y="5"/>
                    <a:pt x="38" y="8"/>
                  </a:cubicBezTo>
                  <a:cubicBezTo>
                    <a:pt x="40" y="12"/>
                    <a:pt x="40" y="17"/>
                    <a:pt x="37" y="21"/>
                  </a:cubicBezTo>
                  <a:cubicBezTo>
                    <a:pt x="34" y="28"/>
                    <a:pt x="26" y="34"/>
                    <a:pt x="19" y="36"/>
                  </a:cubicBezTo>
                  <a:cubicBezTo>
                    <a:pt x="19" y="36"/>
                    <a:pt x="19" y="36"/>
                    <a:pt x="19" y="36"/>
                  </a:cubicBezTo>
                  <a:cubicBezTo>
                    <a:pt x="14" y="38"/>
                    <a:pt x="10" y="37"/>
                    <a:pt x="6" y="35"/>
                  </a:cubicBezTo>
                  <a:close/>
                  <a:moveTo>
                    <a:pt x="30" y="9"/>
                  </a:moveTo>
                  <a:cubicBezTo>
                    <a:pt x="29" y="8"/>
                    <a:pt x="28" y="8"/>
                    <a:pt x="27" y="8"/>
                  </a:cubicBezTo>
                  <a:cubicBezTo>
                    <a:pt x="24" y="7"/>
                    <a:pt x="21" y="8"/>
                    <a:pt x="20" y="8"/>
                  </a:cubicBezTo>
                  <a:cubicBezTo>
                    <a:pt x="14" y="10"/>
                    <a:pt x="10" y="15"/>
                    <a:pt x="8" y="20"/>
                  </a:cubicBezTo>
                  <a:cubicBezTo>
                    <a:pt x="7" y="23"/>
                    <a:pt x="7" y="27"/>
                    <a:pt x="10" y="29"/>
                  </a:cubicBezTo>
                  <a:cubicBezTo>
                    <a:pt x="12" y="31"/>
                    <a:pt x="15" y="30"/>
                    <a:pt x="17" y="30"/>
                  </a:cubicBezTo>
                  <a:cubicBezTo>
                    <a:pt x="17" y="30"/>
                    <a:pt x="17" y="30"/>
                    <a:pt x="17" y="30"/>
                  </a:cubicBezTo>
                  <a:cubicBezTo>
                    <a:pt x="22" y="28"/>
                    <a:pt x="28" y="23"/>
                    <a:pt x="31" y="18"/>
                  </a:cubicBezTo>
                  <a:cubicBezTo>
                    <a:pt x="32" y="15"/>
                    <a:pt x="33" y="13"/>
                    <a:pt x="32" y="11"/>
                  </a:cubicBezTo>
                  <a:cubicBezTo>
                    <a:pt x="31" y="10"/>
                    <a:pt x="31" y="10"/>
                    <a:pt x="3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 xmlns:a16="http://schemas.microsoft.com/office/drawing/2014/main" id="{896E6B01-B6D4-43D7-8B0F-BA6DC3627E83}"/>
                </a:ext>
              </a:extLst>
            </p:cNvPr>
            <p:cNvSpPr>
              <a:spLocks noEditPoints="1"/>
            </p:cNvSpPr>
            <p:nvPr/>
          </p:nvSpPr>
          <p:spPr bwMode="auto">
            <a:xfrm>
              <a:off x="125" y="582"/>
              <a:ext cx="90" cy="119"/>
            </a:xfrm>
            <a:custGeom>
              <a:avLst/>
              <a:gdLst>
                <a:gd name="T0" fmla="*/ 8 w 38"/>
                <a:gd name="T1" fmla="*/ 45 h 50"/>
                <a:gd name="T2" fmla="*/ 0 w 38"/>
                <a:gd name="T3" fmla="*/ 28 h 50"/>
                <a:gd name="T4" fmla="*/ 10 w 38"/>
                <a:gd name="T5" fmla="*/ 6 h 50"/>
                <a:gd name="T6" fmla="*/ 27 w 38"/>
                <a:gd name="T7" fmla="*/ 2 h 50"/>
                <a:gd name="T8" fmla="*/ 36 w 38"/>
                <a:gd name="T9" fmla="*/ 16 h 50"/>
                <a:gd name="T10" fmla="*/ 25 w 38"/>
                <a:gd name="T11" fmla="*/ 46 h 50"/>
                <a:gd name="T12" fmla="*/ 9 w 38"/>
                <a:gd name="T13" fmla="*/ 46 h 50"/>
                <a:gd name="T14" fmla="*/ 9 w 38"/>
                <a:gd name="T15" fmla="*/ 46 h 50"/>
                <a:gd name="T16" fmla="*/ 8 w 38"/>
                <a:gd name="T17" fmla="*/ 45 h 50"/>
                <a:gd name="T18" fmla="*/ 11 w 38"/>
                <a:gd name="T19" fmla="*/ 43 h 50"/>
                <a:gd name="T20" fmla="*/ 11 w 38"/>
                <a:gd name="T21" fmla="*/ 43 h 50"/>
                <a:gd name="T22" fmla="*/ 26 w 38"/>
                <a:gd name="T23" fmla="*/ 9 h 50"/>
                <a:gd name="T24" fmla="*/ 24 w 38"/>
                <a:gd name="T25" fmla="*/ 8 h 50"/>
                <a:gd name="T26" fmla="*/ 15 w 38"/>
                <a:gd name="T27" fmla="*/ 11 h 50"/>
                <a:gd name="T28" fmla="*/ 7 w 38"/>
                <a:gd name="T29" fmla="*/ 28 h 50"/>
                <a:gd name="T30" fmla="*/ 13 w 38"/>
                <a:gd name="T31" fmla="*/ 40 h 50"/>
                <a:gd name="T32" fmla="*/ 21 w 38"/>
                <a:gd name="T33" fmla="*/ 40 h 50"/>
                <a:gd name="T34" fmla="*/ 30 w 38"/>
                <a:gd name="T35" fmla="*/ 17 h 50"/>
                <a:gd name="T36" fmla="*/ 26 w 38"/>
                <a:gd name="T37" fmla="*/ 9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8" h="50">
                  <a:moveTo>
                    <a:pt x="8" y="45"/>
                  </a:moveTo>
                  <a:cubicBezTo>
                    <a:pt x="2" y="41"/>
                    <a:pt x="0" y="34"/>
                    <a:pt x="0" y="28"/>
                  </a:cubicBezTo>
                  <a:cubicBezTo>
                    <a:pt x="1" y="20"/>
                    <a:pt x="4" y="12"/>
                    <a:pt x="10" y="6"/>
                  </a:cubicBezTo>
                  <a:cubicBezTo>
                    <a:pt x="16" y="1"/>
                    <a:pt x="22" y="0"/>
                    <a:pt x="27" y="2"/>
                  </a:cubicBezTo>
                  <a:cubicBezTo>
                    <a:pt x="32" y="3"/>
                    <a:pt x="35" y="9"/>
                    <a:pt x="36" y="16"/>
                  </a:cubicBezTo>
                  <a:cubicBezTo>
                    <a:pt x="38" y="24"/>
                    <a:pt x="34" y="40"/>
                    <a:pt x="25" y="46"/>
                  </a:cubicBezTo>
                  <a:cubicBezTo>
                    <a:pt x="22" y="48"/>
                    <a:pt x="17" y="50"/>
                    <a:pt x="9" y="46"/>
                  </a:cubicBezTo>
                  <a:cubicBezTo>
                    <a:pt x="9" y="46"/>
                    <a:pt x="9" y="46"/>
                    <a:pt x="9" y="46"/>
                  </a:cubicBezTo>
                  <a:cubicBezTo>
                    <a:pt x="9" y="46"/>
                    <a:pt x="8" y="46"/>
                    <a:pt x="8" y="45"/>
                  </a:cubicBezTo>
                  <a:close/>
                  <a:moveTo>
                    <a:pt x="11" y="43"/>
                  </a:moveTo>
                  <a:cubicBezTo>
                    <a:pt x="11" y="43"/>
                    <a:pt x="11" y="43"/>
                    <a:pt x="11" y="43"/>
                  </a:cubicBezTo>
                  <a:close/>
                  <a:moveTo>
                    <a:pt x="26" y="9"/>
                  </a:moveTo>
                  <a:cubicBezTo>
                    <a:pt x="25" y="8"/>
                    <a:pt x="25" y="8"/>
                    <a:pt x="24" y="8"/>
                  </a:cubicBezTo>
                  <a:cubicBezTo>
                    <a:pt x="21" y="7"/>
                    <a:pt x="18" y="9"/>
                    <a:pt x="15" y="11"/>
                  </a:cubicBezTo>
                  <a:cubicBezTo>
                    <a:pt x="10" y="15"/>
                    <a:pt x="7" y="22"/>
                    <a:pt x="7" y="28"/>
                  </a:cubicBezTo>
                  <a:cubicBezTo>
                    <a:pt x="7" y="32"/>
                    <a:pt x="9" y="38"/>
                    <a:pt x="13" y="40"/>
                  </a:cubicBezTo>
                  <a:cubicBezTo>
                    <a:pt x="16" y="42"/>
                    <a:pt x="19" y="42"/>
                    <a:pt x="21" y="40"/>
                  </a:cubicBezTo>
                  <a:cubicBezTo>
                    <a:pt x="27" y="36"/>
                    <a:pt x="31" y="23"/>
                    <a:pt x="30" y="17"/>
                  </a:cubicBezTo>
                  <a:cubicBezTo>
                    <a:pt x="29" y="15"/>
                    <a:pt x="28" y="11"/>
                    <a:pt x="26"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 xmlns:a16="http://schemas.microsoft.com/office/drawing/2014/main" id="{32DB581E-A124-4B1B-B516-DA41B940A90A}"/>
                </a:ext>
              </a:extLst>
            </p:cNvPr>
            <p:cNvSpPr>
              <a:spLocks noEditPoints="1"/>
            </p:cNvSpPr>
            <p:nvPr/>
          </p:nvSpPr>
          <p:spPr bwMode="auto">
            <a:xfrm>
              <a:off x="106" y="935"/>
              <a:ext cx="95" cy="116"/>
            </a:xfrm>
            <a:custGeom>
              <a:avLst/>
              <a:gdLst>
                <a:gd name="T0" fmla="*/ 13 w 40"/>
                <a:gd name="T1" fmla="*/ 45 h 49"/>
                <a:gd name="T2" fmla="*/ 9 w 40"/>
                <a:gd name="T3" fmla="*/ 41 h 49"/>
                <a:gd name="T4" fmla="*/ 2 w 40"/>
                <a:gd name="T5" fmla="*/ 15 h 49"/>
                <a:gd name="T6" fmla="*/ 11 w 40"/>
                <a:gd name="T7" fmla="*/ 4 h 49"/>
                <a:gd name="T8" fmla="*/ 33 w 40"/>
                <a:gd name="T9" fmla="*/ 14 h 49"/>
                <a:gd name="T10" fmla="*/ 32 w 40"/>
                <a:gd name="T11" fmla="*/ 46 h 49"/>
                <a:gd name="T12" fmla="*/ 32 w 40"/>
                <a:gd name="T13" fmla="*/ 46 h 49"/>
                <a:gd name="T14" fmla="*/ 19 w 40"/>
                <a:gd name="T15" fmla="*/ 48 h 49"/>
                <a:gd name="T16" fmla="*/ 13 w 40"/>
                <a:gd name="T17" fmla="*/ 45 h 49"/>
                <a:gd name="T18" fmla="*/ 21 w 40"/>
                <a:gd name="T19" fmla="*/ 11 h 49"/>
                <a:gd name="T20" fmla="*/ 14 w 40"/>
                <a:gd name="T21" fmla="*/ 10 h 49"/>
                <a:gd name="T22" fmla="*/ 9 w 40"/>
                <a:gd name="T23" fmla="*/ 17 h 49"/>
                <a:gd name="T24" fmla="*/ 14 w 40"/>
                <a:gd name="T25" fmla="*/ 37 h 49"/>
                <a:gd name="T26" fmla="*/ 21 w 40"/>
                <a:gd name="T27" fmla="*/ 41 h 49"/>
                <a:gd name="T28" fmla="*/ 28 w 40"/>
                <a:gd name="T29" fmla="*/ 41 h 49"/>
                <a:gd name="T30" fmla="*/ 28 w 40"/>
                <a:gd name="T31" fmla="*/ 41 h 49"/>
                <a:gd name="T32" fmla="*/ 27 w 40"/>
                <a:gd name="T33" fmla="*/ 17 h 49"/>
                <a:gd name="T34" fmla="*/ 21 w 40"/>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 h="49">
                  <a:moveTo>
                    <a:pt x="13" y="45"/>
                  </a:moveTo>
                  <a:cubicBezTo>
                    <a:pt x="12" y="44"/>
                    <a:pt x="10" y="43"/>
                    <a:pt x="9" y="41"/>
                  </a:cubicBezTo>
                  <a:cubicBezTo>
                    <a:pt x="2" y="34"/>
                    <a:pt x="0" y="24"/>
                    <a:pt x="2" y="15"/>
                  </a:cubicBezTo>
                  <a:cubicBezTo>
                    <a:pt x="4" y="9"/>
                    <a:pt x="7" y="5"/>
                    <a:pt x="11" y="4"/>
                  </a:cubicBezTo>
                  <a:cubicBezTo>
                    <a:pt x="19" y="0"/>
                    <a:pt x="27" y="4"/>
                    <a:pt x="33" y="14"/>
                  </a:cubicBezTo>
                  <a:cubicBezTo>
                    <a:pt x="39" y="25"/>
                    <a:pt x="40" y="40"/>
                    <a:pt x="32" y="46"/>
                  </a:cubicBezTo>
                  <a:cubicBezTo>
                    <a:pt x="32" y="46"/>
                    <a:pt x="32" y="46"/>
                    <a:pt x="32" y="46"/>
                  </a:cubicBezTo>
                  <a:cubicBezTo>
                    <a:pt x="28" y="49"/>
                    <a:pt x="23" y="49"/>
                    <a:pt x="19" y="48"/>
                  </a:cubicBezTo>
                  <a:cubicBezTo>
                    <a:pt x="17" y="47"/>
                    <a:pt x="15" y="46"/>
                    <a:pt x="13" y="45"/>
                  </a:cubicBezTo>
                  <a:close/>
                  <a:moveTo>
                    <a:pt x="21" y="11"/>
                  </a:moveTo>
                  <a:cubicBezTo>
                    <a:pt x="19" y="10"/>
                    <a:pt x="17" y="9"/>
                    <a:pt x="14" y="10"/>
                  </a:cubicBezTo>
                  <a:cubicBezTo>
                    <a:pt x="11" y="11"/>
                    <a:pt x="9" y="15"/>
                    <a:pt x="9" y="17"/>
                  </a:cubicBezTo>
                  <a:cubicBezTo>
                    <a:pt x="7" y="23"/>
                    <a:pt x="9" y="31"/>
                    <a:pt x="14" y="37"/>
                  </a:cubicBezTo>
                  <a:cubicBezTo>
                    <a:pt x="16" y="39"/>
                    <a:pt x="19" y="41"/>
                    <a:pt x="21" y="41"/>
                  </a:cubicBezTo>
                  <a:cubicBezTo>
                    <a:pt x="23" y="42"/>
                    <a:pt x="26" y="42"/>
                    <a:pt x="28" y="41"/>
                  </a:cubicBezTo>
                  <a:cubicBezTo>
                    <a:pt x="28" y="41"/>
                    <a:pt x="28" y="41"/>
                    <a:pt x="28" y="41"/>
                  </a:cubicBezTo>
                  <a:cubicBezTo>
                    <a:pt x="32" y="37"/>
                    <a:pt x="31" y="26"/>
                    <a:pt x="27" y="17"/>
                  </a:cubicBezTo>
                  <a:cubicBezTo>
                    <a:pt x="26" y="16"/>
                    <a:pt x="24" y="13"/>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 xmlns:a16="http://schemas.microsoft.com/office/drawing/2014/main" id="{88CF2240-FC6B-4887-AA19-A323CA45C08D}"/>
                </a:ext>
              </a:extLst>
            </p:cNvPr>
            <p:cNvSpPr>
              <a:spLocks noEditPoints="1"/>
            </p:cNvSpPr>
            <p:nvPr/>
          </p:nvSpPr>
          <p:spPr bwMode="auto">
            <a:xfrm>
              <a:off x="337" y="1209"/>
              <a:ext cx="110" cy="88"/>
            </a:xfrm>
            <a:custGeom>
              <a:avLst/>
              <a:gdLst>
                <a:gd name="T0" fmla="*/ 12 w 46"/>
                <a:gd name="T1" fmla="*/ 29 h 37"/>
                <a:gd name="T2" fmla="*/ 3 w 46"/>
                <a:gd name="T3" fmla="*/ 19 h 37"/>
                <a:gd name="T4" fmla="*/ 10 w 46"/>
                <a:gd name="T5" fmla="*/ 2 h 37"/>
                <a:gd name="T6" fmla="*/ 27 w 46"/>
                <a:gd name="T7" fmla="*/ 2 h 37"/>
                <a:gd name="T8" fmla="*/ 45 w 46"/>
                <a:gd name="T9" fmla="*/ 22 h 37"/>
                <a:gd name="T10" fmla="*/ 45 w 46"/>
                <a:gd name="T11" fmla="*/ 22 h 37"/>
                <a:gd name="T12" fmla="*/ 43 w 46"/>
                <a:gd name="T13" fmla="*/ 33 h 37"/>
                <a:gd name="T14" fmla="*/ 32 w 46"/>
                <a:gd name="T15" fmla="*/ 37 h 37"/>
                <a:gd name="T16" fmla="*/ 12 w 46"/>
                <a:gd name="T17" fmla="*/ 29 h 37"/>
                <a:gd name="T18" fmla="*/ 28 w 46"/>
                <a:gd name="T19" fmla="*/ 11 h 37"/>
                <a:gd name="T20" fmla="*/ 24 w 46"/>
                <a:gd name="T21" fmla="*/ 9 h 37"/>
                <a:gd name="T22" fmla="*/ 13 w 46"/>
                <a:gd name="T23" fmla="*/ 8 h 37"/>
                <a:gd name="T24" fmla="*/ 9 w 46"/>
                <a:gd name="T25" fmla="*/ 16 h 37"/>
                <a:gd name="T26" fmla="*/ 33 w 46"/>
                <a:gd name="T27" fmla="*/ 30 h 37"/>
                <a:gd name="T28" fmla="*/ 38 w 46"/>
                <a:gd name="T29" fmla="*/ 29 h 37"/>
                <a:gd name="T30" fmla="*/ 38 w 46"/>
                <a:gd name="T31" fmla="*/ 24 h 37"/>
                <a:gd name="T32" fmla="*/ 28 w 46"/>
                <a:gd name="T33" fmla="*/ 1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37">
                  <a:moveTo>
                    <a:pt x="12" y="29"/>
                  </a:moveTo>
                  <a:cubicBezTo>
                    <a:pt x="8" y="26"/>
                    <a:pt x="5" y="23"/>
                    <a:pt x="3" y="19"/>
                  </a:cubicBezTo>
                  <a:cubicBezTo>
                    <a:pt x="0" y="12"/>
                    <a:pt x="4" y="5"/>
                    <a:pt x="10" y="2"/>
                  </a:cubicBezTo>
                  <a:cubicBezTo>
                    <a:pt x="15" y="0"/>
                    <a:pt x="21" y="0"/>
                    <a:pt x="27" y="2"/>
                  </a:cubicBezTo>
                  <a:cubicBezTo>
                    <a:pt x="35" y="6"/>
                    <a:pt x="43" y="14"/>
                    <a:pt x="45" y="22"/>
                  </a:cubicBezTo>
                  <a:cubicBezTo>
                    <a:pt x="45" y="22"/>
                    <a:pt x="45" y="22"/>
                    <a:pt x="45" y="22"/>
                  </a:cubicBezTo>
                  <a:cubicBezTo>
                    <a:pt x="46" y="27"/>
                    <a:pt x="46" y="31"/>
                    <a:pt x="43" y="33"/>
                  </a:cubicBezTo>
                  <a:cubicBezTo>
                    <a:pt x="41" y="36"/>
                    <a:pt x="37" y="37"/>
                    <a:pt x="32" y="37"/>
                  </a:cubicBezTo>
                  <a:cubicBezTo>
                    <a:pt x="27" y="36"/>
                    <a:pt x="18" y="34"/>
                    <a:pt x="12" y="29"/>
                  </a:cubicBezTo>
                  <a:close/>
                  <a:moveTo>
                    <a:pt x="28" y="11"/>
                  </a:moveTo>
                  <a:cubicBezTo>
                    <a:pt x="27" y="10"/>
                    <a:pt x="26" y="9"/>
                    <a:pt x="24" y="9"/>
                  </a:cubicBezTo>
                  <a:cubicBezTo>
                    <a:pt x="21" y="8"/>
                    <a:pt x="17" y="6"/>
                    <a:pt x="13" y="8"/>
                  </a:cubicBezTo>
                  <a:cubicBezTo>
                    <a:pt x="11" y="10"/>
                    <a:pt x="8" y="13"/>
                    <a:pt x="9" y="16"/>
                  </a:cubicBezTo>
                  <a:cubicBezTo>
                    <a:pt x="13" y="23"/>
                    <a:pt x="24" y="29"/>
                    <a:pt x="33" y="30"/>
                  </a:cubicBezTo>
                  <a:cubicBezTo>
                    <a:pt x="36" y="30"/>
                    <a:pt x="37" y="30"/>
                    <a:pt x="38" y="29"/>
                  </a:cubicBezTo>
                  <a:cubicBezTo>
                    <a:pt x="39" y="28"/>
                    <a:pt x="39" y="26"/>
                    <a:pt x="38" y="24"/>
                  </a:cubicBezTo>
                  <a:cubicBezTo>
                    <a:pt x="37" y="19"/>
                    <a:pt x="33" y="14"/>
                    <a:pt x="2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 xmlns:a16="http://schemas.microsoft.com/office/drawing/2014/main" id="{82EEBA41-92BA-49F7-A7B0-584D68BC0758}"/>
                </a:ext>
              </a:extLst>
            </p:cNvPr>
            <p:cNvSpPr>
              <a:spLocks/>
            </p:cNvSpPr>
            <p:nvPr/>
          </p:nvSpPr>
          <p:spPr bwMode="auto">
            <a:xfrm>
              <a:off x="938" y="367"/>
              <a:ext cx="26" cy="48"/>
            </a:xfrm>
            <a:custGeom>
              <a:avLst/>
              <a:gdLst>
                <a:gd name="T0" fmla="*/ 2 w 11"/>
                <a:gd name="T1" fmla="*/ 19 h 20"/>
                <a:gd name="T2" fmla="*/ 1 w 11"/>
                <a:gd name="T3" fmla="*/ 15 h 20"/>
                <a:gd name="T4" fmla="*/ 4 w 11"/>
                <a:gd name="T5" fmla="*/ 4 h 20"/>
                <a:gd name="T6" fmla="*/ 7 w 11"/>
                <a:gd name="T7" fmla="*/ 1 h 20"/>
                <a:gd name="T8" fmla="*/ 11 w 11"/>
                <a:gd name="T9" fmla="*/ 4 h 20"/>
                <a:gd name="T10" fmla="*/ 7 w 11"/>
                <a:gd name="T11" fmla="*/ 18 h 20"/>
                <a:gd name="T12" fmla="*/ 2 w 11"/>
                <a:gd name="T13" fmla="*/ 19 h 20"/>
                <a:gd name="T14" fmla="*/ 2 w 11"/>
                <a:gd name="T15" fmla="*/ 1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0">
                  <a:moveTo>
                    <a:pt x="2" y="19"/>
                  </a:moveTo>
                  <a:cubicBezTo>
                    <a:pt x="0" y="18"/>
                    <a:pt x="0" y="16"/>
                    <a:pt x="1" y="15"/>
                  </a:cubicBezTo>
                  <a:cubicBezTo>
                    <a:pt x="2" y="11"/>
                    <a:pt x="3" y="8"/>
                    <a:pt x="4" y="4"/>
                  </a:cubicBezTo>
                  <a:cubicBezTo>
                    <a:pt x="4" y="2"/>
                    <a:pt x="5" y="0"/>
                    <a:pt x="7" y="1"/>
                  </a:cubicBezTo>
                  <a:cubicBezTo>
                    <a:pt x="9" y="1"/>
                    <a:pt x="11" y="2"/>
                    <a:pt x="11" y="4"/>
                  </a:cubicBezTo>
                  <a:cubicBezTo>
                    <a:pt x="10" y="9"/>
                    <a:pt x="9" y="14"/>
                    <a:pt x="7" y="18"/>
                  </a:cubicBezTo>
                  <a:cubicBezTo>
                    <a:pt x="6" y="20"/>
                    <a:pt x="4" y="20"/>
                    <a:pt x="2" y="19"/>
                  </a:cubicBezTo>
                  <a:cubicBezTo>
                    <a:pt x="2" y="19"/>
                    <a:pt x="2" y="19"/>
                    <a:pt x="2" y="1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 xmlns:a16="http://schemas.microsoft.com/office/drawing/2014/main" id="{795F0CBF-9989-4DA1-A143-2B2412C3FF05}"/>
                </a:ext>
              </a:extLst>
            </p:cNvPr>
            <p:cNvSpPr>
              <a:spLocks/>
            </p:cNvSpPr>
            <p:nvPr/>
          </p:nvSpPr>
          <p:spPr bwMode="auto">
            <a:xfrm>
              <a:off x="821" y="348"/>
              <a:ext cx="21" cy="38"/>
            </a:xfrm>
            <a:custGeom>
              <a:avLst/>
              <a:gdLst>
                <a:gd name="T0" fmla="*/ 2 w 9"/>
                <a:gd name="T1" fmla="*/ 15 h 16"/>
                <a:gd name="T2" fmla="*/ 1 w 9"/>
                <a:gd name="T3" fmla="*/ 12 h 16"/>
                <a:gd name="T4" fmla="*/ 1 w 9"/>
                <a:gd name="T5" fmla="*/ 4 h 16"/>
                <a:gd name="T6" fmla="*/ 5 w 9"/>
                <a:gd name="T7" fmla="*/ 0 h 16"/>
                <a:gd name="T8" fmla="*/ 8 w 9"/>
                <a:gd name="T9" fmla="*/ 4 h 16"/>
                <a:gd name="T10" fmla="*/ 7 w 9"/>
                <a:gd name="T11" fmla="*/ 13 h 16"/>
                <a:gd name="T12" fmla="*/ 3 w 9"/>
                <a:gd name="T13" fmla="*/ 16 h 16"/>
                <a:gd name="T14" fmla="*/ 2 w 9"/>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2" y="15"/>
                  </a:moveTo>
                  <a:cubicBezTo>
                    <a:pt x="1" y="15"/>
                    <a:pt x="0" y="13"/>
                    <a:pt x="1" y="12"/>
                  </a:cubicBezTo>
                  <a:cubicBezTo>
                    <a:pt x="1" y="9"/>
                    <a:pt x="2" y="7"/>
                    <a:pt x="1" y="4"/>
                  </a:cubicBezTo>
                  <a:cubicBezTo>
                    <a:pt x="1" y="2"/>
                    <a:pt x="3" y="1"/>
                    <a:pt x="5" y="0"/>
                  </a:cubicBezTo>
                  <a:cubicBezTo>
                    <a:pt x="6" y="0"/>
                    <a:pt x="8" y="2"/>
                    <a:pt x="8" y="4"/>
                  </a:cubicBezTo>
                  <a:cubicBezTo>
                    <a:pt x="9" y="7"/>
                    <a:pt x="8" y="10"/>
                    <a:pt x="7" y="13"/>
                  </a:cubicBezTo>
                  <a:cubicBezTo>
                    <a:pt x="7" y="15"/>
                    <a:pt x="5" y="16"/>
                    <a:pt x="3" y="16"/>
                  </a:cubicBezTo>
                  <a:cubicBezTo>
                    <a:pt x="3" y="16"/>
                    <a:pt x="2"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26">
              <a:extLst>
                <a:ext uri="{FF2B5EF4-FFF2-40B4-BE49-F238E27FC236}">
                  <a16:creationId xmlns="" xmlns:a16="http://schemas.microsoft.com/office/drawing/2014/main" id="{E6EFD57B-3507-40AF-99B2-BEA620474BA8}"/>
                </a:ext>
              </a:extLst>
            </p:cNvPr>
            <p:cNvSpPr>
              <a:spLocks/>
            </p:cNvSpPr>
            <p:nvPr/>
          </p:nvSpPr>
          <p:spPr bwMode="auto">
            <a:xfrm>
              <a:off x="711" y="331"/>
              <a:ext cx="24" cy="60"/>
            </a:xfrm>
            <a:custGeom>
              <a:avLst/>
              <a:gdLst>
                <a:gd name="T0" fmla="*/ 4 w 10"/>
                <a:gd name="T1" fmla="*/ 24 h 25"/>
                <a:gd name="T2" fmla="*/ 3 w 10"/>
                <a:gd name="T3" fmla="*/ 22 h 25"/>
                <a:gd name="T4" fmla="*/ 0 w 10"/>
                <a:gd name="T5" fmla="*/ 4 h 25"/>
                <a:gd name="T6" fmla="*/ 3 w 10"/>
                <a:gd name="T7" fmla="*/ 0 h 25"/>
                <a:gd name="T8" fmla="*/ 7 w 10"/>
                <a:gd name="T9" fmla="*/ 3 h 25"/>
                <a:gd name="T10" fmla="*/ 9 w 10"/>
                <a:gd name="T11" fmla="*/ 21 h 25"/>
                <a:gd name="T12" fmla="*/ 6 w 10"/>
                <a:gd name="T13" fmla="*/ 25 h 25"/>
                <a:gd name="T14" fmla="*/ 4 w 10"/>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25">
                  <a:moveTo>
                    <a:pt x="4" y="24"/>
                  </a:moveTo>
                  <a:cubicBezTo>
                    <a:pt x="3" y="24"/>
                    <a:pt x="3" y="23"/>
                    <a:pt x="3" y="22"/>
                  </a:cubicBezTo>
                  <a:cubicBezTo>
                    <a:pt x="0" y="4"/>
                    <a:pt x="0" y="4"/>
                    <a:pt x="0" y="4"/>
                  </a:cubicBezTo>
                  <a:cubicBezTo>
                    <a:pt x="0" y="2"/>
                    <a:pt x="1" y="1"/>
                    <a:pt x="3" y="0"/>
                  </a:cubicBezTo>
                  <a:cubicBezTo>
                    <a:pt x="5" y="0"/>
                    <a:pt x="7" y="1"/>
                    <a:pt x="7" y="3"/>
                  </a:cubicBezTo>
                  <a:cubicBezTo>
                    <a:pt x="9" y="21"/>
                    <a:pt x="9" y="21"/>
                    <a:pt x="9" y="21"/>
                  </a:cubicBezTo>
                  <a:cubicBezTo>
                    <a:pt x="10" y="23"/>
                    <a:pt x="8" y="25"/>
                    <a:pt x="6" y="25"/>
                  </a:cubicBezTo>
                  <a:cubicBezTo>
                    <a:pt x="6" y="25"/>
                    <a:pt x="5" y="25"/>
                    <a:pt x="4"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7">
              <a:extLst>
                <a:ext uri="{FF2B5EF4-FFF2-40B4-BE49-F238E27FC236}">
                  <a16:creationId xmlns="" xmlns:a16="http://schemas.microsoft.com/office/drawing/2014/main" id="{E4A5B4F7-84DF-49DE-81C9-EF5F3B8EEBD2}"/>
                </a:ext>
              </a:extLst>
            </p:cNvPr>
            <p:cNvSpPr>
              <a:spLocks/>
            </p:cNvSpPr>
            <p:nvPr/>
          </p:nvSpPr>
          <p:spPr bwMode="auto">
            <a:xfrm>
              <a:off x="606" y="374"/>
              <a:ext cx="22" cy="43"/>
            </a:xfrm>
            <a:custGeom>
              <a:avLst/>
              <a:gdLst>
                <a:gd name="T0" fmla="*/ 3 w 9"/>
                <a:gd name="T1" fmla="*/ 17 h 18"/>
                <a:gd name="T2" fmla="*/ 2 w 9"/>
                <a:gd name="T3" fmla="*/ 14 h 18"/>
                <a:gd name="T4" fmla="*/ 1 w 9"/>
                <a:gd name="T5" fmla="*/ 5 h 18"/>
                <a:gd name="T6" fmla="*/ 3 w 9"/>
                <a:gd name="T7" fmla="*/ 1 h 18"/>
                <a:gd name="T8" fmla="*/ 7 w 9"/>
                <a:gd name="T9" fmla="*/ 3 h 18"/>
                <a:gd name="T10" fmla="*/ 9 w 9"/>
                <a:gd name="T11" fmla="*/ 14 h 18"/>
                <a:gd name="T12" fmla="*/ 5 w 9"/>
                <a:gd name="T13" fmla="*/ 17 h 18"/>
                <a:gd name="T14" fmla="*/ 3 w 9"/>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8">
                  <a:moveTo>
                    <a:pt x="3" y="17"/>
                  </a:moveTo>
                  <a:cubicBezTo>
                    <a:pt x="2" y="16"/>
                    <a:pt x="2" y="15"/>
                    <a:pt x="2" y="14"/>
                  </a:cubicBezTo>
                  <a:cubicBezTo>
                    <a:pt x="2" y="11"/>
                    <a:pt x="2" y="8"/>
                    <a:pt x="1" y="5"/>
                  </a:cubicBezTo>
                  <a:cubicBezTo>
                    <a:pt x="0" y="4"/>
                    <a:pt x="1" y="2"/>
                    <a:pt x="3" y="1"/>
                  </a:cubicBezTo>
                  <a:cubicBezTo>
                    <a:pt x="5" y="0"/>
                    <a:pt x="7" y="1"/>
                    <a:pt x="7" y="3"/>
                  </a:cubicBezTo>
                  <a:cubicBezTo>
                    <a:pt x="8" y="7"/>
                    <a:pt x="9" y="11"/>
                    <a:pt x="9" y="14"/>
                  </a:cubicBezTo>
                  <a:cubicBezTo>
                    <a:pt x="9" y="16"/>
                    <a:pt x="7" y="18"/>
                    <a:pt x="5" y="17"/>
                  </a:cubicBezTo>
                  <a:cubicBezTo>
                    <a:pt x="4" y="17"/>
                    <a:pt x="4" y="17"/>
                    <a:pt x="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Freeform 28">
              <a:extLst>
                <a:ext uri="{FF2B5EF4-FFF2-40B4-BE49-F238E27FC236}">
                  <a16:creationId xmlns="" xmlns:a16="http://schemas.microsoft.com/office/drawing/2014/main" id="{3EA5E72D-A1F5-4AEC-B571-BD3C9FB321BD}"/>
                </a:ext>
              </a:extLst>
            </p:cNvPr>
            <p:cNvSpPr>
              <a:spLocks/>
            </p:cNvSpPr>
            <p:nvPr/>
          </p:nvSpPr>
          <p:spPr bwMode="auto">
            <a:xfrm>
              <a:off x="499" y="384"/>
              <a:ext cx="40" cy="86"/>
            </a:xfrm>
            <a:custGeom>
              <a:avLst/>
              <a:gdLst>
                <a:gd name="T0" fmla="*/ 12 w 17"/>
                <a:gd name="T1" fmla="*/ 35 h 36"/>
                <a:gd name="T2" fmla="*/ 10 w 17"/>
                <a:gd name="T3" fmla="*/ 33 h 36"/>
                <a:gd name="T4" fmla="*/ 1 w 17"/>
                <a:gd name="T5" fmla="*/ 5 h 36"/>
                <a:gd name="T6" fmla="*/ 3 w 17"/>
                <a:gd name="T7" fmla="*/ 1 h 36"/>
                <a:gd name="T8" fmla="*/ 8 w 17"/>
                <a:gd name="T9" fmla="*/ 3 h 36"/>
                <a:gd name="T10" fmla="*/ 17 w 17"/>
                <a:gd name="T11" fmla="*/ 31 h 36"/>
                <a:gd name="T12" fmla="*/ 14 w 17"/>
                <a:gd name="T13" fmla="*/ 35 h 36"/>
                <a:gd name="T14" fmla="*/ 12 w 17"/>
                <a:gd name="T15" fmla="*/ 35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36">
                  <a:moveTo>
                    <a:pt x="12" y="35"/>
                  </a:moveTo>
                  <a:cubicBezTo>
                    <a:pt x="11" y="34"/>
                    <a:pt x="10" y="34"/>
                    <a:pt x="10" y="33"/>
                  </a:cubicBezTo>
                  <a:cubicBezTo>
                    <a:pt x="8" y="24"/>
                    <a:pt x="5" y="14"/>
                    <a:pt x="1" y="5"/>
                  </a:cubicBezTo>
                  <a:cubicBezTo>
                    <a:pt x="0" y="3"/>
                    <a:pt x="1" y="1"/>
                    <a:pt x="3" y="1"/>
                  </a:cubicBezTo>
                  <a:cubicBezTo>
                    <a:pt x="5" y="0"/>
                    <a:pt x="7" y="1"/>
                    <a:pt x="8" y="3"/>
                  </a:cubicBezTo>
                  <a:cubicBezTo>
                    <a:pt x="11" y="12"/>
                    <a:pt x="14" y="22"/>
                    <a:pt x="17" y="31"/>
                  </a:cubicBezTo>
                  <a:cubicBezTo>
                    <a:pt x="17" y="33"/>
                    <a:pt x="16" y="35"/>
                    <a:pt x="14" y="35"/>
                  </a:cubicBezTo>
                  <a:cubicBezTo>
                    <a:pt x="13" y="36"/>
                    <a:pt x="12" y="35"/>
                    <a:pt x="12" y="3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29">
              <a:extLst>
                <a:ext uri="{FF2B5EF4-FFF2-40B4-BE49-F238E27FC236}">
                  <a16:creationId xmlns="" xmlns:a16="http://schemas.microsoft.com/office/drawing/2014/main" id="{5F9A3143-5665-444C-AEA6-ABCEAAFBA2B2}"/>
                </a:ext>
              </a:extLst>
            </p:cNvPr>
            <p:cNvSpPr>
              <a:spLocks/>
            </p:cNvSpPr>
            <p:nvPr/>
          </p:nvSpPr>
          <p:spPr bwMode="auto">
            <a:xfrm>
              <a:off x="385" y="484"/>
              <a:ext cx="66" cy="62"/>
            </a:xfrm>
            <a:custGeom>
              <a:avLst/>
              <a:gdLst>
                <a:gd name="T0" fmla="*/ 22 w 28"/>
                <a:gd name="T1" fmla="*/ 25 h 26"/>
                <a:gd name="T2" fmla="*/ 22 w 28"/>
                <a:gd name="T3" fmla="*/ 25 h 26"/>
                <a:gd name="T4" fmla="*/ 2 w 28"/>
                <a:gd name="T5" fmla="*/ 7 h 26"/>
                <a:gd name="T6" fmla="*/ 2 w 28"/>
                <a:gd name="T7" fmla="*/ 2 h 26"/>
                <a:gd name="T8" fmla="*/ 7 w 28"/>
                <a:gd name="T9" fmla="*/ 2 h 26"/>
                <a:gd name="T10" fmla="*/ 27 w 28"/>
                <a:gd name="T11" fmla="*/ 20 h 26"/>
                <a:gd name="T12" fmla="*/ 27 w 28"/>
                <a:gd name="T13" fmla="*/ 25 h 26"/>
                <a:gd name="T14" fmla="*/ 22 w 28"/>
                <a:gd name="T15" fmla="*/ 25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6">
                  <a:moveTo>
                    <a:pt x="22" y="25"/>
                  </a:moveTo>
                  <a:cubicBezTo>
                    <a:pt x="22" y="25"/>
                    <a:pt x="22" y="25"/>
                    <a:pt x="22" y="25"/>
                  </a:cubicBezTo>
                  <a:cubicBezTo>
                    <a:pt x="16" y="19"/>
                    <a:pt x="9" y="13"/>
                    <a:pt x="2" y="7"/>
                  </a:cubicBezTo>
                  <a:cubicBezTo>
                    <a:pt x="1" y="6"/>
                    <a:pt x="0" y="4"/>
                    <a:pt x="2" y="2"/>
                  </a:cubicBezTo>
                  <a:cubicBezTo>
                    <a:pt x="3" y="1"/>
                    <a:pt x="5" y="0"/>
                    <a:pt x="7" y="2"/>
                  </a:cubicBezTo>
                  <a:cubicBezTo>
                    <a:pt x="13" y="7"/>
                    <a:pt x="20" y="13"/>
                    <a:pt x="27" y="20"/>
                  </a:cubicBezTo>
                  <a:cubicBezTo>
                    <a:pt x="28" y="21"/>
                    <a:pt x="28" y="23"/>
                    <a:pt x="27" y="25"/>
                  </a:cubicBezTo>
                  <a:cubicBezTo>
                    <a:pt x="26" y="26"/>
                    <a:pt x="24" y="26"/>
                    <a:pt x="2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30">
              <a:extLst>
                <a:ext uri="{FF2B5EF4-FFF2-40B4-BE49-F238E27FC236}">
                  <a16:creationId xmlns="" xmlns:a16="http://schemas.microsoft.com/office/drawing/2014/main" id="{B7295585-79DC-47F2-BF2F-47B6E56E210D}"/>
                </a:ext>
              </a:extLst>
            </p:cNvPr>
            <p:cNvSpPr>
              <a:spLocks/>
            </p:cNvSpPr>
            <p:nvPr/>
          </p:nvSpPr>
          <p:spPr bwMode="auto">
            <a:xfrm>
              <a:off x="349" y="620"/>
              <a:ext cx="36" cy="26"/>
            </a:xfrm>
            <a:custGeom>
              <a:avLst/>
              <a:gdLst>
                <a:gd name="T0" fmla="*/ 2 w 15"/>
                <a:gd name="T1" fmla="*/ 6 h 11"/>
                <a:gd name="T2" fmla="*/ 0 w 15"/>
                <a:gd name="T3" fmla="*/ 3 h 11"/>
                <a:gd name="T4" fmla="*/ 5 w 15"/>
                <a:gd name="T5" fmla="*/ 0 h 11"/>
                <a:gd name="T6" fmla="*/ 13 w 15"/>
                <a:gd name="T7" fmla="*/ 4 h 11"/>
                <a:gd name="T8" fmla="*/ 14 w 15"/>
                <a:gd name="T9" fmla="*/ 9 h 11"/>
                <a:gd name="T10" fmla="*/ 10 w 15"/>
                <a:gd name="T11" fmla="*/ 10 h 11"/>
                <a:gd name="T12" fmla="*/ 3 w 15"/>
                <a:gd name="T13" fmla="*/ 7 h 11"/>
                <a:gd name="T14" fmla="*/ 2 w 15"/>
                <a:gd name="T15" fmla="*/ 6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1">
                  <a:moveTo>
                    <a:pt x="2" y="6"/>
                  </a:moveTo>
                  <a:cubicBezTo>
                    <a:pt x="0" y="6"/>
                    <a:pt x="0" y="4"/>
                    <a:pt x="0" y="3"/>
                  </a:cubicBezTo>
                  <a:cubicBezTo>
                    <a:pt x="1" y="1"/>
                    <a:pt x="3" y="0"/>
                    <a:pt x="5" y="0"/>
                  </a:cubicBezTo>
                  <a:cubicBezTo>
                    <a:pt x="8" y="1"/>
                    <a:pt x="11" y="3"/>
                    <a:pt x="13" y="4"/>
                  </a:cubicBezTo>
                  <a:cubicBezTo>
                    <a:pt x="15" y="5"/>
                    <a:pt x="15" y="7"/>
                    <a:pt x="14" y="9"/>
                  </a:cubicBezTo>
                  <a:cubicBezTo>
                    <a:pt x="13" y="11"/>
                    <a:pt x="11" y="11"/>
                    <a:pt x="10" y="10"/>
                  </a:cubicBezTo>
                  <a:cubicBezTo>
                    <a:pt x="7" y="9"/>
                    <a:pt x="5" y="8"/>
                    <a:pt x="3"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Freeform 31">
              <a:extLst>
                <a:ext uri="{FF2B5EF4-FFF2-40B4-BE49-F238E27FC236}">
                  <a16:creationId xmlns="" xmlns:a16="http://schemas.microsoft.com/office/drawing/2014/main" id="{B2D5AD3B-6002-4C14-9E97-0F1A3A70B369}"/>
                </a:ext>
              </a:extLst>
            </p:cNvPr>
            <p:cNvSpPr>
              <a:spLocks/>
            </p:cNvSpPr>
            <p:nvPr/>
          </p:nvSpPr>
          <p:spPr bwMode="auto">
            <a:xfrm>
              <a:off x="268" y="737"/>
              <a:ext cx="93" cy="26"/>
            </a:xfrm>
            <a:custGeom>
              <a:avLst/>
              <a:gdLst>
                <a:gd name="T0" fmla="*/ 1 w 39"/>
                <a:gd name="T1" fmla="*/ 7 h 11"/>
                <a:gd name="T2" fmla="*/ 0 w 39"/>
                <a:gd name="T3" fmla="*/ 4 h 11"/>
                <a:gd name="T4" fmla="*/ 4 w 39"/>
                <a:gd name="T5" fmla="*/ 0 h 11"/>
                <a:gd name="T6" fmla="*/ 36 w 39"/>
                <a:gd name="T7" fmla="*/ 4 h 11"/>
                <a:gd name="T8" fmla="*/ 39 w 39"/>
                <a:gd name="T9" fmla="*/ 7 h 11"/>
                <a:gd name="T10" fmla="*/ 35 w 39"/>
                <a:gd name="T11" fmla="*/ 10 h 11"/>
                <a:gd name="T12" fmla="*/ 3 w 39"/>
                <a:gd name="T13" fmla="*/ 7 h 11"/>
                <a:gd name="T14" fmla="*/ 1 w 39"/>
                <a:gd name="T15" fmla="*/ 7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11">
                  <a:moveTo>
                    <a:pt x="1" y="7"/>
                  </a:moveTo>
                  <a:cubicBezTo>
                    <a:pt x="0" y="6"/>
                    <a:pt x="0" y="5"/>
                    <a:pt x="0" y="4"/>
                  </a:cubicBezTo>
                  <a:cubicBezTo>
                    <a:pt x="0" y="2"/>
                    <a:pt x="2" y="0"/>
                    <a:pt x="4" y="0"/>
                  </a:cubicBezTo>
                  <a:cubicBezTo>
                    <a:pt x="36" y="4"/>
                    <a:pt x="36" y="4"/>
                    <a:pt x="36" y="4"/>
                  </a:cubicBezTo>
                  <a:cubicBezTo>
                    <a:pt x="38" y="4"/>
                    <a:pt x="39" y="5"/>
                    <a:pt x="39" y="7"/>
                  </a:cubicBezTo>
                  <a:cubicBezTo>
                    <a:pt x="39" y="9"/>
                    <a:pt x="37" y="11"/>
                    <a:pt x="35" y="10"/>
                  </a:cubicBezTo>
                  <a:cubicBezTo>
                    <a:pt x="3" y="7"/>
                    <a:pt x="3" y="7"/>
                    <a:pt x="3" y="7"/>
                  </a:cubicBezTo>
                  <a:cubicBezTo>
                    <a:pt x="2" y="7"/>
                    <a:pt x="2" y="7"/>
                    <a:pt x="1"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2">
              <a:extLst>
                <a:ext uri="{FF2B5EF4-FFF2-40B4-BE49-F238E27FC236}">
                  <a16:creationId xmlns="" xmlns:a16="http://schemas.microsoft.com/office/drawing/2014/main" id="{BF8CEC31-6D9F-453B-8039-736B48CB246B}"/>
                </a:ext>
              </a:extLst>
            </p:cNvPr>
            <p:cNvSpPr>
              <a:spLocks/>
            </p:cNvSpPr>
            <p:nvPr/>
          </p:nvSpPr>
          <p:spPr bwMode="auto">
            <a:xfrm>
              <a:off x="332" y="873"/>
              <a:ext cx="43" cy="23"/>
            </a:xfrm>
            <a:custGeom>
              <a:avLst/>
              <a:gdLst>
                <a:gd name="T0" fmla="*/ 1 w 18"/>
                <a:gd name="T1" fmla="*/ 9 h 10"/>
                <a:gd name="T2" fmla="*/ 0 w 18"/>
                <a:gd name="T3" fmla="*/ 5 h 10"/>
                <a:gd name="T4" fmla="*/ 4 w 18"/>
                <a:gd name="T5" fmla="*/ 2 h 10"/>
                <a:gd name="T6" fmla="*/ 12 w 18"/>
                <a:gd name="T7" fmla="*/ 1 h 10"/>
                <a:gd name="T8" fmla="*/ 17 w 18"/>
                <a:gd name="T9" fmla="*/ 2 h 10"/>
                <a:gd name="T10" fmla="*/ 16 w 18"/>
                <a:gd name="T11" fmla="*/ 7 h 10"/>
                <a:gd name="T12" fmla="*/ 3 w 18"/>
                <a:gd name="T13" fmla="*/ 9 h 10"/>
                <a:gd name="T14" fmla="*/ 1 w 18"/>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0">
                  <a:moveTo>
                    <a:pt x="1" y="9"/>
                  </a:moveTo>
                  <a:cubicBezTo>
                    <a:pt x="0" y="8"/>
                    <a:pt x="0" y="6"/>
                    <a:pt x="0" y="5"/>
                  </a:cubicBezTo>
                  <a:cubicBezTo>
                    <a:pt x="0" y="3"/>
                    <a:pt x="2" y="2"/>
                    <a:pt x="4" y="2"/>
                  </a:cubicBezTo>
                  <a:cubicBezTo>
                    <a:pt x="7" y="3"/>
                    <a:pt x="10" y="2"/>
                    <a:pt x="12" y="1"/>
                  </a:cubicBezTo>
                  <a:cubicBezTo>
                    <a:pt x="13" y="0"/>
                    <a:pt x="16" y="0"/>
                    <a:pt x="17" y="2"/>
                  </a:cubicBezTo>
                  <a:cubicBezTo>
                    <a:pt x="18" y="4"/>
                    <a:pt x="17" y="6"/>
                    <a:pt x="16" y="7"/>
                  </a:cubicBezTo>
                  <a:cubicBezTo>
                    <a:pt x="12" y="9"/>
                    <a:pt x="7" y="10"/>
                    <a:pt x="3" y="9"/>
                  </a:cubicBezTo>
                  <a:cubicBezTo>
                    <a:pt x="2" y="9"/>
                    <a:pt x="2" y="9"/>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3">
              <a:extLst>
                <a:ext uri="{FF2B5EF4-FFF2-40B4-BE49-F238E27FC236}">
                  <a16:creationId xmlns="" xmlns:a16="http://schemas.microsoft.com/office/drawing/2014/main" id="{AC02BC28-AA79-4BFA-A9FC-DE562AABF08A}"/>
                </a:ext>
              </a:extLst>
            </p:cNvPr>
            <p:cNvSpPr>
              <a:spLocks/>
            </p:cNvSpPr>
            <p:nvPr/>
          </p:nvSpPr>
          <p:spPr bwMode="auto">
            <a:xfrm>
              <a:off x="320" y="956"/>
              <a:ext cx="84" cy="43"/>
            </a:xfrm>
            <a:custGeom>
              <a:avLst/>
              <a:gdLst>
                <a:gd name="T0" fmla="*/ 2 w 35"/>
                <a:gd name="T1" fmla="*/ 17 h 18"/>
                <a:gd name="T2" fmla="*/ 0 w 35"/>
                <a:gd name="T3" fmla="*/ 14 h 18"/>
                <a:gd name="T4" fmla="*/ 4 w 35"/>
                <a:gd name="T5" fmla="*/ 11 h 18"/>
                <a:gd name="T6" fmla="*/ 29 w 35"/>
                <a:gd name="T7" fmla="*/ 1 h 18"/>
                <a:gd name="T8" fmla="*/ 34 w 35"/>
                <a:gd name="T9" fmla="*/ 2 h 18"/>
                <a:gd name="T10" fmla="*/ 33 w 35"/>
                <a:gd name="T11" fmla="*/ 7 h 18"/>
                <a:gd name="T12" fmla="*/ 4 w 35"/>
                <a:gd name="T13" fmla="*/ 18 h 18"/>
                <a:gd name="T14" fmla="*/ 2 w 35"/>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 h="18">
                  <a:moveTo>
                    <a:pt x="2" y="17"/>
                  </a:moveTo>
                  <a:cubicBezTo>
                    <a:pt x="1" y="16"/>
                    <a:pt x="1" y="15"/>
                    <a:pt x="0" y="14"/>
                  </a:cubicBezTo>
                  <a:cubicBezTo>
                    <a:pt x="0" y="13"/>
                    <a:pt x="2" y="11"/>
                    <a:pt x="4" y="11"/>
                  </a:cubicBezTo>
                  <a:cubicBezTo>
                    <a:pt x="13" y="9"/>
                    <a:pt x="22" y="6"/>
                    <a:pt x="29" y="1"/>
                  </a:cubicBezTo>
                  <a:cubicBezTo>
                    <a:pt x="31" y="0"/>
                    <a:pt x="33" y="1"/>
                    <a:pt x="34" y="2"/>
                  </a:cubicBezTo>
                  <a:cubicBezTo>
                    <a:pt x="35" y="4"/>
                    <a:pt x="35" y="6"/>
                    <a:pt x="33" y="7"/>
                  </a:cubicBezTo>
                  <a:cubicBezTo>
                    <a:pt x="25" y="13"/>
                    <a:pt x="15" y="16"/>
                    <a:pt x="4" y="18"/>
                  </a:cubicBezTo>
                  <a:cubicBezTo>
                    <a:pt x="3" y="18"/>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34">
              <a:extLst>
                <a:ext uri="{FF2B5EF4-FFF2-40B4-BE49-F238E27FC236}">
                  <a16:creationId xmlns="" xmlns:a16="http://schemas.microsoft.com/office/drawing/2014/main" id="{DA15A4FB-582C-452B-93DC-369A7E3D52E5}"/>
                </a:ext>
              </a:extLst>
            </p:cNvPr>
            <p:cNvSpPr>
              <a:spLocks/>
            </p:cNvSpPr>
            <p:nvPr/>
          </p:nvSpPr>
          <p:spPr bwMode="auto">
            <a:xfrm>
              <a:off x="432" y="1061"/>
              <a:ext cx="43" cy="38"/>
            </a:xfrm>
            <a:custGeom>
              <a:avLst/>
              <a:gdLst>
                <a:gd name="T0" fmla="*/ 2 w 18"/>
                <a:gd name="T1" fmla="*/ 15 h 16"/>
                <a:gd name="T2" fmla="*/ 1 w 18"/>
                <a:gd name="T3" fmla="*/ 14 h 16"/>
                <a:gd name="T4" fmla="*/ 2 w 18"/>
                <a:gd name="T5" fmla="*/ 9 h 16"/>
                <a:gd name="T6" fmla="*/ 12 w 18"/>
                <a:gd name="T7" fmla="*/ 1 h 16"/>
                <a:gd name="T8" fmla="*/ 17 w 18"/>
                <a:gd name="T9" fmla="*/ 2 h 16"/>
                <a:gd name="T10" fmla="*/ 16 w 18"/>
                <a:gd name="T11" fmla="*/ 7 h 16"/>
                <a:gd name="T12" fmla="*/ 6 w 18"/>
                <a:gd name="T13" fmla="*/ 15 h 16"/>
                <a:gd name="T14" fmla="*/ 2 w 18"/>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6">
                  <a:moveTo>
                    <a:pt x="2" y="15"/>
                  </a:moveTo>
                  <a:cubicBezTo>
                    <a:pt x="2" y="14"/>
                    <a:pt x="1" y="14"/>
                    <a:pt x="1" y="14"/>
                  </a:cubicBezTo>
                  <a:cubicBezTo>
                    <a:pt x="0" y="12"/>
                    <a:pt x="0" y="10"/>
                    <a:pt x="2" y="9"/>
                  </a:cubicBezTo>
                  <a:cubicBezTo>
                    <a:pt x="12" y="1"/>
                    <a:pt x="12" y="1"/>
                    <a:pt x="12" y="1"/>
                  </a:cubicBezTo>
                  <a:cubicBezTo>
                    <a:pt x="14" y="0"/>
                    <a:pt x="16" y="0"/>
                    <a:pt x="17" y="2"/>
                  </a:cubicBezTo>
                  <a:cubicBezTo>
                    <a:pt x="18" y="3"/>
                    <a:pt x="18" y="5"/>
                    <a:pt x="16" y="7"/>
                  </a:cubicBezTo>
                  <a:cubicBezTo>
                    <a:pt x="6" y="15"/>
                    <a:pt x="6" y="15"/>
                    <a:pt x="6" y="15"/>
                  </a:cubicBezTo>
                  <a:cubicBezTo>
                    <a:pt x="5"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a:extLst>
                <a:ext uri="{FF2B5EF4-FFF2-40B4-BE49-F238E27FC236}">
                  <a16:creationId xmlns="" xmlns:a16="http://schemas.microsoft.com/office/drawing/2014/main" id="{A37D6CA3-0C76-497B-9006-5097EEC285DF}"/>
                </a:ext>
              </a:extLst>
            </p:cNvPr>
            <p:cNvSpPr>
              <a:spLocks/>
            </p:cNvSpPr>
            <p:nvPr/>
          </p:nvSpPr>
          <p:spPr bwMode="auto">
            <a:xfrm>
              <a:off x="537" y="1154"/>
              <a:ext cx="48" cy="90"/>
            </a:xfrm>
            <a:custGeom>
              <a:avLst/>
              <a:gdLst>
                <a:gd name="T0" fmla="*/ 2 w 20"/>
                <a:gd name="T1" fmla="*/ 37 h 38"/>
                <a:gd name="T2" fmla="*/ 1 w 20"/>
                <a:gd name="T3" fmla="*/ 33 h 38"/>
                <a:gd name="T4" fmla="*/ 13 w 20"/>
                <a:gd name="T5" fmla="*/ 3 h 38"/>
                <a:gd name="T6" fmla="*/ 17 w 20"/>
                <a:gd name="T7" fmla="*/ 0 h 38"/>
                <a:gd name="T8" fmla="*/ 20 w 20"/>
                <a:gd name="T9" fmla="*/ 5 h 38"/>
                <a:gd name="T10" fmla="*/ 7 w 20"/>
                <a:gd name="T11" fmla="*/ 36 h 38"/>
                <a:gd name="T12" fmla="*/ 3 w 20"/>
                <a:gd name="T13" fmla="*/ 37 h 38"/>
                <a:gd name="T14" fmla="*/ 2 w 20"/>
                <a:gd name="T15" fmla="*/ 37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8">
                  <a:moveTo>
                    <a:pt x="2" y="37"/>
                  </a:moveTo>
                  <a:cubicBezTo>
                    <a:pt x="1" y="36"/>
                    <a:pt x="0" y="34"/>
                    <a:pt x="1" y="33"/>
                  </a:cubicBezTo>
                  <a:cubicBezTo>
                    <a:pt x="6" y="23"/>
                    <a:pt x="10" y="13"/>
                    <a:pt x="13" y="3"/>
                  </a:cubicBezTo>
                  <a:cubicBezTo>
                    <a:pt x="14" y="1"/>
                    <a:pt x="16" y="0"/>
                    <a:pt x="17" y="0"/>
                  </a:cubicBezTo>
                  <a:cubicBezTo>
                    <a:pt x="19" y="1"/>
                    <a:pt x="20" y="3"/>
                    <a:pt x="20" y="5"/>
                  </a:cubicBezTo>
                  <a:cubicBezTo>
                    <a:pt x="17" y="16"/>
                    <a:pt x="13" y="26"/>
                    <a:pt x="7" y="36"/>
                  </a:cubicBezTo>
                  <a:cubicBezTo>
                    <a:pt x="7" y="38"/>
                    <a:pt x="4" y="38"/>
                    <a:pt x="3" y="37"/>
                  </a:cubicBezTo>
                  <a:cubicBezTo>
                    <a:pt x="3" y="37"/>
                    <a:pt x="3" y="37"/>
                    <a:pt x="2" y="3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6">
              <a:extLst>
                <a:ext uri="{FF2B5EF4-FFF2-40B4-BE49-F238E27FC236}">
                  <a16:creationId xmlns="" xmlns:a16="http://schemas.microsoft.com/office/drawing/2014/main" id="{DDEFEF98-B275-4CA1-9A67-BD1B9F1303BC}"/>
                </a:ext>
              </a:extLst>
            </p:cNvPr>
            <p:cNvSpPr>
              <a:spLocks/>
            </p:cNvSpPr>
            <p:nvPr/>
          </p:nvSpPr>
          <p:spPr bwMode="auto">
            <a:xfrm>
              <a:off x="668" y="1206"/>
              <a:ext cx="29" cy="43"/>
            </a:xfrm>
            <a:custGeom>
              <a:avLst/>
              <a:gdLst>
                <a:gd name="T0" fmla="*/ 2 w 12"/>
                <a:gd name="T1" fmla="*/ 17 h 18"/>
                <a:gd name="T2" fmla="*/ 1 w 12"/>
                <a:gd name="T3" fmla="*/ 13 h 18"/>
                <a:gd name="T4" fmla="*/ 5 w 12"/>
                <a:gd name="T5" fmla="*/ 2 h 18"/>
                <a:gd name="T6" fmla="*/ 9 w 12"/>
                <a:gd name="T7" fmla="*/ 0 h 18"/>
                <a:gd name="T8" fmla="*/ 11 w 12"/>
                <a:gd name="T9" fmla="*/ 5 h 18"/>
                <a:gd name="T10" fmla="*/ 7 w 12"/>
                <a:gd name="T11" fmla="*/ 15 h 18"/>
                <a:gd name="T12" fmla="*/ 3 w 12"/>
                <a:gd name="T13" fmla="*/ 17 h 18"/>
                <a:gd name="T14" fmla="*/ 2 w 12"/>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2" y="17"/>
                  </a:moveTo>
                  <a:cubicBezTo>
                    <a:pt x="1" y="16"/>
                    <a:pt x="0" y="14"/>
                    <a:pt x="1" y="13"/>
                  </a:cubicBezTo>
                  <a:cubicBezTo>
                    <a:pt x="5" y="2"/>
                    <a:pt x="5" y="2"/>
                    <a:pt x="5" y="2"/>
                  </a:cubicBezTo>
                  <a:cubicBezTo>
                    <a:pt x="5" y="1"/>
                    <a:pt x="7" y="0"/>
                    <a:pt x="9" y="0"/>
                  </a:cubicBezTo>
                  <a:cubicBezTo>
                    <a:pt x="11" y="1"/>
                    <a:pt x="12" y="3"/>
                    <a:pt x="11" y="5"/>
                  </a:cubicBezTo>
                  <a:cubicBezTo>
                    <a:pt x="7" y="15"/>
                    <a:pt x="7" y="15"/>
                    <a:pt x="7" y="15"/>
                  </a:cubicBezTo>
                  <a:cubicBezTo>
                    <a:pt x="6" y="17"/>
                    <a:pt x="4" y="18"/>
                    <a:pt x="3" y="17"/>
                  </a:cubicBezTo>
                  <a:cubicBezTo>
                    <a:pt x="2" y="17"/>
                    <a:pt x="2"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37">
              <a:extLst>
                <a:ext uri="{FF2B5EF4-FFF2-40B4-BE49-F238E27FC236}">
                  <a16:creationId xmlns="" xmlns:a16="http://schemas.microsoft.com/office/drawing/2014/main" id="{58301109-CBF1-45C1-88F1-84940B6CDDE4}"/>
                </a:ext>
              </a:extLst>
            </p:cNvPr>
            <p:cNvSpPr>
              <a:spLocks/>
            </p:cNvSpPr>
            <p:nvPr/>
          </p:nvSpPr>
          <p:spPr bwMode="auto">
            <a:xfrm>
              <a:off x="1166" y="546"/>
              <a:ext cx="58" cy="36"/>
            </a:xfrm>
            <a:custGeom>
              <a:avLst/>
              <a:gdLst>
                <a:gd name="T0" fmla="*/ 2 w 24"/>
                <a:gd name="T1" fmla="*/ 14 h 15"/>
                <a:gd name="T2" fmla="*/ 2 w 24"/>
                <a:gd name="T3" fmla="*/ 13 h 15"/>
                <a:gd name="T4" fmla="*/ 2 w 24"/>
                <a:gd name="T5" fmla="*/ 8 h 15"/>
                <a:gd name="T6" fmla="*/ 19 w 24"/>
                <a:gd name="T7" fmla="*/ 1 h 15"/>
                <a:gd name="T8" fmla="*/ 23 w 24"/>
                <a:gd name="T9" fmla="*/ 3 h 15"/>
                <a:gd name="T10" fmla="*/ 21 w 24"/>
                <a:gd name="T11" fmla="*/ 7 h 15"/>
                <a:gd name="T12" fmla="*/ 7 w 24"/>
                <a:gd name="T13" fmla="*/ 14 h 15"/>
                <a:gd name="T14" fmla="*/ 2 w 24"/>
                <a:gd name="T15" fmla="*/ 14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5">
                  <a:moveTo>
                    <a:pt x="2" y="14"/>
                  </a:moveTo>
                  <a:cubicBezTo>
                    <a:pt x="2" y="14"/>
                    <a:pt x="2" y="14"/>
                    <a:pt x="2" y="13"/>
                  </a:cubicBezTo>
                  <a:cubicBezTo>
                    <a:pt x="0" y="12"/>
                    <a:pt x="1" y="10"/>
                    <a:pt x="2" y="8"/>
                  </a:cubicBezTo>
                  <a:cubicBezTo>
                    <a:pt x="7" y="5"/>
                    <a:pt x="13" y="2"/>
                    <a:pt x="19" y="1"/>
                  </a:cubicBezTo>
                  <a:cubicBezTo>
                    <a:pt x="21" y="0"/>
                    <a:pt x="23" y="1"/>
                    <a:pt x="23" y="3"/>
                  </a:cubicBezTo>
                  <a:cubicBezTo>
                    <a:pt x="24" y="5"/>
                    <a:pt x="22" y="7"/>
                    <a:pt x="21" y="7"/>
                  </a:cubicBezTo>
                  <a:cubicBezTo>
                    <a:pt x="15" y="9"/>
                    <a:pt x="11" y="11"/>
                    <a:pt x="7" y="14"/>
                  </a:cubicBezTo>
                  <a:cubicBezTo>
                    <a:pt x="5" y="15"/>
                    <a:pt x="4" y="15"/>
                    <a:pt x="2"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38">
              <a:extLst>
                <a:ext uri="{FF2B5EF4-FFF2-40B4-BE49-F238E27FC236}">
                  <a16:creationId xmlns="" xmlns:a16="http://schemas.microsoft.com/office/drawing/2014/main" id="{EEC356D2-5A16-4CB2-9FFD-F6A6054983D1}"/>
                </a:ext>
              </a:extLst>
            </p:cNvPr>
            <p:cNvSpPr>
              <a:spLocks/>
            </p:cNvSpPr>
            <p:nvPr/>
          </p:nvSpPr>
          <p:spPr bwMode="auto">
            <a:xfrm>
              <a:off x="1252" y="744"/>
              <a:ext cx="60" cy="26"/>
            </a:xfrm>
            <a:custGeom>
              <a:avLst/>
              <a:gdLst>
                <a:gd name="T0" fmla="*/ 2 w 25"/>
                <a:gd name="T1" fmla="*/ 10 h 11"/>
                <a:gd name="T2" fmla="*/ 1 w 25"/>
                <a:gd name="T3" fmla="*/ 9 h 11"/>
                <a:gd name="T4" fmla="*/ 3 w 25"/>
                <a:gd name="T5" fmla="*/ 4 h 11"/>
                <a:gd name="T6" fmla="*/ 21 w 25"/>
                <a:gd name="T7" fmla="*/ 0 h 11"/>
                <a:gd name="T8" fmla="*/ 25 w 25"/>
                <a:gd name="T9" fmla="*/ 3 h 11"/>
                <a:gd name="T10" fmla="*/ 21 w 25"/>
                <a:gd name="T11" fmla="*/ 7 h 11"/>
                <a:gd name="T12" fmla="*/ 5 w 25"/>
                <a:gd name="T13" fmla="*/ 11 h 11"/>
                <a:gd name="T14" fmla="*/ 2 w 25"/>
                <a:gd name="T15" fmla="*/ 10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11">
                  <a:moveTo>
                    <a:pt x="2" y="10"/>
                  </a:moveTo>
                  <a:cubicBezTo>
                    <a:pt x="1" y="10"/>
                    <a:pt x="1" y="9"/>
                    <a:pt x="1" y="9"/>
                  </a:cubicBezTo>
                  <a:cubicBezTo>
                    <a:pt x="0" y="7"/>
                    <a:pt x="1" y="5"/>
                    <a:pt x="3" y="4"/>
                  </a:cubicBezTo>
                  <a:cubicBezTo>
                    <a:pt x="8" y="2"/>
                    <a:pt x="15" y="1"/>
                    <a:pt x="21" y="0"/>
                  </a:cubicBezTo>
                  <a:cubicBezTo>
                    <a:pt x="23" y="0"/>
                    <a:pt x="24" y="1"/>
                    <a:pt x="25" y="3"/>
                  </a:cubicBezTo>
                  <a:cubicBezTo>
                    <a:pt x="25" y="5"/>
                    <a:pt x="23" y="7"/>
                    <a:pt x="21" y="7"/>
                  </a:cubicBezTo>
                  <a:cubicBezTo>
                    <a:pt x="16" y="7"/>
                    <a:pt x="10" y="9"/>
                    <a:pt x="5" y="11"/>
                  </a:cubicBezTo>
                  <a:cubicBezTo>
                    <a:pt x="4" y="11"/>
                    <a:pt x="3" y="11"/>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39">
              <a:extLst>
                <a:ext uri="{FF2B5EF4-FFF2-40B4-BE49-F238E27FC236}">
                  <a16:creationId xmlns="" xmlns:a16="http://schemas.microsoft.com/office/drawing/2014/main" id="{66A3E6D6-8340-47F8-B4D1-331A2C2677A4}"/>
                </a:ext>
              </a:extLst>
            </p:cNvPr>
            <p:cNvSpPr>
              <a:spLocks/>
            </p:cNvSpPr>
            <p:nvPr/>
          </p:nvSpPr>
          <p:spPr bwMode="auto">
            <a:xfrm>
              <a:off x="1231" y="977"/>
              <a:ext cx="57" cy="39"/>
            </a:xfrm>
            <a:custGeom>
              <a:avLst/>
              <a:gdLst>
                <a:gd name="T0" fmla="*/ 2 w 24"/>
                <a:gd name="T1" fmla="*/ 7 h 16"/>
                <a:gd name="T2" fmla="*/ 0 w 24"/>
                <a:gd name="T3" fmla="*/ 3 h 16"/>
                <a:gd name="T4" fmla="*/ 5 w 24"/>
                <a:gd name="T5" fmla="*/ 1 h 16"/>
                <a:gd name="T6" fmla="*/ 22 w 24"/>
                <a:gd name="T7" fmla="*/ 9 h 16"/>
                <a:gd name="T8" fmla="*/ 23 w 24"/>
                <a:gd name="T9" fmla="*/ 13 h 16"/>
                <a:gd name="T10" fmla="*/ 19 w 24"/>
                <a:gd name="T11" fmla="*/ 15 h 16"/>
                <a:gd name="T12" fmla="*/ 2 w 24"/>
                <a:gd name="T13" fmla="*/ 7 h 16"/>
                <a:gd name="T14" fmla="*/ 2 w 24"/>
                <a:gd name="T15" fmla="*/ 7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6">
                  <a:moveTo>
                    <a:pt x="2" y="7"/>
                  </a:moveTo>
                  <a:cubicBezTo>
                    <a:pt x="0" y="6"/>
                    <a:pt x="0" y="4"/>
                    <a:pt x="0" y="3"/>
                  </a:cubicBezTo>
                  <a:cubicBezTo>
                    <a:pt x="1" y="1"/>
                    <a:pt x="3" y="0"/>
                    <a:pt x="5" y="1"/>
                  </a:cubicBezTo>
                  <a:cubicBezTo>
                    <a:pt x="22" y="9"/>
                    <a:pt x="22" y="9"/>
                    <a:pt x="22" y="9"/>
                  </a:cubicBezTo>
                  <a:cubicBezTo>
                    <a:pt x="23" y="9"/>
                    <a:pt x="24" y="12"/>
                    <a:pt x="23" y="13"/>
                  </a:cubicBezTo>
                  <a:cubicBezTo>
                    <a:pt x="22" y="15"/>
                    <a:pt x="20" y="16"/>
                    <a:pt x="19" y="15"/>
                  </a:cubicBezTo>
                  <a:cubicBezTo>
                    <a:pt x="2" y="7"/>
                    <a:pt x="2" y="7"/>
                    <a:pt x="2"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40">
              <a:extLst>
                <a:ext uri="{FF2B5EF4-FFF2-40B4-BE49-F238E27FC236}">
                  <a16:creationId xmlns="" xmlns:a16="http://schemas.microsoft.com/office/drawing/2014/main" id="{CFA677FA-2772-47D4-8505-6CA8B600DFF9}"/>
                </a:ext>
              </a:extLst>
            </p:cNvPr>
            <p:cNvSpPr>
              <a:spLocks/>
            </p:cNvSpPr>
            <p:nvPr/>
          </p:nvSpPr>
          <p:spPr bwMode="auto">
            <a:xfrm>
              <a:off x="1073" y="1173"/>
              <a:ext cx="43" cy="60"/>
            </a:xfrm>
            <a:custGeom>
              <a:avLst/>
              <a:gdLst>
                <a:gd name="T0" fmla="*/ 12 w 18"/>
                <a:gd name="T1" fmla="*/ 24 h 25"/>
                <a:gd name="T2" fmla="*/ 12 w 18"/>
                <a:gd name="T3" fmla="*/ 24 h 25"/>
                <a:gd name="T4" fmla="*/ 1 w 18"/>
                <a:gd name="T5" fmla="*/ 4 h 25"/>
                <a:gd name="T6" fmla="*/ 4 w 18"/>
                <a:gd name="T7" fmla="*/ 0 h 25"/>
                <a:gd name="T8" fmla="*/ 8 w 18"/>
                <a:gd name="T9" fmla="*/ 3 h 25"/>
                <a:gd name="T10" fmla="*/ 16 w 18"/>
                <a:gd name="T11" fmla="*/ 19 h 25"/>
                <a:gd name="T12" fmla="*/ 17 w 18"/>
                <a:gd name="T13" fmla="*/ 24 h 25"/>
                <a:gd name="T14" fmla="*/ 12 w 18"/>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12" y="24"/>
                  </a:moveTo>
                  <a:cubicBezTo>
                    <a:pt x="12" y="24"/>
                    <a:pt x="12" y="24"/>
                    <a:pt x="12" y="24"/>
                  </a:cubicBezTo>
                  <a:cubicBezTo>
                    <a:pt x="6" y="19"/>
                    <a:pt x="2" y="11"/>
                    <a:pt x="1" y="4"/>
                  </a:cubicBezTo>
                  <a:cubicBezTo>
                    <a:pt x="0" y="2"/>
                    <a:pt x="2" y="0"/>
                    <a:pt x="4" y="0"/>
                  </a:cubicBezTo>
                  <a:cubicBezTo>
                    <a:pt x="6" y="0"/>
                    <a:pt x="7" y="1"/>
                    <a:pt x="8" y="3"/>
                  </a:cubicBezTo>
                  <a:cubicBezTo>
                    <a:pt x="8" y="9"/>
                    <a:pt x="12" y="15"/>
                    <a:pt x="16" y="19"/>
                  </a:cubicBezTo>
                  <a:cubicBezTo>
                    <a:pt x="18" y="20"/>
                    <a:pt x="18" y="22"/>
                    <a:pt x="17" y="24"/>
                  </a:cubicBezTo>
                  <a:cubicBezTo>
                    <a:pt x="16" y="25"/>
                    <a:pt x="14" y="25"/>
                    <a:pt x="12"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41">
              <a:extLst>
                <a:ext uri="{FF2B5EF4-FFF2-40B4-BE49-F238E27FC236}">
                  <a16:creationId xmlns="" xmlns:a16="http://schemas.microsoft.com/office/drawing/2014/main" id="{2A987036-D0C5-4D66-82EA-EA0E4B3E8176}"/>
                </a:ext>
              </a:extLst>
            </p:cNvPr>
            <p:cNvSpPr>
              <a:spLocks/>
            </p:cNvSpPr>
            <p:nvPr/>
          </p:nvSpPr>
          <p:spPr bwMode="auto">
            <a:xfrm>
              <a:off x="859" y="1233"/>
              <a:ext cx="33" cy="54"/>
            </a:xfrm>
            <a:custGeom>
              <a:avLst/>
              <a:gdLst>
                <a:gd name="T0" fmla="*/ 8 w 14"/>
                <a:gd name="T1" fmla="*/ 22 h 23"/>
                <a:gd name="T2" fmla="*/ 7 w 14"/>
                <a:gd name="T3" fmla="*/ 21 h 23"/>
                <a:gd name="T4" fmla="*/ 1 w 14"/>
                <a:gd name="T5" fmla="*/ 5 h 23"/>
                <a:gd name="T6" fmla="*/ 2 w 14"/>
                <a:gd name="T7" fmla="*/ 1 h 23"/>
                <a:gd name="T8" fmla="*/ 7 w 14"/>
                <a:gd name="T9" fmla="*/ 3 h 23"/>
                <a:gd name="T10" fmla="*/ 13 w 14"/>
                <a:gd name="T11" fmla="*/ 18 h 23"/>
                <a:gd name="T12" fmla="*/ 12 w 14"/>
                <a:gd name="T13" fmla="*/ 23 h 23"/>
                <a:gd name="T14" fmla="*/ 8 w 14"/>
                <a:gd name="T15" fmla="*/ 2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3">
                  <a:moveTo>
                    <a:pt x="8" y="22"/>
                  </a:moveTo>
                  <a:cubicBezTo>
                    <a:pt x="8" y="22"/>
                    <a:pt x="7" y="21"/>
                    <a:pt x="7" y="21"/>
                  </a:cubicBezTo>
                  <a:cubicBezTo>
                    <a:pt x="1" y="5"/>
                    <a:pt x="1" y="5"/>
                    <a:pt x="1" y="5"/>
                  </a:cubicBezTo>
                  <a:cubicBezTo>
                    <a:pt x="0" y="3"/>
                    <a:pt x="1" y="1"/>
                    <a:pt x="2" y="1"/>
                  </a:cubicBezTo>
                  <a:cubicBezTo>
                    <a:pt x="4" y="0"/>
                    <a:pt x="6" y="1"/>
                    <a:pt x="7" y="3"/>
                  </a:cubicBezTo>
                  <a:cubicBezTo>
                    <a:pt x="13" y="18"/>
                    <a:pt x="13" y="18"/>
                    <a:pt x="13" y="18"/>
                  </a:cubicBezTo>
                  <a:cubicBezTo>
                    <a:pt x="14" y="20"/>
                    <a:pt x="13" y="22"/>
                    <a:pt x="12" y="23"/>
                  </a:cubicBezTo>
                  <a:cubicBezTo>
                    <a:pt x="10" y="23"/>
                    <a:pt x="9" y="23"/>
                    <a:pt x="8"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42">
              <a:extLst>
                <a:ext uri="{FF2B5EF4-FFF2-40B4-BE49-F238E27FC236}">
                  <a16:creationId xmlns="" xmlns:a16="http://schemas.microsoft.com/office/drawing/2014/main" id="{BE82E35C-9EC5-4F23-9F73-783EF3294571}"/>
                </a:ext>
              </a:extLst>
            </p:cNvPr>
            <p:cNvSpPr>
              <a:spLocks/>
            </p:cNvSpPr>
            <p:nvPr/>
          </p:nvSpPr>
          <p:spPr bwMode="auto">
            <a:xfrm>
              <a:off x="1095" y="338"/>
              <a:ext cx="155" cy="158"/>
            </a:xfrm>
            <a:custGeom>
              <a:avLst/>
              <a:gdLst>
                <a:gd name="T0" fmla="*/ 2 w 65"/>
                <a:gd name="T1" fmla="*/ 66 h 66"/>
                <a:gd name="T2" fmla="*/ 1 w 65"/>
                <a:gd name="T3" fmla="*/ 65 h 66"/>
                <a:gd name="T4" fmla="*/ 1 w 65"/>
                <a:gd name="T5" fmla="*/ 60 h 66"/>
                <a:gd name="T6" fmla="*/ 58 w 65"/>
                <a:gd name="T7" fmla="*/ 2 h 66"/>
                <a:gd name="T8" fmla="*/ 63 w 65"/>
                <a:gd name="T9" fmla="*/ 2 h 66"/>
                <a:gd name="T10" fmla="*/ 63 w 65"/>
                <a:gd name="T11" fmla="*/ 6 h 66"/>
                <a:gd name="T12" fmla="*/ 6 w 65"/>
                <a:gd name="T13" fmla="*/ 65 h 66"/>
                <a:gd name="T14" fmla="*/ 2 w 65"/>
                <a:gd name="T15" fmla="*/ 66 h 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 h="66">
                  <a:moveTo>
                    <a:pt x="2" y="66"/>
                  </a:moveTo>
                  <a:cubicBezTo>
                    <a:pt x="2" y="65"/>
                    <a:pt x="2" y="65"/>
                    <a:pt x="1" y="65"/>
                  </a:cubicBezTo>
                  <a:cubicBezTo>
                    <a:pt x="0" y="64"/>
                    <a:pt x="0" y="62"/>
                    <a:pt x="1" y="60"/>
                  </a:cubicBezTo>
                  <a:cubicBezTo>
                    <a:pt x="58" y="2"/>
                    <a:pt x="58" y="2"/>
                    <a:pt x="58" y="2"/>
                  </a:cubicBezTo>
                  <a:cubicBezTo>
                    <a:pt x="60" y="0"/>
                    <a:pt x="62" y="0"/>
                    <a:pt x="63" y="2"/>
                  </a:cubicBezTo>
                  <a:cubicBezTo>
                    <a:pt x="65" y="3"/>
                    <a:pt x="65" y="5"/>
                    <a:pt x="63" y="6"/>
                  </a:cubicBezTo>
                  <a:cubicBezTo>
                    <a:pt x="6" y="65"/>
                    <a:pt x="6" y="65"/>
                    <a:pt x="6" y="65"/>
                  </a:cubicBezTo>
                  <a:cubicBezTo>
                    <a:pt x="5" y="66"/>
                    <a:pt x="3" y="66"/>
                    <a:pt x="2" y="6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43">
              <a:extLst>
                <a:ext uri="{FF2B5EF4-FFF2-40B4-BE49-F238E27FC236}">
                  <a16:creationId xmlns="" xmlns:a16="http://schemas.microsoft.com/office/drawing/2014/main" id="{153CEDE8-5D83-4979-ABD9-F4A491BE9670}"/>
                </a:ext>
              </a:extLst>
            </p:cNvPr>
            <p:cNvSpPr>
              <a:spLocks/>
            </p:cNvSpPr>
            <p:nvPr/>
          </p:nvSpPr>
          <p:spPr bwMode="auto">
            <a:xfrm>
              <a:off x="1219" y="563"/>
              <a:ext cx="190" cy="109"/>
            </a:xfrm>
            <a:custGeom>
              <a:avLst/>
              <a:gdLst>
                <a:gd name="T0" fmla="*/ 2 w 80"/>
                <a:gd name="T1" fmla="*/ 46 h 46"/>
                <a:gd name="T2" fmla="*/ 0 w 80"/>
                <a:gd name="T3" fmla="*/ 44 h 46"/>
                <a:gd name="T4" fmla="*/ 3 w 80"/>
                <a:gd name="T5" fmla="*/ 40 h 46"/>
                <a:gd name="T6" fmla="*/ 74 w 80"/>
                <a:gd name="T7" fmla="*/ 2 h 46"/>
                <a:gd name="T8" fmla="*/ 79 w 80"/>
                <a:gd name="T9" fmla="*/ 2 h 46"/>
                <a:gd name="T10" fmla="*/ 78 w 80"/>
                <a:gd name="T11" fmla="*/ 7 h 46"/>
                <a:gd name="T12" fmla="*/ 5 w 80"/>
                <a:gd name="T13" fmla="*/ 46 h 46"/>
                <a:gd name="T14" fmla="*/ 2 w 80"/>
                <a:gd name="T15" fmla="*/ 46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6">
                  <a:moveTo>
                    <a:pt x="2" y="46"/>
                  </a:moveTo>
                  <a:cubicBezTo>
                    <a:pt x="1" y="45"/>
                    <a:pt x="1" y="45"/>
                    <a:pt x="0" y="44"/>
                  </a:cubicBezTo>
                  <a:cubicBezTo>
                    <a:pt x="0" y="42"/>
                    <a:pt x="1" y="40"/>
                    <a:pt x="3" y="40"/>
                  </a:cubicBezTo>
                  <a:cubicBezTo>
                    <a:pt x="29" y="31"/>
                    <a:pt x="53" y="18"/>
                    <a:pt x="74" y="2"/>
                  </a:cubicBezTo>
                  <a:cubicBezTo>
                    <a:pt x="75" y="0"/>
                    <a:pt x="77" y="1"/>
                    <a:pt x="79" y="2"/>
                  </a:cubicBezTo>
                  <a:cubicBezTo>
                    <a:pt x="80" y="4"/>
                    <a:pt x="79" y="6"/>
                    <a:pt x="78" y="7"/>
                  </a:cubicBezTo>
                  <a:cubicBezTo>
                    <a:pt x="56" y="24"/>
                    <a:pt x="32" y="37"/>
                    <a:pt x="5" y="46"/>
                  </a:cubicBezTo>
                  <a:cubicBezTo>
                    <a:pt x="4" y="46"/>
                    <a:pt x="3" y="46"/>
                    <a:pt x="2"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44">
              <a:extLst>
                <a:ext uri="{FF2B5EF4-FFF2-40B4-BE49-F238E27FC236}">
                  <a16:creationId xmlns="" xmlns:a16="http://schemas.microsoft.com/office/drawing/2014/main" id="{718AADE7-1199-4F91-90E2-89C4120A0EC3}"/>
                </a:ext>
              </a:extLst>
            </p:cNvPr>
            <p:cNvSpPr>
              <a:spLocks/>
            </p:cNvSpPr>
            <p:nvPr/>
          </p:nvSpPr>
          <p:spPr bwMode="auto">
            <a:xfrm>
              <a:off x="1257" y="868"/>
              <a:ext cx="169" cy="24"/>
            </a:xfrm>
            <a:custGeom>
              <a:avLst/>
              <a:gdLst>
                <a:gd name="T0" fmla="*/ 1 w 71"/>
                <a:gd name="T1" fmla="*/ 9 h 10"/>
                <a:gd name="T2" fmla="*/ 0 w 71"/>
                <a:gd name="T3" fmla="*/ 6 h 10"/>
                <a:gd name="T4" fmla="*/ 3 w 71"/>
                <a:gd name="T5" fmla="*/ 3 h 10"/>
                <a:gd name="T6" fmla="*/ 67 w 71"/>
                <a:gd name="T7" fmla="*/ 0 h 10"/>
                <a:gd name="T8" fmla="*/ 71 w 71"/>
                <a:gd name="T9" fmla="*/ 4 h 10"/>
                <a:gd name="T10" fmla="*/ 67 w 71"/>
                <a:gd name="T11" fmla="*/ 7 h 10"/>
                <a:gd name="T12" fmla="*/ 3 w 71"/>
                <a:gd name="T13" fmla="*/ 10 h 10"/>
                <a:gd name="T14" fmla="*/ 1 w 71"/>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10">
                  <a:moveTo>
                    <a:pt x="1" y="9"/>
                  </a:moveTo>
                  <a:cubicBezTo>
                    <a:pt x="0" y="9"/>
                    <a:pt x="0" y="8"/>
                    <a:pt x="0" y="6"/>
                  </a:cubicBezTo>
                  <a:cubicBezTo>
                    <a:pt x="0" y="4"/>
                    <a:pt x="1" y="3"/>
                    <a:pt x="3" y="3"/>
                  </a:cubicBezTo>
                  <a:cubicBezTo>
                    <a:pt x="67" y="0"/>
                    <a:pt x="67" y="0"/>
                    <a:pt x="67" y="0"/>
                  </a:cubicBezTo>
                  <a:cubicBezTo>
                    <a:pt x="69" y="0"/>
                    <a:pt x="71" y="2"/>
                    <a:pt x="71" y="4"/>
                  </a:cubicBezTo>
                  <a:cubicBezTo>
                    <a:pt x="71" y="6"/>
                    <a:pt x="69" y="7"/>
                    <a:pt x="67" y="7"/>
                  </a:cubicBezTo>
                  <a:cubicBezTo>
                    <a:pt x="3" y="10"/>
                    <a:pt x="3" y="10"/>
                    <a:pt x="3" y="10"/>
                  </a:cubicBezTo>
                  <a:cubicBezTo>
                    <a:pt x="3" y="10"/>
                    <a:pt x="2" y="10"/>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45">
              <a:extLst>
                <a:ext uri="{FF2B5EF4-FFF2-40B4-BE49-F238E27FC236}">
                  <a16:creationId xmlns="" xmlns:a16="http://schemas.microsoft.com/office/drawing/2014/main" id="{AD449D6D-B691-4312-BB63-A91E698CECC2}"/>
                </a:ext>
              </a:extLst>
            </p:cNvPr>
            <p:cNvSpPr>
              <a:spLocks/>
            </p:cNvSpPr>
            <p:nvPr/>
          </p:nvSpPr>
          <p:spPr bwMode="auto">
            <a:xfrm>
              <a:off x="1162" y="1099"/>
              <a:ext cx="145" cy="122"/>
            </a:xfrm>
            <a:custGeom>
              <a:avLst/>
              <a:gdLst>
                <a:gd name="T0" fmla="*/ 55 w 61"/>
                <a:gd name="T1" fmla="*/ 50 h 51"/>
                <a:gd name="T2" fmla="*/ 55 w 61"/>
                <a:gd name="T3" fmla="*/ 50 h 51"/>
                <a:gd name="T4" fmla="*/ 2 w 61"/>
                <a:gd name="T5" fmla="*/ 7 h 51"/>
                <a:gd name="T6" fmla="*/ 2 w 61"/>
                <a:gd name="T7" fmla="*/ 2 h 51"/>
                <a:gd name="T8" fmla="*/ 6 w 61"/>
                <a:gd name="T9" fmla="*/ 1 h 51"/>
                <a:gd name="T10" fmla="*/ 59 w 61"/>
                <a:gd name="T11" fmla="*/ 44 h 51"/>
                <a:gd name="T12" fmla="*/ 60 w 61"/>
                <a:gd name="T13" fmla="*/ 49 h 51"/>
                <a:gd name="T14" fmla="*/ 55 w 61"/>
                <a:gd name="T15" fmla="*/ 50 h 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51">
                  <a:moveTo>
                    <a:pt x="55" y="50"/>
                  </a:moveTo>
                  <a:cubicBezTo>
                    <a:pt x="55" y="50"/>
                    <a:pt x="55" y="50"/>
                    <a:pt x="55" y="50"/>
                  </a:cubicBezTo>
                  <a:cubicBezTo>
                    <a:pt x="37" y="36"/>
                    <a:pt x="19" y="22"/>
                    <a:pt x="2" y="7"/>
                  </a:cubicBezTo>
                  <a:cubicBezTo>
                    <a:pt x="0" y="5"/>
                    <a:pt x="0" y="3"/>
                    <a:pt x="2" y="2"/>
                  </a:cubicBezTo>
                  <a:cubicBezTo>
                    <a:pt x="3" y="0"/>
                    <a:pt x="5" y="0"/>
                    <a:pt x="6" y="1"/>
                  </a:cubicBezTo>
                  <a:cubicBezTo>
                    <a:pt x="23" y="16"/>
                    <a:pt x="41" y="31"/>
                    <a:pt x="59" y="44"/>
                  </a:cubicBezTo>
                  <a:cubicBezTo>
                    <a:pt x="61" y="45"/>
                    <a:pt x="61" y="48"/>
                    <a:pt x="60" y="49"/>
                  </a:cubicBezTo>
                  <a:cubicBezTo>
                    <a:pt x="59" y="51"/>
                    <a:pt x="57" y="51"/>
                    <a:pt x="55" y="5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46">
              <a:extLst>
                <a:ext uri="{FF2B5EF4-FFF2-40B4-BE49-F238E27FC236}">
                  <a16:creationId xmlns="" xmlns:a16="http://schemas.microsoft.com/office/drawing/2014/main" id="{69B72866-BFFA-4634-BB02-C2C3224EF00D}"/>
                </a:ext>
              </a:extLst>
            </p:cNvPr>
            <p:cNvSpPr>
              <a:spLocks/>
            </p:cNvSpPr>
            <p:nvPr/>
          </p:nvSpPr>
          <p:spPr bwMode="auto">
            <a:xfrm>
              <a:off x="969" y="1218"/>
              <a:ext cx="88" cy="205"/>
            </a:xfrm>
            <a:custGeom>
              <a:avLst/>
              <a:gdLst>
                <a:gd name="T0" fmla="*/ 31 w 37"/>
                <a:gd name="T1" fmla="*/ 86 h 86"/>
                <a:gd name="T2" fmla="*/ 30 w 37"/>
                <a:gd name="T3" fmla="*/ 84 h 86"/>
                <a:gd name="T4" fmla="*/ 0 w 37"/>
                <a:gd name="T5" fmla="*/ 4 h 86"/>
                <a:gd name="T6" fmla="*/ 3 w 37"/>
                <a:gd name="T7" fmla="*/ 0 h 86"/>
                <a:gd name="T8" fmla="*/ 7 w 37"/>
                <a:gd name="T9" fmla="*/ 2 h 86"/>
                <a:gd name="T10" fmla="*/ 36 w 37"/>
                <a:gd name="T11" fmla="*/ 81 h 86"/>
                <a:gd name="T12" fmla="*/ 34 w 37"/>
                <a:gd name="T13" fmla="*/ 86 h 86"/>
                <a:gd name="T14" fmla="*/ 31 w 37"/>
                <a:gd name="T15" fmla="*/ 86 h 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86">
                  <a:moveTo>
                    <a:pt x="31" y="86"/>
                  </a:moveTo>
                  <a:cubicBezTo>
                    <a:pt x="30" y="85"/>
                    <a:pt x="30" y="85"/>
                    <a:pt x="30" y="84"/>
                  </a:cubicBezTo>
                  <a:cubicBezTo>
                    <a:pt x="18" y="57"/>
                    <a:pt x="9" y="32"/>
                    <a:pt x="0" y="4"/>
                  </a:cubicBezTo>
                  <a:cubicBezTo>
                    <a:pt x="0" y="3"/>
                    <a:pt x="1" y="1"/>
                    <a:pt x="3" y="0"/>
                  </a:cubicBezTo>
                  <a:cubicBezTo>
                    <a:pt x="4" y="0"/>
                    <a:pt x="6" y="1"/>
                    <a:pt x="7" y="2"/>
                  </a:cubicBezTo>
                  <a:cubicBezTo>
                    <a:pt x="15" y="30"/>
                    <a:pt x="25" y="55"/>
                    <a:pt x="36" y="81"/>
                  </a:cubicBezTo>
                  <a:cubicBezTo>
                    <a:pt x="37" y="83"/>
                    <a:pt x="36" y="85"/>
                    <a:pt x="34" y="86"/>
                  </a:cubicBezTo>
                  <a:cubicBezTo>
                    <a:pt x="33" y="86"/>
                    <a:pt x="32" y="86"/>
                    <a:pt x="31" y="8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47">
              <a:extLst>
                <a:ext uri="{FF2B5EF4-FFF2-40B4-BE49-F238E27FC236}">
                  <a16:creationId xmlns="" xmlns:a16="http://schemas.microsoft.com/office/drawing/2014/main" id="{A028618F-B39E-409C-9DFF-39253072D286}"/>
                </a:ext>
              </a:extLst>
            </p:cNvPr>
            <p:cNvSpPr>
              <a:spLocks/>
            </p:cNvSpPr>
            <p:nvPr/>
          </p:nvSpPr>
          <p:spPr bwMode="auto">
            <a:xfrm>
              <a:off x="692" y="1221"/>
              <a:ext cx="50" cy="162"/>
            </a:xfrm>
            <a:custGeom>
              <a:avLst/>
              <a:gdLst>
                <a:gd name="T0" fmla="*/ 2 w 21"/>
                <a:gd name="T1" fmla="*/ 67 h 68"/>
                <a:gd name="T2" fmla="*/ 0 w 21"/>
                <a:gd name="T3" fmla="*/ 64 h 68"/>
                <a:gd name="T4" fmla="*/ 14 w 21"/>
                <a:gd name="T5" fmla="*/ 3 h 68"/>
                <a:gd name="T6" fmla="*/ 18 w 21"/>
                <a:gd name="T7" fmla="*/ 0 h 68"/>
                <a:gd name="T8" fmla="*/ 21 w 21"/>
                <a:gd name="T9" fmla="*/ 4 h 68"/>
                <a:gd name="T10" fmla="*/ 7 w 21"/>
                <a:gd name="T11" fmla="*/ 65 h 68"/>
                <a:gd name="T12" fmla="*/ 3 w 21"/>
                <a:gd name="T13" fmla="*/ 68 h 68"/>
                <a:gd name="T14" fmla="*/ 2 w 21"/>
                <a:gd name="T15" fmla="*/ 67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68">
                  <a:moveTo>
                    <a:pt x="2" y="67"/>
                  </a:moveTo>
                  <a:cubicBezTo>
                    <a:pt x="1" y="67"/>
                    <a:pt x="0" y="65"/>
                    <a:pt x="0" y="64"/>
                  </a:cubicBezTo>
                  <a:cubicBezTo>
                    <a:pt x="14" y="3"/>
                    <a:pt x="14" y="3"/>
                    <a:pt x="14" y="3"/>
                  </a:cubicBezTo>
                  <a:cubicBezTo>
                    <a:pt x="14" y="1"/>
                    <a:pt x="16" y="0"/>
                    <a:pt x="18" y="0"/>
                  </a:cubicBezTo>
                  <a:cubicBezTo>
                    <a:pt x="20" y="0"/>
                    <a:pt x="21" y="2"/>
                    <a:pt x="21" y="4"/>
                  </a:cubicBezTo>
                  <a:cubicBezTo>
                    <a:pt x="7" y="65"/>
                    <a:pt x="7" y="65"/>
                    <a:pt x="7" y="65"/>
                  </a:cubicBezTo>
                  <a:cubicBezTo>
                    <a:pt x="7" y="67"/>
                    <a:pt x="5" y="68"/>
                    <a:pt x="3" y="68"/>
                  </a:cubicBezTo>
                  <a:cubicBezTo>
                    <a:pt x="3" y="68"/>
                    <a:pt x="2" y="68"/>
                    <a:pt x="2" y="6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48">
              <a:extLst>
                <a:ext uri="{FF2B5EF4-FFF2-40B4-BE49-F238E27FC236}">
                  <a16:creationId xmlns="" xmlns:a16="http://schemas.microsoft.com/office/drawing/2014/main" id="{B37426BF-DC31-4809-81A0-FC385AD00856}"/>
                </a:ext>
              </a:extLst>
            </p:cNvPr>
            <p:cNvSpPr>
              <a:spLocks noEditPoints="1"/>
            </p:cNvSpPr>
            <p:nvPr/>
          </p:nvSpPr>
          <p:spPr bwMode="auto">
            <a:xfrm>
              <a:off x="1214" y="286"/>
              <a:ext cx="91" cy="81"/>
            </a:xfrm>
            <a:custGeom>
              <a:avLst/>
              <a:gdLst>
                <a:gd name="T0" fmla="*/ 11 w 38"/>
                <a:gd name="T1" fmla="*/ 30 h 34"/>
                <a:gd name="T2" fmla="*/ 7 w 38"/>
                <a:gd name="T3" fmla="*/ 26 h 34"/>
                <a:gd name="T4" fmla="*/ 2 w 38"/>
                <a:gd name="T5" fmla="*/ 8 h 34"/>
                <a:gd name="T6" fmla="*/ 15 w 38"/>
                <a:gd name="T7" fmla="*/ 0 h 34"/>
                <a:gd name="T8" fmla="*/ 36 w 38"/>
                <a:gd name="T9" fmla="*/ 13 h 34"/>
                <a:gd name="T10" fmla="*/ 36 w 38"/>
                <a:gd name="T11" fmla="*/ 25 h 34"/>
                <a:gd name="T12" fmla="*/ 28 w 38"/>
                <a:gd name="T13" fmla="*/ 32 h 34"/>
                <a:gd name="T14" fmla="*/ 28 w 38"/>
                <a:gd name="T15" fmla="*/ 32 h 34"/>
                <a:gd name="T16" fmla="*/ 11 w 38"/>
                <a:gd name="T17" fmla="*/ 30 h 34"/>
                <a:gd name="T18" fmla="*/ 24 w 38"/>
                <a:gd name="T19" fmla="*/ 10 h 34"/>
                <a:gd name="T20" fmla="*/ 15 w 38"/>
                <a:gd name="T21" fmla="*/ 7 h 34"/>
                <a:gd name="T22" fmla="*/ 8 w 38"/>
                <a:gd name="T23" fmla="*/ 10 h 34"/>
                <a:gd name="T24" fmla="*/ 12 w 38"/>
                <a:gd name="T25" fmla="*/ 22 h 34"/>
                <a:gd name="T26" fmla="*/ 26 w 38"/>
                <a:gd name="T27" fmla="*/ 26 h 34"/>
                <a:gd name="T28" fmla="*/ 26 w 38"/>
                <a:gd name="T29" fmla="*/ 26 h 34"/>
                <a:gd name="T30" fmla="*/ 30 w 38"/>
                <a:gd name="T31" fmla="*/ 22 h 34"/>
                <a:gd name="T32" fmla="*/ 29 w 38"/>
                <a:gd name="T33" fmla="*/ 16 h 34"/>
                <a:gd name="T34" fmla="*/ 24 w 38"/>
                <a:gd name="T35" fmla="*/ 1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4">
                  <a:moveTo>
                    <a:pt x="11" y="30"/>
                  </a:moveTo>
                  <a:cubicBezTo>
                    <a:pt x="9" y="29"/>
                    <a:pt x="8" y="28"/>
                    <a:pt x="7" y="26"/>
                  </a:cubicBezTo>
                  <a:cubicBezTo>
                    <a:pt x="2" y="21"/>
                    <a:pt x="0" y="13"/>
                    <a:pt x="2" y="8"/>
                  </a:cubicBezTo>
                  <a:cubicBezTo>
                    <a:pt x="3" y="5"/>
                    <a:pt x="6" y="0"/>
                    <a:pt x="15" y="0"/>
                  </a:cubicBezTo>
                  <a:cubicBezTo>
                    <a:pt x="23" y="0"/>
                    <a:pt x="32" y="5"/>
                    <a:pt x="36" y="13"/>
                  </a:cubicBezTo>
                  <a:cubicBezTo>
                    <a:pt x="38" y="17"/>
                    <a:pt x="38" y="21"/>
                    <a:pt x="36" y="25"/>
                  </a:cubicBezTo>
                  <a:cubicBezTo>
                    <a:pt x="35" y="28"/>
                    <a:pt x="32" y="31"/>
                    <a:pt x="28" y="32"/>
                  </a:cubicBezTo>
                  <a:cubicBezTo>
                    <a:pt x="28" y="32"/>
                    <a:pt x="28" y="32"/>
                    <a:pt x="28" y="32"/>
                  </a:cubicBezTo>
                  <a:cubicBezTo>
                    <a:pt x="22" y="34"/>
                    <a:pt x="16" y="33"/>
                    <a:pt x="11" y="30"/>
                  </a:cubicBezTo>
                  <a:close/>
                  <a:moveTo>
                    <a:pt x="24" y="10"/>
                  </a:moveTo>
                  <a:cubicBezTo>
                    <a:pt x="21" y="8"/>
                    <a:pt x="18" y="7"/>
                    <a:pt x="15" y="7"/>
                  </a:cubicBezTo>
                  <a:cubicBezTo>
                    <a:pt x="11" y="7"/>
                    <a:pt x="9" y="8"/>
                    <a:pt x="8" y="10"/>
                  </a:cubicBezTo>
                  <a:cubicBezTo>
                    <a:pt x="7" y="13"/>
                    <a:pt x="9" y="18"/>
                    <a:pt x="12" y="22"/>
                  </a:cubicBezTo>
                  <a:cubicBezTo>
                    <a:pt x="14" y="24"/>
                    <a:pt x="19" y="28"/>
                    <a:pt x="26" y="26"/>
                  </a:cubicBezTo>
                  <a:cubicBezTo>
                    <a:pt x="26" y="26"/>
                    <a:pt x="26" y="26"/>
                    <a:pt x="26" y="26"/>
                  </a:cubicBezTo>
                  <a:cubicBezTo>
                    <a:pt x="28" y="25"/>
                    <a:pt x="29" y="24"/>
                    <a:pt x="30" y="22"/>
                  </a:cubicBezTo>
                  <a:cubicBezTo>
                    <a:pt x="31" y="20"/>
                    <a:pt x="30" y="18"/>
                    <a:pt x="29" y="16"/>
                  </a:cubicBezTo>
                  <a:cubicBezTo>
                    <a:pt x="28" y="14"/>
                    <a:pt x="27" y="12"/>
                    <a:pt x="24"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49">
              <a:extLst>
                <a:ext uri="{FF2B5EF4-FFF2-40B4-BE49-F238E27FC236}">
                  <a16:creationId xmlns="" xmlns:a16="http://schemas.microsoft.com/office/drawing/2014/main" id="{4D94C48B-A24F-4369-959D-3918979462DE}"/>
                </a:ext>
              </a:extLst>
            </p:cNvPr>
            <p:cNvSpPr>
              <a:spLocks noEditPoints="1"/>
            </p:cNvSpPr>
            <p:nvPr/>
          </p:nvSpPr>
          <p:spPr bwMode="auto">
            <a:xfrm>
              <a:off x="1381" y="503"/>
              <a:ext cx="95" cy="100"/>
            </a:xfrm>
            <a:custGeom>
              <a:avLst/>
              <a:gdLst>
                <a:gd name="T0" fmla="*/ 14 w 40"/>
                <a:gd name="T1" fmla="*/ 37 h 42"/>
                <a:gd name="T2" fmla="*/ 0 w 40"/>
                <a:gd name="T3" fmla="*/ 17 h 42"/>
                <a:gd name="T4" fmla="*/ 4 w 40"/>
                <a:gd name="T5" fmla="*/ 6 h 42"/>
                <a:gd name="T6" fmla="*/ 23 w 40"/>
                <a:gd name="T7" fmla="*/ 3 h 42"/>
                <a:gd name="T8" fmla="*/ 36 w 40"/>
                <a:gd name="T9" fmla="*/ 15 h 42"/>
                <a:gd name="T10" fmla="*/ 39 w 40"/>
                <a:gd name="T11" fmla="*/ 28 h 42"/>
                <a:gd name="T12" fmla="*/ 32 w 40"/>
                <a:gd name="T13" fmla="*/ 39 h 42"/>
                <a:gd name="T14" fmla="*/ 14 w 40"/>
                <a:gd name="T15" fmla="*/ 37 h 42"/>
                <a:gd name="T16" fmla="*/ 14 w 40"/>
                <a:gd name="T17" fmla="*/ 37 h 42"/>
                <a:gd name="T18" fmla="*/ 24 w 40"/>
                <a:gd name="T19" fmla="*/ 11 h 42"/>
                <a:gd name="T20" fmla="*/ 20 w 40"/>
                <a:gd name="T21" fmla="*/ 9 h 42"/>
                <a:gd name="T22" fmla="*/ 9 w 40"/>
                <a:gd name="T23" fmla="*/ 11 h 42"/>
                <a:gd name="T24" fmla="*/ 7 w 40"/>
                <a:gd name="T25" fmla="*/ 16 h 42"/>
                <a:gd name="T26" fmla="*/ 18 w 40"/>
                <a:gd name="T27" fmla="*/ 31 h 42"/>
                <a:gd name="T28" fmla="*/ 18 w 40"/>
                <a:gd name="T29" fmla="*/ 31 h 42"/>
                <a:gd name="T30" fmla="*/ 18 w 40"/>
                <a:gd name="T31" fmla="*/ 31 h 42"/>
                <a:gd name="T32" fmla="*/ 29 w 40"/>
                <a:gd name="T33" fmla="*/ 33 h 42"/>
                <a:gd name="T34" fmla="*/ 32 w 40"/>
                <a:gd name="T35" fmla="*/ 27 h 42"/>
                <a:gd name="T36" fmla="*/ 30 w 40"/>
                <a:gd name="T37" fmla="*/ 19 h 42"/>
                <a:gd name="T38" fmla="*/ 24 w 40"/>
                <a:gd name="T39"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42">
                  <a:moveTo>
                    <a:pt x="14" y="37"/>
                  </a:moveTo>
                  <a:cubicBezTo>
                    <a:pt x="8" y="33"/>
                    <a:pt x="1" y="25"/>
                    <a:pt x="0" y="17"/>
                  </a:cubicBezTo>
                  <a:cubicBezTo>
                    <a:pt x="0" y="13"/>
                    <a:pt x="1" y="9"/>
                    <a:pt x="4" y="6"/>
                  </a:cubicBezTo>
                  <a:cubicBezTo>
                    <a:pt x="8" y="2"/>
                    <a:pt x="16" y="0"/>
                    <a:pt x="23" y="3"/>
                  </a:cubicBezTo>
                  <a:cubicBezTo>
                    <a:pt x="28" y="5"/>
                    <a:pt x="33" y="9"/>
                    <a:pt x="36" y="15"/>
                  </a:cubicBezTo>
                  <a:cubicBezTo>
                    <a:pt x="39" y="20"/>
                    <a:pt x="40" y="24"/>
                    <a:pt x="39" y="28"/>
                  </a:cubicBezTo>
                  <a:cubicBezTo>
                    <a:pt x="39" y="33"/>
                    <a:pt x="36" y="37"/>
                    <a:pt x="32" y="39"/>
                  </a:cubicBezTo>
                  <a:cubicBezTo>
                    <a:pt x="27" y="42"/>
                    <a:pt x="20" y="41"/>
                    <a:pt x="14" y="37"/>
                  </a:cubicBezTo>
                  <a:cubicBezTo>
                    <a:pt x="14" y="37"/>
                    <a:pt x="14" y="37"/>
                    <a:pt x="14" y="37"/>
                  </a:cubicBezTo>
                  <a:close/>
                  <a:moveTo>
                    <a:pt x="24" y="11"/>
                  </a:moveTo>
                  <a:cubicBezTo>
                    <a:pt x="23" y="11"/>
                    <a:pt x="22" y="10"/>
                    <a:pt x="20" y="9"/>
                  </a:cubicBezTo>
                  <a:cubicBezTo>
                    <a:pt x="16" y="8"/>
                    <a:pt x="11" y="9"/>
                    <a:pt x="9" y="11"/>
                  </a:cubicBezTo>
                  <a:cubicBezTo>
                    <a:pt x="7" y="13"/>
                    <a:pt x="7" y="14"/>
                    <a:pt x="7" y="16"/>
                  </a:cubicBezTo>
                  <a:cubicBezTo>
                    <a:pt x="7" y="21"/>
                    <a:pt x="13" y="28"/>
                    <a:pt x="18" y="31"/>
                  </a:cubicBezTo>
                  <a:cubicBezTo>
                    <a:pt x="18" y="31"/>
                    <a:pt x="18" y="31"/>
                    <a:pt x="18" y="31"/>
                  </a:cubicBezTo>
                  <a:cubicBezTo>
                    <a:pt x="18" y="31"/>
                    <a:pt x="18" y="31"/>
                    <a:pt x="18" y="31"/>
                  </a:cubicBezTo>
                  <a:cubicBezTo>
                    <a:pt x="21" y="33"/>
                    <a:pt x="26" y="35"/>
                    <a:pt x="29" y="33"/>
                  </a:cubicBezTo>
                  <a:cubicBezTo>
                    <a:pt x="31" y="32"/>
                    <a:pt x="32" y="30"/>
                    <a:pt x="32" y="27"/>
                  </a:cubicBezTo>
                  <a:cubicBezTo>
                    <a:pt x="33" y="24"/>
                    <a:pt x="31" y="21"/>
                    <a:pt x="30" y="19"/>
                  </a:cubicBezTo>
                  <a:cubicBezTo>
                    <a:pt x="29" y="16"/>
                    <a:pt x="27" y="13"/>
                    <a:pt x="24"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50">
              <a:extLst>
                <a:ext uri="{FF2B5EF4-FFF2-40B4-BE49-F238E27FC236}">
                  <a16:creationId xmlns="" xmlns:a16="http://schemas.microsoft.com/office/drawing/2014/main" id="{C21E1CF6-8068-4674-A42D-2A99D0A777E8}"/>
                </a:ext>
              </a:extLst>
            </p:cNvPr>
            <p:cNvSpPr>
              <a:spLocks noEditPoints="1"/>
            </p:cNvSpPr>
            <p:nvPr/>
          </p:nvSpPr>
          <p:spPr bwMode="auto">
            <a:xfrm>
              <a:off x="1409" y="822"/>
              <a:ext cx="82" cy="108"/>
            </a:xfrm>
            <a:custGeom>
              <a:avLst/>
              <a:gdLst>
                <a:gd name="T0" fmla="*/ 8 w 34"/>
                <a:gd name="T1" fmla="*/ 41 h 45"/>
                <a:gd name="T2" fmla="*/ 2 w 34"/>
                <a:gd name="T3" fmla="*/ 33 h 45"/>
                <a:gd name="T4" fmla="*/ 4 w 34"/>
                <a:gd name="T5" fmla="*/ 9 h 45"/>
                <a:gd name="T6" fmla="*/ 14 w 34"/>
                <a:gd name="T7" fmla="*/ 1 h 45"/>
                <a:gd name="T8" fmla="*/ 25 w 34"/>
                <a:gd name="T9" fmla="*/ 5 h 45"/>
                <a:gd name="T10" fmla="*/ 31 w 34"/>
                <a:gd name="T11" fmla="*/ 14 h 45"/>
                <a:gd name="T12" fmla="*/ 28 w 34"/>
                <a:gd name="T13" fmla="*/ 37 h 45"/>
                <a:gd name="T14" fmla="*/ 12 w 34"/>
                <a:gd name="T15" fmla="*/ 43 h 45"/>
                <a:gd name="T16" fmla="*/ 8 w 34"/>
                <a:gd name="T17" fmla="*/ 41 h 45"/>
                <a:gd name="T18" fmla="*/ 20 w 34"/>
                <a:gd name="T19" fmla="*/ 9 h 45"/>
                <a:gd name="T20" fmla="*/ 15 w 34"/>
                <a:gd name="T21" fmla="*/ 8 h 45"/>
                <a:gd name="T22" fmla="*/ 10 w 34"/>
                <a:gd name="T23" fmla="*/ 12 h 45"/>
                <a:gd name="T24" fmla="*/ 9 w 34"/>
                <a:gd name="T25" fmla="*/ 31 h 45"/>
                <a:gd name="T26" fmla="*/ 9 w 34"/>
                <a:gd name="T27" fmla="*/ 31 h 45"/>
                <a:gd name="T28" fmla="*/ 14 w 34"/>
                <a:gd name="T29" fmla="*/ 36 h 45"/>
                <a:gd name="T30" fmla="*/ 22 w 34"/>
                <a:gd name="T31" fmla="*/ 32 h 45"/>
                <a:gd name="T32" fmla="*/ 25 w 34"/>
                <a:gd name="T33" fmla="*/ 16 h 45"/>
                <a:gd name="T34" fmla="*/ 21 w 34"/>
                <a:gd name="T35" fmla="*/ 10 h 45"/>
                <a:gd name="T36" fmla="*/ 20 w 34"/>
                <a:gd name="T37"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5">
                  <a:moveTo>
                    <a:pt x="8" y="41"/>
                  </a:moveTo>
                  <a:cubicBezTo>
                    <a:pt x="6" y="39"/>
                    <a:pt x="4" y="37"/>
                    <a:pt x="2" y="33"/>
                  </a:cubicBezTo>
                  <a:cubicBezTo>
                    <a:pt x="0" y="26"/>
                    <a:pt x="1" y="16"/>
                    <a:pt x="4" y="9"/>
                  </a:cubicBezTo>
                  <a:cubicBezTo>
                    <a:pt x="6" y="5"/>
                    <a:pt x="10" y="2"/>
                    <a:pt x="14" y="1"/>
                  </a:cubicBezTo>
                  <a:cubicBezTo>
                    <a:pt x="18" y="0"/>
                    <a:pt x="22" y="2"/>
                    <a:pt x="25" y="5"/>
                  </a:cubicBezTo>
                  <a:cubicBezTo>
                    <a:pt x="28" y="7"/>
                    <a:pt x="30" y="10"/>
                    <a:pt x="31" y="14"/>
                  </a:cubicBezTo>
                  <a:cubicBezTo>
                    <a:pt x="34" y="22"/>
                    <a:pt x="32" y="30"/>
                    <a:pt x="28" y="37"/>
                  </a:cubicBezTo>
                  <a:cubicBezTo>
                    <a:pt x="24" y="41"/>
                    <a:pt x="18" y="45"/>
                    <a:pt x="12" y="43"/>
                  </a:cubicBezTo>
                  <a:cubicBezTo>
                    <a:pt x="10" y="42"/>
                    <a:pt x="9" y="42"/>
                    <a:pt x="8" y="41"/>
                  </a:cubicBezTo>
                  <a:close/>
                  <a:moveTo>
                    <a:pt x="20" y="9"/>
                  </a:moveTo>
                  <a:cubicBezTo>
                    <a:pt x="19" y="8"/>
                    <a:pt x="17" y="8"/>
                    <a:pt x="15" y="8"/>
                  </a:cubicBezTo>
                  <a:cubicBezTo>
                    <a:pt x="13" y="8"/>
                    <a:pt x="11" y="10"/>
                    <a:pt x="10" y="12"/>
                  </a:cubicBezTo>
                  <a:cubicBezTo>
                    <a:pt x="8" y="18"/>
                    <a:pt x="7" y="26"/>
                    <a:pt x="9" y="31"/>
                  </a:cubicBezTo>
                  <a:cubicBezTo>
                    <a:pt x="9" y="31"/>
                    <a:pt x="9" y="31"/>
                    <a:pt x="9" y="31"/>
                  </a:cubicBezTo>
                  <a:cubicBezTo>
                    <a:pt x="10" y="33"/>
                    <a:pt x="11" y="35"/>
                    <a:pt x="14" y="36"/>
                  </a:cubicBezTo>
                  <a:cubicBezTo>
                    <a:pt x="17" y="37"/>
                    <a:pt x="20" y="35"/>
                    <a:pt x="22" y="32"/>
                  </a:cubicBezTo>
                  <a:cubicBezTo>
                    <a:pt x="26" y="28"/>
                    <a:pt x="27" y="22"/>
                    <a:pt x="25" y="16"/>
                  </a:cubicBezTo>
                  <a:cubicBezTo>
                    <a:pt x="24" y="14"/>
                    <a:pt x="23" y="12"/>
                    <a:pt x="21" y="10"/>
                  </a:cubicBezTo>
                  <a:cubicBezTo>
                    <a:pt x="21" y="10"/>
                    <a:pt x="20" y="10"/>
                    <a:pt x="2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51">
              <a:extLst>
                <a:ext uri="{FF2B5EF4-FFF2-40B4-BE49-F238E27FC236}">
                  <a16:creationId xmlns="" xmlns:a16="http://schemas.microsoft.com/office/drawing/2014/main" id="{31978CF5-1610-4F0F-A255-BA064ACA4A83}"/>
                </a:ext>
              </a:extLst>
            </p:cNvPr>
            <p:cNvSpPr>
              <a:spLocks noEditPoints="1"/>
            </p:cNvSpPr>
            <p:nvPr/>
          </p:nvSpPr>
          <p:spPr bwMode="auto">
            <a:xfrm>
              <a:off x="1281" y="1166"/>
              <a:ext cx="100" cy="112"/>
            </a:xfrm>
            <a:custGeom>
              <a:avLst/>
              <a:gdLst>
                <a:gd name="T0" fmla="*/ 6 w 42"/>
                <a:gd name="T1" fmla="*/ 42 h 47"/>
                <a:gd name="T2" fmla="*/ 0 w 42"/>
                <a:gd name="T3" fmla="*/ 30 h 47"/>
                <a:gd name="T4" fmla="*/ 18 w 42"/>
                <a:gd name="T5" fmla="*/ 3 h 47"/>
                <a:gd name="T6" fmla="*/ 35 w 42"/>
                <a:gd name="T7" fmla="*/ 3 h 47"/>
                <a:gd name="T8" fmla="*/ 41 w 42"/>
                <a:gd name="T9" fmla="*/ 19 h 47"/>
                <a:gd name="T10" fmla="*/ 29 w 42"/>
                <a:gd name="T11" fmla="*/ 40 h 47"/>
                <a:gd name="T12" fmla="*/ 9 w 42"/>
                <a:gd name="T13" fmla="*/ 43 h 47"/>
                <a:gd name="T14" fmla="*/ 9 w 42"/>
                <a:gd name="T15" fmla="*/ 43 h 47"/>
                <a:gd name="T16" fmla="*/ 6 w 42"/>
                <a:gd name="T17" fmla="*/ 42 h 47"/>
                <a:gd name="T18" fmla="*/ 11 w 42"/>
                <a:gd name="T19" fmla="*/ 40 h 47"/>
                <a:gd name="T20" fmla="*/ 11 w 42"/>
                <a:gd name="T21" fmla="*/ 40 h 47"/>
                <a:gd name="T22" fmla="*/ 31 w 42"/>
                <a:gd name="T23" fmla="*/ 9 h 47"/>
                <a:gd name="T24" fmla="*/ 31 w 42"/>
                <a:gd name="T25" fmla="*/ 9 h 47"/>
                <a:gd name="T26" fmla="*/ 21 w 42"/>
                <a:gd name="T27" fmla="*/ 10 h 47"/>
                <a:gd name="T28" fmla="*/ 7 w 42"/>
                <a:gd name="T29" fmla="*/ 30 h 47"/>
                <a:gd name="T30" fmla="*/ 12 w 42"/>
                <a:gd name="T31" fmla="*/ 37 h 47"/>
                <a:gd name="T32" fmla="*/ 25 w 42"/>
                <a:gd name="T33" fmla="*/ 34 h 47"/>
                <a:gd name="T34" fmla="*/ 34 w 42"/>
                <a:gd name="T35" fmla="*/ 18 h 47"/>
                <a:gd name="T36" fmla="*/ 31 w 42"/>
                <a:gd name="T37" fmla="*/ 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47">
                  <a:moveTo>
                    <a:pt x="6" y="42"/>
                  </a:moveTo>
                  <a:cubicBezTo>
                    <a:pt x="1" y="38"/>
                    <a:pt x="0" y="34"/>
                    <a:pt x="0" y="30"/>
                  </a:cubicBezTo>
                  <a:cubicBezTo>
                    <a:pt x="0" y="20"/>
                    <a:pt x="10" y="7"/>
                    <a:pt x="18" y="3"/>
                  </a:cubicBezTo>
                  <a:cubicBezTo>
                    <a:pt x="24" y="0"/>
                    <a:pt x="30" y="0"/>
                    <a:pt x="35" y="3"/>
                  </a:cubicBezTo>
                  <a:cubicBezTo>
                    <a:pt x="39" y="6"/>
                    <a:pt x="42" y="12"/>
                    <a:pt x="41" y="19"/>
                  </a:cubicBezTo>
                  <a:cubicBezTo>
                    <a:pt x="40" y="27"/>
                    <a:pt x="36" y="35"/>
                    <a:pt x="29" y="40"/>
                  </a:cubicBezTo>
                  <a:cubicBezTo>
                    <a:pt x="24" y="44"/>
                    <a:pt x="16" y="47"/>
                    <a:pt x="9" y="43"/>
                  </a:cubicBezTo>
                  <a:cubicBezTo>
                    <a:pt x="9" y="43"/>
                    <a:pt x="9" y="43"/>
                    <a:pt x="9" y="43"/>
                  </a:cubicBezTo>
                  <a:cubicBezTo>
                    <a:pt x="8" y="43"/>
                    <a:pt x="7" y="42"/>
                    <a:pt x="6" y="42"/>
                  </a:cubicBezTo>
                  <a:close/>
                  <a:moveTo>
                    <a:pt x="11" y="40"/>
                  </a:moveTo>
                  <a:cubicBezTo>
                    <a:pt x="11" y="40"/>
                    <a:pt x="11" y="40"/>
                    <a:pt x="11" y="40"/>
                  </a:cubicBezTo>
                  <a:close/>
                  <a:moveTo>
                    <a:pt x="31" y="9"/>
                  </a:moveTo>
                  <a:cubicBezTo>
                    <a:pt x="31" y="9"/>
                    <a:pt x="31" y="9"/>
                    <a:pt x="31" y="9"/>
                  </a:cubicBezTo>
                  <a:cubicBezTo>
                    <a:pt x="28" y="6"/>
                    <a:pt x="23" y="9"/>
                    <a:pt x="21" y="10"/>
                  </a:cubicBezTo>
                  <a:cubicBezTo>
                    <a:pt x="15" y="13"/>
                    <a:pt x="7" y="23"/>
                    <a:pt x="7" y="30"/>
                  </a:cubicBezTo>
                  <a:cubicBezTo>
                    <a:pt x="7" y="33"/>
                    <a:pt x="9" y="35"/>
                    <a:pt x="12" y="37"/>
                  </a:cubicBezTo>
                  <a:cubicBezTo>
                    <a:pt x="17" y="39"/>
                    <a:pt x="22" y="37"/>
                    <a:pt x="25" y="34"/>
                  </a:cubicBezTo>
                  <a:cubicBezTo>
                    <a:pt x="30" y="30"/>
                    <a:pt x="33" y="24"/>
                    <a:pt x="34" y="18"/>
                  </a:cubicBezTo>
                  <a:cubicBezTo>
                    <a:pt x="34" y="15"/>
                    <a:pt x="34" y="11"/>
                    <a:pt x="3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52">
              <a:extLst>
                <a:ext uri="{FF2B5EF4-FFF2-40B4-BE49-F238E27FC236}">
                  <a16:creationId xmlns="" xmlns:a16="http://schemas.microsoft.com/office/drawing/2014/main" id="{9FAAA226-3181-44B3-AC28-F1A81530794E}"/>
                </a:ext>
              </a:extLst>
            </p:cNvPr>
            <p:cNvSpPr>
              <a:spLocks noEditPoints="1"/>
            </p:cNvSpPr>
            <p:nvPr/>
          </p:nvSpPr>
          <p:spPr bwMode="auto">
            <a:xfrm>
              <a:off x="999" y="1402"/>
              <a:ext cx="115" cy="90"/>
            </a:xfrm>
            <a:custGeom>
              <a:avLst/>
              <a:gdLst>
                <a:gd name="T0" fmla="*/ 7 w 48"/>
                <a:gd name="T1" fmla="*/ 33 h 38"/>
                <a:gd name="T2" fmla="*/ 6 w 48"/>
                <a:gd name="T3" fmla="*/ 33 h 38"/>
                <a:gd name="T4" fmla="*/ 0 w 48"/>
                <a:gd name="T5" fmla="*/ 21 h 38"/>
                <a:gd name="T6" fmla="*/ 25 w 48"/>
                <a:gd name="T7" fmla="*/ 1 h 38"/>
                <a:gd name="T8" fmla="*/ 47 w 48"/>
                <a:gd name="T9" fmla="*/ 13 h 38"/>
                <a:gd name="T10" fmla="*/ 43 w 48"/>
                <a:gd name="T11" fmla="*/ 26 h 38"/>
                <a:gd name="T12" fmla="*/ 18 w 48"/>
                <a:gd name="T13" fmla="*/ 37 h 38"/>
                <a:gd name="T14" fmla="*/ 7 w 48"/>
                <a:gd name="T15" fmla="*/ 33 h 38"/>
                <a:gd name="T16" fmla="*/ 37 w 48"/>
                <a:gd name="T17" fmla="*/ 10 h 38"/>
                <a:gd name="T18" fmla="*/ 26 w 48"/>
                <a:gd name="T19" fmla="*/ 8 h 38"/>
                <a:gd name="T20" fmla="*/ 7 w 48"/>
                <a:gd name="T21" fmla="*/ 21 h 38"/>
                <a:gd name="T22" fmla="*/ 7 w 48"/>
                <a:gd name="T23" fmla="*/ 21 h 38"/>
                <a:gd name="T24" fmla="*/ 10 w 48"/>
                <a:gd name="T25" fmla="*/ 27 h 38"/>
                <a:gd name="T26" fmla="*/ 18 w 48"/>
                <a:gd name="T27" fmla="*/ 30 h 38"/>
                <a:gd name="T28" fmla="*/ 37 w 48"/>
                <a:gd name="T29" fmla="*/ 22 h 38"/>
                <a:gd name="T30" fmla="*/ 40 w 48"/>
                <a:gd name="T31" fmla="*/ 14 h 38"/>
                <a:gd name="T32" fmla="*/ 37 w 48"/>
                <a:gd name="T33" fmla="*/ 1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8" h="38">
                  <a:moveTo>
                    <a:pt x="7" y="33"/>
                  </a:moveTo>
                  <a:cubicBezTo>
                    <a:pt x="7" y="33"/>
                    <a:pt x="6" y="33"/>
                    <a:pt x="6" y="33"/>
                  </a:cubicBezTo>
                  <a:cubicBezTo>
                    <a:pt x="3" y="30"/>
                    <a:pt x="0" y="26"/>
                    <a:pt x="0" y="21"/>
                  </a:cubicBezTo>
                  <a:cubicBezTo>
                    <a:pt x="0" y="11"/>
                    <a:pt x="13" y="3"/>
                    <a:pt x="25" y="1"/>
                  </a:cubicBezTo>
                  <a:cubicBezTo>
                    <a:pt x="36" y="0"/>
                    <a:pt x="44" y="4"/>
                    <a:pt x="47" y="13"/>
                  </a:cubicBezTo>
                  <a:cubicBezTo>
                    <a:pt x="48" y="17"/>
                    <a:pt x="46" y="22"/>
                    <a:pt x="43" y="26"/>
                  </a:cubicBezTo>
                  <a:cubicBezTo>
                    <a:pt x="37" y="34"/>
                    <a:pt x="27" y="38"/>
                    <a:pt x="18" y="37"/>
                  </a:cubicBezTo>
                  <a:cubicBezTo>
                    <a:pt x="13" y="36"/>
                    <a:pt x="10" y="35"/>
                    <a:pt x="7" y="33"/>
                  </a:cubicBezTo>
                  <a:close/>
                  <a:moveTo>
                    <a:pt x="37" y="10"/>
                  </a:moveTo>
                  <a:cubicBezTo>
                    <a:pt x="33" y="8"/>
                    <a:pt x="29" y="8"/>
                    <a:pt x="26" y="8"/>
                  </a:cubicBezTo>
                  <a:cubicBezTo>
                    <a:pt x="16" y="9"/>
                    <a:pt x="7" y="16"/>
                    <a:pt x="7" y="21"/>
                  </a:cubicBezTo>
                  <a:cubicBezTo>
                    <a:pt x="7" y="21"/>
                    <a:pt x="7" y="21"/>
                    <a:pt x="7" y="21"/>
                  </a:cubicBezTo>
                  <a:cubicBezTo>
                    <a:pt x="7" y="23"/>
                    <a:pt x="8" y="25"/>
                    <a:pt x="10" y="27"/>
                  </a:cubicBezTo>
                  <a:cubicBezTo>
                    <a:pt x="12" y="28"/>
                    <a:pt x="15" y="29"/>
                    <a:pt x="18" y="30"/>
                  </a:cubicBezTo>
                  <a:cubicBezTo>
                    <a:pt x="26" y="31"/>
                    <a:pt x="33" y="28"/>
                    <a:pt x="37" y="22"/>
                  </a:cubicBezTo>
                  <a:cubicBezTo>
                    <a:pt x="38" y="21"/>
                    <a:pt x="41" y="17"/>
                    <a:pt x="40" y="14"/>
                  </a:cubicBezTo>
                  <a:cubicBezTo>
                    <a:pt x="39" y="12"/>
                    <a:pt x="38" y="11"/>
                    <a:pt x="37"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53">
              <a:extLst>
                <a:ext uri="{FF2B5EF4-FFF2-40B4-BE49-F238E27FC236}">
                  <a16:creationId xmlns="" xmlns:a16="http://schemas.microsoft.com/office/drawing/2014/main" id="{B08C719B-4606-418A-8384-4BD73E92BC05}"/>
                </a:ext>
              </a:extLst>
            </p:cNvPr>
            <p:cNvSpPr>
              <a:spLocks noEditPoints="1"/>
            </p:cNvSpPr>
            <p:nvPr/>
          </p:nvSpPr>
          <p:spPr bwMode="auto">
            <a:xfrm>
              <a:off x="649" y="1364"/>
              <a:ext cx="110" cy="88"/>
            </a:xfrm>
            <a:custGeom>
              <a:avLst/>
              <a:gdLst>
                <a:gd name="T0" fmla="*/ 12 w 46"/>
                <a:gd name="T1" fmla="*/ 28 h 37"/>
                <a:gd name="T2" fmla="*/ 4 w 46"/>
                <a:gd name="T3" fmla="*/ 22 h 37"/>
                <a:gd name="T4" fmla="*/ 0 w 46"/>
                <a:gd name="T5" fmla="*/ 11 h 37"/>
                <a:gd name="T6" fmla="*/ 8 w 46"/>
                <a:gd name="T7" fmla="*/ 3 h 37"/>
                <a:gd name="T8" fmla="*/ 8 w 46"/>
                <a:gd name="T9" fmla="*/ 3 h 37"/>
                <a:gd name="T10" fmla="*/ 35 w 46"/>
                <a:gd name="T11" fmla="*/ 6 h 37"/>
                <a:gd name="T12" fmla="*/ 45 w 46"/>
                <a:gd name="T13" fmla="*/ 19 h 37"/>
                <a:gd name="T14" fmla="*/ 36 w 46"/>
                <a:gd name="T15" fmla="*/ 35 h 37"/>
                <a:gd name="T16" fmla="*/ 12 w 46"/>
                <a:gd name="T17" fmla="*/ 28 h 37"/>
                <a:gd name="T18" fmla="*/ 33 w 46"/>
                <a:gd name="T19" fmla="*/ 13 h 37"/>
                <a:gd name="T20" fmla="*/ 31 w 46"/>
                <a:gd name="T21" fmla="*/ 12 h 37"/>
                <a:gd name="T22" fmla="*/ 11 w 46"/>
                <a:gd name="T23" fmla="*/ 10 h 37"/>
                <a:gd name="T24" fmla="*/ 11 w 46"/>
                <a:gd name="T25" fmla="*/ 10 h 37"/>
                <a:gd name="T26" fmla="*/ 7 w 46"/>
                <a:gd name="T27" fmla="*/ 13 h 37"/>
                <a:gd name="T28" fmla="*/ 9 w 46"/>
                <a:gd name="T29" fmla="*/ 17 h 37"/>
                <a:gd name="T30" fmla="*/ 34 w 46"/>
                <a:gd name="T31" fmla="*/ 28 h 37"/>
                <a:gd name="T32" fmla="*/ 38 w 46"/>
                <a:gd name="T33" fmla="*/ 20 h 37"/>
                <a:gd name="T34" fmla="*/ 33 w 46"/>
                <a:gd name="T35" fmla="*/ 13 h 37"/>
                <a:gd name="T36" fmla="*/ 10 w 46"/>
                <a:gd name="T37" fmla="*/ 6 h 37"/>
                <a:gd name="T38" fmla="*/ 10 w 46"/>
                <a:gd name="T39" fmla="*/ 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37">
                  <a:moveTo>
                    <a:pt x="12" y="28"/>
                  </a:moveTo>
                  <a:cubicBezTo>
                    <a:pt x="9" y="26"/>
                    <a:pt x="6" y="24"/>
                    <a:pt x="4" y="22"/>
                  </a:cubicBezTo>
                  <a:cubicBezTo>
                    <a:pt x="1" y="18"/>
                    <a:pt x="0" y="15"/>
                    <a:pt x="0" y="11"/>
                  </a:cubicBezTo>
                  <a:cubicBezTo>
                    <a:pt x="1" y="8"/>
                    <a:pt x="4" y="5"/>
                    <a:pt x="8" y="3"/>
                  </a:cubicBezTo>
                  <a:cubicBezTo>
                    <a:pt x="8" y="3"/>
                    <a:pt x="8" y="3"/>
                    <a:pt x="8" y="3"/>
                  </a:cubicBezTo>
                  <a:cubicBezTo>
                    <a:pt x="16" y="0"/>
                    <a:pt x="27" y="1"/>
                    <a:pt x="35" y="6"/>
                  </a:cubicBezTo>
                  <a:cubicBezTo>
                    <a:pt x="41" y="9"/>
                    <a:pt x="44" y="14"/>
                    <a:pt x="45" y="19"/>
                  </a:cubicBezTo>
                  <a:cubicBezTo>
                    <a:pt x="46" y="26"/>
                    <a:pt x="43" y="33"/>
                    <a:pt x="36" y="35"/>
                  </a:cubicBezTo>
                  <a:cubicBezTo>
                    <a:pt x="27" y="37"/>
                    <a:pt x="18" y="33"/>
                    <a:pt x="12" y="28"/>
                  </a:cubicBezTo>
                  <a:close/>
                  <a:moveTo>
                    <a:pt x="33" y="13"/>
                  </a:moveTo>
                  <a:cubicBezTo>
                    <a:pt x="32" y="12"/>
                    <a:pt x="32" y="12"/>
                    <a:pt x="31" y="12"/>
                  </a:cubicBezTo>
                  <a:cubicBezTo>
                    <a:pt x="25" y="8"/>
                    <a:pt x="16" y="7"/>
                    <a:pt x="11" y="10"/>
                  </a:cubicBezTo>
                  <a:cubicBezTo>
                    <a:pt x="11" y="10"/>
                    <a:pt x="11" y="10"/>
                    <a:pt x="11" y="10"/>
                  </a:cubicBezTo>
                  <a:cubicBezTo>
                    <a:pt x="9" y="10"/>
                    <a:pt x="7" y="11"/>
                    <a:pt x="7" y="13"/>
                  </a:cubicBezTo>
                  <a:cubicBezTo>
                    <a:pt x="7" y="14"/>
                    <a:pt x="8" y="15"/>
                    <a:pt x="9" y="17"/>
                  </a:cubicBezTo>
                  <a:cubicBezTo>
                    <a:pt x="15" y="24"/>
                    <a:pt x="27" y="30"/>
                    <a:pt x="34" y="28"/>
                  </a:cubicBezTo>
                  <a:cubicBezTo>
                    <a:pt x="38" y="27"/>
                    <a:pt x="39" y="23"/>
                    <a:pt x="38" y="20"/>
                  </a:cubicBezTo>
                  <a:cubicBezTo>
                    <a:pt x="38" y="17"/>
                    <a:pt x="35" y="14"/>
                    <a:pt x="33" y="13"/>
                  </a:cubicBezTo>
                  <a:close/>
                  <a:moveTo>
                    <a:pt x="10" y="6"/>
                  </a:moveTo>
                  <a:cubicBezTo>
                    <a:pt x="10" y="6"/>
                    <a:pt x="10" y="6"/>
                    <a:pt x="10"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54">
              <a:extLst>
                <a:ext uri="{FF2B5EF4-FFF2-40B4-BE49-F238E27FC236}">
                  <a16:creationId xmlns="" xmlns:a16="http://schemas.microsoft.com/office/drawing/2014/main" id="{075148A9-7263-4CFC-B4C9-7A693EE9BBF2}"/>
                </a:ext>
              </a:extLst>
            </p:cNvPr>
            <p:cNvSpPr>
              <a:spLocks/>
            </p:cNvSpPr>
            <p:nvPr/>
          </p:nvSpPr>
          <p:spPr bwMode="auto">
            <a:xfrm>
              <a:off x="1045" y="424"/>
              <a:ext cx="38" cy="43"/>
            </a:xfrm>
            <a:custGeom>
              <a:avLst/>
              <a:gdLst>
                <a:gd name="T0" fmla="*/ 2 w 16"/>
                <a:gd name="T1" fmla="*/ 17 h 18"/>
                <a:gd name="T2" fmla="*/ 1 w 16"/>
                <a:gd name="T3" fmla="*/ 12 h 18"/>
                <a:gd name="T4" fmla="*/ 10 w 16"/>
                <a:gd name="T5" fmla="*/ 1 h 18"/>
                <a:gd name="T6" fmla="*/ 15 w 16"/>
                <a:gd name="T7" fmla="*/ 1 h 18"/>
                <a:gd name="T8" fmla="*/ 15 w 16"/>
                <a:gd name="T9" fmla="*/ 6 h 18"/>
                <a:gd name="T10" fmla="*/ 7 w 16"/>
                <a:gd name="T11" fmla="*/ 15 h 18"/>
                <a:gd name="T12" fmla="*/ 3 w 16"/>
                <a:gd name="T13" fmla="*/ 17 h 18"/>
                <a:gd name="T14" fmla="*/ 2 w 16"/>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8">
                  <a:moveTo>
                    <a:pt x="2" y="17"/>
                  </a:moveTo>
                  <a:cubicBezTo>
                    <a:pt x="1" y="16"/>
                    <a:pt x="0" y="14"/>
                    <a:pt x="1" y="12"/>
                  </a:cubicBezTo>
                  <a:cubicBezTo>
                    <a:pt x="3" y="8"/>
                    <a:pt x="6" y="4"/>
                    <a:pt x="10" y="1"/>
                  </a:cubicBezTo>
                  <a:cubicBezTo>
                    <a:pt x="11" y="0"/>
                    <a:pt x="14" y="0"/>
                    <a:pt x="15" y="1"/>
                  </a:cubicBezTo>
                  <a:cubicBezTo>
                    <a:pt x="16" y="3"/>
                    <a:pt x="16" y="5"/>
                    <a:pt x="15" y="6"/>
                  </a:cubicBezTo>
                  <a:cubicBezTo>
                    <a:pt x="12" y="9"/>
                    <a:pt x="9" y="12"/>
                    <a:pt x="7" y="15"/>
                  </a:cubicBezTo>
                  <a:cubicBezTo>
                    <a:pt x="7" y="17"/>
                    <a:pt x="4" y="18"/>
                    <a:pt x="3" y="17"/>
                  </a:cubicBezTo>
                  <a:cubicBezTo>
                    <a:pt x="3" y="17"/>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55">
              <a:extLst>
                <a:ext uri="{FF2B5EF4-FFF2-40B4-BE49-F238E27FC236}">
                  <a16:creationId xmlns="" xmlns:a16="http://schemas.microsoft.com/office/drawing/2014/main" id="{9F62E22E-4FDC-4BB7-8A3E-BEE28948F112}"/>
                </a:ext>
              </a:extLst>
            </p:cNvPr>
            <p:cNvSpPr>
              <a:spLocks/>
            </p:cNvSpPr>
            <p:nvPr/>
          </p:nvSpPr>
          <p:spPr bwMode="auto">
            <a:xfrm>
              <a:off x="1138" y="510"/>
              <a:ext cx="33" cy="33"/>
            </a:xfrm>
            <a:custGeom>
              <a:avLst/>
              <a:gdLst>
                <a:gd name="T0" fmla="*/ 2 w 14"/>
                <a:gd name="T1" fmla="*/ 13 h 14"/>
                <a:gd name="T2" fmla="*/ 2 w 14"/>
                <a:gd name="T3" fmla="*/ 13 h 14"/>
                <a:gd name="T4" fmla="*/ 1 w 14"/>
                <a:gd name="T5" fmla="*/ 8 h 14"/>
                <a:gd name="T6" fmla="*/ 9 w 14"/>
                <a:gd name="T7" fmla="*/ 1 h 14"/>
                <a:gd name="T8" fmla="*/ 13 w 14"/>
                <a:gd name="T9" fmla="*/ 2 h 14"/>
                <a:gd name="T10" fmla="*/ 12 w 14"/>
                <a:gd name="T11" fmla="*/ 7 h 14"/>
                <a:gd name="T12" fmla="*/ 7 w 14"/>
                <a:gd name="T13" fmla="*/ 12 h 14"/>
                <a:gd name="T14" fmla="*/ 2 w 14"/>
                <a:gd name="T15" fmla="*/ 13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4">
                  <a:moveTo>
                    <a:pt x="2" y="13"/>
                  </a:moveTo>
                  <a:cubicBezTo>
                    <a:pt x="2" y="13"/>
                    <a:pt x="2" y="13"/>
                    <a:pt x="2" y="13"/>
                  </a:cubicBezTo>
                  <a:cubicBezTo>
                    <a:pt x="0" y="11"/>
                    <a:pt x="0" y="9"/>
                    <a:pt x="1" y="8"/>
                  </a:cubicBezTo>
                  <a:cubicBezTo>
                    <a:pt x="3" y="5"/>
                    <a:pt x="6" y="3"/>
                    <a:pt x="9" y="1"/>
                  </a:cubicBezTo>
                  <a:cubicBezTo>
                    <a:pt x="10" y="0"/>
                    <a:pt x="12" y="1"/>
                    <a:pt x="13" y="2"/>
                  </a:cubicBezTo>
                  <a:cubicBezTo>
                    <a:pt x="14" y="4"/>
                    <a:pt x="14" y="6"/>
                    <a:pt x="12" y="7"/>
                  </a:cubicBezTo>
                  <a:cubicBezTo>
                    <a:pt x="10" y="8"/>
                    <a:pt x="8" y="10"/>
                    <a:pt x="7" y="12"/>
                  </a:cubicBezTo>
                  <a:cubicBezTo>
                    <a:pt x="6" y="13"/>
                    <a:pt x="3"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Freeform 56">
              <a:extLst>
                <a:ext uri="{FF2B5EF4-FFF2-40B4-BE49-F238E27FC236}">
                  <a16:creationId xmlns="" xmlns:a16="http://schemas.microsoft.com/office/drawing/2014/main" id="{CD1804D3-05A8-4DC2-9B16-FD78783F66E2}"/>
                </a:ext>
              </a:extLst>
            </p:cNvPr>
            <p:cNvSpPr>
              <a:spLocks/>
            </p:cNvSpPr>
            <p:nvPr/>
          </p:nvSpPr>
          <p:spPr bwMode="auto">
            <a:xfrm>
              <a:off x="1197" y="591"/>
              <a:ext cx="55" cy="38"/>
            </a:xfrm>
            <a:custGeom>
              <a:avLst/>
              <a:gdLst>
                <a:gd name="T0" fmla="*/ 2 w 23"/>
                <a:gd name="T1" fmla="*/ 15 h 16"/>
                <a:gd name="T2" fmla="*/ 1 w 23"/>
                <a:gd name="T3" fmla="*/ 14 h 16"/>
                <a:gd name="T4" fmla="*/ 2 w 23"/>
                <a:gd name="T5" fmla="*/ 9 h 16"/>
                <a:gd name="T6" fmla="*/ 17 w 23"/>
                <a:gd name="T7" fmla="*/ 1 h 16"/>
                <a:gd name="T8" fmla="*/ 22 w 23"/>
                <a:gd name="T9" fmla="*/ 2 h 16"/>
                <a:gd name="T10" fmla="*/ 21 w 23"/>
                <a:gd name="T11" fmla="*/ 7 h 16"/>
                <a:gd name="T12" fmla="*/ 5 w 23"/>
                <a:gd name="T13" fmla="*/ 15 h 16"/>
                <a:gd name="T14" fmla="*/ 2 w 23"/>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16">
                  <a:moveTo>
                    <a:pt x="2" y="15"/>
                  </a:moveTo>
                  <a:cubicBezTo>
                    <a:pt x="1" y="15"/>
                    <a:pt x="1" y="15"/>
                    <a:pt x="1" y="14"/>
                  </a:cubicBezTo>
                  <a:cubicBezTo>
                    <a:pt x="0" y="12"/>
                    <a:pt x="0" y="10"/>
                    <a:pt x="2" y="9"/>
                  </a:cubicBezTo>
                  <a:cubicBezTo>
                    <a:pt x="17" y="1"/>
                    <a:pt x="17" y="1"/>
                    <a:pt x="17" y="1"/>
                  </a:cubicBezTo>
                  <a:cubicBezTo>
                    <a:pt x="19" y="0"/>
                    <a:pt x="21" y="0"/>
                    <a:pt x="22" y="2"/>
                  </a:cubicBezTo>
                  <a:cubicBezTo>
                    <a:pt x="23" y="4"/>
                    <a:pt x="23" y="6"/>
                    <a:pt x="21" y="7"/>
                  </a:cubicBezTo>
                  <a:cubicBezTo>
                    <a:pt x="5" y="15"/>
                    <a:pt x="5" y="15"/>
                    <a:pt x="5" y="15"/>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57">
              <a:extLst>
                <a:ext uri="{FF2B5EF4-FFF2-40B4-BE49-F238E27FC236}">
                  <a16:creationId xmlns="" xmlns:a16="http://schemas.microsoft.com/office/drawing/2014/main" id="{1EB8A778-8B51-4DF4-A622-C8486DA2ACA8}"/>
                </a:ext>
              </a:extLst>
            </p:cNvPr>
            <p:cNvSpPr>
              <a:spLocks/>
            </p:cNvSpPr>
            <p:nvPr/>
          </p:nvSpPr>
          <p:spPr bwMode="auto">
            <a:xfrm>
              <a:off x="1240" y="701"/>
              <a:ext cx="38" cy="28"/>
            </a:xfrm>
            <a:custGeom>
              <a:avLst/>
              <a:gdLst>
                <a:gd name="T0" fmla="*/ 2 w 16"/>
                <a:gd name="T1" fmla="*/ 11 h 12"/>
                <a:gd name="T2" fmla="*/ 1 w 16"/>
                <a:gd name="T3" fmla="*/ 11 h 12"/>
                <a:gd name="T4" fmla="*/ 2 w 16"/>
                <a:gd name="T5" fmla="*/ 6 h 12"/>
                <a:gd name="T6" fmla="*/ 12 w 16"/>
                <a:gd name="T7" fmla="*/ 0 h 12"/>
                <a:gd name="T8" fmla="*/ 16 w 16"/>
                <a:gd name="T9" fmla="*/ 3 h 12"/>
                <a:gd name="T10" fmla="*/ 14 w 16"/>
                <a:gd name="T11" fmla="*/ 7 h 12"/>
                <a:gd name="T12" fmla="*/ 6 w 16"/>
                <a:gd name="T13" fmla="*/ 11 h 12"/>
                <a:gd name="T14" fmla="*/ 2 w 16"/>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2">
                  <a:moveTo>
                    <a:pt x="2" y="11"/>
                  </a:moveTo>
                  <a:cubicBezTo>
                    <a:pt x="2" y="11"/>
                    <a:pt x="2" y="11"/>
                    <a:pt x="1" y="11"/>
                  </a:cubicBezTo>
                  <a:cubicBezTo>
                    <a:pt x="0" y="9"/>
                    <a:pt x="0" y="7"/>
                    <a:pt x="2" y="6"/>
                  </a:cubicBezTo>
                  <a:cubicBezTo>
                    <a:pt x="5" y="3"/>
                    <a:pt x="8" y="2"/>
                    <a:pt x="12" y="0"/>
                  </a:cubicBezTo>
                  <a:cubicBezTo>
                    <a:pt x="13" y="0"/>
                    <a:pt x="15" y="1"/>
                    <a:pt x="16" y="3"/>
                  </a:cubicBezTo>
                  <a:cubicBezTo>
                    <a:pt x="16" y="5"/>
                    <a:pt x="15" y="7"/>
                    <a:pt x="14" y="7"/>
                  </a:cubicBezTo>
                  <a:cubicBezTo>
                    <a:pt x="11" y="8"/>
                    <a:pt x="8" y="9"/>
                    <a:pt x="6" y="11"/>
                  </a:cubicBezTo>
                  <a:cubicBezTo>
                    <a:pt x="5"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58">
              <a:extLst>
                <a:ext uri="{FF2B5EF4-FFF2-40B4-BE49-F238E27FC236}">
                  <a16:creationId xmlns="" xmlns:a16="http://schemas.microsoft.com/office/drawing/2014/main" id="{85BC59CC-6F9E-40E0-A451-D677B9BF058C}"/>
                </a:ext>
              </a:extLst>
            </p:cNvPr>
            <p:cNvSpPr>
              <a:spLocks/>
            </p:cNvSpPr>
            <p:nvPr/>
          </p:nvSpPr>
          <p:spPr bwMode="auto">
            <a:xfrm>
              <a:off x="1255" y="791"/>
              <a:ext cx="81" cy="39"/>
            </a:xfrm>
            <a:custGeom>
              <a:avLst/>
              <a:gdLst>
                <a:gd name="T0" fmla="*/ 2 w 34"/>
                <a:gd name="T1" fmla="*/ 15 h 16"/>
                <a:gd name="T2" fmla="*/ 1 w 34"/>
                <a:gd name="T3" fmla="*/ 14 h 16"/>
                <a:gd name="T4" fmla="*/ 3 w 34"/>
                <a:gd name="T5" fmla="*/ 9 h 16"/>
                <a:gd name="T6" fmla="*/ 29 w 34"/>
                <a:gd name="T7" fmla="*/ 0 h 16"/>
                <a:gd name="T8" fmla="*/ 34 w 34"/>
                <a:gd name="T9" fmla="*/ 3 h 16"/>
                <a:gd name="T10" fmla="*/ 31 w 34"/>
                <a:gd name="T11" fmla="*/ 7 h 16"/>
                <a:gd name="T12" fmla="*/ 5 w 34"/>
                <a:gd name="T13" fmla="*/ 16 h 16"/>
                <a:gd name="T14" fmla="*/ 2 w 34"/>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6">
                  <a:moveTo>
                    <a:pt x="2" y="15"/>
                  </a:moveTo>
                  <a:cubicBezTo>
                    <a:pt x="1" y="15"/>
                    <a:pt x="1" y="14"/>
                    <a:pt x="1" y="14"/>
                  </a:cubicBezTo>
                  <a:cubicBezTo>
                    <a:pt x="0" y="12"/>
                    <a:pt x="1" y="10"/>
                    <a:pt x="3" y="9"/>
                  </a:cubicBezTo>
                  <a:cubicBezTo>
                    <a:pt x="12" y="6"/>
                    <a:pt x="20" y="3"/>
                    <a:pt x="29" y="0"/>
                  </a:cubicBezTo>
                  <a:cubicBezTo>
                    <a:pt x="31" y="0"/>
                    <a:pt x="33" y="1"/>
                    <a:pt x="34" y="3"/>
                  </a:cubicBezTo>
                  <a:cubicBezTo>
                    <a:pt x="34" y="5"/>
                    <a:pt x="33" y="7"/>
                    <a:pt x="31" y="7"/>
                  </a:cubicBezTo>
                  <a:cubicBezTo>
                    <a:pt x="22" y="10"/>
                    <a:pt x="14" y="12"/>
                    <a:pt x="5" y="16"/>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59">
              <a:extLst>
                <a:ext uri="{FF2B5EF4-FFF2-40B4-BE49-F238E27FC236}">
                  <a16:creationId xmlns="" xmlns:a16="http://schemas.microsoft.com/office/drawing/2014/main" id="{3CE78A36-C69F-46D3-9D53-F764D0628ECC}"/>
                </a:ext>
              </a:extLst>
            </p:cNvPr>
            <p:cNvSpPr>
              <a:spLocks/>
            </p:cNvSpPr>
            <p:nvPr/>
          </p:nvSpPr>
          <p:spPr bwMode="auto">
            <a:xfrm>
              <a:off x="1243" y="930"/>
              <a:ext cx="81" cy="31"/>
            </a:xfrm>
            <a:custGeom>
              <a:avLst/>
              <a:gdLst>
                <a:gd name="T0" fmla="*/ 2 w 34"/>
                <a:gd name="T1" fmla="*/ 7 h 13"/>
                <a:gd name="T2" fmla="*/ 0 w 34"/>
                <a:gd name="T3" fmla="*/ 3 h 13"/>
                <a:gd name="T4" fmla="*/ 4 w 34"/>
                <a:gd name="T5" fmla="*/ 1 h 13"/>
                <a:gd name="T6" fmla="*/ 31 w 34"/>
                <a:gd name="T7" fmla="*/ 6 h 13"/>
                <a:gd name="T8" fmla="*/ 33 w 34"/>
                <a:gd name="T9" fmla="*/ 10 h 13"/>
                <a:gd name="T10" fmla="*/ 29 w 34"/>
                <a:gd name="T11" fmla="*/ 13 h 13"/>
                <a:gd name="T12" fmla="*/ 3 w 34"/>
                <a:gd name="T13" fmla="*/ 7 h 13"/>
                <a:gd name="T14" fmla="*/ 2 w 34"/>
                <a:gd name="T15" fmla="*/ 7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2" y="7"/>
                  </a:moveTo>
                  <a:cubicBezTo>
                    <a:pt x="0" y="6"/>
                    <a:pt x="0" y="5"/>
                    <a:pt x="0" y="3"/>
                  </a:cubicBezTo>
                  <a:cubicBezTo>
                    <a:pt x="0" y="2"/>
                    <a:pt x="2" y="0"/>
                    <a:pt x="4" y="1"/>
                  </a:cubicBezTo>
                  <a:cubicBezTo>
                    <a:pt x="13" y="2"/>
                    <a:pt x="22" y="4"/>
                    <a:pt x="31" y="6"/>
                  </a:cubicBezTo>
                  <a:cubicBezTo>
                    <a:pt x="33" y="7"/>
                    <a:pt x="34" y="8"/>
                    <a:pt x="33" y="10"/>
                  </a:cubicBezTo>
                  <a:cubicBezTo>
                    <a:pt x="33" y="12"/>
                    <a:pt x="31" y="13"/>
                    <a:pt x="29" y="13"/>
                  </a:cubicBezTo>
                  <a:cubicBezTo>
                    <a:pt x="20" y="11"/>
                    <a:pt x="12" y="9"/>
                    <a:pt x="3"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60">
              <a:extLst>
                <a:ext uri="{FF2B5EF4-FFF2-40B4-BE49-F238E27FC236}">
                  <a16:creationId xmlns="" xmlns:a16="http://schemas.microsoft.com/office/drawing/2014/main" id="{B05ECC65-ECCF-45B7-AE5F-EE892AAE28E1}"/>
                </a:ext>
              </a:extLst>
            </p:cNvPr>
            <p:cNvSpPr>
              <a:spLocks/>
            </p:cNvSpPr>
            <p:nvPr/>
          </p:nvSpPr>
          <p:spPr bwMode="auto">
            <a:xfrm>
              <a:off x="1202" y="1044"/>
              <a:ext cx="36" cy="29"/>
            </a:xfrm>
            <a:custGeom>
              <a:avLst/>
              <a:gdLst>
                <a:gd name="T0" fmla="*/ 2 w 15"/>
                <a:gd name="T1" fmla="*/ 6 h 12"/>
                <a:gd name="T2" fmla="*/ 0 w 15"/>
                <a:gd name="T3" fmla="*/ 2 h 12"/>
                <a:gd name="T4" fmla="*/ 5 w 15"/>
                <a:gd name="T5" fmla="*/ 0 h 12"/>
                <a:gd name="T6" fmla="*/ 13 w 15"/>
                <a:gd name="T7" fmla="*/ 5 h 12"/>
                <a:gd name="T8" fmla="*/ 14 w 15"/>
                <a:gd name="T9" fmla="*/ 10 h 12"/>
                <a:gd name="T10" fmla="*/ 9 w 15"/>
                <a:gd name="T11" fmla="*/ 11 h 12"/>
                <a:gd name="T12" fmla="*/ 9 w 15"/>
                <a:gd name="T13" fmla="*/ 11 h 12"/>
                <a:gd name="T14" fmla="*/ 2 w 15"/>
                <a:gd name="T15" fmla="*/ 7 h 12"/>
                <a:gd name="T16" fmla="*/ 2 w 15"/>
                <a:gd name="T17" fmla="*/ 6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2">
                  <a:moveTo>
                    <a:pt x="2" y="6"/>
                  </a:moveTo>
                  <a:cubicBezTo>
                    <a:pt x="0" y="6"/>
                    <a:pt x="0" y="4"/>
                    <a:pt x="0" y="2"/>
                  </a:cubicBezTo>
                  <a:cubicBezTo>
                    <a:pt x="1" y="1"/>
                    <a:pt x="3" y="0"/>
                    <a:pt x="5" y="0"/>
                  </a:cubicBezTo>
                  <a:cubicBezTo>
                    <a:pt x="8" y="2"/>
                    <a:pt x="11" y="3"/>
                    <a:pt x="13" y="5"/>
                  </a:cubicBezTo>
                  <a:cubicBezTo>
                    <a:pt x="15" y="6"/>
                    <a:pt x="15" y="8"/>
                    <a:pt x="14" y="10"/>
                  </a:cubicBezTo>
                  <a:cubicBezTo>
                    <a:pt x="13" y="11"/>
                    <a:pt x="11" y="12"/>
                    <a:pt x="9" y="11"/>
                  </a:cubicBezTo>
                  <a:cubicBezTo>
                    <a:pt x="9" y="11"/>
                    <a:pt x="9" y="11"/>
                    <a:pt x="9" y="11"/>
                  </a:cubicBezTo>
                  <a:cubicBezTo>
                    <a:pt x="7" y="9"/>
                    <a:pt x="5" y="8"/>
                    <a:pt x="2"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61">
              <a:extLst>
                <a:ext uri="{FF2B5EF4-FFF2-40B4-BE49-F238E27FC236}">
                  <a16:creationId xmlns="" xmlns:a16="http://schemas.microsoft.com/office/drawing/2014/main" id="{D2E1F65D-C9F1-4F34-A919-15779A2E89D4}"/>
                </a:ext>
              </a:extLst>
            </p:cNvPr>
            <p:cNvSpPr>
              <a:spLocks/>
            </p:cNvSpPr>
            <p:nvPr/>
          </p:nvSpPr>
          <p:spPr bwMode="auto">
            <a:xfrm>
              <a:off x="1121" y="1132"/>
              <a:ext cx="72" cy="74"/>
            </a:xfrm>
            <a:custGeom>
              <a:avLst/>
              <a:gdLst>
                <a:gd name="T0" fmla="*/ 24 w 30"/>
                <a:gd name="T1" fmla="*/ 31 h 31"/>
                <a:gd name="T2" fmla="*/ 23 w 30"/>
                <a:gd name="T3" fmla="*/ 30 h 31"/>
                <a:gd name="T4" fmla="*/ 2 w 30"/>
                <a:gd name="T5" fmla="*/ 6 h 31"/>
                <a:gd name="T6" fmla="*/ 2 w 30"/>
                <a:gd name="T7" fmla="*/ 1 h 31"/>
                <a:gd name="T8" fmla="*/ 7 w 30"/>
                <a:gd name="T9" fmla="*/ 1 h 31"/>
                <a:gd name="T10" fmla="*/ 29 w 30"/>
                <a:gd name="T11" fmla="*/ 25 h 31"/>
                <a:gd name="T12" fmla="*/ 28 w 30"/>
                <a:gd name="T13" fmla="*/ 30 h 31"/>
                <a:gd name="T14" fmla="*/ 24 w 30"/>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31">
                  <a:moveTo>
                    <a:pt x="24" y="31"/>
                  </a:moveTo>
                  <a:cubicBezTo>
                    <a:pt x="24" y="30"/>
                    <a:pt x="24" y="30"/>
                    <a:pt x="23" y="30"/>
                  </a:cubicBezTo>
                  <a:cubicBezTo>
                    <a:pt x="2" y="6"/>
                    <a:pt x="2" y="6"/>
                    <a:pt x="2" y="6"/>
                  </a:cubicBezTo>
                  <a:cubicBezTo>
                    <a:pt x="0" y="5"/>
                    <a:pt x="0" y="2"/>
                    <a:pt x="2" y="1"/>
                  </a:cubicBezTo>
                  <a:cubicBezTo>
                    <a:pt x="3" y="0"/>
                    <a:pt x="6" y="0"/>
                    <a:pt x="7" y="1"/>
                  </a:cubicBezTo>
                  <a:cubicBezTo>
                    <a:pt x="29" y="25"/>
                    <a:pt x="29" y="25"/>
                    <a:pt x="29" y="25"/>
                  </a:cubicBezTo>
                  <a:cubicBezTo>
                    <a:pt x="30" y="27"/>
                    <a:pt x="30" y="29"/>
                    <a:pt x="28" y="30"/>
                  </a:cubicBezTo>
                  <a:cubicBezTo>
                    <a:pt x="27" y="31"/>
                    <a:pt x="25" y="31"/>
                    <a:pt x="24"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62">
              <a:extLst>
                <a:ext uri="{FF2B5EF4-FFF2-40B4-BE49-F238E27FC236}">
                  <a16:creationId xmlns="" xmlns:a16="http://schemas.microsoft.com/office/drawing/2014/main" id="{97F34071-0AB1-492F-8E8F-B5EC689B63C2}"/>
                </a:ext>
              </a:extLst>
            </p:cNvPr>
            <p:cNvSpPr>
              <a:spLocks/>
            </p:cNvSpPr>
            <p:nvPr/>
          </p:nvSpPr>
          <p:spPr bwMode="auto">
            <a:xfrm>
              <a:off x="1011" y="1199"/>
              <a:ext cx="31" cy="41"/>
            </a:xfrm>
            <a:custGeom>
              <a:avLst/>
              <a:gdLst>
                <a:gd name="T0" fmla="*/ 7 w 13"/>
                <a:gd name="T1" fmla="*/ 16 h 17"/>
                <a:gd name="T2" fmla="*/ 6 w 13"/>
                <a:gd name="T3" fmla="*/ 16 h 17"/>
                <a:gd name="T4" fmla="*/ 0 w 13"/>
                <a:gd name="T5" fmla="*/ 4 h 17"/>
                <a:gd name="T6" fmla="*/ 4 w 13"/>
                <a:gd name="T7" fmla="*/ 0 h 17"/>
                <a:gd name="T8" fmla="*/ 7 w 13"/>
                <a:gd name="T9" fmla="*/ 3 h 17"/>
                <a:gd name="T10" fmla="*/ 11 w 13"/>
                <a:gd name="T11" fmla="*/ 10 h 17"/>
                <a:gd name="T12" fmla="*/ 11 w 13"/>
                <a:gd name="T13" fmla="*/ 15 h 17"/>
                <a:gd name="T14" fmla="*/ 7 w 13"/>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7">
                  <a:moveTo>
                    <a:pt x="7" y="16"/>
                  </a:moveTo>
                  <a:cubicBezTo>
                    <a:pt x="7" y="16"/>
                    <a:pt x="6" y="16"/>
                    <a:pt x="6" y="16"/>
                  </a:cubicBezTo>
                  <a:cubicBezTo>
                    <a:pt x="3" y="13"/>
                    <a:pt x="1" y="8"/>
                    <a:pt x="0" y="4"/>
                  </a:cubicBezTo>
                  <a:cubicBezTo>
                    <a:pt x="0" y="2"/>
                    <a:pt x="2" y="0"/>
                    <a:pt x="4" y="0"/>
                  </a:cubicBezTo>
                  <a:cubicBezTo>
                    <a:pt x="6" y="0"/>
                    <a:pt x="7" y="1"/>
                    <a:pt x="7" y="3"/>
                  </a:cubicBezTo>
                  <a:cubicBezTo>
                    <a:pt x="8" y="6"/>
                    <a:pt x="9" y="9"/>
                    <a:pt x="11" y="10"/>
                  </a:cubicBezTo>
                  <a:cubicBezTo>
                    <a:pt x="12" y="12"/>
                    <a:pt x="13" y="14"/>
                    <a:pt x="11" y="15"/>
                  </a:cubicBezTo>
                  <a:cubicBezTo>
                    <a:pt x="10" y="17"/>
                    <a:pt x="8" y="17"/>
                    <a:pt x="7"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63">
              <a:extLst>
                <a:ext uri="{FF2B5EF4-FFF2-40B4-BE49-F238E27FC236}">
                  <a16:creationId xmlns="" xmlns:a16="http://schemas.microsoft.com/office/drawing/2014/main" id="{6F200964-F9A4-4DF5-9C29-0E0726ADAFF3}"/>
                </a:ext>
              </a:extLst>
            </p:cNvPr>
            <p:cNvSpPr>
              <a:spLocks/>
            </p:cNvSpPr>
            <p:nvPr/>
          </p:nvSpPr>
          <p:spPr bwMode="auto">
            <a:xfrm>
              <a:off x="928" y="1225"/>
              <a:ext cx="36" cy="84"/>
            </a:xfrm>
            <a:custGeom>
              <a:avLst/>
              <a:gdLst>
                <a:gd name="T0" fmla="*/ 10 w 15"/>
                <a:gd name="T1" fmla="*/ 34 h 35"/>
                <a:gd name="T2" fmla="*/ 8 w 15"/>
                <a:gd name="T3" fmla="*/ 33 h 35"/>
                <a:gd name="T4" fmla="*/ 0 w 15"/>
                <a:gd name="T5" fmla="*/ 4 h 35"/>
                <a:gd name="T6" fmla="*/ 3 w 15"/>
                <a:gd name="T7" fmla="*/ 0 h 35"/>
                <a:gd name="T8" fmla="*/ 7 w 15"/>
                <a:gd name="T9" fmla="*/ 3 h 35"/>
                <a:gd name="T10" fmla="*/ 15 w 15"/>
                <a:gd name="T11" fmla="*/ 30 h 35"/>
                <a:gd name="T12" fmla="*/ 13 w 15"/>
                <a:gd name="T13" fmla="*/ 35 h 35"/>
                <a:gd name="T14" fmla="*/ 10 w 15"/>
                <a:gd name="T15" fmla="*/ 34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5">
                  <a:moveTo>
                    <a:pt x="10" y="34"/>
                  </a:moveTo>
                  <a:cubicBezTo>
                    <a:pt x="9" y="34"/>
                    <a:pt x="9" y="34"/>
                    <a:pt x="8" y="33"/>
                  </a:cubicBezTo>
                  <a:cubicBezTo>
                    <a:pt x="3" y="24"/>
                    <a:pt x="0" y="14"/>
                    <a:pt x="0" y="4"/>
                  </a:cubicBezTo>
                  <a:cubicBezTo>
                    <a:pt x="0" y="2"/>
                    <a:pt x="1" y="0"/>
                    <a:pt x="3" y="0"/>
                  </a:cubicBezTo>
                  <a:cubicBezTo>
                    <a:pt x="5" y="0"/>
                    <a:pt x="7" y="2"/>
                    <a:pt x="7" y="3"/>
                  </a:cubicBezTo>
                  <a:cubicBezTo>
                    <a:pt x="7" y="13"/>
                    <a:pt x="10" y="22"/>
                    <a:pt x="15" y="30"/>
                  </a:cubicBezTo>
                  <a:cubicBezTo>
                    <a:pt x="15" y="31"/>
                    <a:pt x="15" y="34"/>
                    <a:pt x="13" y="35"/>
                  </a:cubicBezTo>
                  <a:cubicBezTo>
                    <a:pt x="12" y="35"/>
                    <a:pt x="11" y="35"/>
                    <a:pt x="10"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64">
              <a:extLst>
                <a:ext uri="{FF2B5EF4-FFF2-40B4-BE49-F238E27FC236}">
                  <a16:creationId xmlns="" xmlns:a16="http://schemas.microsoft.com/office/drawing/2014/main" id="{B4562551-E4BA-4561-B082-22B4FE79652B}"/>
                </a:ext>
              </a:extLst>
            </p:cNvPr>
            <p:cNvSpPr>
              <a:spLocks/>
            </p:cNvSpPr>
            <p:nvPr/>
          </p:nvSpPr>
          <p:spPr bwMode="auto">
            <a:xfrm>
              <a:off x="799" y="1230"/>
              <a:ext cx="19" cy="48"/>
            </a:xfrm>
            <a:custGeom>
              <a:avLst/>
              <a:gdLst>
                <a:gd name="T0" fmla="*/ 2 w 8"/>
                <a:gd name="T1" fmla="*/ 20 h 20"/>
                <a:gd name="T2" fmla="*/ 1 w 8"/>
                <a:gd name="T3" fmla="*/ 17 h 20"/>
                <a:gd name="T4" fmla="*/ 1 w 8"/>
                <a:gd name="T5" fmla="*/ 4 h 20"/>
                <a:gd name="T6" fmla="*/ 4 w 8"/>
                <a:gd name="T7" fmla="*/ 0 h 20"/>
                <a:gd name="T8" fmla="*/ 8 w 8"/>
                <a:gd name="T9" fmla="*/ 4 h 20"/>
                <a:gd name="T10" fmla="*/ 7 w 8"/>
                <a:gd name="T11" fmla="*/ 17 h 20"/>
                <a:gd name="T12" fmla="*/ 4 w 8"/>
                <a:gd name="T13" fmla="*/ 20 h 20"/>
                <a:gd name="T14" fmla="*/ 2 w 8"/>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20">
                  <a:moveTo>
                    <a:pt x="2" y="20"/>
                  </a:moveTo>
                  <a:cubicBezTo>
                    <a:pt x="1" y="19"/>
                    <a:pt x="0" y="18"/>
                    <a:pt x="1" y="17"/>
                  </a:cubicBezTo>
                  <a:cubicBezTo>
                    <a:pt x="1" y="4"/>
                    <a:pt x="1" y="4"/>
                    <a:pt x="1" y="4"/>
                  </a:cubicBezTo>
                  <a:cubicBezTo>
                    <a:pt x="1" y="2"/>
                    <a:pt x="2" y="0"/>
                    <a:pt x="4" y="0"/>
                  </a:cubicBezTo>
                  <a:cubicBezTo>
                    <a:pt x="6" y="0"/>
                    <a:pt x="8" y="2"/>
                    <a:pt x="8" y="4"/>
                  </a:cubicBezTo>
                  <a:cubicBezTo>
                    <a:pt x="7" y="17"/>
                    <a:pt x="7" y="17"/>
                    <a:pt x="7" y="17"/>
                  </a:cubicBezTo>
                  <a:cubicBezTo>
                    <a:pt x="7" y="19"/>
                    <a:pt x="6" y="20"/>
                    <a:pt x="4" y="20"/>
                  </a:cubicBezTo>
                  <a:cubicBezTo>
                    <a:pt x="3" y="20"/>
                    <a:pt x="3" y="20"/>
                    <a:pt x="2"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65">
              <a:extLst>
                <a:ext uri="{FF2B5EF4-FFF2-40B4-BE49-F238E27FC236}">
                  <a16:creationId xmlns="" xmlns:a16="http://schemas.microsoft.com/office/drawing/2014/main" id="{3AA71D86-A412-4319-9623-E156102FA191}"/>
                </a:ext>
              </a:extLst>
            </p:cNvPr>
            <p:cNvSpPr>
              <a:spLocks noEditPoints="1"/>
            </p:cNvSpPr>
            <p:nvPr/>
          </p:nvSpPr>
          <p:spPr bwMode="auto">
            <a:xfrm>
              <a:off x="413" y="417"/>
              <a:ext cx="818" cy="804"/>
            </a:xfrm>
            <a:custGeom>
              <a:avLst/>
              <a:gdLst>
                <a:gd name="T0" fmla="*/ 80 w 343"/>
                <a:gd name="T1" fmla="*/ 291 h 337"/>
                <a:gd name="T2" fmla="*/ 15 w 343"/>
                <a:gd name="T3" fmla="*/ 204 h 337"/>
                <a:gd name="T4" fmla="*/ 20 w 343"/>
                <a:gd name="T5" fmla="*/ 79 h 337"/>
                <a:gd name="T6" fmla="*/ 113 w 343"/>
                <a:gd name="T7" fmla="*/ 9 h 337"/>
                <a:gd name="T8" fmla="*/ 237 w 343"/>
                <a:gd name="T9" fmla="*/ 27 h 337"/>
                <a:gd name="T10" fmla="*/ 307 w 343"/>
                <a:gd name="T11" fmla="*/ 255 h 337"/>
                <a:gd name="T12" fmla="*/ 307 w 343"/>
                <a:gd name="T13" fmla="*/ 255 h 337"/>
                <a:gd name="T14" fmla="*/ 219 w 343"/>
                <a:gd name="T15" fmla="*/ 322 h 337"/>
                <a:gd name="T16" fmla="*/ 99 w 343"/>
                <a:gd name="T17" fmla="*/ 302 h 337"/>
                <a:gd name="T18" fmla="*/ 80 w 343"/>
                <a:gd name="T19" fmla="*/ 291 h 337"/>
                <a:gd name="T20" fmla="*/ 251 w 343"/>
                <a:gd name="T21" fmla="*/ 43 h 337"/>
                <a:gd name="T22" fmla="*/ 234 w 343"/>
                <a:gd name="T23" fmla="*/ 33 h 337"/>
                <a:gd name="T24" fmla="*/ 114 w 343"/>
                <a:gd name="T25" fmla="*/ 16 h 337"/>
                <a:gd name="T26" fmla="*/ 26 w 343"/>
                <a:gd name="T27" fmla="*/ 82 h 337"/>
                <a:gd name="T28" fmla="*/ 21 w 343"/>
                <a:gd name="T29" fmla="*/ 201 h 337"/>
                <a:gd name="T30" fmla="*/ 102 w 343"/>
                <a:gd name="T31" fmla="*/ 296 h 337"/>
                <a:gd name="T32" fmla="*/ 301 w 343"/>
                <a:gd name="T33" fmla="*/ 252 h 337"/>
                <a:gd name="T34" fmla="*/ 251 w 343"/>
                <a:gd name="T35" fmla="*/ 43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337">
                  <a:moveTo>
                    <a:pt x="80" y="291"/>
                  </a:moveTo>
                  <a:cubicBezTo>
                    <a:pt x="50" y="270"/>
                    <a:pt x="27" y="240"/>
                    <a:pt x="15" y="204"/>
                  </a:cubicBezTo>
                  <a:cubicBezTo>
                    <a:pt x="0" y="161"/>
                    <a:pt x="2" y="116"/>
                    <a:pt x="20" y="79"/>
                  </a:cubicBezTo>
                  <a:cubicBezTo>
                    <a:pt x="38" y="43"/>
                    <a:pt x="71" y="18"/>
                    <a:pt x="113" y="9"/>
                  </a:cubicBezTo>
                  <a:cubicBezTo>
                    <a:pt x="153" y="0"/>
                    <a:pt x="197" y="6"/>
                    <a:pt x="237" y="27"/>
                  </a:cubicBezTo>
                  <a:cubicBezTo>
                    <a:pt x="321" y="69"/>
                    <a:pt x="343" y="182"/>
                    <a:pt x="307" y="255"/>
                  </a:cubicBezTo>
                  <a:cubicBezTo>
                    <a:pt x="307" y="255"/>
                    <a:pt x="307" y="255"/>
                    <a:pt x="307" y="255"/>
                  </a:cubicBezTo>
                  <a:cubicBezTo>
                    <a:pt x="289" y="291"/>
                    <a:pt x="258" y="315"/>
                    <a:pt x="219" y="322"/>
                  </a:cubicBezTo>
                  <a:cubicBezTo>
                    <a:pt x="182" y="329"/>
                    <a:pt x="139" y="322"/>
                    <a:pt x="99" y="302"/>
                  </a:cubicBezTo>
                  <a:cubicBezTo>
                    <a:pt x="92" y="299"/>
                    <a:pt x="86" y="295"/>
                    <a:pt x="80" y="291"/>
                  </a:cubicBezTo>
                  <a:close/>
                  <a:moveTo>
                    <a:pt x="251" y="43"/>
                  </a:moveTo>
                  <a:cubicBezTo>
                    <a:pt x="245" y="39"/>
                    <a:pt x="240" y="36"/>
                    <a:pt x="234" y="33"/>
                  </a:cubicBezTo>
                  <a:cubicBezTo>
                    <a:pt x="195" y="13"/>
                    <a:pt x="153" y="7"/>
                    <a:pt x="114" y="16"/>
                  </a:cubicBezTo>
                  <a:cubicBezTo>
                    <a:pt x="75" y="24"/>
                    <a:pt x="43" y="48"/>
                    <a:pt x="26" y="82"/>
                  </a:cubicBezTo>
                  <a:cubicBezTo>
                    <a:pt x="9" y="117"/>
                    <a:pt x="7" y="161"/>
                    <a:pt x="21" y="201"/>
                  </a:cubicBezTo>
                  <a:cubicBezTo>
                    <a:pt x="36" y="243"/>
                    <a:pt x="65" y="277"/>
                    <a:pt x="102" y="296"/>
                  </a:cubicBezTo>
                  <a:cubicBezTo>
                    <a:pt x="185" y="337"/>
                    <a:pt x="267" y="319"/>
                    <a:pt x="301" y="252"/>
                  </a:cubicBezTo>
                  <a:cubicBezTo>
                    <a:pt x="333" y="187"/>
                    <a:pt x="317" y="89"/>
                    <a:pt x="251" y="4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66">
              <a:extLst>
                <a:ext uri="{FF2B5EF4-FFF2-40B4-BE49-F238E27FC236}">
                  <a16:creationId xmlns="" xmlns:a16="http://schemas.microsoft.com/office/drawing/2014/main" id="{A81E2726-36B0-4B1B-8C59-BD8B4D24D267}"/>
                </a:ext>
              </a:extLst>
            </p:cNvPr>
            <p:cNvSpPr>
              <a:spLocks noEditPoints="1"/>
            </p:cNvSpPr>
            <p:nvPr/>
          </p:nvSpPr>
          <p:spPr bwMode="auto">
            <a:xfrm>
              <a:off x="654" y="780"/>
              <a:ext cx="362" cy="364"/>
            </a:xfrm>
            <a:custGeom>
              <a:avLst/>
              <a:gdLst>
                <a:gd name="T0" fmla="*/ 42 w 152"/>
                <a:gd name="T1" fmla="*/ 136 h 153"/>
                <a:gd name="T2" fmla="*/ 16 w 152"/>
                <a:gd name="T3" fmla="*/ 42 h 153"/>
                <a:gd name="T4" fmla="*/ 111 w 152"/>
                <a:gd name="T5" fmla="*/ 19 h 153"/>
                <a:gd name="T6" fmla="*/ 147 w 152"/>
                <a:gd name="T7" fmla="*/ 64 h 153"/>
                <a:gd name="T8" fmla="*/ 142 w 152"/>
                <a:gd name="T9" fmla="*/ 119 h 153"/>
                <a:gd name="T10" fmla="*/ 142 w 152"/>
                <a:gd name="T11" fmla="*/ 119 h 153"/>
                <a:gd name="T12" fmla="*/ 103 w 152"/>
                <a:gd name="T13" fmla="*/ 149 h 153"/>
                <a:gd name="T14" fmla="*/ 50 w 152"/>
                <a:gd name="T15" fmla="*/ 140 h 153"/>
                <a:gd name="T16" fmla="*/ 42 w 152"/>
                <a:gd name="T17" fmla="*/ 136 h 153"/>
                <a:gd name="T18" fmla="*/ 115 w 152"/>
                <a:gd name="T19" fmla="*/ 29 h 153"/>
                <a:gd name="T20" fmla="*/ 108 w 152"/>
                <a:gd name="T21" fmla="*/ 25 h 153"/>
                <a:gd name="T22" fmla="*/ 22 w 152"/>
                <a:gd name="T23" fmla="*/ 45 h 153"/>
                <a:gd name="T24" fmla="*/ 54 w 152"/>
                <a:gd name="T25" fmla="*/ 134 h 153"/>
                <a:gd name="T26" fmla="*/ 102 w 152"/>
                <a:gd name="T27" fmla="*/ 143 h 153"/>
                <a:gd name="T28" fmla="*/ 136 w 152"/>
                <a:gd name="T29" fmla="*/ 116 h 153"/>
                <a:gd name="T30" fmla="*/ 136 w 152"/>
                <a:gd name="T31" fmla="*/ 116 h 153"/>
                <a:gd name="T32" fmla="*/ 140 w 152"/>
                <a:gd name="T33" fmla="*/ 65 h 153"/>
                <a:gd name="T34" fmla="*/ 115 w 152"/>
                <a:gd name="T35" fmla="*/ 29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153">
                  <a:moveTo>
                    <a:pt x="42" y="136"/>
                  </a:moveTo>
                  <a:cubicBezTo>
                    <a:pt x="13" y="115"/>
                    <a:pt x="0" y="73"/>
                    <a:pt x="16" y="42"/>
                  </a:cubicBezTo>
                  <a:cubicBezTo>
                    <a:pt x="32" y="10"/>
                    <a:pt x="74" y="0"/>
                    <a:pt x="111" y="19"/>
                  </a:cubicBezTo>
                  <a:cubicBezTo>
                    <a:pt x="128" y="28"/>
                    <a:pt x="141" y="43"/>
                    <a:pt x="147" y="64"/>
                  </a:cubicBezTo>
                  <a:cubicBezTo>
                    <a:pt x="152" y="83"/>
                    <a:pt x="150" y="103"/>
                    <a:pt x="142" y="119"/>
                  </a:cubicBezTo>
                  <a:cubicBezTo>
                    <a:pt x="142" y="119"/>
                    <a:pt x="142" y="119"/>
                    <a:pt x="142" y="119"/>
                  </a:cubicBezTo>
                  <a:cubicBezTo>
                    <a:pt x="134" y="136"/>
                    <a:pt x="120" y="146"/>
                    <a:pt x="103" y="149"/>
                  </a:cubicBezTo>
                  <a:cubicBezTo>
                    <a:pt x="87" y="153"/>
                    <a:pt x="68" y="149"/>
                    <a:pt x="50" y="140"/>
                  </a:cubicBezTo>
                  <a:cubicBezTo>
                    <a:pt x="48" y="139"/>
                    <a:pt x="45" y="137"/>
                    <a:pt x="42" y="136"/>
                  </a:cubicBezTo>
                  <a:close/>
                  <a:moveTo>
                    <a:pt x="115" y="29"/>
                  </a:moveTo>
                  <a:cubicBezTo>
                    <a:pt x="113" y="28"/>
                    <a:pt x="111" y="26"/>
                    <a:pt x="108" y="25"/>
                  </a:cubicBezTo>
                  <a:cubicBezTo>
                    <a:pt x="74" y="8"/>
                    <a:pt x="36" y="17"/>
                    <a:pt x="22" y="45"/>
                  </a:cubicBezTo>
                  <a:cubicBezTo>
                    <a:pt x="7" y="76"/>
                    <a:pt x="22" y="118"/>
                    <a:pt x="54" y="134"/>
                  </a:cubicBezTo>
                  <a:cubicBezTo>
                    <a:pt x="70" y="142"/>
                    <a:pt x="87" y="145"/>
                    <a:pt x="102" y="143"/>
                  </a:cubicBezTo>
                  <a:cubicBezTo>
                    <a:pt x="117" y="140"/>
                    <a:pt x="129" y="130"/>
                    <a:pt x="136" y="116"/>
                  </a:cubicBezTo>
                  <a:cubicBezTo>
                    <a:pt x="136" y="116"/>
                    <a:pt x="136" y="116"/>
                    <a:pt x="136" y="116"/>
                  </a:cubicBezTo>
                  <a:cubicBezTo>
                    <a:pt x="143" y="101"/>
                    <a:pt x="145" y="83"/>
                    <a:pt x="140" y="65"/>
                  </a:cubicBezTo>
                  <a:cubicBezTo>
                    <a:pt x="136" y="50"/>
                    <a:pt x="127" y="37"/>
                    <a:pt x="115"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67">
              <a:extLst>
                <a:ext uri="{FF2B5EF4-FFF2-40B4-BE49-F238E27FC236}">
                  <a16:creationId xmlns="" xmlns:a16="http://schemas.microsoft.com/office/drawing/2014/main" id="{9D40F2BD-B057-484B-AFB5-CFCAEC79D14C}"/>
                </a:ext>
              </a:extLst>
            </p:cNvPr>
            <p:cNvSpPr>
              <a:spLocks noEditPoints="1"/>
            </p:cNvSpPr>
            <p:nvPr/>
          </p:nvSpPr>
          <p:spPr bwMode="auto">
            <a:xfrm>
              <a:off x="969" y="703"/>
              <a:ext cx="166" cy="177"/>
            </a:xfrm>
            <a:custGeom>
              <a:avLst/>
              <a:gdLst>
                <a:gd name="T0" fmla="*/ 17 w 70"/>
                <a:gd name="T1" fmla="*/ 66 h 74"/>
                <a:gd name="T2" fmla="*/ 3 w 70"/>
                <a:gd name="T3" fmla="*/ 47 h 74"/>
                <a:gd name="T4" fmla="*/ 4 w 70"/>
                <a:gd name="T5" fmla="*/ 21 h 74"/>
                <a:gd name="T6" fmla="*/ 50 w 70"/>
                <a:gd name="T7" fmla="*/ 9 h 74"/>
                <a:gd name="T8" fmla="*/ 67 w 70"/>
                <a:gd name="T9" fmla="*/ 31 h 74"/>
                <a:gd name="T10" fmla="*/ 65 w 70"/>
                <a:gd name="T11" fmla="*/ 58 h 74"/>
                <a:gd name="T12" fmla="*/ 46 w 70"/>
                <a:gd name="T13" fmla="*/ 73 h 74"/>
                <a:gd name="T14" fmla="*/ 21 w 70"/>
                <a:gd name="T15" fmla="*/ 68 h 74"/>
                <a:gd name="T16" fmla="*/ 17 w 70"/>
                <a:gd name="T17" fmla="*/ 66 h 74"/>
                <a:gd name="T18" fmla="*/ 50 w 70"/>
                <a:gd name="T19" fmla="*/ 17 h 74"/>
                <a:gd name="T20" fmla="*/ 47 w 70"/>
                <a:gd name="T21" fmla="*/ 16 h 74"/>
                <a:gd name="T22" fmla="*/ 10 w 70"/>
                <a:gd name="T23" fmla="*/ 24 h 74"/>
                <a:gd name="T24" fmla="*/ 9 w 70"/>
                <a:gd name="T25" fmla="*/ 45 h 74"/>
                <a:gd name="T26" fmla="*/ 24 w 70"/>
                <a:gd name="T27" fmla="*/ 62 h 74"/>
                <a:gd name="T28" fmla="*/ 45 w 70"/>
                <a:gd name="T29" fmla="*/ 66 h 74"/>
                <a:gd name="T30" fmla="*/ 59 w 70"/>
                <a:gd name="T31" fmla="*/ 55 h 74"/>
                <a:gd name="T32" fmla="*/ 59 w 70"/>
                <a:gd name="T33" fmla="*/ 55 h 74"/>
                <a:gd name="T34" fmla="*/ 61 w 70"/>
                <a:gd name="T35" fmla="*/ 33 h 74"/>
                <a:gd name="T36" fmla="*/ 50 w 70"/>
                <a:gd name="T37" fmla="*/ 1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74">
                  <a:moveTo>
                    <a:pt x="17" y="66"/>
                  </a:moveTo>
                  <a:cubicBezTo>
                    <a:pt x="10" y="62"/>
                    <a:pt x="5" y="55"/>
                    <a:pt x="3" y="47"/>
                  </a:cubicBezTo>
                  <a:cubicBezTo>
                    <a:pt x="0" y="38"/>
                    <a:pt x="0" y="29"/>
                    <a:pt x="4" y="21"/>
                  </a:cubicBezTo>
                  <a:cubicBezTo>
                    <a:pt x="12" y="5"/>
                    <a:pt x="32" y="0"/>
                    <a:pt x="50" y="9"/>
                  </a:cubicBezTo>
                  <a:cubicBezTo>
                    <a:pt x="59" y="13"/>
                    <a:pt x="65" y="21"/>
                    <a:pt x="67" y="31"/>
                  </a:cubicBezTo>
                  <a:cubicBezTo>
                    <a:pt x="70" y="40"/>
                    <a:pt x="69" y="50"/>
                    <a:pt x="65" y="58"/>
                  </a:cubicBezTo>
                  <a:cubicBezTo>
                    <a:pt x="61" y="66"/>
                    <a:pt x="55" y="71"/>
                    <a:pt x="46" y="73"/>
                  </a:cubicBezTo>
                  <a:cubicBezTo>
                    <a:pt x="38" y="74"/>
                    <a:pt x="29" y="73"/>
                    <a:pt x="21" y="68"/>
                  </a:cubicBezTo>
                  <a:cubicBezTo>
                    <a:pt x="19" y="68"/>
                    <a:pt x="18" y="67"/>
                    <a:pt x="17" y="66"/>
                  </a:cubicBezTo>
                  <a:close/>
                  <a:moveTo>
                    <a:pt x="50" y="17"/>
                  </a:moveTo>
                  <a:cubicBezTo>
                    <a:pt x="49" y="17"/>
                    <a:pt x="48" y="16"/>
                    <a:pt x="47" y="16"/>
                  </a:cubicBezTo>
                  <a:cubicBezTo>
                    <a:pt x="33" y="8"/>
                    <a:pt x="16" y="12"/>
                    <a:pt x="10" y="24"/>
                  </a:cubicBezTo>
                  <a:cubicBezTo>
                    <a:pt x="7" y="30"/>
                    <a:pt x="7" y="38"/>
                    <a:pt x="9" y="45"/>
                  </a:cubicBezTo>
                  <a:cubicBezTo>
                    <a:pt x="12" y="53"/>
                    <a:pt x="17" y="59"/>
                    <a:pt x="24" y="62"/>
                  </a:cubicBezTo>
                  <a:cubicBezTo>
                    <a:pt x="31" y="66"/>
                    <a:pt x="38" y="67"/>
                    <a:pt x="45" y="66"/>
                  </a:cubicBezTo>
                  <a:cubicBezTo>
                    <a:pt x="51" y="64"/>
                    <a:pt x="56" y="61"/>
                    <a:pt x="59" y="55"/>
                  </a:cubicBezTo>
                  <a:cubicBezTo>
                    <a:pt x="59" y="55"/>
                    <a:pt x="59" y="55"/>
                    <a:pt x="59" y="55"/>
                  </a:cubicBezTo>
                  <a:cubicBezTo>
                    <a:pt x="62" y="48"/>
                    <a:pt x="63" y="40"/>
                    <a:pt x="61" y="33"/>
                  </a:cubicBezTo>
                  <a:cubicBezTo>
                    <a:pt x="59" y="26"/>
                    <a:pt x="55" y="21"/>
                    <a:pt x="50"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68">
              <a:extLst>
                <a:ext uri="{FF2B5EF4-FFF2-40B4-BE49-F238E27FC236}">
                  <a16:creationId xmlns="" xmlns:a16="http://schemas.microsoft.com/office/drawing/2014/main" id="{074F6DDB-2DC7-4D93-8B9F-A718CA2EDE0C}"/>
                </a:ext>
              </a:extLst>
            </p:cNvPr>
            <p:cNvSpPr>
              <a:spLocks noEditPoints="1"/>
            </p:cNvSpPr>
            <p:nvPr/>
          </p:nvSpPr>
          <p:spPr bwMode="auto">
            <a:xfrm>
              <a:off x="830" y="670"/>
              <a:ext cx="127" cy="117"/>
            </a:xfrm>
            <a:custGeom>
              <a:avLst/>
              <a:gdLst>
                <a:gd name="T0" fmla="*/ 14 w 53"/>
                <a:gd name="T1" fmla="*/ 43 h 49"/>
                <a:gd name="T2" fmla="*/ 5 w 53"/>
                <a:gd name="T3" fmla="*/ 12 h 49"/>
                <a:gd name="T4" fmla="*/ 16 w 53"/>
                <a:gd name="T5" fmla="*/ 2 h 49"/>
                <a:gd name="T6" fmla="*/ 37 w 53"/>
                <a:gd name="T7" fmla="*/ 3 h 49"/>
                <a:gd name="T8" fmla="*/ 48 w 53"/>
                <a:gd name="T9" fmla="*/ 37 h 49"/>
                <a:gd name="T10" fmla="*/ 48 w 53"/>
                <a:gd name="T11" fmla="*/ 37 h 49"/>
                <a:gd name="T12" fmla="*/ 37 w 53"/>
                <a:gd name="T13" fmla="*/ 47 h 49"/>
                <a:gd name="T14" fmla="*/ 17 w 53"/>
                <a:gd name="T15" fmla="*/ 45 h 49"/>
                <a:gd name="T16" fmla="*/ 14 w 53"/>
                <a:gd name="T17" fmla="*/ 43 h 49"/>
                <a:gd name="T18" fmla="*/ 36 w 53"/>
                <a:gd name="T19" fmla="*/ 11 h 49"/>
                <a:gd name="T20" fmla="*/ 34 w 53"/>
                <a:gd name="T21" fmla="*/ 10 h 49"/>
                <a:gd name="T22" fmla="*/ 19 w 53"/>
                <a:gd name="T23" fmla="*/ 8 h 49"/>
                <a:gd name="T24" fmla="*/ 11 w 53"/>
                <a:gd name="T25" fmla="*/ 15 h 49"/>
                <a:gd name="T26" fmla="*/ 20 w 53"/>
                <a:gd name="T27" fmla="*/ 39 h 49"/>
                <a:gd name="T28" fmla="*/ 35 w 53"/>
                <a:gd name="T29" fmla="*/ 40 h 49"/>
                <a:gd name="T30" fmla="*/ 42 w 53"/>
                <a:gd name="T31" fmla="*/ 34 h 49"/>
                <a:gd name="T32" fmla="*/ 42 w 53"/>
                <a:gd name="T33" fmla="*/ 34 h 49"/>
                <a:gd name="T34" fmla="*/ 36 w 53"/>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49">
                  <a:moveTo>
                    <a:pt x="14" y="43"/>
                  </a:moveTo>
                  <a:cubicBezTo>
                    <a:pt x="4" y="36"/>
                    <a:pt x="0" y="23"/>
                    <a:pt x="5" y="12"/>
                  </a:cubicBezTo>
                  <a:cubicBezTo>
                    <a:pt x="7" y="7"/>
                    <a:pt x="11" y="4"/>
                    <a:pt x="16" y="2"/>
                  </a:cubicBezTo>
                  <a:cubicBezTo>
                    <a:pt x="23" y="0"/>
                    <a:pt x="30" y="0"/>
                    <a:pt x="37" y="3"/>
                  </a:cubicBezTo>
                  <a:cubicBezTo>
                    <a:pt x="50" y="9"/>
                    <a:pt x="53" y="26"/>
                    <a:pt x="48" y="37"/>
                  </a:cubicBezTo>
                  <a:cubicBezTo>
                    <a:pt x="48" y="37"/>
                    <a:pt x="48" y="37"/>
                    <a:pt x="48" y="37"/>
                  </a:cubicBezTo>
                  <a:cubicBezTo>
                    <a:pt x="46" y="42"/>
                    <a:pt x="42" y="45"/>
                    <a:pt x="37" y="47"/>
                  </a:cubicBezTo>
                  <a:cubicBezTo>
                    <a:pt x="31" y="49"/>
                    <a:pt x="24" y="48"/>
                    <a:pt x="17" y="45"/>
                  </a:cubicBezTo>
                  <a:cubicBezTo>
                    <a:pt x="16" y="44"/>
                    <a:pt x="15" y="44"/>
                    <a:pt x="14" y="43"/>
                  </a:cubicBezTo>
                  <a:close/>
                  <a:moveTo>
                    <a:pt x="36" y="11"/>
                  </a:moveTo>
                  <a:cubicBezTo>
                    <a:pt x="35" y="10"/>
                    <a:pt x="35" y="10"/>
                    <a:pt x="34" y="10"/>
                  </a:cubicBezTo>
                  <a:cubicBezTo>
                    <a:pt x="29" y="7"/>
                    <a:pt x="23" y="7"/>
                    <a:pt x="19" y="8"/>
                  </a:cubicBezTo>
                  <a:cubicBezTo>
                    <a:pt x="15" y="10"/>
                    <a:pt x="13" y="12"/>
                    <a:pt x="11" y="15"/>
                  </a:cubicBezTo>
                  <a:cubicBezTo>
                    <a:pt x="7" y="23"/>
                    <a:pt x="12" y="34"/>
                    <a:pt x="20" y="39"/>
                  </a:cubicBezTo>
                  <a:cubicBezTo>
                    <a:pt x="25" y="41"/>
                    <a:pt x="31" y="42"/>
                    <a:pt x="35" y="40"/>
                  </a:cubicBezTo>
                  <a:cubicBezTo>
                    <a:pt x="38" y="39"/>
                    <a:pt x="40" y="37"/>
                    <a:pt x="42" y="34"/>
                  </a:cubicBezTo>
                  <a:cubicBezTo>
                    <a:pt x="42" y="34"/>
                    <a:pt x="42" y="34"/>
                    <a:pt x="42" y="34"/>
                  </a:cubicBezTo>
                  <a:cubicBezTo>
                    <a:pt x="45" y="27"/>
                    <a:pt x="43" y="16"/>
                    <a:pt x="3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69">
              <a:extLst>
                <a:ext uri="{FF2B5EF4-FFF2-40B4-BE49-F238E27FC236}">
                  <a16:creationId xmlns="" xmlns:a16="http://schemas.microsoft.com/office/drawing/2014/main" id="{A0E55211-221C-4FCF-B70A-9A43202E4040}"/>
                </a:ext>
              </a:extLst>
            </p:cNvPr>
            <p:cNvSpPr>
              <a:spLocks noEditPoints="1"/>
            </p:cNvSpPr>
            <p:nvPr/>
          </p:nvSpPr>
          <p:spPr bwMode="auto">
            <a:xfrm>
              <a:off x="802" y="961"/>
              <a:ext cx="143" cy="136"/>
            </a:xfrm>
            <a:custGeom>
              <a:avLst/>
              <a:gdLst>
                <a:gd name="T0" fmla="*/ 14 w 60"/>
                <a:gd name="T1" fmla="*/ 50 h 57"/>
                <a:gd name="T2" fmla="*/ 1 w 60"/>
                <a:gd name="T3" fmla="*/ 30 h 57"/>
                <a:gd name="T4" fmla="*/ 5 w 60"/>
                <a:gd name="T5" fmla="*/ 12 h 57"/>
                <a:gd name="T6" fmla="*/ 26 w 60"/>
                <a:gd name="T7" fmla="*/ 1 h 57"/>
                <a:gd name="T8" fmla="*/ 58 w 60"/>
                <a:gd name="T9" fmla="*/ 29 h 57"/>
                <a:gd name="T10" fmla="*/ 54 w 60"/>
                <a:gd name="T11" fmla="*/ 46 h 57"/>
                <a:gd name="T12" fmla="*/ 34 w 60"/>
                <a:gd name="T13" fmla="*/ 56 h 57"/>
                <a:gd name="T14" fmla="*/ 14 w 60"/>
                <a:gd name="T15" fmla="*/ 50 h 57"/>
                <a:gd name="T16" fmla="*/ 40 w 60"/>
                <a:gd name="T17" fmla="*/ 12 h 57"/>
                <a:gd name="T18" fmla="*/ 26 w 60"/>
                <a:gd name="T19" fmla="*/ 8 h 57"/>
                <a:gd name="T20" fmla="*/ 11 w 60"/>
                <a:gd name="T21" fmla="*/ 16 h 57"/>
                <a:gd name="T22" fmla="*/ 7 w 60"/>
                <a:gd name="T23" fmla="*/ 29 h 57"/>
                <a:gd name="T24" fmla="*/ 33 w 60"/>
                <a:gd name="T25" fmla="*/ 49 h 57"/>
                <a:gd name="T26" fmla="*/ 49 w 60"/>
                <a:gd name="T27" fmla="*/ 42 h 57"/>
                <a:gd name="T28" fmla="*/ 52 w 60"/>
                <a:gd name="T29" fmla="*/ 30 h 57"/>
                <a:gd name="T30" fmla="*/ 52 w 60"/>
                <a:gd name="T31" fmla="*/ 30 h 57"/>
                <a:gd name="T32" fmla="*/ 40 w 60"/>
                <a:gd name="T33" fmla="*/ 1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57">
                  <a:moveTo>
                    <a:pt x="14" y="50"/>
                  </a:moveTo>
                  <a:cubicBezTo>
                    <a:pt x="7" y="46"/>
                    <a:pt x="2" y="38"/>
                    <a:pt x="1" y="30"/>
                  </a:cubicBezTo>
                  <a:cubicBezTo>
                    <a:pt x="0" y="24"/>
                    <a:pt x="1" y="17"/>
                    <a:pt x="5" y="12"/>
                  </a:cubicBezTo>
                  <a:cubicBezTo>
                    <a:pt x="10" y="6"/>
                    <a:pt x="17" y="2"/>
                    <a:pt x="26" y="1"/>
                  </a:cubicBezTo>
                  <a:cubicBezTo>
                    <a:pt x="42" y="0"/>
                    <a:pt x="56" y="15"/>
                    <a:pt x="58" y="29"/>
                  </a:cubicBezTo>
                  <a:cubicBezTo>
                    <a:pt x="60" y="35"/>
                    <a:pt x="58" y="41"/>
                    <a:pt x="54" y="46"/>
                  </a:cubicBezTo>
                  <a:cubicBezTo>
                    <a:pt x="50" y="52"/>
                    <a:pt x="43" y="55"/>
                    <a:pt x="34" y="56"/>
                  </a:cubicBezTo>
                  <a:cubicBezTo>
                    <a:pt x="27" y="57"/>
                    <a:pt x="20" y="55"/>
                    <a:pt x="14" y="50"/>
                  </a:cubicBezTo>
                  <a:close/>
                  <a:moveTo>
                    <a:pt x="40" y="12"/>
                  </a:moveTo>
                  <a:cubicBezTo>
                    <a:pt x="36" y="9"/>
                    <a:pt x="31" y="8"/>
                    <a:pt x="26" y="8"/>
                  </a:cubicBezTo>
                  <a:cubicBezTo>
                    <a:pt x="20" y="9"/>
                    <a:pt x="14" y="12"/>
                    <a:pt x="11" y="16"/>
                  </a:cubicBezTo>
                  <a:cubicBezTo>
                    <a:pt x="8" y="20"/>
                    <a:pt x="7" y="24"/>
                    <a:pt x="7" y="29"/>
                  </a:cubicBezTo>
                  <a:cubicBezTo>
                    <a:pt x="9" y="41"/>
                    <a:pt x="22" y="50"/>
                    <a:pt x="33" y="49"/>
                  </a:cubicBezTo>
                  <a:cubicBezTo>
                    <a:pt x="40" y="49"/>
                    <a:pt x="46" y="46"/>
                    <a:pt x="49" y="42"/>
                  </a:cubicBezTo>
                  <a:cubicBezTo>
                    <a:pt x="51" y="39"/>
                    <a:pt x="52" y="35"/>
                    <a:pt x="52" y="30"/>
                  </a:cubicBezTo>
                  <a:cubicBezTo>
                    <a:pt x="52" y="30"/>
                    <a:pt x="52" y="30"/>
                    <a:pt x="52" y="30"/>
                  </a:cubicBezTo>
                  <a:cubicBezTo>
                    <a:pt x="51" y="23"/>
                    <a:pt x="46" y="16"/>
                    <a:pt x="40"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70">
              <a:extLst>
                <a:ext uri="{FF2B5EF4-FFF2-40B4-BE49-F238E27FC236}">
                  <a16:creationId xmlns="" xmlns:a16="http://schemas.microsoft.com/office/drawing/2014/main" id="{3E649A42-470F-4A63-958C-98E0E65924D9}"/>
                </a:ext>
              </a:extLst>
            </p:cNvPr>
            <p:cNvSpPr>
              <a:spLocks noEditPoints="1"/>
            </p:cNvSpPr>
            <p:nvPr/>
          </p:nvSpPr>
          <p:spPr bwMode="auto">
            <a:xfrm>
              <a:off x="304" y="360"/>
              <a:ext cx="998" cy="901"/>
            </a:xfrm>
            <a:custGeom>
              <a:avLst/>
              <a:gdLst>
                <a:gd name="T0" fmla="*/ 104 w 419"/>
                <a:gd name="T1" fmla="*/ 333 h 378"/>
                <a:gd name="T2" fmla="*/ 36 w 419"/>
                <a:gd name="T3" fmla="*/ 255 h 378"/>
                <a:gd name="T4" fmla="*/ 29 w 419"/>
                <a:gd name="T5" fmla="*/ 116 h 378"/>
                <a:gd name="T6" fmla="*/ 129 w 419"/>
                <a:gd name="T7" fmla="*/ 21 h 378"/>
                <a:gd name="T8" fmla="*/ 284 w 419"/>
                <a:gd name="T9" fmla="*/ 21 h 378"/>
                <a:gd name="T10" fmla="*/ 390 w 419"/>
                <a:gd name="T11" fmla="*/ 125 h 378"/>
                <a:gd name="T12" fmla="*/ 393 w 419"/>
                <a:gd name="T13" fmla="*/ 267 h 378"/>
                <a:gd name="T14" fmla="*/ 393 w 419"/>
                <a:gd name="T15" fmla="*/ 267 h 378"/>
                <a:gd name="T16" fmla="*/ 300 w 419"/>
                <a:gd name="T17" fmla="*/ 358 h 378"/>
                <a:gd name="T18" fmla="*/ 145 w 419"/>
                <a:gd name="T19" fmla="*/ 355 h 378"/>
                <a:gd name="T20" fmla="*/ 104 w 419"/>
                <a:gd name="T21" fmla="*/ 333 h 378"/>
                <a:gd name="T22" fmla="*/ 316 w 419"/>
                <a:gd name="T23" fmla="*/ 47 h 378"/>
                <a:gd name="T24" fmla="*/ 282 w 419"/>
                <a:gd name="T25" fmla="*/ 28 h 378"/>
                <a:gd name="T26" fmla="*/ 131 w 419"/>
                <a:gd name="T27" fmla="*/ 27 h 378"/>
                <a:gd name="T28" fmla="*/ 35 w 419"/>
                <a:gd name="T29" fmla="*/ 119 h 378"/>
                <a:gd name="T30" fmla="*/ 148 w 419"/>
                <a:gd name="T31" fmla="*/ 349 h 378"/>
                <a:gd name="T32" fmla="*/ 297 w 419"/>
                <a:gd name="T33" fmla="*/ 352 h 378"/>
                <a:gd name="T34" fmla="*/ 387 w 419"/>
                <a:gd name="T35" fmla="*/ 265 h 378"/>
                <a:gd name="T36" fmla="*/ 387 w 419"/>
                <a:gd name="T37" fmla="*/ 265 h 378"/>
                <a:gd name="T38" fmla="*/ 316 w 419"/>
                <a:gd name="T39" fmla="*/ 47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9" h="378">
                  <a:moveTo>
                    <a:pt x="104" y="333"/>
                  </a:moveTo>
                  <a:cubicBezTo>
                    <a:pt x="75" y="313"/>
                    <a:pt x="51" y="286"/>
                    <a:pt x="36" y="255"/>
                  </a:cubicBezTo>
                  <a:cubicBezTo>
                    <a:pt x="13" y="210"/>
                    <a:pt x="10" y="160"/>
                    <a:pt x="29" y="116"/>
                  </a:cubicBezTo>
                  <a:cubicBezTo>
                    <a:pt x="47" y="74"/>
                    <a:pt x="82" y="40"/>
                    <a:pt x="129" y="21"/>
                  </a:cubicBezTo>
                  <a:cubicBezTo>
                    <a:pt x="179" y="0"/>
                    <a:pt x="236" y="1"/>
                    <a:pt x="284" y="21"/>
                  </a:cubicBezTo>
                  <a:cubicBezTo>
                    <a:pt x="332" y="42"/>
                    <a:pt x="369" y="79"/>
                    <a:pt x="390" y="125"/>
                  </a:cubicBezTo>
                  <a:cubicBezTo>
                    <a:pt x="411" y="172"/>
                    <a:pt x="412" y="223"/>
                    <a:pt x="393" y="267"/>
                  </a:cubicBezTo>
                  <a:cubicBezTo>
                    <a:pt x="393" y="267"/>
                    <a:pt x="393" y="267"/>
                    <a:pt x="393" y="267"/>
                  </a:cubicBezTo>
                  <a:cubicBezTo>
                    <a:pt x="376" y="309"/>
                    <a:pt x="343" y="341"/>
                    <a:pt x="300" y="358"/>
                  </a:cubicBezTo>
                  <a:cubicBezTo>
                    <a:pt x="252" y="378"/>
                    <a:pt x="195" y="377"/>
                    <a:pt x="145" y="355"/>
                  </a:cubicBezTo>
                  <a:cubicBezTo>
                    <a:pt x="130" y="349"/>
                    <a:pt x="117" y="342"/>
                    <a:pt x="104" y="333"/>
                  </a:cubicBezTo>
                  <a:close/>
                  <a:moveTo>
                    <a:pt x="316" y="47"/>
                  </a:moveTo>
                  <a:cubicBezTo>
                    <a:pt x="305" y="39"/>
                    <a:pt x="294" y="33"/>
                    <a:pt x="282" y="28"/>
                  </a:cubicBezTo>
                  <a:cubicBezTo>
                    <a:pt x="235" y="8"/>
                    <a:pt x="180" y="7"/>
                    <a:pt x="131" y="27"/>
                  </a:cubicBezTo>
                  <a:cubicBezTo>
                    <a:pt x="86" y="45"/>
                    <a:pt x="52" y="78"/>
                    <a:pt x="35" y="119"/>
                  </a:cubicBezTo>
                  <a:cubicBezTo>
                    <a:pt x="0" y="204"/>
                    <a:pt x="50" y="307"/>
                    <a:pt x="148" y="349"/>
                  </a:cubicBezTo>
                  <a:cubicBezTo>
                    <a:pt x="196" y="370"/>
                    <a:pt x="251" y="371"/>
                    <a:pt x="297" y="352"/>
                  </a:cubicBezTo>
                  <a:cubicBezTo>
                    <a:pt x="338" y="335"/>
                    <a:pt x="370" y="304"/>
                    <a:pt x="387" y="265"/>
                  </a:cubicBezTo>
                  <a:cubicBezTo>
                    <a:pt x="387" y="265"/>
                    <a:pt x="387" y="265"/>
                    <a:pt x="387" y="265"/>
                  </a:cubicBezTo>
                  <a:cubicBezTo>
                    <a:pt x="419" y="188"/>
                    <a:pt x="386" y="96"/>
                    <a:pt x="316" y="4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71">
              <a:extLst>
                <a:ext uri="{FF2B5EF4-FFF2-40B4-BE49-F238E27FC236}">
                  <a16:creationId xmlns="" xmlns:a16="http://schemas.microsoft.com/office/drawing/2014/main" id="{C715501B-2B13-4CF6-906B-8917B6516F8B}"/>
                </a:ext>
              </a:extLst>
            </p:cNvPr>
            <p:cNvSpPr>
              <a:spLocks/>
            </p:cNvSpPr>
            <p:nvPr/>
          </p:nvSpPr>
          <p:spPr bwMode="auto">
            <a:xfrm>
              <a:off x="573" y="610"/>
              <a:ext cx="52" cy="31"/>
            </a:xfrm>
            <a:custGeom>
              <a:avLst/>
              <a:gdLst>
                <a:gd name="T0" fmla="*/ 2 w 22"/>
                <a:gd name="T1" fmla="*/ 11 h 13"/>
                <a:gd name="T2" fmla="*/ 1 w 22"/>
                <a:gd name="T3" fmla="*/ 7 h 13"/>
                <a:gd name="T4" fmla="*/ 10 w 22"/>
                <a:gd name="T5" fmla="*/ 0 h 13"/>
                <a:gd name="T6" fmla="*/ 21 w 22"/>
                <a:gd name="T7" fmla="*/ 3 h 13"/>
                <a:gd name="T8" fmla="*/ 21 w 22"/>
                <a:gd name="T9" fmla="*/ 8 h 13"/>
                <a:gd name="T10" fmla="*/ 16 w 22"/>
                <a:gd name="T11" fmla="*/ 9 h 13"/>
                <a:gd name="T12" fmla="*/ 11 w 22"/>
                <a:gd name="T13" fmla="*/ 7 h 13"/>
                <a:gd name="T14" fmla="*/ 8 w 22"/>
                <a:gd name="T15" fmla="*/ 10 h 13"/>
                <a:gd name="T16" fmla="*/ 3 w 22"/>
                <a:gd name="T17" fmla="*/ 12 h 13"/>
                <a:gd name="T18" fmla="*/ 2 w 22"/>
                <a:gd name="T19"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 y="11"/>
                  </a:moveTo>
                  <a:cubicBezTo>
                    <a:pt x="1" y="10"/>
                    <a:pt x="0" y="9"/>
                    <a:pt x="1" y="7"/>
                  </a:cubicBezTo>
                  <a:cubicBezTo>
                    <a:pt x="3" y="4"/>
                    <a:pt x="6" y="1"/>
                    <a:pt x="10" y="0"/>
                  </a:cubicBezTo>
                  <a:cubicBezTo>
                    <a:pt x="14" y="0"/>
                    <a:pt x="18" y="1"/>
                    <a:pt x="21" y="3"/>
                  </a:cubicBezTo>
                  <a:cubicBezTo>
                    <a:pt x="22" y="5"/>
                    <a:pt x="22" y="7"/>
                    <a:pt x="21" y="8"/>
                  </a:cubicBezTo>
                  <a:cubicBezTo>
                    <a:pt x="20" y="10"/>
                    <a:pt x="17" y="10"/>
                    <a:pt x="16" y="9"/>
                  </a:cubicBezTo>
                  <a:cubicBezTo>
                    <a:pt x="15" y="8"/>
                    <a:pt x="13" y="7"/>
                    <a:pt x="11" y="7"/>
                  </a:cubicBezTo>
                  <a:cubicBezTo>
                    <a:pt x="10" y="8"/>
                    <a:pt x="8" y="9"/>
                    <a:pt x="8" y="10"/>
                  </a:cubicBezTo>
                  <a:cubicBezTo>
                    <a:pt x="7" y="12"/>
                    <a:pt x="5" y="13"/>
                    <a:pt x="3" y="12"/>
                  </a:cubicBezTo>
                  <a:cubicBezTo>
                    <a:pt x="3"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72">
              <a:extLst>
                <a:ext uri="{FF2B5EF4-FFF2-40B4-BE49-F238E27FC236}">
                  <a16:creationId xmlns="" xmlns:a16="http://schemas.microsoft.com/office/drawing/2014/main" id="{853510A0-E5A1-4EB3-98FE-63317D98FB4B}"/>
                </a:ext>
              </a:extLst>
            </p:cNvPr>
            <p:cNvSpPr>
              <a:spLocks/>
            </p:cNvSpPr>
            <p:nvPr/>
          </p:nvSpPr>
          <p:spPr bwMode="auto">
            <a:xfrm>
              <a:off x="737" y="520"/>
              <a:ext cx="55" cy="31"/>
            </a:xfrm>
            <a:custGeom>
              <a:avLst/>
              <a:gdLst>
                <a:gd name="T0" fmla="*/ 2 w 23"/>
                <a:gd name="T1" fmla="*/ 12 h 13"/>
                <a:gd name="T2" fmla="*/ 1 w 23"/>
                <a:gd name="T3" fmla="*/ 8 h 13"/>
                <a:gd name="T4" fmla="*/ 10 w 23"/>
                <a:gd name="T5" fmla="*/ 0 h 13"/>
                <a:gd name="T6" fmla="*/ 22 w 23"/>
                <a:gd name="T7" fmla="*/ 5 h 13"/>
                <a:gd name="T8" fmla="*/ 21 w 23"/>
                <a:gd name="T9" fmla="*/ 10 h 13"/>
                <a:gd name="T10" fmla="*/ 16 w 23"/>
                <a:gd name="T11" fmla="*/ 9 h 13"/>
                <a:gd name="T12" fmla="*/ 11 w 23"/>
                <a:gd name="T13" fmla="*/ 7 h 13"/>
                <a:gd name="T14" fmla="*/ 7 w 23"/>
                <a:gd name="T15" fmla="*/ 10 h 13"/>
                <a:gd name="T16" fmla="*/ 3 w 23"/>
                <a:gd name="T17" fmla="*/ 12 h 13"/>
                <a:gd name="T18" fmla="*/ 2 w 23"/>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13">
                  <a:moveTo>
                    <a:pt x="2" y="12"/>
                  </a:moveTo>
                  <a:cubicBezTo>
                    <a:pt x="1" y="11"/>
                    <a:pt x="0" y="9"/>
                    <a:pt x="1" y="8"/>
                  </a:cubicBezTo>
                  <a:cubicBezTo>
                    <a:pt x="2" y="4"/>
                    <a:pt x="6" y="1"/>
                    <a:pt x="10" y="0"/>
                  </a:cubicBezTo>
                  <a:cubicBezTo>
                    <a:pt x="15" y="0"/>
                    <a:pt x="19" y="2"/>
                    <a:pt x="22" y="5"/>
                  </a:cubicBezTo>
                  <a:cubicBezTo>
                    <a:pt x="23" y="7"/>
                    <a:pt x="22" y="9"/>
                    <a:pt x="21" y="10"/>
                  </a:cubicBezTo>
                  <a:cubicBezTo>
                    <a:pt x="19" y="11"/>
                    <a:pt x="17" y="11"/>
                    <a:pt x="16" y="9"/>
                  </a:cubicBezTo>
                  <a:cubicBezTo>
                    <a:pt x="15" y="8"/>
                    <a:pt x="13" y="7"/>
                    <a:pt x="11" y="7"/>
                  </a:cubicBezTo>
                  <a:cubicBezTo>
                    <a:pt x="9" y="7"/>
                    <a:pt x="8" y="8"/>
                    <a:pt x="7" y="10"/>
                  </a:cubicBezTo>
                  <a:cubicBezTo>
                    <a:pt x="7" y="12"/>
                    <a:pt x="5" y="13"/>
                    <a:pt x="3" y="12"/>
                  </a:cubicBezTo>
                  <a:cubicBezTo>
                    <a:pt x="3" y="12"/>
                    <a:pt x="2" y="12"/>
                    <a:pt x="2"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Freeform 73">
              <a:extLst>
                <a:ext uri="{FF2B5EF4-FFF2-40B4-BE49-F238E27FC236}">
                  <a16:creationId xmlns="" xmlns:a16="http://schemas.microsoft.com/office/drawing/2014/main" id="{4DE2664B-44F7-45B8-BA57-4045CCAB0AE2}"/>
                </a:ext>
              </a:extLst>
            </p:cNvPr>
            <p:cNvSpPr>
              <a:spLocks/>
            </p:cNvSpPr>
            <p:nvPr/>
          </p:nvSpPr>
          <p:spPr bwMode="auto">
            <a:xfrm>
              <a:off x="918" y="579"/>
              <a:ext cx="53" cy="34"/>
            </a:xfrm>
            <a:custGeom>
              <a:avLst/>
              <a:gdLst>
                <a:gd name="T0" fmla="*/ 2 w 22"/>
                <a:gd name="T1" fmla="*/ 13 h 14"/>
                <a:gd name="T2" fmla="*/ 1 w 22"/>
                <a:gd name="T3" fmla="*/ 10 h 14"/>
                <a:gd name="T4" fmla="*/ 9 w 22"/>
                <a:gd name="T5" fmla="*/ 1 h 14"/>
                <a:gd name="T6" fmla="*/ 21 w 22"/>
                <a:gd name="T7" fmla="*/ 4 h 14"/>
                <a:gd name="T8" fmla="*/ 21 w 22"/>
                <a:gd name="T9" fmla="*/ 9 h 14"/>
                <a:gd name="T10" fmla="*/ 16 w 22"/>
                <a:gd name="T11" fmla="*/ 9 h 14"/>
                <a:gd name="T12" fmla="*/ 11 w 22"/>
                <a:gd name="T13" fmla="*/ 7 h 14"/>
                <a:gd name="T14" fmla="*/ 8 w 22"/>
                <a:gd name="T15" fmla="*/ 11 h 14"/>
                <a:gd name="T16" fmla="*/ 3 w 22"/>
                <a:gd name="T17" fmla="*/ 14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1"/>
                    <a:pt x="1" y="10"/>
                  </a:cubicBezTo>
                  <a:cubicBezTo>
                    <a:pt x="1" y="5"/>
                    <a:pt x="5" y="2"/>
                    <a:pt x="9" y="1"/>
                  </a:cubicBezTo>
                  <a:cubicBezTo>
                    <a:pt x="13" y="0"/>
                    <a:pt x="18" y="1"/>
                    <a:pt x="21" y="4"/>
                  </a:cubicBezTo>
                  <a:cubicBezTo>
                    <a:pt x="22" y="5"/>
                    <a:pt x="22" y="7"/>
                    <a:pt x="21" y="9"/>
                  </a:cubicBezTo>
                  <a:cubicBezTo>
                    <a:pt x="20" y="10"/>
                    <a:pt x="18" y="10"/>
                    <a:pt x="16" y="9"/>
                  </a:cubicBezTo>
                  <a:cubicBezTo>
                    <a:pt x="15" y="8"/>
                    <a:pt x="13" y="7"/>
                    <a:pt x="11" y="7"/>
                  </a:cubicBezTo>
                  <a:cubicBezTo>
                    <a:pt x="9" y="8"/>
                    <a:pt x="8" y="9"/>
                    <a:pt x="8" y="11"/>
                  </a:cubicBezTo>
                  <a:cubicBezTo>
                    <a:pt x="7" y="13"/>
                    <a:pt x="5" y="14"/>
                    <a:pt x="3" y="14"/>
                  </a:cubicBezTo>
                  <a:cubicBezTo>
                    <a:pt x="3" y="14"/>
                    <a:pt x="2"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74">
              <a:extLst>
                <a:ext uri="{FF2B5EF4-FFF2-40B4-BE49-F238E27FC236}">
                  <a16:creationId xmlns="" xmlns:a16="http://schemas.microsoft.com/office/drawing/2014/main" id="{85DB2606-1841-40BE-9CCF-5147DC140894}"/>
                </a:ext>
              </a:extLst>
            </p:cNvPr>
            <p:cNvSpPr>
              <a:spLocks/>
            </p:cNvSpPr>
            <p:nvPr/>
          </p:nvSpPr>
          <p:spPr bwMode="auto">
            <a:xfrm>
              <a:off x="640" y="777"/>
              <a:ext cx="52" cy="34"/>
            </a:xfrm>
            <a:custGeom>
              <a:avLst/>
              <a:gdLst>
                <a:gd name="T0" fmla="*/ 2 w 22"/>
                <a:gd name="T1" fmla="*/ 13 h 14"/>
                <a:gd name="T2" fmla="*/ 1 w 22"/>
                <a:gd name="T3" fmla="*/ 9 h 14"/>
                <a:gd name="T4" fmla="*/ 9 w 22"/>
                <a:gd name="T5" fmla="*/ 1 h 14"/>
                <a:gd name="T6" fmla="*/ 21 w 22"/>
                <a:gd name="T7" fmla="*/ 5 h 14"/>
                <a:gd name="T8" fmla="*/ 21 w 22"/>
                <a:gd name="T9" fmla="*/ 9 h 14"/>
                <a:gd name="T10" fmla="*/ 16 w 22"/>
                <a:gd name="T11" fmla="*/ 9 h 14"/>
                <a:gd name="T12" fmla="*/ 11 w 22"/>
                <a:gd name="T13" fmla="*/ 8 h 14"/>
                <a:gd name="T14" fmla="*/ 7 w 22"/>
                <a:gd name="T15" fmla="*/ 11 h 14"/>
                <a:gd name="T16" fmla="*/ 3 w 22"/>
                <a:gd name="T17" fmla="*/ 13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0"/>
                    <a:pt x="1" y="9"/>
                  </a:cubicBezTo>
                  <a:cubicBezTo>
                    <a:pt x="2" y="5"/>
                    <a:pt x="5" y="2"/>
                    <a:pt x="9" y="1"/>
                  </a:cubicBezTo>
                  <a:cubicBezTo>
                    <a:pt x="13" y="0"/>
                    <a:pt x="18" y="2"/>
                    <a:pt x="21" y="5"/>
                  </a:cubicBezTo>
                  <a:cubicBezTo>
                    <a:pt x="22" y="6"/>
                    <a:pt x="22" y="8"/>
                    <a:pt x="21" y="9"/>
                  </a:cubicBezTo>
                  <a:cubicBezTo>
                    <a:pt x="19" y="11"/>
                    <a:pt x="17" y="11"/>
                    <a:pt x="16" y="9"/>
                  </a:cubicBezTo>
                  <a:cubicBezTo>
                    <a:pt x="14" y="8"/>
                    <a:pt x="12" y="7"/>
                    <a:pt x="11" y="8"/>
                  </a:cubicBezTo>
                  <a:cubicBezTo>
                    <a:pt x="9" y="8"/>
                    <a:pt x="8" y="9"/>
                    <a:pt x="7" y="11"/>
                  </a:cubicBezTo>
                  <a:cubicBezTo>
                    <a:pt x="7" y="13"/>
                    <a:pt x="5" y="14"/>
                    <a:pt x="3"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75">
              <a:extLst>
                <a:ext uri="{FF2B5EF4-FFF2-40B4-BE49-F238E27FC236}">
                  <a16:creationId xmlns="" xmlns:a16="http://schemas.microsoft.com/office/drawing/2014/main" id="{6E6AEEC3-412A-4F19-B364-D9FF592528F4}"/>
                </a:ext>
              </a:extLst>
            </p:cNvPr>
            <p:cNvSpPr>
              <a:spLocks/>
            </p:cNvSpPr>
            <p:nvPr/>
          </p:nvSpPr>
          <p:spPr bwMode="auto">
            <a:xfrm>
              <a:off x="759" y="656"/>
              <a:ext cx="47" cy="31"/>
            </a:xfrm>
            <a:custGeom>
              <a:avLst/>
              <a:gdLst>
                <a:gd name="T0" fmla="*/ 1 w 20"/>
                <a:gd name="T1" fmla="*/ 12 h 13"/>
                <a:gd name="T2" fmla="*/ 0 w 20"/>
                <a:gd name="T3" fmla="*/ 8 h 13"/>
                <a:gd name="T4" fmla="*/ 8 w 20"/>
                <a:gd name="T5" fmla="*/ 1 h 13"/>
                <a:gd name="T6" fmla="*/ 19 w 20"/>
                <a:gd name="T7" fmla="*/ 4 h 13"/>
                <a:gd name="T8" fmla="*/ 19 w 20"/>
                <a:gd name="T9" fmla="*/ 9 h 13"/>
                <a:gd name="T10" fmla="*/ 14 w 20"/>
                <a:gd name="T11" fmla="*/ 9 h 13"/>
                <a:gd name="T12" fmla="*/ 10 w 20"/>
                <a:gd name="T13" fmla="*/ 8 h 13"/>
                <a:gd name="T14" fmla="*/ 7 w 20"/>
                <a:gd name="T15" fmla="*/ 10 h 13"/>
                <a:gd name="T16" fmla="*/ 3 w 20"/>
                <a:gd name="T17" fmla="*/ 13 h 13"/>
                <a:gd name="T18" fmla="*/ 1 w 20"/>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13">
                  <a:moveTo>
                    <a:pt x="1" y="12"/>
                  </a:moveTo>
                  <a:cubicBezTo>
                    <a:pt x="0" y="11"/>
                    <a:pt x="0" y="10"/>
                    <a:pt x="0" y="8"/>
                  </a:cubicBezTo>
                  <a:cubicBezTo>
                    <a:pt x="1" y="5"/>
                    <a:pt x="4" y="2"/>
                    <a:pt x="8" y="1"/>
                  </a:cubicBezTo>
                  <a:cubicBezTo>
                    <a:pt x="12" y="0"/>
                    <a:pt x="16" y="1"/>
                    <a:pt x="19" y="4"/>
                  </a:cubicBezTo>
                  <a:cubicBezTo>
                    <a:pt x="20" y="5"/>
                    <a:pt x="20" y="7"/>
                    <a:pt x="19" y="9"/>
                  </a:cubicBezTo>
                  <a:cubicBezTo>
                    <a:pt x="18" y="10"/>
                    <a:pt x="15" y="10"/>
                    <a:pt x="14" y="9"/>
                  </a:cubicBezTo>
                  <a:cubicBezTo>
                    <a:pt x="13" y="8"/>
                    <a:pt x="11" y="7"/>
                    <a:pt x="10" y="8"/>
                  </a:cubicBezTo>
                  <a:cubicBezTo>
                    <a:pt x="8" y="8"/>
                    <a:pt x="7" y="9"/>
                    <a:pt x="7" y="10"/>
                  </a:cubicBezTo>
                  <a:cubicBezTo>
                    <a:pt x="6" y="12"/>
                    <a:pt x="4" y="13"/>
                    <a:pt x="3" y="13"/>
                  </a:cubicBezTo>
                  <a:cubicBezTo>
                    <a:pt x="2" y="13"/>
                    <a:pt x="2" y="12"/>
                    <a:pt x="1"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76">
              <a:extLst>
                <a:ext uri="{FF2B5EF4-FFF2-40B4-BE49-F238E27FC236}">
                  <a16:creationId xmlns="" xmlns:a16="http://schemas.microsoft.com/office/drawing/2014/main" id="{CB0A654A-34BA-472A-947B-6E233854E57F}"/>
                </a:ext>
              </a:extLst>
            </p:cNvPr>
            <p:cNvSpPr>
              <a:spLocks/>
            </p:cNvSpPr>
            <p:nvPr/>
          </p:nvSpPr>
          <p:spPr bwMode="auto">
            <a:xfrm>
              <a:off x="554" y="939"/>
              <a:ext cx="45" cy="31"/>
            </a:xfrm>
            <a:custGeom>
              <a:avLst/>
              <a:gdLst>
                <a:gd name="T0" fmla="*/ 2 w 19"/>
                <a:gd name="T1" fmla="*/ 13 h 13"/>
                <a:gd name="T2" fmla="*/ 0 w 19"/>
                <a:gd name="T3" fmla="*/ 10 h 13"/>
                <a:gd name="T4" fmla="*/ 7 w 19"/>
                <a:gd name="T5" fmla="*/ 1 h 13"/>
                <a:gd name="T6" fmla="*/ 18 w 19"/>
                <a:gd name="T7" fmla="*/ 4 h 13"/>
                <a:gd name="T8" fmla="*/ 17 w 19"/>
                <a:gd name="T9" fmla="*/ 9 h 13"/>
                <a:gd name="T10" fmla="*/ 12 w 19"/>
                <a:gd name="T11" fmla="*/ 9 h 13"/>
                <a:gd name="T12" fmla="*/ 9 w 19"/>
                <a:gd name="T13" fmla="*/ 8 h 13"/>
                <a:gd name="T14" fmla="*/ 7 w 19"/>
                <a:gd name="T15" fmla="*/ 10 h 13"/>
                <a:gd name="T16" fmla="*/ 4 w 19"/>
                <a:gd name="T17" fmla="*/ 13 h 13"/>
                <a:gd name="T18" fmla="*/ 2 w 19"/>
                <a:gd name="T1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3">
                  <a:moveTo>
                    <a:pt x="2" y="13"/>
                  </a:moveTo>
                  <a:cubicBezTo>
                    <a:pt x="1" y="12"/>
                    <a:pt x="0" y="11"/>
                    <a:pt x="0" y="10"/>
                  </a:cubicBezTo>
                  <a:cubicBezTo>
                    <a:pt x="0" y="6"/>
                    <a:pt x="3" y="2"/>
                    <a:pt x="7" y="1"/>
                  </a:cubicBezTo>
                  <a:cubicBezTo>
                    <a:pt x="11" y="0"/>
                    <a:pt x="15" y="1"/>
                    <a:pt x="18" y="4"/>
                  </a:cubicBezTo>
                  <a:cubicBezTo>
                    <a:pt x="19" y="6"/>
                    <a:pt x="19" y="8"/>
                    <a:pt x="17" y="9"/>
                  </a:cubicBezTo>
                  <a:cubicBezTo>
                    <a:pt x="16" y="10"/>
                    <a:pt x="14" y="10"/>
                    <a:pt x="12" y="9"/>
                  </a:cubicBezTo>
                  <a:cubicBezTo>
                    <a:pt x="11" y="8"/>
                    <a:pt x="10" y="7"/>
                    <a:pt x="9" y="8"/>
                  </a:cubicBezTo>
                  <a:cubicBezTo>
                    <a:pt x="8" y="8"/>
                    <a:pt x="7" y="9"/>
                    <a:pt x="7" y="10"/>
                  </a:cubicBezTo>
                  <a:cubicBezTo>
                    <a:pt x="7" y="12"/>
                    <a:pt x="6" y="13"/>
                    <a:pt x="4"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77">
              <a:extLst>
                <a:ext uri="{FF2B5EF4-FFF2-40B4-BE49-F238E27FC236}">
                  <a16:creationId xmlns="" xmlns:a16="http://schemas.microsoft.com/office/drawing/2014/main" id="{81DD7402-D907-4B9F-8310-5BA199049775}"/>
                </a:ext>
              </a:extLst>
            </p:cNvPr>
            <p:cNvSpPr>
              <a:spLocks/>
            </p:cNvSpPr>
            <p:nvPr/>
          </p:nvSpPr>
          <p:spPr bwMode="auto">
            <a:xfrm>
              <a:off x="487" y="753"/>
              <a:ext cx="50" cy="29"/>
            </a:xfrm>
            <a:custGeom>
              <a:avLst/>
              <a:gdLst>
                <a:gd name="T0" fmla="*/ 2 w 21"/>
                <a:gd name="T1" fmla="*/ 9 h 12"/>
                <a:gd name="T2" fmla="*/ 1 w 21"/>
                <a:gd name="T3" fmla="*/ 9 h 12"/>
                <a:gd name="T4" fmla="*/ 1 w 21"/>
                <a:gd name="T5" fmla="*/ 4 h 12"/>
                <a:gd name="T6" fmla="*/ 11 w 21"/>
                <a:gd name="T7" fmla="*/ 0 h 12"/>
                <a:gd name="T8" fmla="*/ 20 w 21"/>
                <a:gd name="T9" fmla="*/ 6 h 12"/>
                <a:gd name="T10" fmla="*/ 19 w 21"/>
                <a:gd name="T11" fmla="*/ 11 h 12"/>
                <a:gd name="T12" fmla="*/ 14 w 21"/>
                <a:gd name="T13" fmla="*/ 10 h 12"/>
                <a:gd name="T14" fmla="*/ 10 w 21"/>
                <a:gd name="T15" fmla="*/ 7 h 12"/>
                <a:gd name="T16" fmla="*/ 6 w 21"/>
                <a:gd name="T17" fmla="*/ 9 h 12"/>
                <a:gd name="T18" fmla="*/ 2 w 21"/>
                <a:gd name="T19"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12">
                  <a:moveTo>
                    <a:pt x="2" y="9"/>
                  </a:moveTo>
                  <a:cubicBezTo>
                    <a:pt x="2" y="9"/>
                    <a:pt x="1" y="9"/>
                    <a:pt x="1" y="9"/>
                  </a:cubicBezTo>
                  <a:cubicBezTo>
                    <a:pt x="0" y="8"/>
                    <a:pt x="0" y="6"/>
                    <a:pt x="1" y="4"/>
                  </a:cubicBezTo>
                  <a:cubicBezTo>
                    <a:pt x="3" y="1"/>
                    <a:pt x="7" y="0"/>
                    <a:pt x="11" y="0"/>
                  </a:cubicBezTo>
                  <a:cubicBezTo>
                    <a:pt x="15" y="1"/>
                    <a:pt x="18" y="3"/>
                    <a:pt x="20" y="6"/>
                  </a:cubicBezTo>
                  <a:cubicBezTo>
                    <a:pt x="21" y="8"/>
                    <a:pt x="20" y="10"/>
                    <a:pt x="19" y="11"/>
                  </a:cubicBezTo>
                  <a:cubicBezTo>
                    <a:pt x="17" y="12"/>
                    <a:pt x="15" y="11"/>
                    <a:pt x="14" y="10"/>
                  </a:cubicBezTo>
                  <a:cubicBezTo>
                    <a:pt x="13" y="8"/>
                    <a:pt x="12" y="7"/>
                    <a:pt x="10" y="7"/>
                  </a:cubicBezTo>
                  <a:cubicBezTo>
                    <a:pt x="9" y="7"/>
                    <a:pt x="7" y="8"/>
                    <a:pt x="6" y="9"/>
                  </a:cubicBezTo>
                  <a:cubicBezTo>
                    <a:pt x="5" y="10"/>
                    <a:pt x="3" y="10"/>
                    <a:pt x="2"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17" name="TextBox 116">
            <a:extLst>
              <a:ext uri="{FF2B5EF4-FFF2-40B4-BE49-F238E27FC236}">
                <a16:creationId xmlns="" xmlns:a16="http://schemas.microsoft.com/office/drawing/2014/main" id="{EC621422-A6EE-400C-B37C-C319F59219DA}"/>
              </a:ext>
            </a:extLst>
          </p:cNvPr>
          <p:cNvSpPr txBox="1"/>
          <p:nvPr/>
        </p:nvSpPr>
        <p:spPr>
          <a:xfrm>
            <a:off x="2044441" y="124268"/>
            <a:ext cx="8159606" cy="769441"/>
          </a:xfrm>
          <a:prstGeom prst="rect">
            <a:avLst/>
          </a:prstGeom>
          <a:noFill/>
        </p:spPr>
        <p:txBody>
          <a:bodyPr wrap="none" rtlCol="0">
            <a:spAutoFit/>
          </a:bodyPr>
          <a:lstStyle/>
          <a:p>
            <a:pPr algn="ctr"/>
            <a:r>
              <a:rPr lang="en-US" sz="44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Deaths By Cause or Certificate</a:t>
            </a:r>
          </a:p>
        </p:txBody>
      </p:sp>
      <p:graphicFrame>
        <p:nvGraphicFramePr>
          <p:cNvPr id="123" name="Chart 122"/>
          <p:cNvGraphicFramePr>
            <a:graphicFrameLocks/>
          </p:cNvGraphicFramePr>
          <p:nvPr>
            <p:extLst>
              <p:ext uri="{D42A27DB-BD31-4B8C-83A1-F6EECF244321}">
                <p14:modId xmlns:p14="http://schemas.microsoft.com/office/powerpoint/2010/main" val="1998151116"/>
              </p:ext>
            </p:extLst>
          </p:nvPr>
        </p:nvGraphicFramePr>
        <p:xfrm>
          <a:off x="6467137" y="2082800"/>
          <a:ext cx="5341147" cy="37338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4" name="Chart 123"/>
          <p:cNvGraphicFramePr>
            <a:graphicFrameLocks/>
          </p:cNvGraphicFramePr>
          <p:nvPr>
            <p:extLst>
              <p:ext uri="{D42A27DB-BD31-4B8C-83A1-F6EECF244321}">
                <p14:modId xmlns:p14="http://schemas.microsoft.com/office/powerpoint/2010/main" val="3689933849"/>
              </p:ext>
            </p:extLst>
          </p:nvPr>
        </p:nvGraphicFramePr>
        <p:xfrm>
          <a:off x="931833" y="1168400"/>
          <a:ext cx="4572000" cy="27432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25" name="Chart 124"/>
          <p:cNvGraphicFramePr>
            <a:graphicFrameLocks/>
          </p:cNvGraphicFramePr>
          <p:nvPr>
            <p:extLst>
              <p:ext uri="{D42A27DB-BD31-4B8C-83A1-F6EECF244321}">
                <p14:modId xmlns:p14="http://schemas.microsoft.com/office/powerpoint/2010/main" val="20211403"/>
              </p:ext>
            </p:extLst>
          </p:nvPr>
        </p:nvGraphicFramePr>
        <p:xfrm>
          <a:off x="1058833" y="3873500"/>
          <a:ext cx="4572000" cy="2743200"/>
        </p:xfrm>
        <a:graphic>
          <a:graphicData uri="http://schemas.openxmlformats.org/drawingml/2006/chart">
            <c:chart xmlns:c="http://schemas.openxmlformats.org/drawingml/2006/chart" xmlns:r="http://schemas.openxmlformats.org/officeDocument/2006/relationships" r:id="rId5"/>
          </a:graphicData>
        </a:graphic>
      </p:graphicFrame>
      <p:sp>
        <p:nvSpPr>
          <p:cNvPr id="126" name="TextBox 125">
            <a:extLst>
              <a:ext uri="{FF2B5EF4-FFF2-40B4-BE49-F238E27FC236}">
                <a16:creationId xmlns="" xmlns:a16="http://schemas.microsoft.com/office/drawing/2014/main" id="{EC621422-A6EE-400C-B37C-C319F59219DA}"/>
              </a:ext>
            </a:extLst>
          </p:cNvPr>
          <p:cNvSpPr txBox="1"/>
          <p:nvPr/>
        </p:nvSpPr>
        <p:spPr>
          <a:xfrm>
            <a:off x="7113991" y="1343256"/>
            <a:ext cx="2416046" cy="523220"/>
          </a:xfrm>
          <a:prstGeom prst="rect">
            <a:avLst/>
          </a:prstGeom>
          <a:noFill/>
        </p:spPr>
        <p:txBody>
          <a:bodyPr wrap="none" rtlCol="0">
            <a:spAutoFit/>
          </a:bodyPr>
          <a:lstStyle/>
          <a:p>
            <a:pPr algn="ctr"/>
            <a:r>
              <a:rPr lang="en-US" sz="28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Total Deaths </a:t>
            </a:r>
          </a:p>
        </p:txBody>
      </p:sp>
    </p:spTree>
    <p:extLst>
      <p:ext uri="{BB962C8B-B14F-4D97-AF65-F5344CB8AC3E}">
        <p14:creationId xmlns:p14="http://schemas.microsoft.com/office/powerpoint/2010/main" val="16885844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4">
            <a:extLst>
              <a:ext uri="{FF2B5EF4-FFF2-40B4-BE49-F238E27FC236}">
                <a16:creationId xmlns="" xmlns:a16="http://schemas.microsoft.com/office/drawing/2014/main" id="{A8636DF4-A36D-4CF3-8EFA-834772F9D43C}"/>
              </a:ext>
            </a:extLst>
          </p:cNvPr>
          <p:cNvGrpSpPr>
            <a:grpSpLocks noChangeAspect="1"/>
          </p:cNvGrpSpPr>
          <p:nvPr/>
        </p:nvGrpSpPr>
        <p:grpSpPr bwMode="auto">
          <a:xfrm>
            <a:off x="11289652" y="-250009"/>
            <a:ext cx="1090195" cy="1079134"/>
            <a:chOff x="108" y="124"/>
            <a:chExt cx="1380" cy="1366"/>
          </a:xfrm>
        </p:grpSpPr>
        <p:sp>
          <p:nvSpPr>
            <p:cNvPr id="43" name="AutoShape 3">
              <a:extLst>
                <a:ext uri="{FF2B5EF4-FFF2-40B4-BE49-F238E27FC236}">
                  <a16:creationId xmlns="" xmlns:a16="http://schemas.microsoft.com/office/drawing/2014/main" id="{C44AB3F2-15EE-441B-BA25-9B60004D4486}"/>
                </a:ext>
              </a:extLst>
            </p:cNvPr>
            <p:cNvSpPr>
              <a:spLocks noChangeAspect="1" noChangeArrowheads="1" noTextEdit="1"/>
            </p:cNvSpPr>
            <p:nvPr/>
          </p:nvSpPr>
          <p:spPr bwMode="auto">
            <a:xfrm>
              <a:off x="108" y="124"/>
              <a:ext cx="1380" cy="1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5">
              <a:extLst>
                <a:ext uri="{FF2B5EF4-FFF2-40B4-BE49-F238E27FC236}">
                  <a16:creationId xmlns="" xmlns:a16="http://schemas.microsoft.com/office/drawing/2014/main" id="{71E85D9D-BDB0-4678-8899-30474AB94824}"/>
                </a:ext>
              </a:extLst>
            </p:cNvPr>
            <p:cNvSpPr>
              <a:spLocks/>
            </p:cNvSpPr>
            <p:nvPr/>
          </p:nvSpPr>
          <p:spPr bwMode="auto">
            <a:xfrm>
              <a:off x="997" y="377"/>
              <a:ext cx="38" cy="57"/>
            </a:xfrm>
            <a:custGeom>
              <a:avLst/>
              <a:gdLst>
                <a:gd name="T0" fmla="*/ 2 w 16"/>
                <a:gd name="T1" fmla="*/ 23 h 24"/>
                <a:gd name="T2" fmla="*/ 1 w 16"/>
                <a:gd name="T3" fmla="*/ 19 h 24"/>
                <a:gd name="T4" fmla="*/ 9 w 16"/>
                <a:gd name="T5" fmla="*/ 2 h 24"/>
                <a:gd name="T6" fmla="*/ 13 w 16"/>
                <a:gd name="T7" fmla="*/ 1 h 24"/>
                <a:gd name="T8" fmla="*/ 15 w 16"/>
                <a:gd name="T9" fmla="*/ 5 h 24"/>
                <a:gd name="T10" fmla="*/ 7 w 16"/>
                <a:gd name="T11" fmla="*/ 22 h 24"/>
                <a:gd name="T12" fmla="*/ 3 w 16"/>
                <a:gd name="T13" fmla="*/ 23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1" y="22"/>
                    <a:pt x="0" y="20"/>
                    <a:pt x="1" y="19"/>
                  </a:cubicBezTo>
                  <a:cubicBezTo>
                    <a:pt x="9" y="2"/>
                    <a:pt x="9" y="2"/>
                    <a:pt x="9" y="2"/>
                  </a:cubicBezTo>
                  <a:cubicBezTo>
                    <a:pt x="9" y="1"/>
                    <a:pt x="11" y="0"/>
                    <a:pt x="13" y="1"/>
                  </a:cubicBezTo>
                  <a:cubicBezTo>
                    <a:pt x="15" y="1"/>
                    <a:pt x="16" y="3"/>
                    <a:pt x="15" y="5"/>
                  </a:cubicBezTo>
                  <a:cubicBezTo>
                    <a:pt x="7" y="22"/>
                    <a:pt x="7" y="22"/>
                    <a:pt x="7" y="22"/>
                  </a:cubicBezTo>
                  <a:cubicBezTo>
                    <a:pt x="7" y="23"/>
                    <a:pt x="4" y="24"/>
                    <a:pt x="3" y="23"/>
                  </a:cubicBezTo>
                  <a:cubicBezTo>
                    <a:pt x="2" y="23"/>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 xmlns:a16="http://schemas.microsoft.com/office/drawing/2014/main" id="{CB6E16AB-84CA-4B4D-A6E6-33A5FEBADBE6}"/>
                </a:ext>
              </a:extLst>
            </p:cNvPr>
            <p:cNvSpPr>
              <a:spLocks/>
            </p:cNvSpPr>
            <p:nvPr/>
          </p:nvSpPr>
          <p:spPr bwMode="auto">
            <a:xfrm>
              <a:off x="764" y="329"/>
              <a:ext cx="26" cy="57"/>
            </a:xfrm>
            <a:custGeom>
              <a:avLst/>
              <a:gdLst>
                <a:gd name="T0" fmla="*/ 5 w 11"/>
                <a:gd name="T1" fmla="*/ 23 h 24"/>
                <a:gd name="T2" fmla="*/ 4 w 11"/>
                <a:gd name="T3" fmla="*/ 20 h 24"/>
                <a:gd name="T4" fmla="*/ 1 w 11"/>
                <a:gd name="T5" fmla="*/ 5 h 24"/>
                <a:gd name="T6" fmla="*/ 3 w 11"/>
                <a:gd name="T7" fmla="*/ 1 h 24"/>
                <a:gd name="T8" fmla="*/ 7 w 11"/>
                <a:gd name="T9" fmla="*/ 2 h 24"/>
                <a:gd name="T10" fmla="*/ 11 w 11"/>
                <a:gd name="T11" fmla="*/ 20 h 24"/>
                <a:gd name="T12" fmla="*/ 7 w 11"/>
                <a:gd name="T13" fmla="*/ 24 h 24"/>
                <a:gd name="T14" fmla="*/ 5 w 11"/>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4">
                  <a:moveTo>
                    <a:pt x="5" y="23"/>
                  </a:moveTo>
                  <a:cubicBezTo>
                    <a:pt x="5" y="23"/>
                    <a:pt x="4" y="22"/>
                    <a:pt x="4" y="20"/>
                  </a:cubicBezTo>
                  <a:cubicBezTo>
                    <a:pt x="4" y="15"/>
                    <a:pt x="3" y="10"/>
                    <a:pt x="1" y="5"/>
                  </a:cubicBezTo>
                  <a:cubicBezTo>
                    <a:pt x="0" y="3"/>
                    <a:pt x="1" y="1"/>
                    <a:pt x="3" y="1"/>
                  </a:cubicBezTo>
                  <a:cubicBezTo>
                    <a:pt x="4" y="0"/>
                    <a:pt x="6" y="1"/>
                    <a:pt x="7" y="2"/>
                  </a:cubicBezTo>
                  <a:cubicBezTo>
                    <a:pt x="10" y="8"/>
                    <a:pt x="11" y="14"/>
                    <a:pt x="11" y="20"/>
                  </a:cubicBezTo>
                  <a:cubicBezTo>
                    <a:pt x="11" y="22"/>
                    <a:pt x="9" y="24"/>
                    <a:pt x="7" y="24"/>
                  </a:cubicBezTo>
                  <a:cubicBezTo>
                    <a:pt x="7" y="24"/>
                    <a:pt x="6" y="24"/>
                    <a:pt x="5"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 xmlns:a16="http://schemas.microsoft.com/office/drawing/2014/main" id="{A59C92CC-7257-4980-A83B-2853526C3D45}"/>
                </a:ext>
              </a:extLst>
            </p:cNvPr>
            <p:cNvSpPr>
              <a:spLocks/>
            </p:cNvSpPr>
            <p:nvPr/>
          </p:nvSpPr>
          <p:spPr bwMode="auto">
            <a:xfrm>
              <a:off x="554" y="374"/>
              <a:ext cx="36" cy="57"/>
            </a:xfrm>
            <a:custGeom>
              <a:avLst/>
              <a:gdLst>
                <a:gd name="T0" fmla="*/ 9 w 15"/>
                <a:gd name="T1" fmla="*/ 23 h 24"/>
                <a:gd name="T2" fmla="*/ 8 w 15"/>
                <a:gd name="T3" fmla="*/ 21 h 24"/>
                <a:gd name="T4" fmla="*/ 1 w 15"/>
                <a:gd name="T5" fmla="*/ 6 h 24"/>
                <a:gd name="T6" fmla="*/ 2 w 15"/>
                <a:gd name="T7" fmla="*/ 1 h 24"/>
                <a:gd name="T8" fmla="*/ 7 w 15"/>
                <a:gd name="T9" fmla="*/ 2 h 24"/>
                <a:gd name="T10" fmla="*/ 14 w 15"/>
                <a:gd name="T11" fmla="*/ 19 h 24"/>
                <a:gd name="T12" fmla="*/ 12 w 15"/>
                <a:gd name="T13" fmla="*/ 24 h 24"/>
                <a:gd name="T14" fmla="*/ 9 w 15"/>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4">
                  <a:moveTo>
                    <a:pt x="9" y="23"/>
                  </a:moveTo>
                  <a:cubicBezTo>
                    <a:pt x="8" y="23"/>
                    <a:pt x="8" y="22"/>
                    <a:pt x="8" y="21"/>
                  </a:cubicBezTo>
                  <a:cubicBezTo>
                    <a:pt x="6" y="16"/>
                    <a:pt x="4" y="11"/>
                    <a:pt x="1" y="6"/>
                  </a:cubicBezTo>
                  <a:cubicBezTo>
                    <a:pt x="0" y="4"/>
                    <a:pt x="0" y="2"/>
                    <a:pt x="2" y="1"/>
                  </a:cubicBezTo>
                  <a:cubicBezTo>
                    <a:pt x="3" y="0"/>
                    <a:pt x="6" y="0"/>
                    <a:pt x="7" y="2"/>
                  </a:cubicBezTo>
                  <a:cubicBezTo>
                    <a:pt x="10" y="7"/>
                    <a:pt x="12" y="13"/>
                    <a:pt x="14" y="19"/>
                  </a:cubicBezTo>
                  <a:cubicBezTo>
                    <a:pt x="15" y="21"/>
                    <a:pt x="14" y="23"/>
                    <a:pt x="12" y="24"/>
                  </a:cubicBezTo>
                  <a:cubicBezTo>
                    <a:pt x="11" y="24"/>
                    <a:pt x="10" y="24"/>
                    <a:pt x="9"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 xmlns:a16="http://schemas.microsoft.com/office/drawing/2014/main" id="{10A76F74-1C02-48DA-BB70-E964E80F61DD}"/>
                </a:ext>
              </a:extLst>
            </p:cNvPr>
            <p:cNvSpPr>
              <a:spLocks/>
            </p:cNvSpPr>
            <p:nvPr/>
          </p:nvSpPr>
          <p:spPr bwMode="auto">
            <a:xfrm>
              <a:off x="363" y="543"/>
              <a:ext cx="57" cy="41"/>
            </a:xfrm>
            <a:custGeom>
              <a:avLst/>
              <a:gdLst>
                <a:gd name="T0" fmla="*/ 2 w 24"/>
                <a:gd name="T1" fmla="*/ 7 h 17"/>
                <a:gd name="T2" fmla="*/ 1 w 24"/>
                <a:gd name="T3" fmla="*/ 3 h 17"/>
                <a:gd name="T4" fmla="*/ 6 w 24"/>
                <a:gd name="T5" fmla="*/ 1 h 17"/>
                <a:gd name="T6" fmla="*/ 22 w 24"/>
                <a:gd name="T7" fmla="*/ 10 h 17"/>
                <a:gd name="T8" fmla="*/ 23 w 24"/>
                <a:gd name="T9" fmla="*/ 15 h 17"/>
                <a:gd name="T10" fmla="*/ 19 w 24"/>
                <a:gd name="T11" fmla="*/ 16 h 17"/>
                <a:gd name="T12" fmla="*/ 3 w 24"/>
                <a:gd name="T13" fmla="*/ 8 h 17"/>
                <a:gd name="T14" fmla="*/ 2 w 24"/>
                <a:gd name="T15" fmla="*/ 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7">
                  <a:moveTo>
                    <a:pt x="2" y="7"/>
                  </a:moveTo>
                  <a:cubicBezTo>
                    <a:pt x="1" y="6"/>
                    <a:pt x="0" y="4"/>
                    <a:pt x="1" y="3"/>
                  </a:cubicBezTo>
                  <a:cubicBezTo>
                    <a:pt x="2" y="1"/>
                    <a:pt x="4" y="0"/>
                    <a:pt x="6" y="1"/>
                  </a:cubicBezTo>
                  <a:cubicBezTo>
                    <a:pt x="22" y="10"/>
                    <a:pt x="22" y="10"/>
                    <a:pt x="22" y="10"/>
                  </a:cubicBezTo>
                  <a:cubicBezTo>
                    <a:pt x="24" y="11"/>
                    <a:pt x="24" y="13"/>
                    <a:pt x="23" y="15"/>
                  </a:cubicBezTo>
                  <a:cubicBezTo>
                    <a:pt x="22" y="16"/>
                    <a:pt x="20" y="17"/>
                    <a:pt x="19" y="16"/>
                  </a:cubicBezTo>
                  <a:cubicBezTo>
                    <a:pt x="3" y="8"/>
                    <a:pt x="3" y="8"/>
                    <a:pt x="3" y="8"/>
                  </a:cubicBezTo>
                  <a:cubicBezTo>
                    <a:pt x="3"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 xmlns:a16="http://schemas.microsoft.com/office/drawing/2014/main" id="{9F74AB24-EA40-42FB-9059-4A6F2DEDD3F5}"/>
                </a:ext>
              </a:extLst>
            </p:cNvPr>
            <p:cNvSpPr>
              <a:spLocks/>
            </p:cNvSpPr>
            <p:nvPr/>
          </p:nvSpPr>
          <p:spPr bwMode="auto">
            <a:xfrm>
              <a:off x="292" y="806"/>
              <a:ext cx="66" cy="28"/>
            </a:xfrm>
            <a:custGeom>
              <a:avLst/>
              <a:gdLst>
                <a:gd name="T0" fmla="*/ 2 w 28"/>
                <a:gd name="T1" fmla="*/ 10 h 12"/>
                <a:gd name="T2" fmla="*/ 0 w 28"/>
                <a:gd name="T3" fmla="*/ 6 h 12"/>
                <a:gd name="T4" fmla="*/ 5 w 28"/>
                <a:gd name="T5" fmla="*/ 3 h 12"/>
                <a:gd name="T6" fmla="*/ 22 w 28"/>
                <a:gd name="T7" fmla="*/ 1 h 12"/>
                <a:gd name="T8" fmla="*/ 27 w 28"/>
                <a:gd name="T9" fmla="*/ 3 h 12"/>
                <a:gd name="T10" fmla="*/ 26 w 28"/>
                <a:gd name="T11" fmla="*/ 7 h 12"/>
                <a:gd name="T12" fmla="*/ 3 w 28"/>
                <a:gd name="T13" fmla="*/ 10 h 12"/>
                <a:gd name="T14" fmla="*/ 2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2" y="10"/>
                  </a:moveTo>
                  <a:cubicBezTo>
                    <a:pt x="1" y="9"/>
                    <a:pt x="0" y="7"/>
                    <a:pt x="0" y="6"/>
                  </a:cubicBezTo>
                  <a:cubicBezTo>
                    <a:pt x="1" y="4"/>
                    <a:pt x="3" y="3"/>
                    <a:pt x="5" y="3"/>
                  </a:cubicBezTo>
                  <a:cubicBezTo>
                    <a:pt x="11" y="5"/>
                    <a:pt x="17" y="4"/>
                    <a:pt x="22" y="1"/>
                  </a:cubicBezTo>
                  <a:cubicBezTo>
                    <a:pt x="24" y="0"/>
                    <a:pt x="26" y="1"/>
                    <a:pt x="27" y="3"/>
                  </a:cubicBezTo>
                  <a:cubicBezTo>
                    <a:pt x="28" y="4"/>
                    <a:pt x="27" y="6"/>
                    <a:pt x="26" y="7"/>
                  </a:cubicBezTo>
                  <a:cubicBezTo>
                    <a:pt x="19" y="11"/>
                    <a:pt x="11" y="12"/>
                    <a:pt x="3" y="10"/>
                  </a:cubicBezTo>
                  <a:cubicBezTo>
                    <a:pt x="3" y="10"/>
                    <a:pt x="2" y="10"/>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 xmlns:a16="http://schemas.microsoft.com/office/drawing/2014/main" id="{2BC7C27A-9804-4782-8E9C-8DA57C568E2E}"/>
                </a:ext>
              </a:extLst>
            </p:cNvPr>
            <p:cNvSpPr>
              <a:spLocks/>
            </p:cNvSpPr>
            <p:nvPr/>
          </p:nvSpPr>
          <p:spPr bwMode="auto">
            <a:xfrm>
              <a:off x="380" y="1016"/>
              <a:ext cx="57" cy="28"/>
            </a:xfrm>
            <a:custGeom>
              <a:avLst/>
              <a:gdLst>
                <a:gd name="T0" fmla="*/ 2 w 24"/>
                <a:gd name="T1" fmla="*/ 11 h 12"/>
                <a:gd name="T2" fmla="*/ 1 w 24"/>
                <a:gd name="T3" fmla="*/ 9 h 12"/>
                <a:gd name="T4" fmla="*/ 3 w 24"/>
                <a:gd name="T5" fmla="*/ 5 h 12"/>
                <a:gd name="T6" fmla="*/ 20 w 24"/>
                <a:gd name="T7" fmla="*/ 0 h 12"/>
                <a:gd name="T8" fmla="*/ 24 w 24"/>
                <a:gd name="T9" fmla="*/ 3 h 12"/>
                <a:gd name="T10" fmla="*/ 21 w 24"/>
                <a:gd name="T11" fmla="*/ 7 h 12"/>
                <a:gd name="T12" fmla="*/ 5 w 24"/>
                <a:gd name="T13" fmla="*/ 11 h 12"/>
                <a:gd name="T14" fmla="*/ 2 w 24"/>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2">
                  <a:moveTo>
                    <a:pt x="2" y="11"/>
                  </a:moveTo>
                  <a:cubicBezTo>
                    <a:pt x="2" y="10"/>
                    <a:pt x="1" y="10"/>
                    <a:pt x="1" y="9"/>
                  </a:cubicBezTo>
                  <a:cubicBezTo>
                    <a:pt x="0" y="7"/>
                    <a:pt x="2" y="5"/>
                    <a:pt x="3" y="5"/>
                  </a:cubicBezTo>
                  <a:cubicBezTo>
                    <a:pt x="20" y="0"/>
                    <a:pt x="20" y="0"/>
                    <a:pt x="20" y="0"/>
                  </a:cubicBezTo>
                  <a:cubicBezTo>
                    <a:pt x="22" y="0"/>
                    <a:pt x="24" y="1"/>
                    <a:pt x="24" y="3"/>
                  </a:cubicBezTo>
                  <a:cubicBezTo>
                    <a:pt x="24" y="5"/>
                    <a:pt x="23" y="7"/>
                    <a:pt x="21" y="7"/>
                  </a:cubicBezTo>
                  <a:cubicBezTo>
                    <a:pt x="5" y="11"/>
                    <a:pt x="5" y="11"/>
                    <a:pt x="5" y="11"/>
                  </a:cubicBezTo>
                  <a:cubicBezTo>
                    <a:pt x="4" y="12"/>
                    <a:pt x="3" y="11"/>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 xmlns:a16="http://schemas.microsoft.com/office/drawing/2014/main" id="{74A12987-0B09-4498-8CEA-BC7024342854}"/>
                </a:ext>
              </a:extLst>
            </p:cNvPr>
            <p:cNvSpPr>
              <a:spLocks/>
            </p:cNvSpPr>
            <p:nvPr/>
          </p:nvSpPr>
          <p:spPr bwMode="auto">
            <a:xfrm>
              <a:off x="609" y="1185"/>
              <a:ext cx="38" cy="57"/>
            </a:xfrm>
            <a:custGeom>
              <a:avLst/>
              <a:gdLst>
                <a:gd name="T0" fmla="*/ 2 w 16"/>
                <a:gd name="T1" fmla="*/ 23 h 24"/>
                <a:gd name="T2" fmla="*/ 0 w 16"/>
                <a:gd name="T3" fmla="*/ 19 h 24"/>
                <a:gd name="T4" fmla="*/ 9 w 16"/>
                <a:gd name="T5" fmla="*/ 2 h 24"/>
                <a:gd name="T6" fmla="*/ 14 w 16"/>
                <a:gd name="T7" fmla="*/ 1 h 24"/>
                <a:gd name="T8" fmla="*/ 15 w 16"/>
                <a:gd name="T9" fmla="*/ 5 h 24"/>
                <a:gd name="T10" fmla="*/ 7 w 16"/>
                <a:gd name="T11" fmla="*/ 22 h 24"/>
                <a:gd name="T12" fmla="*/ 2 w 16"/>
                <a:gd name="T13" fmla="*/ 24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0" y="22"/>
                    <a:pt x="0" y="21"/>
                    <a:pt x="0" y="19"/>
                  </a:cubicBezTo>
                  <a:cubicBezTo>
                    <a:pt x="9" y="2"/>
                    <a:pt x="9" y="2"/>
                    <a:pt x="9" y="2"/>
                  </a:cubicBezTo>
                  <a:cubicBezTo>
                    <a:pt x="10" y="1"/>
                    <a:pt x="12" y="0"/>
                    <a:pt x="14" y="1"/>
                  </a:cubicBezTo>
                  <a:cubicBezTo>
                    <a:pt x="15" y="2"/>
                    <a:pt x="16" y="4"/>
                    <a:pt x="15" y="5"/>
                  </a:cubicBezTo>
                  <a:cubicBezTo>
                    <a:pt x="7" y="22"/>
                    <a:pt x="7" y="22"/>
                    <a:pt x="7" y="22"/>
                  </a:cubicBezTo>
                  <a:cubicBezTo>
                    <a:pt x="6" y="24"/>
                    <a:pt x="4" y="24"/>
                    <a:pt x="2" y="24"/>
                  </a:cubicBezTo>
                  <a:cubicBezTo>
                    <a:pt x="2" y="24"/>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 xmlns:a16="http://schemas.microsoft.com/office/drawing/2014/main" id="{4D037271-37C2-4181-81CD-6F87B385C507}"/>
                </a:ext>
              </a:extLst>
            </p:cNvPr>
            <p:cNvSpPr>
              <a:spLocks/>
            </p:cNvSpPr>
            <p:nvPr/>
          </p:nvSpPr>
          <p:spPr bwMode="auto">
            <a:xfrm>
              <a:off x="885" y="183"/>
              <a:ext cx="48" cy="210"/>
            </a:xfrm>
            <a:custGeom>
              <a:avLst/>
              <a:gdLst>
                <a:gd name="T0" fmla="*/ 1 w 20"/>
                <a:gd name="T1" fmla="*/ 87 h 88"/>
                <a:gd name="T2" fmla="*/ 0 w 20"/>
                <a:gd name="T3" fmla="*/ 84 h 88"/>
                <a:gd name="T4" fmla="*/ 13 w 20"/>
                <a:gd name="T5" fmla="*/ 3 h 88"/>
                <a:gd name="T6" fmla="*/ 17 w 20"/>
                <a:gd name="T7" fmla="*/ 1 h 88"/>
                <a:gd name="T8" fmla="*/ 20 w 20"/>
                <a:gd name="T9" fmla="*/ 5 h 88"/>
                <a:gd name="T10" fmla="*/ 7 w 20"/>
                <a:gd name="T11" fmla="*/ 85 h 88"/>
                <a:gd name="T12" fmla="*/ 3 w 20"/>
                <a:gd name="T13" fmla="*/ 88 h 88"/>
                <a:gd name="T14" fmla="*/ 1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 y="87"/>
                  </a:moveTo>
                  <a:cubicBezTo>
                    <a:pt x="0" y="87"/>
                    <a:pt x="0" y="85"/>
                    <a:pt x="0" y="84"/>
                  </a:cubicBezTo>
                  <a:cubicBezTo>
                    <a:pt x="13" y="3"/>
                    <a:pt x="13" y="3"/>
                    <a:pt x="13" y="3"/>
                  </a:cubicBezTo>
                  <a:cubicBezTo>
                    <a:pt x="13" y="2"/>
                    <a:pt x="15" y="0"/>
                    <a:pt x="17" y="1"/>
                  </a:cubicBezTo>
                  <a:cubicBezTo>
                    <a:pt x="19" y="1"/>
                    <a:pt x="20" y="3"/>
                    <a:pt x="20" y="5"/>
                  </a:cubicBezTo>
                  <a:cubicBezTo>
                    <a:pt x="7" y="85"/>
                    <a:pt x="7" y="85"/>
                    <a:pt x="7" y="85"/>
                  </a:cubicBezTo>
                  <a:cubicBezTo>
                    <a:pt x="6" y="87"/>
                    <a:pt x="5" y="88"/>
                    <a:pt x="3" y="88"/>
                  </a:cubicBezTo>
                  <a:cubicBezTo>
                    <a:pt x="2" y="88"/>
                    <a:pt x="2" y="88"/>
                    <a:pt x="1"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 xmlns:a16="http://schemas.microsoft.com/office/drawing/2014/main" id="{02B5F67B-28F5-4FE3-9B6E-F682104A040D}"/>
                </a:ext>
              </a:extLst>
            </p:cNvPr>
            <p:cNvSpPr>
              <a:spLocks/>
            </p:cNvSpPr>
            <p:nvPr/>
          </p:nvSpPr>
          <p:spPr bwMode="auto">
            <a:xfrm>
              <a:off x="640" y="191"/>
              <a:ext cx="47" cy="209"/>
            </a:xfrm>
            <a:custGeom>
              <a:avLst/>
              <a:gdLst>
                <a:gd name="T0" fmla="*/ 14 w 20"/>
                <a:gd name="T1" fmla="*/ 87 h 88"/>
                <a:gd name="T2" fmla="*/ 12 w 20"/>
                <a:gd name="T3" fmla="*/ 85 h 88"/>
                <a:gd name="T4" fmla="*/ 0 w 20"/>
                <a:gd name="T5" fmla="*/ 3 h 88"/>
                <a:gd name="T6" fmla="*/ 4 w 20"/>
                <a:gd name="T7" fmla="*/ 0 h 88"/>
                <a:gd name="T8" fmla="*/ 7 w 20"/>
                <a:gd name="T9" fmla="*/ 4 h 88"/>
                <a:gd name="T10" fmla="*/ 19 w 20"/>
                <a:gd name="T11" fmla="*/ 83 h 88"/>
                <a:gd name="T12" fmla="*/ 17 w 20"/>
                <a:gd name="T13" fmla="*/ 88 h 88"/>
                <a:gd name="T14" fmla="*/ 14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4" y="87"/>
                  </a:moveTo>
                  <a:cubicBezTo>
                    <a:pt x="13" y="87"/>
                    <a:pt x="13" y="86"/>
                    <a:pt x="12" y="85"/>
                  </a:cubicBezTo>
                  <a:cubicBezTo>
                    <a:pt x="4" y="59"/>
                    <a:pt x="0" y="31"/>
                    <a:pt x="0" y="3"/>
                  </a:cubicBezTo>
                  <a:cubicBezTo>
                    <a:pt x="0" y="1"/>
                    <a:pt x="2" y="0"/>
                    <a:pt x="4" y="0"/>
                  </a:cubicBezTo>
                  <a:cubicBezTo>
                    <a:pt x="6" y="0"/>
                    <a:pt x="7" y="2"/>
                    <a:pt x="7" y="4"/>
                  </a:cubicBezTo>
                  <a:cubicBezTo>
                    <a:pt x="7" y="30"/>
                    <a:pt x="11" y="57"/>
                    <a:pt x="19" y="83"/>
                  </a:cubicBezTo>
                  <a:cubicBezTo>
                    <a:pt x="20" y="85"/>
                    <a:pt x="19" y="87"/>
                    <a:pt x="17" y="88"/>
                  </a:cubicBezTo>
                  <a:cubicBezTo>
                    <a:pt x="16" y="88"/>
                    <a:pt x="15" y="88"/>
                    <a:pt x="14"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 xmlns:a16="http://schemas.microsoft.com/office/drawing/2014/main" id="{E02D7978-7603-41BE-87E6-A4B2BA26D6A9}"/>
                </a:ext>
              </a:extLst>
            </p:cNvPr>
            <p:cNvSpPr>
              <a:spLocks/>
            </p:cNvSpPr>
            <p:nvPr/>
          </p:nvSpPr>
          <p:spPr bwMode="auto">
            <a:xfrm>
              <a:off x="385" y="358"/>
              <a:ext cx="104" cy="143"/>
            </a:xfrm>
            <a:custGeom>
              <a:avLst/>
              <a:gdLst>
                <a:gd name="T0" fmla="*/ 38 w 44"/>
                <a:gd name="T1" fmla="*/ 59 h 60"/>
                <a:gd name="T2" fmla="*/ 37 w 44"/>
                <a:gd name="T3" fmla="*/ 58 h 60"/>
                <a:gd name="T4" fmla="*/ 1 w 44"/>
                <a:gd name="T5" fmla="*/ 6 h 60"/>
                <a:gd name="T6" fmla="*/ 2 w 44"/>
                <a:gd name="T7" fmla="*/ 1 h 60"/>
                <a:gd name="T8" fmla="*/ 7 w 44"/>
                <a:gd name="T9" fmla="*/ 2 h 60"/>
                <a:gd name="T10" fmla="*/ 43 w 44"/>
                <a:gd name="T11" fmla="*/ 54 h 60"/>
                <a:gd name="T12" fmla="*/ 42 w 44"/>
                <a:gd name="T13" fmla="*/ 59 h 60"/>
                <a:gd name="T14" fmla="*/ 38 w 44"/>
                <a:gd name="T15" fmla="*/ 59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60">
                  <a:moveTo>
                    <a:pt x="38" y="59"/>
                  </a:moveTo>
                  <a:cubicBezTo>
                    <a:pt x="38" y="59"/>
                    <a:pt x="38" y="59"/>
                    <a:pt x="37" y="58"/>
                  </a:cubicBezTo>
                  <a:cubicBezTo>
                    <a:pt x="1" y="6"/>
                    <a:pt x="1" y="6"/>
                    <a:pt x="1" y="6"/>
                  </a:cubicBezTo>
                  <a:cubicBezTo>
                    <a:pt x="0" y="4"/>
                    <a:pt x="0" y="2"/>
                    <a:pt x="2" y="1"/>
                  </a:cubicBezTo>
                  <a:cubicBezTo>
                    <a:pt x="3" y="0"/>
                    <a:pt x="6" y="0"/>
                    <a:pt x="7" y="2"/>
                  </a:cubicBezTo>
                  <a:cubicBezTo>
                    <a:pt x="43" y="54"/>
                    <a:pt x="43" y="54"/>
                    <a:pt x="43" y="54"/>
                  </a:cubicBezTo>
                  <a:cubicBezTo>
                    <a:pt x="44" y="56"/>
                    <a:pt x="44" y="58"/>
                    <a:pt x="42" y="59"/>
                  </a:cubicBezTo>
                  <a:cubicBezTo>
                    <a:pt x="41" y="60"/>
                    <a:pt x="39" y="60"/>
                    <a:pt x="38" y="5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 xmlns:a16="http://schemas.microsoft.com/office/drawing/2014/main" id="{0EB48987-7832-4F4D-BEFA-AC4C97496113}"/>
                </a:ext>
              </a:extLst>
            </p:cNvPr>
            <p:cNvSpPr>
              <a:spLocks/>
            </p:cNvSpPr>
            <p:nvPr/>
          </p:nvSpPr>
          <p:spPr bwMode="auto">
            <a:xfrm>
              <a:off x="187" y="653"/>
              <a:ext cx="176" cy="57"/>
            </a:xfrm>
            <a:custGeom>
              <a:avLst/>
              <a:gdLst>
                <a:gd name="T0" fmla="*/ 2 w 74"/>
                <a:gd name="T1" fmla="*/ 6 h 24"/>
                <a:gd name="T2" fmla="*/ 1 w 74"/>
                <a:gd name="T3" fmla="*/ 3 h 24"/>
                <a:gd name="T4" fmla="*/ 5 w 74"/>
                <a:gd name="T5" fmla="*/ 0 h 24"/>
                <a:gd name="T6" fmla="*/ 71 w 74"/>
                <a:gd name="T7" fmla="*/ 17 h 24"/>
                <a:gd name="T8" fmla="*/ 74 w 74"/>
                <a:gd name="T9" fmla="*/ 21 h 24"/>
                <a:gd name="T10" fmla="*/ 70 w 74"/>
                <a:gd name="T11" fmla="*/ 24 h 24"/>
                <a:gd name="T12" fmla="*/ 3 w 74"/>
                <a:gd name="T13" fmla="*/ 7 h 24"/>
                <a:gd name="T14" fmla="*/ 2 w 74"/>
                <a:gd name="T15" fmla="*/ 6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24">
                  <a:moveTo>
                    <a:pt x="2" y="6"/>
                  </a:moveTo>
                  <a:cubicBezTo>
                    <a:pt x="1" y="6"/>
                    <a:pt x="0" y="4"/>
                    <a:pt x="1" y="3"/>
                  </a:cubicBezTo>
                  <a:cubicBezTo>
                    <a:pt x="2" y="1"/>
                    <a:pt x="3" y="0"/>
                    <a:pt x="5" y="0"/>
                  </a:cubicBezTo>
                  <a:cubicBezTo>
                    <a:pt x="27" y="7"/>
                    <a:pt x="49" y="12"/>
                    <a:pt x="71" y="17"/>
                  </a:cubicBezTo>
                  <a:cubicBezTo>
                    <a:pt x="73" y="17"/>
                    <a:pt x="74" y="19"/>
                    <a:pt x="74" y="21"/>
                  </a:cubicBezTo>
                  <a:cubicBezTo>
                    <a:pt x="74" y="23"/>
                    <a:pt x="72" y="24"/>
                    <a:pt x="70" y="24"/>
                  </a:cubicBezTo>
                  <a:cubicBezTo>
                    <a:pt x="47" y="19"/>
                    <a:pt x="25" y="14"/>
                    <a:pt x="3" y="7"/>
                  </a:cubicBezTo>
                  <a:cubicBezTo>
                    <a:pt x="3" y="7"/>
                    <a:pt x="3"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 xmlns:a16="http://schemas.microsoft.com/office/drawing/2014/main" id="{BA755070-4522-44C3-883A-B1B99D3EC91C}"/>
                </a:ext>
              </a:extLst>
            </p:cNvPr>
            <p:cNvSpPr>
              <a:spLocks/>
            </p:cNvSpPr>
            <p:nvPr/>
          </p:nvSpPr>
          <p:spPr bwMode="auto">
            <a:xfrm>
              <a:off x="175" y="918"/>
              <a:ext cx="210" cy="76"/>
            </a:xfrm>
            <a:custGeom>
              <a:avLst/>
              <a:gdLst>
                <a:gd name="T0" fmla="*/ 1 w 88"/>
                <a:gd name="T1" fmla="*/ 31 h 32"/>
                <a:gd name="T2" fmla="*/ 0 w 88"/>
                <a:gd name="T3" fmla="*/ 29 h 32"/>
                <a:gd name="T4" fmla="*/ 3 w 88"/>
                <a:gd name="T5" fmla="*/ 25 h 32"/>
                <a:gd name="T6" fmla="*/ 83 w 88"/>
                <a:gd name="T7" fmla="*/ 1 h 32"/>
                <a:gd name="T8" fmla="*/ 88 w 88"/>
                <a:gd name="T9" fmla="*/ 3 h 32"/>
                <a:gd name="T10" fmla="*/ 86 w 88"/>
                <a:gd name="T11" fmla="*/ 8 h 32"/>
                <a:gd name="T12" fmla="*/ 4 w 88"/>
                <a:gd name="T13" fmla="*/ 32 h 32"/>
                <a:gd name="T14" fmla="*/ 1 w 88"/>
                <a:gd name="T15" fmla="*/ 31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2">
                  <a:moveTo>
                    <a:pt x="1" y="31"/>
                  </a:moveTo>
                  <a:cubicBezTo>
                    <a:pt x="1" y="31"/>
                    <a:pt x="0" y="30"/>
                    <a:pt x="0" y="29"/>
                  </a:cubicBezTo>
                  <a:cubicBezTo>
                    <a:pt x="0" y="27"/>
                    <a:pt x="1" y="25"/>
                    <a:pt x="3" y="25"/>
                  </a:cubicBezTo>
                  <a:cubicBezTo>
                    <a:pt x="31" y="18"/>
                    <a:pt x="56" y="11"/>
                    <a:pt x="83" y="1"/>
                  </a:cubicBezTo>
                  <a:cubicBezTo>
                    <a:pt x="85" y="0"/>
                    <a:pt x="87" y="1"/>
                    <a:pt x="88" y="3"/>
                  </a:cubicBezTo>
                  <a:cubicBezTo>
                    <a:pt x="88" y="5"/>
                    <a:pt x="87" y="7"/>
                    <a:pt x="86" y="8"/>
                  </a:cubicBezTo>
                  <a:cubicBezTo>
                    <a:pt x="58" y="17"/>
                    <a:pt x="33" y="25"/>
                    <a:pt x="4" y="32"/>
                  </a:cubicBezTo>
                  <a:cubicBezTo>
                    <a:pt x="3" y="32"/>
                    <a:pt x="2" y="32"/>
                    <a:pt x="1"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 xmlns:a16="http://schemas.microsoft.com/office/drawing/2014/main" id="{0E2C79B6-5A4D-4924-B69A-68977B36A38C}"/>
                </a:ext>
              </a:extLst>
            </p:cNvPr>
            <p:cNvSpPr>
              <a:spLocks/>
            </p:cNvSpPr>
            <p:nvPr/>
          </p:nvSpPr>
          <p:spPr bwMode="auto">
            <a:xfrm>
              <a:off x="413" y="1116"/>
              <a:ext cx="117" cy="131"/>
            </a:xfrm>
            <a:custGeom>
              <a:avLst/>
              <a:gdLst>
                <a:gd name="T0" fmla="*/ 2 w 49"/>
                <a:gd name="T1" fmla="*/ 54 h 55"/>
                <a:gd name="T2" fmla="*/ 1 w 49"/>
                <a:gd name="T3" fmla="*/ 54 h 55"/>
                <a:gd name="T4" fmla="*/ 1 w 49"/>
                <a:gd name="T5" fmla="*/ 49 h 55"/>
                <a:gd name="T6" fmla="*/ 42 w 49"/>
                <a:gd name="T7" fmla="*/ 2 h 55"/>
                <a:gd name="T8" fmla="*/ 47 w 49"/>
                <a:gd name="T9" fmla="*/ 1 h 55"/>
                <a:gd name="T10" fmla="*/ 47 w 49"/>
                <a:gd name="T11" fmla="*/ 6 h 55"/>
                <a:gd name="T12" fmla="*/ 6 w 49"/>
                <a:gd name="T13" fmla="*/ 53 h 55"/>
                <a:gd name="T14" fmla="*/ 2 w 49"/>
                <a:gd name="T15" fmla="*/ 54 h 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55">
                  <a:moveTo>
                    <a:pt x="2" y="54"/>
                  </a:moveTo>
                  <a:cubicBezTo>
                    <a:pt x="2" y="54"/>
                    <a:pt x="2" y="54"/>
                    <a:pt x="1" y="54"/>
                  </a:cubicBezTo>
                  <a:cubicBezTo>
                    <a:pt x="0" y="53"/>
                    <a:pt x="0" y="50"/>
                    <a:pt x="1" y="49"/>
                  </a:cubicBezTo>
                  <a:cubicBezTo>
                    <a:pt x="42" y="2"/>
                    <a:pt x="42" y="2"/>
                    <a:pt x="42" y="2"/>
                  </a:cubicBezTo>
                  <a:cubicBezTo>
                    <a:pt x="43" y="0"/>
                    <a:pt x="45" y="0"/>
                    <a:pt x="47" y="1"/>
                  </a:cubicBezTo>
                  <a:cubicBezTo>
                    <a:pt x="48" y="2"/>
                    <a:pt x="49" y="5"/>
                    <a:pt x="47" y="6"/>
                  </a:cubicBezTo>
                  <a:cubicBezTo>
                    <a:pt x="6" y="53"/>
                    <a:pt x="6" y="53"/>
                    <a:pt x="6" y="53"/>
                  </a:cubicBezTo>
                  <a:cubicBezTo>
                    <a:pt x="5" y="55"/>
                    <a:pt x="3" y="55"/>
                    <a:pt x="2" y="5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 xmlns:a16="http://schemas.microsoft.com/office/drawing/2014/main" id="{2EA61E76-A016-4700-B923-01FE175C1C97}"/>
                </a:ext>
              </a:extLst>
            </p:cNvPr>
            <p:cNvSpPr>
              <a:spLocks noEditPoints="1"/>
            </p:cNvSpPr>
            <p:nvPr/>
          </p:nvSpPr>
          <p:spPr bwMode="auto">
            <a:xfrm>
              <a:off x="885" y="124"/>
              <a:ext cx="95" cy="79"/>
            </a:xfrm>
            <a:custGeom>
              <a:avLst/>
              <a:gdLst>
                <a:gd name="T0" fmla="*/ 8 w 40"/>
                <a:gd name="T1" fmla="*/ 29 h 33"/>
                <a:gd name="T2" fmla="*/ 1 w 40"/>
                <a:gd name="T3" fmla="*/ 19 h 33"/>
                <a:gd name="T4" fmla="*/ 1 w 40"/>
                <a:gd name="T5" fmla="*/ 19 h 33"/>
                <a:gd name="T6" fmla="*/ 2 w 40"/>
                <a:gd name="T7" fmla="*/ 8 h 33"/>
                <a:gd name="T8" fmla="*/ 12 w 40"/>
                <a:gd name="T9" fmla="*/ 1 h 33"/>
                <a:gd name="T10" fmla="*/ 35 w 40"/>
                <a:gd name="T11" fmla="*/ 10 h 33"/>
                <a:gd name="T12" fmla="*/ 36 w 40"/>
                <a:gd name="T13" fmla="*/ 25 h 33"/>
                <a:gd name="T14" fmla="*/ 18 w 40"/>
                <a:gd name="T15" fmla="*/ 32 h 33"/>
                <a:gd name="T16" fmla="*/ 8 w 40"/>
                <a:gd name="T17" fmla="*/ 29 h 33"/>
                <a:gd name="T18" fmla="*/ 8 w 40"/>
                <a:gd name="T19" fmla="*/ 17 h 33"/>
                <a:gd name="T20" fmla="*/ 19 w 40"/>
                <a:gd name="T21" fmla="*/ 25 h 33"/>
                <a:gd name="T22" fmla="*/ 30 w 40"/>
                <a:gd name="T23" fmla="*/ 21 h 33"/>
                <a:gd name="T24" fmla="*/ 29 w 40"/>
                <a:gd name="T25" fmla="*/ 14 h 33"/>
                <a:gd name="T26" fmla="*/ 13 w 40"/>
                <a:gd name="T27" fmla="*/ 8 h 33"/>
                <a:gd name="T28" fmla="*/ 8 w 40"/>
                <a:gd name="T29" fmla="*/ 11 h 33"/>
                <a:gd name="T30" fmla="*/ 8 w 40"/>
                <a:gd name="T3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0" h="33">
                  <a:moveTo>
                    <a:pt x="8" y="29"/>
                  </a:moveTo>
                  <a:cubicBezTo>
                    <a:pt x="5" y="26"/>
                    <a:pt x="2" y="23"/>
                    <a:pt x="1" y="19"/>
                  </a:cubicBezTo>
                  <a:cubicBezTo>
                    <a:pt x="1" y="19"/>
                    <a:pt x="1" y="19"/>
                    <a:pt x="1" y="19"/>
                  </a:cubicBezTo>
                  <a:cubicBezTo>
                    <a:pt x="0" y="15"/>
                    <a:pt x="0" y="11"/>
                    <a:pt x="2" y="8"/>
                  </a:cubicBezTo>
                  <a:cubicBezTo>
                    <a:pt x="4" y="4"/>
                    <a:pt x="8" y="2"/>
                    <a:pt x="12" y="1"/>
                  </a:cubicBezTo>
                  <a:cubicBezTo>
                    <a:pt x="20" y="0"/>
                    <a:pt x="30" y="4"/>
                    <a:pt x="35" y="10"/>
                  </a:cubicBezTo>
                  <a:cubicBezTo>
                    <a:pt x="40" y="17"/>
                    <a:pt x="38" y="23"/>
                    <a:pt x="36" y="25"/>
                  </a:cubicBezTo>
                  <a:cubicBezTo>
                    <a:pt x="33" y="30"/>
                    <a:pt x="26" y="33"/>
                    <a:pt x="18" y="32"/>
                  </a:cubicBezTo>
                  <a:cubicBezTo>
                    <a:pt x="15" y="32"/>
                    <a:pt x="11" y="31"/>
                    <a:pt x="8" y="29"/>
                  </a:cubicBezTo>
                  <a:close/>
                  <a:moveTo>
                    <a:pt x="8" y="17"/>
                  </a:moveTo>
                  <a:cubicBezTo>
                    <a:pt x="10" y="24"/>
                    <a:pt x="16" y="25"/>
                    <a:pt x="19" y="25"/>
                  </a:cubicBezTo>
                  <a:cubicBezTo>
                    <a:pt x="24" y="26"/>
                    <a:pt x="29" y="24"/>
                    <a:pt x="30" y="21"/>
                  </a:cubicBezTo>
                  <a:cubicBezTo>
                    <a:pt x="31" y="20"/>
                    <a:pt x="31" y="17"/>
                    <a:pt x="29" y="14"/>
                  </a:cubicBezTo>
                  <a:cubicBezTo>
                    <a:pt x="26" y="10"/>
                    <a:pt x="19" y="7"/>
                    <a:pt x="13" y="8"/>
                  </a:cubicBezTo>
                  <a:cubicBezTo>
                    <a:pt x="11" y="8"/>
                    <a:pt x="9" y="10"/>
                    <a:pt x="8" y="11"/>
                  </a:cubicBezTo>
                  <a:cubicBezTo>
                    <a:pt x="7" y="13"/>
                    <a:pt x="7" y="15"/>
                    <a:pt x="8"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 xmlns:a16="http://schemas.microsoft.com/office/drawing/2014/main" id="{095D1AA4-5784-4FFE-9CBA-FFEB2B11ADF7}"/>
                </a:ext>
              </a:extLst>
            </p:cNvPr>
            <p:cNvSpPr>
              <a:spLocks noEditPoints="1"/>
            </p:cNvSpPr>
            <p:nvPr/>
          </p:nvSpPr>
          <p:spPr bwMode="auto">
            <a:xfrm>
              <a:off x="594" y="121"/>
              <a:ext cx="105" cy="84"/>
            </a:xfrm>
            <a:custGeom>
              <a:avLst/>
              <a:gdLst>
                <a:gd name="T0" fmla="*/ 7 w 44"/>
                <a:gd name="T1" fmla="*/ 29 h 35"/>
                <a:gd name="T2" fmla="*/ 0 w 44"/>
                <a:gd name="T3" fmla="*/ 19 h 35"/>
                <a:gd name="T4" fmla="*/ 5 w 44"/>
                <a:gd name="T5" fmla="*/ 6 h 35"/>
                <a:gd name="T6" fmla="*/ 17 w 44"/>
                <a:gd name="T7" fmla="*/ 1 h 35"/>
                <a:gd name="T8" fmla="*/ 35 w 44"/>
                <a:gd name="T9" fmla="*/ 5 h 35"/>
                <a:gd name="T10" fmla="*/ 43 w 44"/>
                <a:gd name="T11" fmla="*/ 22 h 35"/>
                <a:gd name="T12" fmla="*/ 37 w 44"/>
                <a:gd name="T13" fmla="*/ 31 h 35"/>
                <a:gd name="T14" fmla="*/ 13 w 44"/>
                <a:gd name="T15" fmla="*/ 32 h 35"/>
                <a:gd name="T16" fmla="*/ 13 w 44"/>
                <a:gd name="T17" fmla="*/ 32 h 35"/>
                <a:gd name="T18" fmla="*/ 7 w 44"/>
                <a:gd name="T19" fmla="*/ 29 h 35"/>
                <a:gd name="T20" fmla="*/ 31 w 44"/>
                <a:gd name="T21" fmla="*/ 11 h 35"/>
                <a:gd name="T22" fmla="*/ 31 w 44"/>
                <a:gd name="T23" fmla="*/ 11 h 35"/>
                <a:gd name="T24" fmla="*/ 18 w 44"/>
                <a:gd name="T25" fmla="*/ 8 h 35"/>
                <a:gd name="T26" fmla="*/ 10 w 44"/>
                <a:gd name="T27" fmla="*/ 11 h 35"/>
                <a:gd name="T28" fmla="*/ 7 w 44"/>
                <a:gd name="T29" fmla="*/ 18 h 35"/>
                <a:gd name="T30" fmla="*/ 15 w 44"/>
                <a:gd name="T31" fmla="*/ 25 h 35"/>
                <a:gd name="T32" fmla="*/ 15 w 44"/>
                <a:gd name="T33" fmla="*/ 25 h 35"/>
                <a:gd name="T34" fmla="*/ 34 w 44"/>
                <a:gd name="T35" fmla="*/ 25 h 35"/>
                <a:gd name="T36" fmla="*/ 37 w 44"/>
                <a:gd name="T37" fmla="*/ 21 h 35"/>
                <a:gd name="T38" fmla="*/ 31 w 44"/>
                <a:gd name="T39" fmla="*/ 1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4" h="35">
                  <a:moveTo>
                    <a:pt x="7" y="29"/>
                  </a:moveTo>
                  <a:cubicBezTo>
                    <a:pt x="4" y="27"/>
                    <a:pt x="1" y="23"/>
                    <a:pt x="0" y="19"/>
                  </a:cubicBezTo>
                  <a:cubicBezTo>
                    <a:pt x="0" y="14"/>
                    <a:pt x="1" y="10"/>
                    <a:pt x="5" y="6"/>
                  </a:cubicBezTo>
                  <a:cubicBezTo>
                    <a:pt x="8" y="4"/>
                    <a:pt x="12" y="2"/>
                    <a:pt x="17" y="1"/>
                  </a:cubicBezTo>
                  <a:cubicBezTo>
                    <a:pt x="23" y="0"/>
                    <a:pt x="30" y="1"/>
                    <a:pt x="35" y="5"/>
                  </a:cubicBezTo>
                  <a:cubicBezTo>
                    <a:pt x="41" y="9"/>
                    <a:pt x="44" y="15"/>
                    <a:pt x="43" y="22"/>
                  </a:cubicBezTo>
                  <a:cubicBezTo>
                    <a:pt x="43" y="26"/>
                    <a:pt x="41" y="29"/>
                    <a:pt x="37" y="31"/>
                  </a:cubicBezTo>
                  <a:cubicBezTo>
                    <a:pt x="31" y="35"/>
                    <a:pt x="20" y="34"/>
                    <a:pt x="13" y="32"/>
                  </a:cubicBezTo>
                  <a:cubicBezTo>
                    <a:pt x="13" y="32"/>
                    <a:pt x="13" y="32"/>
                    <a:pt x="13" y="32"/>
                  </a:cubicBezTo>
                  <a:cubicBezTo>
                    <a:pt x="11" y="31"/>
                    <a:pt x="9" y="30"/>
                    <a:pt x="7" y="29"/>
                  </a:cubicBezTo>
                  <a:close/>
                  <a:moveTo>
                    <a:pt x="31" y="11"/>
                  </a:moveTo>
                  <a:cubicBezTo>
                    <a:pt x="31" y="11"/>
                    <a:pt x="31" y="11"/>
                    <a:pt x="31" y="11"/>
                  </a:cubicBezTo>
                  <a:cubicBezTo>
                    <a:pt x="28" y="8"/>
                    <a:pt x="23" y="7"/>
                    <a:pt x="18" y="8"/>
                  </a:cubicBezTo>
                  <a:cubicBezTo>
                    <a:pt x="15" y="8"/>
                    <a:pt x="12" y="9"/>
                    <a:pt x="10" y="11"/>
                  </a:cubicBezTo>
                  <a:cubicBezTo>
                    <a:pt x="8" y="13"/>
                    <a:pt x="7" y="16"/>
                    <a:pt x="7" y="18"/>
                  </a:cubicBezTo>
                  <a:cubicBezTo>
                    <a:pt x="8" y="21"/>
                    <a:pt x="11" y="24"/>
                    <a:pt x="15" y="25"/>
                  </a:cubicBezTo>
                  <a:cubicBezTo>
                    <a:pt x="15" y="25"/>
                    <a:pt x="15" y="25"/>
                    <a:pt x="15" y="25"/>
                  </a:cubicBezTo>
                  <a:cubicBezTo>
                    <a:pt x="21" y="27"/>
                    <a:pt x="29" y="28"/>
                    <a:pt x="34" y="25"/>
                  </a:cubicBezTo>
                  <a:cubicBezTo>
                    <a:pt x="35" y="24"/>
                    <a:pt x="36" y="23"/>
                    <a:pt x="37" y="21"/>
                  </a:cubicBezTo>
                  <a:cubicBezTo>
                    <a:pt x="37" y="17"/>
                    <a:pt x="35" y="13"/>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 xmlns:a16="http://schemas.microsoft.com/office/drawing/2014/main" id="{DAAE16D3-3F0E-42E0-A1C5-A2186F3CC9B2}"/>
                </a:ext>
              </a:extLst>
            </p:cNvPr>
            <p:cNvSpPr>
              <a:spLocks noEditPoints="1"/>
            </p:cNvSpPr>
            <p:nvPr/>
          </p:nvSpPr>
          <p:spPr bwMode="auto">
            <a:xfrm>
              <a:off x="330" y="296"/>
              <a:ext cx="95" cy="90"/>
            </a:xfrm>
            <a:custGeom>
              <a:avLst/>
              <a:gdLst>
                <a:gd name="T0" fmla="*/ 6 w 40"/>
                <a:gd name="T1" fmla="*/ 35 h 38"/>
                <a:gd name="T2" fmla="*/ 6 w 40"/>
                <a:gd name="T3" fmla="*/ 35 h 38"/>
                <a:gd name="T4" fmla="*/ 1 w 40"/>
                <a:gd name="T5" fmla="*/ 18 h 38"/>
                <a:gd name="T6" fmla="*/ 17 w 40"/>
                <a:gd name="T7" fmla="*/ 2 h 38"/>
                <a:gd name="T8" fmla="*/ 28 w 40"/>
                <a:gd name="T9" fmla="*/ 1 h 38"/>
                <a:gd name="T10" fmla="*/ 38 w 40"/>
                <a:gd name="T11" fmla="*/ 8 h 38"/>
                <a:gd name="T12" fmla="*/ 37 w 40"/>
                <a:gd name="T13" fmla="*/ 21 h 38"/>
                <a:gd name="T14" fmla="*/ 19 w 40"/>
                <a:gd name="T15" fmla="*/ 36 h 38"/>
                <a:gd name="T16" fmla="*/ 19 w 40"/>
                <a:gd name="T17" fmla="*/ 36 h 38"/>
                <a:gd name="T18" fmla="*/ 6 w 40"/>
                <a:gd name="T19" fmla="*/ 35 h 38"/>
                <a:gd name="T20" fmla="*/ 30 w 40"/>
                <a:gd name="T21" fmla="*/ 9 h 38"/>
                <a:gd name="T22" fmla="*/ 27 w 40"/>
                <a:gd name="T23" fmla="*/ 8 h 38"/>
                <a:gd name="T24" fmla="*/ 20 w 40"/>
                <a:gd name="T25" fmla="*/ 8 h 38"/>
                <a:gd name="T26" fmla="*/ 8 w 40"/>
                <a:gd name="T27" fmla="*/ 20 h 38"/>
                <a:gd name="T28" fmla="*/ 10 w 40"/>
                <a:gd name="T29" fmla="*/ 29 h 38"/>
                <a:gd name="T30" fmla="*/ 17 w 40"/>
                <a:gd name="T31" fmla="*/ 30 h 38"/>
                <a:gd name="T32" fmla="*/ 17 w 40"/>
                <a:gd name="T33" fmla="*/ 30 h 38"/>
                <a:gd name="T34" fmla="*/ 31 w 40"/>
                <a:gd name="T35" fmla="*/ 18 h 38"/>
                <a:gd name="T36" fmla="*/ 32 w 40"/>
                <a:gd name="T37" fmla="*/ 11 h 38"/>
                <a:gd name="T38" fmla="*/ 30 w 40"/>
                <a:gd name="T39" fmla="*/ 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38">
                  <a:moveTo>
                    <a:pt x="6" y="35"/>
                  </a:moveTo>
                  <a:cubicBezTo>
                    <a:pt x="6" y="35"/>
                    <a:pt x="6" y="35"/>
                    <a:pt x="6" y="35"/>
                  </a:cubicBezTo>
                  <a:cubicBezTo>
                    <a:pt x="0" y="31"/>
                    <a:pt x="0" y="23"/>
                    <a:pt x="1" y="18"/>
                  </a:cubicBezTo>
                  <a:cubicBezTo>
                    <a:pt x="4" y="11"/>
                    <a:pt x="10" y="4"/>
                    <a:pt x="17" y="2"/>
                  </a:cubicBezTo>
                  <a:cubicBezTo>
                    <a:pt x="21" y="0"/>
                    <a:pt x="25" y="0"/>
                    <a:pt x="28" y="1"/>
                  </a:cubicBezTo>
                  <a:cubicBezTo>
                    <a:pt x="33" y="2"/>
                    <a:pt x="36" y="5"/>
                    <a:pt x="38" y="8"/>
                  </a:cubicBezTo>
                  <a:cubicBezTo>
                    <a:pt x="40" y="12"/>
                    <a:pt x="40" y="17"/>
                    <a:pt x="37" y="21"/>
                  </a:cubicBezTo>
                  <a:cubicBezTo>
                    <a:pt x="34" y="28"/>
                    <a:pt x="26" y="34"/>
                    <a:pt x="19" y="36"/>
                  </a:cubicBezTo>
                  <a:cubicBezTo>
                    <a:pt x="19" y="36"/>
                    <a:pt x="19" y="36"/>
                    <a:pt x="19" y="36"/>
                  </a:cubicBezTo>
                  <a:cubicBezTo>
                    <a:pt x="14" y="38"/>
                    <a:pt x="10" y="37"/>
                    <a:pt x="6" y="35"/>
                  </a:cubicBezTo>
                  <a:close/>
                  <a:moveTo>
                    <a:pt x="30" y="9"/>
                  </a:moveTo>
                  <a:cubicBezTo>
                    <a:pt x="29" y="8"/>
                    <a:pt x="28" y="8"/>
                    <a:pt x="27" y="8"/>
                  </a:cubicBezTo>
                  <a:cubicBezTo>
                    <a:pt x="24" y="7"/>
                    <a:pt x="21" y="8"/>
                    <a:pt x="20" y="8"/>
                  </a:cubicBezTo>
                  <a:cubicBezTo>
                    <a:pt x="14" y="10"/>
                    <a:pt x="10" y="15"/>
                    <a:pt x="8" y="20"/>
                  </a:cubicBezTo>
                  <a:cubicBezTo>
                    <a:pt x="7" y="23"/>
                    <a:pt x="7" y="27"/>
                    <a:pt x="10" y="29"/>
                  </a:cubicBezTo>
                  <a:cubicBezTo>
                    <a:pt x="12" y="31"/>
                    <a:pt x="15" y="30"/>
                    <a:pt x="17" y="30"/>
                  </a:cubicBezTo>
                  <a:cubicBezTo>
                    <a:pt x="17" y="30"/>
                    <a:pt x="17" y="30"/>
                    <a:pt x="17" y="30"/>
                  </a:cubicBezTo>
                  <a:cubicBezTo>
                    <a:pt x="22" y="28"/>
                    <a:pt x="28" y="23"/>
                    <a:pt x="31" y="18"/>
                  </a:cubicBezTo>
                  <a:cubicBezTo>
                    <a:pt x="32" y="15"/>
                    <a:pt x="33" y="13"/>
                    <a:pt x="32" y="11"/>
                  </a:cubicBezTo>
                  <a:cubicBezTo>
                    <a:pt x="31" y="10"/>
                    <a:pt x="31" y="10"/>
                    <a:pt x="3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 xmlns:a16="http://schemas.microsoft.com/office/drawing/2014/main" id="{896E6B01-B6D4-43D7-8B0F-BA6DC3627E83}"/>
                </a:ext>
              </a:extLst>
            </p:cNvPr>
            <p:cNvSpPr>
              <a:spLocks noEditPoints="1"/>
            </p:cNvSpPr>
            <p:nvPr/>
          </p:nvSpPr>
          <p:spPr bwMode="auto">
            <a:xfrm>
              <a:off x="125" y="582"/>
              <a:ext cx="90" cy="119"/>
            </a:xfrm>
            <a:custGeom>
              <a:avLst/>
              <a:gdLst>
                <a:gd name="T0" fmla="*/ 8 w 38"/>
                <a:gd name="T1" fmla="*/ 45 h 50"/>
                <a:gd name="T2" fmla="*/ 0 w 38"/>
                <a:gd name="T3" fmla="*/ 28 h 50"/>
                <a:gd name="T4" fmla="*/ 10 w 38"/>
                <a:gd name="T5" fmla="*/ 6 h 50"/>
                <a:gd name="T6" fmla="*/ 27 w 38"/>
                <a:gd name="T7" fmla="*/ 2 h 50"/>
                <a:gd name="T8" fmla="*/ 36 w 38"/>
                <a:gd name="T9" fmla="*/ 16 h 50"/>
                <a:gd name="T10" fmla="*/ 25 w 38"/>
                <a:gd name="T11" fmla="*/ 46 h 50"/>
                <a:gd name="T12" fmla="*/ 9 w 38"/>
                <a:gd name="T13" fmla="*/ 46 h 50"/>
                <a:gd name="T14" fmla="*/ 9 w 38"/>
                <a:gd name="T15" fmla="*/ 46 h 50"/>
                <a:gd name="T16" fmla="*/ 8 w 38"/>
                <a:gd name="T17" fmla="*/ 45 h 50"/>
                <a:gd name="T18" fmla="*/ 11 w 38"/>
                <a:gd name="T19" fmla="*/ 43 h 50"/>
                <a:gd name="T20" fmla="*/ 11 w 38"/>
                <a:gd name="T21" fmla="*/ 43 h 50"/>
                <a:gd name="T22" fmla="*/ 26 w 38"/>
                <a:gd name="T23" fmla="*/ 9 h 50"/>
                <a:gd name="T24" fmla="*/ 24 w 38"/>
                <a:gd name="T25" fmla="*/ 8 h 50"/>
                <a:gd name="T26" fmla="*/ 15 w 38"/>
                <a:gd name="T27" fmla="*/ 11 h 50"/>
                <a:gd name="T28" fmla="*/ 7 w 38"/>
                <a:gd name="T29" fmla="*/ 28 h 50"/>
                <a:gd name="T30" fmla="*/ 13 w 38"/>
                <a:gd name="T31" fmla="*/ 40 h 50"/>
                <a:gd name="T32" fmla="*/ 21 w 38"/>
                <a:gd name="T33" fmla="*/ 40 h 50"/>
                <a:gd name="T34" fmla="*/ 30 w 38"/>
                <a:gd name="T35" fmla="*/ 17 h 50"/>
                <a:gd name="T36" fmla="*/ 26 w 38"/>
                <a:gd name="T37" fmla="*/ 9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8" h="50">
                  <a:moveTo>
                    <a:pt x="8" y="45"/>
                  </a:moveTo>
                  <a:cubicBezTo>
                    <a:pt x="2" y="41"/>
                    <a:pt x="0" y="34"/>
                    <a:pt x="0" y="28"/>
                  </a:cubicBezTo>
                  <a:cubicBezTo>
                    <a:pt x="1" y="20"/>
                    <a:pt x="4" y="12"/>
                    <a:pt x="10" y="6"/>
                  </a:cubicBezTo>
                  <a:cubicBezTo>
                    <a:pt x="16" y="1"/>
                    <a:pt x="22" y="0"/>
                    <a:pt x="27" y="2"/>
                  </a:cubicBezTo>
                  <a:cubicBezTo>
                    <a:pt x="32" y="3"/>
                    <a:pt x="35" y="9"/>
                    <a:pt x="36" y="16"/>
                  </a:cubicBezTo>
                  <a:cubicBezTo>
                    <a:pt x="38" y="24"/>
                    <a:pt x="34" y="40"/>
                    <a:pt x="25" y="46"/>
                  </a:cubicBezTo>
                  <a:cubicBezTo>
                    <a:pt x="22" y="48"/>
                    <a:pt x="17" y="50"/>
                    <a:pt x="9" y="46"/>
                  </a:cubicBezTo>
                  <a:cubicBezTo>
                    <a:pt x="9" y="46"/>
                    <a:pt x="9" y="46"/>
                    <a:pt x="9" y="46"/>
                  </a:cubicBezTo>
                  <a:cubicBezTo>
                    <a:pt x="9" y="46"/>
                    <a:pt x="8" y="46"/>
                    <a:pt x="8" y="45"/>
                  </a:cubicBezTo>
                  <a:close/>
                  <a:moveTo>
                    <a:pt x="11" y="43"/>
                  </a:moveTo>
                  <a:cubicBezTo>
                    <a:pt x="11" y="43"/>
                    <a:pt x="11" y="43"/>
                    <a:pt x="11" y="43"/>
                  </a:cubicBezTo>
                  <a:close/>
                  <a:moveTo>
                    <a:pt x="26" y="9"/>
                  </a:moveTo>
                  <a:cubicBezTo>
                    <a:pt x="25" y="8"/>
                    <a:pt x="25" y="8"/>
                    <a:pt x="24" y="8"/>
                  </a:cubicBezTo>
                  <a:cubicBezTo>
                    <a:pt x="21" y="7"/>
                    <a:pt x="18" y="9"/>
                    <a:pt x="15" y="11"/>
                  </a:cubicBezTo>
                  <a:cubicBezTo>
                    <a:pt x="10" y="15"/>
                    <a:pt x="7" y="22"/>
                    <a:pt x="7" y="28"/>
                  </a:cubicBezTo>
                  <a:cubicBezTo>
                    <a:pt x="7" y="32"/>
                    <a:pt x="9" y="38"/>
                    <a:pt x="13" y="40"/>
                  </a:cubicBezTo>
                  <a:cubicBezTo>
                    <a:pt x="16" y="42"/>
                    <a:pt x="19" y="42"/>
                    <a:pt x="21" y="40"/>
                  </a:cubicBezTo>
                  <a:cubicBezTo>
                    <a:pt x="27" y="36"/>
                    <a:pt x="31" y="23"/>
                    <a:pt x="30" y="17"/>
                  </a:cubicBezTo>
                  <a:cubicBezTo>
                    <a:pt x="29" y="15"/>
                    <a:pt x="28" y="11"/>
                    <a:pt x="26"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 xmlns:a16="http://schemas.microsoft.com/office/drawing/2014/main" id="{32DB581E-A124-4B1B-B516-DA41B940A90A}"/>
                </a:ext>
              </a:extLst>
            </p:cNvPr>
            <p:cNvSpPr>
              <a:spLocks noEditPoints="1"/>
            </p:cNvSpPr>
            <p:nvPr/>
          </p:nvSpPr>
          <p:spPr bwMode="auto">
            <a:xfrm>
              <a:off x="106" y="935"/>
              <a:ext cx="95" cy="116"/>
            </a:xfrm>
            <a:custGeom>
              <a:avLst/>
              <a:gdLst>
                <a:gd name="T0" fmla="*/ 13 w 40"/>
                <a:gd name="T1" fmla="*/ 45 h 49"/>
                <a:gd name="T2" fmla="*/ 9 w 40"/>
                <a:gd name="T3" fmla="*/ 41 h 49"/>
                <a:gd name="T4" fmla="*/ 2 w 40"/>
                <a:gd name="T5" fmla="*/ 15 h 49"/>
                <a:gd name="T6" fmla="*/ 11 w 40"/>
                <a:gd name="T7" fmla="*/ 4 h 49"/>
                <a:gd name="T8" fmla="*/ 33 w 40"/>
                <a:gd name="T9" fmla="*/ 14 h 49"/>
                <a:gd name="T10" fmla="*/ 32 w 40"/>
                <a:gd name="T11" fmla="*/ 46 h 49"/>
                <a:gd name="T12" fmla="*/ 32 w 40"/>
                <a:gd name="T13" fmla="*/ 46 h 49"/>
                <a:gd name="T14" fmla="*/ 19 w 40"/>
                <a:gd name="T15" fmla="*/ 48 h 49"/>
                <a:gd name="T16" fmla="*/ 13 w 40"/>
                <a:gd name="T17" fmla="*/ 45 h 49"/>
                <a:gd name="T18" fmla="*/ 21 w 40"/>
                <a:gd name="T19" fmla="*/ 11 h 49"/>
                <a:gd name="T20" fmla="*/ 14 w 40"/>
                <a:gd name="T21" fmla="*/ 10 h 49"/>
                <a:gd name="T22" fmla="*/ 9 w 40"/>
                <a:gd name="T23" fmla="*/ 17 h 49"/>
                <a:gd name="T24" fmla="*/ 14 w 40"/>
                <a:gd name="T25" fmla="*/ 37 h 49"/>
                <a:gd name="T26" fmla="*/ 21 w 40"/>
                <a:gd name="T27" fmla="*/ 41 h 49"/>
                <a:gd name="T28" fmla="*/ 28 w 40"/>
                <a:gd name="T29" fmla="*/ 41 h 49"/>
                <a:gd name="T30" fmla="*/ 28 w 40"/>
                <a:gd name="T31" fmla="*/ 41 h 49"/>
                <a:gd name="T32" fmla="*/ 27 w 40"/>
                <a:gd name="T33" fmla="*/ 17 h 49"/>
                <a:gd name="T34" fmla="*/ 21 w 40"/>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 h="49">
                  <a:moveTo>
                    <a:pt x="13" y="45"/>
                  </a:moveTo>
                  <a:cubicBezTo>
                    <a:pt x="12" y="44"/>
                    <a:pt x="10" y="43"/>
                    <a:pt x="9" y="41"/>
                  </a:cubicBezTo>
                  <a:cubicBezTo>
                    <a:pt x="2" y="34"/>
                    <a:pt x="0" y="24"/>
                    <a:pt x="2" y="15"/>
                  </a:cubicBezTo>
                  <a:cubicBezTo>
                    <a:pt x="4" y="9"/>
                    <a:pt x="7" y="5"/>
                    <a:pt x="11" y="4"/>
                  </a:cubicBezTo>
                  <a:cubicBezTo>
                    <a:pt x="19" y="0"/>
                    <a:pt x="27" y="4"/>
                    <a:pt x="33" y="14"/>
                  </a:cubicBezTo>
                  <a:cubicBezTo>
                    <a:pt x="39" y="25"/>
                    <a:pt x="40" y="40"/>
                    <a:pt x="32" y="46"/>
                  </a:cubicBezTo>
                  <a:cubicBezTo>
                    <a:pt x="32" y="46"/>
                    <a:pt x="32" y="46"/>
                    <a:pt x="32" y="46"/>
                  </a:cubicBezTo>
                  <a:cubicBezTo>
                    <a:pt x="28" y="49"/>
                    <a:pt x="23" y="49"/>
                    <a:pt x="19" y="48"/>
                  </a:cubicBezTo>
                  <a:cubicBezTo>
                    <a:pt x="17" y="47"/>
                    <a:pt x="15" y="46"/>
                    <a:pt x="13" y="45"/>
                  </a:cubicBezTo>
                  <a:close/>
                  <a:moveTo>
                    <a:pt x="21" y="11"/>
                  </a:moveTo>
                  <a:cubicBezTo>
                    <a:pt x="19" y="10"/>
                    <a:pt x="17" y="9"/>
                    <a:pt x="14" y="10"/>
                  </a:cubicBezTo>
                  <a:cubicBezTo>
                    <a:pt x="11" y="11"/>
                    <a:pt x="9" y="15"/>
                    <a:pt x="9" y="17"/>
                  </a:cubicBezTo>
                  <a:cubicBezTo>
                    <a:pt x="7" y="23"/>
                    <a:pt x="9" y="31"/>
                    <a:pt x="14" y="37"/>
                  </a:cubicBezTo>
                  <a:cubicBezTo>
                    <a:pt x="16" y="39"/>
                    <a:pt x="19" y="41"/>
                    <a:pt x="21" y="41"/>
                  </a:cubicBezTo>
                  <a:cubicBezTo>
                    <a:pt x="23" y="42"/>
                    <a:pt x="26" y="42"/>
                    <a:pt x="28" y="41"/>
                  </a:cubicBezTo>
                  <a:cubicBezTo>
                    <a:pt x="28" y="41"/>
                    <a:pt x="28" y="41"/>
                    <a:pt x="28" y="41"/>
                  </a:cubicBezTo>
                  <a:cubicBezTo>
                    <a:pt x="32" y="37"/>
                    <a:pt x="31" y="26"/>
                    <a:pt x="27" y="17"/>
                  </a:cubicBezTo>
                  <a:cubicBezTo>
                    <a:pt x="26" y="16"/>
                    <a:pt x="24" y="13"/>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 xmlns:a16="http://schemas.microsoft.com/office/drawing/2014/main" id="{88CF2240-FC6B-4887-AA19-A323CA45C08D}"/>
                </a:ext>
              </a:extLst>
            </p:cNvPr>
            <p:cNvSpPr>
              <a:spLocks noEditPoints="1"/>
            </p:cNvSpPr>
            <p:nvPr/>
          </p:nvSpPr>
          <p:spPr bwMode="auto">
            <a:xfrm>
              <a:off x="337" y="1209"/>
              <a:ext cx="110" cy="88"/>
            </a:xfrm>
            <a:custGeom>
              <a:avLst/>
              <a:gdLst>
                <a:gd name="T0" fmla="*/ 12 w 46"/>
                <a:gd name="T1" fmla="*/ 29 h 37"/>
                <a:gd name="T2" fmla="*/ 3 w 46"/>
                <a:gd name="T3" fmla="*/ 19 h 37"/>
                <a:gd name="T4" fmla="*/ 10 w 46"/>
                <a:gd name="T5" fmla="*/ 2 h 37"/>
                <a:gd name="T6" fmla="*/ 27 w 46"/>
                <a:gd name="T7" fmla="*/ 2 h 37"/>
                <a:gd name="T8" fmla="*/ 45 w 46"/>
                <a:gd name="T9" fmla="*/ 22 h 37"/>
                <a:gd name="T10" fmla="*/ 45 w 46"/>
                <a:gd name="T11" fmla="*/ 22 h 37"/>
                <a:gd name="T12" fmla="*/ 43 w 46"/>
                <a:gd name="T13" fmla="*/ 33 h 37"/>
                <a:gd name="T14" fmla="*/ 32 w 46"/>
                <a:gd name="T15" fmla="*/ 37 h 37"/>
                <a:gd name="T16" fmla="*/ 12 w 46"/>
                <a:gd name="T17" fmla="*/ 29 h 37"/>
                <a:gd name="T18" fmla="*/ 28 w 46"/>
                <a:gd name="T19" fmla="*/ 11 h 37"/>
                <a:gd name="T20" fmla="*/ 24 w 46"/>
                <a:gd name="T21" fmla="*/ 9 h 37"/>
                <a:gd name="T22" fmla="*/ 13 w 46"/>
                <a:gd name="T23" fmla="*/ 8 h 37"/>
                <a:gd name="T24" fmla="*/ 9 w 46"/>
                <a:gd name="T25" fmla="*/ 16 h 37"/>
                <a:gd name="T26" fmla="*/ 33 w 46"/>
                <a:gd name="T27" fmla="*/ 30 h 37"/>
                <a:gd name="T28" fmla="*/ 38 w 46"/>
                <a:gd name="T29" fmla="*/ 29 h 37"/>
                <a:gd name="T30" fmla="*/ 38 w 46"/>
                <a:gd name="T31" fmla="*/ 24 h 37"/>
                <a:gd name="T32" fmla="*/ 28 w 46"/>
                <a:gd name="T33" fmla="*/ 1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37">
                  <a:moveTo>
                    <a:pt x="12" y="29"/>
                  </a:moveTo>
                  <a:cubicBezTo>
                    <a:pt x="8" y="26"/>
                    <a:pt x="5" y="23"/>
                    <a:pt x="3" y="19"/>
                  </a:cubicBezTo>
                  <a:cubicBezTo>
                    <a:pt x="0" y="12"/>
                    <a:pt x="4" y="5"/>
                    <a:pt x="10" y="2"/>
                  </a:cubicBezTo>
                  <a:cubicBezTo>
                    <a:pt x="15" y="0"/>
                    <a:pt x="21" y="0"/>
                    <a:pt x="27" y="2"/>
                  </a:cubicBezTo>
                  <a:cubicBezTo>
                    <a:pt x="35" y="6"/>
                    <a:pt x="43" y="14"/>
                    <a:pt x="45" y="22"/>
                  </a:cubicBezTo>
                  <a:cubicBezTo>
                    <a:pt x="45" y="22"/>
                    <a:pt x="45" y="22"/>
                    <a:pt x="45" y="22"/>
                  </a:cubicBezTo>
                  <a:cubicBezTo>
                    <a:pt x="46" y="27"/>
                    <a:pt x="46" y="31"/>
                    <a:pt x="43" y="33"/>
                  </a:cubicBezTo>
                  <a:cubicBezTo>
                    <a:pt x="41" y="36"/>
                    <a:pt x="37" y="37"/>
                    <a:pt x="32" y="37"/>
                  </a:cubicBezTo>
                  <a:cubicBezTo>
                    <a:pt x="27" y="36"/>
                    <a:pt x="18" y="34"/>
                    <a:pt x="12" y="29"/>
                  </a:cubicBezTo>
                  <a:close/>
                  <a:moveTo>
                    <a:pt x="28" y="11"/>
                  </a:moveTo>
                  <a:cubicBezTo>
                    <a:pt x="27" y="10"/>
                    <a:pt x="26" y="9"/>
                    <a:pt x="24" y="9"/>
                  </a:cubicBezTo>
                  <a:cubicBezTo>
                    <a:pt x="21" y="8"/>
                    <a:pt x="17" y="6"/>
                    <a:pt x="13" y="8"/>
                  </a:cubicBezTo>
                  <a:cubicBezTo>
                    <a:pt x="11" y="10"/>
                    <a:pt x="8" y="13"/>
                    <a:pt x="9" y="16"/>
                  </a:cubicBezTo>
                  <a:cubicBezTo>
                    <a:pt x="13" y="23"/>
                    <a:pt x="24" y="29"/>
                    <a:pt x="33" y="30"/>
                  </a:cubicBezTo>
                  <a:cubicBezTo>
                    <a:pt x="36" y="30"/>
                    <a:pt x="37" y="30"/>
                    <a:pt x="38" y="29"/>
                  </a:cubicBezTo>
                  <a:cubicBezTo>
                    <a:pt x="39" y="28"/>
                    <a:pt x="39" y="26"/>
                    <a:pt x="38" y="24"/>
                  </a:cubicBezTo>
                  <a:cubicBezTo>
                    <a:pt x="37" y="19"/>
                    <a:pt x="33" y="14"/>
                    <a:pt x="2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 xmlns:a16="http://schemas.microsoft.com/office/drawing/2014/main" id="{82EEBA41-92BA-49F7-A7B0-584D68BC0758}"/>
                </a:ext>
              </a:extLst>
            </p:cNvPr>
            <p:cNvSpPr>
              <a:spLocks/>
            </p:cNvSpPr>
            <p:nvPr/>
          </p:nvSpPr>
          <p:spPr bwMode="auto">
            <a:xfrm>
              <a:off x="938" y="367"/>
              <a:ext cx="26" cy="48"/>
            </a:xfrm>
            <a:custGeom>
              <a:avLst/>
              <a:gdLst>
                <a:gd name="T0" fmla="*/ 2 w 11"/>
                <a:gd name="T1" fmla="*/ 19 h 20"/>
                <a:gd name="T2" fmla="*/ 1 w 11"/>
                <a:gd name="T3" fmla="*/ 15 h 20"/>
                <a:gd name="T4" fmla="*/ 4 w 11"/>
                <a:gd name="T5" fmla="*/ 4 h 20"/>
                <a:gd name="T6" fmla="*/ 7 w 11"/>
                <a:gd name="T7" fmla="*/ 1 h 20"/>
                <a:gd name="T8" fmla="*/ 11 w 11"/>
                <a:gd name="T9" fmla="*/ 4 h 20"/>
                <a:gd name="T10" fmla="*/ 7 w 11"/>
                <a:gd name="T11" fmla="*/ 18 h 20"/>
                <a:gd name="T12" fmla="*/ 2 w 11"/>
                <a:gd name="T13" fmla="*/ 19 h 20"/>
                <a:gd name="T14" fmla="*/ 2 w 11"/>
                <a:gd name="T15" fmla="*/ 1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0">
                  <a:moveTo>
                    <a:pt x="2" y="19"/>
                  </a:moveTo>
                  <a:cubicBezTo>
                    <a:pt x="0" y="18"/>
                    <a:pt x="0" y="16"/>
                    <a:pt x="1" y="15"/>
                  </a:cubicBezTo>
                  <a:cubicBezTo>
                    <a:pt x="2" y="11"/>
                    <a:pt x="3" y="8"/>
                    <a:pt x="4" y="4"/>
                  </a:cubicBezTo>
                  <a:cubicBezTo>
                    <a:pt x="4" y="2"/>
                    <a:pt x="5" y="0"/>
                    <a:pt x="7" y="1"/>
                  </a:cubicBezTo>
                  <a:cubicBezTo>
                    <a:pt x="9" y="1"/>
                    <a:pt x="11" y="2"/>
                    <a:pt x="11" y="4"/>
                  </a:cubicBezTo>
                  <a:cubicBezTo>
                    <a:pt x="10" y="9"/>
                    <a:pt x="9" y="14"/>
                    <a:pt x="7" y="18"/>
                  </a:cubicBezTo>
                  <a:cubicBezTo>
                    <a:pt x="6" y="20"/>
                    <a:pt x="4" y="20"/>
                    <a:pt x="2" y="19"/>
                  </a:cubicBezTo>
                  <a:cubicBezTo>
                    <a:pt x="2" y="19"/>
                    <a:pt x="2" y="19"/>
                    <a:pt x="2" y="1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 xmlns:a16="http://schemas.microsoft.com/office/drawing/2014/main" id="{795F0CBF-9989-4DA1-A143-2B2412C3FF05}"/>
                </a:ext>
              </a:extLst>
            </p:cNvPr>
            <p:cNvSpPr>
              <a:spLocks/>
            </p:cNvSpPr>
            <p:nvPr/>
          </p:nvSpPr>
          <p:spPr bwMode="auto">
            <a:xfrm>
              <a:off x="821" y="348"/>
              <a:ext cx="21" cy="38"/>
            </a:xfrm>
            <a:custGeom>
              <a:avLst/>
              <a:gdLst>
                <a:gd name="T0" fmla="*/ 2 w 9"/>
                <a:gd name="T1" fmla="*/ 15 h 16"/>
                <a:gd name="T2" fmla="*/ 1 w 9"/>
                <a:gd name="T3" fmla="*/ 12 h 16"/>
                <a:gd name="T4" fmla="*/ 1 w 9"/>
                <a:gd name="T5" fmla="*/ 4 h 16"/>
                <a:gd name="T6" fmla="*/ 5 w 9"/>
                <a:gd name="T7" fmla="*/ 0 h 16"/>
                <a:gd name="T8" fmla="*/ 8 w 9"/>
                <a:gd name="T9" fmla="*/ 4 h 16"/>
                <a:gd name="T10" fmla="*/ 7 w 9"/>
                <a:gd name="T11" fmla="*/ 13 h 16"/>
                <a:gd name="T12" fmla="*/ 3 w 9"/>
                <a:gd name="T13" fmla="*/ 16 h 16"/>
                <a:gd name="T14" fmla="*/ 2 w 9"/>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2" y="15"/>
                  </a:moveTo>
                  <a:cubicBezTo>
                    <a:pt x="1" y="15"/>
                    <a:pt x="0" y="13"/>
                    <a:pt x="1" y="12"/>
                  </a:cubicBezTo>
                  <a:cubicBezTo>
                    <a:pt x="1" y="9"/>
                    <a:pt x="2" y="7"/>
                    <a:pt x="1" y="4"/>
                  </a:cubicBezTo>
                  <a:cubicBezTo>
                    <a:pt x="1" y="2"/>
                    <a:pt x="3" y="1"/>
                    <a:pt x="5" y="0"/>
                  </a:cubicBezTo>
                  <a:cubicBezTo>
                    <a:pt x="6" y="0"/>
                    <a:pt x="8" y="2"/>
                    <a:pt x="8" y="4"/>
                  </a:cubicBezTo>
                  <a:cubicBezTo>
                    <a:pt x="9" y="7"/>
                    <a:pt x="8" y="10"/>
                    <a:pt x="7" y="13"/>
                  </a:cubicBezTo>
                  <a:cubicBezTo>
                    <a:pt x="7" y="15"/>
                    <a:pt x="5" y="16"/>
                    <a:pt x="3" y="16"/>
                  </a:cubicBezTo>
                  <a:cubicBezTo>
                    <a:pt x="3" y="16"/>
                    <a:pt x="2"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26">
              <a:extLst>
                <a:ext uri="{FF2B5EF4-FFF2-40B4-BE49-F238E27FC236}">
                  <a16:creationId xmlns="" xmlns:a16="http://schemas.microsoft.com/office/drawing/2014/main" id="{E6EFD57B-3507-40AF-99B2-BEA620474BA8}"/>
                </a:ext>
              </a:extLst>
            </p:cNvPr>
            <p:cNvSpPr>
              <a:spLocks/>
            </p:cNvSpPr>
            <p:nvPr/>
          </p:nvSpPr>
          <p:spPr bwMode="auto">
            <a:xfrm>
              <a:off x="711" y="331"/>
              <a:ext cx="24" cy="60"/>
            </a:xfrm>
            <a:custGeom>
              <a:avLst/>
              <a:gdLst>
                <a:gd name="T0" fmla="*/ 4 w 10"/>
                <a:gd name="T1" fmla="*/ 24 h 25"/>
                <a:gd name="T2" fmla="*/ 3 w 10"/>
                <a:gd name="T3" fmla="*/ 22 h 25"/>
                <a:gd name="T4" fmla="*/ 0 w 10"/>
                <a:gd name="T5" fmla="*/ 4 h 25"/>
                <a:gd name="T6" fmla="*/ 3 w 10"/>
                <a:gd name="T7" fmla="*/ 0 h 25"/>
                <a:gd name="T8" fmla="*/ 7 w 10"/>
                <a:gd name="T9" fmla="*/ 3 h 25"/>
                <a:gd name="T10" fmla="*/ 9 w 10"/>
                <a:gd name="T11" fmla="*/ 21 h 25"/>
                <a:gd name="T12" fmla="*/ 6 w 10"/>
                <a:gd name="T13" fmla="*/ 25 h 25"/>
                <a:gd name="T14" fmla="*/ 4 w 10"/>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25">
                  <a:moveTo>
                    <a:pt x="4" y="24"/>
                  </a:moveTo>
                  <a:cubicBezTo>
                    <a:pt x="3" y="24"/>
                    <a:pt x="3" y="23"/>
                    <a:pt x="3" y="22"/>
                  </a:cubicBezTo>
                  <a:cubicBezTo>
                    <a:pt x="0" y="4"/>
                    <a:pt x="0" y="4"/>
                    <a:pt x="0" y="4"/>
                  </a:cubicBezTo>
                  <a:cubicBezTo>
                    <a:pt x="0" y="2"/>
                    <a:pt x="1" y="1"/>
                    <a:pt x="3" y="0"/>
                  </a:cubicBezTo>
                  <a:cubicBezTo>
                    <a:pt x="5" y="0"/>
                    <a:pt x="7" y="1"/>
                    <a:pt x="7" y="3"/>
                  </a:cubicBezTo>
                  <a:cubicBezTo>
                    <a:pt x="9" y="21"/>
                    <a:pt x="9" y="21"/>
                    <a:pt x="9" y="21"/>
                  </a:cubicBezTo>
                  <a:cubicBezTo>
                    <a:pt x="10" y="23"/>
                    <a:pt x="8" y="25"/>
                    <a:pt x="6" y="25"/>
                  </a:cubicBezTo>
                  <a:cubicBezTo>
                    <a:pt x="6" y="25"/>
                    <a:pt x="5" y="25"/>
                    <a:pt x="4"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7">
              <a:extLst>
                <a:ext uri="{FF2B5EF4-FFF2-40B4-BE49-F238E27FC236}">
                  <a16:creationId xmlns="" xmlns:a16="http://schemas.microsoft.com/office/drawing/2014/main" id="{E4A5B4F7-84DF-49DE-81C9-EF5F3B8EEBD2}"/>
                </a:ext>
              </a:extLst>
            </p:cNvPr>
            <p:cNvSpPr>
              <a:spLocks/>
            </p:cNvSpPr>
            <p:nvPr/>
          </p:nvSpPr>
          <p:spPr bwMode="auto">
            <a:xfrm>
              <a:off x="606" y="374"/>
              <a:ext cx="22" cy="43"/>
            </a:xfrm>
            <a:custGeom>
              <a:avLst/>
              <a:gdLst>
                <a:gd name="T0" fmla="*/ 3 w 9"/>
                <a:gd name="T1" fmla="*/ 17 h 18"/>
                <a:gd name="T2" fmla="*/ 2 w 9"/>
                <a:gd name="T3" fmla="*/ 14 h 18"/>
                <a:gd name="T4" fmla="*/ 1 w 9"/>
                <a:gd name="T5" fmla="*/ 5 h 18"/>
                <a:gd name="T6" fmla="*/ 3 w 9"/>
                <a:gd name="T7" fmla="*/ 1 h 18"/>
                <a:gd name="T8" fmla="*/ 7 w 9"/>
                <a:gd name="T9" fmla="*/ 3 h 18"/>
                <a:gd name="T10" fmla="*/ 9 w 9"/>
                <a:gd name="T11" fmla="*/ 14 h 18"/>
                <a:gd name="T12" fmla="*/ 5 w 9"/>
                <a:gd name="T13" fmla="*/ 17 h 18"/>
                <a:gd name="T14" fmla="*/ 3 w 9"/>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8">
                  <a:moveTo>
                    <a:pt x="3" y="17"/>
                  </a:moveTo>
                  <a:cubicBezTo>
                    <a:pt x="2" y="16"/>
                    <a:pt x="2" y="15"/>
                    <a:pt x="2" y="14"/>
                  </a:cubicBezTo>
                  <a:cubicBezTo>
                    <a:pt x="2" y="11"/>
                    <a:pt x="2" y="8"/>
                    <a:pt x="1" y="5"/>
                  </a:cubicBezTo>
                  <a:cubicBezTo>
                    <a:pt x="0" y="4"/>
                    <a:pt x="1" y="2"/>
                    <a:pt x="3" y="1"/>
                  </a:cubicBezTo>
                  <a:cubicBezTo>
                    <a:pt x="5" y="0"/>
                    <a:pt x="7" y="1"/>
                    <a:pt x="7" y="3"/>
                  </a:cubicBezTo>
                  <a:cubicBezTo>
                    <a:pt x="8" y="7"/>
                    <a:pt x="9" y="11"/>
                    <a:pt x="9" y="14"/>
                  </a:cubicBezTo>
                  <a:cubicBezTo>
                    <a:pt x="9" y="16"/>
                    <a:pt x="7" y="18"/>
                    <a:pt x="5" y="17"/>
                  </a:cubicBezTo>
                  <a:cubicBezTo>
                    <a:pt x="4" y="17"/>
                    <a:pt x="4" y="17"/>
                    <a:pt x="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Freeform 28">
              <a:extLst>
                <a:ext uri="{FF2B5EF4-FFF2-40B4-BE49-F238E27FC236}">
                  <a16:creationId xmlns="" xmlns:a16="http://schemas.microsoft.com/office/drawing/2014/main" id="{3EA5E72D-A1F5-4AEC-B571-BD3C9FB321BD}"/>
                </a:ext>
              </a:extLst>
            </p:cNvPr>
            <p:cNvSpPr>
              <a:spLocks/>
            </p:cNvSpPr>
            <p:nvPr/>
          </p:nvSpPr>
          <p:spPr bwMode="auto">
            <a:xfrm>
              <a:off x="499" y="384"/>
              <a:ext cx="40" cy="86"/>
            </a:xfrm>
            <a:custGeom>
              <a:avLst/>
              <a:gdLst>
                <a:gd name="T0" fmla="*/ 12 w 17"/>
                <a:gd name="T1" fmla="*/ 35 h 36"/>
                <a:gd name="T2" fmla="*/ 10 w 17"/>
                <a:gd name="T3" fmla="*/ 33 h 36"/>
                <a:gd name="T4" fmla="*/ 1 w 17"/>
                <a:gd name="T5" fmla="*/ 5 h 36"/>
                <a:gd name="T6" fmla="*/ 3 w 17"/>
                <a:gd name="T7" fmla="*/ 1 h 36"/>
                <a:gd name="T8" fmla="*/ 8 w 17"/>
                <a:gd name="T9" fmla="*/ 3 h 36"/>
                <a:gd name="T10" fmla="*/ 17 w 17"/>
                <a:gd name="T11" fmla="*/ 31 h 36"/>
                <a:gd name="T12" fmla="*/ 14 w 17"/>
                <a:gd name="T13" fmla="*/ 35 h 36"/>
                <a:gd name="T14" fmla="*/ 12 w 17"/>
                <a:gd name="T15" fmla="*/ 35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36">
                  <a:moveTo>
                    <a:pt x="12" y="35"/>
                  </a:moveTo>
                  <a:cubicBezTo>
                    <a:pt x="11" y="34"/>
                    <a:pt x="10" y="34"/>
                    <a:pt x="10" y="33"/>
                  </a:cubicBezTo>
                  <a:cubicBezTo>
                    <a:pt x="8" y="24"/>
                    <a:pt x="5" y="14"/>
                    <a:pt x="1" y="5"/>
                  </a:cubicBezTo>
                  <a:cubicBezTo>
                    <a:pt x="0" y="3"/>
                    <a:pt x="1" y="1"/>
                    <a:pt x="3" y="1"/>
                  </a:cubicBezTo>
                  <a:cubicBezTo>
                    <a:pt x="5" y="0"/>
                    <a:pt x="7" y="1"/>
                    <a:pt x="8" y="3"/>
                  </a:cubicBezTo>
                  <a:cubicBezTo>
                    <a:pt x="11" y="12"/>
                    <a:pt x="14" y="22"/>
                    <a:pt x="17" y="31"/>
                  </a:cubicBezTo>
                  <a:cubicBezTo>
                    <a:pt x="17" y="33"/>
                    <a:pt x="16" y="35"/>
                    <a:pt x="14" y="35"/>
                  </a:cubicBezTo>
                  <a:cubicBezTo>
                    <a:pt x="13" y="36"/>
                    <a:pt x="12" y="35"/>
                    <a:pt x="12" y="3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29">
              <a:extLst>
                <a:ext uri="{FF2B5EF4-FFF2-40B4-BE49-F238E27FC236}">
                  <a16:creationId xmlns="" xmlns:a16="http://schemas.microsoft.com/office/drawing/2014/main" id="{5F9A3143-5665-444C-AEA6-ABCEAAFBA2B2}"/>
                </a:ext>
              </a:extLst>
            </p:cNvPr>
            <p:cNvSpPr>
              <a:spLocks/>
            </p:cNvSpPr>
            <p:nvPr/>
          </p:nvSpPr>
          <p:spPr bwMode="auto">
            <a:xfrm>
              <a:off x="385" y="484"/>
              <a:ext cx="66" cy="62"/>
            </a:xfrm>
            <a:custGeom>
              <a:avLst/>
              <a:gdLst>
                <a:gd name="T0" fmla="*/ 22 w 28"/>
                <a:gd name="T1" fmla="*/ 25 h 26"/>
                <a:gd name="T2" fmla="*/ 22 w 28"/>
                <a:gd name="T3" fmla="*/ 25 h 26"/>
                <a:gd name="T4" fmla="*/ 2 w 28"/>
                <a:gd name="T5" fmla="*/ 7 h 26"/>
                <a:gd name="T6" fmla="*/ 2 w 28"/>
                <a:gd name="T7" fmla="*/ 2 h 26"/>
                <a:gd name="T8" fmla="*/ 7 w 28"/>
                <a:gd name="T9" fmla="*/ 2 h 26"/>
                <a:gd name="T10" fmla="*/ 27 w 28"/>
                <a:gd name="T11" fmla="*/ 20 h 26"/>
                <a:gd name="T12" fmla="*/ 27 w 28"/>
                <a:gd name="T13" fmla="*/ 25 h 26"/>
                <a:gd name="T14" fmla="*/ 22 w 28"/>
                <a:gd name="T15" fmla="*/ 25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6">
                  <a:moveTo>
                    <a:pt x="22" y="25"/>
                  </a:moveTo>
                  <a:cubicBezTo>
                    <a:pt x="22" y="25"/>
                    <a:pt x="22" y="25"/>
                    <a:pt x="22" y="25"/>
                  </a:cubicBezTo>
                  <a:cubicBezTo>
                    <a:pt x="16" y="19"/>
                    <a:pt x="9" y="13"/>
                    <a:pt x="2" y="7"/>
                  </a:cubicBezTo>
                  <a:cubicBezTo>
                    <a:pt x="1" y="6"/>
                    <a:pt x="0" y="4"/>
                    <a:pt x="2" y="2"/>
                  </a:cubicBezTo>
                  <a:cubicBezTo>
                    <a:pt x="3" y="1"/>
                    <a:pt x="5" y="0"/>
                    <a:pt x="7" y="2"/>
                  </a:cubicBezTo>
                  <a:cubicBezTo>
                    <a:pt x="13" y="7"/>
                    <a:pt x="20" y="13"/>
                    <a:pt x="27" y="20"/>
                  </a:cubicBezTo>
                  <a:cubicBezTo>
                    <a:pt x="28" y="21"/>
                    <a:pt x="28" y="23"/>
                    <a:pt x="27" y="25"/>
                  </a:cubicBezTo>
                  <a:cubicBezTo>
                    <a:pt x="26" y="26"/>
                    <a:pt x="24" y="26"/>
                    <a:pt x="2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30">
              <a:extLst>
                <a:ext uri="{FF2B5EF4-FFF2-40B4-BE49-F238E27FC236}">
                  <a16:creationId xmlns="" xmlns:a16="http://schemas.microsoft.com/office/drawing/2014/main" id="{B7295585-79DC-47F2-BF2F-47B6E56E210D}"/>
                </a:ext>
              </a:extLst>
            </p:cNvPr>
            <p:cNvSpPr>
              <a:spLocks/>
            </p:cNvSpPr>
            <p:nvPr/>
          </p:nvSpPr>
          <p:spPr bwMode="auto">
            <a:xfrm>
              <a:off x="349" y="620"/>
              <a:ext cx="36" cy="26"/>
            </a:xfrm>
            <a:custGeom>
              <a:avLst/>
              <a:gdLst>
                <a:gd name="T0" fmla="*/ 2 w 15"/>
                <a:gd name="T1" fmla="*/ 6 h 11"/>
                <a:gd name="T2" fmla="*/ 0 w 15"/>
                <a:gd name="T3" fmla="*/ 3 h 11"/>
                <a:gd name="T4" fmla="*/ 5 w 15"/>
                <a:gd name="T5" fmla="*/ 0 h 11"/>
                <a:gd name="T6" fmla="*/ 13 w 15"/>
                <a:gd name="T7" fmla="*/ 4 h 11"/>
                <a:gd name="T8" fmla="*/ 14 w 15"/>
                <a:gd name="T9" fmla="*/ 9 h 11"/>
                <a:gd name="T10" fmla="*/ 10 w 15"/>
                <a:gd name="T11" fmla="*/ 10 h 11"/>
                <a:gd name="T12" fmla="*/ 3 w 15"/>
                <a:gd name="T13" fmla="*/ 7 h 11"/>
                <a:gd name="T14" fmla="*/ 2 w 15"/>
                <a:gd name="T15" fmla="*/ 6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1">
                  <a:moveTo>
                    <a:pt x="2" y="6"/>
                  </a:moveTo>
                  <a:cubicBezTo>
                    <a:pt x="0" y="6"/>
                    <a:pt x="0" y="4"/>
                    <a:pt x="0" y="3"/>
                  </a:cubicBezTo>
                  <a:cubicBezTo>
                    <a:pt x="1" y="1"/>
                    <a:pt x="3" y="0"/>
                    <a:pt x="5" y="0"/>
                  </a:cubicBezTo>
                  <a:cubicBezTo>
                    <a:pt x="8" y="1"/>
                    <a:pt x="11" y="3"/>
                    <a:pt x="13" y="4"/>
                  </a:cubicBezTo>
                  <a:cubicBezTo>
                    <a:pt x="15" y="5"/>
                    <a:pt x="15" y="7"/>
                    <a:pt x="14" y="9"/>
                  </a:cubicBezTo>
                  <a:cubicBezTo>
                    <a:pt x="13" y="11"/>
                    <a:pt x="11" y="11"/>
                    <a:pt x="10" y="10"/>
                  </a:cubicBezTo>
                  <a:cubicBezTo>
                    <a:pt x="7" y="9"/>
                    <a:pt x="5" y="8"/>
                    <a:pt x="3"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Freeform 31">
              <a:extLst>
                <a:ext uri="{FF2B5EF4-FFF2-40B4-BE49-F238E27FC236}">
                  <a16:creationId xmlns="" xmlns:a16="http://schemas.microsoft.com/office/drawing/2014/main" id="{B2D5AD3B-6002-4C14-9E97-0F1A3A70B369}"/>
                </a:ext>
              </a:extLst>
            </p:cNvPr>
            <p:cNvSpPr>
              <a:spLocks/>
            </p:cNvSpPr>
            <p:nvPr/>
          </p:nvSpPr>
          <p:spPr bwMode="auto">
            <a:xfrm>
              <a:off x="268" y="737"/>
              <a:ext cx="93" cy="26"/>
            </a:xfrm>
            <a:custGeom>
              <a:avLst/>
              <a:gdLst>
                <a:gd name="T0" fmla="*/ 1 w 39"/>
                <a:gd name="T1" fmla="*/ 7 h 11"/>
                <a:gd name="T2" fmla="*/ 0 w 39"/>
                <a:gd name="T3" fmla="*/ 4 h 11"/>
                <a:gd name="T4" fmla="*/ 4 w 39"/>
                <a:gd name="T5" fmla="*/ 0 h 11"/>
                <a:gd name="T6" fmla="*/ 36 w 39"/>
                <a:gd name="T7" fmla="*/ 4 h 11"/>
                <a:gd name="T8" fmla="*/ 39 w 39"/>
                <a:gd name="T9" fmla="*/ 7 h 11"/>
                <a:gd name="T10" fmla="*/ 35 w 39"/>
                <a:gd name="T11" fmla="*/ 10 h 11"/>
                <a:gd name="T12" fmla="*/ 3 w 39"/>
                <a:gd name="T13" fmla="*/ 7 h 11"/>
                <a:gd name="T14" fmla="*/ 1 w 39"/>
                <a:gd name="T15" fmla="*/ 7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11">
                  <a:moveTo>
                    <a:pt x="1" y="7"/>
                  </a:moveTo>
                  <a:cubicBezTo>
                    <a:pt x="0" y="6"/>
                    <a:pt x="0" y="5"/>
                    <a:pt x="0" y="4"/>
                  </a:cubicBezTo>
                  <a:cubicBezTo>
                    <a:pt x="0" y="2"/>
                    <a:pt x="2" y="0"/>
                    <a:pt x="4" y="0"/>
                  </a:cubicBezTo>
                  <a:cubicBezTo>
                    <a:pt x="36" y="4"/>
                    <a:pt x="36" y="4"/>
                    <a:pt x="36" y="4"/>
                  </a:cubicBezTo>
                  <a:cubicBezTo>
                    <a:pt x="38" y="4"/>
                    <a:pt x="39" y="5"/>
                    <a:pt x="39" y="7"/>
                  </a:cubicBezTo>
                  <a:cubicBezTo>
                    <a:pt x="39" y="9"/>
                    <a:pt x="37" y="11"/>
                    <a:pt x="35" y="10"/>
                  </a:cubicBezTo>
                  <a:cubicBezTo>
                    <a:pt x="3" y="7"/>
                    <a:pt x="3" y="7"/>
                    <a:pt x="3" y="7"/>
                  </a:cubicBezTo>
                  <a:cubicBezTo>
                    <a:pt x="2" y="7"/>
                    <a:pt x="2" y="7"/>
                    <a:pt x="1"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2">
              <a:extLst>
                <a:ext uri="{FF2B5EF4-FFF2-40B4-BE49-F238E27FC236}">
                  <a16:creationId xmlns="" xmlns:a16="http://schemas.microsoft.com/office/drawing/2014/main" id="{BF8CEC31-6D9F-453B-8039-736B48CB246B}"/>
                </a:ext>
              </a:extLst>
            </p:cNvPr>
            <p:cNvSpPr>
              <a:spLocks/>
            </p:cNvSpPr>
            <p:nvPr/>
          </p:nvSpPr>
          <p:spPr bwMode="auto">
            <a:xfrm>
              <a:off x="332" y="873"/>
              <a:ext cx="43" cy="23"/>
            </a:xfrm>
            <a:custGeom>
              <a:avLst/>
              <a:gdLst>
                <a:gd name="T0" fmla="*/ 1 w 18"/>
                <a:gd name="T1" fmla="*/ 9 h 10"/>
                <a:gd name="T2" fmla="*/ 0 w 18"/>
                <a:gd name="T3" fmla="*/ 5 h 10"/>
                <a:gd name="T4" fmla="*/ 4 w 18"/>
                <a:gd name="T5" fmla="*/ 2 h 10"/>
                <a:gd name="T6" fmla="*/ 12 w 18"/>
                <a:gd name="T7" fmla="*/ 1 h 10"/>
                <a:gd name="T8" fmla="*/ 17 w 18"/>
                <a:gd name="T9" fmla="*/ 2 h 10"/>
                <a:gd name="T10" fmla="*/ 16 w 18"/>
                <a:gd name="T11" fmla="*/ 7 h 10"/>
                <a:gd name="T12" fmla="*/ 3 w 18"/>
                <a:gd name="T13" fmla="*/ 9 h 10"/>
                <a:gd name="T14" fmla="*/ 1 w 18"/>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0">
                  <a:moveTo>
                    <a:pt x="1" y="9"/>
                  </a:moveTo>
                  <a:cubicBezTo>
                    <a:pt x="0" y="8"/>
                    <a:pt x="0" y="6"/>
                    <a:pt x="0" y="5"/>
                  </a:cubicBezTo>
                  <a:cubicBezTo>
                    <a:pt x="0" y="3"/>
                    <a:pt x="2" y="2"/>
                    <a:pt x="4" y="2"/>
                  </a:cubicBezTo>
                  <a:cubicBezTo>
                    <a:pt x="7" y="3"/>
                    <a:pt x="10" y="2"/>
                    <a:pt x="12" y="1"/>
                  </a:cubicBezTo>
                  <a:cubicBezTo>
                    <a:pt x="13" y="0"/>
                    <a:pt x="16" y="0"/>
                    <a:pt x="17" y="2"/>
                  </a:cubicBezTo>
                  <a:cubicBezTo>
                    <a:pt x="18" y="4"/>
                    <a:pt x="17" y="6"/>
                    <a:pt x="16" y="7"/>
                  </a:cubicBezTo>
                  <a:cubicBezTo>
                    <a:pt x="12" y="9"/>
                    <a:pt x="7" y="10"/>
                    <a:pt x="3" y="9"/>
                  </a:cubicBezTo>
                  <a:cubicBezTo>
                    <a:pt x="2" y="9"/>
                    <a:pt x="2" y="9"/>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3">
              <a:extLst>
                <a:ext uri="{FF2B5EF4-FFF2-40B4-BE49-F238E27FC236}">
                  <a16:creationId xmlns="" xmlns:a16="http://schemas.microsoft.com/office/drawing/2014/main" id="{AC02BC28-AA79-4BFA-A9FC-DE562AABF08A}"/>
                </a:ext>
              </a:extLst>
            </p:cNvPr>
            <p:cNvSpPr>
              <a:spLocks/>
            </p:cNvSpPr>
            <p:nvPr/>
          </p:nvSpPr>
          <p:spPr bwMode="auto">
            <a:xfrm>
              <a:off x="320" y="956"/>
              <a:ext cx="84" cy="43"/>
            </a:xfrm>
            <a:custGeom>
              <a:avLst/>
              <a:gdLst>
                <a:gd name="T0" fmla="*/ 2 w 35"/>
                <a:gd name="T1" fmla="*/ 17 h 18"/>
                <a:gd name="T2" fmla="*/ 0 w 35"/>
                <a:gd name="T3" fmla="*/ 14 h 18"/>
                <a:gd name="T4" fmla="*/ 4 w 35"/>
                <a:gd name="T5" fmla="*/ 11 h 18"/>
                <a:gd name="T6" fmla="*/ 29 w 35"/>
                <a:gd name="T7" fmla="*/ 1 h 18"/>
                <a:gd name="T8" fmla="*/ 34 w 35"/>
                <a:gd name="T9" fmla="*/ 2 h 18"/>
                <a:gd name="T10" fmla="*/ 33 w 35"/>
                <a:gd name="T11" fmla="*/ 7 h 18"/>
                <a:gd name="T12" fmla="*/ 4 w 35"/>
                <a:gd name="T13" fmla="*/ 18 h 18"/>
                <a:gd name="T14" fmla="*/ 2 w 35"/>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 h="18">
                  <a:moveTo>
                    <a:pt x="2" y="17"/>
                  </a:moveTo>
                  <a:cubicBezTo>
                    <a:pt x="1" y="16"/>
                    <a:pt x="1" y="15"/>
                    <a:pt x="0" y="14"/>
                  </a:cubicBezTo>
                  <a:cubicBezTo>
                    <a:pt x="0" y="13"/>
                    <a:pt x="2" y="11"/>
                    <a:pt x="4" y="11"/>
                  </a:cubicBezTo>
                  <a:cubicBezTo>
                    <a:pt x="13" y="9"/>
                    <a:pt x="22" y="6"/>
                    <a:pt x="29" y="1"/>
                  </a:cubicBezTo>
                  <a:cubicBezTo>
                    <a:pt x="31" y="0"/>
                    <a:pt x="33" y="1"/>
                    <a:pt x="34" y="2"/>
                  </a:cubicBezTo>
                  <a:cubicBezTo>
                    <a:pt x="35" y="4"/>
                    <a:pt x="35" y="6"/>
                    <a:pt x="33" y="7"/>
                  </a:cubicBezTo>
                  <a:cubicBezTo>
                    <a:pt x="25" y="13"/>
                    <a:pt x="15" y="16"/>
                    <a:pt x="4" y="18"/>
                  </a:cubicBezTo>
                  <a:cubicBezTo>
                    <a:pt x="3" y="18"/>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34">
              <a:extLst>
                <a:ext uri="{FF2B5EF4-FFF2-40B4-BE49-F238E27FC236}">
                  <a16:creationId xmlns="" xmlns:a16="http://schemas.microsoft.com/office/drawing/2014/main" id="{DA15A4FB-582C-452B-93DC-369A7E3D52E5}"/>
                </a:ext>
              </a:extLst>
            </p:cNvPr>
            <p:cNvSpPr>
              <a:spLocks/>
            </p:cNvSpPr>
            <p:nvPr/>
          </p:nvSpPr>
          <p:spPr bwMode="auto">
            <a:xfrm>
              <a:off x="432" y="1061"/>
              <a:ext cx="43" cy="38"/>
            </a:xfrm>
            <a:custGeom>
              <a:avLst/>
              <a:gdLst>
                <a:gd name="T0" fmla="*/ 2 w 18"/>
                <a:gd name="T1" fmla="*/ 15 h 16"/>
                <a:gd name="T2" fmla="*/ 1 w 18"/>
                <a:gd name="T3" fmla="*/ 14 h 16"/>
                <a:gd name="T4" fmla="*/ 2 w 18"/>
                <a:gd name="T5" fmla="*/ 9 h 16"/>
                <a:gd name="T6" fmla="*/ 12 w 18"/>
                <a:gd name="T7" fmla="*/ 1 h 16"/>
                <a:gd name="T8" fmla="*/ 17 w 18"/>
                <a:gd name="T9" fmla="*/ 2 h 16"/>
                <a:gd name="T10" fmla="*/ 16 w 18"/>
                <a:gd name="T11" fmla="*/ 7 h 16"/>
                <a:gd name="T12" fmla="*/ 6 w 18"/>
                <a:gd name="T13" fmla="*/ 15 h 16"/>
                <a:gd name="T14" fmla="*/ 2 w 18"/>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6">
                  <a:moveTo>
                    <a:pt x="2" y="15"/>
                  </a:moveTo>
                  <a:cubicBezTo>
                    <a:pt x="2" y="14"/>
                    <a:pt x="1" y="14"/>
                    <a:pt x="1" y="14"/>
                  </a:cubicBezTo>
                  <a:cubicBezTo>
                    <a:pt x="0" y="12"/>
                    <a:pt x="0" y="10"/>
                    <a:pt x="2" y="9"/>
                  </a:cubicBezTo>
                  <a:cubicBezTo>
                    <a:pt x="12" y="1"/>
                    <a:pt x="12" y="1"/>
                    <a:pt x="12" y="1"/>
                  </a:cubicBezTo>
                  <a:cubicBezTo>
                    <a:pt x="14" y="0"/>
                    <a:pt x="16" y="0"/>
                    <a:pt x="17" y="2"/>
                  </a:cubicBezTo>
                  <a:cubicBezTo>
                    <a:pt x="18" y="3"/>
                    <a:pt x="18" y="5"/>
                    <a:pt x="16" y="7"/>
                  </a:cubicBezTo>
                  <a:cubicBezTo>
                    <a:pt x="6" y="15"/>
                    <a:pt x="6" y="15"/>
                    <a:pt x="6" y="15"/>
                  </a:cubicBezTo>
                  <a:cubicBezTo>
                    <a:pt x="5"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a:extLst>
                <a:ext uri="{FF2B5EF4-FFF2-40B4-BE49-F238E27FC236}">
                  <a16:creationId xmlns="" xmlns:a16="http://schemas.microsoft.com/office/drawing/2014/main" id="{A37D6CA3-0C76-497B-9006-5097EEC285DF}"/>
                </a:ext>
              </a:extLst>
            </p:cNvPr>
            <p:cNvSpPr>
              <a:spLocks/>
            </p:cNvSpPr>
            <p:nvPr/>
          </p:nvSpPr>
          <p:spPr bwMode="auto">
            <a:xfrm>
              <a:off x="537" y="1154"/>
              <a:ext cx="48" cy="90"/>
            </a:xfrm>
            <a:custGeom>
              <a:avLst/>
              <a:gdLst>
                <a:gd name="T0" fmla="*/ 2 w 20"/>
                <a:gd name="T1" fmla="*/ 37 h 38"/>
                <a:gd name="T2" fmla="*/ 1 w 20"/>
                <a:gd name="T3" fmla="*/ 33 h 38"/>
                <a:gd name="T4" fmla="*/ 13 w 20"/>
                <a:gd name="T5" fmla="*/ 3 h 38"/>
                <a:gd name="T6" fmla="*/ 17 w 20"/>
                <a:gd name="T7" fmla="*/ 0 h 38"/>
                <a:gd name="T8" fmla="*/ 20 w 20"/>
                <a:gd name="T9" fmla="*/ 5 h 38"/>
                <a:gd name="T10" fmla="*/ 7 w 20"/>
                <a:gd name="T11" fmla="*/ 36 h 38"/>
                <a:gd name="T12" fmla="*/ 3 w 20"/>
                <a:gd name="T13" fmla="*/ 37 h 38"/>
                <a:gd name="T14" fmla="*/ 2 w 20"/>
                <a:gd name="T15" fmla="*/ 37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8">
                  <a:moveTo>
                    <a:pt x="2" y="37"/>
                  </a:moveTo>
                  <a:cubicBezTo>
                    <a:pt x="1" y="36"/>
                    <a:pt x="0" y="34"/>
                    <a:pt x="1" y="33"/>
                  </a:cubicBezTo>
                  <a:cubicBezTo>
                    <a:pt x="6" y="23"/>
                    <a:pt x="10" y="13"/>
                    <a:pt x="13" y="3"/>
                  </a:cubicBezTo>
                  <a:cubicBezTo>
                    <a:pt x="14" y="1"/>
                    <a:pt x="16" y="0"/>
                    <a:pt x="17" y="0"/>
                  </a:cubicBezTo>
                  <a:cubicBezTo>
                    <a:pt x="19" y="1"/>
                    <a:pt x="20" y="3"/>
                    <a:pt x="20" y="5"/>
                  </a:cubicBezTo>
                  <a:cubicBezTo>
                    <a:pt x="17" y="16"/>
                    <a:pt x="13" y="26"/>
                    <a:pt x="7" y="36"/>
                  </a:cubicBezTo>
                  <a:cubicBezTo>
                    <a:pt x="7" y="38"/>
                    <a:pt x="4" y="38"/>
                    <a:pt x="3" y="37"/>
                  </a:cubicBezTo>
                  <a:cubicBezTo>
                    <a:pt x="3" y="37"/>
                    <a:pt x="3" y="37"/>
                    <a:pt x="2" y="3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6">
              <a:extLst>
                <a:ext uri="{FF2B5EF4-FFF2-40B4-BE49-F238E27FC236}">
                  <a16:creationId xmlns="" xmlns:a16="http://schemas.microsoft.com/office/drawing/2014/main" id="{DDEFEF98-B275-4CA1-9A67-BD1B9F1303BC}"/>
                </a:ext>
              </a:extLst>
            </p:cNvPr>
            <p:cNvSpPr>
              <a:spLocks/>
            </p:cNvSpPr>
            <p:nvPr/>
          </p:nvSpPr>
          <p:spPr bwMode="auto">
            <a:xfrm>
              <a:off x="668" y="1206"/>
              <a:ext cx="29" cy="43"/>
            </a:xfrm>
            <a:custGeom>
              <a:avLst/>
              <a:gdLst>
                <a:gd name="T0" fmla="*/ 2 w 12"/>
                <a:gd name="T1" fmla="*/ 17 h 18"/>
                <a:gd name="T2" fmla="*/ 1 w 12"/>
                <a:gd name="T3" fmla="*/ 13 h 18"/>
                <a:gd name="T4" fmla="*/ 5 w 12"/>
                <a:gd name="T5" fmla="*/ 2 h 18"/>
                <a:gd name="T6" fmla="*/ 9 w 12"/>
                <a:gd name="T7" fmla="*/ 0 h 18"/>
                <a:gd name="T8" fmla="*/ 11 w 12"/>
                <a:gd name="T9" fmla="*/ 5 h 18"/>
                <a:gd name="T10" fmla="*/ 7 w 12"/>
                <a:gd name="T11" fmla="*/ 15 h 18"/>
                <a:gd name="T12" fmla="*/ 3 w 12"/>
                <a:gd name="T13" fmla="*/ 17 h 18"/>
                <a:gd name="T14" fmla="*/ 2 w 12"/>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2" y="17"/>
                  </a:moveTo>
                  <a:cubicBezTo>
                    <a:pt x="1" y="16"/>
                    <a:pt x="0" y="14"/>
                    <a:pt x="1" y="13"/>
                  </a:cubicBezTo>
                  <a:cubicBezTo>
                    <a:pt x="5" y="2"/>
                    <a:pt x="5" y="2"/>
                    <a:pt x="5" y="2"/>
                  </a:cubicBezTo>
                  <a:cubicBezTo>
                    <a:pt x="5" y="1"/>
                    <a:pt x="7" y="0"/>
                    <a:pt x="9" y="0"/>
                  </a:cubicBezTo>
                  <a:cubicBezTo>
                    <a:pt x="11" y="1"/>
                    <a:pt x="12" y="3"/>
                    <a:pt x="11" y="5"/>
                  </a:cubicBezTo>
                  <a:cubicBezTo>
                    <a:pt x="7" y="15"/>
                    <a:pt x="7" y="15"/>
                    <a:pt x="7" y="15"/>
                  </a:cubicBezTo>
                  <a:cubicBezTo>
                    <a:pt x="6" y="17"/>
                    <a:pt x="4" y="18"/>
                    <a:pt x="3" y="17"/>
                  </a:cubicBezTo>
                  <a:cubicBezTo>
                    <a:pt x="2" y="17"/>
                    <a:pt x="2"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37">
              <a:extLst>
                <a:ext uri="{FF2B5EF4-FFF2-40B4-BE49-F238E27FC236}">
                  <a16:creationId xmlns="" xmlns:a16="http://schemas.microsoft.com/office/drawing/2014/main" id="{58301109-CBF1-45C1-88F1-84940B6CDDE4}"/>
                </a:ext>
              </a:extLst>
            </p:cNvPr>
            <p:cNvSpPr>
              <a:spLocks/>
            </p:cNvSpPr>
            <p:nvPr/>
          </p:nvSpPr>
          <p:spPr bwMode="auto">
            <a:xfrm>
              <a:off x="1166" y="546"/>
              <a:ext cx="58" cy="36"/>
            </a:xfrm>
            <a:custGeom>
              <a:avLst/>
              <a:gdLst>
                <a:gd name="T0" fmla="*/ 2 w 24"/>
                <a:gd name="T1" fmla="*/ 14 h 15"/>
                <a:gd name="T2" fmla="*/ 2 w 24"/>
                <a:gd name="T3" fmla="*/ 13 h 15"/>
                <a:gd name="T4" fmla="*/ 2 w 24"/>
                <a:gd name="T5" fmla="*/ 8 h 15"/>
                <a:gd name="T6" fmla="*/ 19 w 24"/>
                <a:gd name="T7" fmla="*/ 1 h 15"/>
                <a:gd name="T8" fmla="*/ 23 w 24"/>
                <a:gd name="T9" fmla="*/ 3 h 15"/>
                <a:gd name="T10" fmla="*/ 21 w 24"/>
                <a:gd name="T11" fmla="*/ 7 h 15"/>
                <a:gd name="T12" fmla="*/ 7 w 24"/>
                <a:gd name="T13" fmla="*/ 14 h 15"/>
                <a:gd name="T14" fmla="*/ 2 w 24"/>
                <a:gd name="T15" fmla="*/ 14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5">
                  <a:moveTo>
                    <a:pt x="2" y="14"/>
                  </a:moveTo>
                  <a:cubicBezTo>
                    <a:pt x="2" y="14"/>
                    <a:pt x="2" y="14"/>
                    <a:pt x="2" y="13"/>
                  </a:cubicBezTo>
                  <a:cubicBezTo>
                    <a:pt x="0" y="12"/>
                    <a:pt x="1" y="10"/>
                    <a:pt x="2" y="8"/>
                  </a:cubicBezTo>
                  <a:cubicBezTo>
                    <a:pt x="7" y="5"/>
                    <a:pt x="13" y="2"/>
                    <a:pt x="19" y="1"/>
                  </a:cubicBezTo>
                  <a:cubicBezTo>
                    <a:pt x="21" y="0"/>
                    <a:pt x="23" y="1"/>
                    <a:pt x="23" y="3"/>
                  </a:cubicBezTo>
                  <a:cubicBezTo>
                    <a:pt x="24" y="5"/>
                    <a:pt x="22" y="7"/>
                    <a:pt x="21" y="7"/>
                  </a:cubicBezTo>
                  <a:cubicBezTo>
                    <a:pt x="15" y="9"/>
                    <a:pt x="11" y="11"/>
                    <a:pt x="7" y="14"/>
                  </a:cubicBezTo>
                  <a:cubicBezTo>
                    <a:pt x="5" y="15"/>
                    <a:pt x="4" y="15"/>
                    <a:pt x="2"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38">
              <a:extLst>
                <a:ext uri="{FF2B5EF4-FFF2-40B4-BE49-F238E27FC236}">
                  <a16:creationId xmlns="" xmlns:a16="http://schemas.microsoft.com/office/drawing/2014/main" id="{EEC356D2-5A16-4CB2-9FFD-F6A6054983D1}"/>
                </a:ext>
              </a:extLst>
            </p:cNvPr>
            <p:cNvSpPr>
              <a:spLocks/>
            </p:cNvSpPr>
            <p:nvPr/>
          </p:nvSpPr>
          <p:spPr bwMode="auto">
            <a:xfrm>
              <a:off x="1252" y="744"/>
              <a:ext cx="60" cy="26"/>
            </a:xfrm>
            <a:custGeom>
              <a:avLst/>
              <a:gdLst>
                <a:gd name="T0" fmla="*/ 2 w 25"/>
                <a:gd name="T1" fmla="*/ 10 h 11"/>
                <a:gd name="T2" fmla="*/ 1 w 25"/>
                <a:gd name="T3" fmla="*/ 9 h 11"/>
                <a:gd name="T4" fmla="*/ 3 w 25"/>
                <a:gd name="T5" fmla="*/ 4 h 11"/>
                <a:gd name="T6" fmla="*/ 21 w 25"/>
                <a:gd name="T7" fmla="*/ 0 h 11"/>
                <a:gd name="T8" fmla="*/ 25 w 25"/>
                <a:gd name="T9" fmla="*/ 3 h 11"/>
                <a:gd name="T10" fmla="*/ 21 w 25"/>
                <a:gd name="T11" fmla="*/ 7 h 11"/>
                <a:gd name="T12" fmla="*/ 5 w 25"/>
                <a:gd name="T13" fmla="*/ 11 h 11"/>
                <a:gd name="T14" fmla="*/ 2 w 25"/>
                <a:gd name="T15" fmla="*/ 10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11">
                  <a:moveTo>
                    <a:pt x="2" y="10"/>
                  </a:moveTo>
                  <a:cubicBezTo>
                    <a:pt x="1" y="10"/>
                    <a:pt x="1" y="9"/>
                    <a:pt x="1" y="9"/>
                  </a:cubicBezTo>
                  <a:cubicBezTo>
                    <a:pt x="0" y="7"/>
                    <a:pt x="1" y="5"/>
                    <a:pt x="3" y="4"/>
                  </a:cubicBezTo>
                  <a:cubicBezTo>
                    <a:pt x="8" y="2"/>
                    <a:pt x="15" y="1"/>
                    <a:pt x="21" y="0"/>
                  </a:cubicBezTo>
                  <a:cubicBezTo>
                    <a:pt x="23" y="0"/>
                    <a:pt x="24" y="1"/>
                    <a:pt x="25" y="3"/>
                  </a:cubicBezTo>
                  <a:cubicBezTo>
                    <a:pt x="25" y="5"/>
                    <a:pt x="23" y="7"/>
                    <a:pt x="21" y="7"/>
                  </a:cubicBezTo>
                  <a:cubicBezTo>
                    <a:pt x="16" y="7"/>
                    <a:pt x="10" y="9"/>
                    <a:pt x="5" y="11"/>
                  </a:cubicBezTo>
                  <a:cubicBezTo>
                    <a:pt x="4" y="11"/>
                    <a:pt x="3" y="11"/>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39">
              <a:extLst>
                <a:ext uri="{FF2B5EF4-FFF2-40B4-BE49-F238E27FC236}">
                  <a16:creationId xmlns="" xmlns:a16="http://schemas.microsoft.com/office/drawing/2014/main" id="{66A3E6D6-8340-47F8-B4D1-331A2C2677A4}"/>
                </a:ext>
              </a:extLst>
            </p:cNvPr>
            <p:cNvSpPr>
              <a:spLocks/>
            </p:cNvSpPr>
            <p:nvPr/>
          </p:nvSpPr>
          <p:spPr bwMode="auto">
            <a:xfrm>
              <a:off x="1231" y="977"/>
              <a:ext cx="57" cy="39"/>
            </a:xfrm>
            <a:custGeom>
              <a:avLst/>
              <a:gdLst>
                <a:gd name="T0" fmla="*/ 2 w 24"/>
                <a:gd name="T1" fmla="*/ 7 h 16"/>
                <a:gd name="T2" fmla="*/ 0 w 24"/>
                <a:gd name="T3" fmla="*/ 3 h 16"/>
                <a:gd name="T4" fmla="*/ 5 w 24"/>
                <a:gd name="T5" fmla="*/ 1 h 16"/>
                <a:gd name="T6" fmla="*/ 22 w 24"/>
                <a:gd name="T7" fmla="*/ 9 h 16"/>
                <a:gd name="T8" fmla="*/ 23 w 24"/>
                <a:gd name="T9" fmla="*/ 13 h 16"/>
                <a:gd name="T10" fmla="*/ 19 w 24"/>
                <a:gd name="T11" fmla="*/ 15 h 16"/>
                <a:gd name="T12" fmla="*/ 2 w 24"/>
                <a:gd name="T13" fmla="*/ 7 h 16"/>
                <a:gd name="T14" fmla="*/ 2 w 24"/>
                <a:gd name="T15" fmla="*/ 7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6">
                  <a:moveTo>
                    <a:pt x="2" y="7"/>
                  </a:moveTo>
                  <a:cubicBezTo>
                    <a:pt x="0" y="6"/>
                    <a:pt x="0" y="4"/>
                    <a:pt x="0" y="3"/>
                  </a:cubicBezTo>
                  <a:cubicBezTo>
                    <a:pt x="1" y="1"/>
                    <a:pt x="3" y="0"/>
                    <a:pt x="5" y="1"/>
                  </a:cubicBezTo>
                  <a:cubicBezTo>
                    <a:pt x="22" y="9"/>
                    <a:pt x="22" y="9"/>
                    <a:pt x="22" y="9"/>
                  </a:cubicBezTo>
                  <a:cubicBezTo>
                    <a:pt x="23" y="9"/>
                    <a:pt x="24" y="12"/>
                    <a:pt x="23" y="13"/>
                  </a:cubicBezTo>
                  <a:cubicBezTo>
                    <a:pt x="22" y="15"/>
                    <a:pt x="20" y="16"/>
                    <a:pt x="19" y="15"/>
                  </a:cubicBezTo>
                  <a:cubicBezTo>
                    <a:pt x="2" y="7"/>
                    <a:pt x="2" y="7"/>
                    <a:pt x="2"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40">
              <a:extLst>
                <a:ext uri="{FF2B5EF4-FFF2-40B4-BE49-F238E27FC236}">
                  <a16:creationId xmlns="" xmlns:a16="http://schemas.microsoft.com/office/drawing/2014/main" id="{CFA677FA-2772-47D4-8505-6CA8B600DFF9}"/>
                </a:ext>
              </a:extLst>
            </p:cNvPr>
            <p:cNvSpPr>
              <a:spLocks/>
            </p:cNvSpPr>
            <p:nvPr/>
          </p:nvSpPr>
          <p:spPr bwMode="auto">
            <a:xfrm>
              <a:off x="1073" y="1173"/>
              <a:ext cx="43" cy="60"/>
            </a:xfrm>
            <a:custGeom>
              <a:avLst/>
              <a:gdLst>
                <a:gd name="T0" fmla="*/ 12 w 18"/>
                <a:gd name="T1" fmla="*/ 24 h 25"/>
                <a:gd name="T2" fmla="*/ 12 w 18"/>
                <a:gd name="T3" fmla="*/ 24 h 25"/>
                <a:gd name="T4" fmla="*/ 1 w 18"/>
                <a:gd name="T5" fmla="*/ 4 h 25"/>
                <a:gd name="T6" fmla="*/ 4 w 18"/>
                <a:gd name="T7" fmla="*/ 0 h 25"/>
                <a:gd name="T8" fmla="*/ 8 w 18"/>
                <a:gd name="T9" fmla="*/ 3 h 25"/>
                <a:gd name="T10" fmla="*/ 16 w 18"/>
                <a:gd name="T11" fmla="*/ 19 h 25"/>
                <a:gd name="T12" fmla="*/ 17 w 18"/>
                <a:gd name="T13" fmla="*/ 24 h 25"/>
                <a:gd name="T14" fmla="*/ 12 w 18"/>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12" y="24"/>
                  </a:moveTo>
                  <a:cubicBezTo>
                    <a:pt x="12" y="24"/>
                    <a:pt x="12" y="24"/>
                    <a:pt x="12" y="24"/>
                  </a:cubicBezTo>
                  <a:cubicBezTo>
                    <a:pt x="6" y="19"/>
                    <a:pt x="2" y="11"/>
                    <a:pt x="1" y="4"/>
                  </a:cubicBezTo>
                  <a:cubicBezTo>
                    <a:pt x="0" y="2"/>
                    <a:pt x="2" y="0"/>
                    <a:pt x="4" y="0"/>
                  </a:cubicBezTo>
                  <a:cubicBezTo>
                    <a:pt x="6" y="0"/>
                    <a:pt x="7" y="1"/>
                    <a:pt x="8" y="3"/>
                  </a:cubicBezTo>
                  <a:cubicBezTo>
                    <a:pt x="8" y="9"/>
                    <a:pt x="12" y="15"/>
                    <a:pt x="16" y="19"/>
                  </a:cubicBezTo>
                  <a:cubicBezTo>
                    <a:pt x="18" y="20"/>
                    <a:pt x="18" y="22"/>
                    <a:pt x="17" y="24"/>
                  </a:cubicBezTo>
                  <a:cubicBezTo>
                    <a:pt x="16" y="25"/>
                    <a:pt x="14" y="25"/>
                    <a:pt x="12"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41">
              <a:extLst>
                <a:ext uri="{FF2B5EF4-FFF2-40B4-BE49-F238E27FC236}">
                  <a16:creationId xmlns="" xmlns:a16="http://schemas.microsoft.com/office/drawing/2014/main" id="{2A987036-D0C5-4D66-82EA-EA0E4B3E8176}"/>
                </a:ext>
              </a:extLst>
            </p:cNvPr>
            <p:cNvSpPr>
              <a:spLocks/>
            </p:cNvSpPr>
            <p:nvPr/>
          </p:nvSpPr>
          <p:spPr bwMode="auto">
            <a:xfrm>
              <a:off x="859" y="1233"/>
              <a:ext cx="33" cy="54"/>
            </a:xfrm>
            <a:custGeom>
              <a:avLst/>
              <a:gdLst>
                <a:gd name="T0" fmla="*/ 8 w 14"/>
                <a:gd name="T1" fmla="*/ 22 h 23"/>
                <a:gd name="T2" fmla="*/ 7 w 14"/>
                <a:gd name="T3" fmla="*/ 21 h 23"/>
                <a:gd name="T4" fmla="*/ 1 w 14"/>
                <a:gd name="T5" fmla="*/ 5 h 23"/>
                <a:gd name="T6" fmla="*/ 2 w 14"/>
                <a:gd name="T7" fmla="*/ 1 h 23"/>
                <a:gd name="T8" fmla="*/ 7 w 14"/>
                <a:gd name="T9" fmla="*/ 3 h 23"/>
                <a:gd name="T10" fmla="*/ 13 w 14"/>
                <a:gd name="T11" fmla="*/ 18 h 23"/>
                <a:gd name="T12" fmla="*/ 12 w 14"/>
                <a:gd name="T13" fmla="*/ 23 h 23"/>
                <a:gd name="T14" fmla="*/ 8 w 14"/>
                <a:gd name="T15" fmla="*/ 2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3">
                  <a:moveTo>
                    <a:pt x="8" y="22"/>
                  </a:moveTo>
                  <a:cubicBezTo>
                    <a:pt x="8" y="22"/>
                    <a:pt x="7" y="21"/>
                    <a:pt x="7" y="21"/>
                  </a:cubicBezTo>
                  <a:cubicBezTo>
                    <a:pt x="1" y="5"/>
                    <a:pt x="1" y="5"/>
                    <a:pt x="1" y="5"/>
                  </a:cubicBezTo>
                  <a:cubicBezTo>
                    <a:pt x="0" y="3"/>
                    <a:pt x="1" y="1"/>
                    <a:pt x="2" y="1"/>
                  </a:cubicBezTo>
                  <a:cubicBezTo>
                    <a:pt x="4" y="0"/>
                    <a:pt x="6" y="1"/>
                    <a:pt x="7" y="3"/>
                  </a:cubicBezTo>
                  <a:cubicBezTo>
                    <a:pt x="13" y="18"/>
                    <a:pt x="13" y="18"/>
                    <a:pt x="13" y="18"/>
                  </a:cubicBezTo>
                  <a:cubicBezTo>
                    <a:pt x="14" y="20"/>
                    <a:pt x="13" y="22"/>
                    <a:pt x="12" y="23"/>
                  </a:cubicBezTo>
                  <a:cubicBezTo>
                    <a:pt x="10" y="23"/>
                    <a:pt x="9" y="23"/>
                    <a:pt x="8"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42">
              <a:extLst>
                <a:ext uri="{FF2B5EF4-FFF2-40B4-BE49-F238E27FC236}">
                  <a16:creationId xmlns="" xmlns:a16="http://schemas.microsoft.com/office/drawing/2014/main" id="{BE82E35C-9EC5-4F23-9F73-783EF3294571}"/>
                </a:ext>
              </a:extLst>
            </p:cNvPr>
            <p:cNvSpPr>
              <a:spLocks/>
            </p:cNvSpPr>
            <p:nvPr/>
          </p:nvSpPr>
          <p:spPr bwMode="auto">
            <a:xfrm>
              <a:off x="1095" y="338"/>
              <a:ext cx="155" cy="158"/>
            </a:xfrm>
            <a:custGeom>
              <a:avLst/>
              <a:gdLst>
                <a:gd name="T0" fmla="*/ 2 w 65"/>
                <a:gd name="T1" fmla="*/ 66 h 66"/>
                <a:gd name="T2" fmla="*/ 1 w 65"/>
                <a:gd name="T3" fmla="*/ 65 h 66"/>
                <a:gd name="T4" fmla="*/ 1 w 65"/>
                <a:gd name="T5" fmla="*/ 60 h 66"/>
                <a:gd name="T6" fmla="*/ 58 w 65"/>
                <a:gd name="T7" fmla="*/ 2 h 66"/>
                <a:gd name="T8" fmla="*/ 63 w 65"/>
                <a:gd name="T9" fmla="*/ 2 h 66"/>
                <a:gd name="T10" fmla="*/ 63 w 65"/>
                <a:gd name="T11" fmla="*/ 6 h 66"/>
                <a:gd name="T12" fmla="*/ 6 w 65"/>
                <a:gd name="T13" fmla="*/ 65 h 66"/>
                <a:gd name="T14" fmla="*/ 2 w 65"/>
                <a:gd name="T15" fmla="*/ 66 h 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 h="66">
                  <a:moveTo>
                    <a:pt x="2" y="66"/>
                  </a:moveTo>
                  <a:cubicBezTo>
                    <a:pt x="2" y="65"/>
                    <a:pt x="2" y="65"/>
                    <a:pt x="1" y="65"/>
                  </a:cubicBezTo>
                  <a:cubicBezTo>
                    <a:pt x="0" y="64"/>
                    <a:pt x="0" y="62"/>
                    <a:pt x="1" y="60"/>
                  </a:cubicBezTo>
                  <a:cubicBezTo>
                    <a:pt x="58" y="2"/>
                    <a:pt x="58" y="2"/>
                    <a:pt x="58" y="2"/>
                  </a:cubicBezTo>
                  <a:cubicBezTo>
                    <a:pt x="60" y="0"/>
                    <a:pt x="62" y="0"/>
                    <a:pt x="63" y="2"/>
                  </a:cubicBezTo>
                  <a:cubicBezTo>
                    <a:pt x="65" y="3"/>
                    <a:pt x="65" y="5"/>
                    <a:pt x="63" y="6"/>
                  </a:cubicBezTo>
                  <a:cubicBezTo>
                    <a:pt x="6" y="65"/>
                    <a:pt x="6" y="65"/>
                    <a:pt x="6" y="65"/>
                  </a:cubicBezTo>
                  <a:cubicBezTo>
                    <a:pt x="5" y="66"/>
                    <a:pt x="3" y="66"/>
                    <a:pt x="2" y="6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43">
              <a:extLst>
                <a:ext uri="{FF2B5EF4-FFF2-40B4-BE49-F238E27FC236}">
                  <a16:creationId xmlns="" xmlns:a16="http://schemas.microsoft.com/office/drawing/2014/main" id="{153CEDE8-5D83-4979-ABD9-F4A491BE9670}"/>
                </a:ext>
              </a:extLst>
            </p:cNvPr>
            <p:cNvSpPr>
              <a:spLocks/>
            </p:cNvSpPr>
            <p:nvPr/>
          </p:nvSpPr>
          <p:spPr bwMode="auto">
            <a:xfrm>
              <a:off x="1219" y="563"/>
              <a:ext cx="190" cy="109"/>
            </a:xfrm>
            <a:custGeom>
              <a:avLst/>
              <a:gdLst>
                <a:gd name="T0" fmla="*/ 2 w 80"/>
                <a:gd name="T1" fmla="*/ 46 h 46"/>
                <a:gd name="T2" fmla="*/ 0 w 80"/>
                <a:gd name="T3" fmla="*/ 44 h 46"/>
                <a:gd name="T4" fmla="*/ 3 w 80"/>
                <a:gd name="T5" fmla="*/ 40 h 46"/>
                <a:gd name="T6" fmla="*/ 74 w 80"/>
                <a:gd name="T7" fmla="*/ 2 h 46"/>
                <a:gd name="T8" fmla="*/ 79 w 80"/>
                <a:gd name="T9" fmla="*/ 2 h 46"/>
                <a:gd name="T10" fmla="*/ 78 w 80"/>
                <a:gd name="T11" fmla="*/ 7 h 46"/>
                <a:gd name="T12" fmla="*/ 5 w 80"/>
                <a:gd name="T13" fmla="*/ 46 h 46"/>
                <a:gd name="T14" fmla="*/ 2 w 80"/>
                <a:gd name="T15" fmla="*/ 46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6">
                  <a:moveTo>
                    <a:pt x="2" y="46"/>
                  </a:moveTo>
                  <a:cubicBezTo>
                    <a:pt x="1" y="45"/>
                    <a:pt x="1" y="45"/>
                    <a:pt x="0" y="44"/>
                  </a:cubicBezTo>
                  <a:cubicBezTo>
                    <a:pt x="0" y="42"/>
                    <a:pt x="1" y="40"/>
                    <a:pt x="3" y="40"/>
                  </a:cubicBezTo>
                  <a:cubicBezTo>
                    <a:pt x="29" y="31"/>
                    <a:pt x="53" y="18"/>
                    <a:pt x="74" y="2"/>
                  </a:cubicBezTo>
                  <a:cubicBezTo>
                    <a:pt x="75" y="0"/>
                    <a:pt x="77" y="1"/>
                    <a:pt x="79" y="2"/>
                  </a:cubicBezTo>
                  <a:cubicBezTo>
                    <a:pt x="80" y="4"/>
                    <a:pt x="79" y="6"/>
                    <a:pt x="78" y="7"/>
                  </a:cubicBezTo>
                  <a:cubicBezTo>
                    <a:pt x="56" y="24"/>
                    <a:pt x="32" y="37"/>
                    <a:pt x="5" y="46"/>
                  </a:cubicBezTo>
                  <a:cubicBezTo>
                    <a:pt x="4" y="46"/>
                    <a:pt x="3" y="46"/>
                    <a:pt x="2"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44">
              <a:extLst>
                <a:ext uri="{FF2B5EF4-FFF2-40B4-BE49-F238E27FC236}">
                  <a16:creationId xmlns="" xmlns:a16="http://schemas.microsoft.com/office/drawing/2014/main" id="{718AADE7-1199-4F91-90E2-89C4120A0EC3}"/>
                </a:ext>
              </a:extLst>
            </p:cNvPr>
            <p:cNvSpPr>
              <a:spLocks/>
            </p:cNvSpPr>
            <p:nvPr/>
          </p:nvSpPr>
          <p:spPr bwMode="auto">
            <a:xfrm>
              <a:off x="1257" y="868"/>
              <a:ext cx="169" cy="24"/>
            </a:xfrm>
            <a:custGeom>
              <a:avLst/>
              <a:gdLst>
                <a:gd name="T0" fmla="*/ 1 w 71"/>
                <a:gd name="T1" fmla="*/ 9 h 10"/>
                <a:gd name="T2" fmla="*/ 0 w 71"/>
                <a:gd name="T3" fmla="*/ 6 h 10"/>
                <a:gd name="T4" fmla="*/ 3 w 71"/>
                <a:gd name="T5" fmla="*/ 3 h 10"/>
                <a:gd name="T6" fmla="*/ 67 w 71"/>
                <a:gd name="T7" fmla="*/ 0 h 10"/>
                <a:gd name="T8" fmla="*/ 71 w 71"/>
                <a:gd name="T9" fmla="*/ 4 h 10"/>
                <a:gd name="T10" fmla="*/ 67 w 71"/>
                <a:gd name="T11" fmla="*/ 7 h 10"/>
                <a:gd name="T12" fmla="*/ 3 w 71"/>
                <a:gd name="T13" fmla="*/ 10 h 10"/>
                <a:gd name="T14" fmla="*/ 1 w 71"/>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10">
                  <a:moveTo>
                    <a:pt x="1" y="9"/>
                  </a:moveTo>
                  <a:cubicBezTo>
                    <a:pt x="0" y="9"/>
                    <a:pt x="0" y="8"/>
                    <a:pt x="0" y="6"/>
                  </a:cubicBezTo>
                  <a:cubicBezTo>
                    <a:pt x="0" y="4"/>
                    <a:pt x="1" y="3"/>
                    <a:pt x="3" y="3"/>
                  </a:cubicBezTo>
                  <a:cubicBezTo>
                    <a:pt x="67" y="0"/>
                    <a:pt x="67" y="0"/>
                    <a:pt x="67" y="0"/>
                  </a:cubicBezTo>
                  <a:cubicBezTo>
                    <a:pt x="69" y="0"/>
                    <a:pt x="71" y="2"/>
                    <a:pt x="71" y="4"/>
                  </a:cubicBezTo>
                  <a:cubicBezTo>
                    <a:pt x="71" y="6"/>
                    <a:pt x="69" y="7"/>
                    <a:pt x="67" y="7"/>
                  </a:cubicBezTo>
                  <a:cubicBezTo>
                    <a:pt x="3" y="10"/>
                    <a:pt x="3" y="10"/>
                    <a:pt x="3" y="10"/>
                  </a:cubicBezTo>
                  <a:cubicBezTo>
                    <a:pt x="3" y="10"/>
                    <a:pt x="2" y="10"/>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45">
              <a:extLst>
                <a:ext uri="{FF2B5EF4-FFF2-40B4-BE49-F238E27FC236}">
                  <a16:creationId xmlns="" xmlns:a16="http://schemas.microsoft.com/office/drawing/2014/main" id="{AD449D6D-B691-4312-BB63-A91E698CECC2}"/>
                </a:ext>
              </a:extLst>
            </p:cNvPr>
            <p:cNvSpPr>
              <a:spLocks/>
            </p:cNvSpPr>
            <p:nvPr/>
          </p:nvSpPr>
          <p:spPr bwMode="auto">
            <a:xfrm>
              <a:off x="1162" y="1099"/>
              <a:ext cx="145" cy="122"/>
            </a:xfrm>
            <a:custGeom>
              <a:avLst/>
              <a:gdLst>
                <a:gd name="T0" fmla="*/ 55 w 61"/>
                <a:gd name="T1" fmla="*/ 50 h 51"/>
                <a:gd name="T2" fmla="*/ 55 w 61"/>
                <a:gd name="T3" fmla="*/ 50 h 51"/>
                <a:gd name="T4" fmla="*/ 2 w 61"/>
                <a:gd name="T5" fmla="*/ 7 h 51"/>
                <a:gd name="T6" fmla="*/ 2 w 61"/>
                <a:gd name="T7" fmla="*/ 2 h 51"/>
                <a:gd name="T8" fmla="*/ 6 w 61"/>
                <a:gd name="T9" fmla="*/ 1 h 51"/>
                <a:gd name="T10" fmla="*/ 59 w 61"/>
                <a:gd name="T11" fmla="*/ 44 h 51"/>
                <a:gd name="T12" fmla="*/ 60 w 61"/>
                <a:gd name="T13" fmla="*/ 49 h 51"/>
                <a:gd name="T14" fmla="*/ 55 w 61"/>
                <a:gd name="T15" fmla="*/ 50 h 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51">
                  <a:moveTo>
                    <a:pt x="55" y="50"/>
                  </a:moveTo>
                  <a:cubicBezTo>
                    <a:pt x="55" y="50"/>
                    <a:pt x="55" y="50"/>
                    <a:pt x="55" y="50"/>
                  </a:cubicBezTo>
                  <a:cubicBezTo>
                    <a:pt x="37" y="36"/>
                    <a:pt x="19" y="22"/>
                    <a:pt x="2" y="7"/>
                  </a:cubicBezTo>
                  <a:cubicBezTo>
                    <a:pt x="0" y="5"/>
                    <a:pt x="0" y="3"/>
                    <a:pt x="2" y="2"/>
                  </a:cubicBezTo>
                  <a:cubicBezTo>
                    <a:pt x="3" y="0"/>
                    <a:pt x="5" y="0"/>
                    <a:pt x="6" y="1"/>
                  </a:cubicBezTo>
                  <a:cubicBezTo>
                    <a:pt x="23" y="16"/>
                    <a:pt x="41" y="31"/>
                    <a:pt x="59" y="44"/>
                  </a:cubicBezTo>
                  <a:cubicBezTo>
                    <a:pt x="61" y="45"/>
                    <a:pt x="61" y="48"/>
                    <a:pt x="60" y="49"/>
                  </a:cubicBezTo>
                  <a:cubicBezTo>
                    <a:pt x="59" y="51"/>
                    <a:pt x="57" y="51"/>
                    <a:pt x="55" y="5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46">
              <a:extLst>
                <a:ext uri="{FF2B5EF4-FFF2-40B4-BE49-F238E27FC236}">
                  <a16:creationId xmlns="" xmlns:a16="http://schemas.microsoft.com/office/drawing/2014/main" id="{69B72866-BFFA-4634-BB02-C2C3224EF00D}"/>
                </a:ext>
              </a:extLst>
            </p:cNvPr>
            <p:cNvSpPr>
              <a:spLocks/>
            </p:cNvSpPr>
            <p:nvPr/>
          </p:nvSpPr>
          <p:spPr bwMode="auto">
            <a:xfrm>
              <a:off x="969" y="1218"/>
              <a:ext cx="88" cy="205"/>
            </a:xfrm>
            <a:custGeom>
              <a:avLst/>
              <a:gdLst>
                <a:gd name="T0" fmla="*/ 31 w 37"/>
                <a:gd name="T1" fmla="*/ 86 h 86"/>
                <a:gd name="T2" fmla="*/ 30 w 37"/>
                <a:gd name="T3" fmla="*/ 84 h 86"/>
                <a:gd name="T4" fmla="*/ 0 w 37"/>
                <a:gd name="T5" fmla="*/ 4 h 86"/>
                <a:gd name="T6" fmla="*/ 3 w 37"/>
                <a:gd name="T7" fmla="*/ 0 h 86"/>
                <a:gd name="T8" fmla="*/ 7 w 37"/>
                <a:gd name="T9" fmla="*/ 2 h 86"/>
                <a:gd name="T10" fmla="*/ 36 w 37"/>
                <a:gd name="T11" fmla="*/ 81 h 86"/>
                <a:gd name="T12" fmla="*/ 34 w 37"/>
                <a:gd name="T13" fmla="*/ 86 h 86"/>
                <a:gd name="T14" fmla="*/ 31 w 37"/>
                <a:gd name="T15" fmla="*/ 86 h 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86">
                  <a:moveTo>
                    <a:pt x="31" y="86"/>
                  </a:moveTo>
                  <a:cubicBezTo>
                    <a:pt x="30" y="85"/>
                    <a:pt x="30" y="85"/>
                    <a:pt x="30" y="84"/>
                  </a:cubicBezTo>
                  <a:cubicBezTo>
                    <a:pt x="18" y="57"/>
                    <a:pt x="9" y="32"/>
                    <a:pt x="0" y="4"/>
                  </a:cubicBezTo>
                  <a:cubicBezTo>
                    <a:pt x="0" y="3"/>
                    <a:pt x="1" y="1"/>
                    <a:pt x="3" y="0"/>
                  </a:cubicBezTo>
                  <a:cubicBezTo>
                    <a:pt x="4" y="0"/>
                    <a:pt x="6" y="1"/>
                    <a:pt x="7" y="2"/>
                  </a:cubicBezTo>
                  <a:cubicBezTo>
                    <a:pt x="15" y="30"/>
                    <a:pt x="25" y="55"/>
                    <a:pt x="36" y="81"/>
                  </a:cubicBezTo>
                  <a:cubicBezTo>
                    <a:pt x="37" y="83"/>
                    <a:pt x="36" y="85"/>
                    <a:pt x="34" y="86"/>
                  </a:cubicBezTo>
                  <a:cubicBezTo>
                    <a:pt x="33" y="86"/>
                    <a:pt x="32" y="86"/>
                    <a:pt x="31" y="8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47">
              <a:extLst>
                <a:ext uri="{FF2B5EF4-FFF2-40B4-BE49-F238E27FC236}">
                  <a16:creationId xmlns="" xmlns:a16="http://schemas.microsoft.com/office/drawing/2014/main" id="{A028618F-B39E-409C-9DFF-39253072D286}"/>
                </a:ext>
              </a:extLst>
            </p:cNvPr>
            <p:cNvSpPr>
              <a:spLocks/>
            </p:cNvSpPr>
            <p:nvPr/>
          </p:nvSpPr>
          <p:spPr bwMode="auto">
            <a:xfrm>
              <a:off x="692" y="1221"/>
              <a:ext cx="50" cy="162"/>
            </a:xfrm>
            <a:custGeom>
              <a:avLst/>
              <a:gdLst>
                <a:gd name="T0" fmla="*/ 2 w 21"/>
                <a:gd name="T1" fmla="*/ 67 h 68"/>
                <a:gd name="T2" fmla="*/ 0 w 21"/>
                <a:gd name="T3" fmla="*/ 64 h 68"/>
                <a:gd name="T4" fmla="*/ 14 w 21"/>
                <a:gd name="T5" fmla="*/ 3 h 68"/>
                <a:gd name="T6" fmla="*/ 18 w 21"/>
                <a:gd name="T7" fmla="*/ 0 h 68"/>
                <a:gd name="T8" fmla="*/ 21 w 21"/>
                <a:gd name="T9" fmla="*/ 4 h 68"/>
                <a:gd name="T10" fmla="*/ 7 w 21"/>
                <a:gd name="T11" fmla="*/ 65 h 68"/>
                <a:gd name="T12" fmla="*/ 3 w 21"/>
                <a:gd name="T13" fmla="*/ 68 h 68"/>
                <a:gd name="T14" fmla="*/ 2 w 21"/>
                <a:gd name="T15" fmla="*/ 67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68">
                  <a:moveTo>
                    <a:pt x="2" y="67"/>
                  </a:moveTo>
                  <a:cubicBezTo>
                    <a:pt x="1" y="67"/>
                    <a:pt x="0" y="65"/>
                    <a:pt x="0" y="64"/>
                  </a:cubicBezTo>
                  <a:cubicBezTo>
                    <a:pt x="14" y="3"/>
                    <a:pt x="14" y="3"/>
                    <a:pt x="14" y="3"/>
                  </a:cubicBezTo>
                  <a:cubicBezTo>
                    <a:pt x="14" y="1"/>
                    <a:pt x="16" y="0"/>
                    <a:pt x="18" y="0"/>
                  </a:cubicBezTo>
                  <a:cubicBezTo>
                    <a:pt x="20" y="0"/>
                    <a:pt x="21" y="2"/>
                    <a:pt x="21" y="4"/>
                  </a:cubicBezTo>
                  <a:cubicBezTo>
                    <a:pt x="7" y="65"/>
                    <a:pt x="7" y="65"/>
                    <a:pt x="7" y="65"/>
                  </a:cubicBezTo>
                  <a:cubicBezTo>
                    <a:pt x="7" y="67"/>
                    <a:pt x="5" y="68"/>
                    <a:pt x="3" y="68"/>
                  </a:cubicBezTo>
                  <a:cubicBezTo>
                    <a:pt x="3" y="68"/>
                    <a:pt x="2" y="68"/>
                    <a:pt x="2" y="6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48">
              <a:extLst>
                <a:ext uri="{FF2B5EF4-FFF2-40B4-BE49-F238E27FC236}">
                  <a16:creationId xmlns="" xmlns:a16="http://schemas.microsoft.com/office/drawing/2014/main" id="{B37426BF-DC31-4809-81A0-FC385AD00856}"/>
                </a:ext>
              </a:extLst>
            </p:cNvPr>
            <p:cNvSpPr>
              <a:spLocks noEditPoints="1"/>
            </p:cNvSpPr>
            <p:nvPr/>
          </p:nvSpPr>
          <p:spPr bwMode="auto">
            <a:xfrm>
              <a:off x="1214" y="286"/>
              <a:ext cx="91" cy="81"/>
            </a:xfrm>
            <a:custGeom>
              <a:avLst/>
              <a:gdLst>
                <a:gd name="T0" fmla="*/ 11 w 38"/>
                <a:gd name="T1" fmla="*/ 30 h 34"/>
                <a:gd name="T2" fmla="*/ 7 w 38"/>
                <a:gd name="T3" fmla="*/ 26 h 34"/>
                <a:gd name="T4" fmla="*/ 2 w 38"/>
                <a:gd name="T5" fmla="*/ 8 h 34"/>
                <a:gd name="T6" fmla="*/ 15 w 38"/>
                <a:gd name="T7" fmla="*/ 0 h 34"/>
                <a:gd name="T8" fmla="*/ 36 w 38"/>
                <a:gd name="T9" fmla="*/ 13 h 34"/>
                <a:gd name="T10" fmla="*/ 36 w 38"/>
                <a:gd name="T11" fmla="*/ 25 h 34"/>
                <a:gd name="T12" fmla="*/ 28 w 38"/>
                <a:gd name="T13" fmla="*/ 32 h 34"/>
                <a:gd name="T14" fmla="*/ 28 w 38"/>
                <a:gd name="T15" fmla="*/ 32 h 34"/>
                <a:gd name="T16" fmla="*/ 11 w 38"/>
                <a:gd name="T17" fmla="*/ 30 h 34"/>
                <a:gd name="T18" fmla="*/ 24 w 38"/>
                <a:gd name="T19" fmla="*/ 10 h 34"/>
                <a:gd name="T20" fmla="*/ 15 w 38"/>
                <a:gd name="T21" fmla="*/ 7 h 34"/>
                <a:gd name="T22" fmla="*/ 8 w 38"/>
                <a:gd name="T23" fmla="*/ 10 h 34"/>
                <a:gd name="T24" fmla="*/ 12 w 38"/>
                <a:gd name="T25" fmla="*/ 22 h 34"/>
                <a:gd name="T26" fmla="*/ 26 w 38"/>
                <a:gd name="T27" fmla="*/ 26 h 34"/>
                <a:gd name="T28" fmla="*/ 26 w 38"/>
                <a:gd name="T29" fmla="*/ 26 h 34"/>
                <a:gd name="T30" fmla="*/ 30 w 38"/>
                <a:gd name="T31" fmla="*/ 22 h 34"/>
                <a:gd name="T32" fmla="*/ 29 w 38"/>
                <a:gd name="T33" fmla="*/ 16 h 34"/>
                <a:gd name="T34" fmla="*/ 24 w 38"/>
                <a:gd name="T35" fmla="*/ 1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4">
                  <a:moveTo>
                    <a:pt x="11" y="30"/>
                  </a:moveTo>
                  <a:cubicBezTo>
                    <a:pt x="9" y="29"/>
                    <a:pt x="8" y="28"/>
                    <a:pt x="7" y="26"/>
                  </a:cubicBezTo>
                  <a:cubicBezTo>
                    <a:pt x="2" y="21"/>
                    <a:pt x="0" y="13"/>
                    <a:pt x="2" y="8"/>
                  </a:cubicBezTo>
                  <a:cubicBezTo>
                    <a:pt x="3" y="5"/>
                    <a:pt x="6" y="0"/>
                    <a:pt x="15" y="0"/>
                  </a:cubicBezTo>
                  <a:cubicBezTo>
                    <a:pt x="23" y="0"/>
                    <a:pt x="32" y="5"/>
                    <a:pt x="36" y="13"/>
                  </a:cubicBezTo>
                  <a:cubicBezTo>
                    <a:pt x="38" y="17"/>
                    <a:pt x="38" y="21"/>
                    <a:pt x="36" y="25"/>
                  </a:cubicBezTo>
                  <a:cubicBezTo>
                    <a:pt x="35" y="28"/>
                    <a:pt x="32" y="31"/>
                    <a:pt x="28" y="32"/>
                  </a:cubicBezTo>
                  <a:cubicBezTo>
                    <a:pt x="28" y="32"/>
                    <a:pt x="28" y="32"/>
                    <a:pt x="28" y="32"/>
                  </a:cubicBezTo>
                  <a:cubicBezTo>
                    <a:pt x="22" y="34"/>
                    <a:pt x="16" y="33"/>
                    <a:pt x="11" y="30"/>
                  </a:cubicBezTo>
                  <a:close/>
                  <a:moveTo>
                    <a:pt x="24" y="10"/>
                  </a:moveTo>
                  <a:cubicBezTo>
                    <a:pt x="21" y="8"/>
                    <a:pt x="18" y="7"/>
                    <a:pt x="15" y="7"/>
                  </a:cubicBezTo>
                  <a:cubicBezTo>
                    <a:pt x="11" y="7"/>
                    <a:pt x="9" y="8"/>
                    <a:pt x="8" y="10"/>
                  </a:cubicBezTo>
                  <a:cubicBezTo>
                    <a:pt x="7" y="13"/>
                    <a:pt x="9" y="18"/>
                    <a:pt x="12" y="22"/>
                  </a:cubicBezTo>
                  <a:cubicBezTo>
                    <a:pt x="14" y="24"/>
                    <a:pt x="19" y="28"/>
                    <a:pt x="26" y="26"/>
                  </a:cubicBezTo>
                  <a:cubicBezTo>
                    <a:pt x="26" y="26"/>
                    <a:pt x="26" y="26"/>
                    <a:pt x="26" y="26"/>
                  </a:cubicBezTo>
                  <a:cubicBezTo>
                    <a:pt x="28" y="25"/>
                    <a:pt x="29" y="24"/>
                    <a:pt x="30" y="22"/>
                  </a:cubicBezTo>
                  <a:cubicBezTo>
                    <a:pt x="31" y="20"/>
                    <a:pt x="30" y="18"/>
                    <a:pt x="29" y="16"/>
                  </a:cubicBezTo>
                  <a:cubicBezTo>
                    <a:pt x="28" y="14"/>
                    <a:pt x="27" y="12"/>
                    <a:pt x="24"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49">
              <a:extLst>
                <a:ext uri="{FF2B5EF4-FFF2-40B4-BE49-F238E27FC236}">
                  <a16:creationId xmlns="" xmlns:a16="http://schemas.microsoft.com/office/drawing/2014/main" id="{4D94C48B-A24F-4369-959D-3918979462DE}"/>
                </a:ext>
              </a:extLst>
            </p:cNvPr>
            <p:cNvSpPr>
              <a:spLocks noEditPoints="1"/>
            </p:cNvSpPr>
            <p:nvPr/>
          </p:nvSpPr>
          <p:spPr bwMode="auto">
            <a:xfrm>
              <a:off x="1381" y="503"/>
              <a:ext cx="95" cy="100"/>
            </a:xfrm>
            <a:custGeom>
              <a:avLst/>
              <a:gdLst>
                <a:gd name="T0" fmla="*/ 14 w 40"/>
                <a:gd name="T1" fmla="*/ 37 h 42"/>
                <a:gd name="T2" fmla="*/ 0 w 40"/>
                <a:gd name="T3" fmla="*/ 17 h 42"/>
                <a:gd name="T4" fmla="*/ 4 w 40"/>
                <a:gd name="T5" fmla="*/ 6 h 42"/>
                <a:gd name="T6" fmla="*/ 23 w 40"/>
                <a:gd name="T7" fmla="*/ 3 h 42"/>
                <a:gd name="T8" fmla="*/ 36 w 40"/>
                <a:gd name="T9" fmla="*/ 15 h 42"/>
                <a:gd name="T10" fmla="*/ 39 w 40"/>
                <a:gd name="T11" fmla="*/ 28 h 42"/>
                <a:gd name="T12" fmla="*/ 32 w 40"/>
                <a:gd name="T13" fmla="*/ 39 h 42"/>
                <a:gd name="T14" fmla="*/ 14 w 40"/>
                <a:gd name="T15" fmla="*/ 37 h 42"/>
                <a:gd name="T16" fmla="*/ 14 w 40"/>
                <a:gd name="T17" fmla="*/ 37 h 42"/>
                <a:gd name="T18" fmla="*/ 24 w 40"/>
                <a:gd name="T19" fmla="*/ 11 h 42"/>
                <a:gd name="T20" fmla="*/ 20 w 40"/>
                <a:gd name="T21" fmla="*/ 9 h 42"/>
                <a:gd name="T22" fmla="*/ 9 w 40"/>
                <a:gd name="T23" fmla="*/ 11 h 42"/>
                <a:gd name="T24" fmla="*/ 7 w 40"/>
                <a:gd name="T25" fmla="*/ 16 h 42"/>
                <a:gd name="T26" fmla="*/ 18 w 40"/>
                <a:gd name="T27" fmla="*/ 31 h 42"/>
                <a:gd name="T28" fmla="*/ 18 w 40"/>
                <a:gd name="T29" fmla="*/ 31 h 42"/>
                <a:gd name="T30" fmla="*/ 18 w 40"/>
                <a:gd name="T31" fmla="*/ 31 h 42"/>
                <a:gd name="T32" fmla="*/ 29 w 40"/>
                <a:gd name="T33" fmla="*/ 33 h 42"/>
                <a:gd name="T34" fmla="*/ 32 w 40"/>
                <a:gd name="T35" fmla="*/ 27 h 42"/>
                <a:gd name="T36" fmla="*/ 30 w 40"/>
                <a:gd name="T37" fmla="*/ 19 h 42"/>
                <a:gd name="T38" fmla="*/ 24 w 40"/>
                <a:gd name="T39"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42">
                  <a:moveTo>
                    <a:pt x="14" y="37"/>
                  </a:moveTo>
                  <a:cubicBezTo>
                    <a:pt x="8" y="33"/>
                    <a:pt x="1" y="25"/>
                    <a:pt x="0" y="17"/>
                  </a:cubicBezTo>
                  <a:cubicBezTo>
                    <a:pt x="0" y="13"/>
                    <a:pt x="1" y="9"/>
                    <a:pt x="4" y="6"/>
                  </a:cubicBezTo>
                  <a:cubicBezTo>
                    <a:pt x="8" y="2"/>
                    <a:pt x="16" y="0"/>
                    <a:pt x="23" y="3"/>
                  </a:cubicBezTo>
                  <a:cubicBezTo>
                    <a:pt x="28" y="5"/>
                    <a:pt x="33" y="9"/>
                    <a:pt x="36" y="15"/>
                  </a:cubicBezTo>
                  <a:cubicBezTo>
                    <a:pt x="39" y="20"/>
                    <a:pt x="40" y="24"/>
                    <a:pt x="39" y="28"/>
                  </a:cubicBezTo>
                  <a:cubicBezTo>
                    <a:pt x="39" y="33"/>
                    <a:pt x="36" y="37"/>
                    <a:pt x="32" y="39"/>
                  </a:cubicBezTo>
                  <a:cubicBezTo>
                    <a:pt x="27" y="42"/>
                    <a:pt x="20" y="41"/>
                    <a:pt x="14" y="37"/>
                  </a:cubicBezTo>
                  <a:cubicBezTo>
                    <a:pt x="14" y="37"/>
                    <a:pt x="14" y="37"/>
                    <a:pt x="14" y="37"/>
                  </a:cubicBezTo>
                  <a:close/>
                  <a:moveTo>
                    <a:pt x="24" y="11"/>
                  </a:moveTo>
                  <a:cubicBezTo>
                    <a:pt x="23" y="11"/>
                    <a:pt x="22" y="10"/>
                    <a:pt x="20" y="9"/>
                  </a:cubicBezTo>
                  <a:cubicBezTo>
                    <a:pt x="16" y="8"/>
                    <a:pt x="11" y="9"/>
                    <a:pt x="9" y="11"/>
                  </a:cubicBezTo>
                  <a:cubicBezTo>
                    <a:pt x="7" y="13"/>
                    <a:pt x="7" y="14"/>
                    <a:pt x="7" y="16"/>
                  </a:cubicBezTo>
                  <a:cubicBezTo>
                    <a:pt x="7" y="21"/>
                    <a:pt x="13" y="28"/>
                    <a:pt x="18" y="31"/>
                  </a:cubicBezTo>
                  <a:cubicBezTo>
                    <a:pt x="18" y="31"/>
                    <a:pt x="18" y="31"/>
                    <a:pt x="18" y="31"/>
                  </a:cubicBezTo>
                  <a:cubicBezTo>
                    <a:pt x="18" y="31"/>
                    <a:pt x="18" y="31"/>
                    <a:pt x="18" y="31"/>
                  </a:cubicBezTo>
                  <a:cubicBezTo>
                    <a:pt x="21" y="33"/>
                    <a:pt x="26" y="35"/>
                    <a:pt x="29" y="33"/>
                  </a:cubicBezTo>
                  <a:cubicBezTo>
                    <a:pt x="31" y="32"/>
                    <a:pt x="32" y="30"/>
                    <a:pt x="32" y="27"/>
                  </a:cubicBezTo>
                  <a:cubicBezTo>
                    <a:pt x="33" y="24"/>
                    <a:pt x="31" y="21"/>
                    <a:pt x="30" y="19"/>
                  </a:cubicBezTo>
                  <a:cubicBezTo>
                    <a:pt x="29" y="16"/>
                    <a:pt x="27" y="13"/>
                    <a:pt x="24"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50">
              <a:extLst>
                <a:ext uri="{FF2B5EF4-FFF2-40B4-BE49-F238E27FC236}">
                  <a16:creationId xmlns="" xmlns:a16="http://schemas.microsoft.com/office/drawing/2014/main" id="{C21E1CF6-8068-4674-A42D-2A99D0A777E8}"/>
                </a:ext>
              </a:extLst>
            </p:cNvPr>
            <p:cNvSpPr>
              <a:spLocks noEditPoints="1"/>
            </p:cNvSpPr>
            <p:nvPr/>
          </p:nvSpPr>
          <p:spPr bwMode="auto">
            <a:xfrm>
              <a:off x="1409" y="822"/>
              <a:ext cx="82" cy="108"/>
            </a:xfrm>
            <a:custGeom>
              <a:avLst/>
              <a:gdLst>
                <a:gd name="T0" fmla="*/ 8 w 34"/>
                <a:gd name="T1" fmla="*/ 41 h 45"/>
                <a:gd name="T2" fmla="*/ 2 w 34"/>
                <a:gd name="T3" fmla="*/ 33 h 45"/>
                <a:gd name="T4" fmla="*/ 4 w 34"/>
                <a:gd name="T5" fmla="*/ 9 h 45"/>
                <a:gd name="T6" fmla="*/ 14 w 34"/>
                <a:gd name="T7" fmla="*/ 1 h 45"/>
                <a:gd name="T8" fmla="*/ 25 w 34"/>
                <a:gd name="T9" fmla="*/ 5 h 45"/>
                <a:gd name="T10" fmla="*/ 31 w 34"/>
                <a:gd name="T11" fmla="*/ 14 h 45"/>
                <a:gd name="T12" fmla="*/ 28 w 34"/>
                <a:gd name="T13" fmla="*/ 37 h 45"/>
                <a:gd name="T14" fmla="*/ 12 w 34"/>
                <a:gd name="T15" fmla="*/ 43 h 45"/>
                <a:gd name="T16" fmla="*/ 8 w 34"/>
                <a:gd name="T17" fmla="*/ 41 h 45"/>
                <a:gd name="T18" fmla="*/ 20 w 34"/>
                <a:gd name="T19" fmla="*/ 9 h 45"/>
                <a:gd name="T20" fmla="*/ 15 w 34"/>
                <a:gd name="T21" fmla="*/ 8 h 45"/>
                <a:gd name="T22" fmla="*/ 10 w 34"/>
                <a:gd name="T23" fmla="*/ 12 h 45"/>
                <a:gd name="T24" fmla="*/ 9 w 34"/>
                <a:gd name="T25" fmla="*/ 31 h 45"/>
                <a:gd name="T26" fmla="*/ 9 w 34"/>
                <a:gd name="T27" fmla="*/ 31 h 45"/>
                <a:gd name="T28" fmla="*/ 14 w 34"/>
                <a:gd name="T29" fmla="*/ 36 h 45"/>
                <a:gd name="T30" fmla="*/ 22 w 34"/>
                <a:gd name="T31" fmla="*/ 32 h 45"/>
                <a:gd name="T32" fmla="*/ 25 w 34"/>
                <a:gd name="T33" fmla="*/ 16 h 45"/>
                <a:gd name="T34" fmla="*/ 21 w 34"/>
                <a:gd name="T35" fmla="*/ 10 h 45"/>
                <a:gd name="T36" fmla="*/ 20 w 34"/>
                <a:gd name="T37"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5">
                  <a:moveTo>
                    <a:pt x="8" y="41"/>
                  </a:moveTo>
                  <a:cubicBezTo>
                    <a:pt x="6" y="39"/>
                    <a:pt x="4" y="37"/>
                    <a:pt x="2" y="33"/>
                  </a:cubicBezTo>
                  <a:cubicBezTo>
                    <a:pt x="0" y="26"/>
                    <a:pt x="1" y="16"/>
                    <a:pt x="4" y="9"/>
                  </a:cubicBezTo>
                  <a:cubicBezTo>
                    <a:pt x="6" y="5"/>
                    <a:pt x="10" y="2"/>
                    <a:pt x="14" y="1"/>
                  </a:cubicBezTo>
                  <a:cubicBezTo>
                    <a:pt x="18" y="0"/>
                    <a:pt x="22" y="2"/>
                    <a:pt x="25" y="5"/>
                  </a:cubicBezTo>
                  <a:cubicBezTo>
                    <a:pt x="28" y="7"/>
                    <a:pt x="30" y="10"/>
                    <a:pt x="31" y="14"/>
                  </a:cubicBezTo>
                  <a:cubicBezTo>
                    <a:pt x="34" y="22"/>
                    <a:pt x="32" y="30"/>
                    <a:pt x="28" y="37"/>
                  </a:cubicBezTo>
                  <a:cubicBezTo>
                    <a:pt x="24" y="41"/>
                    <a:pt x="18" y="45"/>
                    <a:pt x="12" y="43"/>
                  </a:cubicBezTo>
                  <a:cubicBezTo>
                    <a:pt x="10" y="42"/>
                    <a:pt x="9" y="42"/>
                    <a:pt x="8" y="41"/>
                  </a:cubicBezTo>
                  <a:close/>
                  <a:moveTo>
                    <a:pt x="20" y="9"/>
                  </a:moveTo>
                  <a:cubicBezTo>
                    <a:pt x="19" y="8"/>
                    <a:pt x="17" y="8"/>
                    <a:pt x="15" y="8"/>
                  </a:cubicBezTo>
                  <a:cubicBezTo>
                    <a:pt x="13" y="8"/>
                    <a:pt x="11" y="10"/>
                    <a:pt x="10" y="12"/>
                  </a:cubicBezTo>
                  <a:cubicBezTo>
                    <a:pt x="8" y="18"/>
                    <a:pt x="7" y="26"/>
                    <a:pt x="9" y="31"/>
                  </a:cubicBezTo>
                  <a:cubicBezTo>
                    <a:pt x="9" y="31"/>
                    <a:pt x="9" y="31"/>
                    <a:pt x="9" y="31"/>
                  </a:cubicBezTo>
                  <a:cubicBezTo>
                    <a:pt x="10" y="33"/>
                    <a:pt x="11" y="35"/>
                    <a:pt x="14" y="36"/>
                  </a:cubicBezTo>
                  <a:cubicBezTo>
                    <a:pt x="17" y="37"/>
                    <a:pt x="20" y="35"/>
                    <a:pt x="22" y="32"/>
                  </a:cubicBezTo>
                  <a:cubicBezTo>
                    <a:pt x="26" y="28"/>
                    <a:pt x="27" y="22"/>
                    <a:pt x="25" y="16"/>
                  </a:cubicBezTo>
                  <a:cubicBezTo>
                    <a:pt x="24" y="14"/>
                    <a:pt x="23" y="12"/>
                    <a:pt x="21" y="10"/>
                  </a:cubicBezTo>
                  <a:cubicBezTo>
                    <a:pt x="21" y="10"/>
                    <a:pt x="20" y="10"/>
                    <a:pt x="2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51">
              <a:extLst>
                <a:ext uri="{FF2B5EF4-FFF2-40B4-BE49-F238E27FC236}">
                  <a16:creationId xmlns="" xmlns:a16="http://schemas.microsoft.com/office/drawing/2014/main" id="{31978CF5-1610-4F0F-A255-BA064ACA4A83}"/>
                </a:ext>
              </a:extLst>
            </p:cNvPr>
            <p:cNvSpPr>
              <a:spLocks noEditPoints="1"/>
            </p:cNvSpPr>
            <p:nvPr/>
          </p:nvSpPr>
          <p:spPr bwMode="auto">
            <a:xfrm>
              <a:off x="1281" y="1166"/>
              <a:ext cx="100" cy="112"/>
            </a:xfrm>
            <a:custGeom>
              <a:avLst/>
              <a:gdLst>
                <a:gd name="T0" fmla="*/ 6 w 42"/>
                <a:gd name="T1" fmla="*/ 42 h 47"/>
                <a:gd name="T2" fmla="*/ 0 w 42"/>
                <a:gd name="T3" fmla="*/ 30 h 47"/>
                <a:gd name="T4" fmla="*/ 18 w 42"/>
                <a:gd name="T5" fmla="*/ 3 h 47"/>
                <a:gd name="T6" fmla="*/ 35 w 42"/>
                <a:gd name="T7" fmla="*/ 3 h 47"/>
                <a:gd name="T8" fmla="*/ 41 w 42"/>
                <a:gd name="T9" fmla="*/ 19 h 47"/>
                <a:gd name="T10" fmla="*/ 29 w 42"/>
                <a:gd name="T11" fmla="*/ 40 h 47"/>
                <a:gd name="T12" fmla="*/ 9 w 42"/>
                <a:gd name="T13" fmla="*/ 43 h 47"/>
                <a:gd name="T14" fmla="*/ 9 w 42"/>
                <a:gd name="T15" fmla="*/ 43 h 47"/>
                <a:gd name="T16" fmla="*/ 6 w 42"/>
                <a:gd name="T17" fmla="*/ 42 h 47"/>
                <a:gd name="T18" fmla="*/ 11 w 42"/>
                <a:gd name="T19" fmla="*/ 40 h 47"/>
                <a:gd name="T20" fmla="*/ 11 w 42"/>
                <a:gd name="T21" fmla="*/ 40 h 47"/>
                <a:gd name="T22" fmla="*/ 31 w 42"/>
                <a:gd name="T23" fmla="*/ 9 h 47"/>
                <a:gd name="T24" fmla="*/ 31 w 42"/>
                <a:gd name="T25" fmla="*/ 9 h 47"/>
                <a:gd name="T26" fmla="*/ 21 w 42"/>
                <a:gd name="T27" fmla="*/ 10 h 47"/>
                <a:gd name="T28" fmla="*/ 7 w 42"/>
                <a:gd name="T29" fmla="*/ 30 h 47"/>
                <a:gd name="T30" fmla="*/ 12 w 42"/>
                <a:gd name="T31" fmla="*/ 37 h 47"/>
                <a:gd name="T32" fmla="*/ 25 w 42"/>
                <a:gd name="T33" fmla="*/ 34 h 47"/>
                <a:gd name="T34" fmla="*/ 34 w 42"/>
                <a:gd name="T35" fmla="*/ 18 h 47"/>
                <a:gd name="T36" fmla="*/ 31 w 42"/>
                <a:gd name="T37" fmla="*/ 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47">
                  <a:moveTo>
                    <a:pt x="6" y="42"/>
                  </a:moveTo>
                  <a:cubicBezTo>
                    <a:pt x="1" y="38"/>
                    <a:pt x="0" y="34"/>
                    <a:pt x="0" y="30"/>
                  </a:cubicBezTo>
                  <a:cubicBezTo>
                    <a:pt x="0" y="20"/>
                    <a:pt x="10" y="7"/>
                    <a:pt x="18" y="3"/>
                  </a:cubicBezTo>
                  <a:cubicBezTo>
                    <a:pt x="24" y="0"/>
                    <a:pt x="30" y="0"/>
                    <a:pt x="35" y="3"/>
                  </a:cubicBezTo>
                  <a:cubicBezTo>
                    <a:pt x="39" y="6"/>
                    <a:pt x="42" y="12"/>
                    <a:pt x="41" y="19"/>
                  </a:cubicBezTo>
                  <a:cubicBezTo>
                    <a:pt x="40" y="27"/>
                    <a:pt x="36" y="35"/>
                    <a:pt x="29" y="40"/>
                  </a:cubicBezTo>
                  <a:cubicBezTo>
                    <a:pt x="24" y="44"/>
                    <a:pt x="16" y="47"/>
                    <a:pt x="9" y="43"/>
                  </a:cubicBezTo>
                  <a:cubicBezTo>
                    <a:pt x="9" y="43"/>
                    <a:pt x="9" y="43"/>
                    <a:pt x="9" y="43"/>
                  </a:cubicBezTo>
                  <a:cubicBezTo>
                    <a:pt x="8" y="43"/>
                    <a:pt x="7" y="42"/>
                    <a:pt x="6" y="42"/>
                  </a:cubicBezTo>
                  <a:close/>
                  <a:moveTo>
                    <a:pt x="11" y="40"/>
                  </a:moveTo>
                  <a:cubicBezTo>
                    <a:pt x="11" y="40"/>
                    <a:pt x="11" y="40"/>
                    <a:pt x="11" y="40"/>
                  </a:cubicBezTo>
                  <a:close/>
                  <a:moveTo>
                    <a:pt x="31" y="9"/>
                  </a:moveTo>
                  <a:cubicBezTo>
                    <a:pt x="31" y="9"/>
                    <a:pt x="31" y="9"/>
                    <a:pt x="31" y="9"/>
                  </a:cubicBezTo>
                  <a:cubicBezTo>
                    <a:pt x="28" y="6"/>
                    <a:pt x="23" y="9"/>
                    <a:pt x="21" y="10"/>
                  </a:cubicBezTo>
                  <a:cubicBezTo>
                    <a:pt x="15" y="13"/>
                    <a:pt x="7" y="23"/>
                    <a:pt x="7" y="30"/>
                  </a:cubicBezTo>
                  <a:cubicBezTo>
                    <a:pt x="7" y="33"/>
                    <a:pt x="9" y="35"/>
                    <a:pt x="12" y="37"/>
                  </a:cubicBezTo>
                  <a:cubicBezTo>
                    <a:pt x="17" y="39"/>
                    <a:pt x="22" y="37"/>
                    <a:pt x="25" y="34"/>
                  </a:cubicBezTo>
                  <a:cubicBezTo>
                    <a:pt x="30" y="30"/>
                    <a:pt x="33" y="24"/>
                    <a:pt x="34" y="18"/>
                  </a:cubicBezTo>
                  <a:cubicBezTo>
                    <a:pt x="34" y="15"/>
                    <a:pt x="34" y="11"/>
                    <a:pt x="3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52">
              <a:extLst>
                <a:ext uri="{FF2B5EF4-FFF2-40B4-BE49-F238E27FC236}">
                  <a16:creationId xmlns="" xmlns:a16="http://schemas.microsoft.com/office/drawing/2014/main" id="{9FAAA226-3181-44B3-AC28-F1A81530794E}"/>
                </a:ext>
              </a:extLst>
            </p:cNvPr>
            <p:cNvSpPr>
              <a:spLocks noEditPoints="1"/>
            </p:cNvSpPr>
            <p:nvPr/>
          </p:nvSpPr>
          <p:spPr bwMode="auto">
            <a:xfrm>
              <a:off x="999" y="1402"/>
              <a:ext cx="115" cy="90"/>
            </a:xfrm>
            <a:custGeom>
              <a:avLst/>
              <a:gdLst>
                <a:gd name="T0" fmla="*/ 7 w 48"/>
                <a:gd name="T1" fmla="*/ 33 h 38"/>
                <a:gd name="T2" fmla="*/ 6 w 48"/>
                <a:gd name="T3" fmla="*/ 33 h 38"/>
                <a:gd name="T4" fmla="*/ 0 w 48"/>
                <a:gd name="T5" fmla="*/ 21 h 38"/>
                <a:gd name="T6" fmla="*/ 25 w 48"/>
                <a:gd name="T7" fmla="*/ 1 h 38"/>
                <a:gd name="T8" fmla="*/ 47 w 48"/>
                <a:gd name="T9" fmla="*/ 13 h 38"/>
                <a:gd name="T10" fmla="*/ 43 w 48"/>
                <a:gd name="T11" fmla="*/ 26 h 38"/>
                <a:gd name="T12" fmla="*/ 18 w 48"/>
                <a:gd name="T13" fmla="*/ 37 h 38"/>
                <a:gd name="T14" fmla="*/ 7 w 48"/>
                <a:gd name="T15" fmla="*/ 33 h 38"/>
                <a:gd name="T16" fmla="*/ 37 w 48"/>
                <a:gd name="T17" fmla="*/ 10 h 38"/>
                <a:gd name="T18" fmla="*/ 26 w 48"/>
                <a:gd name="T19" fmla="*/ 8 h 38"/>
                <a:gd name="T20" fmla="*/ 7 w 48"/>
                <a:gd name="T21" fmla="*/ 21 h 38"/>
                <a:gd name="T22" fmla="*/ 7 w 48"/>
                <a:gd name="T23" fmla="*/ 21 h 38"/>
                <a:gd name="T24" fmla="*/ 10 w 48"/>
                <a:gd name="T25" fmla="*/ 27 h 38"/>
                <a:gd name="T26" fmla="*/ 18 w 48"/>
                <a:gd name="T27" fmla="*/ 30 h 38"/>
                <a:gd name="T28" fmla="*/ 37 w 48"/>
                <a:gd name="T29" fmla="*/ 22 h 38"/>
                <a:gd name="T30" fmla="*/ 40 w 48"/>
                <a:gd name="T31" fmla="*/ 14 h 38"/>
                <a:gd name="T32" fmla="*/ 37 w 48"/>
                <a:gd name="T33" fmla="*/ 1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8" h="38">
                  <a:moveTo>
                    <a:pt x="7" y="33"/>
                  </a:moveTo>
                  <a:cubicBezTo>
                    <a:pt x="7" y="33"/>
                    <a:pt x="6" y="33"/>
                    <a:pt x="6" y="33"/>
                  </a:cubicBezTo>
                  <a:cubicBezTo>
                    <a:pt x="3" y="30"/>
                    <a:pt x="0" y="26"/>
                    <a:pt x="0" y="21"/>
                  </a:cubicBezTo>
                  <a:cubicBezTo>
                    <a:pt x="0" y="11"/>
                    <a:pt x="13" y="3"/>
                    <a:pt x="25" y="1"/>
                  </a:cubicBezTo>
                  <a:cubicBezTo>
                    <a:pt x="36" y="0"/>
                    <a:pt x="44" y="4"/>
                    <a:pt x="47" y="13"/>
                  </a:cubicBezTo>
                  <a:cubicBezTo>
                    <a:pt x="48" y="17"/>
                    <a:pt x="46" y="22"/>
                    <a:pt x="43" y="26"/>
                  </a:cubicBezTo>
                  <a:cubicBezTo>
                    <a:pt x="37" y="34"/>
                    <a:pt x="27" y="38"/>
                    <a:pt x="18" y="37"/>
                  </a:cubicBezTo>
                  <a:cubicBezTo>
                    <a:pt x="13" y="36"/>
                    <a:pt x="10" y="35"/>
                    <a:pt x="7" y="33"/>
                  </a:cubicBezTo>
                  <a:close/>
                  <a:moveTo>
                    <a:pt x="37" y="10"/>
                  </a:moveTo>
                  <a:cubicBezTo>
                    <a:pt x="33" y="8"/>
                    <a:pt x="29" y="8"/>
                    <a:pt x="26" y="8"/>
                  </a:cubicBezTo>
                  <a:cubicBezTo>
                    <a:pt x="16" y="9"/>
                    <a:pt x="7" y="16"/>
                    <a:pt x="7" y="21"/>
                  </a:cubicBezTo>
                  <a:cubicBezTo>
                    <a:pt x="7" y="21"/>
                    <a:pt x="7" y="21"/>
                    <a:pt x="7" y="21"/>
                  </a:cubicBezTo>
                  <a:cubicBezTo>
                    <a:pt x="7" y="23"/>
                    <a:pt x="8" y="25"/>
                    <a:pt x="10" y="27"/>
                  </a:cubicBezTo>
                  <a:cubicBezTo>
                    <a:pt x="12" y="28"/>
                    <a:pt x="15" y="29"/>
                    <a:pt x="18" y="30"/>
                  </a:cubicBezTo>
                  <a:cubicBezTo>
                    <a:pt x="26" y="31"/>
                    <a:pt x="33" y="28"/>
                    <a:pt x="37" y="22"/>
                  </a:cubicBezTo>
                  <a:cubicBezTo>
                    <a:pt x="38" y="21"/>
                    <a:pt x="41" y="17"/>
                    <a:pt x="40" y="14"/>
                  </a:cubicBezTo>
                  <a:cubicBezTo>
                    <a:pt x="39" y="12"/>
                    <a:pt x="38" y="11"/>
                    <a:pt x="37"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53">
              <a:extLst>
                <a:ext uri="{FF2B5EF4-FFF2-40B4-BE49-F238E27FC236}">
                  <a16:creationId xmlns="" xmlns:a16="http://schemas.microsoft.com/office/drawing/2014/main" id="{B08C719B-4606-418A-8384-4BD73E92BC05}"/>
                </a:ext>
              </a:extLst>
            </p:cNvPr>
            <p:cNvSpPr>
              <a:spLocks noEditPoints="1"/>
            </p:cNvSpPr>
            <p:nvPr/>
          </p:nvSpPr>
          <p:spPr bwMode="auto">
            <a:xfrm>
              <a:off x="649" y="1364"/>
              <a:ext cx="110" cy="88"/>
            </a:xfrm>
            <a:custGeom>
              <a:avLst/>
              <a:gdLst>
                <a:gd name="T0" fmla="*/ 12 w 46"/>
                <a:gd name="T1" fmla="*/ 28 h 37"/>
                <a:gd name="T2" fmla="*/ 4 w 46"/>
                <a:gd name="T3" fmla="*/ 22 h 37"/>
                <a:gd name="T4" fmla="*/ 0 w 46"/>
                <a:gd name="T5" fmla="*/ 11 h 37"/>
                <a:gd name="T6" fmla="*/ 8 w 46"/>
                <a:gd name="T7" fmla="*/ 3 h 37"/>
                <a:gd name="T8" fmla="*/ 8 w 46"/>
                <a:gd name="T9" fmla="*/ 3 h 37"/>
                <a:gd name="T10" fmla="*/ 35 w 46"/>
                <a:gd name="T11" fmla="*/ 6 h 37"/>
                <a:gd name="T12" fmla="*/ 45 w 46"/>
                <a:gd name="T13" fmla="*/ 19 h 37"/>
                <a:gd name="T14" fmla="*/ 36 w 46"/>
                <a:gd name="T15" fmla="*/ 35 h 37"/>
                <a:gd name="T16" fmla="*/ 12 w 46"/>
                <a:gd name="T17" fmla="*/ 28 h 37"/>
                <a:gd name="T18" fmla="*/ 33 w 46"/>
                <a:gd name="T19" fmla="*/ 13 h 37"/>
                <a:gd name="T20" fmla="*/ 31 w 46"/>
                <a:gd name="T21" fmla="*/ 12 h 37"/>
                <a:gd name="T22" fmla="*/ 11 w 46"/>
                <a:gd name="T23" fmla="*/ 10 h 37"/>
                <a:gd name="T24" fmla="*/ 11 w 46"/>
                <a:gd name="T25" fmla="*/ 10 h 37"/>
                <a:gd name="T26" fmla="*/ 7 w 46"/>
                <a:gd name="T27" fmla="*/ 13 h 37"/>
                <a:gd name="T28" fmla="*/ 9 w 46"/>
                <a:gd name="T29" fmla="*/ 17 h 37"/>
                <a:gd name="T30" fmla="*/ 34 w 46"/>
                <a:gd name="T31" fmla="*/ 28 h 37"/>
                <a:gd name="T32" fmla="*/ 38 w 46"/>
                <a:gd name="T33" fmla="*/ 20 h 37"/>
                <a:gd name="T34" fmla="*/ 33 w 46"/>
                <a:gd name="T35" fmla="*/ 13 h 37"/>
                <a:gd name="T36" fmla="*/ 10 w 46"/>
                <a:gd name="T37" fmla="*/ 6 h 37"/>
                <a:gd name="T38" fmla="*/ 10 w 46"/>
                <a:gd name="T39" fmla="*/ 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37">
                  <a:moveTo>
                    <a:pt x="12" y="28"/>
                  </a:moveTo>
                  <a:cubicBezTo>
                    <a:pt x="9" y="26"/>
                    <a:pt x="6" y="24"/>
                    <a:pt x="4" y="22"/>
                  </a:cubicBezTo>
                  <a:cubicBezTo>
                    <a:pt x="1" y="18"/>
                    <a:pt x="0" y="15"/>
                    <a:pt x="0" y="11"/>
                  </a:cubicBezTo>
                  <a:cubicBezTo>
                    <a:pt x="1" y="8"/>
                    <a:pt x="4" y="5"/>
                    <a:pt x="8" y="3"/>
                  </a:cubicBezTo>
                  <a:cubicBezTo>
                    <a:pt x="8" y="3"/>
                    <a:pt x="8" y="3"/>
                    <a:pt x="8" y="3"/>
                  </a:cubicBezTo>
                  <a:cubicBezTo>
                    <a:pt x="16" y="0"/>
                    <a:pt x="27" y="1"/>
                    <a:pt x="35" y="6"/>
                  </a:cubicBezTo>
                  <a:cubicBezTo>
                    <a:pt x="41" y="9"/>
                    <a:pt x="44" y="14"/>
                    <a:pt x="45" y="19"/>
                  </a:cubicBezTo>
                  <a:cubicBezTo>
                    <a:pt x="46" y="26"/>
                    <a:pt x="43" y="33"/>
                    <a:pt x="36" y="35"/>
                  </a:cubicBezTo>
                  <a:cubicBezTo>
                    <a:pt x="27" y="37"/>
                    <a:pt x="18" y="33"/>
                    <a:pt x="12" y="28"/>
                  </a:cubicBezTo>
                  <a:close/>
                  <a:moveTo>
                    <a:pt x="33" y="13"/>
                  </a:moveTo>
                  <a:cubicBezTo>
                    <a:pt x="32" y="12"/>
                    <a:pt x="32" y="12"/>
                    <a:pt x="31" y="12"/>
                  </a:cubicBezTo>
                  <a:cubicBezTo>
                    <a:pt x="25" y="8"/>
                    <a:pt x="16" y="7"/>
                    <a:pt x="11" y="10"/>
                  </a:cubicBezTo>
                  <a:cubicBezTo>
                    <a:pt x="11" y="10"/>
                    <a:pt x="11" y="10"/>
                    <a:pt x="11" y="10"/>
                  </a:cubicBezTo>
                  <a:cubicBezTo>
                    <a:pt x="9" y="10"/>
                    <a:pt x="7" y="11"/>
                    <a:pt x="7" y="13"/>
                  </a:cubicBezTo>
                  <a:cubicBezTo>
                    <a:pt x="7" y="14"/>
                    <a:pt x="8" y="15"/>
                    <a:pt x="9" y="17"/>
                  </a:cubicBezTo>
                  <a:cubicBezTo>
                    <a:pt x="15" y="24"/>
                    <a:pt x="27" y="30"/>
                    <a:pt x="34" y="28"/>
                  </a:cubicBezTo>
                  <a:cubicBezTo>
                    <a:pt x="38" y="27"/>
                    <a:pt x="39" y="23"/>
                    <a:pt x="38" y="20"/>
                  </a:cubicBezTo>
                  <a:cubicBezTo>
                    <a:pt x="38" y="17"/>
                    <a:pt x="35" y="14"/>
                    <a:pt x="33" y="13"/>
                  </a:cubicBezTo>
                  <a:close/>
                  <a:moveTo>
                    <a:pt x="10" y="6"/>
                  </a:moveTo>
                  <a:cubicBezTo>
                    <a:pt x="10" y="6"/>
                    <a:pt x="10" y="6"/>
                    <a:pt x="10"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54">
              <a:extLst>
                <a:ext uri="{FF2B5EF4-FFF2-40B4-BE49-F238E27FC236}">
                  <a16:creationId xmlns="" xmlns:a16="http://schemas.microsoft.com/office/drawing/2014/main" id="{075148A9-7263-4CFC-B4C9-7A693EE9BBF2}"/>
                </a:ext>
              </a:extLst>
            </p:cNvPr>
            <p:cNvSpPr>
              <a:spLocks/>
            </p:cNvSpPr>
            <p:nvPr/>
          </p:nvSpPr>
          <p:spPr bwMode="auto">
            <a:xfrm>
              <a:off x="1045" y="424"/>
              <a:ext cx="38" cy="43"/>
            </a:xfrm>
            <a:custGeom>
              <a:avLst/>
              <a:gdLst>
                <a:gd name="T0" fmla="*/ 2 w 16"/>
                <a:gd name="T1" fmla="*/ 17 h 18"/>
                <a:gd name="T2" fmla="*/ 1 w 16"/>
                <a:gd name="T3" fmla="*/ 12 h 18"/>
                <a:gd name="T4" fmla="*/ 10 w 16"/>
                <a:gd name="T5" fmla="*/ 1 h 18"/>
                <a:gd name="T6" fmla="*/ 15 w 16"/>
                <a:gd name="T7" fmla="*/ 1 h 18"/>
                <a:gd name="T8" fmla="*/ 15 w 16"/>
                <a:gd name="T9" fmla="*/ 6 h 18"/>
                <a:gd name="T10" fmla="*/ 7 w 16"/>
                <a:gd name="T11" fmla="*/ 15 h 18"/>
                <a:gd name="T12" fmla="*/ 3 w 16"/>
                <a:gd name="T13" fmla="*/ 17 h 18"/>
                <a:gd name="T14" fmla="*/ 2 w 16"/>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8">
                  <a:moveTo>
                    <a:pt x="2" y="17"/>
                  </a:moveTo>
                  <a:cubicBezTo>
                    <a:pt x="1" y="16"/>
                    <a:pt x="0" y="14"/>
                    <a:pt x="1" y="12"/>
                  </a:cubicBezTo>
                  <a:cubicBezTo>
                    <a:pt x="3" y="8"/>
                    <a:pt x="6" y="4"/>
                    <a:pt x="10" y="1"/>
                  </a:cubicBezTo>
                  <a:cubicBezTo>
                    <a:pt x="11" y="0"/>
                    <a:pt x="14" y="0"/>
                    <a:pt x="15" y="1"/>
                  </a:cubicBezTo>
                  <a:cubicBezTo>
                    <a:pt x="16" y="3"/>
                    <a:pt x="16" y="5"/>
                    <a:pt x="15" y="6"/>
                  </a:cubicBezTo>
                  <a:cubicBezTo>
                    <a:pt x="12" y="9"/>
                    <a:pt x="9" y="12"/>
                    <a:pt x="7" y="15"/>
                  </a:cubicBezTo>
                  <a:cubicBezTo>
                    <a:pt x="7" y="17"/>
                    <a:pt x="4" y="18"/>
                    <a:pt x="3" y="17"/>
                  </a:cubicBezTo>
                  <a:cubicBezTo>
                    <a:pt x="3" y="17"/>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55">
              <a:extLst>
                <a:ext uri="{FF2B5EF4-FFF2-40B4-BE49-F238E27FC236}">
                  <a16:creationId xmlns="" xmlns:a16="http://schemas.microsoft.com/office/drawing/2014/main" id="{9F62E22E-4FDC-4BB7-8A3E-BEE28948F112}"/>
                </a:ext>
              </a:extLst>
            </p:cNvPr>
            <p:cNvSpPr>
              <a:spLocks/>
            </p:cNvSpPr>
            <p:nvPr/>
          </p:nvSpPr>
          <p:spPr bwMode="auto">
            <a:xfrm>
              <a:off x="1138" y="510"/>
              <a:ext cx="33" cy="33"/>
            </a:xfrm>
            <a:custGeom>
              <a:avLst/>
              <a:gdLst>
                <a:gd name="T0" fmla="*/ 2 w 14"/>
                <a:gd name="T1" fmla="*/ 13 h 14"/>
                <a:gd name="T2" fmla="*/ 2 w 14"/>
                <a:gd name="T3" fmla="*/ 13 h 14"/>
                <a:gd name="T4" fmla="*/ 1 w 14"/>
                <a:gd name="T5" fmla="*/ 8 h 14"/>
                <a:gd name="T6" fmla="*/ 9 w 14"/>
                <a:gd name="T7" fmla="*/ 1 h 14"/>
                <a:gd name="T8" fmla="*/ 13 w 14"/>
                <a:gd name="T9" fmla="*/ 2 h 14"/>
                <a:gd name="T10" fmla="*/ 12 w 14"/>
                <a:gd name="T11" fmla="*/ 7 h 14"/>
                <a:gd name="T12" fmla="*/ 7 w 14"/>
                <a:gd name="T13" fmla="*/ 12 h 14"/>
                <a:gd name="T14" fmla="*/ 2 w 14"/>
                <a:gd name="T15" fmla="*/ 13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4">
                  <a:moveTo>
                    <a:pt x="2" y="13"/>
                  </a:moveTo>
                  <a:cubicBezTo>
                    <a:pt x="2" y="13"/>
                    <a:pt x="2" y="13"/>
                    <a:pt x="2" y="13"/>
                  </a:cubicBezTo>
                  <a:cubicBezTo>
                    <a:pt x="0" y="11"/>
                    <a:pt x="0" y="9"/>
                    <a:pt x="1" y="8"/>
                  </a:cubicBezTo>
                  <a:cubicBezTo>
                    <a:pt x="3" y="5"/>
                    <a:pt x="6" y="3"/>
                    <a:pt x="9" y="1"/>
                  </a:cubicBezTo>
                  <a:cubicBezTo>
                    <a:pt x="10" y="0"/>
                    <a:pt x="12" y="1"/>
                    <a:pt x="13" y="2"/>
                  </a:cubicBezTo>
                  <a:cubicBezTo>
                    <a:pt x="14" y="4"/>
                    <a:pt x="14" y="6"/>
                    <a:pt x="12" y="7"/>
                  </a:cubicBezTo>
                  <a:cubicBezTo>
                    <a:pt x="10" y="8"/>
                    <a:pt x="8" y="10"/>
                    <a:pt x="7" y="12"/>
                  </a:cubicBezTo>
                  <a:cubicBezTo>
                    <a:pt x="6" y="13"/>
                    <a:pt x="3"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Freeform 56">
              <a:extLst>
                <a:ext uri="{FF2B5EF4-FFF2-40B4-BE49-F238E27FC236}">
                  <a16:creationId xmlns="" xmlns:a16="http://schemas.microsoft.com/office/drawing/2014/main" id="{CD1804D3-05A8-4DC2-9B16-FD78783F66E2}"/>
                </a:ext>
              </a:extLst>
            </p:cNvPr>
            <p:cNvSpPr>
              <a:spLocks/>
            </p:cNvSpPr>
            <p:nvPr/>
          </p:nvSpPr>
          <p:spPr bwMode="auto">
            <a:xfrm>
              <a:off x="1197" y="591"/>
              <a:ext cx="55" cy="38"/>
            </a:xfrm>
            <a:custGeom>
              <a:avLst/>
              <a:gdLst>
                <a:gd name="T0" fmla="*/ 2 w 23"/>
                <a:gd name="T1" fmla="*/ 15 h 16"/>
                <a:gd name="T2" fmla="*/ 1 w 23"/>
                <a:gd name="T3" fmla="*/ 14 h 16"/>
                <a:gd name="T4" fmla="*/ 2 w 23"/>
                <a:gd name="T5" fmla="*/ 9 h 16"/>
                <a:gd name="T6" fmla="*/ 17 w 23"/>
                <a:gd name="T7" fmla="*/ 1 h 16"/>
                <a:gd name="T8" fmla="*/ 22 w 23"/>
                <a:gd name="T9" fmla="*/ 2 h 16"/>
                <a:gd name="T10" fmla="*/ 21 w 23"/>
                <a:gd name="T11" fmla="*/ 7 h 16"/>
                <a:gd name="T12" fmla="*/ 5 w 23"/>
                <a:gd name="T13" fmla="*/ 15 h 16"/>
                <a:gd name="T14" fmla="*/ 2 w 23"/>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16">
                  <a:moveTo>
                    <a:pt x="2" y="15"/>
                  </a:moveTo>
                  <a:cubicBezTo>
                    <a:pt x="1" y="15"/>
                    <a:pt x="1" y="15"/>
                    <a:pt x="1" y="14"/>
                  </a:cubicBezTo>
                  <a:cubicBezTo>
                    <a:pt x="0" y="12"/>
                    <a:pt x="0" y="10"/>
                    <a:pt x="2" y="9"/>
                  </a:cubicBezTo>
                  <a:cubicBezTo>
                    <a:pt x="17" y="1"/>
                    <a:pt x="17" y="1"/>
                    <a:pt x="17" y="1"/>
                  </a:cubicBezTo>
                  <a:cubicBezTo>
                    <a:pt x="19" y="0"/>
                    <a:pt x="21" y="0"/>
                    <a:pt x="22" y="2"/>
                  </a:cubicBezTo>
                  <a:cubicBezTo>
                    <a:pt x="23" y="4"/>
                    <a:pt x="23" y="6"/>
                    <a:pt x="21" y="7"/>
                  </a:cubicBezTo>
                  <a:cubicBezTo>
                    <a:pt x="5" y="15"/>
                    <a:pt x="5" y="15"/>
                    <a:pt x="5" y="15"/>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57">
              <a:extLst>
                <a:ext uri="{FF2B5EF4-FFF2-40B4-BE49-F238E27FC236}">
                  <a16:creationId xmlns="" xmlns:a16="http://schemas.microsoft.com/office/drawing/2014/main" id="{1EB8A778-8B51-4DF4-A622-C8486DA2ACA8}"/>
                </a:ext>
              </a:extLst>
            </p:cNvPr>
            <p:cNvSpPr>
              <a:spLocks/>
            </p:cNvSpPr>
            <p:nvPr/>
          </p:nvSpPr>
          <p:spPr bwMode="auto">
            <a:xfrm>
              <a:off x="1240" y="701"/>
              <a:ext cx="38" cy="28"/>
            </a:xfrm>
            <a:custGeom>
              <a:avLst/>
              <a:gdLst>
                <a:gd name="T0" fmla="*/ 2 w 16"/>
                <a:gd name="T1" fmla="*/ 11 h 12"/>
                <a:gd name="T2" fmla="*/ 1 w 16"/>
                <a:gd name="T3" fmla="*/ 11 h 12"/>
                <a:gd name="T4" fmla="*/ 2 w 16"/>
                <a:gd name="T5" fmla="*/ 6 h 12"/>
                <a:gd name="T6" fmla="*/ 12 w 16"/>
                <a:gd name="T7" fmla="*/ 0 h 12"/>
                <a:gd name="T8" fmla="*/ 16 w 16"/>
                <a:gd name="T9" fmla="*/ 3 h 12"/>
                <a:gd name="T10" fmla="*/ 14 w 16"/>
                <a:gd name="T11" fmla="*/ 7 h 12"/>
                <a:gd name="T12" fmla="*/ 6 w 16"/>
                <a:gd name="T13" fmla="*/ 11 h 12"/>
                <a:gd name="T14" fmla="*/ 2 w 16"/>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2">
                  <a:moveTo>
                    <a:pt x="2" y="11"/>
                  </a:moveTo>
                  <a:cubicBezTo>
                    <a:pt x="2" y="11"/>
                    <a:pt x="2" y="11"/>
                    <a:pt x="1" y="11"/>
                  </a:cubicBezTo>
                  <a:cubicBezTo>
                    <a:pt x="0" y="9"/>
                    <a:pt x="0" y="7"/>
                    <a:pt x="2" y="6"/>
                  </a:cubicBezTo>
                  <a:cubicBezTo>
                    <a:pt x="5" y="3"/>
                    <a:pt x="8" y="2"/>
                    <a:pt x="12" y="0"/>
                  </a:cubicBezTo>
                  <a:cubicBezTo>
                    <a:pt x="13" y="0"/>
                    <a:pt x="15" y="1"/>
                    <a:pt x="16" y="3"/>
                  </a:cubicBezTo>
                  <a:cubicBezTo>
                    <a:pt x="16" y="5"/>
                    <a:pt x="15" y="7"/>
                    <a:pt x="14" y="7"/>
                  </a:cubicBezTo>
                  <a:cubicBezTo>
                    <a:pt x="11" y="8"/>
                    <a:pt x="8" y="9"/>
                    <a:pt x="6" y="11"/>
                  </a:cubicBezTo>
                  <a:cubicBezTo>
                    <a:pt x="5"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58">
              <a:extLst>
                <a:ext uri="{FF2B5EF4-FFF2-40B4-BE49-F238E27FC236}">
                  <a16:creationId xmlns="" xmlns:a16="http://schemas.microsoft.com/office/drawing/2014/main" id="{85BC59CC-6F9E-40E0-A451-D677B9BF058C}"/>
                </a:ext>
              </a:extLst>
            </p:cNvPr>
            <p:cNvSpPr>
              <a:spLocks/>
            </p:cNvSpPr>
            <p:nvPr/>
          </p:nvSpPr>
          <p:spPr bwMode="auto">
            <a:xfrm>
              <a:off x="1255" y="791"/>
              <a:ext cx="81" cy="39"/>
            </a:xfrm>
            <a:custGeom>
              <a:avLst/>
              <a:gdLst>
                <a:gd name="T0" fmla="*/ 2 w 34"/>
                <a:gd name="T1" fmla="*/ 15 h 16"/>
                <a:gd name="T2" fmla="*/ 1 w 34"/>
                <a:gd name="T3" fmla="*/ 14 h 16"/>
                <a:gd name="T4" fmla="*/ 3 w 34"/>
                <a:gd name="T5" fmla="*/ 9 h 16"/>
                <a:gd name="T6" fmla="*/ 29 w 34"/>
                <a:gd name="T7" fmla="*/ 0 h 16"/>
                <a:gd name="T8" fmla="*/ 34 w 34"/>
                <a:gd name="T9" fmla="*/ 3 h 16"/>
                <a:gd name="T10" fmla="*/ 31 w 34"/>
                <a:gd name="T11" fmla="*/ 7 h 16"/>
                <a:gd name="T12" fmla="*/ 5 w 34"/>
                <a:gd name="T13" fmla="*/ 16 h 16"/>
                <a:gd name="T14" fmla="*/ 2 w 34"/>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6">
                  <a:moveTo>
                    <a:pt x="2" y="15"/>
                  </a:moveTo>
                  <a:cubicBezTo>
                    <a:pt x="1" y="15"/>
                    <a:pt x="1" y="14"/>
                    <a:pt x="1" y="14"/>
                  </a:cubicBezTo>
                  <a:cubicBezTo>
                    <a:pt x="0" y="12"/>
                    <a:pt x="1" y="10"/>
                    <a:pt x="3" y="9"/>
                  </a:cubicBezTo>
                  <a:cubicBezTo>
                    <a:pt x="12" y="6"/>
                    <a:pt x="20" y="3"/>
                    <a:pt x="29" y="0"/>
                  </a:cubicBezTo>
                  <a:cubicBezTo>
                    <a:pt x="31" y="0"/>
                    <a:pt x="33" y="1"/>
                    <a:pt x="34" y="3"/>
                  </a:cubicBezTo>
                  <a:cubicBezTo>
                    <a:pt x="34" y="5"/>
                    <a:pt x="33" y="7"/>
                    <a:pt x="31" y="7"/>
                  </a:cubicBezTo>
                  <a:cubicBezTo>
                    <a:pt x="22" y="10"/>
                    <a:pt x="14" y="12"/>
                    <a:pt x="5" y="16"/>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59">
              <a:extLst>
                <a:ext uri="{FF2B5EF4-FFF2-40B4-BE49-F238E27FC236}">
                  <a16:creationId xmlns="" xmlns:a16="http://schemas.microsoft.com/office/drawing/2014/main" id="{3CE78A36-C69F-46D3-9D53-F764D0628ECC}"/>
                </a:ext>
              </a:extLst>
            </p:cNvPr>
            <p:cNvSpPr>
              <a:spLocks/>
            </p:cNvSpPr>
            <p:nvPr/>
          </p:nvSpPr>
          <p:spPr bwMode="auto">
            <a:xfrm>
              <a:off x="1243" y="930"/>
              <a:ext cx="81" cy="31"/>
            </a:xfrm>
            <a:custGeom>
              <a:avLst/>
              <a:gdLst>
                <a:gd name="T0" fmla="*/ 2 w 34"/>
                <a:gd name="T1" fmla="*/ 7 h 13"/>
                <a:gd name="T2" fmla="*/ 0 w 34"/>
                <a:gd name="T3" fmla="*/ 3 h 13"/>
                <a:gd name="T4" fmla="*/ 4 w 34"/>
                <a:gd name="T5" fmla="*/ 1 h 13"/>
                <a:gd name="T6" fmla="*/ 31 w 34"/>
                <a:gd name="T7" fmla="*/ 6 h 13"/>
                <a:gd name="T8" fmla="*/ 33 w 34"/>
                <a:gd name="T9" fmla="*/ 10 h 13"/>
                <a:gd name="T10" fmla="*/ 29 w 34"/>
                <a:gd name="T11" fmla="*/ 13 h 13"/>
                <a:gd name="T12" fmla="*/ 3 w 34"/>
                <a:gd name="T13" fmla="*/ 7 h 13"/>
                <a:gd name="T14" fmla="*/ 2 w 34"/>
                <a:gd name="T15" fmla="*/ 7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2" y="7"/>
                  </a:moveTo>
                  <a:cubicBezTo>
                    <a:pt x="0" y="6"/>
                    <a:pt x="0" y="5"/>
                    <a:pt x="0" y="3"/>
                  </a:cubicBezTo>
                  <a:cubicBezTo>
                    <a:pt x="0" y="2"/>
                    <a:pt x="2" y="0"/>
                    <a:pt x="4" y="1"/>
                  </a:cubicBezTo>
                  <a:cubicBezTo>
                    <a:pt x="13" y="2"/>
                    <a:pt x="22" y="4"/>
                    <a:pt x="31" y="6"/>
                  </a:cubicBezTo>
                  <a:cubicBezTo>
                    <a:pt x="33" y="7"/>
                    <a:pt x="34" y="8"/>
                    <a:pt x="33" y="10"/>
                  </a:cubicBezTo>
                  <a:cubicBezTo>
                    <a:pt x="33" y="12"/>
                    <a:pt x="31" y="13"/>
                    <a:pt x="29" y="13"/>
                  </a:cubicBezTo>
                  <a:cubicBezTo>
                    <a:pt x="20" y="11"/>
                    <a:pt x="12" y="9"/>
                    <a:pt x="3"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60">
              <a:extLst>
                <a:ext uri="{FF2B5EF4-FFF2-40B4-BE49-F238E27FC236}">
                  <a16:creationId xmlns="" xmlns:a16="http://schemas.microsoft.com/office/drawing/2014/main" id="{B05ECC65-ECCF-45B7-AE5F-EE892AAE28E1}"/>
                </a:ext>
              </a:extLst>
            </p:cNvPr>
            <p:cNvSpPr>
              <a:spLocks/>
            </p:cNvSpPr>
            <p:nvPr/>
          </p:nvSpPr>
          <p:spPr bwMode="auto">
            <a:xfrm>
              <a:off x="1202" y="1044"/>
              <a:ext cx="36" cy="29"/>
            </a:xfrm>
            <a:custGeom>
              <a:avLst/>
              <a:gdLst>
                <a:gd name="T0" fmla="*/ 2 w 15"/>
                <a:gd name="T1" fmla="*/ 6 h 12"/>
                <a:gd name="T2" fmla="*/ 0 w 15"/>
                <a:gd name="T3" fmla="*/ 2 h 12"/>
                <a:gd name="T4" fmla="*/ 5 w 15"/>
                <a:gd name="T5" fmla="*/ 0 h 12"/>
                <a:gd name="T6" fmla="*/ 13 w 15"/>
                <a:gd name="T7" fmla="*/ 5 h 12"/>
                <a:gd name="T8" fmla="*/ 14 w 15"/>
                <a:gd name="T9" fmla="*/ 10 h 12"/>
                <a:gd name="T10" fmla="*/ 9 w 15"/>
                <a:gd name="T11" fmla="*/ 11 h 12"/>
                <a:gd name="T12" fmla="*/ 9 w 15"/>
                <a:gd name="T13" fmla="*/ 11 h 12"/>
                <a:gd name="T14" fmla="*/ 2 w 15"/>
                <a:gd name="T15" fmla="*/ 7 h 12"/>
                <a:gd name="T16" fmla="*/ 2 w 15"/>
                <a:gd name="T17" fmla="*/ 6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2">
                  <a:moveTo>
                    <a:pt x="2" y="6"/>
                  </a:moveTo>
                  <a:cubicBezTo>
                    <a:pt x="0" y="6"/>
                    <a:pt x="0" y="4"/>
                    <a:pt x="0" y="2"/>
                  </a:cubicBezTo>
                  <a:cubicBezTo>
                    <a:pt x="1" y="1"/>
                    <a:pt x="3" y="0"/>
                    <a:pt x="5" y="0"/>
                  </a:cubicBezTo>
                  <a:cubicBezTo>
                    <a:pt x="8" y="2"/>
                    <a:pt x="11" y="3"/>
                    <a:pt x="13" y="5"/>
                  </a:cubicBezTo>
                  <a:cubicBezTo>
                    <a:pt x="15" y="6"/>
                    <a:pt x="15" y="8"/>
                    <a:pt x="14" y="10"/>
                  </a:cubicBezTo>
                  <a:cubicBezTo>
                    <a:pt x="13" y="11"/>
                    <a:pt x="11" y="12"/>
                    <a:pt x="9" y="11"/>
                  </a:cubicBezTo>
                  <a:cubicBezTo>
                    <a:pt x="9" y="11"/>
                    <a:pt x="9" y="11"/>
                    <a:pt x="9" y="11"/>
                  </a:cubicBezTo>
                  <a:cubicBezTo>
                    <a:pt x="7" y="9"/>
                    <a:pt x="5" y="8"/>
                    <a:pt x="2"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61">
              <a:extLst>
                <a:ext uri="{FF2B5EF4-FFF2-40B4-BE49-F238E27FC236}">
                  <a16:creationId xmlns="" xmlns:a16="http://schemas.microsoft.com/office/drawing/2014/main" id="{D2E1F65D-C9F1-4F34-A919-15779A2E89D4}"/>
                </a:ext>
              </a:extLst>
            </p:cNvPr>
            <p:cNvSpPr>
              <a:spLocks/>
            </p:cNvSpPr>
            <p:nvPr/>
          </p:nvSpPr>
          <p:spPr bwMode="auto">
            <a:xfrm>
              <a:off x="1121" y="1132"/>
              <a:ext cx="72" cy="74"/>
            </a:xfrm>
            <a:custGeom>
              <a:avLst/>
              <a:gdLst>
                <a:gd name="T0" fmla="*/ 24 w 30"/>
                <a:gd name="T1" fmla="*/ 31 h 31"/>
                <a:gd name="T2" fmla="*/ 23 w 30"/>
                <a:gd name="T3" fmla="*/ 30 h 31"/>
                <a:gd name="T4" fmla="*/ 2 w 30"/>
                <a:gd name="T5" fmla="*/ 6 h 31"/>
                <a:gd name="T6" fmla="*/ 2 w 30"/>
                <a:gd name="T7" fmla="*/ 1 h 31"/>
                <a:gd name="T8" fmla="*/ 7 w 30"/>
                <a:gd name="T9" fmla="*/ 1 h 31"/>
                <a:gd name="T10" fmla="*/ 29 w 30"/>
                <a:gd name="T11" fmla="*/ 25 h 31"/>
                <a:gd name="T12" fmla="*/ 28 w 30"/>
                <a:gd name="T13" fmla="*/ 30 h 31"/>
                <a:gd name="T14" fmla="*/ 24 w 30"/>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31">
                  <a:moveTo>
                    <a:pt x="24" y="31"/>
                  </a:moveTo>
                  <a:cubicBezTo>
                    <a:pt x="24" y="30"/>
                    <a:pt x="24" y="30"/>
                    <a:pt x="23" y="30"/>
                  </a:cubicBezTo>
                  <a:cubicBezTo>
                    <a:pt x="2" y="6"/>
                    <a:pt x="2" y="6"/>
                    <a:pt x="2" y="6"/>
                  </a:cubicBezTo>
                  <a:cubicBezTo>
                    <a:pt x="0" y="5"/>
                    <a:pt x="0" y="2"/>
                    <a:pt x="2" y="1"/>
                  </a:cubicBezTo>
                  <a:cubicBezTo>
                    <a:pt x="3" y="0"/>
                    <a:pt x="6" y="0"/>
                    <a:pt x="7" y="1"/>
                  </a:cubicBezTo>
                  <a:cubicBezTo>
                    <a:pt x="29" y="25"/>
                    <a:pt x="29" y="25"/>
                    <a:pt x="29" y="25"/>
                  </a:cubicBezTo>
                  <a:cubicBezTo>
                    <a:pt x="30" y="27"/>
                    <a:pt x="30" y="29"/>
                    <a:pt x="28" y="30"/>
                  </a:cubicBezTo>
                  <a:cubicBezTo>
                    <a:pt x="27" y="31"/>
                    <a:pt x="25" y="31"/>
                    <a:pt x="24"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62">
              <a:extLst>
                <a:ext uri="{FF2B5EF4-FFF2-40B4-BE49-F238E27FC236}">
                  <a16:creationId xmlns="" xmlns:a16="http://schemas.microsoft.com/office/drawing/2014/main" id="{97F34071-0AB1-492F-8E8F-B5EC689B63C2}"/>
                </a:ext>
              </a:extLst>
            </p:cNvPr>
            <p:cNvSpPr>
              <a:spLocks/>
            </p:cNvSpPr>
            <p:nvPr/>
          </p:nvSpPr>
          <p:spPr bwMode="auto">
            <a:xfrm>
              <a:off x="1011" y="1199"/>
              <a:ext cx="31" cy="41"/>
            </a:xfrm>
            <a:custGeom>
              <a:avLst/>
              <a:gdLst>
                <a:gd name="T0" fmla="*/ 7 w 13"/>
                <a:gd name="T1" fmla="*/ 16 h 17"/>
                <a:gd name="T2" fmla="*/ 6 w 13"/>
                <a:gd name="T3" fmla="*/ 16 h 17"/>
                <a:gd name="T4" fmla="*/ 0 w 13"/>
                <a:gd name="T5" fmla="*/ 4 h 17"/>
                <a:gd name="T6" fmla="*/ 4 w 13"/>
                <a:gd name="T7" fmla="*/ 0 h 17"/>
                <a:gd name="T8" fmla="*/ 7 w 13"/>
                <a:gd name="T9" fmla="*/ 3 h 17"/>
                <a:gd name="T10" fmla="*/ 11 w 13"/>
                <a:gd name="T11" fmla="*/ 10 h 17"/>
                <a:gd name="T12" fmla="*/ 11 w 13"/>
                <a:gd name="T13" fmla="*/ 15 h 17"/>
                <a:gd name="T14" fmla="*/ 7 w 13"/>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7">
                  <a:moveTo>
                    <a:pt x="7" y="16"/>
                  </a:moveTo>
                  <a:cubicBezTo>
                    <a:pt x="7" y="16"/>
                    <a:pt x="6" y="16"/>
                    <a:pt x="6" y="16"/>
                  </a:cubicBezTo>
                  <a:cubicBezTo>
                    <a:pt x="3" y="13"/>
                    <a:pt x="1" y="8"/>
                    <a:pt x="0" y="4"/>
                  </a:cubicBezTo>
                  <a:cubicBezTo>
                    <a:pt x="0" y="2"/>
                    <a:pt x="2" y="0"/>
                    <a:pt x="4" y="0"/>
                  </a:cubicBezTo>
                  <a:cubicBezTo>
                    <a:pt x="6" y="0"/>
                    <a:pt x="7" y="1"/>
                    <a:pt x="7" y="3"/>
                  </a:cubicBezTo>
                  <a:cubicBezTo>
                    <a:pt x="8" y="6"/>
                    <a:pt x="9" y="9"/>
                    <a:pt x="11" y="10"/>
                  </a:cubicBezTo>
                  <a:cubicBezTo>
                    <a:pt x="12" y="12"/>
                    <a:pt x="13" y="14"/>
                    <a:pt x="11" y="15"/>
                  </a:cubicBezTo>
                  <a:cubicBezTo>
                    <a:pt x="10" y="17"/>
                    <a:pt x="8" y="17"/>
                    <a:pt x="7"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63">
              <a:extLst>
                <a:ext uri="{FF2B5EF4-FFF2-40B4-BE49-F238E27FC236}">
                  <a16:creationId xmlns="" xmlns:a16="http://schemas.microsoft.com/office/drawing/2014/main" id="{6F200964-F9A4-4DF5-9C29-0E0726ADAFF3}"/>
                </a:ext>
              </a:extLst>
            </p:cNvPr>
            <p:cNvSpPr>
              <a:spLocks/>
            </p:cNvSpPr>
            <p:nvPr/>
          </p:nvSpPr>
          <p:spPr bwMode="auto">
            <a:xfrm>
              <a:off x="928" y="1225"/>
              <a:ext cx="36" cy="84"/>
            </a:xfrm>
            <a:custGeom>
              <a:avLst/>
              <a:gdLst>
                <a:gd name="T0" fmla="*/ 10 w 15"/>
                <a:gd name="T1" fmla="*/ 34 h 35"/>
                <a:gd name="T2" fmla="*/ 8 w 15"/>
                <a:gd name="T3" fmla="*/ 33 h 35"/>
                <a:gd name="T4" fmla="*/ 0 w 15"/>
                <a:gd name="T5" fmla="*/ 4 h 35"/>
                <a:gd name="T6" fmla="*/ 3 w 15"/>
                <a:gd name="T7" fmla="*/ 0 h 35"/>
                <a:gd name="T8" fmla="*/ 7 w 15"/>
                <a:gd name="T9" fmla="*/ 3 h 35"/>
                <a:gd name="T10" fmla="*/ 15 w 15"/>
                <a:gd name="T11" fmla="*/ 30 h 35"/>
                <a:gd name="T12" fmla="*/ 13 w 15"/>
                <a:gd name="T13" fmla="*/ 35 h 35"/>
                <a:gd name="T14" fmla="*/ 10 w 15"/>
                <a:gd name="T15" fmla="*/ 34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5">
                  <a:moveTo>
                    <a:pt x="10" y="34"/>
                  </a:moveTo>
                  <a:cubicBezTo>
                    <a:pt x="9" y="34"/>
                    <a:pt x="9" y="34"/>
                    <a:pt x="8" y="33"/>
                  </a:cubicBezTo>
                  <a:cubicBezTo>
                    <a:pt x="3" y="24"/>
                    <a:pt x="0" y="14"/>
                    <a:pt x="0" y="4"/>
                  </a:cubicBezTo>
                  <a:cubicBezTo>
                    <a:pt x="0" y="2"/>
                    <a:pt x="1" y="0"/>
                    <a:pt x="3" y="0"/>
                  </a:cubicBezTo>
                  <a:cubicBezTo>
                    <a:pt x="5" y="0"/>
                    <a:pt x="7" y="2"/>
                    <a:pt x="7" y="3"/>
                  </a:cubicBezTo>
                  <a:cubicBezTo>
                    <a:pt x="7" y="13"/>
                    <a:pt x="10" y="22"/>
                    <a:pt x="15" y="30"/>
                  </a:cubicBezTo>
                  <a:cubicBezTo>
                    <a:pt x="15" y="31"/>
                    <a:pt x="15" y="34"/>
                    <a:pt x="13" y="35"/>
                  </a:cubicBezTo>
                  <a:cubicBezTo>
                    <a:pt x="12" y="35"/>
                    <a:pt x="11" y="35"/>
                    <a:pt x="10"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64">
              <a:extLst>
                <a:ext uri="{FF2B5EF4-FFF2-40B4-BE49-F238E27FC236}">
                  <a16:creationId xmlns="" xmlns:a16="http://schemas.microsoft.com/office/drawing/2014/main" id="{B4562551-E4BA-4561-B082-22B4FE79652B}"/>
                </a:ext>
              </a:extLst>
            </p:cNvPr>
            <p:cNvSpPr>
              <a:spLocks/>
            </p:cNvSpPr>
            <p:nvPr/>
          </p:nvSpPr>
          <p:spPr bwMode="auto">
            <a:xfrm>
              <a:off x="799" y="1230"/>
              <a:ext cx="19" cy="48"/>
            </a:xfrm>
            <a:custGeom>
              <a:avLst/>
              <a:gdLst>
                <a:gd name="T0" fmla="*/ 2 w 8"/>
                <a:gd name="T1" fmla="*/ 20 h 20"/>
                <a:gd name="T2" fmla="*/ 1 w 8"/>
                <a:gd name="T3" fmla="*/ 17 h 20"/>
                <a:gd name="T4" fmla="*/ 1 w 8"/>
                <a:gd name="T5" fmla="*/ 4 h 20"/>
                <a:gd name="T6" fmla="*/ 4 w 8"/>
                <a:gd name="T7" fmla="*/ 0 h 20"/>
                <a:gd name="T8" fmla="*/ 8 w 8"/>
                <a:gd name="T9" fmla="*/ 4 h 20"/>
                <a:gd name="T10" fmla="*/ 7 w 8"/>
                <a:gd name="T11" fmla="*/ 17 h 20"/>
                <a:gd name="T12" fmla="*/ 4 w 8"/>
                <a:gd name="T13" fmla="*/ 20 h 20"/>
                <a:gd name="T14" fmla="*/ 2 w 8"/>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20">
                  <a:moveTo>
                    <a:pt x="2" y="20"/>
                  </a:moveTo>
                  <a:cubicBezTo>
                    <a:pt x="1" y="19"/>
                    <a:pt x="0" y="18"/>
                    <a:pt x="1" y="17"/>
                  </a:cubicBezTo>
                  <a:cubicBezTo>
                    <a:pt x="1" y="4"/>
                    <a:pt x="1" y="4"/>
                    <a:pt x="1" y="4"/>
                  </a:cubicBezTo>
                  <a:cubicBezTo>
                    <a:pt x="1" y="2"/>
                    <a:pt x="2" y="0"/>
                    <a:pt x="4" y="0"/>
                  </a:cubicBezTo>
                  <a:cubicBezTo>
                    <a:pt x="6" y="0"/>
                    <a:pt x="8" y="2"/>
                    <a:pt x="8" y="4"/>
                  </a:cubicBezTo>
                  <a:cubicBezTo>
                    <a:pt x="7" y="17"/>
                    <a:pt x="7" y="17"/>
                    <a:pt x="7" y="17"/>
                  </a:cubicBezTo>
                  <a:cubicBezTo>
                    <a:pt x="7" y="19"/>
                    <a:pt x="6" y="20"/>
                    <a:pt x="4" y="20"/>
                  </a:cubicBezTo>
                  <a:cubicBezTo>
                    <a:pt x="3" y="20"/>
                    <a:pt x="3" y="20"/>
                    <a:pt x="2"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65">
              <a:extLst>
                <a:ext uri="{FF2B5EF4-FFF2-40B4-BE49-F238E27FC236}">
                  <a16:creationId xmlns="" xmlns:a16="http://schemas.microsoft.com/office/drawing/2014/main" id="{3AA71D86-A412-4319-9623-E156102FA191}"/>
                </a:ext>
              </a:extLst>
            </p:cNvPr>
            <p:cNvSpPr>
              <a:spLocks noEditPoints="1"/>
            </p:cNvSpPr>
            <p:nvPr/>
          </p:nvSpPr>
          <p:spPr bwMode="auto">
            <a:xfrm>
              <a:off x="413" y="417"/>
              <a:ext cx="818" cy="804"/>
            </a:xfrm>
            <a:custGeom>
              <a:avLst/>
              <a:gdLst>
                <a:gd name="T0" fmla="*/ 80 w 343"/>
                <a:gd name="T1" fmla="*/ 291 h 337"/>
                <a:gd name="T2" fmla="*/ 15 w 343"/>
                <a:gd name="T3" fmla="*/ 204 h 337"/>
                <a:gd name="T4" fmla="*/ 20 w 343"/>
                <a:gd name="T5" fmla="*/ 79 h 337"/>
                <a:gd name="T6" fmla="*/ 113 w 343"/>
                <a:gd name="T7" fmla="*/ 9 h 337"/>
                <a:gd name="T8" fmla="*/ 237 w 343"/>
                <a:gd name="T9" fmla="*/ 27 h 337"/>
                <a:gd name="T10" fmla="*/ 307 w 343"/>
                <a:gd name="T11" fmla="*/ 255 h 337"/>
                <a:gd name="T12" fmla="*/ 307 w 343"/>
                <a:gd name="T13" fmla="*/ 255 h 337"/>
                <a:gd name="T14" fmla="*/ 219 w 343"/>
                <a:gd name="T15" fmla="*/ 322 h 337"/>
                <a:gd name="T16" fmla="*/ 99 w 343"/>
                <a:gd name="T17" fmla="*/ 302 h 337"/>
                <a:gd name="T18" fmla="*/ 80 w 343"/>
                <a:gd name="T19" fmla="*/ 291 h 337"/>
                <a:gd name="T20" fmla="*/ 251 w 343"/>
                <a:gd name="T21" fmla="*/ 43 h 337"/>
                <a:gd name="T22" fmla="*/ 234 w 343"/>
                <a:gd name="T23" fmla="*/ 33 h 337"/>
                <a:gd name="T24" fmla="*/ 114 w 343"/>
                <a:gd name="T25" fmla="*/ 16 h 337"/>
                <a:gd name="T26" fmla="*/ 26 w 343"/>
                <a:gd name="T27" fmla="*/ 82 h 337"/>
                <a:gd name="T28" fmla="*/ 21 w 343"/>
                <a:gd name="T29" fmla="*/ 201 h 337"/>
                <a:gd name="T30" fmla="*/ 102 w 343"/>
                <a:gd name="T31" fmla="*/ 296 h 337"/>
                <a:gd name="T32" fmla="*/ 301 w 343"/>
                <a:gd name="T33" fmla="*/ 252 h 337"/>
                <a:gd name="T34" fmla="*/ 251 w 343"/>
                <a:gd name="T35" fmla="*/ 43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337">
                  <a:moveTo>
                    <a:pt x="80" y="291"/>
                  </a:moveTo>
                  <a:cubicBezTo>
                    <a:pt x="50" y="270"/>
                    <a:pt x="27" y="240"/>
                    <a:pt x="15" y="204"/>
                  </a:cubicBezTo>
                  <a:cubicBezTo>
                    <a:pt x="0" y="161"/>
                    <a:pt x="2" y="116"/>
                    <a:pt x="20" y="79"/>
                  </a:cubicBezTo>
                  <a:cubicBezTo>
                    <a:pt x="38" y="43"/>
                    <a:pt x="71" y="18"/>
                    <a:pt x="113" y="9"/>
                  </a:cubicBezTo>
                  <a:cubicBezTo>
                    <a:pt x="153" y="0"/>
                    <a:pt x="197" y="6"/>
                    <a:pt x="237" y="27"/>
                  </a:cubicBezTo>
                  <a:cubicBezTo>
                    <a:pt x="321" y="69"/>
                    <a:pt x="343" y="182"/>
                    <a:pt x="307" y="255"/>
                  </a:cubicBezTo>
                  <a:cubicBezTo>
                    <a:pt x="307" y="255"/>
                    <a:pt x="307" y="255"/>
                    <a:pt x="307" y="255"/>
                  </a:cubicBezTo>
                  <a:cubicBezTo>
                    <a:pt x="289" y="291"/>
                    <a:pt x="258" y="315"/>
                    <a:pt x="219" y="322"/>
                  </a:cubicBezTo>
                  <a:cubicBezTo>
                    <a:pt x="182" y="329"/>
                    <a:pt x="139" y="322"/>
                    <a:pt x="99" y="302"/>
                  </a:cubicBezTo>
                  <a:cubicBezTo>
                    <a:pt x="92" y="299"/>
                    <a:pt x="86" y="295"/>
                    <a:pt x="80" y="291"/>
                  </a:cubicBezTo>
                  <a:close/>
                  <a:moveTo>
                    <a:pt x="251" y="43"/>
                  </a:moveTo>
                  <a:cubicBezTo>
                    <a:pt x="245" y="39"/>
                    <a:pt x="240" y="36"/>
                    <a:pt x="234" y="33"/>
                  </a:cubicBezTo>
                  <a:cubicBezTo>
                    <a:pt x="195" y="13"/>
                    <a:pt x="153" y="7"/>
                    <a:pt x="114" y="16"/>
                  </a:cubicBezTo>
                  <a:cubicBezTo>
                    <a:pt x="75" y="24"/>
                    <a:pt x="43" y="48"/>
                    <a:pt x="26" y="82"/>
                  </a:cubicBezTo>
                  <a:cubicBezTo>
                    <a:pt x="9" y="117"/>
                    <a:pt x="7" y="161"/>
                    <a:pt x="21" y="201"/>
                  </a:cubicBezTo>
                  <a:cubicBezTo>
                    <a:pt x="36" y="243"/>
                    <a:pt x="65" y="277"/>
                    <a:pt x="102" y="296"/>
                  </a:cubicBezTo>
                  <a:cubicBezTo>
                    <a:pt x="185" y="337"/>
                    <a:pt x="267" y="319"/>
                    <a:pt x="301" y="252"/>
                  </a:cubicBezTo>
                  <a:cubicBezTo>
                    <a:pt x="333" y="187"/>
                    <a:pt x="317" y="89"/>
                    <a:pt x="251" y="4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66">
              <a:extLst>
                <a:ext uri="{FF2B5EF4-FFF2-40B4-BE49-F238E27FC236}">
                  <a16:creationId xmlns="" xmlns:a16="http://schemas.microsoft.com/office/drawing/2014/main" id="{A81E2726-36B0-4B1B-8C59-BD8B4D24D267}"/>
                </a:ext>
              </a:extLst>
            </p:cNvPr>
            <p:cNvSpPr>
              <a:spLocks noEditPoints="1"/>
            </p:cNvSpPr>
            <p:nvPr/>
          </p:nvSpPr>
          <p:spPr bwMode="auto">
            <a:xfrm>
              <a:off x="654" y="780"/>
              <a:ext cx="362" cy="364"/>
            </a:xfrm>
            <a:custGeom>
              <a:avLst/>
              <a:gdLst>
                <a:gd name="T0" fmla="*/ 42 w 152"/>
                <a:gd name="T1" fmla="*/ 136 h 153"/>
                <a:gd name="T2" fmla="*/ 16 w 152"/>
                <a:gd name="T3" fmla="*/ 42 h 153"/>
                <a:gd name="T4" fmla="*/ 111 w 152"/>
                <a:gd name="T5" fmla="*/ 19 h 153"/>
                <a:gd name="T6" fmla="*/ 147 w 152"/>
                <a:gd name="T7" fmla="*/ 64 h 153"/>
                <a:gd name="T8" fmla="*/ 142 w 152"/>
                <a:gd name="T9" fmla="*/ 119 h 153"/>
                <a:gd name="T10" fmla="*/ 142 w 152"/>
                <a:gd name="T11" fmla="*/ 119 h 153"/>
                <a:gd name="T12" fmla="*/ 103 w 152"/>
                <a:gd name="T13" fmla="*/ 149 h 153"/>
                <a:gd name="T14" fmla="*/ 50 w 152"/>
                <a:gd name="T15" fmla="*/ 140 h 153"/>
                <a:gd name="T16" fmla="*/ 42 w 152"/>
                <a:gd name="T17" fmla="*/ 136 h 153"/>
                <a:gd name="T18" fmla="*/ 115 w 152"/>
                <a:gd name="T19" fmla="*/ 29 h 153"/>
                <a:gd name="T20" fmla="*/ 108 w 152"/>
                <a:gd name="T21" fmla="*/ 25 h 153"/>
                <a:gd name="T22" fmla="*/ 22 w 152"/>
                <a:gd name="T23" fmla="*/ 45 h 153"/>
                <a:gd name="T24" fmla="*/ 54 w 152"/>
                <a:gd name="T25" fmla="*/ 134 h 153"/>
                <a:gd name="T26" fmla="*/ 102 w 152"/>
                <a:gd name="T27" fmla="*/ 143 h 153"/>
                <a:gd name="T28" fmla="*/ 136 w 152"/>
                <a:gd name="T29" fmla="*/ 116 h 153"/>
                <a:gd name="T30" fmla="*/ 136 w 152"/>
                <a:gd name="T31" fmla="*/ 116 h 153"/>
                <a:gd name="T32" fmla="*/ 140 w 152"/>
                <a:gd name="T33" fmla="*/ 65 h 153"/>
                <a:gd name="T34" fmla="*/ 115 w 152"/>
                <a:gd name="T35" fmla="*/ 29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153">
                  <a:moveTo>
                    <a:pt x="42" y="136"/>
                  </a:moveTo>
                  <a:cubicBezTo>
                    <a:pt x="13" y="115"/>
                    <a:pt x="0" y="73"/>
                    <a:pt x="16" y="42"/>
                  </a:cubicBezTo>
                  <a:cubicBezTo>
                    <a:pt x="32" y="10"/>
                    <a:pt x="74" y="0"/>
                    <a:pt x="111" y="19"/>
                  </a:cubicBezTo>
                  <a:cubicBezTo>
                    <a:pt x="128" y="28"/>
                    <a:pt x="141" y="43"/>
                    <a:pt x="147" y="64"/>
                  </a:cubicBezTo>
                  <a:cubicBezTo>
                    <a:pt x="152" y="83"/>
                    <a:pt x="150" y="103"/>
                    <a:pt x="142" y="119"/>
                  </a:cubicBezTo>
                  <a:cubicBezTo>
                    <a:pt x="142" y="119"/>
                    <a:pt x="142" y="119"/>
                    <a:pt x="142" y="119"/>
                  </a:cubicBezTo>
                  <a:cubicBezTo>
                    <a:pt x="134" y="136"/>
                    <a:pt x="120" y="146"/>
                    <a:pt x="103" y="149"/>
                  </a:cubicBezTo>
                  <a:cubicBezTo>
                    <a:pt x="87" y="153"/>
                    <a:pt x="68" y="149"/>
                    <a:pt x="50" y="140"/>
                  </a:cubicBezTo>
                  <a:cubicBezTo>
                    <a:pt x="48" y="139"/>
                    <a:pt x="45" y="137"/>
                    <a:pt x="42" y="136"/>
                  </a:cubicBezTo>
                  <a:close/>
                  <a:moveTo>
                    <a:pt x="115" y="29"/>
                  </a:moveTo>
                  <a:cubicBezTo>
                    <a:pt x="113" y="28"/>
                    <a:pt x="111" y="26"/>
                    <a:pt x="108" y="25"/>
                  </a:cubicBezTo>
                  <a:cubicBezTo>
                    <a:pt x="74" y="8"/>
                    <a:pt x="36" y="17"/>
                    <a:pt x="22" y="45"/>
                  </a:cubicBezTo>
                  <a:cubicBezTo>
                    <a:pt x="7" y="76"/>
                    <a:pt x="22" y="118"/>
                    <a:pt x="54" y="134"/>
                  </a:cubicBezTo>
                  <a:cubicBezTo>
                    <a:pt x="70" y="142"/>
                    <a:pt x="87" y="145"/>
                    <a:pt x="102" y="143"/>
                  </a:cubicBezTo>
                  <a:cubicBezTo>
                    <a:pt x="117" y="140"/>
                    <a:pt x="129" y="130"/>
                    <a:pt x="136" y="116"/>
                  </a:cubicBezTo>
                  <a:cubicBezTo>
                    <a:pt x="136" y="116"/>
                    <a:pt x="136" y="116"/>
                    <a:pt x="136" y="116"/>
                  </a:cubicBezTo>
                  <a:cubicBezTo>
                    <a:pt x="143" y="101"/>
                    <a:pt x="145" y="83"/>
                    <a:pt x="140" y="65"/>
                  </a:cubicBezTo>
                  <a:cubicBezTo>
                    <a:pt x="136" y="50"/>
                    <a:pt x="127" y="37"/>
                    <a:pt x="115"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67">
              <a:extLst>
                <a:ext uri="{FF2B5EF4-FFF2-40B4-BE49-F238E27FC236}">
                  <a16:creationId xmlns="" xmlns:a16="http://schemas.microsoft.com/office/drawing/2014/main" id="{9D40F2BD-B057-484B-AFB5-CFCAEC79D14C}"/>
                </a:ext>
              </a:extLst>
            </p:cNvPr>
            <p:cNvSpPr>
              <a:spLocks noEditPoints="1"/>
            </p:cNvSpPr>
            <p:nvPr/>
          </p:nvSpPr>
          <p:spPr bwMode="auto">
            <a:xfrm>
              <a:off x="969" y="703"/>
              <a:ext cx="166" cy="177"/>
            </a:xfrm>
            <a:custGeom>
              <a:avLst/>
              <a:gdLst>
                <a:gd name="T0" fmla="*/ 17 w 70"/>
                <a:gd name="T1" fmla="*/ 66 h 74"/>
                <a:gd name="T2" fmla="*/ 3 w 70"/>
                <a:gd name="T3" fmla="*/ 47 h 74"/>
                <a:gd name="T4" fmla="*/ 4 w 70"/>
                <a:gd name="T5" fmla="*/ 21 h 74"/>
                <a:gd name="T6" fmla="*/ 50 w 70"/>
                <a:gd name="T7" fmla="*/ 9 h 74"/>
                <a:gd name="T8" fmla="*/ 67 w 70"/>
                <a:gd name="T9" fmla="*/ 31 h 74"/>
                <a:gd name="T10" fmla="*/ 65 w 70"/>
                <a:gd name="T11" fmla="*/ 58 h 74"/>
                <a:gd name="T12" fmla="*/ 46 w 70"/>
                <a:gd name="T13" fmla="*/ 73 h 74"/>
                <a:gd name="T14" fmla="*/ 21 w 70"/>
                <a:gd name="T15" fmla="*/ 68 h 74"/>
                <a:gd name="T16" fmla="*/ 17 w 70"/>
                <a:gd name="T17" fmla="*/ 66 h 74"/>
                <a:gd name="T18" fmla="*/ 50 w 70"/>
                <a:gd name="T19" fmla="*/ 17 h 74"/>
                <a:gd name="T20" fmla="*/ 47 w 70"/>
                <a:gd name="T21" fmla="*/ 16 h 74"/>
                <a:gd name="T22" fmla="*/ 10 w 70"/>
                <a:gd name="T23" fmla="*/ 24 h 74"/>
                <a:gd name="T24" fmla="*/ 9 w 70"/>
                <a:gd name="T25" fmla="*/ 45 h 74"/>
                <a:gd name="T26" fmla="*/ 24 w 70"/>
                <a:gd name="T27" fmla="*/ 62 h 74"/>
                <a:gd name="T28" fmla="*/ 45 w 70"/>
                <a:gd name="T29" fmla="*/ 66 h 74"/>
                <a:gd name="T30" fmla="*/ 59 w 70"/>
                <a:gd name="T31" fmla="*/ 55 h 74"/>
                <a:gd name="T32" fmla="*/ 59 w 70"/>
                <a:gd name="T33" fmla="*/ 55 h 74"/>
                <a:gd name="T34" fmla="*/ 61 w 70"/>
                <a:gd name="T35" fmla="*/ 33 h 74"/>
                <a:gd name="T36" fmla="*/ 50 w 70"/>
                <a:gd name="T37" fmla="*/ 1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74">
                  <a:moveTo>
                    <a:pt x="17" y="66"/>
                  </a:moveTo>
                  <a:cubicBezTo>
                    <a:pt x="10" y="62"/>
                    <a:pt x="5" y="55"/>
                    <a:pt x="3" y="47"/>
                  </a:cubicBezTo>
                  <a:cubicBezTo>
                    <a:pt x="0" y="38"/>
                    <a:pt x="0" y="29"/>
                    <a:pt x="4" y="21"/>
                  </a:cubicBezTo>
                  <a:cubicBezTo>
                    <a:pt x="12" y="5"/>
                    <a:pt x="32" y="0"/>
                    <a:pt x="50" y="9"/>
                  </a:cubicBezTo>
                  <a:cubicBezTo>
                    <a:pt x="59" y="13"/>
                    <a:pt x="65" y="21"/>
                    <a:pt x="67" y="31"/>
                  </a:cubicBezTo>
                  <a:cubicBezTo>
                    <a:pt x="70" y="40"/>
                    <a:pt x="69" y="50"/>
                    <a:pt x="65" y="58"/>
                  </a:cubicBezTo>
                  <a:cubicBezTo>
                    <a:pt x="61" y="66"/>
                    <a:pt x="55" y="71"/>
                    <a:pt x="46" y="73"/>
                  </a:cubicBezTo>
                  <a:cubicBezTo>
                    <a:pt x="38" y="74"/>
                    <a:pt x="29" y="73"/>
                    <a:pt x="21" y="68"/>
                  </a:cubicBezTo>
                  <a:cubicBezTo>
                    <a:pt x="19" y="68"/>
                    <a:pt x="18" y="67"/>
                    <a:pt x="17" y="66"/>
                  </a:cubicBezTo>
                  <a:close/>
                  <a:moveTo>
                    <a:pt x="50" y="17"/>
                  </a:moveTo>
                  <a:cubicBezTo>
                    <a:pt x="49" y="17"/>
                    <a:pt x="48" y="16"/>
                    <a:pt x="47" y="16"/>
                  </a:cubicBezTo>
                  <a:cubicBezTo>
                    <a:pt x="33" y="8"/>
                    <a:pt x="16" y="12"/>
                    <a:pt x="10" y="24"/>
                  </a:cubicBezTo>
                  <a:cubicBezTo>
                    <a:pt x="7" y="30"/>
                    <a:pt x="7" y="38"/>
                    <a:pt x="9" y="45"/>
                  </a:cubicBezTo>
                  <a:cubicBezTo>
                    <a:pt x="12" y="53"/>
                    <a:pt x="17" y="59"/>
                    <a:pt x="24" y="62"/>
                  </a:cubicBezTo>
                  <a:cubicBezTo>
                    <a:pt x="31" y="66"/>
                    <a:pt x="38" y="67"/>
                    <a:pt x="45" y="66"/>
                  </a:cubicBezTo>
                  <a:cubicBezTo>
                    <a:pt x="51" y="64"/>
                    <a:pt x="56" y="61"/>
                    <a:pt x="59" y="55"/>
                  </a:cubicBezTo>
                  <a:cubicBezTo>
                    <a:pt x="59" y="55"/>
                    <a:pt x="59" y="55"/>
                    <a:pt x="59" y="55"/>
                  </a:cubicBezTo>
                  <a:cubicBezTo>
                    <a:pt x="62" y="48"/>
                    <a:pt x="63" y="40"/>
                    <a:pt x="61" y="33"/>
                  </a:cubicBezTo>
                  <a:cubicBezTo>
                    <a:pt x="59" y="26"/>
                    <a:pt x="55" y="21"/>
                    <a:pt x="50"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68">
              <a:extLst>
                <a:ext uri="{FF2B5EF4-FFF2-40B4-BE49-F238E27FC236}">
                  <a16:creationId xmlns="" xmlns:a16="http://schemas.microsoft.com/office/drawing/2014/main" id="{074F6DDB-2DC7-4D93-8B9F-A718CA2EDE0C}"/>
                </a:ext>
              </a:extLst>
            </p:cNvPr>
            <p:cNvSpPr>
              <a:spLocks noEditPoints="1"/>
            </p:cNvSpPr>
            <p:nvPr/>
          </p:nvSpPr>
          <p:spPr bwMode="auto">
            <a:xfrm>
              <a:off x="830" y="670"/>
              <a:ext cx="127" cy="117"/>
            </a:xfrm>
            <a:custGeom>
              <a:avLst/>
              <a:gdLst>
                <a:gd name="T0" fmla="*/ 14 w 53"/>
                <a:gd name="T1" fmla="*/ 43 h 49"/>
                <a:gd name="T2" fmla="*/ 5 w 53"/>
                <a:gd name="T3" fmla="*/ 12 h 49"/>
                <a:gd name="T4" fmla="*/ 16 w 53"/>
                <a:gd name="T5" fmla="*/ 2 h 49"/>
                <a:gd name="T6" fmla="*/ 37 w 53"/>
                <a:gd name="T7" fmla="*/ 3 h 49"/>
                <a:gd name="T8" fmla="*/ 48 w 53"/>
                <a:gd name="T9" fmla="*/ 37 h 49"/>
                <a:gd name="T10" fmla="*/ 48 w 53"/>
                <a:gd name="T11" fmla="*/ 37 h 49"/>
                <a:gd name="T12" fmla="*/ 37 w 53"/>
                <a:gd name="T13" fmla="*/ 47 h 49"/>
                <a:gd name="T14" fmla="*/ 17 w 53"/>
                <a:gd name="T15" fmla="*/ 45 h 49"/>
                <a:gd name="T16" fmla="*/ 14 w 53"/>
                <a:gd name="T17" fmla="*/ 43 h 49"/>
                <a:gd name="T18" fmla="*/ 36 w 53"/>
                <a:gd name="T19" fmla="*/ 11 h 49"/>
                <a:gd name="T20" fmla="*/ 34 w 53"/>
                <a:gd name="T21" fmla="*/ 10 h 49"/>
                <a:gd name="T22" fmla="*/ 19 w 53"/>
                <a:gd name="T23" fmla="*/ 8 h 49"/>
                <a:gd name="T24" fmla="*/ 11 w 53"/>
                <a:gd name="T25" fmla="*/ 15 h 49"/>
                <a:gd name="T26" fmla="*/ 20 w 53"/>
                <a:gd name="T27" fmla="*/ 39 h 49"/>
                <a:gd name="T28" fmla="*/ 35 w 53"/>
                <a:gd name="T29" fmla="*/ 40 h 49"/>
                <a:gd name="T30" fmla="*/ 42 w 53"/>
                <a:gd name="T31" fmla="*/ 34 h 49"/>
                <a:gd name="T32" fmla="*/ 42 w 53"/>
                <a:gd name="T33" fmla="*/ 34 h 49"/>
                <a:gd name="T34" fmla="*/ 36 w 53"/>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49">
                  <a:moveTo>
                    <a:pt x="14" y="43"/>
                  </a:moveTo>
                  <a:cubicBezTo>
                    <a:pt x="4" y="36"/>
                    <a:pt x="0" y="23"/>
                    <a:pt x="5" y="12"/>
                  </a:cubicBezTo>
                  <a:cubicBezTo>
                    <a:pt x="7" y="7"/>
                    <a:pt x="11" y="4"/>
                    <a:pt x="16" y="2"/>
                  </a:cubicBezTo>
                  <a:cubicBezTo>
                    <a:pt x="23" y="0"/>
                    <a:pt x="30" y="0"/>
                    <a:pt x="37" y="3"/>
                  </a:cubicBezTo>
                  <a:cubicBezTo>
                    <a:pt x="50" y="9"/>
                    <a:pt x="53" y="26"/>
                    <a:pt x="48" y="37"/>
                  </a:cubicBezTo>
                  <a:cubicBezTo>
                    <a:pt x="48" y="37"/>
                    <a:pt x="48" y="37"/>
                    <a:pt x="48" y="37"/>
                  </a:cubicBezTo>
                  <a:cubicBezTo>
                    <a:pt x="46" y="42"/>
                    <a:pt x="42" y="45"/>
                    <a:pt x="37" y="47"/>
                  </a:cubicBezTo>
                  <a:cubicBezTo>
                    <a:pt x="31" y="49"/>
                    <a:pt x="24" y="48"/>
                    <a:pt x="17" y="45"/>
                  </a:cubicBezTo>
                  <a:cubicBezTo>
                    <a:pt x="16" y="44"/>
                    <a:pt x="15" y="44"/>
                    <a:pt x="14" y="43"/>
                  </a:cubicBezTo>
                  <a:close/>
                  <a:moveTo>
                    <a:pt x="36" y="11"/>
                  </a:moveTo>
                  <a:cubicBezTo>
                    <a:pt x="35" y="10"/>
                    <a:pt x="35" y="10"/>
                    <a:pt x="34" y="10"/>
                  </a:cubicBezTo>
                  <a:cubicBezTo>
                    <a:pt x="29" y="7"/>
                    <a:pt x="23" y="7"/>
                    <a:pt x="19" y="8"/>
                  </a:cubicBezTo>
                  <a:cubicBezTo>
                    <a:pt x="15" y="10"/>
                    <a:pt x="13" y="12"/>
                    <a:pt x="11" y="15"/>
                  </a:cubicBezTo>
                  <a:cubicBezTo>
                    <a:pt x="7" y="23"/>
                    <a:pt x="12" y="34"/>
                    <a:pt x="20" y="39"/>
                  </a:cubicBezTo>
                  <a:cubicBezTo>
                    <a:pt x="25" y="41"/>
                    <a:pt x="31" y="42"/>
                    <a:pt x="35" y="40"/>
                  </a:cubicBezTo>
                  <a:cubicBezTo>
                    <a:pt x="38" y="39"/>
                    <a:pt x="40" y="37"/>
                    <a:pt x="42" y="34"/>
                  </a:cubicBezTo>
                  <a:cubicBezTo>
                    <a:pt x="42" y="34"/>
                    <a:pt x="42" y="34"/>
                    <a:pt x="42" y="34"/>
                  </a:cubicBezTo>
                  <a:cubicBezTo>
                    <a:pt x="45" y="27"/>
                    <a:pt x="43" y="16"/>
                    <a:pt x="3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69">
              <a:extLst>
                <a:ext uri="{FF2B5EF4-FFF2-40B4-BE49-F238E27FC236}">
                  <a16:creationId xmlns="" xmlns:a16="http://schemas.microsoft.com/office/drawing/2014/main" id="{A0E55211-221C-4FCF-B70A-9A43202E4040}"/>
                </a:ext>
              </a:extLst>
            </p:cNvPr>
            <p:cNvSpPr>
              <a:spLocks noEditPoints="1"/>
            </p:cNvSpPr>
            <p:nvPr/>
          </p:nvSpPr>
          <p:spPr bwMode="auto">
            <a:xfrm>
              <a:off x="802" y="961"/>
              <a:ext cx="143" cy="136"/>
            </a:xfrm>
            <a:custGeom>
              <a:avLst/>
              <a:gdLst>
                <a:gd name="T0" fmla="*/ 14 w 60"/>
                <a:gd name="T1" fmla="*/ 50 h 57"/>
                <a:gd name="T2" fmla="*/ 1 w 60"/>
                <a:gd name="T3" fmla="*/ 30 h 57"/>
                <a:gd name="T4" fmla="*/ 5 w 60"/>
                <a:gd name="T5" fmla="*/ 12 h 57"/>
                <a:gd name="T6" fmla="*/ 26 w 60"/>
                <a:gd name="T7" fmla="*/ 1 h 57"/>
                <a:gd name="T8" fmla="*/ 58 w 60"/>
                <a:gd name="T9" fmla="*/ 29 h 57"/>
                <a:gd name="T10" fmla="*/ 54 w 60"/>
                <a:gd name="T11" fmla="*/ 46 h 57"/>
                <a:gd name="T12" fmla="*/ 34 w 60"/>
                <a:gd name="T13" fmla="*/ 56 h 57"/>
                <a:gd name="T14" fmla="*/ 14 w 60"/>
                <a:gd name="T15" fmla="*/ 50 h 57"/>
                <a:gd name="T16" fmla="*/ 40 w 60"/>
                <a:gd name="T17" fmla="*/ 12 h 57"/>
                <a:gd name="T18" fmla="*/ 26 w 60"/>
                <a:gd name="T19" fmla="*/ 8 h 57"/>
                <a:gd name="T20" fmla="*/ 11 w 60"/>
                <a:gd name="T21" fmla="*/ 16 h 57"/>
                <a:gd name="T22" fmla="*/ 7 w 60"/>
                <a:gd name="T23" fmla="*/ 29 h 57"/>
                <a:gd name="T24" fmla="*/ 33 w 60"/>
                <a:gd name="T25" fmla="*/ 49 h 57"/>
                <a:gd name="T26" fmla="*/ 49 w 60"/>
                <a:gd name="T27" fmla="*/ 42 h 57"/>
                <a:gd name="T28" fmla="*/ 52 w 60"/>
                <a:gd name="T29" fmla="*/ 30 h 57"/>
                <a:gd name="T30" fmla="*/ 52 w 60"/>
                <a:gd name="T31" fmla="*/ 30 h 57"/>
                <a:gd name="T32" fmla="*/ 40 w 60"/>
                <a:gd name="T33" fmla="*/ 1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57">
                  <a:moveTo>
                    <a:pt x="14" y="50"/>
                  </a:moveTo>
                  <a:cubicBezTo>
                    <a:pt x="7" y="46"/>
                    <a:pt x="2" y="38"/>
                    <a:pt x="1" y="30"/>
                  </a:cubicBezTo>
                  <a:cubicBezTo>
                    <a:pt x="0" y="24"/>
                    <a:pt x="1" y="17"/>
                    <a:pt x="5" y="12"/>
                  </a:cubicBezTo>
                  <a:cubicBezTo>
                    <a:pt x="10" y="6"/>
                    <a:pt x="17" y="2"/>
                    <a:pt x="26" y="1"/>
                  </a:cubicBezTo>
                  <a:cubicBezTo>
                    <a:pt x="42" y="0"/>
                    <a:pt x="56" y="15"/>
                    <a:pt x="58" y="29"/>
                  </a:cubicBezTo>
                  <a:cubicBezTo>
                    <a:pt x="60" y="35"/>
                    <a:pt x="58" y="41"/>
                    <a:pt x="54" y="46"/>
                  </a:cubicBezTo>
                  <a:cubicBezTo>
                    <a:pt x="50" y="52"/>
                    <a:pt x="43" y="55"/>
                    <a:pt x="34" y="56"/>
                  </a:cubicBezTo>
                  <a:cubicBezTo>
                    <a:pt x="27" y="57"/>
                    <a:pt x="20" y="55"/>
                    <a:pt x="14" y="50"/>
                  </a:cubicBezTo>
                  <a:close/>
                  <a:moveTo>
                    <a:pt x="40" y="12"/>
                  </a:moveTo>
                  <a:cubicBezTo>
                    <a:pt x="36" y="9"/>
                    <a:pt x="31" y="8"/>
                    <a:pt x="26" y="8"/>
                  </a:cubicBezTo>
                  <a:cubicBezTo>
                    <a:pt x="20" y="9"/>
                    <a:pt x="14" y="12"/>
                    <a:pt x="11" y="16"/>
                  </a:cubicBezTo>
                  <a:cubicBezTo>
                    <a:pt x="8" y="20"/>
                    <a:pt x="7" y="24"/>
                    <a:pt x="7" y="29"/>
                  </a:cubicBezTo>
                  <a:cubicBezTo>
                    <a:pt x="9" y="41"/>
                    <a:pt x="22" y="50"/>
                    <a:pt x="33" y="49"/>
                  </a:cubicBezTo>
                  <a:cubicBezTo>
                    <a:pt x="40" y="49"/>
                    <a:pt x="46" y="46"/>
                    <a:pt x="49" y="42"/>
                  </a:cubicBezTo>
                  <a:cubicBezTo>
                    <a:pt x="51" y="39"/>
                    <a:pt x="52" y="35"/>
                    <a:pt x="52" y="30"/>
                  </a:cubicBezTo>
                  <a:cubicBezTo>
                    <a:pt x="52" y="30"/>
                    <a:pt x="52" y="30"/>
                    <a:pt x="52" y="30"/>
                  </a:cubicBezTo>
                  <a:cubicBezTo>
                    <a:pt x="51" y="23"/>
                    <a:pt x="46" y="16"/>
                    <a:pt x="40"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70">
              <a:extLst>
                <a:ext uri="{FF2B5EF4-FFF2-40B4-BE49-F238E27FC236}">
                  <a16:creationId xmlns="" xmlns:a16="http://schemas.microsoft.com/office/drawing/2014/main" id="{3E649A42-470F-4A63-958C-98E0E65924D9}"/>
                </a:ext>
              </a:extLst>
            </p:cNvPr>
            <p:cNvSpPr>
              <a:spLocks noEditPoints="1"/>
            </p:cNvSpPr>
            <p:nvPr/>
          </p:nvSpPr>
          <p:spPr bwMode="auto">
            <a:xfrm>
              <a:off x="304" y="360"/>
              <a:ext cx="998" cy="901"/>
            </a:xfrm>
            <a:custGeom>
              <a:avLst/>
              <a:gdLst>
                <a:gd name="T0" fmla="*/ 104 w 419"/>
                <a:gd name="T1" fmla="*/ 333 h 378"/>
                <a:gd name="T2" fmla="*/ 36 w 419"/>
                <a:gd name="T3" fmla="*/ 255 h 378"/>
                <a:gd name="T4" fmla="*/ 29 w 419"/>
                <a:gd name="T5" fmla="*/ 116 h 378"/>
                <a:gd name="T6" fmla="*/ 129 w 419"/>
                <a:gd name="T7" fmla="*/ 21 h 378"/>
                <a:gd name="T8" fmla="*/ 284 w 419"/>
                <a:gd name="T9" fmla="*/ 21 h 378"/>
                <a:gd name="T10" fmla="*/ 390 w 419"/>
                <a:gd name="T11" fmla="*/ 125 h 378"/>
                <a:gd name="T12" fmla="*/ 393 w 419"/>
                <a:gd name="T13" fmla="*/ 267 h 378"/>
                <a:gd name="T14" fmla="*/ 393 w 419"/>
                <a:gd name="T15" fmla="*/ 267 h 378"/>
                <a:gd name="T16" fmla="*/ 300 w 419"/>
                <a:gd name="T17" fmla="*/ 358 h 378"/>
                <a:gd name="T18" fmla="*/ 145 w 419"/>
                <a:gd name="T19" fmla="*/ 355 h 378"/>
                <a:gd name="T20" fmla="*/ 104 w 419"/>
                <a:gd name="T21" fmla="*/ 333 h 378"/>
                <a:gd name="T22" fmla="*/ 316 w 419"/>
                <a:gd name="T23" fmla="*/ 47 h 378"/>
                <a:gd name="T24" fmla="*/ 282 w 419"/>
                <a:gd name="T25" fmla="*/ 28 h 378"/>
                <a:gd name="T26" fmla="*/ 131 w 419"/>
                <a:gd name="T27" fmla="*/ 27 h 378"/>
                <a:gd name="T28" fmla="*/ 35 w 419"/>
                <a:gd name="T29" fmla="*/ 119 h 378"/>
                <a:gd name="T30" fmla="*/ 148 w 419"/>
                <a:gd name="T31" fmla="*/ 349 h 378"/>
                <a:gd name="T32" fmla="*/ 297 w 419"/>
                <a:gd name="T33" fmla="*/ 352 h 378"/>
                <a:gd name="T34" fmla="*/ 387 w 419"/>
                <a:gd name="T35" fmla="*/ 265 h 378"/>
                <a:gd name="T36" fmla="*/ 387 w 419"/>
                <a:gd name="T37" fmla="*/ 265 h 378"/>
                <a:gd name="T38" fmla="*/ 316 w 419"/>
                <a:gd name="T39" fmla="*/ 47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9" h="378">
                  <a:moveTo>
                    <a:pt x="104" y="333"/>
                  </a:moveTo>
                  <a:cubicBezTo>
                    <a:pt x="75" y="313"/>
                    <a:pt x="51" y="286"/>
                    <a:pt x="36" y="255"/>
                  </a:cubicBezTo>
                  <a:cubicBezTo>
                    <a:pt x="13" y="210"/>
                    <a:pt x="10" y="160"/>
                    <a:pt x="29" y="116"/>
                  </a:cubicBezTo>
                  <a:cubicBezTo>
                    <a:pt x="47" y="74"/>
                    <a:pt x="82" y="40"/>
                    <a:pt x="129" y="21"/>
                  </a:cubicBezTo>
                  <a:cubicBezTo>
                    <a:pt x="179" y="0"/>
                    <a:pt x="236" y="1"/>
                    <a:pt x="284" y="21"/>
                  </a:cubicBezTo>
                  <a:cubicBezTo>
                    <a:pt x="332" y="42"/>
                    <a:pt x="369" y="79"/>
                    <a:pt x="390" y="125"/>
                  </a:cubicBezTo>
                  <a:cubicBezTo>
                    <a:pt x="411" y="172"/>
                    <a:pt x="412" y="223"/>
                    <a:pt x="393" y="267"/>
                  </a:cubicBezTo>
                  <a:cubicBezTo>
                    <a:pt x="393" y="267"/>
                    <a:pt x="393" y="267"/>
                    <a:pt x="393" y="267"/>
                  </a:cubicBezTo>
                  <a:cubicBezTo>
                    <a:pt x="376" y="309"/>
                    <a:pt x="343" y="341"/>
                    <a:pt x="300" y="358"/>
                  </a:cubicBezTo>
                  <a:cubicBezTo>
                    <a:pt x="252" y="378"/>
                    <a:pt x="195" y="377"/>
                    <a:pt x="145" y="355"/>
                  </a:cubicBezTo>
                  <a:cubicBezTo>
                    <a:pt x="130" y="349"/>
                    <a:pt x="117" y="342"/>
                    <a:pt x="104" y="333"/>
                  </a:cubicBezTo>
                  <a:close/>
                  <a:moveTo>
                    <a:pt x="316" y="47"/>
                  </a:moveTo>
                  <a:cubicBezTo>
                    <a:pt x="305" y="39"/>
                    <a:pt x="294" y="33"/>
                    <a:pt x="282" y="28"/>
                  </a:cubicBezTo>
                  <a:cubicBezTo>
                    <a:pt x="235" y="8"/>
                    <a:pt x="180" y="7"/>
                    <a:pt x="131" y="27"/>
                  </a:cubicBezTo>
                  <a:cubicBezTo>
                    <a:pt x="86" y="45"/>
                    <a:pt x="52" y="78"/>
                    <a:pt x="35" y="119"/>
                  </a:cubicBezTo>
                  <a:cubicBezTo>
                    <a:pt x="0" y="204"/>
                    <a:pt x="50" y="307"/>
                    <a:pt x="148" y="349"/>
                  </a:cubicBezTo>
                  <a:cubicBezTo>
                    <a:pt x="196" y="370"/>
                    <a:pt x="251" y="371"/>
                    <a:pt x="297" y="352"/>
                  </a:cubicBezTo>
                  <a:cubicBezTo>
                    <a:pt x="338" y="335"/>
                    <a:pt x="370" y="304"/>
                    <a:pt x="387" y="265"/>
                  </a:cubicBezTo>
                  <a:cubicBezTo>
                    <a:pt x="387" y="265"/>
                    <a:pt x="387" y="265"/>
                    <a:pt x="387" y="265"/>
                  </a:cubicBezTo>
                  <a:cubicBezTo>
                    <a:pt x="419" y="188"/>
                    <a:pt x="386" y="96"/>
                    <a:pt x="316" y="4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71">
              <a:extLst>
                <a:ext uri="{FF2B5EF4-FFF2-40B4-BE49-F238E27FC236}">
                  <a16:creationId xmlns="" xmlns:a16="http://schemas.microsoft.com/office/drawing/2014/main" id="{C715501B-2B13-4CF6-906B-8917B6516F8B}"/>
                </a:ext>
              </a:extLst>
            </p:cNvPr>
            <p:cNvSpPr>
              <a:spLocks/>
            </p:cNvSpPr>
            <p:nvPr/>
          </p:nvSpPr>
          <p:spPr bwMode="auto">
            <a:xfrm>
              <a:off x="573" y="610"/>
              <a:ext cx="52" cy="31"/>
            </a:xfrm>
            <a:custGeom>
              <a:avLst/>
              <a:gdLst>
                <a:gd name="T0" fmla="*/ 2 w 22"/>
                <a:gd name="T1" fmla="*/ 11 h 13"/>
                <a:gd name="T2" fmla="*/ 1 w 22"/>
                <a:gd name="T3" fmla="*/ 7 h 13"/>
                <a:gd name="T4" fmla="*/ 10 w 22"/>
                <a:gd name="T5" fmla="*/ 0 h 13"/>
                <a:gd name="T6" fmla="*/ 21 w 22"/>
                <a:gd name="T7" fmla="*/ 3 h 13"/>
                <a:gd name="T8" fmla="*/ 21 w 22"/>
                <a:gd name="T9" fmla="*/ 8 h 13"/>
                <a:gd name="T10" fmla="*/ 16 w 22"/>
                <a:gd name="T11" fmla="*/ 9 h 13"/>
                <a:gd name="T12" fmla="*/ 11 w 22"/>
                <a:gd name="T13" fmla="*/ 7 h 13"/>
                <a:gd name="T14" fmla="*/ 8 w 22"/>
                <a:gd name="T15" fmla="*/ 10 h 13"/>
                <a:gd name="T16" fmla="*/ 3 w 22"/>
                <a:gd name="T17" fmla="*/ 12 h 13"/>
                <a:gd name="T18" fmla="*/ 2 w 22"/>
                <a:gd name="T19"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 y="11"/>
                  </a:moveTo>
                  <a:cubicBezTo>
                    <a:pt x="1" y="10"/>
                    <a:pt x="0" y="9"/>
                    <a:pt x="1" y="7"/>
                  </a:cubicBezTo>
                  <a:cubicBezTo>
                    <a:pt x="3" y="4"/>
                    <a:pt x="6" y="1"/>
                    <a:pt x="10" y="0"/>
                  </a:cubicBezTo>
                  <a:cubicBezTo>
                    <a:pt x="14" y="0"/>
                    <a:pt x="18" y="1"/>
                    <a:pt x="21" y="3"/>
                  </a:cubicBezTo>
                  <a:cubicBezTo>
                    <a:pt x="22" y="5"/>
                    <a:pt x="22" y="7"/>
                    <a:pt x="21" y="8"/>
                  </a:cubicBezTo>
                  <a:cubicBezTo>
                    <a:pt x="20" y="10"/>
                    <a:pt x="17" y="10"/>
                    <a:pt x="16" y="9"/>
                  </a:cubicBezTo>
                  <a:cubicBezTo>
                    <a:pt x="15" y="8"/>
                    <a:pt x="13" y="7"/>
                    <a:pt x="11" y="7"/>
                  </a:cubicBezTo>
                  <a:cubicBezTo>
                    <a:pt x="10" y="8"/>
                    <a:pt x="8" y="9"/>
                    <a:pt x="8" y="10"/>
                  </a:cubicBezTo>
                  <a:cubicBezTo>
                    <a:pt x="7" y="12"/>
                    <a:pt x="5" y="13"/>
                    <a:pt x="3" y="12"/>
                  </a:cubicBezTo>
                  <a:cubicBezTo>
                    <a:pt x="3"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72">
              <a:extLst>
                <a:ext uri="{FF2B5EF4-FFF2-40B4-BE49-F238E27FC236}">
                  <a16:creationId xmlns="" xmlns:a16="http://schemas.microsoft.com/office/drawing/2014/main" id="{853510A0-E5A1-4EB3-98FE-63317D98FB4B}"/>
                </a:ext>
              </a:extLst>
            </p:cNvPr>
            <p:cNvSpPr>
              <a:spLocks/>
            </p:cNvSpPr>
            <p:nvPr/>
          </p:nvSpPr>
          <p:spPr bwMode="auto">
            <a:xfrm>
              <a:off x="737" y="520"/>
              <a:ext cx="55" cy="31"/>
            </a:xfrm>
            <a:custGeom>
              <a:avLst/>
              <a:gdLst>
                <a:gd name="T0" fmla="*/ 2 w 23"/>
                <a:gd name="T1" fmla="*/ 12 h 13"/>
                <a:gd name="T2" fmla="*/ 1 w 23"/>
                <a:gd name="T3" fmla="*/ 8 h 13"/>
                <a:gd name="T4" fmla="*/ 10 w 23"/>
                <a:gd name="T5" fmla="*/ 0 h 13"/>
                <a:gd name="T6" fmla="*/ 22 w 23"/>
                <a:gd name="T7" fmla="*/ 5 h 13"/>
                <a:gd name="T8" fmla="*/ 21 w 23"/>
                <a:gd name="T9" fmla="*/ 10 h 13"/>
                <a:gd name="T10" fmla="*/ 16 w 23"/>
                <a:gd name="T11" fmla="*/ 9 h 13"/>
                <a:gd name="T12" fmla="*/ 11 w 23"/>
                <a:gd name="T13" fmla="*/ 7 h 13"/>
                <a:gd name="T14" fmla="*/ 7 w 23"/>
                <a:gd name="T15" fmla="*/ 10 h 13"/>
                <a:gd name="T16" fmla="*/ 3 w 23"/>
                <a:gd name="T17" fmla="*/ 12 h 13"/>
                <a:gd name="T18" fmla="*/ 2 w 23"/>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13">
                  <a:moveTo>
                    <a:pt x="2" y="12"/>
                  </a:moveTo>
                  <a:cubicBezTo>
                    <a:pt x="1" y="11"/>
                    <a:pt x="0" y="9"/>
                    <a:pt x="1" y="8"/>
                  </a:cubicBezTo>
                  <a:cubicBezTo>
                    <a:pt x="2" y="4"/>
                    <a:pt x="6" y="1"/>
                    <a:pt x="10" y="0"/>
                  </a:cubicBezTo>
                  <a:cubicBezTo>
                    <a:pt x="15" y="0"/>
                    <a:pt x="19" y="2"/>
                    <a:pt x="22" y="5"/>
                  </a:cubicBezTo>
                  <a:cubicBezTo>
                    <a:pt x="23" y="7"/>
                    <a:pt x="22" y="9"/>
                    <a:pt x="21" y="10"/>
                  </a:cubicBezTo>
                  <a:cubicBezTo>
                    <a:pt x="19" y="11"/>
                    <a:pt x="17" y="11"/>
                    <a:pt x="16" y="9"/>
                  </a:cubicBezTo>
                  <a:cubicBezTo>
                    <a:pt x="15" y="8"/>
                    <a:pt x="13" y="7"/>
                    <a:pt x="11" y="7"/>
                  </a:cubicBezTo>
                  <a:cubicBezTo>
                    <a:pt x="9" y="7"/>
                    <a:pt x="8" y="8"/>
                    <a:pt x="7" y="10"/>
                  </a:cubicBezTo>
                  <a:cubicBezTo>
                    <a:pt x="7" y="12"/>
                    <a:pt x="5" y="13"/>
                    <a:pt x="3" y="12"/>
                  </a:cubicBezTo>
                  <a:cubicBezTo>
                    <a:pt x="3" y="12"/>
                    <a:pt x="2" y="12"/>
                    <a:pt x="2"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Freeform 73">
              <a:extLst>
                <a:ext uri="{FF2B5EF4-FFF2-40B4-BE49-F238E27FC236}">
                  <a16:creationId xmlns="" xmlns:a16="http://schemas.microsoft.com/office/drawing/2014/main" id="{4DE2664B-44F7-45B8-BA57-4045CCAB0AE2}"/>
                </a:ext>
              </a:extLst>
            </p:cNvPr>
            <p:cNvSpPr>
              <a:spLocks/>
            </p:cNvSpPr>
            <p:nvPr/>
          </p:nvSpPr>
          <p:spPr bwMode="auto">
            <a:xfrm>
              <a:off x="918" y="579"/>
              <a:ext cx="53" cy="34"/>
            </a:xfrm>
            <a:custGeom>
              <a:avLst/>
              <a:gdLst>
                <a:gd name="T0" fmla="*/ 2 w 22"/>
                <a:gd name="T1" fmla="*/ 13 h 14"/>
                <a:gd name="T2" fmla="*/ 1 w 22"/>
                <a:gd name="T3" fmla="*/ 10 h 14"/>
                <a:gd name="T4" fmla="*/ 9 w 22"/>
                <a:gd name="T5" fmla="*/ 1 h 14"/>
                <a:gd name="T6" fmla="*/ 21 w 22"/>
                <a:gd name="T7" fmla="*/ 4 h 14"/>
                <a:gd name="T8" fmla="*/ 21 w 22"/>
                <a:gd name="T9" fmla="*/ 9 h 14"/>
                <a:gd name="T10" fmla="*/ 16 w 22"/>
                <a:gd name="T11" fmla="*/ 9 h 14"/>
                <a:gd name="T12" fmla="*/ 11 w 22"/>
                <a:gd name="T13" fmla="*/ 7 h 14"/>
                <a:gd name="T14" fmla="*/ 8 w 22"/>
                <a:gd name="T15" fmla="*/ 11 h 14"/>
                <a:gd name="T16" fmla="*/ 3 w 22"/>
                <a:gd name="T17" fmla="*/ 14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1"/>
                    <a:pt x="1" y="10"/>
                  </a:cubicBezTo>
                  <a:cubicBezTo>
                    <a:pt x="1" y="5"/>
                    <a:pt x="5" y="2"/>
                    <a:pt x="9" y="1"/>
                  </a:cubicBezTo>
                  <a:cubicBezTo>
                    <a:pt x="13" y="0"/>
                    <a:pt x="18" y="1"/>
                    <a:pt x="21" y="4"/>
                  </a:cubicBezTo>
                  <a:cubicBezTo>
                    <a:pt x="22" y="5"/>
                    <a:pt x="22" y="7"/>
                    <a:pt x="21" y="9"/>
                  </a:cubicBezTo>
                  <a:cubicBezTo>
                    <a:pt x="20" y="10"/>
                    <a:pt x="18" y="10"/>
                    <a:pt x="16" y="9"/>
                  </a:cubicBezTo>
                  <a:cubicBezTo>
                    <a:pt x="15" y="8"/>
                    <a:pt x="13" y="7"/>
                    <a:pt x="11" y="7"/>
                  </a:cubicBezTo>
                  <a:cubicBezTo>
                    <a:pt x="9" y="8"/>
                    <a:pt x="8" y="9"/>
                    <a:pt x="8" y="11"/>
                  </a:cubicBezTo>
                  <a:cubicBezTo>
                    <a:pt x="7" y="13"/>
                    <a:pt x="5" y="14"/>
                    <a:pt x="3" y="14"/>
                  </a:cubicBezTo>
                  <a:cubicBezTo>
                    <a:pt x="3" y="14"/>
                    <a:pt x="2"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74">
              <a:extLst>
                <a:ext uri="{FF2B5EF4-FFF2-40B4-BE49-F238E27FC236}">
                  <a16:creationId xmlns="" xmlns:a16="http://schemas.microsoft.com/office/drawing/2014/main" id="{85DB2606-1841-40BE-9CCF-5147DC140894}"/>
                </a:ext>
              </a:extLst>
            </p:cNvPr>
            <p:cNvSpPr>
              <a:spLocks/>
            </p:cNvSpPr>
            <p:nvPr/>
          </p:nvSpPr>
          <p:spPr bwMode="auto">
            <a:xfrm>
              <a:off x="640" y="777"/>
              <a:ext cx="52" cy="34"/>
            </a:xfrm>
            <a:custGeom>
              <a:avLst/>
              <a:gdLst>
                <a:gd name="T0" fmla="*/ 2 w 22"/>
                <a:gd name="T1" fmla="*/ 13 h 14"/>
                <a:gd name="T2" fmla="*/ 1 w 22"/>
                <a:gd name="T3" fmla="*/ 9 h 14"/>
                <a:gd name="T4" fmla="*/ 9 w 22"/>
                <a:gd name="T5" fmla="*/ 1 h 14"/>
                <a:gd name="T6" fmla="*/ 21 w 22"/>
                <a:gd name="T7" fmla="*/ 5 h 14"/>
                <a:gd name="T8" fmla="*/ 21 w 22"/>
                <a:gd name="T9" fmla="*/ 9 h 14"/>
                <a:gd name="T10" fmla="*/ 16 w 22"/>
                <a:gd name="T11" fmla="*/ 9 h 14"/>
                <a:gd name="T12" fmla="*/ 11 w 22"/>
                <a:gd name="T13" fmla="*/ 8 h 14"/>
                <a:gd name="T14" fmla="*/ 7 w 22"/>
                <a:gd name="T15" fmla="*/ 11 h 14"/>
                <a:gd name="T16" fmla="*/ 3 w 22"/>
                <a:gd name="T17" fmla="*/ 13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0"/>
                    <a:pt x="1" y="9"/>
                  </a:cubicBezTo>
                  <a:cubicBezTo>
                    <a:pt x="2" y="5"/>
                    <a:pt x="5" y="2"/>
                    <a:pt x="9" y="1"/>
                  </a:cubicBezTo>
                  <a:cubicBezTo>
                    <a:pt x="13" y="0"/>
                    <a:pt x="18" y="2"/>
                    <a:pt x="21" y="5"/>
                  </a:cubicBezTo>
                  <a:cubicBezTo>
                    <a:pt x="22" y="6"/>
                    <a:pt x="22" y="8"/>
                    <a:pt x="21" y="9"/>
                  </a:cubicBezTo>
                  <a:cubicBezTo>
                    <a:pt x="19" y="11"/>
                    <a:pt x="17" y="11"/>
                    <a:pt x="16" y="9"/>
                  </a:cubicBezTo>
                  <a:cubicBezTo>
                    <a:pt x="14" y="8"/>
                    <a:pt x="12" y="7"/>
                    <a:pt x="11" y="8"/>
                  </a:cubicBezTo>
                  <a:cubicBezTo>
                    <a:pt x="9" y="8"/>
                    <a:pt x="8" y="9"/>
                    <a:pt x="7" y="11"/>
                  </a:cubicBezTo>
                  <a:cubicBezTo>
                    <a:pt x="7" y="13"/>
                    <a:pt x="5" y="14"/>
                    <a:pt x="3"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75">
              <a:extLst>
                <a:ext uri="{FF2B5EF4-FFF2-40B4-BE49-F238E27FC236}">
                  <a16:creationId xmlns="" xmlns:a16="http://schemas.microsoft.com/office/drawing/2014/main" id="{6E6AEEC3-412A-4F19-B364-D9FF592528F4}"/>
                </a:ext>
              </a:extLst>
            </p:cNvPr>
            <p:cNvSpPr>
              <a:spLocks/>
            </p:cNvSpPr>
            <p:nvPr/>
          </p:nvSpPr>
          <p:spPr bwMode="auto">
            <a:xfrm>
              <a:off x="759" y="656"/>
              <a:ext cx="47" cy="31"/>
            </a:xfrm>
            <a:custGeom>
              <a:avLst/>
              <a:gdLst>
                <a:gd name="T0" fmla="*/ 1 w 20"/>
                <a:gd name="T1" fmla="*/ 12 h 13"/>
                <a:gd name="T2" fmla="*/ 0 w 20"/>
                <a:gd name="T3" fmla="*/ 8 h 13"/>
                <a:gd name="T4" fmla="*/ 8 w 20"/>
                <a:gd name="T5" fmla="*/ 1 h 13"/>
                <a:gd name="T6" fmla="*/ 19 w 20"/>
                <a:gd name="T7" fmla="*/ 4 h 13"/>
                <a:gd name="T8" fmla="*/ 19 w 20"/>
                <a:gd name="T9" fmla="*/ 9 h 13"/>
                <a:gd name="T10" fmla="*/ 14 w 20"/>
                <a:gd name="T11" fmla="*/ 9 h 13"/>
                <a:gd name="T12" fmla="*/ 10 w 20"/>
                <a:gd name="T13" fmla="*/ 8 h 13"/>
                <a:gd name="T14" fmla="*/ 7 w 20"/>
                <a:gd name="T15" fmla="*/ 10 h 13"/>
                <a:gd name="T16" fmla="*/ 3 w 20"/>
                <a:gd name="T17" fmla="*/ 13 h 13"/>
                <a:gd name="T18" fmla="*/ 1 w 20"/>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13">
                  <a:moveTo>
                    <a:pt x="1" y="12"/>
                  </a:moveTo>
                  <a:cubicBezTo>
                    <a:pt x="0" y="11"/>
                    <a:pt x="0" y="10"/>
                    <a:pt x="0" y="8"/>
                  </a:cubicBezTo>
                  <a:cubicBezTo>
                    <a:pt x="1" y="5"/>
                    <a:pt x="4" y="2"/>
                    <a:pt x="8" y="1"/>
                  </a:cubicBezTo>
                  <a:cubicBezTo>
                    <a:pt x="12" y="0"/>
                    <a:pt x="16" y="1"/>
                    <a:pt x="19" y="4"/>
                  </a:cubicBezTo>
                  <a:cubicBezTo>
                    <a:pt x="20" y="5"/>
                    <a:pt x="20" y="7"/>
                    <a:pt x="19" y="9"/>
                  </a:cubicBezTo>
                  <a:cubicBezTo>
                    <a:pt x="18" y="10"/>
                    <a:pt x="15" y="10"/>
                    <a:pt x="14" y="9"/>
                  </a:cubicBezTo>
                  <a:cubicBezTo>
                    <a:pt x="13" y="8"/>
                    <a:pt x="11" y="7"/>
                    <a:pt x="10" y="8"/>
                  </a:cubicBezTo>
                  <a:cubicBezTo>
                    <a:pt x="8" y="8"/>
                    <a:pt x="7" y="9"/>
                    <a:pt x="7" y="10"/>
                  </a:cubicBezTo>
                  <a:cubicBezTo>
                    <a:pt x="6" y="12"/>
                    <a:pt x="4" y="13"/>
                    <a:pt x="3" y="13"/>
                  </a:cubicBezTo>
                  <a:cubicBezTo>
                    <a:pt x="2" y="13"/>
                    <a:pt x="2" y="12"/>
                    <a:pt x="1"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76">
              <a:extLst>
                <a:ext uri="{FF2B5EF4-FFF2-40B4-BE49-F238E27FC236}">
                  <a16:creationId xmlns="" xmlns:a16="http://schemas.microsoft.com/office/drawing/2014/main" id="{CB0A654A-34BA-472A-947B-6E233854E57F}"/>
                </a:ext>
              </a:extLst>
            </p:cNvPr>
            <p:cNvSpPr>
              <a:spLocks/>
            </p:cNvSpPr>
            <p:nvPr/>
          </p:nvSpPr>
          <p:spPr bwMode="auto">
            <a:xfrm>
              <a:off x="554" y="939"/>
              <a:ext cx="45" cy="31"/>
            </a:xfrm>
            <a:custGeom>
              <a:avLst/>
              <a:gdLst>
                <a:gd name="T0" fmla="*/ 2 w 19"/>
                <a:gd name="T1" fmla="*/ 13 h 13"/>
                <a:gd name="T2" fmla="*/ 0 w 19"/>
                <a:gd name="T3" fmla="*/ 10 h 13"/>
                <a:gd name="T4" fmla="*/ 7 w 19"/>
                <a:gd name="T5" fmla="*/ 1 h 13"/>
                <a:gd name="T6" fmla="*/ 18 w 19"/>
                <a:gd name="T7" fmla="*/ 4 h 13"/>
                <a:gd name="T8" fmla="*/ 17 w 19"/>
                <a:gd name="T9" fmla="*/ 9 h 13"/>
                <a:gd name="T10" fmla="*/ 12 w 19"/>
                <a:gd name="T11" fmla="*/ 9 h 13"/>
                <a:gd name="T12" fmla="*/ 9 w 19"/>
                <a:gd name="T13" fmla="*/ 8 h 13"/>
                <a:gd name="T14" fmla="*/ 7 w 19"/>
                <a:gd name="T15" fmla="*/ 10 h 13"/>
                <a:gd name="T16" fmla="*/ 4 w 19"/>
                <a:gd name="T17" fmla="*/ 13 h 13"/>
                <a:gd name="T18" fmla="*/ 2 w 19"/>
                <a:gd name="T1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3">
                  <a:moveTo>
                    <a:pt x="2" y="13"/>
                  </a:moveTo>
                  <a:cubicBezTo>
                    <a:pt x="1" y="12"/>
                    <a:pt x="0" y="11"/>
                    <a:pt x="0" y="10"/>
                  </a:cubicBezTo>
                  <a:cubicBezTo>
                    <a:pt x="0" y="6"/>
                    <a:pt x="3" y="2"/>
                    <a:pt x="7" y="1"/>
                  </a:cubicBezTo>
                  <a:cubicBezTo>
                    <a:pt x="11" y="0"/>
                    <a:pt x="15" y="1"/>
                    <a:pt x="18" y="4"/>
                  </a:cubicBezTo>
                  <a:cubicBezTo>
                    <a:pt x="19" y="6"/>
                    <a:pt x="19" y="8"/>
                    <a:pt x="17" y="9"/>
                  </a:cubicBezTo>
                  <a:cubicBezTo>
                    <a:pt x="16" y="10"/>
                    <a:pt x="14" y="10"/>
                    <a:pt x="12" y="9"/>
                  </a:cubicBezTo>
                  <a:cubicBezTo>
                    <a:pt x="11" y="8"/>
                    <a:pt x="10" y="7"/>
                    <a:pt x="9" y="8"/>
                  </a:cubicBezTo>
                  <a:cubicBezTo>
                    <a:pt x="8" y="8"/>
                    <a:pt x="7" y="9"/>
                    <a:pt x="7" y="10"/>
                  </a:cubicBezTo>
                  <a:cubicBezTo>
                    <a:pt x="7" y="12"/>
                    <a:pt x="6" y="13"/>
                    <a:pt x="4"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77">
              <a:extLst>
                <a:ext uri="{FF2B5EF4-FFF2-40B4-BE49-F238E27FC236}">
                  <a16:creationId xmlns="" xmlns:a16="http://schemas.microsoft.com/office/drawing/2014/main" id="{81DD7402-D907-4B9F-8310-5BA199049775}"/>
                </a:ext>
              </a:extLst>
            </p:cNvPr>
            <p:cNvSpPr>
              <a:spLocks/>
            </p:cNvSpPr>
            <p:nvPr/>
          </p:nvSpPr>
          <p:spPr bwMode="auto">
            <a:xfrm>
              <a:off x="487" y="753"/>
              <a:ext cx="50" cy="29"/>
            </a:xfrm>
            <a:custGeom>
              <a:avLst/>
              <a:gdLst>
                <a:gd name="T0" fmla="*/ 2 w 21"/>
                <a:gd name="T1" fmla="*/ 9 h 12"/>
                <a:gd name="T2" fmla="*/ 1 w 21"/>
                <a:gd name="T3" fmla="*/ 9 h 12"/>
                <a:gd name="T4" fmla="*/ 1 w 21"/>
                <a:gd name="T5" fmla="*/ 4 h 12"/>
                <a:gd name="T6" fmla="*/ 11 w 21"/>
                <a:gd name="T7" fmla="*/ 0 h 12"/>
                <a:gd name="T8" fmla="*/ 20 w 21"/>
                <a:gd name="T9" fmla="*/ 6 h 12"/>
                <a:gd name="T10" fmla="*/ 19 w 21"/>
                <a:gd name="T11" fmla="*/ 11 h 12"/>
                <a:gd name="T12" fmla="*/ 14 w 21"/>
                <a:gd name="T13" fmla="*/ 10 h 12"/>
                <a:gd name="T14" fmla="*/ 10 w 21"/>
                <a:gd name="T15" fmla="*/ 7 h 12"/>
                <a:gd name="T16" fmla="*/ 6 w 21"/>
                <a:gd name="T17" fmla="*/ 9 h 12"/>
                <a:gd name="T18" fmla="*/ 2 w 21"/>
                <a:gd name="T19"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12">
                  <a:moveTo>
                    <a:pt x="2" y="9"/>
                  </a:moveTo>
                  <a:cubicBezTo>
                    <a:pt x="2" y="9"/>
                    <a:pt x="1" y="9"/>
                    <a:pt x="1" y="9"/>
                  </a:cubicBezTo>
                  <a:cubicBezTo>
                    <a:pt x="0" y="8"/>
                    <a:pt x="0" y="6"/>
                    <a:pt x="1" y="4"/>
                  </a:cubicBezTo>
                  <a:cubicBezTo>
                    <a:pt x="3" y="1"/>
                    <a:pt x="7" y="0"/>
                    <a:pt x="11" y="0"/>
                  </a:cubicBezTo>
                  <a:cubicBezTo>
                    <a:pt x="15" y="1"/>
                    <a:pt x="18" y="3"/>
                    <a:pt x="20" y="6"/>
                  </a:cubicBezTo>
                  <a:cubicBezTo>
                    <a:pt x="21" y="8"/>
                    <a:pt x="20" y="10"/>
                    <a:pt x="19" y="11"/>
                  </a:cubicBezTo>
                  <a:cubicBezTo>
                    <a:pt x="17" y="12"/>
                    <a:pt x="15" y="11"/>
                    <a:pt x="14" y="10"/>
                  </a:cubicBezTo>
                  <a:cubicBezTo>
                    <a:pt x="13" y="8"/>
                    <a:pt x="12" y="7"/>
                    <a:pt x="10" y="7"/>
                  </a:cubicBezTo>
                  <a:cubicBezTo>
                    <a:pt x="9" y="7"/>
                    <a:pt x="7" y="8"/>
                    <a:pt x="6" y="9"/>
                  </a:cubicBezTo>
                  <a:cubicBezTo>
                    <a:pt x="5" y="10"/>
                    <a:pt x="3" y="10"/>
                    <a:pt x="2"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17" name="TextBox 116">
            <a:extLst>
              <a:ext uri="{FF2B5EF4-FFF2-40B4-BE49-F238E27FC236}">
                <a16:creationId xmlns="" xmlns:a16="http://schemas.microsoft.com/office/drawing/2014/main" id="{EC621422-A6EE-400C-B37C-C319F59219DA}"/>
              </a:ext>
            </a:extLst>
          </p:cNvPr>
          <p:cNvSpPr txBox="1"/>
          <p:nvPr/>
        </p:nvSpPr>
        <p:spPr>
          <a:xfrm>
            <a:off x="802914" y="124268"/>
            <a:ext cx="10642658" cy="769441"/>
          </a:xfrm>
          <a:prstGeom prst="rect">
            <a:avLst/>
          </a:prstGeom>
          <a:noFill/>
        </p:spPr>
        <p:txBody>
          <a:bodyPr wrap="none" rtlCol="0">
            <a:spAutoFit/>
          </a:bodyPr>
          <a:lstStyle/>
          <a:p>
            <a:pPr algn="ctr"/>
            <a:r>
              <a:rPr lang="en-US" sz="44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First &amp; Second Half 20-</a:t>
            </a:r>
            <a:r>
              <a:rPr lang="en-US" sz="44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2021 By Region </a:t>
            </a:r>
          </a:p>
        </p:txBody>
      </p:sp>
      <p:graphicFrame>
        <p:nvGraphicFramePr>
          <p:cNvPr id="2" name="Table 1"/>
          <p:cNvGraphicFramePr>
            <a:graphicFrameLocks noGrp="1"/>
          </p:cNvGraphicFramePr>
          <p:nvPr>
            <p:extLst>
              <p:ext uri="{D42A27DB-BD31-4B8C-83A1-F6EECF244321}">
                <p14:modId xmlns:p14="http://schemas.microsoft.com/office/powerpoint/2010/main" val="3186173218"/>
              </p:ext>
            </p:extLst>
          </p:nvPr>
        </p:nvGraphicFramePr>
        <p:xfrm>
          <a:off x="511315" y="1219200"/>
          <a:ext cx="5413036" cy="4747124"/>
        </p:xfrm>
        <a:graphic>
          <a:graphicData uri="http://schemas.openxmlformats.org/drawingml/2006/table">
            <a:tbl>
              <a:tblPr firstRow="1" bandRow="1">
                <a:effectLst>
                  <a:reflection blurRad="6350" stA="64000" endPos="15000" dir="5400000" sy="-100000" algn="bl" rotWithShape="0"/>
                </a:effectLst>
                <a:tableStyleId>{5C22544A-7EE6-4342-B048-85BDC9FD1C3A}</a:tableStyleId>
              </a:tblPr>
              <a:tblGrid>
                <a:gridCol w="1353259"/>
                <a:gridCol w="1301977"/>
                <a:gridCol w="1404541"/>
                <a:gridCol w="1353259"/>
              </a:tblGrid>
              <a:tr h="364782">
                <a:tc>
                  <a:txBody>
                    <a:bodyPr/>
                    <a:lstStyle/>
                    <a:p>
                      <a:r>
                        <a:rPr lang="en-US" dirty="0" smtClean="0"/>
                        <a:t>Region</a:t>
                      </a:r>
                      <a:endParaRPr lang="en-US" dirty="0"/>
                    </a:p>
                  </a:txBody>
                  <a:tcPr/>
                </a:tc>
                <a:tc>
                  <a:txBody>
                    <a:bodyPr/>
                    <a:lstStyle/>
                    <a:p>
                      <a:r>
                        <a:rPr lang="en-US" dirty="0" smtClean="0"/>
                        <a:t>Year</a:t>
                      </a:r>
                      <a:endParaRPr lang="en-US" dirty="0"/>
                    </a:p>
                  </a:txBody>
                  <a:tcPr/>
                </a:tc>
                <a:tc>
                  <a:txBody>
                    <a:bodyPr/>
                    <a:lstStyle/>
                    <a:p>
                      <a:r>
                        <a:rPr lang="en-US" dirty="0" smtClean="0"/>
                        <a:t>First Half</a:t>
                      </a:r>
                      <a:endParaRPr lang="en-US" dirty="0"/>
                    </a:p>
                  </a:txBody>
                  <a:tcPr/>
                </a:tc>
                <a:tc>
                  <a:txBody>
                    <a:bodyPr/>
                    <a:lstStyle/>
                    <a:p>
                      <a:r>
                        <a:rPr lang="en-US" dirty="0" smtClean="0"/>
                        <a:t>Second Half</a:t>
                      </a:r>
                      <a:endParaRPr lang="en-US" dirty="0"/>
                    </a:p>
                  </a:txBody>
                  <a:tcPr/>
                </a:tc>
              </a:tr>
              <a:tr h="638369">
                <a:tc>
                  <a:txBody>
                    <a:bodyPr/>
                    <a:lstStyle/>
                    <a:p>
                      <a:r>
                        <a:rPr lang="en-US" dirty="0" smtClean="0"/>
                        <a:t>North East</a:t>
                      </a:r>
                      <a:endParaRPr lang="en-US" dirty="0"/>
                    </a:p>
                  </a:txBody>
                  <a:tcPr/>
                </a:tc>
                <a:tc>
                  <a:txBody>
                    <a:bodyPr/>
                    <a:lstStyle/>
                    <a:p>
                      <a:r>
                        <a:rPr lang="en-US" dirty="0" smtClean="0"/>
                        <a:t>2020</a:t>
                      </a:r>
                    </a:p>
                    <a:p>
                      <a:r>
                        <a:rPr lang="en-US" dirty="0" smtClean="0"/>
                        <a:t>2021</a:t>
                      </a:r>
                      <a:endParaRPr lang="en-US" dirty="0"/>
                    </a:p>
                  </a:txBody>
                  <a:tcPr/>
                </a:tc>
                <a:tc>
                  <a:txBody>
                    <a:bodyPr/>
                    <a:lstStyle/>
                    <a:p>
                      <a:r>
                        <a:rPr lang="en-US" dirty="0" smtClean="0"/>
                        <a:t>5413</a:t>
                      </a:r>
                    </a:p>
                    <a:p>
                      <a:r>
                        <a:rPr lang="en-US" dirty="0" smtClean="0"/>
                        <a:t>15028</a:t>
                      </a:r>
                      <a:endParaRPr lang="en-US" dirty="0"/>
                    </a:p>
                  </a:txBody>
                  <a:tcPr/>
                </a:tc>
                <a:tc>
                  <a:txBody>
                    <a:bodyPr/>
                    <a:lstStyle/>
                    <a:p>
                      <a:r>
                        <a:rPr lang="en-US" dirty="0" smtClean="0"/>
                        <a:t>3919</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15244</a:t>
                      </a:r>
                    </a:p>
                  </a:txBody>
                  <a:tcPr/>
                </a:tc>
              </a:tr>
              <a:tr h="911955">
                <a:tc>
                  <a:txBody>
                    <a:bodyPr/>
                    <a:lstStyle/>
                    <a:p>
                      <a:r>
                        <a:rPr lang="en-US" dirty="0" smtClean="0"/>
                        <a:t>North West</a:t>
                      </a:r>
                      <a:endParaRPr lang="en-US" dirty="0"/>
                    </a:p>
                  </a:txBody>
                  <a:tcPr/>
                </a:tc>
                <a:tc>
                  <a:txBody>
                    <a:bodyPr/>
                    <a:lstStyle/>
                    <a:p>
                      <a:r>
                        <a:rPr lang="en-US" dirty="0" smtClean="0"/>
                        <a:t>2020</a:t>
                      </a:r>
                    </a:p>
                    <a:p>
                      <a:r>
                        <a:rPr lang="en-US" dirty="0" smtClean="0"/>
                        <a:t>2021</a:t>
                      </a:r>
                    </a:p>
                    <a:p>
                      <a:endParaRPr lang="en-US" dirty="0"/>
                    </a:p>
                  </a:txBody>
                  <a:tcPr/>
                </a:tc>
                <a:tc>
                  <a:txBody>
                    <a:bodyPr/>
                    <a:lstStyle/>
                    <a:p>
                      <a:r>
                        <a:rPr lang="en-US" dirty="0" smtClean="0"/>
                        <a:t>14650</a:t>
                      </a:r>
                    </a:p>
                    <a:p>
                      <a:r>
                        <a:rPr lang="en-US" dirty="0" smtClean="0"/>
                        <a:t>39536</a:t>
                      </a:r>
                    </a:p>
                  </a:txBody>
                  <a:tcPr/>
                </a:tc>
                <a:tc>
                  <a:txBody>
                    <a:bodyPr/>
                    <a:lstStyle/>
                    <a:p>
                      <a:r>
                        <a:rPr lang="en-US" dirty="0" smtClean="0"/>
                        <a:t>11606</a:t>
                      </a:r>
                    </a:p>
                    <a:p>
                      <a:r>
                        <a:rPr lang="en-US" dirty="0" smtClean="0"/>
                        <a:t>39312</a:t>
                      </a:r>
                      <a:endParaRPr lang="en-US" dirty="0"/>
                    </a:p>
                  </a:txBody>
                  <a:tcPr/>
                </a:tc>
              </a:tr>
              <a:tr h="911955">
                <a:tc>
                  <a:txBody>
                    <a:bodyPr/>
                    <a:lstStyle/>
                    <a:p>
                      <a:r>
                        <a:rPr lang="en-US" dirty="0" smtClean="0"/>
                        <a:t>Yorkshire and The Humber</a:t>
                      </a:r>
                      <a:endParaRPr lang="en-US" dirty="0"/>
                    </a:p>
                  </a:txBody>
                  <a:tcPr/>
                </a:tc>
                <a:tc>
                  <a:txBody>
                    <a:bodyPr/>
                    <a:lstStyle/>
                    <a:p>
                      <a:r>
                        <a:rPr lang="en-US" dirty="0" smtClean="0"/>
                        <a:t>2020</a:t>
                      </a:r>
                    </a:p>
                    <a:p>
                      <a:r>
                        <a:rPr lang="en-US" dirty="0" smtClean="0"/>
                        <a:t>2021</a:t>
                      </a:r>
                    </a:p>
                    <a:p>
                      <a:endParaRPr lang="en-US" dirty="0"/>
                    </a:p>
                  </a:txBody>
                  <a:tcPr/>
                </a:tc>
                <a:tc>
                  <a:txBody>
                    <a:bodyPr/>
                    <a:lstStyle/>
                    <a:p>
                      <a:r>
                        <a:rPr lang="en-US" dirty="0" smtClean="0"/>
                        <a:t>8993</a:t>
                      </a:r>
                    </a:p>
                    <a:p>
                      <a:r>
                        <a:rPr lang="en-US" dirty="0" smtClean="0"/>
                        <a:t>27811</a:t>
                      </a:r>
                      <a:endParaRPr lang="en-US" dirty="0"/>
                    </a:p>
                  </a:txBody>
                  <a:tcPr/>
                </a:tc>
                <a:tc>
                  <a:txBody>
                    <a:bodyPr/>
                    <a:lstStyle/>
                    <a:p>
                      <a:r>
                        <a:rPr lang="en-US" dirty="0" smtClean="0"/>
                        <a:t>8370</a:t>
                      </a:r>
                    </a:p>
                    <a:p>
                      <a:r>
                        <a:rPr lang="en-US" dirty="0" smtClean="0"/>
                        <a:t>28343</a:t>
                      </a:r>
                      <a:endParaRPr lang="en-US" dirty="0"/>
                    </a:p>
                  </a:txBody>
                  <a:tcPr/>
                </a:tc>
              </a:tr>
              <a:tr h="911955">
                <a:tc>
                  <a:txBody>
                    <a:bodyPr/>
                    <a:lstStyle/>
                    <a:p>
                      <a:r>
                        <a:rPr lang="en-US" dirty="0" smtClean="0"/>
                        <a:t>East Midlands</a:t>
                      </a:r>
                      <a:endParaRPr lang="en-US" dirty="0"/>
                    </a:p>
                  </a:txBody>
                  <a:tcPr/>
                </a:tc>
                <a:tc>
                  <a:txBody>
                    <a:bodyPr/>
                    <a:lstStyle/>
                    <a:p>
                      <a:r>
                        <a:rPr lang="en-US" dirty="0" smtClean="0"/>
                        <a:t>2020</a:t>
                      </a:r>
                    </a:p>
                    <a:p>
                      <a:r>
                        <a:rPr lang="en-US" dirty="0" smtClean="0"/>
                        <a:t>2021</a:t>
                      </a:r>
                    </a:p>
                    <a:p>
                      <a:endParaRPr lang="en-US" dirty="0"/>
                    </a:p>
                  </a:txBody>
                  <a:tcPr/>
                </a:tc>
                <a:tc>
                  <a:txBody>
                    <a:bodyPr/>
                    <a:lstStyle/>
                    <a:p>
                      <a:r>
                        <a:rPr lang="en-US" dirty="0" smtClean="0"/>
                        <a:t>7295</a:t>
                      </a:r>
                    </a:p>
                    <a:p>
                      <a:r>
                        <a:rPr lang="en-US" dirty="0" smtClean="0"/>
                        <a:t>25812</a:t>
                      </a:r>
                      <a:endParaRPr lang="en-US" dirty="0"/>
                    </a:p>
                  </a:txBody>
                  <a:tcPr/>
                </a:tc>
                <a:tc>
                  <a:txBody>
                    <a:bodyPr/>
                    <a:lstStyle/>
                    <a:p>
                      <a:r>
                        <a:rPr lang="en-US" dirty="0" smtClean="0"/>
                        <a:t>5980</a:t>
                      </a:r>
                    </a:p>
                    <a:p>
                      <a:r>
                        <a:rPr lang="en-US" dirty="0" smtClean="0"/>
                        <a:t>24643</a:t>
                      </a:r>
                      <a:endParaRPr lang="en-US" dirty="0"/>
                    </a:p>
                  </a:txBody>
                  <a:tcPr/>
                </a:tc>
              </a:tr>
              <a:tr h="998084">
                <a:tc>
                  <a:txBody>
                    <a:bodyPr/>
                    <a:lstStyle/>
                    <a:p>
                      <a:r>
                        <a:rPr lang="en-US" dirty="0" smtClean="0"/>
                        <a:t>West Midlands</a:t>
                      </a:r>
                      <a:endParaRPr lang="en-US" dirty="0"/>
                    </a:p>
                  </a:txBody>
                  <a:tcPr/>
                </a:tc>
                <a:tc>
                  <a:txBody>
                    <a:bodyPr/>
                    <a:lstStyle/>
                    <a:p>
                      <a:r>
                        <a:rPr lang="en-US" dirty="0" smtClean="0"/>
                        <a:t>2020</a:t>
                      </a:r>
                    </a:p>
                    <a:p>
                      <a:r>
                        <a:rPr lang="en-US" dirty="0" smtClean="0"/>
                        <a:t>2021</a:t>
                      </a:r>
                    </a:p>
                    <a:p>
                      <a:endParaRPr lang="en-US" dirty="0"/>
                    </a:p>
                  </a:txBody>
                  <a:tcPr/>
                </a:tc>
                <a:tc>
                  <a:txBody>
                    <a:bodyPr/>
                    <a:lstStyle/>
                    <a:p>
                      <a:r>
                        <a:rPr lang="en-US" dirty="0" smtClean="0"/>
                        <a:t>10996</a:t>
                      </a:r>
                    </a:p>
                    <a:p>
                      <a:r>
                        <a:rPr lang="en-US" dirty="0" smtClean="0"/>
                        <a:t>31612</a:t>
                      </a:r>
                      <a:endParaRPr lang="en-US" dirty="0"/>
                    </a:p>
                  </a:txBody>
                  <a:tcPr/>
                </a:tc>
                <a:tc>
                  <a:txBody>
                    <a:bodyPr/>
                    <a:lstStyle/>
                    <a:p>
                      <a:r>
                        <a:rPr lang="en-US" dirty="0" smtClean="0"/>
                        <a:t>6490</a:t>
                      </a:r>
                    </a:p>
                    <a:p>
                      <a:r>
                        <a:rPr lang="en-US" dirty="0" smtClean="0"/>
                        <a:t>29917</a:t>
                      </a:r>
                      <a:endParaRPr lang="en-US" dirty="0"/>
                    </a:p>
                  </a:txBody>
                  <a:tcPr/>
                </a:tc>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2395913404"/>
              </p:ext>
            </p:extLst>
          </p:nvPr>
        </p:nvGraphicFramePr>
        <p:xfrm>
          <a:off x="6496784" y="1206500"/>
          <a:ext cx="5225316" cy="4616856"/>
        </p:xfrm>
        <a:graphic>
          <a:graphicData uri="http://schemas.openxmlformats.org/drawingml/2006/table">
            <a:tbl>
              <a:tblPr firstRow="1" bandRow="1">
                <a:effectLst>
                  <a:outerShdw blurRad="50800" dist="50800" dir="5400000" sx="52000" sy="52000" algn="ctr" rotWithShape="0">
                    <a:srgbClr val="000000"/>
                  </a:outerShdw>
                  <a:reflection stA="52000" endA="300" endPos="17000" dir="5400000" sy="-100000" algn="bl" rotWithShape="0"/>
                </a:effectLst>
                <a:tableStyleId>{5C22544A-7EE6-4342-B048-85BDC9FD1C3A}</a:tableStyleId>
              </a:tblPr>
              <a:tblGrid>
                <a:gridCol w="1270699"/>
                <a:gridCol w="1270699"/>
                <a:gridCol w="1270699"/>
                <a:gridCol w="1413219"/>
              </a:tblGrid>
              <a:tr h="546100">
                <a:tc>
                  <a:txBody>
                    <a:bodyPr/>
                    <a:lstStyle/>
                    <a:p>
                      <a:r>
                        <a:rPr lang="en-US" dirty="0" smtClean="0"/>
                        <a:t>Region</a:t>
                      </a:r>
                      <a:endParaRPr lang="en-US" dirty="0"/>
                    </a:p>
                  </a:txBody>
                  <a:tcPr/>
                </a:tc>
                <a:tc>
                  <a:txBody>
                    <a:bodyPr/>
                    <a:lstStyle/>
                    <a:p>
                      <a:r>
                        <a:rPr lang="en-US" dirty="0" smtClean="0"/>
                        <a:t>Year</a:t>
                      </a:r>
                      <a:endParaRPr lang="en-US" dirty="0"/>
                    </a:p>
                  </a:txBody>
                  <a:tcPr/>
                </a:tc>
                <a:tc>
                  <a:txBody>
                    <a:bodyPr/>
                    <a:lstStyle/>
                    <a:p>
                      <a:r>
                        <a:rPr lang="en-US" dirty="0" smtClean="0"/>
                        <a:t>First Half</a:t>
                      </a:r>
                      <a:endParaRPr lang="en-US" dirty="0"/>
                    </a:p>
                  </a:txBody>
                  <a:tcPr/>
                </a:tc>
                <a:tc>
                  <a:txBody>
                    <a:bodyPr/>
                    <a:lstStyle/>
                    <a:p>
                      <a:r>
                        <a:rPr lang="en-US" dirty="0" smtClean="0"/>
                        <a:t>Second Half</a:t>
                      </a:r>
                      <a:endParaRPr lang="en-US" dirty="0"/>
                    </a:p>
                  </a:txBody>
                  <a:tcPr/>
                </a:tc>
              </a:tr>
              <a:tr h="749876">
                <a:tc>
                  <a:txBody>
                    <a:bodyPr/>
                    <a:lstStyle/>
                    <a:p>
                      <a:r>
                        <a:rPr lang="en-US" dirty="0" smtClean="0"/>
                        <a:t>East</a:t>
                      </a:r>
                      <a:endParaRPr lang="en-US" dirty="0"/>
                    </a:p>
                  </a:txBody>
                  <a:tcPr/>
                </a:tc>
                <a:tc>
                  <a:txBody>
                    <a:bodyPr/>
                    <a:lstStyle/>
                    <a:p>
                      <a:r>
                        <a:rPr lang="en-US" dirty="0" smtClean="0"/>
                        <a:t>2020</a:t>
                      </a:r>
                    </a:p>
                    <a:p>
                      <a:r>
                        <a:rPr lang="en-US" dirty="0" smtClean="0"/>
                        <a:t>2021</a:t>
                      </a:r>
                    </a:p>
                  </a:txBody>
                  <a:tcPr/>
                </a:tc>
                <a:tc>
                  <a:txBody>
                    <a:bodyPr/>
                    <a:lstStyle/>
                    <a:p>
                      <a:r>
                        <a:rPr lang="en-US" dirty="0" smtClean="0"/>
                        <a:t>9506</a:t>
                      </a:r>
                    </a:p>
                    <a:p>
                      <a:r>
                        <a:rPr lang="en-US" dirty="0" smtClean="0"/>
                        <a:t>33743</a:t>
                      </a:r>
                      <a:endParaRPr lang="en-US" dirty="0"/>
                    </a:p>
                  </a:txBody>
                  <a:tcPr/>
                </a:tc>
                <a:tc>
                  <a:txBody>
                    <a:bodyPr/>
                    <a:lstStyle/>
                    <a:p>
                      <a:r>
                        <a:rPr lang="en-US" dirty="0" smtClean="0"/>
                        <a:t>4090</a:t>
                      </a:r>
                    </a:p>
                    <a:p>
                      <a:r>
                        <a:rPr lang="en-US" dirty="0" smtClean="0"/>
                        <a:t>29856</a:t>
                      </a:r>
                      <a:endParaRPr lang="en-US" dirty="0"/>
                    </a:p>
                  </a:txBody>
                  <a:tcPr/>
                </a:tc>
              </a:tr>
              <a:tr h="749876">
                <a:tc>
                  <a:txBody>
                    <a:bodyPr/>
                    <a:lstStyle/>
                    <a:p>
                      <a:r>
                        <a:rPr lang="en-US" dirty="0" smtClean="0"/>
                        <a:t>London</a:t>
                      </a:r>
                      <a:endParaRPr lang="en-US" dirty="0"/>
                    </a:p>
                  </a:txBody>
                  <a:tcPr/>
                </a:tc>
                <a:tc>
                  <a:txBody>
                    <a:bodyPr/>
                    <a:lstStyle/>
                    <a:p>
                      <a:r>
                        <a:rPr lang="en-US" dirty="0" smtClean="0"/>
                        <a:t>2020</a:t>
                      </a:r>
                    </a:p>
                    <a:p>
                      <a:r>
                        <a:rPr lang="en-US" dirty="0" smtClean="0"/>
                        <a:t>2021</a:t>
                      </a:r>
                    </a:p>
                  </a:txBody>
                  <a:tcPr/>
                </a:tc>
                <a:tc>
                  <a:txBody>
                    <a:bodyPr/>
                    <a:lstStyle/>
                    <a:p>
                      <a:r>
                        <a:rPr lang="en-US" dirty="0" smtClean="0"/>
                        <a:t>16353</a:t>
                      </a:r>
                    </a:p>
                    <a:p>
                      <a:r>
                        <a:rPr lang="en-US" dirty="0" smtClean="0"/>
                        <a:t>30920</a:t>
                      </a:r>
                      <a:endParaRPr lang="en-US" dirty="0"/>
                    </a:p>
                  </a:txBody>
                  <a:tcPr/>
                </a:tc>
                <a:tc>
                  <a:txBody>
                    <a:bodyPr/>
                    <a:lstStyle/>
                    <a:p>
                      <a:r>
                        <a:rPr lang="en-US" dirty="0" smtClean="0"/>
                        <a:t>4584</a:t>
                      </a:r>
                    </a:p>
                    <a:p>
                      <a:r>
                        <a:rPr lang="en-US" dirty="0" smtClean="0"/>
                        <a:t>26038</a:t>
                      </a:r>
                      <a:endParaRPr lang="en-US" dirty="0"/>
                    </a:p>
                  </a:txBody>
                  <a:tcPr/>
                </a:tc>
              </a:tr>
              <a:tr h="749876">
                <a:tc>
                  <a:txBody>
                    <a:bodyPr/>
                    <a:lstStyle/>
                    <a:p>
                      <a:r>
                        <a:rPr lang="en-US" dirty="0" smtClean="0"/>
                        <a:t>South East</a:t>
                      </a:r>
                      <a:endParaRPr lang="en-US" dirty="0"/>
                    </a:p>
                  </a:txBody>
                  <a:tcPr/>
                </a:tc>
                <a:tc>
                  <a:txBody>
                    <a:bodyPr/>
                    <a:lstStyle/>
                    <a:p>
                      <a:r>
                        <a:rPr lang="en-US" dirty="0" smtClean="0"/>
                        <a:t>2020</a:t>
                      </a:r>
                    </a:p>
                    <a:p>
                      <a:r>
                        <a:rPr lang="en-US" dirty="0" smtClean="0"/>
                        <a:t>2021</a:t>
                      </a:r>
                    </a:p>
                  </a:txBody>
                  <a:tcPr/>
                </a:tc>
                <a:tc>
                  <a:txBody>
                    <a:bodyPr/>
                    <a:lstStyle/>
                    <a:p>
                      <a:r>
                        <a:rPr lang="en-US" dirty="0" smtClean="0"/>
                        <a:t>13509</a:t>
                      </a:r>
                    </a:p>
                    <a:p>
                      <a:r>
                        <a:rPr lang="en-US" dirty="0" smtClean="0"/>
                        <a:t>47925</a:t>
                      </a:r>
                      <a:endParaRPr lang="en-US" dirty="0"/>
                    </a:p>
                  </a:txBody>
                  <a:tcPr/>
                </a:tc>
                <a:tc>
                  <a:txBody>
                    <a:bodyPr/>
                    <a:lstStyle/>
                    <a:p>
                      <a:r>
                        <a:rPr lang="en-US" dirty="0" smtClean="0"/>
                        <a:t>5905</a:t>
                      </a:r>
                    </a:p>
                    <a:p>
                      <a:r>
                        <a:rPr lang="en-US" dirty="0" smtClean="0"/>
                        <a:t>42275</a:t>
                      </a:r>
                      <a:endParaRPr lang="en-US" dirty="0"/>
                    </a:p>
                  </a:txBody>
                  <a:tcPr/>
                </a:tc>
              </a:tr>
              <a:tr h="1071252">
                <a:tc>
                  <a:txBody>
                    <a:bodyPr/>
                    <a:lstStyle/>
                    <a:p>
                      <a:r>
                        <a:rPr lang="en-US" dirty="0" smtClean="0"/>
                        <a:t>South West</a:t>
                      </a:r>
                      <a:endParaRPr lang="en-US" dirty="0"/>
                    </a:p>
                  </a:txBody>
                  <a:tcPr/>
                </a:tc>
                <a:tc>
                  <a:txBody>
                    <a:bodyPr/>
                    <a:lstStyle/>
                    <a:p>
                      <a:r>
                        <a:rPr lang="en-US" dirty="0" smtClean="0"/>
                        <a:t>2020</a:t>
                      </a:r>
                    </a:p>
                    <a:p>
                      <a:r>
                        <a:rPr lang="en-US" dirty="0" smtClean="0"/>
                        <a:t>2021</a:t>
                      </a:r>
                    </a:p>
                    <a:p>
                      <a:endParaRPr lang="en-US" dirty="0"/>
                    </a:p>
                  </a:txBody>
                  <a:tcPr/>
                </a:tc>
                <a:tc>
                  <a:txBody>
                    <a:bodyPr/>
                    <a:lstStyle/>
                    <a:p>
                      <a:r>
                        <a:rPr lang="en-US" dirty="0" smtClean="0"/>
                        <a:t>5532</a:t>
                      </a:r>
                    </a:p>
                    <a:p>
                      <a:r>
                        <a:rPr lang="en-US" dirty="0" smtClean="0"/>
                        <a:t>30440</a:t>
                      </a:r>
                      <a:endParaRPr lang="en-US" dirty="0"/>
                    </a:p>
                  </a:txBody>
                  <a:tcPr/>
                </a:tc>
                <a:tc>
                  <a:txBody>
                    <a:bodyPr/>
                    <a:lstStyle/>
                    <a:p>
                      <a:r>
                        <a:rPr lang="en-US" dirty="0" smtClean="0"/>
                        <a:t>2848</a:t>
                      </a:r>
                    </a:p>
                    <a:p>
                      <a:r>
                        <a:rPr lang="en-US" dirty="0" smtClean="0"/>
                        <a:t>30816</a:t>
                      </a:r>
                      <a:endParaRPr lang="en-US" dirty="0"/>
                    </a:p>
                  </a:txBody>
                  <a:tcPr/>
                </a:tc>
              </a:tr>
              <a:tr h="749876">
                <a:tc>
                  <a:txBody>
                    <a:bodyPr/>
                    <a:lstStyle/>
                    <a:p>
                      <a:r>
                        <a:rPr lang="en-US" dirty="0" smtClean="0"/>
                        <a:t>Wales</a:t>
                      </a:r>
                      <a:endParaRPr lang="en-US" dirty="0"/>
                    </a:p>
                  </a:txBody>
                  <a:tcPr/>
                </a:tc>
                <a:tc>
                  <a:txBody>
                    <a:bodyPr/>
                    <a:lstStyle/>
                    <a:p>
                      <a:r>
                        <a:rPr lang="en-US" dirty="0" smtClean="0"/>
                        <a:t>2020</a:t>
                      </a:r>
                    </a:p>
                    <a:p>
                      <a:r>
                        <a:rPr lang="en-US" dirty="0" smtClean="0"/>
                        <a:t>2021</a:t>
                      </a:r>
                    </a:p>
                  </a:txBody>
                  <a:tcPr/>
                </a:tc>
                <a:tc>
                  <a:txBody>
                    <a:bodyPr/>
                    <a:lstStyle/>
                    <a:p>
                      <a:r>
                        <a:rPr lang="en-US" dirty="0" smtClean="0"/>
                        <a:t>4663</a:t>
                      </a:r>
                    </a:p>
                    <a:p>
                      <a:r>
                        <a:rPr lang="en-US" dirty="0" smtClean="0"/>
                        <a:t>18152</a:t>
                      </a:r>
                      <a:endParaRPr lang="en-US" dirty="0"/>
                    </a:p>
                  </a:txBody>
                  <a:tcPr/>
                </a:tc>
                <a:tc>
                  <a:txBody>
                    <a:bodyPr/>
                    <a:lstStyle/>
                    <a:p>
                      <a:r>
                        <a:rPr lang="en-US" dirty="0" smtClean="0"/>
                        <a:t>4680</a:t>
                      </a:r>
                    </a:p>
                    <a:p>
                      <a:r>
                        <a:rPr lang="en-US" dirty="0" smtClean="0"/>
                        <a:t>17989</a:t>
                      </a:r>
                      <a:endParaRPr lang="en-US" dirty="0"/>
                    </a:p>
                  </a:txBody>
                  <a:tcPr/>
                </a:tc>
              </a:tr>
            </a:tbl>
          </a:graphicData>
        </a:graphic>
      </p:graphicFrame>
    </p:spTree>
    <p:extLst>
      <p:ext uri="{BB962C8B-B14F-4D97-AF65-F5344CB8AC3E}">
        <p14:creationId xmlns:p14="http://schemas.microsoft.com/office/powerpoint/2010/main" val="25064867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4">
            <a:extLst>
              <a:ext uri="{FF2B5EF4-FFF2-40B4-BE49-F238E27FC236}">
                <a16:creationId xmlns="" xmlns:a16="http://schemas.microsoft.com/office/drawing/2014/main" id="{A8636DF4-A36D-4CF3-8EFA-834772F9D43C}"/>
              </a:ext>
            </a:extLst>
          </p:cNvPr>
          <p:cNvGrpSpPr>
            <a:grpSpLocks noChangeAspect="1"/>
          </p:cNvGrpSpPr>
          <p:nvPr/>
        </p:nvGrpSpPr>
        <p:grpSpPr bwMode="auto">
          <a:xfrm>
            <a:off x="11289652" y="-250009"/>
            <a:ext cx="1090195" cy="1079134"/>
            <a:chOff x="108" y="124"/>
            <a:chExt cx="1380" cy="1366"/>
          </a:xfrm>
        </p:grpSpPr>
        <p:sp>
          <p:nvSpPr>
            <p:cNvPr id="43" name="AutoShape 3">
              <a:extLst>
                <a:ext uri="{FF2B5EF4-FFF2-40B4-BE49-F238E27FC236}">
                  <a16:creationId xmlns="" xmlns:a16="http://schemas.microsoft.com/office/drawing/2014/main" id="{C44AB3F2-15EE-441B-BA25-9B60004D4486}"/>
                </a:ext>
              </a:extLst>
            </p:cNvPr>
            <p:cNvSpPr>
              <a:spLocks noChangeAspect="1" noChangeArrowheads="1" noTextEdit="1"/>
            </p:cNvSpPr>
            <p:nvPr/>
          </p:nvSpPr>
          <p:spPr bwMode="auto">
            <a:xfrm>
              <a:off x="108" y="124"/>
              <a:ext cx="1380" cy="13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5">
              <a:extLst>
                <a:ext uri="{FF2B5EF4-FFF2-40B4-BE49-F238E27FC236}">
                  <a16:creationId xmlns="" xmlns:a16="http://schemas.microsoft.com/office/drawing/2014/main" id="{71E85D9D-BDB0-4678-8899-30474AB94824}"/>
                </a:ext>
              </a:extLst>
            </p:cNvPr>
            <p:cNvSpPr>
              <a:spLocks/>
            </p:cNvSpPr>
            <p:nvPr/>
          </p:nvSpPr>
          <p:spPr bwMode="auto">
            <a:xfrm>
              <a:off x="997" y="377"/>
              <a:ext cx="38" cy="57"/>
            </a:xfrm>
            <a:custGeom>
              <a:avLst/>
              <a:gdLst>
                <a:gd name="T0" fmla="*/ 2 w 16"/>
                <a:gd name="T1" fmla="*/ 23 h 24"/>
                <a:gd name="T2" fmla="*/ 1 w 16"/>
                <a:gd name="T3" fmla="*/ 19 h 24"/>
                <a:gd name="T4" fmla="*/ 9 w 16"/>
                <a:gd name="T5" fmla="*/ 2 h 24"/>
                <a:gd name="T6" fmla="*/ 13 w 16"/>
                <a:gd name="T7" fmla="*/ 1 h 24"/>
                <a:gd name="T8" fmla="*/ 15 w 16"/>
                <a:gd name="T9" fmla="*/ 5 h 24"/>
                <a:gd name="T10" fmla="*/ 7 w 16"/>
                <a:gd name="T11" fmla="*/ 22 h 24"/>
                <a:gd name="T12" fmla="*/ 3 w 16"/>
                <a:gd name="T13" fmla="*/ 23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1" y="22"/>
                    <a:pt x="0" y="20"/>
                    <a:pt x="1" y="19"/>
                  </a:cubicBezTo>
                  <a:cubicBezTo>
                    <a:pt x="9" y="2"/>
                    <a:pt x="9" y="2"/>
                    <a:pt x="9" y="2"/>
                  </a:cubicBezTo>
                  <a:cubicBezTo>
                    <a:pt x="9" y="1"/>
                    <a:pt x="11" y="0"/>
                    <a:pt x="13" y="1"/>
                  </a:cubicBezTo>
                  <a:cubicBezTo>
                    <a:pt x="15" y="1"/>
                    <a:pt x="16" y="3"/>
                    <a:pt x="15" y="5"/>
                  </a:cubicBezTo>
                  <a:cubicBezTo>
                    <a:pt x="7" y="22"/>
                    <a:pt x="7" y="22"/>
                    <a:pt x="7" y="22"/>
                  </a:cubicBezTo>
                  <a:cubicBezTo>
                    <a:pt x="7" y="23"/>
                    <a:pt x="4" y="24"/>
                    <a:pt x="3" y="23"/>
                  </a:cubicBezTo>
                  <a:cubicBezTo>
                    <a:pt x="2" y="23"/>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 xmlns:a16="http://schemas.microsoft.com/office/drawing/2014/main" id="{CB6E16AB-84CA-4B4D-A6E6-33A5FEBADBE6}"/>
                </a:ext>
              </a:extLst>
            </p:cNvPr>
            <p:cNvSpPr>
              <a:spLocks/>
            </p:cNvSpPr>
            <p:nvPr/>
          </p:nvSpPr>
          <p:spPr bwMode="auto">
            <a:xfrm>
              <a:off x="764" y="329"/>
              <a:ext cx="26" cy="57"/>
            </a:xfrm>
            <a:custGeom>
              <a:avLst/>
              <a:gdLst>
                <a:gd name="T0" fmla="*/ 5 w 11"/>
                <a:gd name="T1" fmla="*/ 23 h 24"/>
                <a:gd name="T2" fmla="*/ 4 w 11"/>
                <a:gd name="T3" fmla="*/ 20 h 24"/>
                <a:gd name="T4" fmla="*/ 1 w 11"/>
                <a:gd name="T5" fmla="*/ 5 h 24"/>
                <a:gd name="T6" fmla="*/ 3 w 11"/>
                <a:gd name="T7" fmla="*/ 1 h 24"/>
                <a:gd name="T8" fmla="*/ 7 w 11"/>
                <a:gd name="T9" fmla="*/ 2 h 24"/>
                <a:gd name="T10" fmla="*/ 11 w 11"/>
                <a:gd name="T11" fmla="*/ 20 h 24"/>
                <a:gd name="T12" fmla="*/ 7 w 11"/>
                <a:gd name="T13" fmla="*/ 24 h 24"/>
                <a:gd name="T14" fmla="*/ 5 w 11"/>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4">
                  <a:moveTo>
                    <a:pt x="5" y="23"/>
                  </a:moveTo>
                  <a:cubicBezTo>
                    <a:pt x="5" y="23"/>
                    <a:pt x="4" y="22"/>
                    <a:pt x="4" y="20"/>
                  </a:cubicBezTo>
                  <a:cubicBezTo>
                    <a:pt x="4" y="15"/>
                    <a:pt x="3" y="10"/>
                    <a:pt x="1" y="5"/>
                  </a:cubicBezTo>
                  <a:cubicBezTo>
                    <a:pt x="0" y="3"/>
                    <a:pt x="1" y="1"/>
                    <a:pt x="3" y="1"/>
                  </a:cubicBezTo>
                  <a:cubicBezTo>
                    <a:pt x="4" y="0"/>
                    <a:pt x="6" y="1"/>
                    <a:pt x="7" y="2"/>
                  </a:cubicBezTo>
                  <a:cubicBezTo>
                    <a:pt x="10" y="8"/>
                    <a:pt x="11" y="14"/>
                    <a:pt x="11" y="20"/>
                  </a:cubicBezTo>
                  <a:cubicBezTo>
                    <a:pt x="11" y="22"/>
                    <a:pt x="9" y="24"/>
                    <a:pt x="7" y="24"/>
                  </a:cubicBezTo>
                  <a:cubicBezTo>
                    <a:pt x="7" y="24"/>
                    <a:pt x="6" y="24"/>
                    <a:pt x="5"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 xmlns:a16="http://schemas.microsoft.com/office/drawing/2014/main" id="{A59C92CC-7257-4980-A83B-2853526C3D45}"/>
                </a:ext>
              </a:extLst>
            </p:cNvPr>
            <p:cNvSpPr>
              <a:spLocks/>
            </p:cNvSpPr>
            <p:nvPr/>
          </p:nvSpPr>
          <p:spPr bwMode="auto">
            <a:xfrm>
              <a:off x="554" y="374"/>
              <a:ext cx="36" cy="57"/>
            </a:xfrm>
            <a:custGeom>
              <a:avLst/>
              <a:gdLst>
                <a:gd name="T0" fmla="*/ 9 w 15"/>
                <a:gd name="T1" fmla="*/ 23 h 24"/>
                <a:gd name="T2" fmla="*/ 8 w 15"/>
                <a:gd name="T3" fmla="*/ 21 h 24"/>
                <a:gd name="T4" fmla="*/ 1 w 15"/>
                <a:gd name="T5" fmla="*/ 6 h 24"/>
                <a:gd name="T6" fmla="*/ 2 w 15"/>
                <a:gd name="T7" fmla="*/ 1 h 24"/>
                <a:gd name="T8" fmla="*/ 7 w 15"/>
                <a:gd name="T9" fmla="*/ 2 h 24"/>
                <a:gd name="T10" fmla="*/ 14 w 15"/>
                <a:gd name="T11" fmla="*/ 19 h 24"/>
                <a:gd name="T12" fmla="*/ 12 w 15"/>
                <a:gd name="T13" fmla="*/ 24 h 24"/>
                <a:gd name="T14" fmla="*/ 9 w 15"/>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24">
                  <a:moveTo>
                    <a:pt x="9" y="23"/>
                  </a:moveTo>
                  <a:cubicBezTo>
                    <a:pt x="8" y="23"/>
                    <a:pt x="8" y="22"/>
                    <a:pt x="8" y="21"/>
                  </a:cubicBezTo>
                  <a:cubicBezTo>
                    <a:pt x="6" y="16"/>
                    <a:pt x="4" y="11"/>
                    <a:pt x="1" y="6"/>
                  </a:cubicBezTo>
                  <a:cubicBezTo>
                    <a:pt x="0" y="4"/>
                    <a:pt x="0" y="2"/>
                    <a:pt x="2" y="1"/>
                  </a:cubicBezTo>
                  <a:cubicBezTo>
                    <a:pt x="3" y="0"/>
                    <a:pt x="6" y="0"/>
                    <a:pt x="7" y="2"/>
                  </a:cubicBezTo>
                  <a:cubicBezTo>
                    <a:pt x="10" y="7"/>
                    <a:pt x="12" y="13"/>
                    <a:pt x="14" y="19"/>
                  </a:cubicBezTo>
                  <a:cubicBezTo>
                    <a:pt x="15" y="21"/>
                    <a:pt x="14" y="23"/>
                    <a:pt x="12" y="24"/>
                  </a:cubicBezTo>
                  <a:cubicBezTo>
                    <a:pt x="11" y="24"/>
                    <a:pt x="10" y="24"/>
                    <a:pt x="9"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 xmlns:a16="http://schemas.microsoft.com/office/drawing/2014/main" id="{10A76F74-1C02-48DA-BB70-E964E80F61DD}"/>
                </a:ext>
              </a:extLst>
            </p:cNvPr>
            <p:cNvSpPr>
              <a:spLocks/>
            </p:cNvSpPr>
            <p:nvPr/>
          </p:nvSpPr>
          <p:spPr bwMode="auto">
            <a:xfrm>
              <a:off x="363" y="543"/>
              <a:ext cx="57" cy="41"/>
            </a:xfrm>
            <a:custGeom>
              <a:avLst/>
              <a:gdLst>
                <a:gd name="T0" fmla="*/ 2 w 24"/>
                <a:gd name="T1" fmla="*/ 7 h 17"/>
                <a:gd name="T2" fmla="*/ 1 w 24"/>
                <a:gd name="T3" fmla="*/ 3 h 17"/>
                <a:gd name="T4" fmla="*/ 6 w 24"/>
                <a:gd name="T5" fmla="*/ 1 h 17"/>
                <a:gd name="T6" fmla="*/ 22 w 24"/>
                <a:gd name="T7" fmla="*/ 10 h 17"/>
                <a:gd name="T8" fmla="*/ 23 w 24"/>
                <a:gd name="T9" fmla="*/ 15 h 17"/>
                <a:gd name="T10" fmla="*/ 19 w 24"/>
                <a:gd name="T11" fmla="*/ 16 h 17"/>
                <a:gd name="T12" fmla="*/ 3 w 24"/>
                <a:gd name="T13" fmla="*/ 8 h 17"/>
                <a:gd name="T14" fmla="*/ 2 w 24"/>
                <a:gd name="T15" fmla="*/ 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7">
                  <a:moveTo>
                    <a:pt x="2" y="7"/>
                  </a:moveTo>
                  <a:cubicBezTo>
                    <a:pt x="1" y="6"/>
                    <a:pt x="0" y="4"/>
                    <a:pt x="1" y="3"/>
                  </a:cubicBezTo>
                  <a:cubicBezTo>
                    <a:pt x="2" y="1"/>
                    <a:pt x="4" y="0"/>
                    <a:pt x="6" y="1"/>
                  </a:cubicBezTo>
                  <a:cubicBezTo>
                    <a:pt x="22" y="10"/>
                    <a:pt x="22" y="10"/>
                    <a:pt x="22" y="10"/>
                  </a:cubicBezTo>
                  <a:cubicBezTo>
                    <a:pt x="24" y="11"/>
                    <a:pt x="24" y="13"/>
                    <a:pt x="23" y="15"/>
                  </a:cubicBezTo>
                  <a:cubicBezTo>
                    <a:pt x="22" y="16"/>
                    <a:pt x="20" y="17"/>
                    <a:pt x="19" y="16"/>
                  </a:cubicBezTo>
                  <a:cubicBezTo>
                    <a:pt x="3" y="8"/>
                    <a:pt x="3" y="8"/>
                    <a:pt x="3" y="8"/>
                  </a:cubicBezTo>
                  <a:cubicBezTo>
                    <a:pt x="3"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 xmlns:a16="http://schemas.microsoft.com/office/drawing/2014/main" id="{9F74AB24-EA40-42FB-9059-4A6F2DEDD3F5}"/>
                </a:ext>
              </a:extLst>
            </p:cNvPr>
            <p:cNvSpPr>
              <a:spLocks/>
            </p:cNvSpPr>
            <p:nvPr/>
          </p:nvSpPr>
          <p:spPr bwMode="auto">
            <a:xfrm>
              <a:off x="292" y="806"/>
              <a:ext cx="66" cy="28"/>
            </a:xfrm>
            <a:custGeom>
              <a:avLst/>
              <a:gdLst>
                <a:gd name="T0" fmla="*/ 2 w 28"/>
                <a:gd name="T1" fmla="*/ 10 h 12"/>
                <a:gd name="T2" fmla="*/ 0 w 28"/>
                <a:gd name="T3" fmla="*/ 6 h 12"/>
                <a:gd name="T4" fmla="*/ 5 w 28"/>
                <a:gd name="T5" fmla="*/ 3 h 12"/>
                <a:gd name="T6" fmla="*/ 22 w 28"/>
                <a:gd name="T7" fmla="*/ 1 h 12"/>
                <a:gd name="T8" fmla="*/ 27 w 28"/>
                <a:gd name="T9" fmla="*/ 3 h 12"/>
                <a:gd name="T10" fmla="*/ 26 w 28"/>
                <a:gd name="T11" fmla="*/ 7 h 12"/>
                <a:gd name="T12" fmla="*/ 3 w 28"/>
                <a:gd name="T13" fmla="*/ 10 h 12"/>
                <a:gd name="T14" fmla="*/ 2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2" y="10"/>
                  </a:moveTo>
                  <a:cubicBezTo>
                    <a:pt x="1" y="9"/>
                    <a:pt x="0" y="7"/>
                    <a:pt x="0" y="6"/>
                  </a:cubicBezTo>
                  <a:cubicBezTo>
                    <a:pt x="1" y="4"/>
                    <a:pt x="3" y="3"/>
                    <a:pt x="5" y="3"/>
                  </a:cubicBezTo>
                  <a:cubicBezTo>
                    <a:pt x="11" y="5"/>
                    <a:pt x="17" y="4"/>
                    <a:pt x="22" y="1"/>
                  </a:cubicBezTo>
                  <a:cubicBezTo>
                    <a:pt x="24" y="0"/>
                    <a:pt x="26" y="1"/>
                    <a:pt x="27" y="3"/>
                  </a:cubicBezTo>
                  <a:cubicBezTo>
                    <a:pt x="28" y="4"/>
                    <a:pt x="27" y="6"/>
                    <a:pt x="26" y="7"/>
                  </a:cubicBezTo>
                  <a:cubicBezTo>
                    <a:pt x="19" y="11"/>
                    <a:pt x="11" y="12"/>
                    <a:pt x="3" y="10"/>
                  </a:cubicBezTo>
                  <a:cubicBezTo>
                    <a:pt x="3" y="10"/>
                    <a:pt x="2" y="10"/>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 xmlns:a16="http://schemas.microsoft.com/office/drawing/2014/main" id="{2BC7C27A-9804-4782-8E9C-8DA57C568E2E}"/>
                </a:ext>
              </a:extLst>
            </p:cNvPr>
            <p:cNvSpPr>
              <a:spLocks/>
            </p:cNvSpPr>
            <p:nvPr/>
          </p:nvSpPr>
          <p:spPr bwMode="auto">
            <a:xfrm>
              <a:off x="380" y="1016"/>
              <a:ext cx="57" cy="28"/>
            </a:xfrm>
            <a:custGeom>
              <a:avLst/>
              <a:gdLst>
                <a:gd name="T0" fmla="*/ 2 w 24"/>
                <a:gd name="T1" fmla="*/ 11 h 12"/>
                <a:gd name="T2" fmla="*/ 1 w 24"/>
                <a:gd name="T3" fmla="*/ 9 h 12"/>
                <a:gd name="T4" fmla="*/ 3 w 24"/>
                <a:gd name="T5" fmla="*/ 5 h 12"/>
                <a:gd name="T6" fmla="*/ 20 w 24"/>
                <a:gd name="T7" fmla="*/ 0 h 12"/>
                <a:gd name="T8" fmla="*/ 24 w 24"/>
                <a:gd name="T9" fmla="*/ 3 h 12"/>
                <a:gd name="T10" fmla="*/ 21 w 24"/>
                <a:gd name="T11" fmla="*/ 7 h 12"/>
                <a:gd name="T12" fmla="*/ 5 w 24"/>
                <a:gd name="T13" fmla="*/ 11 h 12"/>
                <a:gd name="T14" fmla="*/ 2 w 24"/>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2">
                  <a:moveTo>
                    <a:pt x="2" y="11"/>
                  </a:moveTo>
                  <a:cubicBezTo>
                    <a:pt x="2" y="10"/>
                    <a:pt x="1" y="10"/>
                    <a:pt x="1" y="9"/>
                  </a:cubicBezTo>
                  <a:cubicBezTo>
                    <a:pt x="0" y="7"/>
                    <a:pt x="2" y="5"/>
                    <a:pt x="3" y="5"/>
                  </a:cubicBezTo>
                  <a:cubicBezTo>
                    <a:pt x="20" y="0"/>
                    <a:pt x="20" y="0"/>
                    <a:pt x="20" y="0"/>
                  </a:cubicBezTo>
                  <a:cubicBezTo>
                    <a:pt x="22" y="0"/>
                    <a:pt x="24" y="1"/>
                    <a:pt x="24" y="3"/>
                  </a:cubicBezTo>
                  <a:cubicBezTo>
                    <a:pt x="24" y="5"/>
                    <a:pt x="23" y="7"/>
                    <a:pt x="21" y="7"/>
                  </a:cubicBezTo>
                  <a:cubicBezTo>
                    <a:pt x="5" y="11"/>
                    <a:pt x="5" y="11"/>
                    <a:pt x="5" y="11"/>
                  </a:cubicBezTo>
                  <a:cubicBezTo>
                    <a:pt x="4" y="12"/>
                    <a:pt x="3" y="11"/>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 xmlns:a16="http://schemas.microsoft.com/office/drawing/2014/main" id="{74A12987-0B09-4498-8CEA-BC7024342854}"/>
                </a:ext>
              </a:extLst>
            </p:cNvPr>
            <p:cNvSpPr>
              <a:spLocks/>
            </p:cNvSpPr>
            <p:nvPr/>
          </p:nvSpPr>
          <p:spPr bwMode="auto">
            <a:xfrm>
              <a:off x="609" y="1185"/>
              <a:ext cx="38" cy="57"/>
            </a:xfrm>
            <a:custGeom>
              <a:avLst/>
              <a:gdLst>
                <a:gd name="T0" fmla="*/ 2 w 16"/>
                <a:gd name="T1" fmla="*/ 23 h 24"/>
                <a:gd name="T2" fmla="*/ 0 w 16"/>
                <a:gd name="T3" fmla="*/ 19 h 24"/>
                <a:gd name="T4" fmla="*/ 9 w 16"/>
                <a:gd name="T5" fmla="*/ 2 h 24"/>
                <a:gd name="T6" fmla="*/ 14 w 16"/>
                <a:gd name="T7" fmla="*/ 1 h 24"/>
                <a:gd name="T8" fmla="*/ 15 w 16"/>
                <a:gd name="T9" fmla="*/ 5 h 24"/>
                <a:gd name="T10" fmla="*/ 7 w 16"/>
                <a:gd name="T11" fmla="*/ 22 h 24"/>
                <a:gd name="T12" fmla="*/ 2 w 16"/>
                <a:gd name="T13" fmla="*/ 24 h 24"/>
                <a:gd name="T14" fmla="*/ 2 w 16"/>
                <a:gd name="T15" fmla="*/ 23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24">
                  <a:moveTo>
                    <a:pt x="2" y="23"/>
                  </a:moveTo>
                  <a:cubicBezTo>
                    <a:pt x="0" y="22"/>
                    <a:pt x="0" y="21"/>
                    <a:pt x="0" y="19"/>
                  </a:cubicBezTo>
                  <a:cubicBezTo>
                    <a:pt x="9" y="2"/>
                    <a:pt x="9" y="2"/>
                    <a:pt x="9" y="2"/>
                  </a:cubicBezTo>
                  <a:cubicBezTo>
                    <a:pt x="10" y="1"/>
                    <a:pt x="12" y="0"/>
                    <a:pt x="14" y="1"/>
                  </a:cubicBezTo>
                  <a:cubicBezTo>
                    <a:pt x="15" y="2"/>
                    <a:pt x="16" y="4"/>
                    <a:pt x="15" y="5"/>
                  </a:cubicBezTo>
                  <a:cubicBezTo>
                    <a:pt x="7" y="22"/>
                    <a:pt x="7" y="22"/>
                    <a:pt x="7" y="22"/>
                  </a:cubicBezTo>
                  <a:cubicBezTo>
                    <a:pt x="6" y="24"/>
                    <a:pt x="4" y="24"/>
                    <a:pt x="2" y="24"/>
                  </a:cubicBezTo>
                  <a:cubicBezTo>
                    <a:pt x="2" y="24"/>
                    <a:pt x="2" y="23"/>
                    <a:pt x="2" y="2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 xmlns:a16="http://schemas.microsoft.com/office/drawing/2014/main" id="{4D037271-37C2-4181-81CD-6F87B385C507}"/>
                </a:ext>
              </a:extLst>
            </p:cNvPr>
            <p:cNvSpPr>
              <a:spLocks/>
            </p:cNvSpPr>
            <p:nvPr/>
          </p:nvSpPr>
          <p:spPr bwMode="auto">
            <a:xfrm>
              <a:off x="885" y="183"/>
              <a:ext cx="48" cy="210"/>
            </a:xfrm>
            <a:custGeom>
              <a:avLst/>
              <a:gdLst>
                <a:gd name="T0" fmla="*/ 1 w 20"/>
                <a:gd name="T1" fmla="*/ 87 h 88"/>
                <a:gd name="T2" fmla="*/ 0 w 20"/>
                <a:gd name="T3" fmla="*/ 84 h 88"/>
                <a:gd name="T4" fmla="*/ 13 w 20"/>
                <a:gd name="T5" fmla="*/ 3 h 88"/>
                <a:gd name="T6" fmla="*/ 17 w 20"/>
                <a:gd name="T7" fmla="*/ 1 h 88"/>
                <a:gd name="T8" fmla="*/ 20 w 20"/>
                <a:gd name="T9" fmla="*/ 5 h 88"/>
                <a:gd name="T10" fmla="*/ 7 w 20"/>
                <a:gd name="T11" fmla="*/ 85 h 88"/>
                <a:gd name="T12" fmla="*/ 3 w 20"/>
                <a:gd name="T13" fmla="*/ 88 h 88"/>
                <a:gd name="T14" fmla="*/ 1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 y="87"/>
                  </a:moveTo>
                  <a:cubicBezTo>
                    <a:pt x="0" y="87"/>
                    <a:pt x="0" y="85"/>
                    <a:pt x="0" y="84"/>
                  </a:cubicBezTo>
                  <a:cubicBezTo>
                    <a:pt x="13" y="3"/>
                    <a:pt x="13" y="3"/>
                    <a:pt x="13" y="3"/>
                  </a:cubicBezTo>
                  <a:cubicBezTo>
                    <a:pt x="13" y="2"/>
                    <a:pt x="15" y="0"/>
                    <a:pt x="17" y="1"/>
                  </a:cubicBezTo>
                  <a:cubicBezTo>
                    <a:pt x="19" y="1"/>
                    <a:pt x="20" y="3"/>
                    <a:pt x="20" y="5"/>
                  </a:cubicBezTo>
                  <a:cubicBezTo>
                    <a:pt x="7" y="85"/>
                    <a:pt x="7" y="85"/>
                    <a:pt x="7" y="85"/>
                  </a:cubicBezTo>
                  <a:cubicBezTo>
                    <a:pt x="6" y="87"/>
                    <a:pt x="5" y="88"/>
                    <a:pt x="3" y="88"/>
                  </a:cubicBezTo>
                  <a:cubicBezTo>
                    <a:pt x="2" y="88"/>
                    <a:pt x="2" y="88"/>
                    <a:pt x="1"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 xmlns:a16="http://schemas.microsoft.com/office/drawing/2014/main" id="{02B5F67B-28F5-4FE3-9B6E-F682104A040D}"/>
                </a:ext>
              </a:extLst>
            </p:cNvPr>
            <p:cNvSpPr>
              <a:spLocks/>
            </p:cNvSpPr>
            <p:nvPr/>
          </p:nvSpPr>
          <p:spPr bwMode="auto">
            <a:xfrm>
              <a:off x="640" y="191"/>
              <a:ext cx="47" cy="209"/>
            </a:xfrm>
            <a:custGeom>
              <a:avLst/>
              <a:gdLst>
                <a:gd name="T0" fmla="*/ 14 w 20"/>
                <a:gd name="T1" fmla="*/ 87 h 88"/>
                <a:gd name="T2" fmla="*/ 12 w 20"/>
                <a:gd name="T3" fmla="*/ 85 h 88"/>
                <a:gd name="T4" fmla="*/ 0 w 20"/>
                <a:gd name="T5" fmla="*/ 3 h 88"/>
                <a:gd name="T6" fmla="*/ 4 w 20"/>
                <a:gd name="T7" fmla="*/ 0 h 88"/>
                <a:gd name="T8" fmla="*/ 7 w 20"/>
                <a:gd name="T9" fmla="*/ 4 h 88"/>
                <a:gd name="T10" fmla="*/ 19 w 20"/>
                <a:gd name="T11" fmla="*/ 83 h 88"/>
                <a:gd name="T12" fmla="*/ 17 w 20"/>
                <a:gd name="T13" fmla="*/ 88 h 88"/>
                <a:gd name="T14" fmla="*/ 14 w 20"/>
                <a:gd name="T15" fmla="*/ 87 h 8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88">
                  <a:moveTo>
                    <a:pt x="14" y="87"/>
                  </a:moveTo>
                  <a:cubicBezTo>
                    <a:pt x="13" y="87"/>
                    <a:pt x="13" y="86"/>
                    <a:pt x="12" y="85"/>
                  </a:cubicBezTo>
                  <a:cubicBezTo>
                    <a:pt x="4" y="59"/>
                    <a:pt x="0" y="31"/>
                    <a:pt x="0" y="3"/>
                  </a:cubicBezTo>
                  <a:cubicBezTo>
                    <a:pt x="0" y="1"/>
                    <a:pt x="2" y="0"/>
                    <a:pt x="4" y="0"/>
                  </a:cubicBezTo>
                  <a:cubicBezTo>
                    <a:pt x="6" y="0"/>
                    <a:pt x="7" y="2"/>
                    <a:pt x="7" y="4"/>
                  </a:cubicBezTo>
                  <a:cubicBezTo>
                    <a:pt x="7" y="30"/>
                    <a:pt x="11" y="57"/>
                    <a:pt x="19" y="83"/>
                  </a:cubicBezTo>
                  <a:cubicBezTo>
                    <a:pt x="20" y="85"/>
                    <a:pt x="19" y="87"/>
                    <a:pt x="17" y="88"/>
                  </a:cubicBezTo>
                  <a:cubicBezTo>
                    <a:pt x="16" y="88"/>
                    <a:pt x="15" y="88"/>
                    <a:pt x="14" y="8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 xmlns:a16="http://schemas.microsoft.com/office/drawing/2014/main" id="{E02D7978-7603-41BE-87E6-A4B2BA26D6A9}"/>
                </a:ext>
              </a:extLst>
            </p:cNvPr>
            <p:cNvSpPr>
              <a:spLocks/>
            </p:cNvSpPr>
            <p:nvPr/>
          </p:nvSpPr>
          <p:spPr bwMode="auto">
            <a:xfrm>
              <a:off x="385" y="358"/>
              <a:ext cx="104" cy="143"/>
            </a:xfrm>
            <a:custGeom>
              <a:avLst/>
              <a:gdLst>
                <a:gd name="T0" fmla="*/ 38 w 44"/>
                <a:gd name="T1" fmla="*/ 59 h 60"/>
                <a:gd name="T2" fmla="*/ 37 w 44"/>
                <a:gd name="T3" fmla="*/ 58 h 60"/>
                <a:gd name="T4" fmla="*/ 1 w 44"/>
                <a:gd name="T5" fmla="*/ 6 h 60"/>
                <a:gd name="T6" fmla="*/ 2 w 44"/>
                <a:gd name="T7" fmla="*/ 1 h 60"/>
                <a:gd name="T8" fmla="*/ 7 w 44"/>
                <a:gd name="T9" fmla="*/ 2 h 60"/>
                <a:gd name="T10" fmla="*/ 43 w 44"/>
                <a:gd name="T11" fmla="*/ 54 h 60"/>
                <a:gd name="T12" fmla="*/ 42 w 44"/>
                <a:gd name="T13" fmla="*/ 59 h 60"/>
                <a:gd name="T14" fmla="*/ 38 w 44"/>
                <a:gd name="T15" fmla="*/ 59 h 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60">
                  <a:moveTo>
                    <a:pt x="38" y="59"/>
                  </a:moveTo>
                  <a:cubicBezTo>
                    <a:pt x="38" y="59"/>
                    <a:pt x="38" y="59"/>
                    <a:pt x="37" y="58"/>
                  </a:cubicBezTo>
                  <a:cubicBezTo>
                    <a:pt x="1" y="6"/>
                    <a:pt x="1" y="6"/>
                    <a:pt x="1" y="6"/>
                  </a:cubicBezTo>
                  <a:cubicBezTo>
                    <a:pt x="0" y="4"/>
                    <a:pt x="0" y="2"/>
                    <a:pt x="2" y="1"/>
                  </a:cubicBezTo>
                  <a:cubicBezTo>
                    <a:pt x="3" y="0"/>
                    <a:pt x="6" y="0"/>
                    <a:pt x="7" y="2"/>
                  </a:cubicBezTo>
                  <a:cubicBezTo>
                    <a:pt x="43" y="54"/>
                    <a:pt x="43" y="54"/>
                    <a:pt x="43" y="54"/>
                  </a:cubicBezTo>
                  <a:cubicBezTo>
                    <a:pt x="44" y="56"/>
                    <a:pt x="44" y="58"/>
                    <a:pt x="42" y="59"/>
                  </a:cubicBezTo>
                  <a:cubicBezTo>
                    <a:pt x="41" y="60"/>
                    <a:pt x="39" y="60"/>
                    <a:pt x="38" y="5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 xmlns:a16="http://schemas.microsoft.com/office/drawing/2014/main" id="{0EB48987-7832-4F4D-BEFA-AC4C97496113}"/>
                </a:ext>
              </a:extLst>
            </p:cNvPr>
            <p:cNvSpPr>
              <a:spLocks/>
            </p:cNvSpPr>
            <p:nvPr/>
          </p:nvSpPr>
          <p:spPr bwMode="auto">
            <a:xfrm>
              <a:off x="187" y="653"/>
              <a:ext cx="176" cy="57"/>
            </a:xfrm>
            <a:custGeom>
              <a:avLst/>
              <a:gdLst>
                <a:gd name="T0" fmla="*/ 2 w 74"/>
                <a:gd name="T1" fmla="*/ 6 h 24"/>
                <a:gd name="T2" fmla="*/ 1 w 74"/>
                <a:gd name="T3" fmla="*/ 3 h 24"/>
                <a:gd name="T4" fmla="*/ 5 w 74"/>
                <a:gd name="T5" fmla="*/ 0 h 24"/>
                <a:gd name="T6" fmla="*/ 71 w 74"/>
                <a:gd name="T7" fmla="*/ 17 h 24"/>
                <a:gd name="T8" fmla="*/ 74 w 74"/>
                <a:gd name="T9" fmla="*/ 21 h 24"/>
                <a:gd name="T10" fmla="*/ 70 w 74"/>
                <a:gd name="T11" fmla="*/ 24 h 24"/>
                <a:gd name="T12" fmla="*/ 3 w 74"/>
                <a:gd name="T13" fmla="*/ 7 h 24"/>
                <a:gd name="T14" fmla="*/ 2 w 74"/>
                <a:gd name="T15" fmla="*/ 6 h 2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24">
                  <a:moveTo>
                    <a:pt x="2" y="6"/>
                  </a:moveTo>
                  <a:cubicBezTo>
                    <a:pt x="1" y="6"/>
                    <a:pt x="0" y="4"/>
                    <a:pt x="1" y="3"/>
                  </a:cubicBezTo>
                  <a:cubicBezTo>
                    <a:pt x="2" y="1"/>
                    <a:pt x="3" y="0"/>
                    <a:pt x="5" y="0"/>
                  </a:cubicBezTo>
                  <a:cubicBezTo>
                    <a:pt x="27" y="7"/>
                    <a:pt x="49" y="12"/>
                    <a:pt x="71" y="17"/>
                  </a:cubicBezTo>
                  <a:cubicBezTo>
                    <a:pt x="73" y="17"/>
                    <a:pt x="74" y="19"/>
                    <a:pt x="74" y="21"/>
                  </a:cubicBezTo>
                  <a:cubicBezTo>
                    <a:pt x="74" y="23"/>
                    <a:pt x="72" y="24"/>
                    <a:pt x="70" y="24"/>
                  </a:cubicBezTo>
                  <a:cubicBezTo>
                    <a:pt x="47" y="19"/>
                    <a:pt x="25" y="14"/>
                    <a:pt x="3" y="7"/>
                  </a:cubicBezTo>
                  <a:cubicBezTo>
                    <a:pt x="3" y="7"/>
                    <a:pt x="3"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 xmlns:a16="http://schemas.microsoft.com/office/drawing/2014/main" id="{BA755070-4522-44C3-883A-B1B99D3EC91C}"/>
                </a:ext>
              </a:extLst>
            </p:cNvPr>
            <p:cNvSpPr>
              <a:spLocks/>
            </p:cNvSpPr>
            <p:nvPr/>
          </p:nvSpPr>
          <p:spPr bwMode="auto">
            <a:xfrm>
              <a:off x="175" y="918"/>
              <a:ext cx="210" cy="76"/>
            </a:xfrm>
            <a:custGeom>
              <a:avLst/>
              <a:gdLst>
                <a:gd name="T0" fmla="*/ 1 w 88"/>
                <a:gd name="T1" fmla="*/ 31 h 32"/>
                <a:gd name="T2" fmla="*/ 0 w 88"/>
                <a:gd name="T3" fmla="*/ 29 h 32"/>
                <a:gd name="T4" fmla="*/ 3 w 88"/>
                <a:gd name="T5" fmla="*/ 25 h 32"/>
                <a:gd name="T6" fmla="*/ 83 w 88"/>
                <a:gd name="T7" fmla="*/ 1 h 32"/>
                <a:gd name="T8" fmla="*/ 88 w 88"/>
                <a:gd name="T9" fmla="*/ 3 h 32"/>
                <a:gd name="T10" fmla="*/ 86 w 88"/>
                <a:gd name="T11" fmla="*/ 8 h 32"/>
                <a:gd name="T12" fmla="*/ 4 w 88"/>
                <a:gd name="T13" fmla="*/ 32 h 32"/>
                <a:gd name="T14" fmla="*/ 1 w 88"/>
                <a:gd name="T15" fmla="*/ 31 h 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32">
                  <a:moveTo>
                    <a:pt x="1" y="31"/>
                  </a:moveTo>
                  <a:cubicBezTo>
                    <a:pt x="1" y="31"/>
                    <a:pt x="0" y="30"/>
                    <a:pt x="0" y="29"/>
                  </a:cubicBezTo>
                  <a:cubicBezTo>
                    <a:pt x="0" y="27"/>
                    <a:pt x="1" y="25"/>
                    <a:pt x="3" y="25"/>
                  </a:cubicBezTo>
                  <a:cubicBezTo>
                    <a:pt x="31" y="18"/>
                    <a:pt x="56" y="11"/>
                    <a:pt x="83" y="1"/>
                  </a:cubicBezTo>
                  <a:cubicBezTo>
                    <a:pt x="85" y="0"/>
                    <a:pt x="87" y="1"/>
                    <a:pt x="88" y="3"/>
                  </a:cubicBezTo>
                  <a:cubicBezTo>
                    <a:pt x="88" y="5"/>
                    <a:pt x="87" y="7"/>
                    <a:pt x="86" y="8"/>
                  </a:cubicBezTo>
                  <a:cubicBezTo>
                    <a:pt x="58" y="17"/>
                    <a:pt x="33" y="25"/>
                    <a:pt x="4" y="32"/>
                  </a:cubicBezTo>
                  <a:cubicBezTo>
                    <a:pt x="3" y="32"/>
                    <a:pt x="2" y="32"/>
                    <a:pt x="1"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 xmlns:a16="http://schemas.microsoft.com/office/drawing/2014/main" id="{0E2C79B6-5A4D-4924-B69A-68977B36A38C}"/>
                </a:ext>
              </a:extLst>
            </p:cNvPr>
            <p:cNvSpPr>
              <a:spLocks/>
            </p:cNvSpPr>
            <p:nvPr/>
          </p:nvSpPr>
          <p:spPr bwMode="auto">
            <a:xfrm>
              <a:off x="413" y="1116"/>
              <a:ext cx="117" cy="131"/>
            </a:xfrm>
            <a:custGeom>
              <a:avLst/>
              <a:gdLst>
                <a:gd name="T0" fmla="*/ 2 w 49"/>
                <a:gd name="T1" fmla="*/ 54 h 55"/>
                <a:gd name="T2" fmla="*/ 1 w 49"/>
                <a:gd name="T3" fmla="*/ 54 h 55"/>
                <a:gd name="T4" fmla="*/ 1 w 49"/>
                <a:gd name="T5" fmla="*/ 49 h 55"/>
                <a:gd name="T6" fmla="*/ 42 w 49"/>
                <a:gd name="T7" fmla="*/ 2 h 55"/>
                <a:gd name="T8" fmla="*/ 47 w 49"/>
                <a:gd name="T9" fmla="*/ 1 h 55"/>
                <a:gd name="T10" fmla="*/ 47 w 49"/>
                <a:gd name="T11" fmla="*/ 6 h 55"/>
                <a:gd name="T12" fmla="*/ 6 w 49"/>
                <a:gd name="T13" fmla="*/ 53 h 55"/>
                <a:gd name="T14" fmla="*/ 2 w 49"/>
                <a:gd name="T15" fmla="*/ 54 h 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55">
                  <a:moveTo>
                    <a:pt x="2" y="54"/>
                  </a:moveTo>
                  <a:cubicBezTo>
                    <a:pt x="2" y="54"/>
                    <a:pt x="2" y="54"/>
                    <a:pt x="1" y="54"/>
                  </a:cubicBezTo>
                  <a:cubicBezTo>
                    <a:pt x="0" y="53"/>
                    <a:pt x="0" y="50"/>
                    <a:pt x="1" y="49"/>
                  </a:cubicBezTo>
                  <a:cubicBezTo>
                    <a:pt x="42" y="2"/>
                    <a:pt x="42" y="2"/>
                    <a:pt x="42" y="2"/>
                  </a:cubicBezTo>
                  <a:cubicBezTo>
                    <a:pt x="43" y="0"/>
                    <a:pt x="45" y="0"/>
                    <a:pt x="47" y="1"/>
                  </a:cubicBezTo>
                  <a:cubicBezTo>
                    <a:pt x="48" y="2"/>
                    <a:pt x="49" y="5"/>
                    <a:pt x="47" y="6"/>
                  </a:cubicBezTo>
                  <a:cubicBezTo>
                    <a:pt x="6" y="53"/>
                    <a:pt x="6" y="53"/>
                    <a:pt x="6" y="53"/>
                  </a:cubicBezTo>
                  <a:cubicBezTo>
                    <a:pt x="5" y="55"/>
                    <a:pt x="3" y="55"/>
                    <a:pt x="2" y="5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 xmlns:a16="http://schemas.microsoft.com/office/drawing/2014/main" id="{2EA61E76-A016-4700-B923-01FE175C1C97}"/>
                </a:ext>
              </a:extLst>
            </p:cNvPr>
            <p:cNvSpPr>
              <a:spLocks noEditPoints="1"/>
            </p:cNvSpPr>
            <p:nvPr/>
          </p:nvSpPr>
          <p:spPr bwMode="auto">
            <a:xfrm>
              <a:off x="885" y="124"/>
              <a:ext cx="95" cy="79"/>
            </a:xfrm>
            <a:custGeom>
              <a:avLst/>
              <a:gdLst>
                <a:gd name="T0" fmla="*/ 8 w 40"/>
                <a:gd name="T1" fmla="*/ 29 h 33"/>
                <a:gd name="T2" fmla="*/ 1 w 40"/>
                <a:gd name="T3" fmla="*/ 19 h 33"/>
                <a:gd name="T4" fmla="*/ 1 w 40"/>
                <a:gd name="T5" fmla="*/ 19 h 33"/>
                <a:gd name="T6" fmla="*/ 2 w 40"/>
                <a:gd name="T7" fmla="*/ 8 h 33"/>
                <a:gd name="T8" fmla="*/ 12 w 40"/>
                <a:gd name="T9" fmla="*/ 1 h 33"/>
                <a:gd name="T10" fmla="*/ 35 w 40"/>
                <a:gd name="T11" fmla="*/ 10 h 33"/>
                <a:gd name="T12" fmla="*/ 36 w 40"/>
                <a:gd name="T13" fmla="*/ 25 h 33"/>
                <a:gd name="T14" fmla="*/ 18 w 40"/>
                <a:gd name="T15" fmla="*/ 32 h 33"/>
                <a:gd name="T16" fmla="*/ 8 w 40"/>
                <a:gd name="T17" fmla="*/ 29 h 33"/>
                <a:gd name="T18" fmla="*/ 8 w 40"/>
                <a:gd name="T19" fmla="*/ 17 h 33"/>
                <a:gd name="T20" fmla="*/ 19 w 40"/>
                <a:gd name="T21" fmla="*/ 25 h 33"/>
                <a:gd name="T22" fmla="*/ 30 w 40"/>
                <a:gd name="T23" fmla="*/ 21 h 33"/>
                <a:gd name="T24" fmla="*/ 29 w 40"/>
                <a:gd name="T25" fmla="*/ 14 h 33"/>
                <a:gd name="T26" fmla="*/ 13 w 40"/>
                <a:gd name="T27" fmla="*/ 8 h 33"/>
                <a:gd name="T28" fmla="*/ 8 w 40"/>
                <a:gd name="T29" fmla="*/ 11 h 33"/>
                <a:gd name="T30" fmla="*/ 8 w 40"/>
                <a:gd name="T31" fmla="*/ 17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0" h="33">
                  <a:moveTo>
                    <a:pt x="8" y="29"/>
                  </a:moveTo>
                  <a:cubicBezTo>
                    <a:pt x="5" y="26"/>
                    <a:pt x="2" y="23"/>
                    <a:pt x="1" y="19"/>
                  </a:cubicBezTo>
                  <a:cubicBezTo>
                    <a:pt x="1" y="19"/>
                    <a:pt x="1" y="19"/>
                    <a:pt x="1" y="19"/>
                  </a:cubicBezTo>
                  <a:cubicBezTo>
                    <a:pt x="0" y="15"/>
                    <a:pt x="0" y="11"/>
                    <a:pt x="2" y="8"/>
                  </a:cubicBezTo>
                  <a:cubicBezTo>
                    <a:pt x="4" y="4"/>
                    <a:pt x="8" y="2"/>
                    <a:pt x="12" y="1"/>
                  </a:cubicBezTo>
                  <a:cubicBezTo>
                    <a:pt x="20" y="0"/>
                    <a:pt x="30" y="4"/>
                    <a:pt x="35" y="10"/>
                  </a:cubicBezTo>
                  <a:cubicBezTo>
                    <a:pt x="40" y="17"/>
                    <a:pt x="38" y="23"/>
                    <a:pt x="36" y="25"/>
                  </a:cubicBezTo>
                  <a:cubicBezTo>
                    <a:pt x="33" y="30"/>
                    <a:pt x="26" y="33"/>
                    <a:pt x="18" y="32"/>
                  </a:cubicBezTo>
                  <a:cubicBezTo>
                    <a:pt x="15" y="32"/>
                    <a:pt x="11" y="31"/>
                    <a:pt x="8" y="29"/>
                  </a:cubicBezTo>
                  <a:close/>
                  <a:moveTo>
                    <a:pt x="8" y="17"/>
                  </a:moveTo>
                  <a:cubicBezTo>
                    <a:pt x="10" y="24"/>
                    <a:pt x="16" y="25"/>
                    <a:pt x="19" y="25"/>
                  </a:cubicBezTo>
                  <a:cubicBezTo>
                    <a:pt x="24" y="26"/>
                    <a:pt x="29" y="24"/>
                    <a:pt x="30" y="21"/>
                  </a:cubicBezTo>
                  <a:cubicBezTo>
                    <a:pt x="31" y="20"/>
                    <a:pt x="31" y="17"/>
                    <a:pt x="29" y="14"/>
                  </a:cubicBezTo>
                  <a:cubicBezTo>
                    <a:pt x="26" y="10"/>
                    <a:pt x="19" y="7"/>
                    <a:pt x="13" y="8"/>
                  </a:cubicBezTo>
                  <a:cubicBezTo>
                    <a:pt x="11" y="8"/>
                    <a:pt x="9" y="10"/>
                    <a:pt x="8" y="11"/>
                  </a:cubicBezTo>
                  <a:cubicBezTo>
                    <a:pt x="7" y="13"/>
                    <a:pt x="7" y="15"/>
                    <a:pt x="8"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 xmlns:a16="http://schemas.microsoft.com/office/drawing/2014/main" id="{095D1AA4-5784-4FFE-9CBA-FFEB2B11ADF7}"/>
                </a:ext>
              </a:extLst>
            </p:cNvPr>
            <p:cNvSpPr>
              <a:spLocks noEditPoints="1"/>
            </p:cNvSpPr>
            <p:nvPr/>
          </p:nvSpPr>
          <p:spPr bwMode="auto">
            <a:xfrm>
              <a:off x="594" y="121"/>
              <a:ext cx="105" cy="84"/>
            </a:xfrm>
            <a:custGeom>
              <a:avLst/>
              <a:gdLst>
                <a:gd name="T0" fmla="*/ 7 w 44"/>
                <a:gd name="T1" fmla="*/ 29 h 35"/>
                <a:gd name="T2" fmla="*/ 0 w 44"/>
                <a:gd name="T3" fmla="*/ 19 h 35"/>
                <a:gd name="T4" fmla="*/ 5 w 44"/>
                <a:gd name="T5" fmla="*/ 6 h 35"/>
                <a:gd name="T6" fmla="*/ 17 w 44"/>
                <a:gd name="T7" fmla="*/ 1 h 35"/>
                <a:gd name="T8" fmla="*/ 35 w 44"/>
                <a:gd name="T9" fmla="*/ 5 h 35"/>
                <a:gd name="T10" fmla="*/ 43 w 44"/>
                <a:gd name="T11" fmla="*/ 22 h 35"/>
                <a:gd name="T12" fmla="*/ 37 w 44"/>
                <a:gd name="T13" fmla="*/ 31 h 35"/>
                <a:gd name="T14" fmla="*/ 13 w 44"/>
                <a:gd name="T15" fmla="*/ 32 h 35"/>
                <a:gd name="T16" fmla="*/ 13 w 44"/>
                <a:gd name="T17" fmla="*/ 32 h 35"/>
                <a:gd name="T18" fmla="*/ 7 w 44"/>
                <a:gd name="T19" fmla="*/ 29 h 35"/>
                <a:gd name="T20" fmla="*/ 31 w 44"/>
                <a:gd name="T21" fmla="*/ 11 h 35"/>
                <a:gd name="T22" fmla="*/ 31 w 44"/>
                <a:gd name="T23" fmla="*/ 11 h 35"/>
                <a:gd name="T24" fmla="*/ 18 w 44"/>
                <a:gd name="T25" fmla="*/ 8 h 35"/>
                <a:gd name="T26" fmla="*/ 10 w 44"/>
                <a:gd name="T27" fmla="*/ 11 h 35"/>
                <a:gd name="T28" fmla="*/ 7 w 44"/>
                <a:gd name="T29" fmla="*/ 18 h 35"/>
                <a:gd name="T30" fmla="*/ 15 w 44"/>
                <a:gd name="T31" fmla="*/ 25 h 35"/>
                <a:gd name="T32" fmla="*/ 15 w 44"/>
                <a:gd name="T33" fmla="*/ 25 h 35"/>
                <a:gd name="T34" fmla="*/ 34 w 44"/>
                <a:gd name="T35" fmla="*/ 25 h 35"/>
                <a:gd name="T36" fmla="*/ 37 w 44"/>
                <a:gd name="T37" fmla="*/ 21 h 35"/>
                <a:gd name="T38" fmla="*/ 31 w 44"/>
                <a:gd name="T39" fmla="*/ 11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4" h="35">
                  <a:moveTo>
                    <a:pt x="7" y="29"/>
                  </a:moveTo>
                  <a:cubicBezTo>
                    <a:pt x="4" y="27"/>
                    <a:pt x="1" y="23"/>
                    <a:pt x="0" y="19"/>
                  </a:cubicBezTo>
                  <a:cubicBezTo>
                    <a:pt x="0" y="14"/>
                    <a:pt x="1" y="10"/>
                    <a:pt x="5" y="6"/>
                  </a:cubicBezTo>
                  <a:cubicBezTo>
                    <a:pt x="8" y="4"/>
                    <a:pt x="12" y="2"/>
                    <a:pt x="17" y="1"/>
                  </a:cubicBezTo>
                  <a:cubicBezTo>
                    <a:pt x="23" y="0"/>
                    <a:pt x="30" y="1"/>
                    <a:pt x="35" y="5"/>
                  </a:cubicBezTo>
                  <a:cubicBezTo>
                    <a:pt x="41" y="9"/>
                    <a:pt x="44" y="15"/>
                    <a:pt x="43" y="22"/>
                  </a:cubicBezTo>
                  <a:cubicBezTo>
                    <a:pt x="43" y="26"/>
                    <a:pt x="41" y="29"/>
                    <a:pt x="37" y="31"/>
                  </a:cubicBezTo>
                  <a:cubicBezTo>
                    <a:pt x="31" y="35"/>
                    <a:pt x="20" y="34"/>
                    <a:pt x="13" y="32"/>
                  </a:cubicBezTo>
                  <a:cubicBezTo>
                    <a:pt x="13" y="32"/>
                    <a:pt x="13" y="32"/>
                    <a:pt x="13" y="32"/>
                  </a:cubicBezTo>
                  <a:cubicBezTo>
                    <a:pt x="11" y="31"/>
                    <a:pt x="9" y="30"/>
                    <a:pt x="7" y="29"/>
                  </a:cubicBezTo>
                  <a:close/>
                  <a:moveTo>
                    <a:pt x="31" y="11"/>
                  </a:moveTo>
                  <a:cubicBezTo>
                    <a:pt x="31" y="11"/>
                    <a:pt x="31" y="11"/>
                    <a:pt x="31" y="11"/>
                  </a:cubicBezTo>
                  <a:cubicBezTo>
                    <a:pt x="28" y="8"/>
                    <a:pt x="23" y="7"/>
                    <a:pt x="18" y="8"/>
                  </a:cubicBezTo>
                  <a:cubicBezTo>
                    <a:pt x="15" y="8"/>
                    <a:pt x="12" y="9"/>
                    <a:pt x="10" y="11"/>
                  </a:cubicBezTo>
                  <a:cubicBezTo>
                    <a:pt x="8" y="13"/>
                    <a:pt x="7" y="16"/>
                    <a:pt x="7" y="18"/>
                  </a:cubicBezTo>
                  <a:cubicBezTo>
                    <a:pt x="8" y="21"/>
                    <a:pt x="11" y="24"/>
                    <a:pt x="15" y="25"/>
                  </a:cubicBezTo>
                  <a:cubicBezTo>
                    <a:pt x="15" y="25"/>
                    <a:pt x="15" y="25"/>
                    <a:pt x="15" y="25"/>
                  </a:cubicBezTo>
                  <a:cubicBezTo>
                    <a:pt x="21" y="27"/>
                    <a:pt x="29" y="28"/>
                    <a:pt x="34" y="25"/>
                  </a:cubicBezTo>
                  <a:cubicBezTo>
                    <a:pt x="35" y="24"/>
                    <a:pt x="36" y="23"/>
                    <a:pt x="37" y="21"/>
                  </a:cubicBezTo>
                  <a:cubicBezTo>
                    <a:pt x="37" y="17"/>
                    <a:pt x="35" y="13"/>
                    <a:pt x="3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 xmlns:a16="http://schemas.microsoft.com/office/drawing/2014/main" id="{DAAE16D3-3F0E-42E0-A1C5-A2186F3CC9B2}"/>
                </a:ext>
              </a:extLst>
            </p:cNvPr>
            <p:cNvSpPr>
              <a:spLocks noEditPoints="1"/>
            </p:cNvSpPr>
            <p:nvPr/>
          </p:nvSpPr>
          <p:spPr bwMode="auto">
            <a:xfrm>
              <a:off x="330" y="296"/>
              <a:ext cx="95" cy="90"/>
            </a:xfrm>
            <a:custGeom>
              <a:avLst/>
              <a:gdLst>
                <a:gd name="T0" fmla="*/ 6 w 40"/>
                <a:gd name="T1" fmla="*/ 35 h 38"/>
                <a:gd name="T2" fmla="*/ 6 w 40"/>
                <a:gd name="T3" fmla="*/ 35 h 38"/>
                <a:gd name="T4" fmla="*/ 1 w 40"/>
                <a:gd name="T5" fmla="*/ 18 h 38"/>
                <a:gd name="T6" fmla="*/ 17 w 40"/>
                <a:gd name="T7" fmla="*/ 2 h 38"/>
                <a:gd name="T8" fmla="*/ 28 w 40"/>
                <a:gd name="T9" fmla="*/ 1 h 38"/>
                <a:gd name="T10" fmla="*/ 38 w 40"/>
                <a:gd name="T11" fmla="*/ 8 h 38"/>
                <a:gd name="T12" fmla="*/ 37 w 40"/>
                <a:gd name="T13" fmla="*/ 21 h 38"/>
                <a:gd name="T14" fmla="*/ 19 w 40"/>
                <a:gd name="T15" fmla="*/ 36 h 38"/>
                <a:gd name="T16" fmla="*/ 19 w 40"/>
                <a:gd name="T17" fmla="*/ 36 h 38"/>
                <a:gd name="T18" fmla="*/ 6 w 40"/>
                <a:gd name="T19" fmla="*/ 35 h 38"/>
                <a:gd name="T20" fmla="*/ 30 w 40"/>
                <a:gd name="T21" fmla="*/ 9 h 38"/>
                <a:gd name="T22" fmla="*/ 27 w 40"/>
                <a:gd name="T23" fmla="*/ 8 h 38"/>
                <a:gd name="T24" fmla="*/ 20 w 40"/>
                <a:gd name="T25" fmla="*/ 8 h 38"/>
                <a:gd name="T26" fmla="*/ 8 w 40"/>
                <a:gd name="T27" fmla="*/ 20 h 38"/>
                <a:gd name="T28" fmla="*/ 10 w 40"/>
                <a:gd name="T29" fmla="*/ 29 h 38"/>
                <a:gd name="T30" fmla="*/ 17 w 40"/>
                <a:gd name="T31" fmla="*/ 30 h 38"/>
                <a:gd name="T32" fmla="*/ 17 w 40"/>
                <a:gd name="T33" fmla="*/ 30 h 38"/>
                <a:gd name="T34" fmla="*/ 31 w 40"/>
                <a:gd name="T35" fmla="*/ 18 h 38"/>
                <a:gd name="T36" fmla="*/ 32 w 40"/>
                <a:gd name="T37" fmla="*/ 11 h 38"/>
                <a:gd name="T38" fmla="*/ 30 w 40"/>
                <a:gd name="T39" fmla="*/ 9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38">
                  <a:moveTo>
                    <a:pt x="6" y="35"/>
                  </a:moveTo>
                  <a:cubicBezTo>
                    <a:pt x="6" y="35"/>
                    <a:pt x="6" y="35"/>
                    <a:pt x="6" y="35"/>
                  </a:cubicBezTo>
                  <a:cubicBezTo>
                    <a:pt x="0" y="31"/>
                    <a:pt x="0" y="23"/>
                    <a:pt x="1" y="18"/>
                  </a:cubicBezTo>
                  <a:cubicBezTo>
                    <a:pt x="4" y="11"/>
                    <a:pt x="10" y="4"/>
                    <a:pt x="17" y="2"/>
                  </a:cubicBezTo>
                  <a:cubicBezTo>
                    <a:pt x="21" y="0"/>
                    <a:pt x="25" y="0"/>
                    <a:pt x="28" y="1"/>
                  </a:cubicBezTo>
                  <a:cubicBezTo>
                    <a:pt x="33" y="2"/>
                    <a:pt x="36" y="5"/>
                    <a:pt x="38" y="8"/>
                  </a:cubicBezTo>
                  <a:cubicBezTo>
                    <a:pt x="40" y="12"/>
                    <a:pt x="40" y="17"/>
                    <a:pt x="37" y="21"/>
                  </a:cubicBezTo>
                  <a:cubicBezTo>
                    <a:pt x="34" y="28"/>
                    <a:pt x="26" y="34"/>
                    <a:pt x="19" y="36"/>
                  </a:cubicBezTo>
                  <a:cubicBezTo>
                    <a:pt x="19" y="36"/>
                    <a:pt x="19" y="36"/>
                    <a:pt x="19" y="36"/>
                  </a:cubicBezTo>
                  <a:cubicBezTo>
                    <a:pt x="14" y="38"/>
                    <a:pt x="10" y="37"/>
                    <a:pt x="6" y="35"/>
                  </a:cubicBezTo>
                  <a:close/>
                  <a:moveTo>
                    <a:pt x="30" y="9"/>
                  </a:moveTo>
                  <a:cubicBezTo>
                    <a:pt x="29" y="8"/>
                    <a:pt x="28" y="8"/>
                    <a:pt x="27" y="8"/>
                  </a:cubicBezTo>
                  <a:cubicBezTo>
                    <a:pt x="24" y="7"/>
                    <a:pt x="21" y="8"/>
                    <a:pt x="20" y="8"/>
                  </a:cubicBezTo>
                  <a:cubicBezTo>
                    <a:pt x="14" y="10"/>
                    <a:pt x="10" y="15"/>
                    <a:pt x="8" y="20"/>
                  </a:cubicBezTo>
                  <a:cubicBezTo>
                    <a:pt x="7" y="23"/>
                    <a:pt x="7" y="27"/>
                    <a:pt x="10" y="29"/>
                  </a:cubicBezTo>
                  <a:cubicBezTo>
                    <a:pt x="12" y="31"/>
                    <a:pt x="15" y="30"/>
                    <a:pt x="17" y="30"/>
                  </a:cubicBezTo>
                  <a:cubicBezTo>
                    <a:pt x="17" y="30"/>
                    <a:pt x="17" y="30"/>
                    <a:pt x="17" y="30"/>
                  </a:cubicBezTo>
                  <a:cubicBezTo>
                    <a:pt x="22" y="28"/>
                    <a:pt x="28" y="23"/>
                    <a:pt x="31" y="18"/>
                  </a:cubicBezTo>
                  <a:cubicBezTo>
                    <a:pt x="32" y="15"/>
                    <a:pt x="33" y="13"/>
                    <a:pt x="32" y="11"/>
                  </a:cubicBezTo>
                  <a:cubicBezTo>
                    <a:pt x="31" y="10"/>
                    <a:pt x="31" y="10"/>
                    <a:pt x="3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 xmlns:a16="http://schemas.microsoft.com/office/drawing/2014/main" id="{896E6B01-B6D4-43D7-8B0F-BA6DC3627E83}"/>
                </a:ext>
              </a:extLst>
            </p:cNvPr>
            <p:cNvSpPr>
              <a:spLocks noEditPoints="1"/>
            </p:cNvSpPr>
            <p:nvPr/>
          </p:nvSpPr>
          <p:spPr bwMode="auto">
            <a:xfrm>
              <a:off x="125" y="582"/>
              <a:ext cx="90" cy="119"/>
            </a:xfrm>
            <a:custGeom>
              <a:avLst/>
              <a:gdLst>
                <a:gd name="T0" fmla="*/ 8 w 38"/>
                <a:gd name="T1" fmla="*/ 45 h 50"/>
                <a:gd name="T2" fmla="*/ 0 w 38"/>
                <a:gd name="T3" fmla="*/ 28 h 50"/>
                <a:gd name="T4" fmla="*/ 10 w 38"/>
                <a:gd name="T5" fmla="*/ 6 h 50"/>
                <a:gd name="T6" fmla="*/ 27 w 38"/>
                <a:gd name="T7" fmla="*/ 2 h 50"/>
                <a:gd name="T8" fmla="*/ 36 w 38"/>
                <a:gd name="T9" fmla="*/ 16 h 50"/>
                <a:gd name="T10" fmla="*/ 25 w 38"/>
                <a:gd name="T11" fmla="*/ 46 h 50"/>
                <a:gd name="T12" fmla="*/ 9 w 38"/>
                <a:gd name="T13" fmla="*/ 46 h 50"/>
                <a:gd name="T14" fmla="*/ 9 w 38"/>
                <a:gd name="T15" fmla="*/ 46 h 50"/>
                <a:gd name="T16" fmla="*/ 8 w 38"/>
                <a:gd name="T17" fmla="*/ 45 h 50"/>
                <a:gd name="T18" fmla="*/ 11 w 38"/>
                <a:gd name="T19" fmla="*/ 43 h 50"/>
                <a:gd name="T20" fmla="*/ 11 w 38"/>
                <a:gd name="T21" fmla="*/ 43 h 50"/>
                <a:gd name="T22" fmla="*/ 26 w 38"/>
                <a:gd name="T23" fmla="*/ 9 h 50"/>
                <a:gd name="T24" fmla="*/ 24 w 38"/>
                <a:gd name="T25" fmla="*/ 8 h 50"/>
                <a:gd name="T26" fmla="*/ 15 w 38"/>
                <a:gd name="T27" fmla="*/ 11 h 50"/>
                <a:gd name="T28" fmla="*/ 7 w 38"/>
                <a:gd name="T29" fmla="*/ 28 h 50"/>
                <a:gd name="T30" fmla="*/ 13 w 38"/>
                <a:gd name="T31" fmla="*/ 40 h 50"/>
                <a:gd name="T32" fmla="*/ 21 w 38"/>
                <a:gd name="T33" fmla="*/ 40 h 50"/>
                <a:gd name="T34" fmla="*/ 30 w 38"/>
                <a:gd name="T35" fmla="*/ 17 h 50"/>
                <a:gd name="T36" fmla="*/ 26 w 38"/>
                <a:gd name="T37" fmla="*/ 9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8" h="50">
                  <a:moveTo>
                    <a:pt x="8" y="45"/>
                  </a:moveTo>
                  <a:cubicBezTo>
                    <a:pt x="2" y="41"/>
                    <a:pt x="0" y="34"/>
                    <a:pt x="0" y="28"/>
                  </a:cubicBezTo>
                  <a:cubicBezTo>
                    <a:pt x="1" y="20"/>
                    <a:pt x="4" y="12"/>
                    <a:pt x="10" y="6"/>
                  </a:cubicBezTo>
                  <a:cubicBezTo>
                    <a:pt x="16" y="1"/>
                    <a:pt x="22" y="0"/>
                    <a:pt x="27" y="2"/>
                  </a:cubicBezTo>
                  <a:cubicBezTo>
                    <a:pt x="32" y="3"/>
                    <a:pt x="35" y="9"/>
                    <a:pt x="36" y="16"/>
                  </a:cubicBezTo>
                  <a:cubicBezTo>
                    <a:pt x="38" y="24"/>
                    <a:pt x="34" y="40"/>
                    <a:pt x="25" y="46"/>
                  </a:cubicBezTo>
                  <a:cubicBezTo>
                    <a:pt x="22" y="48"/>
                    <a:pt x="17" y="50"/>
                    <a:pt x="9" y="46"/>
                  </a:cubicBezTo>
                  <a:cubicBezTo>
                    <a:pt x="9" y="46"/>
                    <a:pt x="9" y="46"/>
                    <a:pt x="9" y="46"/>
                  </a:cubicBezTo>
                  <a:cubicBezTo>
                    <a:pt x="9" y="46"/>
                    <a:pt x="8" y="46"/>
                    <a:pt x="8" y="45"/>
                  </a:cubicBezTo>
                  <a:close/>
                  <a:moveTo>
                    <a:pt x="11" y="43"/>
                  </a:moveTo>
                  <a:cubicBezTo>
                    <a:pt x="11" y="43"/>
                    <a:pt x="11" y="43"/>
                    <a:pt x="11" y="43"/>
                  </a:cubicBezTo>
                  <a:close/>
                  <a:moveTo>
                    <a:pt x="26" y="9"/>
                  </a:moveTo>
                  <a:cubicBezTo>
                    <a:pt x="25" y="8"/>
                    <a:pt x="25" y="8"/>
                    <a:pt x="24" y="8"/>
                  </a:cubicBezTo>
                  <a:cubicBezTo>
                    <a:pt x="21" y="7"/>
                    <a:pt x="18" y="9"/>
                    <a:pt x="15" y="11"/>
                  </a:cubicBezTo>
                  <a:cubicBezTo>
                    <a:pt x="10" y="15"/>
                    <a:pt x="7" y="22"/>
                    <a:pt x="7" y="28"/>
                  </a:cubicBezTo>
                  <a:cubicBezTo>
                    <a:pt x="7" y="32"/>
                    <a:pt x="9" y="38"/>
                    <a:pt x="13" y="40"/>
                  </a:cubicBezTo>
                  <a:cubicBezTo>
                    <a:pt x="16" y="42"/>
                    <a:pt x="19" y="42"/>
                    <a:pt x="21" y="40"/>
                  </a:cubicBezTo>
                  <a:cubicBezTo>
                    <a:pt x="27" y="36"/>
                    <a:pt x="31" y="23"/>
                    <a:pt x="30" y="17"/>
                  </a:cubicBezTo>
                  <a:cubicBezTo>
                    <a:pt x="29" y="15"/>
                    <a:pt x="28" y="11"/>
                    <a:pt x="26"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 xmlns:a16="http://schemas.microsoft.com/office/drawing/2014/main" id="{32DB581E-A124-4B1B-B516-DA41B940A90A}"/>
                </a:ext>
              </a:extLst>
            </p:cNvPr>
            <p:cNvSpPr>
              <a:spLocks noEditPoints="1"/>
            </p:cNvSpPr>
            <p:nvPr/>
          </p:nvSpPr>
          <p:spPr bwMode="auto">
            <a:xfrm>
              <a:off x="106" y="935"/>
              <a:ext cx="95" cy="116"/>
            </a:xfrm>
            <a:custGeom>
              <a:avLst/>
              <a:gdLst>
                <a:gd name="T0" fmla="*/ 13 w 40"/>
                <a:gd name="T1" fmla="*/ 45 h 49"/>
                <a:gd name="T2" fmla="*/ 9 w 40"/>
                <a:gd name="T3" fmla="*/ 41 h 49"/>
                <a:gd name="T4" fmla="*/ 2 w 40"/>
                <a:gd name="T5" fmla="*/ 15 h 49"/>
                <a:gd name="T6" fmla="*/ 11 w 40"/>
                <a:gd name="T7" fmla="*/ 4 h 49"/>
                <a:gd name="T8" fmla="*/ 33 w 40"/>
                <a:gd name="T9" fmla="*/ 14 h 49"/>
                <a:gd name="T10" fmla="*/ 32 w 40"/>
                <a:gd name="T11" fmla="*/ 46 h 49"/>
                <a:gd name="T12" fmla="*/ 32 w 40"/>
                <a:gd name="T13" fmla="*/ 46 h 49"/>
                <a:gd name="T14" fmla="*/ 19 w 40"/>
                <a:gd name="T15" fmla="*/ 48 h 49"/>
                <a:gd name="T16" fmla="*/ 13 w 40"/>
                <a:gd name="T17" fmla="*/ 45 h 49"/>
                <a:gd name="T18" fmla="*/ 21 w 40"/>
                <a:gd name="T19" fmla="*/ 11 h 49"/>
                <a:gd name="T20" fmla="*/ 14 w 40"/>
                <a:gd name="T21" fmla="*/ 10 h 49"/>
                <a:gd name="T22" fmla="*/ 9 w 40"/>
                <a:gd name="T23" fmla="*/ 17 h 49"/>
                <a:gd name="T24" fmla="*/ 14 w 40"/>
                <a:gd name="T25" fmla="*/ 37 h 49"/>
                <a:gd name="T26" fmla="*/ 21 w 40"/>
                <a:gd name="T27" fmla="*/ 41 h 49"/>
                <a:gd name="T28" fmla="*/ 28 w 40"/>
                <a:gd name="T29" fmla="*/ 41 h 49"/>
                <a:gd name="T30" fmla="*/ 28 w 40"/>
                <a:gd name="T31" fmla="*/ 41 h 49"/>
                <a:gd name="T32" fmla="*/ 27 w 40"/>
                <a:gd name="T33" fmla="*/ 17 h 49"/>
                <a:gd name="T34" fmla="*/ 21 w 40"/>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 h="49">
                  <a:moveTo>
                    <a:pt x="13" y="45"/>
                  </a:moveTo>
                  <a:cubicBezTo>
                    <a:pt x="12" y="44"/>
                    <a:pt x="10" y="43"/>
                    <a:pt x="9" y="41"/>
                  </a:cubicBezTo>
                  <a:cubicBezTo>
                    <a:pt x="2" y="34"/>
                    <a:pt x="0" y="24"/>
                    <a:pt x="2" y="15"/>
                  </a:cubicBezTo>
                  <a:cubicBezTo>
                    <a:pt x="4" y="9"/>
                    <a:pt x="7" y="5"/>
                    <a:pt x="11" y="4"/>
                  </a:cubicBezTo>
                  <a:cubicBezTo>
                    <a:pt x="19" y="0"/>
                    <a:pt x="27" y="4"/>
                    <a:pt x="33" y="14"/>
                  </a:cubicBezTo>
                  <a:cubicBezTo>
                    <a:pt x="39" y="25"/>
                    <a:pt x="40" y="40"/>
                    <a:pt x="32" y="46"/>
                  </a:cubicBezTo>
                  <a:cubicBezTo>
                    <a:pt x="32" y="46"/>
                    <a:pt x="32" y="46"/>
                    <a:pt x="32" y="46"/>
                  </a:cubicBezTo>
                  <a:cubicBezTo>
                    <a:pt x="28" y="49"/>
                    <a:pt x="23" y="49"/>
                    <a:pt x="19" y="48"/>
                  </a:cubicBezTo>
                  <a:cubicBezTo>
                    <a:pt x="17" y="47"/>
                    <a:pt x="15" y="46"/>
                    <a:pt x="13" y="45"/>
                  </a:cubicBezTo>
                  <a:close/>
                  <a:moveTo>
                    <a:pt x="21" y="11"/>
                  </a:moveTo>
                  <a:cubicBezTo>
                    <a:pt x="19" y="10"/>
                    <a:pt x="17" y="9"/>
                    <a:pt x="14" y="10"/>
                  </a:cubicBezTo>
                  <a:cubicBezTo>
                    <a:pt x="11" y="11"/>
                    <a:pt x="9" y="15"/>
                    <a:pt x="9" y="17"/>
                  </a:cubicBezTo>
                  <a:cubicBezTo>
                    <a:pt x="7" y="23"/>
                    <a:pt x="9" y="31"/>
                    <a:pt x="14" y="37"/>
                  </a:cubicBezTo>
                  <a:cubicBezTo>
                    <a:pt x="16" y="39"/>
                    <a:pt x="19" y="41"/>
                    <a:pt x="21" y="41"/>
                  </a:cubicBezTo>
                  <a:cubicBezTo>
                    <a:pt x="23" y="42"/>
                    <a:pt x="26" y="42"/>
                    <a:pt x="28" y="41"/>
                  </a:cubicBezTo>
                  <a:cubicBezTo>
                    <a:pt x="28" y="41"/>
                    <a:pt x="28" y="41"/>
                    <a:pt x="28" y="41"/>
                  </a:cubicBezTo>
                  <a:cubicBezTo>
                    <a:pt x="32" y="37"/>
                    <a:pt x="31" y="26"/>
                    <a:pt x="27" y="17"/>
                  </a:cubicBezTo>
                  <a:cubicBezTo>
                    <a:pt x="26" y="16"/>
                    <a:pt x="24" y="13"/>
                    <a:pt x="21"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 xmlns:a16="http://schemas.microsoft.com/office/drawing/2014/main" id="{88CF2240-FC6B-4887-AA19-A323CA45C08D}"/>
                </a:ext>
              </a:extLst>
            </p:cNvPr>
            <p:cNvSpPr>
              <a:spLocks noEditPoints="1"/>
            </p:cNvSpPr>
            <p:nvPr/>
          </p:nvSpPr>
          <p:spPr bwMode="auto">
            <a:xfrm>
              <a:off x="337" y="1209"/>
              <a:ext cx="110" cy="88"/>
            </a:xfrm>
            <a:custGeom>
              <a:avLst/>
              <a:gdLst>
                <a:gd name="T0" fmla="*/ 12 w 46"/>
                <a:gd name="T1" fmla="*/ 29 h 37"/>
                <a:gd name="T2" fmla="*/ 3 w 46"/>
                <a:gd name="T3" fmla="*/ 19 h 37"/>
                <a:gd name="T4" fmla="*/ 10 w 46"/>
                <a:gd name="T5" fmla="*/ 2 h 37"/>
                <a:gd name="T6" fmla="*/ 27 w 46"/>
                <a:gd name="T7" fmla="*/ 2 h 37"/>
                <a:gd name="T8" fmla="*/ 45 w 46"/>
                <a:gd name="T9" fmla="*/ 22 h 37"/>
                <a:gd name="T10" fmla="*/ 45 w 46"/>
                <a:gd name="T11" fmla="*/ 22 h 37"/>
                <a:gd name="T12" fmla="*/ 43 w 46"/>
                <a:gd name="T13" fmla="*/ 33 h 37"/>
                <a:gd name="T14" fmla="*/ 32 w 46"/>
                <a:gd name="T15" fmla="*/ 37 h 37"/>
                <a:gd name="T16" fmla="*/ 12 w 46"/>
                <a:gd name="T17" fmla="*/ 29 h 37"/>
                <a:gd name="T18" fmla="*/ 28 w 46"/>
                <a:gd name="T19" fmla="*/ 11 h 37"/>
                <a:gd name="T20" fmla="*/ 24 w 46"/>
                <a:gd name="T21" fmla="*/ 9 h 37"/>
                <a:gd name="T22" fmla="*/ 13 w 46"/>
                <a:gd name="T23" fmla="*/ 8 h 37"/>
                <a:gd name="T24" fmla="*/ 9 w 46"/>
                <a:gd name="T25" fmla="*/ 16 h 37"/>
                <a:gd name="T26" fmla="*/ 33 w 46"/>
                <a:gd name="T27" fmla="*/ 30 h 37"/>
                <a:gd name="T28" fmla="*/ 38 w 46"/>
                <a:gd name="T29" fmla="*/ 29 h 37"/>
                <a:gd name="T30" fmla="*/ 38 w 46"/>
                <a:gd name="T31" fmla="*/ 24 h 37"/>
                <a:gd name="T32" fmla="*/ 28 w 46"/>
                <a:gd name="T33" fmla="*/ 11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37">
                  <a:moveTo>
                    <a:pt x="12" y="29"/>
                  </a:moveTo>
                  <a:cubicBezTo>
                    <a:pt x="8" y="26"/>
                    <a:pt x="5" y="23"/>
                    <a:pt x="3" y="19"/>
                  </a:cubicBezTo>
                  <a:cubicBezTo>
                    <a:pt x="0" y="12"/>
                    <a:pt x="4" y="5"/>
                    <a:pt x="10" y="2"/>
                  </a:cubicBezTo>
                  <a:cubicBezTo>
                    <a:pt x="15" y="0"/>
                    <a:pt x="21" y="0"/>
                    <a:pt x="27" y="2"/>
                  </a:cubicBezTo>
                  <a:cubicBezTo>
                    <a:pt x="35" y="6"/>
                    <a:pt x="43" y="14"/>
                    <a:pt x="45" y="22"/>
                  </a:cubicBezTo>
                  <a:cubicBezTo>
                    <a:pt x="45" y="22"/>
                    <a:pt x="45" y="22"/>
                    <a:pt x="45" y="22"/>
                  </a:cubicBezTo>
                  <a:cubicBezTo>
                    <a:pt x="46" y="27"/>
                    <a:pt x="46" y="31"/>
                    <a:pt x="43" y="33"/>
                  </a:cubicBezTo>
                  <a:cubicBezTo>
                    <a:pt x="41" y="36"/>
                    <a:pt x="37" y="37"/>
                    <a:pt x="32" y="37"/>
                  </a:cubicBezTo>
                  <a:cubicBezTo>
                    <a:pt x="27" y="36"/>
                    <a:pt x="18" y="34"/>
                    <a:pt x="12" y="29"/>
                  </a:cubicBezTo>
                  <a:close/>
                  <a:moveTo>
                    <a:pt x="28" y="11"/>
                  </a:moveTo>
                  <a:cubicBezTo>
                    <a:pt x="27" y="10"/>
                    <a:pt x="26" y="9"/>
                    <a:pt x="24" y="9"/>
                  </a:cubicBezTo>
                  <a:cubicBezTo>
                    <a:pt x="21" y="8"/>
                    <a:pt x="17" y="6"/>
                    <a:pt x="13" y="8"/>
                  </a:cubicBezTo>
                  <a:cubicBezTo>
                    <a:pt x="11" y="10"/>
                    <a:pt x="8" y="13"/>
                    <a:pt x="9" y="16"/>
                  </a:cubicBezTo>
                  <a:cubicBezTo>
                    <a:pt x="13" y="23"/>
                    <a:pt x="24" y="29"/>
                    <a:pt x="33" y="30"/>
                  </a:cubicBezTo>
                  <a:cubicBezTo>
                    <a:pt x="36" y="30"/>
                    <a:pt x="37" y="30"/>
                    <a:pt x="38" y="29"/>
                  </a:cubicBezTo>
                  <a:cubicBezTo>
                    <a:pt x="39" y="28"/>
                    <a:pt x="39" y="26"/>
                    <a:pt x="38" y="24"/>
                  </a:cubicBezTo>
                  <a:cubicBezTo>
                    <a:pt x="37" y="19"/>
                    <a:pt x="33" y="14"/>
                    <a:pt x="28"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 xmlns:a16="http://schemas.microsoft.com/office/drawing/2014/main" id="{82EEBA41-92BA-49F7-A7B0-584D68BC0758}"/>
                </a:ext>
              </a:extLst>
            </p:cNvPr>
            <p:cNvSpPr>
              <a:spLocks/>
            </p:cNvSpPr>
            <p:nvPr/>
          </p:nvSpPr>
          <p:spPr bwMode="auto">
            <a:xfrm>
              <a:off x="938" y="367"/>
              <a:ext cx="26" cy="48"/>
            </a:xfrm>
            <a:custGeom>
              <a:avLst/>
              <a:gdLst>
                <a:gd name="T0" fmla="*/ 2 w 11"/>
                <a:gd name="T1" fmla="*/ 19 h 20"/>
                <a:gd name="T2" fmla="*/ 1 w 11"/>
                <a:gd name="T3" fmla="*/ 15 h 20"/>
                <a:gd name="T4" fmla="*/ 4 w 11"/>
                <a:gd name="T5" fmla="*/ 4 h 20"/>
                <a:gd name="T6" fmla="*/ 7 w 11"/>
                <a:gd name="T7" fmla="*/ 1 h 20"/>
                <a:gd name="T8" fmla="*/ 11 w 11"/>
                <a:gd name="T9" fmla="*/ 4 h 20"/>
                <a:gd name="T10" fmla="*/ 7 w 11"/>
                <a:gd name="T11" fmla="*/ 18 h 20"/>
                <a:gd name="T12" fmla="*/ 2 w 11"/>
                <a:gd name="T13" fmla="*/ 19 h 20"/>
                <a:gd name="T14" fmla="*/ 2 w 11"/>
                <a:gd name="T15" fmla="*/ 19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20">
                  <a:moveTo>
                    <a:pt x="2" y="19"/>
                  </a:moveTo>
                  <a:cubicBezTo>
                    <a:pt x="0" y="18"/>
                    <a:pt x="0" y="16"/>
                    <a:pt x="1" y="15"/>
                  </a:cubicBezTo>
                  <a:cubicBezTo>
                    <a:pt x="2" y="11"/>
                    <a:pt x="3" y="8"/>
                    <a:pt x="4" y="4"/>
                  </a:cubicBezTo>
                  <a:cubicBezTo>
                    <a:pt x="4" y="2"/>
                    <a:pt x="5" y="0"/>
                    <a:pt x="7" y="1"/>
                  </a:cubicBezTo>
                  <a:cubicBezTo>
                    <a:pt x="9" y="1"/>
                    <a:pt x="11" y="2"/>
                    <a:pt x="11" y="4"/>
                  </a:cubicBezTo>
                  <a:cubicBezTo>
                    <a:pt x="10" y="9"/>
                    <a:pt x="9" y="14"/>
                    <a:pt x="7" y="18"/>
                  </a:cubicBezTo>
                  <a:cubicBezTo>
                    <a:pt x="6" y="20"/>
                    <a:pt x="4" y="20"/>
                    <a:pt x="2" y="19"/>
                  </a:cubicBezTo>
                  <a:cubicBezTo>
                    <a:pt x="2" y="19"/>
                    <a:pt x="2" y="19"/>
                    <a:pt x="2" y="1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 xmlns:a16="http://schemas.microsoft.com/office/drawing/2014/main" id="{795F0CBF-9989-4DA1-A143-2B2412C3FF05}"/>
                </a:ext>
              </a:extLst>
            </p:cNvPr>
            <p:cNvSpPr>
              <a:spLocks/>
            </p:cNvSpPr>
            <p:nvPr/>
          </p:nvSpPr>
          <p:spPr bwMode="auto">
            <a:xfrm>
              <a:off x="821" y="348"/>
              <a:ext cx="21" cy="38"/>
            </a:xfrm>
            <a:custGeom>
              <a:avLst/>
              <a:gdLst>
                <a:gd name="T0" fmla="*/ 2 w 9"/>
                <a:gd name="T1" fmla="*/ 15 h 16"/>
                <a:gd name="T2" fmla="*/ 1 w 9"/>
                <a:gd name="T3" fmla="*/ 12 h 16"/>
                <a:gd name="T4" fmla="*/ 1 w 9"/>
                <a:gd name="T5" fmla="*/ 4 h 16"/>
                <a:gd name="T6" fmla="*/ 5 w 9"/>
                <a:gd name="T7" fmla="*/ 0 h 16"/>
                <a:gd name="T8" fmla="*/ 8 w 9"/>
                <a:gd name="T9" fmla="*/ 4 h 16"/>
                <a:gd name="T10" fmla="*/ 7 w 9"/>
                <a:gd name="T11" fmla="*/ 13 h 16"/>
                <a:gd name="T12" fmla="*/ 3 w 9"/>
                <a:gd name="T13" fmla="*/ 16 h 16"/>
                <a:gd name="T14" fmla="*/ 2 w 9"/>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6">
                  <a:moveTo>
                    <a:pt x="2" y="15"/>
                  </a:moveTo>
                  <a:cubicBezTo>
                    <a:pt x="1" y="15"/>
                    <a:pt x="0" y="13"/>
                    <a:pt x="1" y="12"/>
                  </a:cubicBezTo>
                  <a:cubicBezTo>
                    <a:pt x="1" y="9"/>
                    <a:pt x="2" y="7"/>
                    <a:pt x="1" y="4"/>
                  </a:cubicBezTo>
                  <a:cubicBezTo>
                    <a:pt x="1" y="2"/>
                    <a:pt x="3" y="1"/>
                    <a:pt x="5" y="0"/>
                  </a:cubicBezTo>
                  <a:cubicBezTo>
                    <a:pt x="6" y="0"/>
                    <a:pt x="8" y="2"/>
                    <a:pt x="8" y="4"/>
                  </a:cubicBezTo>
                  <a:cubicBezTo>
                    <a:pt x="9" y="7"/>
                    <a:pt x="8" y="10"/>
                    <a:pt x="7" y="13"/>
                  </a:cubicBezTo>
                  <a:cubicBezTo>
                    <a:pt x="7" y="15"/>
                    <a:pt x="5" y="16"/>
                    <a:pt x="3" y="16"/>
                  </a:cubicBezTo>
                  <a:cubicBezTo>
                    <a:pt x="3" y="16"/>
                    <a:pt x="2"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5" name="Freeform 26">
              <a:extLst>
                <a:ext uri="{FF2B5EF4-FFF2-40B4-BE49-F238E27FC236}">
                  <a16:creationId xmlns="" xmlns:a16="http://schemas.microsoft.com/office/drawing/2014/main" id="{E6EFD57B-3507-40AF-99B2-BEA620474BA8}"/>
                </a:ext>
              </a:extLst>
            </p:cNvPr>
            <p:cNvSpPr>
              <a:spLocks/>
            </p:cNvSpPr>
            <p:nvPr/>
          </p:nvSpPr>
          <p:spPr bwMode="auto">
            <a:xfrm>
              <a:off x="711" y="331"/>
              <a:ext cx="24" cy="60"/>
            </a:xfrm>
            <a:custGeom>
              <a:avLst/>
              <a:gdLst>
                <a:gd name="T0" fmla="*/ 4 w 10"/>
                <a:gd name="T1" fmla="*/ 24 h 25"/>
                <a:gd name="T2" fmla="*/ 3 w 10"/>
                <a:gd name="T3" fmla="*/ 22 h 25"/>
                <a:gd name="T4" fmla="*/ 0 w 10"/>
                <a:gd name="T5" fmla="*/ 4 h 25"/>
                <a:gd name="T6" fmla="*/ 3 w 10"/>
                <a:gd name="T7" fmla="*/ 0 h 25"/>
                <a:gd name="T8" fmla="*/ 7 w 10"/>
                <a:gd name="T9" fmla="*/ 3 h 25"/>
                <a:gd name="T10" fmla="*/ 9 w 10"/>
                <a:gd name="T11" fmla="*/ 21 h 25"/>
                <a:gd name="T12" fmla="*/ 6 w 10"/>
                <a:gd name="T13" fmla="*/ 25 h 25"/>
                <a:gd name="T14" fmla="*/ 4 w 10"/>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25">
                  <a:moveTo>
                    <a:pt x="4" y="24"/>
                  </a:moveTo>
                  <a:cubicBezTo>
                    <a:pt x="3" y="24"/>
                    <a:pt x="3" y="23"/>
                    <a:pt x="3" y="22"/>
                  </a:cubicBezTo>
                  <a:cubicBezTo>
                    <a:pt x="0" y="4"/>
                    <a:pt x="0" y="4"/>
                    <a:pt x="0" y="4"/>
                  </a:cubicBezTo>
                  <a:cubicBezTo>
                    <a:pt x="0" y="2"/>
                    <a:pt x="1" y="1"/>
                    <a:pt x="3" y="0"/>
                  </a:cubicBezTo>
                  <a:cubicBezTo>
                    <a:pt x="5" y="0"/>
                    <a:pt x="7" y="1"/>
                    <a:pt x="7" y="3"/>
                  </a:cubicBezTo>
                  <a:cubicBezTo>
                    <a:pt x="9" y="21"/>
                    <a:pt x="9" y="21"/>
                    <a:pt x="9" y="21"/>
                  </a:cubicBezTo>
                  <a:cubicBezTo>
                    <a:pt x="10" y="23"/>
                    <a:pt x="8" y="25"/>
                    <a:pt x="6" y="25"/>
                  </a:cubicBezTo>
                  <a:cubicBezTo>
                    <a:pt x="6" y="25"/>
                    <a:pt x="5" y="25"/>
                    <a:pt x="4"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6" name="Freeform 27">
              <a:extLst>
                <a:ext uri="{FF2B5EF4-FFF2-40B4-BE49-F238E27FC236}">
                  <a16:creationId xmlns="" xmlns:a16="http://schemas.microsoft.com/office/drawing/2014/main" id="{E4A5B4F7-84DF-49DE-81C9-EF5F3B8EEBD2}"/>
                </a:ext>
              </a:extLst>
            </p:cNvPr>
            <p:cNvSpPr>
              <a:spLocks/>
            </p:cNvSpPr>
            <p:nvPr/>
          </p:nvSpPr>
          <p:spPr bwMode="auto">
            <a:xfrm>
              <a:off x="606" y="374"/>
              <a:ext cx="22" cy="43"/>
            </a:xfrm>
            <a:custGeom>
              <a:avLst/>
              <a:gdLst>
                <a:gd name="T0" fmla="*/ 3 w 9"/>
                <a:gd name="T1" fmla="*/ 17 h 18"/>
                <a:gd name="T2" fmla="*/ 2 w 9"/>
                <a:gd name="T3" fmla="*/ 14 h 18"/>
                <a:gd name="T4" fmla="*/ 1 w 9"/>
                <a:gd name="T5" fmla="*/ 5 h 18"/>
                <a:gd name="T6" fmla="*/ 3 w 9"/>
                <a:gd name="T7" fmla="*/ 1 h 18"/>
                <a:gd name="T8" fmla="*/ 7 w 9"/>
                <a:gd name="T9" fmla="*/ 3 h 18"/>
                <a:gd name="T10" fmla="*/ 9 w 9"/>
                <a:gd name="T11" fmla="*/ 14 h 18"/>
                <a:gd name="T12" fmla="*/ 5 w 9"/>
                <a:gd name="T13" fmla="*/ 17 h 18"/>
                <a:gd name="T14" fmla="*/ 3 w 9"/>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18">
                  <a:moveTo>
                    <a:pt x="3" y="17"/>
                  </a:moveTo>
                  <a:cubicBezTo>
                    <a:pt x="2" y="16"/>
                    <a:pt x="2" y="15"/>
                    <a:pt x="2" y="14"/>
                  </a:cubicBezTo>
                  <a:cubicBezTo>
                    <a:pt x="2" y="11"/>
                    <a:pt x="2" y="8"/>
                    <a:pt x="1" y="5"/>
                  </a:cubicBezTo>
                  <a:cubicBezTo>
                    <a:pt x="0" y="4"/>
                    <a:pt x="1" y="2"/>
                    <a:pt x="3" y="1"/>
                  </a:cubicBezTo>
                  <a:cubicBezTo>
                    <a:pt x="5" y="0"/>
                    <a:pt x="7" y="1"/>
                    <a:pt x="7" y="3"/>
                  </a:cubicBezTo>
                  <a:cubicBezTo>
                    <a:pt x="8" y="7"/>
                    <a:pt x="9" y="11"/>
                    <a:pt x="9" y="14"/>
                  </a:cubicBezTo>
                  <a:cubicBezTo>
                    <a:pt x="9" y="16"/>
                    <a:pt x="7" y="18"/>
                    <a:pt x="5" y="17"/>
                  </a:cubicBezTo>
                  <a:cubicBezTo>
                    <a:pt x="4" y="17"/>
                    <a:pt x="4" y="17"/>
                    <a:pt x="3"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7" name="Freeform 28">
              <a:extLst>
                <a:ext uri="{FF2B5EF4-FFF2-40B4-BE49-F238E27FC236}">
                  <a16:creationId xmlns="" xmlns:a16="http://schemas.microsoft.com/office/drawing/2014/main" id="{3EA5E72D-A1F5-4AEC-B571-BD3C9FB321BD}"/>
                </a:ext>
              </a:extLst>
            </p:cNvPr>
            <p:cNvSpPr>
              <a:spLocks/>
            </p:cNvSpPr>
            <p:nvPr/>
          </p:nvSpPr>
          <p:spPr bwMode="auto">
            <a:xfrm>
              <a:off x="499" y="384"/>
              <a:ext cx="40" cy="86"/>
            </a:xfrm>
            <a:custGeom>
              <a:avLst/>
              <a:gdLst>
                <a:gd name="T0" fmla="*/ 12 w 17"/>
                <a:gd name="T1" fmla="*/ 35 h 36"/>
                <a:gd name="T2" fmla="*/ 10 w 17"/>
                <a:gd name="T3" fmla="*/ 33 h 36"/>
                <a:gd name="T4" fmla="*/ 1 w 17"/>
                <a:gd name="T5" fmla="*/ 5 h 36"/>
                <a:gd name="T6" fmla="*/ 3 w 17"/>
                <a:gd name="T7" fmla="*/ 1 h 36"/>
                <a:gd name="T8" fmla="*/ 8 w 17"/>
                <a:gd name="T9" fmla="*/ 3 h 36"/>
                <a:gd name="T10" fmla="*/ 17 w 17"/>
                <a:gd name="T11" fmla="*/ 31 h 36"/>
                <a:gd name="T12" fmla="*/ 14 w 17"/>
                <a:gd name="T13" fmla="*/ 35 h 36"/>
                <a:gd name="T14" fmla="*/ 12 w 17"/>
                <a:gd name="T15" fmla="*/ 35 h 3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 h="36">
                  <a:moveTo>
                    <a:pt x="12" y="35"/>
                  </a:moveTo>
                  <a:cubicBezTo>
                    <a:pt x="11" y="34"/>
                    <a:pt x="10" y="34"/>
                    <a:pt x="10" y="33"/>
                  </a:cubicBezTo>
                  <a:cubicBezTo>
                    <a:pt x="8" y="24"/>
                    <a:pt x="5" y="14"/>
                    <a:pt x="1" y="5"/>
                  </a:cubicBezTo>
                  <a:cubicBezTo>
                    <a:pt x="0" y="3"/>
                    <a:pt x="1" y="1"/>
                    <a:pt x="3" y="1"/>
                  </a:cubicBezTo>
                  <a:cubicBezTo>
                    <a:pt x="5" y="0"/>
                    <a:pt x="7" y="1"/>
                    <a:pt x="8" y="3"/>
                  </a:cubicBezTo>
                  <a:cubicBezTo>
                    <a:pt x="11" y="12"/>
                    <a:pt x="14" y="22"/>
                    <a:pt x="17" y="31"/>
                  </a:cubicBezTo>
                  <a:cubicBezTo>
                    <a:pt x="17" y="33"/>
                    <a:pt x="16" y="35"/>
                    <a:pt x="14" y="35"/>
                  </a:cubicBezTo>
                  <a:cubicBezTo>
                    <a:pt x="13" y="36"/>
                    <a:pt x="12" y="35"/>
                    <a:pt x="12" y="3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8" name="Freeform 29">
              <a:extLst>
                <a:ext uri="{FF2B5EF4-FFF2-40B4-BE49-F238E27FC236}">
                  <a16:creationId xmlns="" xmlns:a16="http://schemas.microsoft.com/office/drawing/2014/main" id="{5F9A3143-5665-444C-AEA6-ABCEAAFBA2B2}"/>
                </a:ext>
              </a:extLst>
            </p:cNvPr>
            <p:cNvSpPr>
              <a:spLocks/>
            </p:cNvSpPr>
            <p:nvPr/>
          </p:nvSpPr>
          <p:spPr bwMode="auto">
            <a:xfrm>
              <a:off x="385" y="484"/>
              <a:ext cx="66" cy="62"/>
            </a:xfrm>
            <a:custGeom>
              <a:avLst/>
              <a:gdLst>
                <a:gd name="T0" fmla="*/ 22 w 28"/>
                <a:gd name="T1" fmla="*/ 25 h 26"/>
                <a:gd name="T2" fmla="*/ 22 w 28"/>
                <a:gd name="T3" fmla="*/ 25 h 26"/>
                <a:gd name="T4" fmla="*/ 2 w 28"/>
                <a:gd name="T5" fmla="*/ 7 h 26"/>
                <a:gd name="T6" fmla="*/ 2 w 28"/>
                <a:gd name="T7" fmla="*/ 2 h 26"/>
                <a:gd name="T8" fmla="*/ 7 w 28"/>
                <a:gd name="T9" fmla="*/ 2 h 26"/>
                <a:gd name="T10" fmla="*/ 27 w 28"/>
                <a:gd name="T11" fmla="*/ 20 h 26"/>
                <a:gd name="T12" fmla="*/ 27 w 28"/>
                <a:gd name="T13" fmla="*/ 25 h 26"/>
                <a:gd name="T14" fmla="*/ 22 w 28"/>
                <a:gd name="T15" fmla="*/ 25 h 2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26">
                  <a:moveTo>
                    <a:pt x="22" y="25"/>
                  </a:moveTo>
                  <a:cubicBezTo>
                    <a:pt x="22" y="25"/>
                    <a:pt x="22" y="25"/>
                    <a:pt x="22" y="25"/>
                  </a:cubicBezTo>
                  <a:cubicBezTo>
                    <a:pt x="16" y="19"/>
                    <a:pt x="9" y="13"/>
                    <a:pt x="2" y="7"/>
                  </a:cubicBezTo>
                  <a:cubicBezTo>
                    <a:pt x="1" y="6"/>
                    <a:pt x="0" y="4"/>
                    <a:pt x="2" y="2"/>
                  </a:cubicBezTo>
                  <a:cubicBezTo>
                    <a:pt x="3" y="1"/>
                    <a:pt x="5" y="0"/>
                    <a:pt x="7" y="2"/>
                  </a:cubicBezTo>
                  <a:cubicBezTo>
                    <a:pt x="13" y="7"/>
                    <a:pt x="20" y="13"/>
                    <a:pt x="27" y="20"/>
                  </a:cubicBezTo>
                  <a:cubicBezTo>
                    <a:pt x="28" y="21"/>
                    <a:pt x="28" y="23"/>
                    <a:pt x="27" y="25"/>
                  </a:cubicBezTo>
                  <a:cubicBezTo>
                    <a:pt x="26" y="26"/>
                    <a:pt x="24" y="26"/>
                    <a:pt x="22" y="2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69" name="Freeform 30">
              <a:extLst>
                <a:ext uri="{FF2B5EF4-FFF2-40B4-BE49-F238E27FC236}">
                  <a16:creationId xmlns="" xmlns:a16="http://schemas.microsoft.com/office/drawing/2014/main" id="{B7295585-79DC-47F2-BF2F-47B6E56E210D}"/>
                </a:ext>
              </a:extLst>
            </p:cNvPr>
            <p:cNvSpPr>
              <a:spLocks/>
            </p:cNvSpPr>
            <p:nvPr/>
          </p:nvSpPr>
          <p:spPr bwMode="auto">
            <a:xfrm>
              <a:off x="349" y="620"/>
              <a:ext cx="36" cy="26"/>
            </a:xfrm>
            <a:custGeom>
              <a:avLst/>
              <a:gdLst>
                <a:gd name="T0" fmla="*/ 2 w 15"/>
                <a:gd name="T1" fmla="*/ 6 h 11"/>
                <a:gd name="T2" fmla="*/ 0 w 15"/>
                <a:gd name="T3" fmla="*/ 3 h 11"/>
                <a:gd name="T4" fmla="*/ 5 w 15"/>
                <a:gd name="T5" fmla="*/ 0 h 11"/>
                <a:gd name="T6" fmla="*/ 13 w 15"/>
                <a:gd name="T7" fmla="*/ 4 h 11"/>
                <a:gd name="T8" fmla="*/ 14 w 15"/>
                <a:gd name="T9" fmla="*/ 9 h 11"/>
                <a:gd name="T10" fmla="*/ 10 w 15"/>
                <a:gd name="T11" fmla="*/ 10 h 11"/>
                <a:gd name="T12" fmla="*/ 3 w 15"/>
                <a:gd name="T13" fmla="*/ 7 h 11"/>
                <a:gd name="T14" fmla="*/ 2 w 15"/>
                <a:gd name="T15" fmla="*/ 6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11">
                  <a:moveTo>
                    <a:pt x="2" y="6"/>
                  </a:moveTo>
                  <a:cubicBezTo>
                    <a:pt x="0" y="6"/>
                    <a:pt x="0" y="4"/>
                    <a:pt x="0" y="3"/>
                  </a:cubicBezTo>
                  <a:cubicBezTo>
                    <a:pt x="1" y="1"/>
                    <a:pt x="3" y="0"/>
                    <a:pt x="5" y="0"/>
                  </a:cubicBezTo>
                  <a:cubicBezTo>
                    <a:pt x="8" y="1"/>
                    <a:pt x="11" y="3"/>
                    <a:pt x="13" y="4"/>
                  </a:cubicBezTo>
                  <a:cubicBezTo>
                    <a:pt x="15" y="5"/>
                    <a:pt x="15" y="7"/>
                    <a:pt x="14" y="9"/>
                  </a:cubicBezTo>
                  <a:cubicBezTo>
                    <a:pt x="13" y="11"/>
                    <a:pt x="11" y="11"/>
                    <a:pt x="10" y="10"/>
                  </a:cubicBezTo>
                  <a:cubicBezTo>
                    <a:pt x="7" y="9"/>
                    <a:pt x="5" y="8"/>
                    <a:pt x="3"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0" name="Freeform 31">
              <a:extLst>
                <a:ext uri="{FF2B5EF4-FFF2-40B4-BE49-F238E27FC236}">
                  <a16:creationId xmlns="" xmlns:a16="http://schemas.microsoft.com/office/drawing/2014/main" id="{B2D5AD3B-6002-4C14-9E97-0F1A3A70B369}"/>
                </a:ext>
              </a:extLst>
            </p:cNvPr>
            <p:cNvSpPr>
              <a:spLocks/>
            </p:cNvSpPr>
            <p:nvPr/>
          </p:nvSpPr>
          <p:spPr bwMode="auto">
            <a:xfrm>
              <a:off x="268" y="737"/>
              <a:ext cx="93" cy="26"/>
            </a:xfrm>
            <a:custGeom>
              <a:avLst/>
              <a:gdLst>
                <a:gd name="T0" fmla="*/ 1 w 39"/>
                <a:gd name="T1" fmla="*/ 7 h 11"/>
                <a:gd name="T2" fmla="*/ 0 w 39"/>
                <a:gd name="T3" fmla="*/ 4 h 11"/>
                <a:gd name="T4" fmla="*/ 4 w 39"/>
                <a:gd name="T5" fmla="*/ 0 h 11"/>
                <a:gd name="T6" fmla="*/ 36 w 39"/>
                <a:gd name="T7" fmla="*/ 4 h 11"/>
                <a:gd name="T8" fmla="*/ 39 w 39"/>
                <a:gd name="T9" fmla="*/ 7 h 11"/>
                <a:gd name="T10" fmla="*/ 35 w 39"/>
                <a:gd name="T11" fmla="*/ 10 h 11"/>
                <a:gd name="T12" fmla="*/ 3 w 39"/>
                <a:gd name="T13" fmla="*/ 7 h 11"/>
                <a:gd name="T14" fmla="*/ 1 w 39"/>
                <a:gd name="T15" fmla="*/ 7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 h="11">
                  <a:moveTo>
                    <a:pt x="1" y="7"/>
                  </a:moveTo>
                  <a:cubicBezTo>
                    <a:pt x="0" y="6"/>
                    <a:pt x="0" y="5"/>
                    <a:pt x="0" y="4"/>
                  </a:cubicBezTo>
                  <a:cubicBezTo>
                    <a:pt x="0" y="2"/>
                    <a:pt x="2" y="0"/>
                    <a:pt x="4" y="0"/>
                  </a:cubicBezTo>
                  <a:cubicBezTo>
                    <a:pt x="36" y="4"/>
                    <a:pt x="36" y="4"/>
                    <a:pt x="36" y="4"/>
                  </a:cubicBezTo>
                  <a:cubicBezTo>
                    <a:pt x="38" y="4"/>
                    <a:pt x="39" y="5"/>
                    <a:pt x="39" y="7"/>
                  </a:cubicBezTo>
                  <a:cubicBezTo>
                    <a:pt x="39" y="9"/>
                    <a:pt x="37" y="11"/>
                    <a:pt x="35" y="10"/>
                  </a:cubicBezTo>
                  <a:cubicBezTo>
                    <a:pt x="3" y="7"/>
                    <a:pt x="3" y="7"/>
                    <a:pt x="3" y="7"/>
                  </a:cubicBezTo>
                  <a:cubicBezTo>
                    <a:pt x="2" y="7"/>
                    <a:pt x="2" y="7"/>
                    <a:pt x="1"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32">
              <a:extLst>
                <a:ext uri="{FF2B5EF4-FFF2-40B4-BE49-F238E27FC236}">
                  <a16:creationId xmlns="" xmlns:a16="http://schemas.microsoft.com/office/drawing/2014/main" id="{BF8CEC31-6D9F-453B-8039-736B48CB246B}"/>
                </a:ext>
              </a:extLst>
            </p:cNvPr>
            <p:cNvSpPr>
              <a:spLocks/>
            </p:cNvSpPr>
            <p:nvPr/>
          </p:nvSpPr>
          <p:spPr bwMode="auto">
            <a:xfrm>
              <a:off x="332" y="873"/>
              <a:ext cx="43" cy="23"/>
            </a:xfrm>
            <a:custGeom>
              <a:avLst/>
              <a:gdLst>
                <a:gd name="T0" fmla="*/ 1 w 18"/>
                <a:gd name="T1" fmla="*/ 9 h 10"/>
                <a:gd name="T2" fmla="*/ 0 w 18"/>
                <a:gd name="T3" fmla="*/ 5 h 10"/>
                <a:gd name="T4" fmla="*/ 4 w 18"/>
                <a:gd name="T5" fmla="*/ 2 h 10"/>
                <a:gd name="T6" fmla="*/ 12 w 18"/>
                <a:gd name="T7" fmla="*/ 1 h 10"/>
                <a:gd name="T8" fmla="*/ 17 w 18"/>
                <a:gd name="T9" fmla="*/ 2 h 10"/>
                <a:gd name="T10" fmla="*/ 16 w 18"/>
                <a:gd name="T11" fmla="*/ 7 h 10"/>
                <a:gd name="T12" fmla="*/ 3 w 18"/>
                <a:gd name="T13" fmla="*/ 9 h 10"/>
                <a:gd name="T14" fmla="*/ 1 w 18"/>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0">
                  <a:moveTo>
                    <a:pt x="1" y="9"/>
                  </a:moveTo>
                  <a:cubicBezTo>
                    <a:pt x="0" y="8"/>
                    <a:pt x="0" y="6"/>
                    <a:pt x="0" y="5"/>
                  </a:cubicBezTo>
                  <a:cubicBezTo>
                    <a:pt x="0" y="3"/>
                    <a:pt x="2" y="2"/>
                    <a:pt x="4" y="2"/>
                  </a:cubicBezTo>
                  <a:cubicBezTo>
                    <a:pt x="7" y="3"/>
                    <a:pt x="10" y="2"/>
                    <a:pt x="12" y="1"/>
                  </a:cubicBezTo>
                  <a:cubicBezTo>
                    <a:pt x="13" y="0"/>
                    <a:pt x="16" y="0"/>
                    <a:pt x="17" y="2"/>
                  </a:cubicBezTo>
                  <a:cubicBezTo>
                    <a:pt x="18" y="4"/>
                    <a:pt x="17" y="6"/>
                    <a:pt x="16" y="7"/>
                  </a:cubicBezTo>
                  <a:cubicBezTo>
                    <a:pt x="12" y="9"/>
                    <a:pt x="7" y="10"/>
                    <a:pt x="3" y="9"/>
                  </a:cubicBezTo>
                  <a:cubicBezTo>
                    <a:pt x="2" y="9"/>
                    <a:pt x="2" y="9"/>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33">
              <a:extLst>
                <a:ext uri="{FF2B5EF4-FFF2-40B4-BE49-F238E27FC236}">
                  <a16:creationId xmlns="" xmlns:a16="http://schemas.microsoft.com/office/drawing/2014/main" id="{AC02BC28-AA79-4BFA-A9FC-DE562AABF08A}"/>
                </a:ext>
              </a:extLst>
            </p:cNvPr>
            <p:cNvSpPr>
              <a:spLocks/>
            </p:cNvSpPr>
            <p:nvPr/>
          </p:nvSpPr>
          <p:spPr bwMode="auto">
            <a:xfrm>
              <a:off x="320" y="956"/>
              <a:ext cx="84" cy="43"/>
            </a:xfrm>
            <a:custGeom>
              <a:avLst/>
              <a:gdLst>
                <a:gd name="T0" fmla="*/ 2 w 35"/>
                <a:gd name="T1" fmla="*/ 17 h 18"/>
                <a:gd name="T2" fmla="*/ 0 w 35"/>
                <a:gd name="T3" fmla="*/ 14 h 18"/>
                <a:gd name="T4" fmla="*/ 4 w 35"/>
                <a:gd name="T5" fmla="*/ 11 h 18"/>
                <a:gd name="T6" fmla="*/ 29 w 35"/>
                <a:gd name="T7" fmla="*/ 1 h 18"/>
                <a:gd name="T8" fmla="*/ 34 w 35"/>
                <a:gd name="T9" fmla="*/ 2 h 18"/>
                <a:gd name="T10" fmla="*/ 33 w 35"/>
                <a:gd name="T11" fmla="*/ 7 h 18"/>
                <a:gd name="T12" fmla="*/ 4 w 35"/>
                <a:gd name="T13" fmla="*/ 18 h 18"/>
                <a:gd name="T14" fmla="*/ 2 w 35"/>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5" h="18">
                  <a:moveTo>
                    <a:pt x="2" y="17"/>
                  </a:moveTo>
                  <a:cubicBezTo>
                    <a:pt x="1" y="16"/>
                    <a:pt x="1" y="15"/>
                    <a:pt x="0" y="14"/>
                  </a:cubicBezTo>
                  <a:cubicBezTo>
                    <a:pt x="0" y="13"/>
                    <a:pt x="2" y="11"/>
                    <a:pt x="4" y="11"/>
                  </a:cubicBezTo>
                  <a:cubicBezTo>
                    <a:pt x="13" y="9"/>
                    <a:pt x="22" y="6"/>
                    <a:pt x="29" y="1"/>
                  </a:cubicBezTo>
                  <a:cubicBezTo>
                    <a:pt x="31" y="0"/>
                    <a:pt x="33" y="1"/>
                    <a:pt x="34" y="2"/>
                  </a:cubicBezTo>
                  <a:cubicBezTo>
                    <a:pt x="35" y="4"/>
                    <a:pt x="35" y="6"/>
                    <a:pt x="33" y="7"/>
                  </a:cubicBezTo>
                  <a:cubicBezTo>
                    <a:pt x="25" y="13"/>
                    <a:pt x="15" y="16"/>
                    <a:pt x="4" y="18"/>
                  </a:cubicBezTo>
                  <a:cubicBezTo>
                    <a:pt x="3" y="18"/>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34">
              <a:extLst>
                <a:ext uri="{FF2B5EF4-FFF2-40B4-BE49-F238E27FC236}">
                  <a16:creationId xmlns="" xmlns:a16="http://schemas.microsoft.com/office/drawing/2014/main" id="{DA15A4FB-582C-452B-93DC-369A7E3D52E5}"/>
                </a:ext>
              </a:extLst>
            </p:cNvPr>
            <p:cNvSpPr>
              <a:spLocks/>
            </p:cNvSpPr>
            <p:nvPr/>
          </p:nvSpPr>
          <p:spPr bwMode="auto">
            <a:xfrm>
              <a:off x="432" y="1061"/>
              <a:ext cx="43" cy="38"/>
            </a:xfrm>
            <a:custGeom>
              <a:avLst/>
              <a:gdLst>
                <a:gd name="T0" fmla="*/ 2 w 18"/>
                <a:gd name="T1" fmla="*/ 15 h 16"/>
                <a:gd name="T2" fmla="*/ 1 w 18"/>
                <a:gd name="T3" fmla="*/ 14 h 16"/>
                <a:gd name="T4" fmla="*/ 2 w 18"/>
                <a:gd name="T5" fmla="*/ 9 h 16"/>
                <a:gd name="T6" fmla="*/ 12 w 18"/>
                <a:gd name="T7" fmla="*/ 1 h 16"/>
                <a:gd name="T8" fmla="*/ 17 w 18"/>
                <a:gd name="T9" fmla="*/ 2 h 16"/>
                <a:gd name="T10" fmla="*/ 16 w 18"/>
                <a:gd name="T11" fmla="*/ 7 h 16"/>
                <a:gd name="T12" fmla="*/ 6 w 18"/>
                <a:gd name="T13" fmla="*/ 15 h 16"/>
                <a:gd name="T14" fmla="*/ 2 w 18"/>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16">
                  <a:moveTo>
                    <a:pt x="2" y="15"/>
                  </a:moveTo>
                  <a:cubicBezTo>
                    <a:pt x="2" y="14"/>
                    <a:pt x="1" y="14"/>
                    <a:pt x="1" y="14"/>
                  </a:cubicBezTo>
                  <a:cubicBezTo>
                    <a:pt x="0" y="12"/>
                    <a:pt x="0" y="10"/>
                    <a:pt x="2" y="9"/>
                  </a:cubicBezTo>
                  <a:cubicBezTo>
                    <a:pt x="12" y="1"/>
                    <a:pt x="12" y="1"/>
                    <a:pt x="12" y="1"/>
                  </a:cubicBezTo>
                  <a:cubicBezTo>
                    <a:pt x="14" y="0"/>
                    <a:pt x="16" y="0"/>
                    <a:pt x="17" y="2"/>
                  </a:cubicBezTo>
                  <a:cubicBezTo>
                    <a:pt x="18" y="3"/>
                    <a:pt x="18" y="5"/>
                    <a:pt x="16" y="7"/>
                  </a:cubicBezTo>
                  <a:cubicBezTo>
                    <a:pt x="6" y="15"/>
                    <a:pt x="6" y="15"/>
                    <a:pt x="6" y="15"/>
                  </a:cubicBezTo>
                  <a:cubicBezTo>
                    <a:pt x="5"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a:extLst>
                <a:ext uri="{FF2B5EF4-FFF2-40B4-BE49-F238E27FC236}">
                  <a16:creationId xmlns="" xmlns:a16="http://schemas.microsoft.com/office/drawing/2014/main" id="{A37D6CA3-0C76-497B-9006-5097EEC285DF}"/>
                </a:ext>
              </a:extLst>
            </p:cNvPr>
            <p:cNvSpPr>
              <a:spLocks/>
            </p:cNvSpPr>
            <p:nvPr/>
          </p:nvSpPr>
          <p:spPr bwMode="auto">
            <a:xfrm>
              <a:off x="537" y="1154"/>
              <a:ext cx="48" cy="90"/>
            </a:xfrm>
            <a:custGeom>
              <a:avLst/>
              <a:gdLst>
                <a:gd name="T0" fmla="*/ 2 w 20"/>
                <a:gd name="T1" fmla="*/ 37 h 38"/>
                <a:gd name="T2" fmla="*/ 1 w 20"/>
                <a:gd name="T3" fmla="*/ 33 h 38"/>
                <a:gd name="T4" fmla="*/ 13 w 20"/>
                <a:gd name="T5" fmla="*/ 3 h 38"/>
                <a:gd name="T6" fmla="*/ 17 w 20"/>
                <a:gd name="T7" fmla="*/ 0 h 38"/>
                <a:gd name="T8" fmla="*/ 20 w 20"/>
                <a:gd name="T9" fmla="*/ 5 h 38"/>
                <a:gd name="T10" fmla="*/ 7 w 20"/>
                <a:gd name="T11" fmla="*/ 36 h 38"/>
                <a:gd name="T12" fmla="*/ 3 w 20"/>
                <a:gd name="T13" fmla="*/ 37 h 38"/>
                <a:gd name="T14" fmla="*/ 2 w 20"/>
                <a:gd name="T15" fmla="*/ 37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8">
                  <a:moveTo>
                    <a:pt x="2" y="37"/>
                  </a:moveTo>
                  <a:cubicBezTo>
                    <a:pt x="1" y="36"/>
                    <a:pt x="0" y="34"/>
                    <a:pt x="1" y="33"/>
                  </a:cubicBezTo>
                  <a:cubicBezTo>
                    <a:pt x="6" y="23"/>
                    <a:pt x="10" y="13"/>
                    <a:pt x="13" y="3"/>
                  </a:cubicBezTo>
                  <a:cubicBezTo>
                    <a:pt x="14" y="1"/>
                    <a:pt x="16" y="0"/>
                    <a:pt x="17" y="0"/>
                  </a:cubicBezTo>
                  <a:cubicBezTo>
                    <a:pt x="19" y="1"/>
                    <a:pt x="20" y="3"/>
                    <a:pt x="20" y="5"/>
                  </a:cubicBezTo>
                  <a:cubicBezTo>
                    <a:pt x="17" y="16"/>
                    <a:pt x="13" y="26"/>
                    <a:pt x="7" y="36"/>
                  </a:cubicBezTo>
                  <a:cubicBezTo>
                    <a:pt x="7" y="38"/>
                    <a:pt x="4" y="38"/>
                    <a:pt x="3" y="37"/>
                  </a:cubicBezTo>
                  <a:cubicBezTo>
                    <a:pt x="3" y="37"/>
                    <a:pt x="3" y="37"/>
                    <a:pt x="2" y="3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6">
              <a:extLst>
                <a:ext uri="{FF2B5EF4-FFF2-40B4-BE49-F238E27FC236}">
                  <a16:creationId xmlns="" xmlns:a16="http://schemas.microsoft.com/office/drawing/2014/main" id="{DDEFEF98-B275-4CA1-9A67-BD1B9F1303BC}"/>
                </a:ext>
              </a:extLst>
            </p:cNvPr>
            <p:cNvSpPr>
              <a:spLocks/>
            </p:cNvSpPr>
            <p:nvPr/>
          </p:nvSpPr>
          <p:spPr bwMode="auto">
            <a:xfrm>
              <a:off x="668" y="1206"/>
              <a:ext cx="29" cy="43"/>
            </a:xfrm>
            <a:custGeom>
              <a:avLst/>
              <a:gdLst>
                <a:gd name="T0" fmla="*/ 2 w 12"/>
                <a:gd name="T1" fmla="*/ 17 h 18"/>
                <a:gd name="T2" fmla="*/ 1 w 12"/>
                <a:gd name="T3" fmla="*/ 13 h 18"/>
                <a:gd name="T4" fmla="*/ 5 w 12"/>
                <a:gd name="T5" fmla="*/ 2 h 18"/>
                <a:gd name="T6" fmla="*/ 9 w 12"/>
                <a:gd name="T7" fmla="*/ 0 h 18"/>
                <a:gd name="T8" fmla="*/ 11 w 12"/>
                <a:gd name="T9" fmla="*/ 5 h 18"/>
                <a:gd name="T10" fmla="*/ 7 w 12"/>
                <a:gd name="T11" fmla="*/ 15 h 18"/>
                <a:gd name="T12" fmla="*/ 3 w 12"/>
                <a:gd name="T13" fmla="*/ 17 h 18"/>
                <a:gd name="T14" fmla="*/ 2 w 12"/>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2" y="17"/>
                  </a:moveTo>
                  <a:cubicBezTo>
                    <a:pt x="1" y="16"/>
                    <a:pt x="0" y="14"/>
                    <a:pt x="1" y="13"/>
                  </a:cubicBezTo>
                  <a:cubicBezTo>
                    <a:pt x="5" y="2"/>
                    <a:pt x="5" y="2"/>
                    <a:pt x="5" y="2"/>
                  </a:cubicBezTo>
                  <a:cubicBezTo>
                    <a:pt x="5" y="1"/>
                    <a:pt x="7" y="0"/>
                    <a:pt x="9" y="0"/>
                  </a:cubicBezTo>
                  <a:cubicBezTo>
                    <a:pt x="11" y="1"/>
                    <a:pt x="12" y="3"/>
                    <a:pt x="11" y="5"/>
                  </a:cubicBezTo>
                  <a:cubicBezTo>
                    <a:pt x="7" y="15"/>
                    <a:pt x="7" y="15"/>
                    <a:pt x="7" y="15"/>
                  </a:cubicBezTo>
                  <a:cubicBezTo>
                    <a:pt x="6" y="17"/>
                    <a:pt x="4" y="18"/>
                    <a:pt x="3" y="17"/>
                  </a:cubicBezTo>
                  <a:cubicBezTo>
                    <a:pt x="2" y="17"/>
                    <a:pt x="2"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6" name="Freeform 37">
              <a:extLst>
                <a:ext uri="{FF2B5EF4-FFF2-40B4-BE49-F238E27FC236}">
                  <a16:creationId xmlns="" xmlns:a16="http://schemas.microsoft.com/office/drawing/2014/main" id="{58301109-CBF1-45C1-88F1-84940B6CDDE4}"/>
                </a:ext>
              </a:extLst>
            </p:cNvPr>
            <p:cNvSpPr>
              <a:spLocks/>
            </p:cNvSpPr>
            <p:nvPr/>
          </p:nvSpPr>
          <p:spPr bwMode="auto">
            <a:xfrm>
              <a:off x="1166" y="546"/>
              <a:ext cx="58" cy="36"/>
            </a:xfrm>
            <a:custGeom>
              <a:avLst/>
              <a:gdLst>
                <a:gd name="T0" fmla="*/ 2 w 24"/>
                <a:gd name="T1" fmla="*/ 14 h 15"/>
                <a:gd name="T2" fmla="*/ 2 w 24"/>
                <a:gd name="T3" fmla="*/ 13 h 15"/>
                <a:gd name="T4" fmla="*/ 2 w 24"/>
                <a:gd name="T5" fmla="*/ 8 h 15"/>
                <a:gd name="T6" fmla="*/ 19 w 24"/>
                <a:gd name="T7" fmla="*/ 1 h 15"/>
                <a:gd name="T8" fmla="*/ 23 w 24"/>
                <a:gd name="T9" fmla="*/ 3 h 15"/>
                <a:gd name="T10" fmla="*/ 21 w 24"/>
                <a:gd name="T11" fmla="*/ 7 h 15"/>
                <a:gd name="T12" fmla="*/ 7 w 24"/>
                <a:gd name="T13" fmla="*/ 14 h 15"/>
                <a:gd name="T14" fmla="*/ 2 w 24"/>
                <a:gd name="T15" fmla="*/ 14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5">
                  <a:moveTo>
                    <a:pt x="2" y="14"/>
                  </a:moveTo>
                  <a:cubicBezTo>
                    <a:pt x="2" y="14"/>
                    <a:pt x="2" y="14"/>
                    <a:pt x="2" y="13"/>
                  </a:cubicBezTo>
                  <a:cubicBezTo>
                    <a:pt x="0" y="12"/>
                    <a:pt x="1" y="10"/>
                    <a:pt x="2" y="8"/>
                  </a:cubicBezTo>
                  <a:cubicBezTo>
                    <a:pt x="7" y="5"/>
                    <a:pt x="13" y="2"/>
                    <a:pt x="19" y="1"/>
                  </a:cubicBezTo>
                  <a:cubicBezTo>
                    <a:pt x="21" y="0"/>
                    <a:pt x="23" y="1"/>
                    <a:pt x="23" y="3"/>
                  </a:cubicBezTo>
                  <a:cubicBezTo>
                    <a:pt x="24" y="5"/>
                    <a:pt x="22" y="7"/>
                    <a:pt x="21" y="7"/>
                  </a:cubicBezTo>
                  <a:cubicBezTo>
                    <a:pt x="15" y="9"/>
                    <a:pt x="11" y="11"/>
                    <a:pt x="7" y="14"/>
                  </a:cubicBezTo>
                  <a:cubicBezTo>
                    <a:pt x="5" y="15"/>
                    <a:pt x="4" y="15"/>
                    <a:pt x="2" y="1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7" name="Freeform 38">
              <a:extLst>
                <a:ext uri="{FF2B5EF4-FFF2-40B4-BE49-F238E27FC236}">
                  <a16:creationId xmlns="" xmlns:a16="http://schemas.microsoft.com/office/drawing/2014/main" id="{EEC356D2-5A16-4CB2-9FFD-F6A6054983D1}"/>
                </a:ext>
              </a:extLst>
            </p:cNvPr>
            <p:cNvSpPr>
              <a:spLocks/>
            </p:cNvSpPr>
            <p:nvPr/>
          </p:nvSpPr>
          <p:spPr bwMode="auto">
            <a:xfrm>
              <a:off x="1252" y="744"/>
              <a:ext cx="60" cy="26"/>
            </a:xfrm>
            <a:custGeom>
              <a:avLst/>
              <a:gdLst>
                <a:gd name="T0" fmla="*/ 2 w 25"/>
                <a:gd name="T1" fmla="*/ 10 h 11"/>
                <a:gd name="T2" fmla="*/ 1 w 25"/>
                <a:gd name="T3" fmla="*/ 9 h 11"/>
                <a:gd name="T4" fmla="*/ 3 w 25"/>
                <a:gd name="T5" fmla="*/ 4 h 11"/>
                <a:gd name="T6" fmla="*/ 21 w 25"/>
                <a:gd name="T7" fmla="*/ 0 h 11"/>
                <a:gd name="T8" fmla="*/ 25 w 25"/>
                <a:gd name="T9" fmla="*/ 3 h 11"/>
                <a:gd name="T10" fmla="*/ 21 w 25"/>
                <a:gd name="T11" fmla="*/ 7 h 11"/>
                <a:gd name="T12" fmla="*/ 5 w 25"/>
                <a:gd name="T13" fmla="*/ 11 h 11"/>
                <a:gd name="T14" fmla="*/ 2 w 25"/>
                <a:gd name="T15" fmla="*/ 10 h 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11">
                  <a:moveTo>
                    <a:pt x="2" y="10"/>
                  </a:moveTo>
                  <a:cubicBezTo>
                    <a:pt x="1" y="10"/>
                    <a:pt x="1" y="9"/>
                    <a:pt x="1" y="9"/>
                  </a:cubicBezTo>
                  <a:cubicBezTo>
                    <a:pt x="0" y="7"/>
                    <a:pt x="1" y="5"/>
                    <a:pt x="3" y="4"/>
                  </a:cubicBezTo>
                  <a:cubicBezTo>
                    <a:pt x="8" y="2"/>
                    <a:pt x="15" y="1"/>
                    <a:pt x="21" y="0"/>
                  </a:cubicBezTo>
                  <a:cubicBezTo>
                    <a:pt x="23" y="0"/>
                    <a:pt x="24" y="1"/>
                    <a:pt x="25" y="3"/>
                  </a:cubicBezTo>
                  <a:cubicBezTo>
                    <a:pt x="25" y="5"/>
                    <a:pt x="23" y="7"/>
                    <a:pt x="21" y="7"/>
                  </a:cubicBezTo>
                  <a:cubicBezTo>
                    <a:pt x="16" y="7"/>
                    <a:pt x="10" y="9"/>
                    <a:pt x="5" y="11"/>
                  </a:cubicBezTo>
                  <a:cubicBezTo>
                    <a:pt x="4" y="11"/>
                    <a:pt x="3" y="11"/>
                    <a:pt x="2"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8" name="Freeform 39">
              <a:extLst>
                <a:ext uri="{FF2B5EF4-FFF2-40B4-BE49-F238E27FC236}">
                  <a16:creationId xmlns="" xmlns:a16="http://schemas.microsoft.com/office/drawing/2014/main" id="{66A3E6D6-8340-47F8-B4D1-331A2C2677A4}"/>
                </a:ext>
              </a:extLst>
            </p:cNvPr>
            <p:cNvSpPr>
              <a:spLocks/>
            </p:cNvSpPr>
            <p:nvPr/>
          </p:nvSpPr>
          <p:spPr bwMode="auto">
            <a:xfrm>
              <a:off x="1231" y="977"/>
              <a:ext cx="57" cy="39"/>
            </a:xfrm>
            <a:custGeom>
              <a:avLst/>
              <a:gdLst>
                <a:gd name="T0" fmla="*/ 2 w 24"/>
                <a:gd name="T1" fmla="*/ 7 h 16"/>
                <a:gd name="T2" fmla="*/ 0 w 24"/>
                <a:gd name="T3" fmla="*/ 3 h 16"/>
                <a:gd name="T4" fmla="*/ 5 w 24"/>
                <a:gd name="T5" fmla="*/ 1 h 16"/>
                <a:gd name="T6" fmla="*/ 22 w 24"/>
                <a:gd name="T7" fmla="*/ 9 h 16"/>
                <a:gd name="T8" fmla="*/ 23 w 24"/>
                <a:gd name="T9" fmla="*/ 13 h 16"/>
                <a:gd name="T10" fmla="*/ 19 w 24"/>
                <a:gd name="T11" fmla="*/ 15 h 16"/>
                <a:gd name="T12" fmla="*/ 2 w 24"/>
                <a:gd name="T13" fmla="*/ 7 h 16"/>
                <a:gd name="T14" fmla="*/ 2 w 24"/>
                <a:gd name="T15" fmla="*/ 7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6">
                  <a:moveTo>
                    <a:pt x="2" y="7"/>
                  </a:moveTo>
                  <a:cubicBezTo>
                    <a:pt x="0" y="6"/>
                    <a:pt x="0" y="4"/>
                    <a:pt x="0" y="3"/>
                  </a:cubicBezTo>
                  <a:cubicBezTo>
                    <a:pt x="1" y="1"/>
                    <a:pt x="3" y="0"/>
                    <a:pt x="5" y="1"/>
                  </a:cubicBezTo>
                  <a:cubicBezTo>
                    <a:pt x="22" y="9"/>
                    <a:pt x="22" y="9"/>
                    <a:pt x="22" y="9"/>
                  </a:cubicBezTo>
                  <a:cubicBezTo>
                    <a:pt x="23" y="9"/>
                    <a:pt x="24" y="12"/>
                    <a:pt x="23" y="13"/>
                  </a:cubicBezTo>
                  <a:cubicBezTo>
                    <a:pt x="22" y="15"/>
                    <a:pt x="20" y="16"/>
                    <a:pt x="19" y="15"/>
                  </a:cubicBezTo>
                  <a:cubicBezTo>
                    <a:pt x="2" y="7"/>
                    <a:pt x="2" y="7"/>
                    <a:pt x="2"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9" name="Freeform 40">
              <a:extLst>
                <a:ext uri="{FF2B5EF4-FFF2-40B4-BE49-F238E27FC236}">
                  <a16:creationId xmlns="" xmlns:a16="http://schemas.microsoft.com/office/drawing/2014/main" id="{CFA677FA-2772-47D4-8505-6CA8B600DFF9}"/>
                </a:ext>
              </a:extLst>
            </p:cNvPr>
            <p:cNvSpPr>
              <a:spLocks/>
            </p:cNvSpPr>
            <p:nvPr/>
          </p:nvSpPr>
          <p:spPr bwMode="auto">
            <a:xfrm>
              <a:off x="1073" y="1173"/>
              <a:ext cx="43" cy="60"/>
            </a:xfrm>
            <a:custGeom>
              <a:avLst/>
              <a:gdLst>
                <a:gd name="T0" fmla="*/ 12 w 18"/>
                <a:gd name="T1" fmla="*/ 24 h 25"/>
                <a:gd name="T2" fmla="*/ 12 w 18"/>
                <a:gd name="T3" fmla="*/ 24 h 25"/>
                <a:gd name="T4" fmla="*/ 1 w 18"/>
                <a:gd name="T5" fmla="*/ 4 h 25"/>
                <a:gd name="T6" fmla="*/ 4 w 18"/>
                <a:gd name="T7" fmla="*/ 0 h 25"/>
                <a:gd name="T8" fmla="*/ 8 w 18"/>
                <a:gd name="T9" fmla="*/ 3 h 25"/>
                <a:gd name="T10" fmla="*/ 16 w 18"/>
                <a:gd name="T11" fmla="*/ 19 h 25"/>
                <a:gd name="T12" fmla="*/ 17 w 18"/>
                <a:gd name="T13" fmla="*/ 24 h 25"/>
                <a:gd name="T14" fmla="*/ 12 w 18"/>
                <a:gd name="T15" fmla="*/ 24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 h="25">
                  <a:moveTo>
                    <a:pt x="12" y="24"/>
                  </a:moveTo>
                  <a:cubicBezTo>
                    <a:pt x="12" y="24"/>
                    <a:pt x="12" y="24"/>
                    <a:pt x="12" y="24"/>
                  </a:cubicBezTo>
                  <a:cubicBezTo>
                    <a:pt x="6" y="19"/>
                    <a:pt x="2" y="11"/>
                    <a:pt x="1" y="4"/>
                  </a:cubicBezTo>
                  <a:cubicBezTo>
                    <a:pt x="0" y="2"/>
                    <a:pt x="2" y="0"/>
                    <a:pt x="4" y="0"/>
                  </a:cubicBezTo>
                  <a:cubicBezTo>
                    <a:pt x="6" y="0"/>
                    <a:pt x="7" y="1"/>
                    <a:pt x="8" y="3"/>
                  </a:cubicBezTo>
                  <a:cubicBezTo>
                    <a:pt x="8" y="9"/>
                    <a:pt x="12" y="15"/>
                    <a:pt x="16" y="19"/>
                  </a:cubicBezTo>
                  <a:cubicBezTo>
                    <a:pt x="18" y="20"/>
                    <a:pt x="18" y="22"/>
                    <a:pt x="17" y="24"/>
                  </a:cubicBezTo>
                  <a:cubicBezTo>
                    <a:pt x="16" y="25"/>
                    <a:pt x="14" y="25"/>
                    <a:pt x="12" y="2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0" name="Freeform 41">
              <a:extLst>
                <a:ext uri="{FF2B5EF4-FFF2-40B4-BE49-F238E27FC236}">
                  <a16:creationId xmlns="" xmlns:a16="http://schemas.microsoft.com/office/drawing/2014/main" id="{2A987036-D0C5-4D66-82EA-EA0E4B3E8176}"/>
                </a:ext>
              </a:extLst>
            </p:cNvPr>
            <p:cNvSpPr>
              <a:spLocks/>
            </p:cNvSpPr>
            <p:nvPr/>
          </p:nvSpPr>
          <p:spPr bwMode="auto">
            <a:xfrm>
              <a:off x="859" y="1233"/>
              <a:ext cx="33" cy="54"/>
            </a:xfrm>
            <a:custGeom>
              <a:avLst/>
              <a:gdLst>
                <a:gd name="T0" fmla="*/ 8 w 14"/>
                <a:gd name="T1" fmla="*/ 22 h 23"/>
                <a:gd name="T2" fmla="*/ 7 w 14"/>
                <a:gd name="T3" fmla="*/ 21 h 23"/>
                <a:gd name="T4" fmla="*/ 1 w 14"/>
                <a:gd name="T5" fmla="*/ 5 h 23"/>
                <a:gd name="T6" fmla="*/ 2 w 14"/>
                <a:gd name="T7" fmla="*/ 1 h 23"/>
                <a:gd name="T8" fmla="*/ 7 w 14"/>
                <a:gd name="T9" fmla="*/ 3 h 23"/>
                <a:gd name="T10" fmla="*/ 13 w 14"/>
                <a:gd name="T11" fmla="*/ 18 h 23"/>
                <a:gd name="T12" fmla="*/ 12 w 14"/>
                <a:gd name="T13" fmla="*/ 23 h 23"/>
                <a:gd name="T14" fmla="*/ 8 w 14"/>
                <a:gd name="T15" fmla="*/ 22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23">
                  <a:moveTo>
                    <a:pt x="8" y="22"/>
                  </a:moveTo>
                  <a:cubicBezTo>
                    <a:pt x="8" y="22"/>
                    <a:pt x="7" y="21"/>
                    <a:pt x="7" y="21"/>
                  </a:cubicBezTo>
                  <a:cubicBezTo>
                    <a:pt x="1" y="5"/>
                    <a:pt x="1" y="5"/>
                    <a:pt x="1" y="5"/>
                  </a:cubicBezTo>
                  <a:cubicBezTo>
                    <a:pt x="0" y="3"/>
                    <a:pt x="1" y="1"/>
                    <a:pt x="2" y="1"/>
                  </a:cubicBezTo>
                  <a:cubicBezTo>
                    <a:pt x="4" y="0"/>
                    <a:pt x="6" y="1"/>
                    <a:pt x="7" y="3"/>
                  </a:cubicBezTo>
                  <a:cubicBezTo>
                    <a:pt x="13" y="18"/>
                    <a:pt x="13" y="18"/>
                    <a:pt x="13" y="18"/>
                  </a:cubicBezTo>
                  <a:cubicBezTo>
                    <a:pt x="14" y="20"/>
                    <a:pt x="13" y="22"/>
                    <a:pt x="12" y="23"/>
                  </a:cubicBezTo>
                  <a:cubicBezTo>
                    <a:pt x="10" y="23"/>
                    <a:pt x="9" y="23"/>
                    <a:pt x="8" y="2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1" name="Freeform 42">
              <a:extLst>
                <a:ext uri="{FF2B5EF4-FFF2-40B4-BE49-F238E27FC236}">
                  <a16:creationId xmlns="" xmlns:a16="http://schemas.microsoft.com/office/drawing/2014/main" id="{BE82E35C-9EC5-4F23-9F73-783EF3294571}"/>
                </a:ext>
              </a:extLst>
            </p:cNvPr>
            <p:cNvSpPr>
              <a:spLocks/>
            </p:cNvSpPr>
            <p:nvPr/>
          </p:nvSpPr>
          <p:spPr bwMode="auto">
            <a:xfrm>
              <a:off x="1095" y="338"/>
              <a:ext cx="155" cy="158"/>
            </a:xfrm>
            <a:custGeom>
              <a:avLst/>
              <a:gdLst>
                <a:gd name="T0" fmla="*/ 2 w 65"/>
                <a:gd name="T1" fmla="*/ 66 h 66"/>
                <a:gd name="T2" fmla="*/ 1 w 65"/>
                <a:gd name="T3" fmla="*/ 65 h 66"/>
                <a:gd name="T4" fmla="*/ 1 w 65"/>
                <a:gd name="T5" fmla="*/ 60 h 66"/>
                <a:gd name="T6" fmla="*/ 58 w 65"/>
                <a:gd name="T7" fmla="*/ 2 h 66"/>
                <a:gd name="T8" fmla="*/ 63 w 65"/>
                <a:gd name="T9" fmla="*/ 2 h 66"/>
                <a:gd name="T10" fmla="*/ 63 w 65"/>
                <a:gd name="T11" fmla="*/ 6 h 66"/>
                <a:gd name="T12" fmla="*/ 6 w 65"/>
                <a:gd name="T13" fmla="*/ 65 h 66"/>
                <a:gd name="T14" fmla="*/ 2 w 65"/>
                <a:gd name="T15" fmla="*/ 66 h 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5" h="66">
                  <a:moveTo>
                    <a:pt x="2" y="66"/>
                  </a:moveTo>
                  <a:cubicBezTo>
                    <a:pt x="2" y="65"/>
                    <a:pt x="2" y="65"/>
                    <a:pt x="1" y="65"/>
                  </a:cubicBezTo>
                  <a:cubicBezTo>
                    <a:pt x="0" y="64"/>
                    <a:pt x="0" y="62"/>
                    <a:pt x="1" y="60"/>
                  </a:cubicBezTo>
                  <a:cubicBezTo>
                    <a:pt x="58" y="2"/>
                    <a:pt x="58" y="2"/>
                    <a:pt x="58" y="2"/>
                  </a:cubicBezTo>
                  <a:cubicBezTo>
                    <a:pt x="60" y="0"/>
                    <a:pt x="62" y="0"/>
                    <a:pt x="63" y="2"/>
                  </a:cubicBezTo>
                  <a:cubicBezTo>
                    <a:pt x="65" y="3"/>
                    <a:pt x="65" y="5"/>
                    <a:pt x="63" y="6"/>
                  </a:cubicBezTo>
                  <a:cubicBezTo>
                    <a:pt x="6" y="65"/>
                    <a:pt x="6" y="65"/>
                    <a:pt x="6" y="65"/>
                  </a:cubicBezTo>
                  <a:cubicBezTo>
                    <a:pt x="5" y="66"/>
                    <a:pt x="3" y="66"/>
                    <a:pt x="2" y="6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2" name="Freeform 43">
              <a:extLst>
                <a:ext uri="{FF2B5EF4-FFF2-40B4-BE49-F238E27FC236}">
                  <a16:creationId xmlns="" xmlns:a16="http://schemas.microsoft.com/office/drawing/2014/main" id="{153CEDE8-5D83-4979-ABD9-F4A491BE9670}"/>
                </a:ext>
              </a:extLst>
            </p:cNvPr>
            <p:cNvSpPr>
              <a:spLocks/>
            </p:cNvSpPr>
            <p:nvPr/>
          </p:nvSpPr>
          <p:spPr bwMode="auto">
            <a:xfrm>
              <a:off x="1219" y="563"/>
              <a:ext cx="190" cy="109"/>
            </a:xfrm>
            <a:custGeom>
              <a:avLst/>
              <a:gdLst>
                <a:gd name="T0" fmla="*/ 2 w 80"/>
                <a:gd name="T1" fmla="*/ 46 h 46"/>
                <a:gd name="T2" fmla="*/ 0 w 80"/>
                <a:gd name="T3" fmla="*/ 44 h 46"/>
                <a:gd name="T4" fmla="*/ 3 w 80"/>
                <a:gd name="T5" fmla="*/ 40 h 46"/>
                <a:gd name="T6" fmla="*/ 74 w 80"/>
                <a:gd name="T7" fmla="*/ 2 h 46"/>
                <a:gd name="T8" fmla="*/ 79 w 80"/>
                <a:gd name="T9" fmla="*/ 2 h 46"/>
                <a:gd name="T10" fmla="*/ 78 w 80"/>
                <a:gd name="T11" fmla="*/ 7 h 46"/>
                <a:gd name="T12" fmla="*/ 5 w 80"/>
                <a:gd name="T13" fmla="*/ 46 h 46"/>
                <a:gd name="T14" fmla="*/ 2 w 80"/>
                <a:gd name="T15" fmla="*/ 46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6">
                  <a:moveTo>
                    <a:pt x="2" y="46"/>
                  </a:moveTo>
                  <a:cubicBezTo>
                    <a:pt x="1" y="45"/>
                    <a:pt x="1" y="45"/>
                    <a:pt x="0" y="44"/>
                  </a:cubicBezTo>
                  <a:cubicBezTo>
                    <a:pt x="0" y="42"/>
                    <a:pt x="1" y="40"/>
                    <a:pt x="3" y="40"/>
                  </a:cubicBezTo>
                  <a:cubicBezTo>
                    <a:pt x="29" y="31"/>
                    <a:pt x="53" y="18"/>
                    <a:pt x="74" y="2"/>
                  </a:cubicBezTo>
                  <a:cubicBezTo>
                    <a:pt x="75" y="0"/>
                    <a:pt x="77" y="1"/>
                    <a:pt x="79" y="2"/>
                  </a:cubicBezTo>
                  <a:cubicBezTo>
                    <a:pt x="80" y="4"/>
                    <a:pt x="79" y="6"/>
                    <a:pt x="78" y="7"/>
                  </a:cubicBezTo>
                  <a:cubicBezTo>
                    <a:pt x="56" y="24"/>
                    <a:pt x="32" y="37"/>
                    <a:pt x="5" y="46"/>
                  </a:cubicBezTo>
                  <a:cubicBezTo>
                    <a:pt x="4" y="46"/>
                    <a:pt x="3" y="46"/>
                    <a:pt x="2" y="4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3" name="Freeform 44">
              <a:extLst>
                <a:ext uri="{FF2B5EF4-FFF2-40B4-BE49-F238E27FC236}">
                  <a16:creationId xmlns="" xmlns:a16="http://schemas.microsoft.com/office/drawing/2014/main" id="{718AADE7-1199-4F91-90E2-89C4120A0EC3}"/>
                </a:ext>
              </a:extLst>
            </p:cNvPr>
            <p:cNvSpPr>
              <a:spLocks/>
            </p:cNvSpPr>
            <p:nvPr/>
          </p:nvSpPr>
          <p:spPr bwMode="auto">
            <a:xfrm>
              <a:off x="1257" y="868"/>
              <a:ext cx="169" cy="24"/>
            </a:xfrm>
            <a:custGeom>
              <a:avLst/>
              <a:gdLst>
                <a:gd name="T0" fmla="*/ 1 w 71"/>
                <a:gd name="T1" fmla="*/ 9 h 10"/>
                <a:gd name="T2" fmla="*/ 0 w 71"/>
                <a:gd name="T3" fmla="*/ 6 h 10"/>
                <a:gd name="T4" fmla="*/ 3 w 71"/>
                <a:gd name="T5" fmla="*/ 3 h 10"/>
                <a:gd name="T6" fmla="*/ 67 w 71"/>
                <a:gd name="T7" fmla="*/ 0 h 10"/>
                <a:gd name="T8" fmla="*/ 71 w 71"/>
                <a:gd name="T9" fmla="*/ 4 h 10"/>
                <a:gd name="T10" fmla="*/ 67 w 71"/>
                <a:gd name="T11" fmla="*/ 7 h 10"/>
                <a:gd name="T12" fmla="*/ 3 w 71"/>
                <a:gd name="T13" fmla="*/ 10 h 10"/>
                <a:gd name="T14" fmla="*/ 1 w 71"/>
                <a:gd name="T15" fmla="*/ 9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10">
                  <a:moveTo>
                    <a:pt x="1" y="9"/>
                  </a:moveTo>
                  <a:cubicBezTo>
                    <a:pt x="0" y="9"/>
                    <a:pt x="0" y="8"/>
                    <a:pt x="0" y="6"/>
                  </a:cubicBezTo>
                  <a:cubicBezTo>
                    <a:pt x="0" y="4"/>
                    <a:pt x="1" y="3"/>
                    <a:pt x="3" y="3"/>
                  </a:cubicBezTo>
                  <a:cubicBezTo>
                    <a:pt x="67" y="0"/>
                    <a:pt x="67" y="0"/>
                    <a:pt x="67" y="0"/>
                  </a:cubicBezTo>
                  <a:cubicBezTo>
                    <a:pt x="69" y="0"/>
                    <a:pt x="71" y="2"/>
                    <a:pt x="71" y="4"/>
                  </a:cubicBezTo>
                  <a:cubicBezTo>
                    <a:pt x="71" y="6"/>
                    <a:pt x="69" y="7"/>
                    <a:pt x="67" y="7"/>
                  </a:cubicBezTo>
                  <a:cubicBezTo>
                    <a:pt x="3" y="10"/>
                    <a:pt x="3" y="10"/>
                    <a:pt x="3" y="10"/>
                  </a:cubicBezTo>
                  <a:cubicBezTo>
                    <a:pt x="3" y="10"/>
                    <a:pt x="2" y="10"/>
                    <a:pt x="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4" name="Freeform 45">
              <a:extLst>
                <a:ext uri="{FF2B5EF4-FFF2-40B4-BE49-F238E27FC236}">
                  <a16:creationId xmlns="" xmlns:a16="http://schemas.microsoft.com/office/drawing/2014/main" id="{AD449D6D-B691-4312-BB63-A91E698CECC2}"/>
                </a:ext>
              </a:extLst>
            </p:cNvPr>
            <p:cNvSpPr>
              <a:spLocks/>
            </p:cNvSpPr>
            <p:nvPr/>
          </p:nvSpPr>
          <p:spPr bwMode="auto">
            <a:xfrm>
              <a:off x="1162" y="1099"/>
              <a:ext cx="145" cy="122"/>
            </a:xfrm>
            <a:custGeom>
              <a:avLst/>
              <a:gdLst>
                <a:gd name="T0" fmla="*/ 55 w 61"/>
                <a:gd name="T1" fmla="*/ 50 h 51"/>
                <a:gd name="T2" fmla="*/ 55 w 61"/>
                <a:gd name="T3" fmla="*/ 50 h 51"/>
                <a:gd name="T4" fmla="*/ 2 w 61"/>
                <a:gd name="T5" fmla="*/ 7 h 51"/>
                <a:gd name="T6" fmla="*/ 2 w 61"/>
                <a:gd name="T7" fmla="*/ 2 h 51"/>
                <a:gd name="T8" fmla="*/ 6 w 61"/>
                <a:gd name="T9" fmla="*/ 1 h 51"/>
                <a:gd name="T10" fmla="*/ 59 w 61"/>
                <a:gd name="T11" fmla="*/ 44 h 51"/>
                <a:gd name="T12" fmla="*/ 60 w 61"/>
                <a:gd name="T13" fmla="*/ 49 h 51"/>
                <a:gd name="T14" fmla="*/ 55 w 61"/>
                <a:gd name="T15" fmla="*/ 50 h 5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 h="51">
                  <a:moveTo>
                    <a:pt x="55" y="50"/>
                  </a:moveTo>
                  <a:cubicBezTo>
                    <a:pt x="55" y="50"/>
                    <a:pt x="55" y="50"/>
                    <a:pt x="55" y="50"/>
                  </a:cubicBezTo>
                  <a:cubicBezTo>
                    <a:pt x="37" y="36"/>
                    <a:pt x="19" y="22"/>
                    <a:pt x="2" y="7"/>
                  </a:cubicBezTo>
                  <a:cubicBezTo>
                    <a:pt x="0" y="5"/>
                    <a:pt x="0" y="3"/>
                    <a:pt x="2" y="2"/>
                  </a:cubicBezTo>
                  <a:cubicBezTo>
                    <a:pt x="3" y="0"/>
                    <a:pt x="5" y="0"/>
                    <a:pt x="6" y="1"/>
                  </a:cubicBezTo>
                  <a:cubicBezTo>
                    <a:pt x="23" y="16"/>
                    <a:pt x="41" y="31"/>
                    <a:pt x="59" y="44"/>
                  </a:cubicBezTo>
                  <a:cubicBezTo>
                    <a:pt x="61" y="45"/>
                    <a:pt x="61" y="48"/>
                    <a:pt x="60" y="49"/>
                  </a:cubicBezTo>
                  <a:cubicBezTo>
                    <a:pt x="59" y="51"/>
                    <a:pt x="57" y="51"/>
                    <a:pt x="55" y="5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5" name="Freeform 46">
              <a:extLst>
                <a:ext uri="{FF2B5EF4-FFF2-40B4-BE49-F238E27FC236}">
                  <a16:creationId xmlns="" xmlns:a16="http://schemas.microsoft.com/office/drawing/2014/main" id="{69B72866-BFFA-4634-BB02-C2C3224EF00D}"/>
                </a:ext>
              </a:extLst>
            </p:cNvPr>
            <p:cNvSpPr>
              <a:spLocks/>
            </p:cNvSpPr>
            <p:nvPr/>
          </p:nvSpPr>
          <p:spPr bwMode="auto">
            <a:xfrm>
              <a:off x="969" y="1218"/>
              <a:ext cx="88" cy="205"/>
            </a:xfrm>
            <a:custGeom>
              <a:avLst/>
              <a:gdLst>
                <a:gd name="T0" fmla="*/ 31 w 37"/>
                <a:gd name="T1" fmla="*/ 86 h 86"/>
                <a:gd name="T2" fmla="*/ 30 w 37"/>
                <a:gd name="T3" fmla="*/ 84 h 86"/>
                <a:gd name="T4" fmla="*/ 0 w 37"/>
                <a:gd name="T5" fmla="*/ 4 h 86"/>
                <a:gd name="T6" fmla="*/ 3 w 37"/>
                <a:gd name="T7" fmla="*/ 0 h 86"/>
                <a:gd name="T8" fmla="*/ 7 w 37"/>
                <a:gd name="T9" fmla="*/ 2 h 86"/>
                <a:gd name="T10" fmla="*/ 36 w 37"/>
                <a:gd name="T11" fmla="*/ 81 h 86"/>
                <a:gd name="T12" fmla="*/ 34 w 37"/>
                <a:gd name="T13" fmla="*/ 86 h 86"/>
                <a:gd name="T14" fmla="*/ 31 w 37"/>
                <a:gd name="T15" fmla="*/ 86 h 8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86">
                  <a:moveTo>
                    <a:pt x="31" y="86"/>
                  </a:moveTo>
                  <a:cubicBezTo>
                    <a:pt x="30" y="85"/>
                    <a:pt x="30" y="85"/>
                    <a:pt x="30" y="84"/>
                  </a:cubicBezTo>
                  <a:cubicBezTo>
                    <a:pt x="18" y="57"/>
                    <a:pt x="9" y="32"/>
                    <a:pt x="0" y="4"/>
                  </a:cubicBezTo>
                  <a:cubicBezTo>
                    <a:pt x="0" y="3"/>
                    <a:pt x="1" y="1"/>
                    <a:pt x="3" y="0"/>
                  </a:cubicBezTo>
                  <a:cubicBezTo>
                    <a:pt x="4" y="0"/>
                    <a:pt x="6" y="1"/>
                    <a:pt x="7" y="2"/>
                  </a:cubicBezTo>
                  <a:cubicBezTo>
                    <a:pt x="15" y="30"/>
                    <a:pt x="25" y="55"/>
                    <a:pt x="36" y="81"/>
                  </a:cubicBezTo>
                  <a:cubicBezTo>
                    <a:pt x="37" y="83"/>
                    <a:pt x="36" y="85"/>
                    <a:pt x="34" y="86"/>
                  </a:cubicBezTo>
                  <a:cubicBezTo>
                    <a:pt x="33" y="86"/>
                    <a:pt x="32" y="86"/>
                    <a:pt x="31" y="8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6" name="Freeform 47">
              <a:extLst>
                <a:ext uri="{FF2B5EF4-FFF2-40B4-BE49-F238E27FC236}">
                  <a16:creationId xmlns="" xmlns:a16="http://schemas.microsoft.com/office/drawing/2014/main" id="{A028618F-B39E-409C-9DFF-39253072D286}"/>
                </a:ext>
              </a:extLst>
            </p:cNvPr>
            <p:cNvSpPr>
              <a:spLocks/>
            </p:cNvSpPr>
            <p:nvPr/>
          </p:nvSpPr>
          <p:spPr bwMode="auto">
            <a:xfrm>
              <a:off x="692" y="1221"/>
              <a:ext cx="50" cy="162"/>
            </a:xfrm>
            <a:custGeom>
              <a:avLst/>
              <a:gdLst>
                <a:gd name="T0" fmla="*/ 2 w 21"/>
                <a:gd name="T1" fmla="*/ 67 h 68"/>
                <a:gd name="T2" fmla="*/ 0 w 21"/>
                <a:gd name="T3" fmla="*/ 64 h 68"/>
                <a:gd name="T4" fmla="*/ 14 w 21"/>
                <a:gd name="T5" fmla="*/ 3 h 68"/>
                <a:gd name="T6" fmla="*/ 18 w 21"/>
                <a:gd name="T7" fmla="*/ 0 h 68"/>
                <a:gd name="T8" fmla="*/ 21 w 21"/>
                <a:gd name="T9" fmla="*/ 4 h 68"/>
                <a:gd name="T10" fmla="*/ 7 w 21"/>
                <a:gd name="T11" fmla="*/ 65 h 68"/>
                <a:gd name="T12" fmla="*/ 3 w 21"/>
                <a:gd name="T13" fmla="*/ 68 h 68"/>
                <a:gd name="T14" fmla="*/ 2 w 21"/>
                <a:gd name="T15" fmla="*/ 67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68">
                  <a:moveTo>
                    <a:pt x="2" y="67"/>
                  </a:moveTo>
                  <a:cubicBezTo>
                    <a:pt x="1" y="67"/>
                    <a:pt x="0" y="65"/>
                    <a:pt x="0" y="64"/>
                  </a:cubicBezTo>
                  <a:cubicBezTo>
                    <a:pt x="14" y="3"/>
                    <a:pt x="14" y="3"/>
                    <a:pt x="14" y="3"/>
                  </a:cubicBezTo>
                  <a:cubicBezTo>
                    <a:pt x="14" y="1"/>
                    <a:pt x="16" y="0"/>
                    <a:pt x="18" y="0"/>
                  </a:cubicBezTo>
                  <a:cubicBezTo>
                    <a:pt x="20" y="0"/>
                    <a:pt x="21" y="2"/>
                    <a:pt x="21" y="4"/>
                  </a:cubicBezTo>
                  <a:cubicBezTo>
                    <a:pt x="7" y="65"/>
                    <a:pt x="7" y="65"/>
                    <a:pt x="7" y="65"/>
                  </a:cubicBezTo>
                  <a:cubicBezTo>
                    <a:pt x="7" y="67"/>
                    <a:pt x="5" y="68"/>
                    <a:pt x="3" y="68"/>
                  </a:cubicBezTo>
                  <a:cubicBezTo>
                    <a:pt x="3" y="68"/>
                    <a:pt x="2" y="68"/>
                    <a:pt x="2" y="6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7" name="Freeform 48">
              <a:extLst>
                <a:ext uri="{FF2B5EF4-FFF2-40B4-BE49-F238E27FC236}">
                  <a16:creationId xmlns="" xmlns:a16="http://schemas.microsoft.com/office/drawing/2014/main" id="{B37426BF-DC31-4809-81A0-FC385AD00856}"/>
                </a:ext>
              </a:extLst>
            </p:cNvPr>
            <p:cNvSpPr>
              <a:spLocks noEditPoints="1"/>
            </p:cNvSpPr>
            <p:nvPr/>
          </p:nvSpPr>
          <p:spPr bwMode="auto">
            <a:xfrm>
              <a:off x="1214" y="286"/>
              <a:ext cx="91" cy="81"/>
            </a:xfrm>
            <a:custGeom>
              <a:avLst/>
              <a:gdLst>
                <a:gd name="T0" fmla="*/ 11 w 38"/>
                <a:gd name="T1" fmla="*/ 30 h 34"/>
                <a:gd name="T2" fmla="*/ 7 w 38"/>
                <a:gd name="T3" fmla="*/ 26 h 34"/>
                <a:gd name="T4" fmla="*/ 2 w 38"/>
                <a:gd name="T5" fmla="*/ 8 h 34"/>
                <a:gd name="T6" fmla="*/ 15 w 38"/>
                <a:gd name="T7" fmla="*/ 0 h 34"/>
                <a:gd name="T8" fmla="*/ 36 w 38"/>
                <a:gd name="T9" fmla="*/ 13 h 34"/>
                <a:gd name="T10" fmla="*/ 36 w 38"/>
                <a:gd name="T11" fmla="*/ 25 h 34"/>
                <a:gd name="T12" fmla="*/ 28 w 38"/>
                <a:gd name="T13" fmla="*/ 32 h 34"/>
                <a:gd name="T14" fmla="*/ 28 w 38"/>
                <a:gd name="T15" fmla="*/ 32 h 34"/>
                <a:gd name="T16" fmla="*/ 11 w 38"/>
                <a:gd name="T17" fmla="*/ 30 h 34"/>
                <a:gd name="T18" fmla="*/ 24 w 38"/>
                <a:gd name="T19" fmla="*/ 10 h 34"/>
                <a:gd name="T20" fmla="*/ 15 w 38"/>
                <a:gd name="T21" fmla="*/ 7 h 34"/>
                <a:gd name="T22" fmla="*/ 8 w 38"/>
                <a:gd name="T23" fmla="*/ 10 h 34"/>
                <a:gd name="T24" fmla="*/ 12 w 38"/>
                <a:gd name="T25" fmla="*/ 22 h 34"/>
                <a:gd name="T26" fmla="*/ 26 w 38"/>
                <a:gd name="T27" fmla="*/ 26 h 34"/>
                <a:gd name="T28" fmla="*/ 26 w 38"/>
                <a:gd name="T29" fmla="*/ 26 h 34"/>
                <a:gd name="T30" fmla="*/ 30 w 38"/>
                <a:gd name="T31" fmla="*/ 22 h 34"/>
                <a:gd name="T32" fmla="*/ 29 w 38"/>
                <a:gd name="T33" fmla="*/ 16 h 34"/>
                <a:gd name="T34" fmla="*/ 24 w 38"/>
                <a:gd name="T35" fmla="*/ 1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8" h="34">
                  <a:moveTo>
                    <a:pt x="11" y="30"/>
                  </a:moveTo>
                  <a:cubicBezTo>
                    <a:pt x="9" y="29"/>
                    <a:pt x="8" y="28"/>
                    <a:pt x="7" y="26"/>
                  </a:cubicBezTo>
                  <a:cubicBezTo>
                    <a:pt x="2" y="21"/>
                    <a:pt x="0" y="13"/>
                    <a:pt x="2" y="8"/>
                  </a:cubicBezTo>
                  <a:cubicBezTo>
                    <a:pt x="3" y="5"/>
                    <a:pt x="6" y="0"/>
                    <a:pt x="15" y="0"/>
                  </a:cubicBezTo>
                  <a:cubicBezTo>
                    <a:pt x="23" y="0"/>
                    <a:pt x="32" y="5"/>
                    <a:pt x="36" y="13"/>
                  </a:cubicBezTo>
                  <a:cubicBezTo>
                    <a:pt x="38" y="17"/>
                    <a:pt x="38" y="21"/>
                    <a:pt x="36" y="25"/>
                  </a:cubicBezTo>
                  <a:cubicBezTo>
                    <a:pt x="35" y="28"/>
                    <a:pt x="32" y="31"/>
                    <a:pt x="28" y="32"/>
                  </a:cubicBezTo>
                  <a:cubicBezTo>
                    <a:pt x="28" y="32"/>
                    <a:pt x="28" y="32"/>
                    <a:pt x="28" y="32"/>
                  </a:cubicBezTo>
                  <a:cubicBezTo>
                    <a:pt x="22" y="34"/>
                    <a:pt x="16" y="33"/>
                    <a:pt x="11" y="30"/>
                  </a:cubicBezTo>
                  <a:close/>
                  <a:moveTo>
                    <a:pt x="24" y="10"/>
                  </a:moveTo>
                  <a:cubicBezTo>
                    <a:pt x="21" y="8"/>
                    <a:pt x="18" y="7"/>
                    <a:pt x="15" y="7"/>
                  </a:cubicBezTo>
                  <a:cubicBezTo>
                    <a:pt x="11" y="7"/>
                    <a:pt x="9" y="8"/>
                    <a:pt x="8" y="10"/>
                  </a:cubicBezTo>
                  <a:cubicBezTo>
                    <a:pt x="7" y="13"/>
                    <a:pt x="9" y="18"/>
                    <a:pt x="12" y="22"/>
                  </a:cubicBezTo>
                  <a:cubicBezTo>
                    <a:pt x="14" y="24"/>
                    <a:pt x="19" y="28"/>
                    <a:pt x="26" y="26"/>
                  </a:cubicBezTo>
                  <a:cubicBezTo>
                    <a:pt x="26" y="26"/>
                    <a:pt x="26" y="26"/>
                    <a:pt x="26" y="26"/>
                  </a:cubicBezTo>
                  <a:cubicBezTo>
                    <a:pt x="28" y="25"/>
                    <a:pt x="29" y="24"/>
                    <a:pt x="30" y="22"/>
                  </a:cubicBezTo>
                  <a:cubicBezTo>
                    <a:pt x="31" y="20"/>
                    <a:pt x="30" y="18"/>
                    <a:pt x="29" y="16"/>
                  </a:cubicBezTo>
                  <a:cubicBezTo>
                    <a:pt x="28" y="14"/>
                    <a:pt x="27" y="12"/>
                    <a:pt x="24"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8" name="Freeform 49">
              <a:extLst>
                <a:ext uri="{FF2B5EF4-FFF2-40B4-BE49-F238E27FC236}">
                  <a16:creationId xmlns="" xmlns:a16="http://schemas.microsoft.com/office/drawing/2014/main" id="{4D94C48B-A24F-4369-959D-3918979462DE}"/>
                </a:ext>
              </a:extLst>
            </p:cNvPr>
            <p:cNvSpPr>
              <a:spLocks noEditPoints="1"/>
            </p:cNvSpPr>
            <p:nvPr/>
          </p:nvSpPr>
          <p:spPr bwMode="auto">
            <a:xfrm>
              <a:off x="1381" y="503"/>
              <a:ext cx="95" cy="100"/>
            </a:xfrm>
            <a:custGeom>
              <a:avLst/>
              <a:gdLst>
                <a:gd name="T0" fmla="*/ 14 w 40"/>
                <a:gd name="T1" fmla="*/ 37 h 42"/>
                <a:gd name="T2" fmla="*/ 0 w 40"/>
                <a:gd name="T3" fmla="*/ 17 h 42"/>
                <a:gd name="T4" fmla="*/ 4 w 40"/>
                <a:gd name="T5" fmla="*/ 6 h 42"/>
                <a:gd name="T6" fmla="*/ 23 w 40"/>
                <a:gd name="T7" fmla="*/ 3 h 42"/>
                <a:gd name="T8" fmla="*/ 36 w 40"/>
                <a:gd name="T9" fmla="*/ 15 h 42"/>
                <a:gd name="T10" fmla="*/ 39 w 40"/>
                <a:gd name="T11" fmla="*/ 28 h 42"/>
                <a:gd name="T12" fmla="*/ 32 w 40"/>
                <a:gd name="T13" fmla="*/ 39 h 42"/>
                <a:gd name="T14" fmla="*/ 14 w 40"/>
                <a:gd name="T15" fmla="*/ 37 h 42"/>
                <a:gd name="T16" fmla="*/ 14 w 40"/>
                <a:gd name="T17" fmla="*/ 37 h 42"/>
                <a:gd name="T18" fmla="*/ 24 w 40"/>
                <a:gd name="T19" fmla="*/ 11 h 42"/>
                <a:gd name="T20" fmla="*/ 20 w 40"/>
                <a:gd name="T21" fmla="*/ 9 h 42"/>
                <a:gd name="T22" fmla="*/ 9 w 40"/>
                <a:gd name="T23" fmla="*/ 11 h 42"/>
                <a:gd name="T24" fmla="*/ 7 w 40"/>
                <a:gd name="T25" fmla="*/ 16 h 42"/>
                <a:gd name="T26" fmla="*/ 18 w 40"/>
                <a:gd name="T27" fmla="*/ 31 h 42"/>
                <a:gd name="T28" fmla="*/ 18 w 40"/>
                <a:gd name="T29" fmla="*/ 31 h 42"/>
                <a:gd name="T30" fmla="*/ 18 w 40"/>
                <a:gd name="T31" fmla="*/ 31 h 42"/>
                <a:gd name="T32" fmla="*/ 29 w 40"/>
                <a:gd name="T33" fmla="*/ 33 h 42"/>
                <a:gd name="T34" fmla="*/ 32 w 40"/>
                <a:gd name="T35" fmla="*/ 27 h 42"/>
                <a:gd name="T36" fmla="*/ 30 w 40"/>
                <a:gd name="T37" fmla="*/ 19 h 42"/>
                <a:gd name="T38" fmla="*/ 24 w 40"/>
                <a:gd name="T39" fmla="*/ 11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0" h="42">
                  <a:moveTo>
                    <a:pt x="14" y="37"/>
                  </a:moveTo>
                  <a:cubicBezTo>
                    <a:pt x="8" y="33"/>
                    <a:pt x="1" y="25"/>
                    <a:pt x="0" y="17"/>
                  </a:cubicBezTo>
                  <a:cubicBezTo>
                    <a:pt x="0" y="13"/>
                    <a:pt x="1" y="9"/>
                    <a:pt x="4" y="6"/>
                  </a:cubicBezTo>
                  <a:cubicBezTo>
                    <a:pt x="8" y="2"/>
                    <a:pt x="16" y="0"/>
                    <a:pt x="23" y="3"/>
                  </a:cubicBezTo>
                  <a:cubicBezTo>
                    <a:pt x="28" y="5"/>
                    <a:pt x="33" y="9"/>
                    <a:pt x="36" y="15"/>
                  </a:cubicBezTo>
                  <a:cubicBezTo>
                    <a:pt x="39" y="20"/>
                    <a:pt x="40" y="24"/>
                    <a:pt x="39" y="28"/>
                  </a:cubicBezTo>
                  <a:cubicBezTo>
                    <a:pt x="39" y="33"/>
                    <a:pt x="36" y="37"/>
                    <a:pt x="32" y="39"/>
                  </a:cubicBezTo>
                  <a:cubicBezTo>
                    <a:pt x="27" y="42"/>
                    <a:pt x="20" y="41"/>
                    <a:pt x="14" y="37"/>
                  </a:cubicBezTo>
                  <a:cubicBezTo>
                    <a:pt x="14" y="37"/>
                    <a:pt x="14" y="37"/>
                    <a:pt x="14" y="37"/>
                  </a:cubicBezTo>
                  <a:close/>
                  <a:moveTo>
                    <a:pt x="24" y="11"/>
                  </a:moveTo>
                  <a:cubicBezTo>
                    <a:pt x="23" y="11"/>
                    <a:pt x="22" y="10"/>
                    <a:pt x="20" y="9"/>
                  </a:cubicBezTo>
                  <a:cubicBezTo>
                    <a:pt x="16" y="8"/>
                    <a:pt x="11" y="9"/>
                    <a:pt x="9" y="11"/>
                  </a:cubicBezTo>
                  <a:cubicBezTo>
                    <a:pt x="7" y="13"/>
                    <a:pt x="7" y="14"/>
                    <a:pt x="7" y="16"/>
                  </a:cubicBezTo>
                  <a:cubicBezTo>
                    <a:pt x="7" y="21"/>
                    <a:pt x="13" y="28"/>
                    <a:pt x="18" y="31"/>
                  </a:cubicBezTo>
                  <a:cubicBezTo>
                    <a:pt x="18" y="31"/>
                    <a:pt x="18" y="31"/>
                    <a:pt x="18" y="31"/>
                  </a:cubicBezTo>
                  <a:cubicBezTo>
                    <a:pt x="18" y="31"/>
                    <a:pt x="18" y="31"/>
                    <a:pt x="18" y="31"/>
                  </a:cubicBezTo>
                  <a:cubicBezTo>
                    <a:pt x="21" y="33"/>
                    <a:pt x="26" y="35"/>
                    <a:pt x="29" y="33"/>
                  </a:cubicBezTo>
                  <a:cubicBezTo>
                    <a:pt x="31" y="32"/>
                    <a:pt x="32" y="30"/>
                    <a:pt x="32" y="27"/>
                  </a:cubicBezTo>
                  <a:cubicBezTo>
                    <a:pt x="33" y="24"/>
                    <a:pt x="31" y="21"/>
                    <a:pt x="30" y="19"/>
                  </a:cubicBezTo>
                  <a:cubicBezTo>
                    <a:pt x="29" y="16"/>
                    <a:pt x="27" y="13"/>
                    <a:pt x="24"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50">
              <a:extLst>
                <a:ext uri="{FF2B5EF4-FFF2-40B4-BE49-F238E27FC236}">
                  <a16:creationId xmlns="" xmlns:a16="http://schemas.microsoft.com/office/drawing/2014/main" id="{C21E1CF6-8068-4674-A42D-2A99D0A777E8}"/>
                </a:ext>
              </a:extLst>
            </p:cNvPr>
            <p:cNvSpPr>
              <a:spLocks noEditPoints="1"/>
            </p:cNvSpPr>
            <p:nvPr/>
          </p:nvSpPr>
          <p:spPr bwMode="auto">
            <a:xfrm>
              <a:off x="1409" y="822"/>
              <a:ext cx="82" cy="108"/>
            </a:xfrm>
            <a:custGeom>
              <a:avLst/>
              <a:gdLst>
                <a:gd name="T0" fmla="*/ 8 w 34"/>
                <a:gd name="T1" fmla="*/ 41 h 45"/>
                <a:gd name="T2" fmla="*/ 2 w 34"/>
                <a:gd name="T3" fmla="*/ 33 h 45"/>
                <a:gd name="T4" fmla="*/ 4 w 34"/>
                <a:gd name="T5" fmla="*/ 9 h 45"/>
                <a:gd name="T6" fmla="*/ 14 w 34"/>
                <a:gd name="T7" fmla="*/ 1 h 45"/>
                <a:gd name="T8" fmla="*/ 25 w 34"/>
                <a:gd name="T9" fmla="*/ 5 h 45"/>
                <a:gd name="T10" fmla="*/ 31 w 34"/>
                <a:gd name="T11" fmla="*/ 14 h 45"/>
                <a:gd name="T12" fmla="*/ 28 w 34"/>
                <a:gd name="T13" fmla="*/ 37 h 45"/>
                <a:gd name="T14" fmla="*/ 12 w 34"/>
                <a:gd name="T15" fmla="*/ 43 h 45"/>
                <a:gd name="T16" fmla="*/ 8 w 34"/>
                <a:gd name="T17" fmla="*/ 41 h 45"/>
                <a:gd name="T18" fmla="*/ 20 w 34"/>
                <a:gd name="T19" fmla="*/ 9 h 45"/>
                <a:gd name="T20" fmla="*/ 15 w 34"/>
                <a:gd name="T21" fmla="*/ 8 h 45"/>
                <a:gd name="T22" fmla="*/ 10 w 34"/>
                <a:gd name="T23" fmla="*/ 12 h 45"/>
                <a:gd name="T24" fmla="*/ 9 w 34"/>
                <a:gd name="T25" fmla="*/ 31 h 45"/>
                <a:gd name="T26" fmla="*/ 9 w 34"/>
                <a:gd name="T27" fmla="*/ 31 h 45"/>
                <a:gd name="T28" fmla="*/ 14 w 34"/>
                <a:gd name="T29" fmla="*/ 36 h 45"/>
                <a:gd name="T30" fmla="*/ 22 w 34"/>
                <a:gd name="T31" fmla="*/ 32 h 45"/>
                <a:gd name="T32" fmla="*/ 25 w 34"/>
                <a:gd name="T33" fmla="*/ 16 h 45"/>
                <a:gd name="T34" fmla="*/ 21 w 34"/>
                <a:gd name="T35" fmla="*/ 10 h 45"/>
                <a:gd name="T36" fmla="*/ 20 w 34"/>
                <a:gd name="T37" fmla="*/ 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4" h="45">
                  <a:moveTo>
                    <a:pt x="8" y="41"/>
                  </a:moveTo>
                  <a:cubicBezTo>
                    <a:pt x="6" y="39"/>
                    <a:pt x="4" y="37"/>
                    <a:pt x="2" y="33"/>
                  </a:cubicBezTo>
                  <a:cubicBezTo>
                    <a:pt x="0" y="26"/>
                    <a:pt x="1" y="16"/>
                    <a:pt x="4" y="9"/>
                  </a:cubicBezTo>
                  <a:cubicBezTo>
                    <a:pt x="6" y="5"/>
                    <a:pt x="10" y="2"/>
                    <a:pt x="14" y="1"/>
                  </a:cubicBezTo>
                  <a:cubicBezTo>
                    <a:pt x="18" y="0"/>
                    <a:pt x="22" y="2"/>
                    <a:pt x="25" y="5"/>
                  </a:cubicBezTo>
                  <a:cubicBezTo>
                    <a:pt x="28" y="7"/>
                    <a:pt x="30" y="10"/>
                    <a:pt x="31" y="14"/>
                  </a:cubicBezTo>
                  <a:cubicBezTo>
                    <a:pt x="34" y="22"/>
                    <a:pt x="32" y="30"/>
                    <a:pt x="28" y="37"/>
                  </a:cubicBezTo>
                  <a:cubicBezTo>
                    <a:pt x="24" y="41"/>
                    <a:pt x="18" y="45"/>
                    <a:pt x="12" y="43"/>
                  </a:cubicBezTo>
                  <a:cubicBezTo>
                    <a:pt x="10" y="42"/>
                    <a:pt x="9" y="42"/>
                    <a:pt x="8" y="41"/>
                  </a:cubicBezTo>
                  <a:close/>
                  <a:moveTo>
                    <a:pt x="20" y="9"/>
                  </a:moveTo>
                  <a:cubicBezTo>
                    <a:pt x="19" y="8"/>
                    <a:pt x="17" y="8"/>
                    <a:pt x="15" y="8"/>
                  </a:cubicBezTo>
                  <a:cubicBezTo>
                    <a:pt x="13" y="8"/>
                    <a:pt x="11" y="10"/>
                    <a:pt x="10" y="12"/>
                  </a:cubicBezTo>
                  <a:cubicBezTo>
                    <a:pt x="8" y="18"/>
                    <a:pt x="7" y="26"/>
                    <a:pt x="9" y="31"/>
                  </a:cubicBezTo>
                  <a:cubicBezTo>
                    <a:pt x="9" y="31"/>
                    <a:pt x="9" y="31"/>
                    <a:pt x="9" y="31"/>
                  </a:cubicBezTo>
                  <a:cubicBezTo>
                    <a:pt x="10" y="33"/>
                    <a:pt x="11" y="35"/>
                    <a:pt x="14" y="36"/>
                  </a:cubicBezTo>
                  <a:cubicBezTo>
                    <a:pt x="17" y="37"/>
                    <a:pt x="20" y="35"/>
                    <a:pt x="22" y="32"/>
                  </a:cubicBezTo>
                  <a:cubicBezTo>
                    <a:pt x="26" y="28"/>
                    <a:pt x="27" y="22"/>
                    <a:pt x="25" y="16"/>
                  </a:cubicBezTo>
                  <a:cubicBezTo>
                    <a:pt x="24" y="14"/>
                    <a:pt x="23" y="12"/>
                    <a:pt x="21" y="10"/>
                  </a:cubicBezTo>
                  <a:cubicBezTo>
                    <a:pt x="21" y="10"/>
                    <a:pt x="20" y="10"/>
                    <a:pt x="20"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51">
              <a:extLst>
                <a:ext uri="{FF2B5EF4-FFF2-40B4-BE49-F238E27FC236}">
                  <a16:creationId xmlns="" xmlns:a16="http://schemas.microsoft.com/office/drawing/2014/main" id="{31978CF5-1610-4F0F-A255-BA064ACA4A83}"/>
                </a:ext>
              </a:extLst>
            </p:cNvPr>
            <p:cNvSpPr>
              <a:spLocks noEditPoints="1"/>
            </p:cNvSpPr>
            <p:nvPr/>
          </p:nvSpPr>
          <p:spPr bwMode="auto">
            <a:xfrm>
              <a:off x="1281" y="1166"/>
              <a:ext cx="100" cy="112"/>
            </a:xfrm>
            <a:custGeom>
              <a:avLst/>
              <a:gdLst>
                <a:gd name="T0" fmla="*/ 6 w 42"/>
                <a:gd name="T1" fmla="*/ 42 h 47"/>
                <a:gd name="T2" fmla="*/ 0 w 42"/>
                <a:gd name="T3" fmla="*/ 30 h 47"/>
                <a:gd name="T4" fmla="*/ 18 w 42"/>
                <a:gd name="T5" fmla="*/ 3 h 47"/>
                <a:gd name="T6" fmla="*/ 35 w 42"/>
                <a:gd name="T7" fmla="*/ 3 h 47"/>
                <a:gd name="T8" fmla="*/ 41 w 42"/>
                <a:gd name="T9" fmla="*/ 19 h 47"/>
                <a:gd name="T10" fmla="*/ 29 w 42"/>
                <a:gd name="T11" fmla="*/ 40 h 47"/>
                <a:gd name="T12" fmla="*/ 9 w 42"/>
                <a:gd name="T13" fmla="*/ 43 h 47"/>
                <a:gd name="T14" fmla="*/ 9 w 42"/>
                <a:gd name="T15" fmla="*/ 43 h 47"/>
                <a:gd name="T16" fmla="*/ 6 w 42"/>
                <a:gd name="T17" fmla="*/ 42 h 47"/>
                <a:gd name="T18" fmla="*/ 11 w 42"/>
                <a:gd name="T19" fmla="*/ 40 h 47"/>
                <a:gd name="T20" fmla="*/ 11 w 42"/>
                <a:gd name="T21" fmla="*/ 40 h 47"/>
                <a:gd name="T22" fmla="*/ 31 w 42"/>
                <a:gd name="T23" fmla="*/ 9 h 47"/>
                <a:gd name="T24" fmla="*/ 31 w 42"/>
                <a:gd name="T25" fmla="*/ 9 h 47"/>
                <a:gd name="T26" fmla="*/ 21 w 42"/>
                <a:gd name="T27" fmla="*/ 10 h 47"/>
                <a:gd name="T28" fmla="*/ 7 w 42"/>
                <a:gd name="T29" fmla="*/ 30 h 47"/>
                <a:gd name="T30" fmla="*/ 12 w 42"/>
                <a:gd name="T31" fmla="*/ 37 h 47"/>
                <a:gd name="T32" fmla="*/ 25 w 42"/>
                <a:gd name="T33" fmla="*/ 34 h 47"/>
                <a:gd name="T34" fmla="*/ 34 w 42"/>
                <a:gd name="T35" fmla="*/ 18 h 47"/>
                <a:gd name="T36" fmla="*/ 31 w 42"/>
                <a:gd name="T37" fmla="*/ 9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2" h="47">
                  <a:moveTo>
                    <a:pt x="6" y="42"/>
                  </a:moveTo>
                  <a:cubicBezTo>
                    <a:pt x="1" y="38"/>
                    <a:pt x="0" y="34"/>
                    <a:pt x="0" y="30"/>
                  </a:cubicBezTo>
                  <a:cubicBezTo>
                    <a:pt x="0" y="20"/>
                    <a:pt x="10" y="7"/>
                    <a:pt x="18" y="3"/>
                  </a:cubicBezTo>
                  <a:cubicBezTo>
                    <a:pt x="24" y="0"/>
                    <a:pt x="30" y="0"/>
                    <a:pt x="35" y="3"/>
                  </a:cubicBezTo>
                  <a:cubicBezTo>
                    <a:pt x="39" y="6"/>
                    <a:pt x="42" y="12"/>
                    <a:pt x="41" y="19"/>
                  </a:cubicBezTo>
                  <a:cubicBezTo>
                    <a:pt x="40" y="27"/>
                    <a:pt x="36" y="35"/>
                    <a:pt x="29" y="40"/>
                  </a:cubicBezTo>
                  <a:cubicBezTo>
                    <a:pt x="24" y="44"/>
                    <a:pt x="16" y="47"/>
                    <a:pt x="9" y="43"/>
                  </a:cubicBezTo>
                  <a:cubicBezTo>
                    <a:pt x="9" y="43"/>
                    <a:pt x="9" y="43"/>
                    <a:pt x="9" y="43"/>
                  </a:cubicBezTo>
                  <a:cubicBezTo>
                    <a:pt x="8" y="43"/>
                    <a:pt x="7" y="42"/>
                    <a:pt x="6" y="42"/>
                  </a:cubicBezTo>
                  <a:close/>
                  <a:moveTo>
                    <a:pt x="11" y="40"/>
                  </a:moveTo>
                  <a:cubicBezTo>
                    <a:pt x="11" y="40"/>
                    <a:pt x="11" y="40"/>
                    <a:pt x="11" y="40"/>
                  </a:cubicBezTo>
                  <a:close/>
                  <a:moveTo>
                    <a:pt x="31" y="9"/>
                  </a:moveTo>
                  <a:cubicBezTo>
                    <a:pt x="31" y="9"/>
                    <a:pt x="31" y="9"/>
                    <a:pt x="31" y="9"/>
                  </a:cubicBezTo>
                  <a:cubicBezTo>
                    <a:pt x="28" y="6"/>
                    <a:pt x="23" y="9"/>
                    <a:pt x="21" y="10"/>
                  </a:cubicBezTo>
                  <a:cubicBezTo>
                    <a:pt x="15" y="13"/>
                    <a:pt x="7" y="23"/>
                    <a:pt x="7" y="30"/>
                  </a:cubicBezTo>
                  <a:cubicBezTo>
                    <a:pt x="7" y="33"/>
                    <a:pt x="9" y="35"/>
                    <a:pt x="12" y="37"/>
                  </a:cubicBezTo>
                  <a:cubicBezTo>
                    <a:pt x="17" y="39"/>
                    <a:pt x="22" y="37"/>
                    <a:pt x="25" y="34"/>
                  </a:cubicBezTo>
                  <a:cubicBezTo>
                    <a:pt x="30" y="30"/>
                    <a:pt x="33" y="24"/>
                    <a:pt x="34" y="18"/>
                  </a:cubicBezTo>
                  <a:cubicBezTo>
                    <a:pt x="34" y="15"/>
                    <a:pt x="34" y="11"/>
                    <a:pt x="31"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52">
              <a:extLst>
                <a:ext uri="{FF2B5EF4-FFF2-40B4-BE49-F238E27FC236}">
                  <a16:creationId xmlns="" xmlns:a16="http://schemas.microsoft.com/office/drawing/2014/main" id="{9FAAA226-3181-44B3-AC28-F1A81530794E}"/>
                </a:ext>
              </a:extLst>
            </p:cNvPr>
            <p:cNvSpPr>
              <a:spLocks noEditPoints="1"/>
            </p:cNvSpPr>
            <p:nvPr/>
          </p:nvSpPr>
          <p:spPr bwMode="auto">
            <a:xfrm>
              <a:off x="999" y="1402"/>
              <a:ext cx="115" cy="90"/>
            </a:xfrm>
            <a:custGeom>
              <a:avLst/>
              <a:gdLst>
                <a:gd name="T0" fmla="*/ 7 w 48"/>
                <a:gd name="T1" fmla="*/ 33 h 38"/>
                <a:gd name="T2" fmla="*/ 6 w 48"/>
                <a:gd name="T3" fmla="*/ 33 h 38"/>
                <a:gd name="T4" fmla="*/ 0 w 48"/>
                <a:gd name="T5" fmla="*/ 21 h 38"/>
                <a:gd name="T6" fmla="*/ 25 w 48"/>
                <a:gd name="T7" fmla="*/ 1 h 38"/>
                <a:gd name="T8" fmla="*/ 47 w 48"/>
                <a:gd name="T9" fmla="*/ 13 h 38"/>
                <a:gd name="T10" fmla="*/ 43 w 48"/>
                <a:gd name="T11" fmla="*/ 26 h 38"/>
                <a:gd name="T12" fmla="*/ 18 w 48"/>
                <a:gd name="T13" fmla="*/ 37 h 38"/>
                <a:gd name="T14" fmla="*/ 7 w 48"/>
                <a:gd name="T15" fmla="*/ 33 h 38"/>
                <a:gd name="T16" fmla="*/ 37 w 48"/>
                <a:gd name="T17" fmla="*/ 10 h 38"/>
                <a:gd name="T18" fmla="*/ 26 w 48"/>
                <a:gd name="T19" fmla="*/ 8 h 38"/>
                <a:gd name="T20" fmla="*/ 7 w 48"/>
                <a:gd name="T21" fmla="*/ 21 h 38"/>
                <a:gd name="T22" fmla="*/ 7 w 48"/>
                <a:gd name="T23" fmla="*/ 21 h 38"/>
                <a:gd name="T24" fmla="*/ 10 w 48"/>
                <a:gd name="T25" fmla="*/ 27 h 38"/>
                <a:gd name="T26" fmla="*/ 18 w 48"/>
                <a:gd name="T27" fmla="*/ 30 h 38"/>
                <a:gd name="T28" fmla="*/ 37 w 48"/>
                <a:gd name="T29" fmla="*/ 22 h 38"/>
                <a:gd name="T30" fmla="*/ 40 w 48"/>
                <a:gd name="T31" fmla="*/ 14 h 38"/>
                <a:gd name="T32" fmla="*/ 37 w 48"/>
                <a:gd name="T33" fmla="*/ 1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8" h="38">
                  <a:moveTo>
                    <a:pt x="7" y="33"/>
                  </a:moveTo>
                  <a:cubicBezTo>
                    <a:pt x="7" y="33"/>
                    <a:pt x="6" y="33"/>
                    <a:pt x="6" y="33"/>
                  </a:cubicBezTo>
                  <a:cubicBezTo>
                    <a:pt x="3" y="30"/>
                    <a:pt x="0" y="26"/>
                    <a:pt x="0" y="21"/>
                  </a:cubicBezTo>
                  <a:cubicBezTo>
                    <a:pt x="0" y="11"/>
                    <a:pt x="13" y="3"/>
                    <a:pt x="25" y="1"/>
                  </a:cubicBezTo>
                  <a:cubicBezTo>
                    <a:pt x="36" y="0"/>
                    <a:pt x="44" y="4"/>
                    <a:pt x="47" y="13"/>
                  </a:cubicBezTo>
                  <a:cubicBezTo>
                    <a:pt x="48" y="17"/>
                    <a:pt x="46" y="22"/>
                    <a:pt x="43" y="26"/>
                  </a:cubicBezTo>
                  <a:cubicBezTo>
                    <a:pt x="37" y="34"/>
                    <a:pt x="27" y="38"/>
                    <a:pt x="18" y="37"/>
                  </a:cubicBezTo>
                  <a:cubicBezTo>
                    <a:pt x="13" y="36"/>
                    <a:pt x="10" y="35"/>
                    <a:pt x="7" y="33"/>
                  </a:cubicBezTo>
                  <a:close/>
                  <a:moveTo>
                    <a:pt x="37" y="10"/>
                  </a:moveTo>
                  <a:cubicBezTo>
                    <a:pt x="33" y="8"/>
                    <a:pt x="29" y="8"/>
                    <a:pt x="26" y="8"/>
                  </a:cubicBezTo>
                  <a:cubicBezTo>
                    <a:pt x="16" y="9"/>
                    <a:pt x="7" y="16"/>
                    <a:pt x="7" y="21"/>
                  </a:cubicBezTo>
                  <a:cubicBezTo>
                    <a:pt x="7" y="21"/>
                    <a:pt x="7" y="21"/>
                    <a:pt x="7" y="21"/>
                  </a:cubicBezTo>
                  <a:cubicBezTo>
                    <a:pt x="7" y="23"/>
                    <a:pt x="8" y="25"/>
                    <a:pt x="10" y="27"/>
                  </a:cubicBezTo>
                  <a:cubicBezTo>
                    <a:pt x="12" y="28"/>
                    <a:pt x="15" y="29"/>
                    <a:pt x="18" y="30"/>
                  </a:cubicBezTo>
                  <a:cubicBezTo>
                    <a:pt x="26" y="31"/>
                    <a:pt x="33" y="28"/>
                    <a:pt x="37" y="22"/>
                  </a:cubicBezTo>
                  <a:cubicBezTo>
                    <a:pt x="38" y="21"/>
                    <a:pt x="41" y="17"/>
                    <a:pt x="40" y="14"/>
                  </a:cubicBezTo>
                  <a:cubicBezTo>
                    <a:pt x="39" y="12"/>
                    <a:pt x="38" y="11"/>
                    <a:pt x="37" y="1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2" name="Freeform 53">
              <a:extLst>
                <a:ext uri="{FF2B5EF4-FFF2-40B4-BE49-F238E27FC236}">
                  <a16:creationId xmlns="" xmlns:a16="http://schemas.microsoft.com/office/drawing/2014/main" id="{B08C719B-4606-418A-8384-4BD73E92BC05}"/>
                </a:ext>
              </a:extLst>
            </p:cNvPr>
            <p:cNvSpPr>
              <a:spLocks noEditPoints="1"/>
            </p:cNvSpPr>
            <p:nvPr/>
          </p:nvSpPr>
          <p:spPr bwMode="auto">
            <a:xfrm>
              <a:off x="649" y="1364"/>
              <a:ext cx="110" cy="88"/>
            </a:xfrm>
            <a:custGeom>
              <a:avLst/>
              <a:gdLst>
                <a:gd name="T0" fmla="*/ 12 w 46"/>
                <a:gd name="T1" fmla="*/ 28 h 37"/>
                <a:gd name="T2" fmla="*/ 4 w 46"/>
                <a:gd name="T3" fmla="*/ 22 h 37"/>
                <a:gd name="T4" fmla="*/ 0 w 46"/>
                <a:gd name="T5" fmla="*/ 11 h 37"/>
                <a:gd name="T6" fmla="*/ 8 w 46"/>
                <a:gd name="T7" fmla="*/ 3 h 37"/>
                <a:gd name="T8" fmla="*/ 8 w 46"/>
                <a:gd name="T9" fmla="*/ 3 h 37"/>
                <a:gd name="T10" fmla="*/ 35 w 46"/>
                <a:gd name="T11" fmla="*/ 6 h 37"/>
                <a:gd name="T12" fmla="*/ 45 w 46"/>
                <a:gd name="T13" fmla="*/ 19 h 37"/>
                <a:gd name="T14" fmla="*/ 36 w 46"/>
                <a:gd name="T15" fmla="*/ 35 h 37"/>
                <a:gd name="T16" fmla="*/ 12 w 46"/>
                <a:gd name="T17" fmla="*/ 28 h 37"/>
                <a:gd name="T18" fmla="*/ 33 w 46"/>
                <a:gd name="T19" fmla="*/ 13 h 37"/>
                <a:gd name="T20" fmla="*/ 31 w 46"/>
                <a:gd name="T21" fmla="*/ 12 h 37"/>
                <a:gd name="T22" fmla="*/ 11 w 46"/>
                <a:gd name="T23" fmla="*/ 10 h 37"/>
                <a:gd name="T24" fmla="*/ 11 w 46"/>
                <a:gd name="T25" fmla="*/ 10 h 37"/>
                <a:gd name="T26" fmla="*/ 7 w 46"/>
                <a:gd name="T27" fmla="*/ 13 h 37"/>
                <a:gd name="T28" fmla="*/ 9 w 46"/>
                <a:gd name="T29" fmla="*/ 17 h 37"/>
                <a:gd name="T30" fmla="*/ 34 w 46"/>
                <a:gd name="T31" fmla="*/ 28 h 37"/>
                <a:gd name="T32" fmla="*/ 38 w 46"/>
                <a:gd name="T33" fmla="*/ 20 h 37"/>
                <a:gd name="T34" fmla="*/ 33 w 46"/>
                <a:gd name="T35" fmla="*/ 13 h 37"/>
                <a:gd name="T36" fmla="*/ 10 w 46"/>
                <a:gd name="T37" fmla="*/ 6 h 37"/>
                <a:gd name="T38" fmla="*/ 10 w 46"/>
                <a:gd name="T39" fmla="*/ 6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37">
                  <a:moveTo>
                    <a:pt x="12" y="28"/>
                  </a:moveTo>
                  <a:cubicBezTo>
                    <a:pt x="9" y="26"/>
                    <a:pt x="6" y="24"/>
                    <a:pt x="4" y="22"/>
                  </a:cubicBezTo>
                  <a:cubicBezTo>
                    <a:pt x="1" y="18"/>
                    <a:pt x="0" y="15"/>
                    <a:pt x="0" y="11"/>
                  </a:cubicBezTo>
                  <a:cubicBezTo>
                    <a:pt x="1" y="8"/>
                    <a:pt x="4" y="5"/>
                    <a:pt x="8" y="3"/>
                  </a:cubicBezTo>
                  <a:cubicBezTo>
                    <a:pt x="8" y="3"/>
                    <a:pt x="8" y="3"/>
                    <a:pt x="8" y="3"/>
                  </a:cubicBezTo>
                  <a:cubicBezTo>
                    <a:pt x="16" y="0"/>
                    <a:pt x="27" y="1"/>
                    <a:pt x="35" y="6"/>
                  </a:cubicBezTo>
                  <a:cubicBezTo>
                    <a:pt x="41" y="9"/>
                    <a:pt x="44" y="14"/>
                    <a:pt x="45" y="19"/>
                  </a:cubicBezTo>
                  <a:cubicBezTo>
                    <a:pt x="46" y="26"/>
                    <a:pt x="43" y="33"/>
                    <a:pt x="36" y="35"/>
                  </a:cubicBezTo>
                  <a:cubicBezTo>
                    <a:pt x="27" y="37"/>
                    <a:pt x="18" y="33"/>
                    <a:pt x="12" y="28"/>
                  </a:cubicBezTo>
                  <a:close/>
                  <a:moveTo>
                    <a:pt x="33" y="13"/>
                  </a:moveTo>
                  <a:cubicBezTo>
                    <a:pt x="32" y="12"/>
                    <a:pt x="32" y="12"/>
                    <a:pt x="31" y="12"/>
                  </a:cubicBezTo>
                  <a:cubicBezTo>
                    <a:pt x="25" y="8"/>
                    <a:pt x="16" y="7"/>
                    <a:pt x="11" y="10"/>
                  </a:cubicBezTo>
                  <a:cubicBezTo>
                    <a:pt x="11" y="10"/>
                    <a:pt x="11" y="10"/>
                    <a:pt x="11" y="10"/>
                  </a:cubicBezTo>
                  <a:cubicBezTo>
                    <a:pt x="9" y="10"/>
                    <a:pt x="7" y="11"/>
                    <a:pt x="7" y="13"/>
                  </a:cubicBezTo>
                  <a:cubicBezTo>
                    <a:pt x="7" y="14"/>
                    <a:pt x="8" y="15"/>
                    <a:pt x="9" y="17"/>
                  </a:cubicBezTo>
                  <a:cubicBezTo>
                    <a:pt x="15" y="24"/>
                    <a:pt x="27" y="30"/>
                    <a:pt x="34" y="28"/>
                  </a:cubicBezTo>
                  <a:cubicBezTo>
                    <a:pt x="38" y="27"/>
                    <a:pt x="39" y="23"/>
                    <a:pt x="38" y="20"/>
                  </a:cubicBezTo>
                  <a:cubicBezTo>
                    <a:pt x="38" y="17"/>
                    <a:pt x="35" y="14"/>
                    <a:pt x="33" y="13"/>
                  </a:cubicBezTo>
                  <a:close/>
                  <a:moveTo>
                    <a:pt x="10" y="6"/>
                  </a:moveTo>
                  <a:cubicBezTo>
                    <a:pt x="10" y="6"/>
                    <a:pt x="10" y="6"/>
                    <a:pt x="10"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3" name="Freeform 54">
              <a:extLst>
                <a:ext uri="{FF2B5EF4-FFF2-40B4-BE49-F238E27FC236}">
                  <a16:creationId xmlns="" xmlns:a16="http://schemas.microsoft.com/office/drawing/2014/main" id="{075148A9-7263-4CFC-B4C9-7A693EE9BBF2}"/>
                </a:ext>
              </a:extLst>
            </p:cNvPr>
            <p:cNvSpPr>
              <a:spLocks/>
            </p:cNvSpPr>
            <p:nvPr/>
          </p:nvSpPr>
          <p:spPr bwMode="auto">
            <a:xfrm>
              <a:off x="1045" y="424"/>
              <a:ext cx="38" cy="43"/>
            </a:xfrm>
            <a:custGeom>
              <a:avLst/>
              <a:gdLst>
                <a:gd name="T0" fmla="*/ 2 w 16"/>
                <a:gd name="T1" fmla="*/ 17 h 18"/>
                <a:gd name="T2" fmla="*/ 1 w 16"/>
                <a:gd name="T3" fmla="*/ 12 h 18"/>
                <a:gd name="T4" fmla="*/ 10 w 16"/>
                <a:gd name="T5" fmla="*/ 1 h 18"/>
                <a:gd name="T6" fmla="*/ 15 w 16"/>
                <a:gd name="T7" fmla="*/ 1 h 18"/>
                <a:gd name="T8" fmla="*/ 15 w 16"/>
                <a:gd name="T9" fmla="*/ 6 h 18"/>
                <a:gd name="T10" fmla="*/ 7 w 16"/>
                <a:gd name="T11" fmla="*/ 15 h 18"/>
                <a:gd name="T12" fmla="*/ 3 w 16"/>
                <a:gd name="T13" fmla="*/ 17 h 18"/>
                <a:gd name="T14" fmla="*/ 2 w 16"/>
                <a:gd name="T15" fmla="*/ 17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8">
                  <a:moveTo>
                    <a:pt x="2" y="17"/>
                  </a:moveTo>
                  <a:cubicBezTo>
                    <a:pt x="1" y="16"/>
                    <a:pt x="0" y="14"/>
                    <a:pt x="1" y="12"/>
                  </a:cubicBezTo>
                  <a:cubicBezTo>
                    <a:pt x="3" y="8"/>
                    <a:pt x="6" y="4"/>
                    <a:pt x="10" y="1"/>
                  </a:cubicBezTo>
                  <a:cubicBezTo>
                    <a:pt x="11" y="0"/>
                    <a:pt x="14" y="0"/>
                    <a:pt x="15" y="1"/>
                  </a:cubicBezTo>
                  <a:cubicBezTo>
                    <a:pt x="16" y="3"/>
                    <a:pt x="16" y="5"/>
                    <a:pt x="15" y="6"/>
                  </a:cubicBezTo>
                  <a:cubicBezTo>
                    <a:pt x="12" y="9"/>
                    <a:pt x="9" y="12"/>
                    <a:pt x="7" y="15"/>
                  </a:cubicBezTo>
                  <a:cubicBezTo>
                    <a:pt x="7" y="17"/>
                    <a:pt x="4" y="18"/>
                    <a:pt x="3" y="17"/>
                  </a:cubicBezTo>
                  <a:cubicBezTo>
                    <a:pt x="3" y="17"/>
                    <a:pt x="3" y="17"/>
                    <a:pt x="2"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4" name="Freeform 55">
              <a:extLst>
                <a:ext uri="{FF2B5EF4-FFF2-40B4-BE49-F238E27FC236}">
                  <a16:creationId xmlns="" xmlns:a16="http://schemas.microsoft.com/office/drawing/2014/main" id="{9F62E22E-4FDC-4BB7-8A3E-BEE28948F112}"/>
                </a:ext>
              </a:extLst>
            </p:cNvPr>
            <p:cNvSpPr>
              <a:spLocks/>
            </p:cNvSpPr>
            <p:nvPr/>
          </p:nvSpPr>
          <p:spPr bwMode="auto">
            <a:xfrm>
              <a:off x="1138" y="510"/>
              <a:ext cx="33" cy="33"/>
            </a:xfrm>
            <a:custGeom>
              <a:avLst/>
              <a:gdLst>
                <a:gd name="T0" fmla="*/ 2 w 14"/>
                <a:gd name="T1" fmla="*/ 13 h 14"/>
                <a:gd name="T2" fmla="*/ 2 w 14"/>
                <a:gd name="T3" fmla="*/ 13 h 14"/>
                <a:gd name="T4" fmla="*/ 1 w 14"/>
                <a:gd name="T5" fmla="*/ 8 h 14"/>
                <a:gd name="T6" fmla="*/ 9 w 14"/>
                <a:gd name="T7" fmla="*/ 1 h 14"/>
                <a:gd name="T8" fmla="*/ 13 w 14"/>
                <a:gd name="T9" fmla="*/ 2 h 14"/>
                <a:gd name="T10" fmla="*/ 12 w 14"/>
                <a:gd name="T11" fmla="*/ 7 h 14"/>
                <a:gd name="T12" fmla="*/ 7 w 14"/>
                <a:gd name="T13" fmla="*/ 12 h 14"/>
                <a:gd name="T14" fmla="*/ 2 w 14"/>
                <a:gd name="T15" fmla="*/ 13 h 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 h="14">
                  <a:moveTo>
                    <a:pt x="2" y="13"/>
                  </a:moveTo>
                  <a:cubicBezTo>
                    <a:pt x="2" y="13"/>
                    <a:pt x="2" y="13"/>
                    <a:pt x="2" y="13"/>
                  </a:cubicBezTo>
                  <a:cubicBezTo>
                    <a:pt x="0" y="11"/>
                    <a:pt x="0" y="9"/>
                    <a:pt x="1" y="8"/>
                  </a:cubicBezTo>
                  <a:cubicBezTo>
                    <a:pt x="3" y="5"/>
                    <a:pt x="6" y="3"/>
                    <a:pt x="9" y="1"/>
                  </a:cubicBezTo>
                  <a:cubicBezTo>
                    <a:pt x="10" y="0"/>
                    <a:pt x="12" y="1"/>
                    <a:pt x="13" y="2"/>
                  </a:cubicBezTo>
                  <a:cubicBezTo>
                    <a:pt x="14" y="4"/>
                    <a:pt x="14" y="6"/>
                    <a:pt x="12" y="7"/>
                  </a:cubicBezTo>
                  <a:cubicBezTo>
                    <a:pt x="10" y="8"/>
                    <a:pt x="8" y="10"/>
                    <a:pt x="7" y="12"/>
                  </a:cubicBezTo>
                  <a:cubicBezTo>
                    <a:pt x="6" y="13"/>
                    <a:pt x="3"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5" name="Freeform 56">
              <a:extLst>
                <a:ext uri="{FF2B5EF4-FFF2-40B4-BE49-F238E27FC236}">
                  <a16:creationId xmlns="" xmlns:a16="http://schemas.microsoft.com/office/drawing/2014/main" id="{CD1804D3-05A8-4DC2-9B16-FD78783F66E2}"/>
                </a:ext>
              </a:extLst>
            </p:cNvPr>
            <p:cNvSpPr>
              <a:spLocks/>
            </p:cNvSpPr>
            <p:nvPr/>
          </p:nvSpPr>
          <p:spPr bwMode="auto">
            <a:xfrm>
              <a:off x="1197" y="591"/>
              <a:ext cx="55" cy="38"/>
            </a:xfrm>
            <a:custGeom>
              <a:avLst/>
              <a:gdLst>
                <a:gd name="T0" fmla="*/ 2 w 23"/>
                <a:gd name="T1" fmla="*/ 15 h 16"/>
                <a:gd name="T2" fmla="*/ 1 w 23"/>
                <a:gd name="T3" fmla="*/ 14 h 16"/>
                <a:gd name="T4" fmla="*/ 2 w 23"/>
                <a:gd name="T5" fmla="*/ 9 h 16"/>
                <a:gd name="T6" fmla="*/ 17 w 23"/>
                <a:gd name="T7" fmla="*/ 1 h 16"/>
                <a:gd name="T8" fmla="*/ 22 w 23"/>
                <a:gd name="T9" fmla="*/ 2 h 16"/>
                <a:gd name="T10" fmla="*/ 21 w 23"/>
                <a:gd name="T11" fmla="*/ 7 h 16"/>
                <a:gd name="T12" fmla="*/ 5 w 23"/>
                <a:gd name="T13" fmla="*/ 15 h 16"/>
                <a:gd name="T14" fmla="*/ 2 w 23"/>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16">
                  <a:moveTo>
                    <a:pt x="2" y="15"/>
                  </a:moveTo>
                  <a:cubicBezTo>
                    <a:pt x="1" y="15"/>
                    <a:pt x="1" y="15"/>
                    <a:pt x="1" y="14"/>
                  </a:cubicBezTo>
                  <a:cubicBezTo>
                    <a:pt x="0" y="12"/>
                    <a:pt x="0" y="10"/>
                    <a:pt x="2" y="9"/>
                  </a:cubicBezTo>
                  <a:cubicBezTo>
                    <a:pt x="17" y="1"/>
                    <a:pt x="17" y="1"/>
                    <a:pt x="17" y="1"/>
                  </a:cubicBezTo>
                  <a:cubicBezTo>
                    <a:pt x="19" y="0"/>
                    <a:pt x="21" y="0"/>
                    <a:pt x="22" y="2"/>
                  </a:cubicBezTo>
                  <a:cubicBezTo>
                    <a:pt x="23" y="4"/>
                    <a:pt x="23" y="6"/>
                    <a:pt x="21" y="7"/>
                  </a:cubicBezTo>
                  <a:cubicBezTo>
                    <a:pt x="5" y="15"/>
                    <a:pt x="5" y="15"/>
                    <a:pt x="5" y="15"/>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6" name="Freeform 57">
              <a:extLst>
                <a:ext uri="{FF2B5EF4-FFF2-40B4-BE49-F238E27FC236}">
                  <a16:creationId xmlns="" xmlns:a16="http://schemas.microsoft.com/office/drawing/2014/main" id="{1EB8A778-8B51-4DF4-A622-C8486DA2ACA8}"/>
                </a:ext>
              </a:extLst>
            </p:cNvPr>
            <p:cNvSpPr>
              <a:spLocks/>
            </p:cNvSpPr>
            <p:nvPr/>
          </p:nvSpPr>
          <p:spPr bwMode="auto">
            <a:xfrm>
              <a:off x="1240" y="701"/>
              <a:ext cx="38" cy="28"/>
            </a:xfrm>
            <a:custGeom>
              <a:avLst/>
              <a:gdLst>
                <a:gd name="T0" fmla="*/ 2 w 16"/>
                <a:gd name="T1" fmla="*/ 11 h 12"/>
                <a:gd name="T2" fmla="*/ 1 w 16"/>
                <a:gd name="T3" fmla="*/ 11 h 12"/>
                <a:gd name="T4" fmla="*/ 2 w 16"/>
                <a:gd name="T5" fmla="*/ 6 h 12"/>
                <a:gd name="T6" fmla="*/ 12 w 16"/>
                <a:gd name="T7" fmla="*/ 0 h 12"/>
                <a:gd name="T8" fmla="*/ 16 w 16"/>
                <a:gd name="T9" fmla="*/ 3 h 12"/>
                <a:gd name="T10" fmla="*/ 14 w 16"/>
                <a:gd name="T11" fmla="*/ 7 h 12"/>
                <a:gd name="T12" fmla="*/ 6 w 16"/>
                <a:gd name="T13" fmla="*/ 11 h 12"/>
                <a:gd name="T14" fmla="*/ 2 w 16"/>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2">
                  <a:moveTo>
                    <a:pt x="2" y="11"/>
                  </a:moveTo>
                  <a:cubicBezTo>
                    <a:pt x="2" y="11"/>
                    <a:pt x="2" y="11"/>
                    <a:pt x="1" y="11"/>
                  </a:cubicBezTo>
                  <a:cubicBezTo>
                    <a:pt x="0" y="9"/>
                    <a:pt x="0" y="7"/>
                    <a:pt x="2" y="6"/>
                  </a:cubicBezTo>
                  <a:cubicBezTo>
                    <a:pt x="5" y="3"/>
                    <a:pt x="8" y="2"/>
                    <a:pt x="12" y="0"/>
                  </a:cubicBezTo>
                  <a:cubicBezTo>
                    <a:pt x="13" y="0"/>
                    <a:pt x="15" y="1"/>
                    <a:pt x="16" y="3"/>
                  </a:cubicBezTo>
                  <a:cubicBezTo>
                    <a:pt x="16" y="5"/>
                    <a:pt x="15" y="7"/>
                    <a:pt x="14" y="7"/>
                  </a:cubicBezTo>
                  <a:cubicBezTo>
                    <a:pt x="11" y="8"/>
                    <a:pt x="8" y="9"/>
                    <a:pt x="6" y="11"/>
                  </a:cubicBezTo>
                  <a:cubicBezTo>
                    <a:pt x="5"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7" name="Freeform 58">
              <a:extLst>
                <a:ext uri="{FF2B5EF4-FFF2-40B4-BE49-F238E27FC236}">
                  <a16:creationId xmlns="" xmlns:a16="http://schemas.microsoft.com/office/drawing/2014/main" id="{85BC59CC-6F9E-40E0-A451-D677B9BF058C}"/>
                </a:ext>
              </a:extLst>
            </p:cNvPr>
            <p:cNvSpPr>
              <a:spLocks/>
            </p:cNvSpPr>
            <p:nvPr/>
          </p:nvSpPr>
          <p:spPr bwMode="auto">
            <a:xfrm>
              <a:off x="1255" y="791"/>
              <a:ext cx="81" cy="39"/>
            </a:xfrm>
            <a:custGeom>
              <a:avLst/>
              <a:gdLst>
                <a:gd name="T0" fmla="*/ 2 w 34"/>
                <a:gd name="T1" fmla="*/ 15 h 16"/>
                <a:gd name="T2" fmla="*/ 1 w 34"/>
                <a:gd name="T3" fmla="*/ 14 h 16"/>
                <a:gd name="T4" fmla="*/ 3 w 34"/>
                <a:gd name="T5" fmla="*/ 9 h 16"/>
                <a:gd name="T6" fmla="*/ 29 w 34"/>
                <a:gd name="T7" fmla="*/ 0 h 16"/>
                <a:gd name="T8" fmla="*/ 34 w 34"/>
                <a:gd name="T9" fmla="*/ 3 h 16"/>
                <a:gd name="T10" fmla="*/ 31 w 34"/>
                <a:gd name="T11" fmla="*/ 7 h 16"/>
                <a:gd name="T12" fmla="*/ 5 w 34"/>
                <a:gd name="T13" fmla="*/ 16 h 16"/>
                <a:gd name="T14" fmla="*/ 2 w 34"/>
                <a:gd name="T15" fmla="*/ 15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6">
                  <a:moveTo>
                    <a:pt x="2" y="15"/>
                  </a:moveTo>
                  <a:cubicBezTo>
                    <a:pt x="1" y="15"/>
                    <a:pt x="1" y="14"/>
                    <a:pt x="1" y="14"/>
                  </a:cubicBezTo>
                  <a:cubicBezTo>
                    <a:pt x="0" y="12"/>
                    <a:pt x="1" y="10"/>
                    <a:pt x="3" y="9"/>
                  </a:cubicBezTo>
                  <a:cubicBezTo>
                    <a:pt x="12" y="6"/>
                    <a:pt x="20" y="3"/>
                    <a:pt x="29" y="0"/>
                  </a:cubicBezTo>
                  <a:cubicBezTo>
                    <a:pt x="31" y="0"/>
                    <a:pt x="33" y="1"/>
                    <a:pt x="34" y="3"/>
                  </a:cubicBezTo>
                  <a:cubicBezTo>
                    <a:pt x="34" y="5"/>
                    <a:pt x="33" y="7"/>
                    <a:pt x="31" y="7"/>
                  </a:cubicBezTo>
                  <a:cubicBezTo>
                    <a:pt x="22" y="10"/>
                    <a:pt x="14" y="12"/>
                    <a:pt x="5" y="16"/>
                  </a:cubicBezTo>
                  <a:cubicBezTo>
                    <a:pt x="4" y="16"/>
                    <a:pt x="3" y="16"/>
                    <a:pt x="2" y="15"/>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8" name="Freeform 59">
              <a:extLst>
                <a:ext uri="{FF2B5EF4-FFF2-40B4-BE49-F238E27FC236}">
                  <a16:creationId xmlns="" xmlns:a16="http://schemas.microsoft.com/office/drawing/2014/main" id="{3CE78A36-C69F-46D3-9D53-F764D0628ECC}"/>
                </a:ext>
              </a:extLst>
            </p:cNvPr>
            <p:cNvSpPr>
              <a:spLocks/>
            </p:cNvSpPr>
            <p:nvPr/>
          </p:nvSpPr>
          <p:spPr bwMode="auto">
            <a:xfrm>
              <a:off x="1243" y="930"/>
              <a:ext cx="81" cy="31"/>
            </a:xfrm>
            <a:custGeom>
              <a:avLst/>
              <a:gdLst>
                <a:gd name="T0" fmla="*/ 2 w 34"/>
                <a:gd name="T1" fmla="*/ 7 h 13"/>
                <a:gd name="T2" fmla="*/ 0 w 34"/>
                <a:gd name="T3" fmla="*/ 3 h 13"/>
                <a:gd name="T4" fmla="*/ 4 w 34"/>
                <a:gd name="T5" fmla="*/ 1 h 13"/>
                <a:gd name="T6" fmla="*/ 31 w 34"/>
                <a:gd name="T7" fmla="*/ 6 h 13"/>
                <a:gd name="T8" fmla="*/ 33 w 34"/>
                <a:gd name="T9" fmla="*/ 10 h 13"/>
                <a:gd name="T10" fmla="*/ 29 w 34"/>
                <a:gd name="T11" fmla="*/ 13 h 13"/>
                <a:gd name="T12" fmla="*/ 3 w 34"/>
                <a:gd name="T13" fmla="*/ 7 h 13"/>
                <a:gd name="T14" fmla="*/ 2 w 34"/>
                <a:gd name="T15" fmla="*/ 7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13">
                  <a:moveTo>
                    <a:pt x="2" y="7"/>
                  </a:moveTo>
                  <a:cubicBezTo>
                    <a:pt x="0" y="6"/>
                    <a:pt x="0" y="5"/>
                    <a:pt x="0" y="3"/>
                  </a:cubicBezTo>
                  <a:cubicBezTo>
                    <a:pt x="0" y="2"/>
                    <a:pt x="2" y="0"/>
                    <a:pt x="4" y="1"/>
                  </a:cubicBezTo>
                  <a:cubicBezTo>
                    <a:pt x="13" y="2"/>
                    <a:pt x="22" y="4"/>
                    <a:pt x="31" y="6"/>
                  </a:cubicBezTo>
                  <a:cubicBezTo>
                    <a:pt x="33" y="7"/>
                    <a:pt x="34" y="8"/>
                    <a:pt x="33" y="10"/>
                  </a:cubicBezTo>
                  <a:cubicBezTo>
                    <a:pt x="33" y="12"/>
                    <a:pt x="31" y="13"/>
                    <a:pt x="29" y="13"/>
                  </a:cubicBezTo>
                  <a:cubicBezTo>
                    <a:pt x="20" y="11"/>
                    <a:pt x="12" y="9"/>
                    <a:pt x="3" y="7"/>
                  </a:cubicBezTo>
                  <a:cubicBezTo>
                    <a:pt x="2" y="7"/>
                    <a:pt x="2" y="7"/>
                    <a:pt x="2" y="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9" name="Freeform 60">
              <a:extLst>
                <a:ext uri="{FF2B5EF4-FFF2-40B4-BE49-F238E27FC236}">
                  <a16:creationId xmlns="" xmlns:a16="http://schemas.microsoft.com/office/drawing/2014/main" id="{B05ECC65-ECCF-45B7-AE5F-EE892AAE28E1}"/>
                </a:ext>
              </a:extLst>
            </p:cNvPr>
            <p:cNvSpPr>
              <a:spLocks/>
            </p:cNvSpPr>
            <p:nvPr/>
          </p:nvSpPr>
          <p:spPr bwMode="auto">
            <a:xfrm>
              <a:off x="1202" y="1044"/>
              <a:ext cx="36" cy="29"/>
            </a:xfrm>
            <a:custGeom>
              <a:avLst/>
              <a:gdLst>
                <a:gd name="T0" fmla="*/ 2 w 15"/>
                <a:gd name="T1" fmla="*/ 6 h 12"/>
                <a:gd name="T2" fmla="*/ 0 w 15"/>
                <a:gd name="T3" fmla="*/ 2 h 12"/>
                <a:gd name="T4" fmla="*/ 5 w 15"/>
                <a:gd name="T5" fmla="*/ 0 h 12"/>
                <a:gd name="T6" fmla="*/ 13 w 15"/>
                <a:gd name="T7" fmla="*/ 5 h 12"/>
                <a:gd name="T8" fmla="*/ 14 w 15"/>
                <a:gd name="T9" fmla="*/ 10 h 12"/>
                <a:gd name="T10" fmla="*/ 9 w 15"/>
                <a:gd name="T11" fmla="*/ 11 h 12"/>
                <a:gd name="T12" fmla="*/ 9 w 15"/>
                <a:gd name="T13" fmla="*/ 11 h 12"/>
                <a:gd name="T14" fmla="*/ 2 w 15"/>
                <a:gd name="T15" fmla="*/ 7 h 12"/>
                <a:gd name="T16" fmla="*/ 2 w 15"/>
                <a:gd name="T17" fmla="*/ 6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2">
                  <a:moveTo>
                    <a:pt x="2" y="6"/>
                  </a:moveTo>
                  <a:cubicBezTo>
                    <a:pt x="0" y="6"/>
                    <a:pt x="0" y="4"/>
                    <a:pt x="0" y="2"/>
                  </a:cubicBezTo>
                  <a:cubicBezTo>
                    <a:pt x="1" y="1"/>
                    <a:pt x="3" y="0"/>
                    <a:pt x="5" y="0"/>
                  </a:cubicBezTo>
                  <a:cubicBezTo>
                    <a:pt x="8" y="2"/>
                    <a:pt x="11" y="3"/>
                    <a:pt x="13" y="5"/>
                  </a:cubicBezTo>
                  <a:cubicBezTo>
                    <a:pt x="15" y="6"/>
                    <a:pt x="15" y="8"/>
                    <a:pt x="14" y="10"/>
                  </a:cubicBezTo>
                  <a:cubicBezTo>
                    <a:pt x="13" y="11"/>
                    <a:pt x="11" y="12"/>
                    <a:pt x="9" y="11"/>
                  </a:cubicBezTo>
                  <a:cubicBezTo>
                    <a:pt x="9" y="11"/>
                    <a:pt x="9" y="11"/>
                    <a:pt x="9" y="11"/>
                  </a:cubicBezTo>
                  <a:cubicBezTo>
                    <a:pt x="7" y="9"/>
                    <a:pt x="5" y="8"/>
                    <a:pt x="2" y="7"/>
                  </a:cubicBezTo>
                  <a:cubicBezTo>
                    <a:pt x="2" y="7"/>
                    <a:pt x="2" y="7"/>
                    <a:pt x="2" y="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0" name="Freeform 61">
              <a:extLst>
                <a:ext uri="{FF2B5EF4-FFF2-40B4-BE49-F238E27FC236}">
                  <a16:creationId xmlns="" xmlns:a16="http://schemas.microsoft.com/office/drawing/2014/main" id="{D2E1F65D-C9F1-4F34-A919-15779A2E89D4}"/>
                </a:ext>
              </a:extLst>
            </p:cNvPr>
            <p:cNvSpPr>
              <a:spLocks/>
            </p:cNvSpPr>
            <p:nvPr/>
          </p:nvSpPr>
          <p:spPr bwMode="auto">
            <a:xfrm>
              <a:off x="1121" y="1132"/>
              <a:ext cx="72" cy="74"/>
            </a:xfrm>
            <a:custGeom>
              <a:avLst/>
              <a:gdLst>
                <a:gd name="T0" fmla="*/ 24 w 30"/>
                <a:gd name="T1" fmla="*/ 31 h 31"/>
                <a:gd name="T2" fmla="*/ 23 w 30"/>
                <a:gd name="T3" fmla="*/ 30 h 31"/>
                <a:gd name="T4" fmla="*/ 2 w 30"/>
                <a:gd name="T5" fmla="*/ 6 h 31"/>
                <a:gd name="T6" fmla="*/ 2 w 30"/>
                <a:gd name="T7" fmla="*/ 1 h 31"/>
                <a:gd name="T8" fmla="*/ 7 w 30"/>
                <a:gd name="T9" fmla="*/ 1 h 31"/>
                <a:gd name="T10" fmla="*/ 29 w 30"/>
                <a:gd name="T11" fmla="*/ 25 h 31"/>
                <a:gd name="T12" fmla="*/ 28 w 30"/>
                <a:gd name="T13" fmla="*/ 30 h 31"/>
                <a:gd name="T14" fmla="*/ 24 w 30"/>
                <a:gd name="T15" fmla="*/ 31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31">
                  <a:moveTo>
                    <a:pt x="24" y="31"/>
                  </a:moveTo>
                  <a:cubicBezTo>
                    <a:pt x="24" y="30"/>
                    <a:pt x="24" y="30"/>
                    <a:pt x="23" y="30"/>
                  </a:cubicBezTo>
                  <a:cubicBezTo>
                    <a:pt x="2" y="6"/>
                    <a:pt x="2" y="6"/>
                    <a:pt x="2" y="6"/>
                  </a:cubicBezTo>
                  <a:cubicBezTo>
                    <a:pt x="0" y="5"/>
                    <a:pt x="0" y="2"/>
                    <a:pt x="2" y="1"/>
                  </a:cubicBezTo>
                  <a:cubicBezTo>
                    <a:pt x="3" y="0"/>
                    <a:pt x="6" y="0"/>
                    <a:pt x="7" y="1"/>
                  </a:cubicBezTo>
                  <a:cubicBezTo>
                    <a:pt x="29" y="25"/>
                    <a:pt x="29" y="25"/>
                    <a:pt x="29" y="25"/>
                  </a:cubicBezTo>
                  <a:cubicBezTo>
                    <a:pt x="30" y="27"/>
                    <a:pt x="30" y="29"/>
                    <a:pt x="28" y="30"/>
                  </a:cubicBezTo>
                  <a:cubicBezTo>
                    <a:pt x="27" y="31"/>
                    <a:pt x="25" y="31"/>
                    <a:pt x="24" y="3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1" name="Freeform 62">
              <a:extLst>
                <a:ext uri="{FF2B5EF4-FFF2-40B4-BE49-F238E27FC236}">
                  <a16:creationId xmlns="" xmlns:a16="http://schemas.microsoft.com/office/drawing/2014/main" id="{97F34071-0AB1-492F-8E8F-B5EC689B63C2}"/>
                </a:ext>
              </a:extLst>
            </p:cNvPr>
            <p:cNvSpPr>
              <a:spLocks/>
            </p:cNvSpPr>
            <p:nvPr/>
          </p:nvSpPr>
          <p:spPr bwMode="auto">
            <a:xfrm>
              <a:off x="1011" y="1199"/>
              <a:ext cx="31" cy="41"/>
            </a:xfrm>
            <a:custGeom>
              <a:avLst/>
              <a:gdLst>
                <a:gd name="T0" fmla="*/ 7 w 13"/>
                <a:gd name="T1" fmla="*/ 16 h 17"/>
                <a:gd name="T2" fmla="*/ 6 w 13"/>
                <a:gd name="T3" fmla="*/ 16 h 17"/>
                <a:gd name="T4" fmla="*/ 0 w 13"/>
                <a:gd name="T5" fmla="*/ 4 h 17"/>
                <a:gd name="T6" fmla="*/ 4 w 13"/>
                <a:gd name="T7" fmla="*/ 0 h 17"/>
                <a:gd name="T8" fmla="*/ 7 w 13"/>
                <a:gd name="T9" fmla="*/ 3 h 17"/>
                <a:gd name="T10" fmla="*/ 11 w 13"/>
                <a:gd name="T11" fmla="*/ 10 h 17"/>
                <a:gd name="T12" fmla="*/ 11 w 13"/>
                <a:gd name="T13" fmla="*/ 15 h 17"/>
                <a:gd name="T14" fmla="*/ 7 w 13"/>
                <a:gd name="T15" fmla="*/ 16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17">
                  <a:moveTo>
                    <a:pt x="7" y="16"/>
                  </a:moveTo>
                  <a:cubicBezTo>
                    <a:pt x="7" y="16"/>
                    <a:pt x="6" y="16"/>
                    <a:pt x="6" y="16"/>
                  </a:cubicBezTo>
                  <a:cubicBezTo>
                    <a:pt x="3" y="13"/>
                    <a:pt x="1" y="8"/>
                    <a:pt x="0" y="4"/>
                  </a:cubicBezTo>
                  <a:cubicBezTo>
                    <a:pt x="0" y="2"/>
                    <a:pt x="2" y="0"/>
                    <a:pt x="4" y="0"/>
                  </a:cubicBezTo>
                  <a:cubicBezTo>
                    <a:pt x="6" y="0"/>
                    <a:pt x="7" y="1"/>
                    <a:pt x="7" y="3"/>
                  </a:cubicBezTo>
                  <a:cubicBezTo>
                    <a:pt x="8" y="6"/>
                    <a:pt x="9" y="9"/>
                    <a:pt x="11" y="10"/>
                  </a:cubicBezTo>
                  <a:cubicBezTo>
                    <a:pt x="12" y="12"/>
                    <a:pt x="13" y="14"/>
                    <a:pt x="11" y="15"/>
                  </a:cubicBezTo>
                  <a:cubicBezTo>
                    <a:pt x="10" y="17"/>
                    <a:pt x="8" y="17"/>
                    <a:pt x="7" y="16"/>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2" name="Freeform 63">
              <a:extLst>
                <a:ext uri="{FF2B5EF4-FFF2-40B4-BE49-F238E27FC236}">
                  <a16:creationId xmlns="" xmlns:a16="http://schemas.microsoft.com/office/drawing/2014/main" id="{6F200964-F9A4-4DF5-9C29-0E0726ADAFF3}"/>
                </a:ext>
              </a:extLst>
            </p:cNvPr>
            <p:cNvSpPr>
              <a:spLocks/>
            </p:cNvSpPr>
            <p:nvPr/>
          </p:nvSpPr>
          <p:spPr bwMode="auto">
            <a:xfrm>
              <a:off x="928" y="1225"/>
              <a:ext cx="36" cy="84"/>
            </a:xfrm>
            <a:custGeom>
              <a:avLst/>
              <a:gdLst>
                <a:gd name="T0" fmla="*/ 10 w 15"/>
                <a:gd name="T1" fmla="*/ 34 h 35"/>
                <a:gd name="T2" fmla="*/ 8 w 15"/>
                <a:gd name="T3" fmla="*/ 33 h 35"/>
                <a:gd name="T4" fmla="*/ 0 w 15"/>
                <a:gd name="T5" fmla="*/ 4 h 35"/>
                <a:gd name="T6" fmla="*/ 3 w 15"/>
                <a:gd name="T7" fmla="*/ 0 h 35"/>
                <a:gd name="T8" fmla="*/ 7 w 15"/>
                <a:gd name="T9" fmla="*/ 3 h 35"/>
                <a:gd name="T10" fmla="*/ 15 w 15"/>
                <a:gd name="T11" fmla="*/ 30 h 35"/>
                <a:gd name="T12" fmla="*/ 13 w 15"/>
                <a:gd name="T13" fmla="*/ 35 h 35"/>
                <a:gd name="T14" fmla="*/ 10 w 15"/>
                <a:gd name="T15" fmla="*/ 34 h 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 h="35">
                  <a:moveTo>
                    <a:pt x="10" y="34"/>
                  </a:moveTo>
                  <a:cubicBezTo>
                    <a:pt x="9" y="34"/>
                    <a:pt x="9" y="34"/>
                    <a:pt x="8" y="33"/>
                  </a:cubicBezTo>
                  <a:cubicBezTo>
                    <a:pt x="3" y="24"/>
                    <a:pt x="0" y="14"/>
                    <a:pt x="0" y="4"/>
                  </a:cubicBezTo>
                  <a:cubicBezTo>
                    <a:pt x="0" y="2"/>
                    <a:pt x="1" y="0"/>
                    <a:pt x="3" y="0"/>
                  </a:cubicBezTo>
                  <a:cubicBezTo>
                    <a:pt x="5" y="0"/>
                    <a:pt x="7" y="2"/>
                    <a:pt x="7" y="3"/>
                  </a:cubicBezTo>
                  <a:cubicBezTo>
                    <a:pt x="7" y="13"/>
                    <a:pt x="10" y="22"/>
                    <a:pt x="15" y="30"/>
                  </a:cubicBezTo>
                  <a:cubicBezTo>
                    <a:pt x="15" y="31"/>
                    <a:pt x="15" y="34"/>
                    <a:pt x="13" y="35"/>
                  </a:cubicBezTo>
                  <a:cubicBezTo>
                    <a:pt x="12" y="35"/>
                    <a:pt x="11" y="35"/>
                    <a:pt x="10" y="34"/>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3" name="Freeform 64">
              <a:extLst>
                <a:ext uri="{FF2B5EF4-FFF2-40B4-BE49-F238E27FC236}">
                  <a16:creationId xmlns="" xmlns:a16="http://schemas.microsoft.com/office/drawing/2014/main" id="{B4562551-E4BA-4561-B082-22B4FE79652B}"/>
                </a:ext>
              </a:extLst>
            </p:cNvPr>
            <p:cNvSpPr>
              <a:spLocks/>
            </p:cNvSpPr>
            <p:nvPr/>
          </p:nvSpPr>
          <p:spPr bwMode="auto">
            <a:xfrm>
              <a:off x="799" y="1230"/>
              <a:ext cx="19" cy="48"/>
            </a:xfrm>
            <a:custGeom>
              <a:avLst/>
              <a:gdLst>
                <a:gd name="T0" fmla="*/ 2 w 8"/>
                <a:gd name="T1" fmla="*/ 20 h 20"/>
                <a:gd name="T2" fmla="*/ 1 w 8"/>
                <a:gd name="T3" fmla="*/ 17 h 20"/>
                <a:gd name="T4" fmla="*/ 1 w 8"/>
                <a:gd name="T5" fmla="*/ 4 h 20"/>
                <a:gd name="T6" fmla="*/ 4 w 8"/>
                <a:gd name="T7" fmla="*/ 0 h 20"/>
                <a:gd name="T8" fmla="*/ 8 w 8"/>
                <a:gd name="T9" fmla="*/ 4 h 20"/>
                <a:gd name="T10" fmla="*/ 7 w 8"/>
                <a:gd name="T11" fmla="*/ 17 h 20"/>
                <a:gd name="T12" fmla="*/ 4 w 8"/>
                <a:gd name="T13" fmla="*/ 20 h 20"/>
                <a:gd name="T14" fmla="*/ 2 w 8"/>
                <a:gd name="T15" fmla="*/ 20 h 2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20">
                  <a:moveTo>
                    <a:pt x="2" y="20"/>
                  </a:moveTo>
                  <a:cubicBezTo>
                    <a:pt x="1" y="19"/>
                    <a:pt x="0" y="18"/>
                    <a:pt x="1" y="17"/>
                  </a:cubicBezTo>
                  <a:cubicBezTo>
                    <a:pt x="1" y="4"/>
                    <a:pt x="1" y="4"/>
                    <a:pt x="1" y="4"/>
                  </a:cubicBezTo>
                  <a:cubicBezTo>
                    <a:pt x="1" y="2"/>
                    <a:pt x="2" y="0"/>
                    <a:pt x="4" y="0"/>
                  </a:cubicBezTo>
                  <a:cubicBezTo>
                    <a:pt x="6" y="0"/>
                    <a:pt x="8" y="2"/>
                    <a:pt x="8" y="4"/>
                  </a:cubicBezTo>
                  <a:cubicBezTo>
                    <a:pt x="7" y="17"/>
                    <a:pt x="7" y="17"/>
                    <a:pt x="7" y="17"/>
                  </a:cubicBezTo>
                  <a:cubicBezTo>
                    <a:pt x="7" y="19"/>
                    <a:pt x="6" y="20"/>
                    <a:pt x="4" y="20"/>
                  </a:cubicBezTo>
                  <a:cubicBezTo>
                    <a:pt x="3" y="20"/>
                    <a:pt x="3" y="20"/>
                    <a:pt x="2" y="20"/>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4" name="Freeform 65">
              <a:extLst>
                <a:ext uri="{FF2B5EF4-FFF2-40B4-BE49-F238E27FC236}">
                  <a16:creationId xmlns="" xmlns:a16="http://schemas.microsoft.com/office/drawing/2014/main" id="{3AA71D86-A412-4319-9623-E156102FA191}"/>
                </a:ext>
              </a:extLst>
            </p:cNvPr>
            <p:cNvSpPr>
              <a:spLocks noEditPoints="1"/>
            </p:cNvSpPr>
            <p:nvPr/>
          </p:nvSpPr>
          <p:spPr bwMode="auto">
            <a:xfrm>
              <a:off x="413" y="417"/>
              <a:ext cx="818" cy="804"/>
            </a:xfrm>
            <a:custGeom>
              <a:avLst/>
              <a:gdLst>
                <a:gd name="T0" fmla="*/ 80 w 343"/>
                <a:gd name="T1" fmla="*/ 291 h 337"/>
                <a:gd name="T2" fmla="*/ 15 w 343"/>
                <a:gd name="T3" fmla="*/ 204 h 337"/>
                <a:gd name="T4" fmla="*/ 20 w 343"/>
                <a:gd name="T5" fmla="*/ 79 h 337"/>
                <a:gd name="T6" fmla="*/ 113 w 343"/>
                <a:gd name="T7" fmla="*/ 9 h 337"/>
                <a:gd name="T8" fmla="*/ 237 w 343"/>
                <a:gd name="T9" fmla="*/ 27 h 337"/>
                <a:gd name="T10" fmla="*/ 307 w 343"/>
                <a:gd name="T11" fmla="*/ 255 h 337"/>
                <a:gd name="T12" fmla="*/ 307 w 343"/>
                <a:gd name="T13" fmla="*/ 255 h 337"/>
                <a:gd name="T14" fmla="*/ 219 w 343"/>
                <a:gd name="T15" fmla="*/ 322 h 337"/>
                <a:gd name="T16" fmla="*/ 99 w 343"/>
                <a:gd name="T17" fmla="*/ 302 h 337"/>
                <a:gd name="T18" fmla="*/ 80 w 343"/>
                <a:gd name="T19" fmla="*/ 291 h 337"/>
                <a:gd name="T20" fmla="*/ 251 w 343"/>
                <a:gd name="T21" fmla="*/ 43 h 337"/>
                <a:gd name="T22" fmla="*/ 234 w 343"/>
                <a:gd name="T23" fmla="*/ 33 h 337"/>
                <a:gd name="T24" fmla="*/ 114 w 343"/>
                <a:gd name="T25" fmla="*/ 16 h 337"/>
                <a:gd name="T26" fmla="*/ 26 w 343"/>
                <a:gd name="T27" fmla="*/ 82 h 337"/>
                <a:gd name="T28" fmla="*/ 21 w 343"/>
                <a:gd name="T29" fmla="*/ 201 h 337"/>
                <a:gd name="T30" fmla="*/ 102 w 343"/>
                <a:gd name="T31" fmla="*/ 296 h 337"/>
                <a:gd name="T32" fmla="*/ 301 w 343"/>
                <a:gd name="T33" fmla="*/ 252 h 337"/>
                <a:gd name="T34" fmla="*/ 251 w 343"/>
                <a:gd name="T35" fmla="*/ 43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43" h="337">
                  <a:moveTo>
                    <a:pt x="80" y="291"/>
                  </a:moveTo>
                  <a:cubicBezTo>
                    <a:pt x="50" y="270"/>
                    <a:pt x="27" y="240"/>
                    <a:pt x="15" y="204"/>
                  </a:cubicBezTo>
                  <a:cubicBezTo>
                    <a:pt x="0" y="161"/>
                    <a:pt x="2" y="116"/>
                    <a:pt x="20" y="79"/>
                  </a:cubicBezTo>
                  <a:cubicBezTo>
                    <a:pt x="38" y="43"/>
                    <a:pt x="71" y="18"/>
                    <a:pt x="113" y="9"/>
                  </a:cubicBezTo>
                  <a:cubicBezTo>
                    <a:pt x="153" y="0"/>
                    <a:pt x="197" y="6"/>
                    <a:pt x="237" y="27"/>
                  </a:cubicBezTo>
                  <a:cubicBezTo>
                    <a:pt x="321" y="69"/>
                    <a:pt x="343" y="182"/>
                    <a:pt x="307" y="255"/>
                  </a:cubicBezTo>
                  <a:cubicBezTo>
                    <a:pt x="307" y="255"/>
                    <a:pt x="307" y="255"/>
                    <a:pt x="307" y="255"/>
                  </a:cubicBezTo>
                  <a:cubicBezTo>
                    <a:pt x="289" y="291"/>
                    <a:pt x="258" y="315"/>
                    <a:pt x="219" y="322"/>
                  </a:cubicBezTo>
                  <a:cubicBezTo>
                    <a:pt x="182" y="329"/>
                    <a:pt x="139" y="322"/>
                    <a:pt x="99" y="302"/>
                  </a:cubicBezTo>
                  <a:cubicBezTo>
                    <a:pt x="92" y="299"/>
                    <a:pt x="86" y="295"/>
                    <a:pt x="80" y="291"/>
                  </a:cubicBezTo>
                  <a:close/>
                  <a:moveTo>
                    <a:pt x="251" y="43"/>
                  </a:moveTo>
                  <a:cubicBezTo>
                    <a:pt x="245" y="39"/>
                    <a:pt x="240" y="36"/>
                    <a:pt x="234" y="33"/>
                  </a:cubicBezTo>
                  <a:cubicBezTo>
                    <a:pt x="195" y="13"/>
                    <a:pt x="153" y="7"/>
                    <a:pt x="114" y="16"/>
                  </a:cubicBezTo>
                  <a:cubicBezTo>
                    <a:pt x="75" y="24"/>
                    <a:pt x="43" y="48"/>
                    <a:pt x="26" y="82"/>
                  </a:cubicBezTo>
                  <a:cubicBezTo>
                    <a:pt x="9" y="117"/>
                    <a:pt x="7" y="161"/>
                    <a:pt x="21" y="201"/>
                  </a:cubicBezTo>
                  <a:cubicBezTo>
                    <a:pt x="36" y="243"/>
                    <a:pt x="65" y="277"/>
                    <a:pt x="102" y="296"/>
                  </a:cubicBezTo>
                  <a:cubicBezTo>
                    <a:pt x="185" y="337"/>
                    <a:pt x="267" y="319"/>
                    <a:pt x="301" y="252"/>
                  </a:cubicBezTo>
                  <a:cubicBezTo>
                    <a:pt x="333" y="187"/>
                    <a:pt x="317" y="89"/>
                    <a:pt x="251" y="4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5" name="Freeform 66">
              <a:extLst>
                <a:ext uri="{FF2B5EF4-FFF2-40B4-BE49-F238E27FC236}">
                  <a16:creationId xmlns="" xmlns:a16="http://schemas.microsoft.com/office/drawing/2014/main" id="{A81E2726-36B0-4B1B-8C59-BD8B4D24D267}"/>
                </a:ext>
              </a:extLst>
            </p:cNvPr>
            <p:cNvSpPr>
              <a:spLocks noEditPoints="1"/>
            </p:cNvSpPr>
            <p:nvPr/>
          </p:nvSpPr>
          <p:spPr bwMode="auto">
            <a:xfrm>
              <a:off x="654" y="780"/>
              <a:ext cx="362" cy="364"/>
            </a:xfrm>
            <a:custGeom>
              <a:avLst/>
              <a:gdLst>
                <a:gd name="T0" fmla="*/ 42 w 152"/>
                <a:gd name="T1" fmla="*/ 136 h 153"/>
                <a:gd name="T2" fmla="*/ 16 w 152"/>
                <a:gd name="T3" fmla="*/ 42 h 153"/>
                <a:gd name="T4" fmla="*/ 111 w 152"/>
                <a:gd name="T5" fmla="*/ 19 h 153"/>
                <a:gd name="T6" fmla="*/ 147 w 152"/>
                <a:gd name="T7" fmla="*/ 64 h 153"/>
                <a:gd name="T8" fmla="*/ 142 w 152"/>
                <a:gd name="T9" fmla="*/ 119 h 153"/>
                <a:gd name="T10" fmla="*/ 142 w 152"/>
                <a:gd name="T11" fmla="*/ 119 h 153"/>
                <a:gd name="T12" fmla="*/ 103 w 152"/>
                <a:gd name="T13" fmla="*/ 149 h 153"/>
                <a:gd name="T14" fmla="*/ 50 w 152"/>
                <a:gd name="T15" fmla="*/ 140 h 153"/>
                <a:gd name="T16" fmla="*/ 42 w 152"/>
                <a:gd name="T17" fmla="*/ 136 h 153"/>
                <a:gd name="T18" fmla="*/ 115 w 152"/>
                <a:gd name="T19" fmla="*/ 29 h 153"/>
                <a:gd name="T20" fmla="*/ 108 w 152"/>
                <a:gd name="T21" fmla="*/ 25 h 153"/>
                <a:gd name="T22" fmla="*/ 22 w 152"/>
                <a:gd name="T23" fmla="*/ 45 h 153"/>
                <a:gd name="T24" fmla="*/ 54 w 152"/>
                <a:gd name="T25" fmla="*/ 134 h 153"/>
                <a:gd name="T26" fmla="*/ 102 w 152"/>
                <a:gd name="T27" fmla="*/ 143 h 153"/>
                <a:gd name="T28" fmla="*/ 136 w 152"/>
                <a:gd name="T29" fmla="*/ 116 h 153"/>
                <a:gd name="T30" fmla="*/ 136 w 152"/>
                <a:gd name="T31" fmla="*/ 116 h 153"/>
                <a:gd name="T32" fmla="*/ 140 w 152"/>
                <a:gd name="T33" fmla="*/ 65 h 153"/>
                <a:gd name="T34" fmla="*/ 115 w 152"/>
                <a:gd name="T35" fmla="*/ 29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153">
                  <a:moveTo>
                    <a:pt x="42" y="136"/>
                  </a:moveTo>
                  <a:cubicBezTo>
                    <a:pt x="13" y="115"/>
                    <a:pt x="0" y="73"/>
                    <a:pt x="16" y="42"/>
                  </a:cubicBezTo>
                  <a:cubicBezTo>
                    <a:pt x="32" y="10"/>
                    <a:pt x="74" y="0"/>
                    <a:pt x="111" y="19"/>
                  </a:cubicBezTo>
                  <a:cubicBezTo>
                    <a:pt x="128" y="28"/>
                    <a:pt x="141" y="43"/>
                    <a:pt x="147" y="64"/>
                  </a:cubicBezTo>
                  <a:cubicBezTo>
                    <a:pt x="152" y="83"/>
                    <a:pt x="150" y="103"/>
                    <a:pt x="142" y="119"/>
                  </a:cubicBezTo>
                  <a:cubicBezTo>
                    <a:pt x="142" y="119"/>
                    <a:pt x="142" y="119"/>
                    <a:pt x="142" y="119"/>
                  </a:cubicBezTo>
                  <a:cubicBezTo>
                    <a:pt x="134" y="136"/>
                    <a:pt x="120" y="146"/>
                    <a:pt x="103" y="149"/>
                  </a:cubicBezTo>
                  <a:cubicBezTo>
                    <a:pt x="87" y="153"/>
                    <a:pt x="68" y="149"/>
                    <a:pt x="50" y="140"/>
                  </a:cubicBezTo>
                  <a:cubicBezTo>
                    <a:pt x="48" y="139"/>
                    <a:pt x="45" y="137"/>
                    <a:pt x="42" y="136"/>
                  </a:cubicBezTo>
                  <a:close/>
                  <a:moveTo>
                    <a:pt x="115" y="29"/>
                  </a:moveTo>
                  <a:cubicBezTo>
                    <a:pt x="113" y="28"/>
                    <a:pt x="111" y="26"/>
                    <a:pt x="108" y="25"/>
                  </a:cubicBezTo>
                  <a:cubicBezTo>
                    <a:pt x="74" y="8"/>
                    <a:pt x="36" y="17"/>
                    <a:pt x="22" y="45"/>
                  </a:cubicBezTo>
                  <a:cubicBezTo>
                    <a:pt x="7" y="76"/>
                    <a:pt x="22" y="118"/>
                    <a:pt x="54" y="134"/>
                  </a:cubicBezTo>
                  <a:cubicBezTo>
                    <a:pt x="70" y="142"/>
                    <a:pt x="87" y="145"/>
                    <a:pt x="102" y="143"/>
                  </a:cubicBezTo>
                  <a:cubicBezTo>
                    <a:pt x="117" y="140"/>
                    <a:pt x="129" y="130"/>
                    <a:pt x="136" y="116"/>
                  </a:cubicBezTo>
                  <a:cubicBezTo>
                    <a:pt x="136" y="116"/>
                    <a:pt x="136" y="116"/>
                    <a:pt x="136" y="116"/>
                  </a:cubicBezTo>
                  <a:cubicBezTo>
                    <a:pt x="143" y="101"/>
                    <a:pt x="145" y="83"/>
                    <a:pt x="140" y="65"/>
                  </a:cubicBezTo>
                  <a:cubicBezTo>
                    <a:pt x="136" y="50"/>
                    <a:pt x="127" y="37"/>
                    <a:pt x="115" y="2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6" name="Freeform 67">
              <a:extLst>
                <a:ext uri="{FF2B5EF4-FFF2-40B4-BE49-F238E27FC236}">
                  <a16:creationId xmlns="" xmlns:a16="http://schemas.microsoft.com/office/drawing/2014/main" id="{9D40F2BD-B057-484B-AFB5-CFCAEC79D14C}"/>
                </a:ext>
              </a:extLst>
            </p:cNvPr>
            <p:cNvSpPr>
              <a:spLocks noEditPoints="1"/>
            </p:cNvSpPr>
            <p:nvPr/>
          </p:nvSpPr>
          <p:spPr bwMode="auto">
            <a:xfrm>
              <a:off x="969" y="703"/>
              <a:ext cx="166" cy="177"/>
            </a:xfrm>
            <a:custGeom>
              <a:avLst/>
              <a:gdLst>
                <a:gd name="T0" fmla="*/ 17 w 70"/>
                <a:gd name="T1" fmla="*/ 66 h 74"/>
                <a:gd name="T2" fmla="*/ 3 w 70"/>
                <a:gd name="T3" fmla="*/ 47 h 74"/>
                <a:gd name="T4" fmla="*/ 4 w 70"/>
                <a:gd name="T5" fmla="*/ 21 h 74"/>
                <a:gd name="T6" fmla="*/ 50 w 70"/>
                <a:gd name="T7" fmla="*/ 9 h 74"/>
                <a:gd name="T8" fmla="*/ 67 w 70"/>
                <a:gd name="T9" fmla="*/ 31 h 74"/>
                <a:gd name="T10" fmla="*/ 65 w 70"/>
                <a:gd name="T11" fmla="*/ 58 h 74"/>
                <a:gd name="T12" fmla="*/ 46 w 70"/>
                <a:gd name="T13" fmla="*/ 73 h 74"/>
                <a:gd name="T14" fmla="*/ 21 w 70"/>
                <a:gd name="T15" fmla="*/ 68 h 74"/>
                <a:gd name="T16" fmla="*/ 17 w 70"/>
                <a:gd name="T17" fmla="*/ 66 h 74"/>
                <a:gd name="T18" fmla="*/ 50 w 70"/>
                <a:gd name="T19" fmla="*/ 17 h 74"/>
                <a:gd name="T20" fmla="*/ 47 w 70"/>
                <a:gd name="T21" fmla="*/ 16 h 74"/>
                <a:gd name="T22" fmla="*/ 10 w 70"/>
                <a:gd name="T23" fmla="*/ 24 h 74"/>
                <a:gd name="T24" fmla="*/ 9 w 70"/>
                <a:gd name="T25" fmla="*/ 45 h 74"/>
                <a:gd name="T26" fmla="*/ 24 w 70"/>
                <a:gd name="T27" fmla="*/ 62 h 74"/>
                <a:gd name="T28" fmla="*/ 45 w 70"/>
                <a:gd name="T29" fmla="*/ 66 h 74"/>
                <a:gd name="T30" fmla="*/ 59 w 70"/>
                <a:gd name="T31" fmla="*/ 55 h 74"/>
                <a:gd name="T32" fmla="*/ 59 w 70"/>
                <a:gd name="T33" fmla="*/ 55 h 74"/>
                <a:gd name="T34" fmla="*/ 61 w 70"/>
                <a:gd name="T35" fmla="*/ 33 h 74"/>
                <a:gd name="T36" fmla="*/ 50 w 70"/>
                <a:gd name="T37" fmla="*/ 1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0" h="74">
                  <a:moveTo>
                    <a:pt x="17" y="66"/>
                  </a:moveTo>
                  <a:cubicBezTo>
                    <a:pt x="10" y="62"/>
                    <a:pt x="5" y="55"/>
                    <a:pt x="3" y="47"/>
                  </a:cubicBezTo>
                  <a:cubicBezTo>
                    <a:pt x="0" y="38"/>
                    <a:pt x="0" y="29"/>
                    <a:pt x="4" y="21"/>
                  </a:cubicBezTo>
                  <a:cubicBezTo>
                    <a:pt x="12" y="5"/>
                    <a:pt x="32" y="0"/>
                    <a:pt x="50" y="9"/>
                  </a:cubicBezTo>
                  <a:cubicBezTo>
                    <a:pt x="59" y="13"/>
                    <a:pt x="65" y="21"/>
                    <a:pt x="67" y="31"/>
                  </a:cubicBezTo>
                  <a:cubicBezTo>
                    <a:pt x="70" y="40"/>
                    <a:pt x="69" y="50"/>
                    <a:pt x="65" y="58"/>
                  </a:cubicBezTo>
                  <a:cubicBezTo>
                    <a:pt x="61" y="66"/>
                    <a:pt x="55" y="71"/>
                    <a:pt x="46" y="73"/>
                  </a:cubicBezTo>
                  <a:cubicBezTo>
                    <a:pt x="38" y="74"/>
                    <a:pt x="29" y="73"/>
                    <a:pt x="21" y="68"/>
                  </a:cubicBezTo>
                  <a:cubicBezTo>
                    <a:pt x="19" y="68"/>
                    <a:pt x="18" y="67"/>
                    <a:pt x="17" y="66"/>
                  </a:cubicBezTo>
                  <a:close/>
                  <a:moveTo>
                    <a:pt x="50" y="17"/>
                  </a:moveTo>
                  <a:cubicBezTo>
                    <a:pt x="49" y="17"/>
                    <a:pt x="48" y="16"/>
                    <a:pt x="47" y="16"/>
                  </a:cubicBezTo>
                  <a:cubicBezTo>
                    <a:pt x="33" y="8"/>
                    <a:pt x="16" y="12"/>
                    <a:pt x="10" y="24"/>
                  </a:cubicBezTo>
                  <a:cubicBezTo>
                    <a:pt x="7" y="30"/>
                    <a:pt x="7" y="38"/>
                    <a:pt x="9" y="45"/>
                  </a:cubicBezTo>
                  <a:cubicBezTo>
                    <a:pt x="12" y="53"/>
                    <a:pt x="17" y="59"/>
                    <a:pt x="24" y="62"/>
                  </a:cubicBezTo>
                  <a:cubicBezTo>
                    <a:pt x="31" y="66"/>
                    <a:pt x="38" y="67"/>
                    <a:pt x="45" y="66"/>
                  </a:cubicBezTo>
                  <a:cubicBezTo>
                    <a:pt x="51" y="64"/>
                    <a:pt x="56" y="61"/>
                    <a:pt x="59" y="55"/>
                  </a:cubicBezTo>
                  <a:cubicBezTo>
                    <a:pt x="59" y="55"/>
                    <a:pt x="59" y="55"/>
                    <a:pt x="59" y="55"/>
                  </a:cubicBezTo>
                  <a:cubicBezTo>
                    <a:pt x="62" y="48"/>
                    <a:pt x="63" y="40"/>
                    <a:pt x="61" y="33"/>
                  </a:cubicBezTo>
                  <a:cubicBezTo>
                    <a:pt x="59" y="26"/>
                    <a:pt x="55" y="21"/>
                    <a:pt x="50" y="1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7" name="Freeform 68">
              <a:extLst>
                <a:ext uri="{FF2B5EF4-FFF2-40B4-BE49-F238E27FC236}">
                  <a16:creationId xmlns="" xmlns:a16="http://schemas.microsoft.com/office/drawing/2014/main" id="{074F6DDB-2DC7-4D93-8B9F-A718CA2EDE0C}"/>
                </a:ext>
              </a:extLst>
            </p:cNvPr>
            <p:cNvSpPr>
              <a:spLocks noEditPoints="1"/>
            </p:cNvSpPr>
            <p:nvPr/>
          </p:nvSpPr>
          <p:spPr bwMode="auto">
            <a:xfrm>
              <a:off x="830" y="670"/>
              <a:ext cx="127" cy="117"/>
            </a:xfrm>
            <a:custGeom>
              <a:avLst/>
              <a:gdLst>
                <a:gd name="T0" fmla="*/ 14 w 53"/>
                <a:gd name="T1" fmla="*/ 43 h 49"/>
                <a:gd name="T2" fmla="*/ 5 w 53"/>
                <a:gd name="T3" fmla="*/ 12 h 49"/>
                <a:gd name="T4" fmla="*/ 16 w 53"/>
                <a:gd name="T5" fmla="*/ 2 h 49"/>
                <a:gd name="T6" fmla="*/ 37 w 53"/>
                <a:gd name="T7" fmla="*/ 3 h 49"/>
                <a:gd name="T8" fmla="*/ 48 w 53"/>
                <a:gd name="T9" fmla="*/ 37 h 49"/>
                <a:gd name="T10" fmla="*/ 48 w 53"/>
                <a:gd name="T11" fmla="*/ 37 h 49"/>
                <a:gd name="T12" fmla="*/ 37 w 53"/>
                <a:gd name="T13" fmla="*/ 47 h 49"/>
                <a:gd name="T14" fmla="*/ 17 w 53"/>
                <a:gd name="T15" fmla="*/ 45 h 49"/>
                <a:gd name="T16" fmla="*/ 14 w 53"/>
                <a:gd name="T17" fmla="*/ 43 h 49"/>
                <a:gd name="T18" fmla="*/ 36 w 53"/>
                <a:gd name="T19" fmla="*/ 11 h 49"/>
                <a:gd name="T20" fmla="*/ 34 w 53"/>
                <a:gd name="T21" fmla="*/ 10 h 49"/>
                <a:gd name="T22" fmla="*/ 19 w 53"/>
                <a:gd name="T23" fmla="*/ 8 h 49"/>
                <a:gd name="T24" fmla="*/ 11 w 53"/>
                <a:gd name="T25" fmla="*/ 15 h 49"/>
                <a:gd name="T26" fmla="*/ 20 w 53"/>
                <a:gd name="T27" fmla="*/ 39 h 49"/>
                <a:gd name="T28" fmla="*/ 35 w 53"/>
                <a:gd name="T29" fmla="*/ 40 h 49"/>
                <a:gd name="T30" fmla="*/ 42 w 53"/>
                <a:gd name="T31" fmla="*/ 34 h 49"/>
                <a:gd name="T32" fmla="*/ 42 w 53"/>
                <a:gd name="T33" fmla="*/ 34 h 49"/>
                <a:gd name="T34" fmla="*/ 36 w 53"/>
                <a:gd name="T35" fmla="*/ 1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3" h="49">
                  <a:moveTo>
                    <a:pt x="14" y="43"/>
                  </a:moveTo>
                  <a:cubicBezTo>
                    <a:pt x="4" y="36"/>
                    <a:pt x="0" y="23"/>
                    <a:pt x="5" y="12"/>
                  </a:cubicBezTo>
                  <a:cubicBezTo>
                    <a:pt x="7" y="7"/>
                    <a:pt x="11" y="4"/>
                    <a:pt x="16" y="2"/>
                  </a:cubicBezTo>
                  <a:cubicBezTo>
                    <a:pt x="23" y="0"/>
                    <a:pt x="30" y="0"/>
                    <a:pt x="37" y="3"/>
                  </a:cubicBezTo>
                  <a:cubicBezTo>
                    <a:pt x="50" y="9"/>
                    <a:pt x="53" y="26"/>
                    <a:pt x="48" y="37"/>
                  </a:cubicBezTo>
                  <a:cubicBezTo>
                    <a:pt x="48" y="37"/>
                    <a:pt x="48" y="37"/>
                    <a:pt x="48" y="37"/>
                  </a:cubicBezTo>
                  <a:cubicBezTo>
                    <a:pt x="46" y="42"/>
                    <a:pt x="42" y="45"/>
                    <a:pt x="37" y="47"/>
                  </a:cubicBezTo>
                  <a:cubicBezTo>
                    <a:pt x="31" y="49"/>
                    <a:pt x="24" y="48"/>
                    <a:pt x="17" y="45"/>
                  </a:cubicBezTo>
                  <a:cubicBezTo>
                    <a:pt x="16" y="44"/>
                    <a:pt x="15" y="44"/>
                    <a:pt x="14" y="43"/>
                  </a:cubicBezTo>
                  <a:close/>
                  <a:moveTo>
                    <a:pt x="36" y="11"/>
                  </a:moveTo>
                  <a:cubicBezTo>
                    <a:pt x="35" y="10"/>
                    <a:pt x="35" y="10"/>
                    <a:pt x="34" y="10"/>
                  </a:cubicBezTo>
                  <a:cubicBezTo>
                    <a:pt x="29" y="7"/>
                    <a:pt x="23" y="7"/>
                    <a:pt x="19" y="8"/>
                  </a:cubicBezTo>
                  <a:cubicBezTo>
                    <a:pt x="15" y="10"/>
                    <a:pt x="13" y="12"/>
                    <a:pt x="11" y="15"/>
                  </a:cubicBezTo>
                  <a:cubicBezTo>
                    <a:pt x="7" y="23"/>
                    <a:pt x="12" y="34"/>
                    <a:pt x="20" y="39"/>
                  </a:cubicBezTo>
                  <a:cubicBezTo>
                    <a:pt x="25" y="41"/>
                    <a:pt x="31" y="42"/>
                    <a:pt x="35" y="40"/>
                  </a:cubicBezTo>
                  <a:cubicBezTo>
                    <a:pt x="38" y="39"/>
                    <a:pt x="40" y="37"/>
                    <a:pt x="42" y="34"/>
                  </a:cubicBezTo>
                  <a:cubicBezTo>
                    <a:pt x="42" y="34"/>
                    <a:pt x="42" y="34"/>
                    <a:pt x="42" y="34"/>
                  </a:cubicBezTo>
                  <a:cubicBezTo>
                    <a:pt x="45" y="27"/>
                    <a:pt x="43" y="16"/>
                    <a:pt x="36"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8" name="Freeform 69">
              <a:extLst>
                <a:ext uri="{FF2B5EF4-FFF2-40B4-BE49-F238E27FC236}">
                  <a16:creationId xmlns="" xmlns:a16="http://schemas.microsoft.com/office/drawing/2014/main" id="{A0E55211-221C-4FCF-B70A-9A43202E4040}"/>
                </a:ext>
              </a:extLst>
            </p:cNvPr>
            <p:cNvSpPr>
              <a:spLocks noEditPoints="1"/>
            </p:cNvSpPr>
            <p:nvPr/>
          </p:nvSpPr>
          <p:spPr bwMode="auto">
            <a:xfrm>
              <a:off x="802" y="961"/>
              <a:ext cx="143" cy="136"/>
            </a:xfrm>
            <a:custGeom>
              <a:avLst/>
              <a:gdLst>
                <a:gd name="T0" fmla="*/ 14 w 60"/>
                <a:gd name="T1" fmla="*/ 50 h 57"/>
                <a:gd name="T2" fmla="*/ 1 w 60"/>
                <a:gd name="T3" fmla="*/ 30 h 57"/>
                <a:gd name="T4" fmla="*/ 5 w 60"/>
                <a:gd name="T5" fmla="*/ 12 h 57"/>
                <a:gd name="T6" fmla="*/ 26 w 60"/>
                <a:gd name="T7" fmla="*/ 1 h 57"/>
                <a:gd name="T8" fmla="*/ 58 w 60"/>
                <a:gd name="T9" fmla="*/ 29 h 57"/>
                <a:gd name="T10" fmla="*/ 54 w 60"/>
                <a:gd name="T11" fmla="*/ 46 h 57"/>
                <a:gd name="T12" fmla="*/ 34 w 60"/>
                <a:gd name="T13" fmla="*/ 56 h 57"/>
                <a:gd name="T14" fmla="*/ 14 w 60"/>
                <a:gd name="T15" fmla="*/ 50 h 57"/>
                <a:gd name="T16" fmla="*/ 40 w 60"/>
                <a:gd name="T17" fmla="*/ 12 h 57"/>
                <a:gd name="T18" fmla="*/ 26 w 60"/>
                <a:gd name="T19" fmla="*/ 8 h 57"/>
                <a:gd name="T20" fmla="*/ 11 w 60"/>
                <a:gd name="T21" fmla="*/ 16 h 57"/>
                <a:gd name="T22" fmla="*/ 7 w 60"/>
                <a:gd name="T23" fmla="*/ 29 h 57"/>
                <a:gd name="T24" fmla="*/ 33 w 60"/>
                <a:gd name="T25" fmla="*/ 49 h 57"/>
                <a:gd name="T26" fmla="*/ 49 w 60"/>
                <a:gd name="T27" fmla="*/ 42 h 57"/>
                <a:gd name="T28" fmla="*/ 52 w 60"/>
                <a:gd name="T29" fmla="*/ 30 h 57"/>
                <a:gd name="T30" fmla="*/ 52 w 60"/>
                <a:gd name="T31" fmla="*/ 30 h 57"/>
                <a:gd name="T32" fmla="*/ 40 w 60"/>
                <a:gd name="T33" fmla="*/ 1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 h="57">
                  <a:moveTo>
                    <a:pt x="14" y="50"/>
                  </a:moveTo>
                  <a:cubicBezTo>
                    <a:pt x="7" y="46"/>
                    <a:pt x="2" y="38"/>
                    <a:pt x="1" y="30"/>
                  </a:cubicBezTo>
                  <a:cubicBezTo>
                    <a:pt x="0" y="24"/>
                    <a:pt x="1" y="17"/>
                    <a:pt x="5" y="12"/>
                  </a:cubicBezTo>
                  <a:cubicBezTo>
                    <a:pt x="10" y="6"/>
                    <a:pt x="17" y="2"/>
                    <a:pt x="26" y="1"/>
                  </a:cubicBezTo>
                  <a:cubicBezTo>
                    <a:pt x="42" y="0"/>
                    <a:pt x="56" y="15"/>
                    <a:pt x="58" y="29"/>
                  </a:cubicBezTo>
                  <a:cubicBezTo>
                    <a:pt x="60" y="35"/>
                    <a:pt x="58" y="41"/>
                    <a:pt x="54" y="46"/>
                  </a:cubicBezTo>
                  <a:cubicBezTo>
                    <a:pt x="50" y="52"/>
                    <a:pt x="43" y="55"/>
                    <a:pt x="34" y="56"/>
                  </a:cubicBezTo>
                  <a:cubicBezTo>
                    <a:pt x="27" y="57"/>
                    <a:pt x="20" y="55"/>
                    <a:pt x="14" y="50"/>
                  </a:cubicBezTo>
                  <a:close/>
                  <a:moveTo>
                    <a:pt x="40" y="12"/>
                  </a:moveTo>
                  <a:cubicBezTo>
                    <a:pt x="36" y="9"/>
                    <a:pt x="31" y="8"/>
                    <a:pt x="26" y="8"/>
                  </a:cubicBezTo>
                  <a:cubicBezTo>
                    <a:pt x="20" y="9"/>
                    <a:pt x="14" y="12"/>
                    <a:pt x="11" y="16"/>
                  </a:cubicBezTo>
                  <a:cubicBezTo>
                    <a:pt x="8" y="20"/>
                    <a:pt x="7" y="24"/>
                    <a:pt x="7" y="29"/>
                  </a:cubicBezTo>
                  <a:cubicBezTo>
                    <a:pt x="9" y="41"/>
                    <a:pt x="22" y="50"/>
                    <a:pt x="33" y="49"/>
                  </a:cubicBezTo>
                  <a:cubicBezTo>
                    <a:pt x="40" y="49"/>
                    <a:pt x="46" y="46"/>
                    <a:pt x="49" y="42"/>
                  </a:cubicBezTo>
                  <a:cubicBezTo>
                    <a:pt x="51" y="39"/>
                    <a:pt x="52" y="35"/>
                    <a:pt x="52" y="30"/>
                  </a:cubicBezTo>
                  <a:cubicBezTo>
                    <a:pt x="52" y="30"/>
                    <a:pt x="52" y="30"/>
                    <a:pt x="52" y="30"/>
                  </a:cubicBezTo>
                  <a:cubicBezTo>
                    <a:pt x="51" y="23"/>
                    <a:pt x="46" y="16"/>
                    <a:pt x="40"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9" name="Freeform 70">
              <a:extLst>
                <a:ext uri="{FF2B5EF4-FFF2-40B4-BE49-F238E27FC236}">
                  <a16:creationId xmlns="" xmlns:a16="http://schemas.microsoft.com/office/drawing/2014/main" id="{3E649A42-470F-4A63-958C-98E0E65924D9}"/>
                </a:ext>
              </a:extLst>
            </p:cNvPr>
            <p:cNvSpPr>
              <a:spLocks noEditPoints="1"/>
            </p:cNvSpPr>
            <p:nvPr/>
          </p:nvSpPr>
          <p:spPr bwMode="auto">
            <a:xfrm>
              <a:off x="304" y="360"/>
              <a:ext cx="998" cy="901"/>
            </a:xfrm>
            <a:custGeom>
              <a:avLst/>
              <a:gdLst>
                <a:gd name="T0" fmla="*/ 104 w 419"/>
                <a:gd name="T1" fmla="*/ 333 h 378"/>
                <a:gd name="T2" fmla="*/ 36 w 419"/>
                <a:gd name="T3" fmla="*/ 255 h 378"/>
                <a:gd name="T4" fmla="*/ 29 w 419"/>
                <a:gd name="T5" fmla="*/ 116 h 378"/>
                <a:gd name="T6" fmla="*/ 129 w 419"/>
                <a:gd name="T7" fmla="*/ 21 h 378"/>
                <a:gd name="T8" fmla="*/ 284 w 419"/>
                <a:gd name="T9" fmla="*/ 21 h 378"/>
                <a:gd name="T10" fmla="*/ 390 w 419"/>
                <a:gd name="T11" fmla="*/ 125 h 378"/>
                <a:gd name="T12" fmla="*/ 393 w 419"/>
                <a:gd name="T13" fmla="*/ 267 h 378"/>
                <a:gd name="T14" fmla="*/ 393 w 419"/>
                <a:gd name="T15" fmla="*/ 267 h 378"/>
                <a:gd name="T16" fmla="*/ 300 w 419"/>
                <a:gd name="T17" fmla="*/ 358 h 378"/>
                <a:gd name="T18" fmla="*/ 145 w 419"/>
                <a:gd name="T19" fmla="*/ 355 h 378"/>
                <a:gd name="T20" fmla="*/ 104 w 419"/>
                <a:gd name="T21" fmla="*/ 333 h 378"/>
                <a:gd name="T22" fmla="*/ 316 w 419"/>
                <a:gd name="T23" fmla="*/ 47 h 378"/>
                <a:gd name="T24" fmla="*/ 282 w 419"/>
                <a:gd name="T25" fmla="*/ 28 h 378"/>
                <a:gd name="T26" fmla="*/ 131 w 419"/>
                <a:gd name="T27" fmla="*/ 27 h 378"/>
                <a:gd name="T28" fmla="*/ 35 w 419"/>
                <a:gd name="T29" fmla="*/ 119 h 378"/>
                <a:gd name="T30" fmla="*/ 148 w 419"/>
                <a:gd name="T31" fmla="*/ 349 h 378"/>
                <a:gd name="T32" fmla="*/ 297 w 419"/>
                <a:gd name="T33" fmla="*/ 352 h 378"/>
                <a:gd name="T34" fmla="*/ 387 w 419"/>
                <a:gd name="T35" fmla="*/ 265 h 378"/>
                <a:gd name="T36" fmla="*/ 387 w 419"/>
                <a:gd name="T37" fmla="*/ 265 h 378"/>
                <a:gd name="T38" fmla="*/ 316 w 419"/>
                <a:gd name="T39" fmla="*/ 47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9" h="378">
                  <a:moveTo>
                    <a:pt x="104" y="333"/>
                  </a:moveTo>
                  <a:cubicBezTo>
                    <a:pt x="75" y="313"/>
                    <a:pt x="51" y="286"/>
                    <a:pt x="36" y="255"/>
                  </a:cubicBezTo>
                  <a:cubicBezTo>
                    <a:pt x="13" y="210"/>
                    <a:pt x="10" y="160"/>
                    <a:pt x="29" y="116"/>
                  </a:cubicBezTo>
                  <a:cubicBezTo>
                    <a:pt x="47" y="74"/>
                    <a:pt x="82" y="40"/>
                    <a:pt x="129" y="21"/>
                  </a:cubicBezTo>
                  <a:cubicBezTo>
                    <a:pt x="179" y="0"/>
                    <a:pt x="236" y="1"/>
                    <a:pt x="284" y="21"/>
                  </a:cubicBezTo>
                  <a:cubicBezTo>
                    <a:pt x="332" y="42"/>
                    <a:pt x="369" y="79"/>
                    <a:pt x="390" y="125"/>
                  </a:cubicBezTo>
                  <a:cubicBezTo>
                    <a:pt x="411" y="172"/>
                    <a:pt x="412" y="223"/>
                    <a:pt x="393" y="267"/>
                  </a:cubicBezTo>
                  <a:cubicBezTo>
                    <a:pt x="393" y="267"/>
                    <a:pt x="393" y="267"/>
                    <a:pt x="393" y="267"/>
                  </a:cubicBezTo>
                  <a:cubicBezTo>
                    <a:pt x="376" y="309"/>
                    <a:pt x="343" y="341"/>
                    <a:pt x="300" y="358"/>
                  </a:cubicBezTo>
                  <a:cubicBezTo>
                    <a:pt x="252" y="378"/>
                    <a:pt x="195" y="377"/>
                    <a:pt x="145" y="355"/>
                  </a:cubicBezTo>
                  <a:cubicBezTo>
                    <a:pt x="130" y="349"/>
                    <a:pt x="117" y="342"/>
                    <a:pt x="104" y="333"/>
                  </a:cubicBezTo>
                  <a:close/>
                  <a:moveTo>
                    <a:pt x="316" y="47"/>
                  </a:moveTo>
                  <a:cubicBezTo>
                    <a:pt x="305" y="39"/>
                    <a:pt x="294" y="33"/>
                    <a:pt x="282" y="28"/>
                  </a:cubicBezTo>
                  <a:cubicBezTo>
                    <a:pt x="235" y="8"/>
                    <a:pt x="180" y="7"/>
                    <a:pt x="131" y="27"/>
                  </a:cubicBezTo>
                  <a:cubicBezTo>
                    <a:pt x="86" y="45"/>
                    <a:pt x="52" y="78"/>
                    <a:pt x="35" y="119"/>
                  </a:cubicBezTo>
                  <a:cubicBezTo>
                    <a:pt x="0" y="204"/>
                    <a:pt x="50" y="307"/>
                    <a:pt x="148" y="349"/>
                  </a:cubicBezTo>
                  <a:cubicBezTo>
                    <a:pt x="196" y="370"/>
                    <a:pt x="251" y="371"/>
                    <a:pt x="297" y="352"/>
                  </a:cubicBezTo>
                  <a:cubicBezTo>
                    <a:pt x="338" y="335"/>
                    <a:pt x="370" y="304"/>
                    <a:pt x="387" y="265"/>
                  </a:cubicBezTo>
                  <a:cubicBezTo>
                    <a:pt x="387" y="265"/>
                    <a:pt x="387" y="265"/>
                    <a:pt x="387" y="265"/>
                  </a:cubicBezTo>
                  <a:cubicBezTo>
                    <a:pt x="419" y="188"/>
                    <a:pt x="386" y="96"/>
                    <a:pt x="316" y="47"/>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0" name="Freeform 71">
              <a:extLst>
                <a:ext uri="{FF2B5EF4-FFF2-40B4-BE49-F238E27FC236}">
                  <a16:creationId xmlns="" xmlns:a16="http://schemas.microsoft.com/office/drawing/2014/main" id="{C715501B-2B13-4CF6-906B-8917B6516F8B}"/>
                </a:ext>
              </a:extLst>
            </p:cNvPr>
            <p:cNvSpPr>
              <a:spLocks/>
            </p:cNvSpPr>
            <p:nvPr/>
          </p:nvSpPr>
          <p:spPr bwMode="auto">
            <a:xfrm>
              <a:off x="573" y="610"/>
              <a:ext cx="52" cy="31"/>
            </a:xfrm>
            <a:custGeom>
              <a:avLst/>
              <a:gdLst>
                <a:gd name="T0" fmla="*/ 2 w 22"/>
                <a:gd name="T1" fmla="*/ 11 h 13"/>
                <a:gd name="T2" fmla="*/ 1 w 22"/>
                <a:gd name="T3" fmla="*/ 7 h 13"/>
                <a:gd name="T4" fmla="*/ 10 w 22"/>
                <a:gd name="T5" fmla="*/ 0 h 13"/>
                <a:gd name="T6" fmla="*/ 21 w 22"/>
                <a:gd name="T7" fmla="*/ 3 h 13"/>
                <a:gd name="T8" fmla="*/ 21 w 22"/>
                <a:gd name="T9" fmla="*/ 8 h 13"/>
                <a:gd name="T10" fmla="*/ 16 w 22"/>
                <a:gd name="T11" fmla="*/ 9 h 13"/>
                <a:gd name="T12" fmla="*/ 11 w 22"/>
                <a:gd name="T13" fmla="*/ 7 h 13"/>
                <a:gd name="T14" fmla="*/ 8 w 22"/>
                <a:gd name="T15" fmla="*/ 10 h 13"/>
                <a:gd name="T16" fmla="*/ 3 w 22"/>
                <a:gd name="T17" fmla="*/ 12 h 13"/>
                <a:gd name="T18" fmla="*/ 2 w 22"/>
                <a:gd name="T19" fmla="*/ 11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3">
                  <a:moveTo>
                    <a:pt x="2" y="11"/>
                  </a:moveTo>
                  <a:cubicBezTo>
                    <a:pt x="1" y="10"/>
                    <a:pt x="0" y="9"/>
                    <a:pt x="1" y="7"/>
                  </a:cubicBezTo>
                  <a:cubicBezTo>
                    <a:pt x="3" y="4"/>
                    <a:pt x="6" y="1"/>
                    <a:pt x="10" y="0"/>
                  </a:cubicBezTo>
                  <a:cubicBezTo>
                    <a:pt x="14" y="0"/>
                    <a:pt x="18" y="1"/>
                    <a:pt x="21" y="3"/>
                  </a:cubicBezTo>
                  <a:cubicBezTo>
                    <a:pt x="22" y="5"/>
                    <a:pt x="22" y="7"/>
                    <a:pt x="21" y="8"/>
                  </a:cubicBezTo>
                  <a:cubicBezTo>
                    <a:pt x="20" y="10"/>
                    <a:pt x="17" y="10"/>
                    <a:pt x="16" y="9"/>
                  </a:cubicBezTo>
                  <a:cubicBezTo>
                    <a:pt x="15" y="8"/>
                    <a:pt x="13" y="7"/>
                    <a:pt x="11" y="7"/>
                  </a:cubicBezTo>
                  <a:cubicBezTo>
                    <a:pt x="10" y="8"/>
                    <a:pt x="8" y="9"/>
                    <a:pt x="8" y="10"/>
                  </a:cubicBezTo>
                  <a:cubicBezTo>
                    <a:pt x="7" y="12"/>
                    <a:pt x="5" y="13"/>
                    <a:pt x="3" y="12"/>
                  </a:cubicBezTo>
                  <a:cubicBezTo>
                    <a:pt x="3" y="12"/>
                    <a:pt x="3" y="12"/>
                    <a:pt x="2" y="11"/>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1" name="Freeform 72">
              <a:extLst>
                <a:ext uri="{FF2B5EF4-FFF2-40B4-BE49-F238E27FC236}">
                  <a16:creationId xmlns="" xmlns:a16="http://schemas.microsoft.com/office/drawing/2014/main" id="{853510A0-E5A1-4EB3-98FE-63317D98FB4B}"/>
                </a:ext>
              </a:extLst>
            </p:cNvPr>
            <p:cNvSpPr>
              <a:spLocks/>
            </p:cNvSpPr>
            <p:nvPr/>
          </p:nvSpPr>
          <p:spPr bwMode="auto">
            <a:xfrm>
              <a:off x="737" y="520"/>
              <a:ext cx="55" cy="31"/>
            </a:xfrm>
            <a:custGeom>
              <a:avLst/>
              <a:gdLst>
                <a:gd name="T0" fmla="*/ 2 w 23"/>
                <a:gd name="T1" fmla="*/ 12 h 13"/>
                <a:gd name="T2" fmla="*/ 1 w 23"/>
                <a:gd name="T3" fmla="*/ 8 h 13"/>
                <a:gd name="T4" fmla="*/ 10 w 23"/>
                <a:gd name="T5" fmla="*/ 0 h 13"/>
                <a:gd name="T6" fmla="*/ 22 w 23"/>
                <a:gd name="T7" fmla="*/ 5 h 13"/>
                <a:gd name="T8" fmla="*/ 21 w 23"/>
                <a:gd name="T9" fmla="*/ 10 h 13"/>
                <a:gd name="T10" fmla="*/ 16 w 23"/>
                <a:gd name="T11" fmla="*/ 9 h 13"/>
                <a:gd name="T12" fmla="*/ 11 w 23"/>
                <a:gd name="T13" fmla="*/ 7 h 13"/>
                <a:gd name="T14" fmla="*/ 7 w 23"/>
                <a:gd name="T15" fmla="*/ 10 h 13"/>
                <a:gd name="T16" fmla="*/ 3 w 23"/>
                <a:gd name="T17" fmla="*/ 12 h 13"/>
                <a:gd name="T18" fmla="*/ 2 w 23"/>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 h="13">
                  <a:moveTo>
                    <a:pt x="2" y="12"/>
                  </a:moveTo>
                  <a:cubicBezTo>
                    <a:pt x="1" y="11"/>
                    <a:pt x="0" y="9"/>
                    <a:pt x="1" y="8"/>
                  </a:cubicBezTo>
                  <a:cubicBezTo>
                    <a:pt x="2" y="4"/>
                    <a:pt x="6" y="1"/>
                    <a:pt x="10" y="0"/>
                  </a:cubicBezTo>
                  <a:cubicBezTo>
                    <a:pt x="15" y="0"/>
                    <a:pt x="19" y="2"/>
                    <a:pt x="22" y="5"/>
                  </a:cubicBezTo>
                  <a:cubicBezTo>
                    <a:pt x="23" y="7"/>
                    <a:pt x="22" y="9"/>
                    <a:pt x="21" y="10"/>
                  </a:cubicBezTo>
                  <a:cubicBezTo>
                    <a:pt x="19" y="11"/>
                    <a:pt x="17" y="11"/>
                    <a:pt x="16" y="9"/>
                  </a:cubicBezTo>
                  <a:cubicBezTo>
                    <a:pt x="15" y="8"/>
                    <a:pt x="13" y="7"/>
                    <a:pt x="11" y="7"/>
                  </a:cubicBezTo>
                  <a:cubicBezTo>
                    <a:pt x="9" y="7"/>
                    <a:pt x="8" y="8"/>
                    <a:pt x="7" y="10"/>
                  </a:cubicBezTo>
                  <a:cubicBezTo>
                    <a:pt x="7" y="12"/>
                    <a:pt x="5" y="13"/>
                    <a:pt x="3" y="12"/>
                  </a:cubicBezTo>
                  <a:cubicBezTo>
                    <a:pt x="3" y="12"/>
                    <a:pt x="2" y="12"/>
                    <a:pt x="2"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2" name="Freeform 73">
              <a:extLst>
                <a:ext uri="{FF2B5EF4-FFF2-40B4-BE49-F238E27FC236}">
                  <a16:creationId xmlns="" xmlns:a16="http://schemas.microsoft.com/office/drawing/2014/main" id="{4DE2664B-44F7-45B8-BA57-4045CCAB0AE2}"/>
                </a:ext>
              </a:extLst>
            </p:cNvPr>
            <p:cNvSpPr>
              <a:spLocks/>
            </p:cNvSpPr>
            <p:nvPr/>
          </p:nvSpPr>
          <p:spPr bwMode="auto">
            <a:xfrm>
              <a:off x="918" y="579"/>
              <a:ext cx="53" cy="34"/>
            </a:xfrm>
            <a:custGeom>
              <a:avLst/>
              <a:gdLst>
                <a:gd name="T0" fmla="*/ 2 w 22"/>
                <a:gd name="T1" fmla="*/ 13 h 14"/>
                <a:gd name="T2" fmla="*/ 1 w 22"/>
                <a:gd name="T3" fmla="*/ 10 h 14"/>
                <a:gd name="T4" fmla="*/ 9 w 22"/>
                <a:gd name="T5" fmla="*/ 1 h 14"/>
                <a:gd name="T6" fmla="*/ 21 w 22"/>
                <a:gd name="T7" fmla="*/ 4 h 14"/>
                <a:gd name="T8" fmla="*/ 21 w 22"/>
                <a:gd name="T9" fmla="*/ 9 h 14"/>
                <a:gd name="T10" fmla="*/ 16 w 22"/>
                <a:gd name="T11" fmla="*/ 9 h 14"/>
                <a:gd name="T12" fmla="*/ 11 w 22"/>
                <a:gd name="T13" fmla="*/ 7 h 14"/>
                <a:gd name="T14" fmla="*/ 8 w 22"/>
                <a:gd name="T15" fmla="*/ 11 h 14"/>
                <a:gd name="T16" fmla="*/ 3 w 22"/>
                <a:gd name="T17" fmla="*/ 14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1"/>
                    <a:pt x="1" y="10"/>
                  </a:cubicBezTo>
                  <a:cubicBezTo>
                    <a:pt x="1" y="5"/>
                    <a:pt x="5" y="2"/>
                    <a:pt x="9" y="1"/>
                  </a:cubicBezTo>
                  <a:cubicBezTo>
                    <a:pt x="13" y="0"/>
                    <a:pt x="18" y="1"/>
                    <a:pt x="21" y="4"/>
                  </a:cubicBezTo>
                  <a:cubicBezTo>
                    <a:pt x="22" y="5"/>
                    <a:pt x="22" y="7"/>
                    <a:pt x="21" y="9"/>
                  </a:cubicBezTo>
                  <a:cubicBezTo>
                    <a:pt x="20" y="10"/>
                    <a:pt x="18" y="10"/>
                    <a:pt x="16" y="9"/>
                  </a:cubicBezTo>
                  <a:cubicBezTo>
                    <a:pt x="15" y="8"/>
                    <a:pt x="13" y="7"/>
                    <a:pt x="11" y="7"/>
                  </a:cubicBezTo>
                  <a:cubicBezTo>
                    <a:pt x="9" y="8"/>
                    <a:pt x="8" y="9"/>
                    <a:pt x="8" y="11"/>
                  </a:cubicBezTo>
                  <a:cubicBezTo>
                    <a:pt x="7" y="13"/>
                    <a:pt x="5" y="14"/>
                    <a:pt x="3" y="14"/>
                  </a:cubicBezTo>
                  <a:cubicBezTo>
                    <a:pt x="3" y="14"/>
                    <a:pt x="2" y="14"/>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3" name="Freeform 74">
              <a:extLst>
                <a:ext uri="{FF2B5EF4-FFF2-40B4-BE49-F238E27FC236}">
                  <a16:creationId xmlns="" xmlns:a16="http://schemas.microsoft.com/office/drawing/2014/main" id="{85DB2606-1841-40BE-9CCF-5147DC140894}"/>
                </a:ext>
              </a:extLst>
            </p:cNvPr>
            <p:cNvSpPr>
              <a:spLocks/>
            </p:cNvSpPr>
            <p:nvPr/>
          </p:nvSpPr>
          <p:spPr bwMode="auto">
            <a:xfrm>
              <a:off x="640" y="777"/>
              <a:ext cx="52" cy="34"/>
            </a:xfrm>
            <a:custGeom>
              <a:avLst/>
              <a:gdLst>
                <a:gd name="T0" fmla="*/ 2 w 22"/>
                <a:gd name="T1" fmla="*/ 13 h 14"/>
                <a:gd name="T2" fmla="*/ 1 w 22"/>
                <a:gd name="T3" fmla="*/ 9 h 14"/>
                <a:gd name="T4" fmla="*/ 9 w 22"/>
                <a:gd name="T5" fmla="*/ 1 h 14"/>
                <a:gd name="T6" fmla="*/ 21 w 22"/>
                <a:gd name="T7" fmla="*/ 5 h 14"/>
                <a:gd name="T8" fmla="*/ 21 w 22"/>
                <a:gd name="T9" fmla="*/ 9 h 14"/>
                <a:gd name="T10" fmla="*/ 16 w 22"/>
                <a:gd name="T11" fmla="*/ 9 h 14"/>
                <a:gd name="T12" fmla="*/ 11 w 22"/>
                <a:gd name="T13" fmla="*/ 8 h 14"/>
                <a:gd name="T14" fmla="*/ 7 w 22"/>
                <a:gd name="T15" fmla="*/ 11 h 14"/>
                <a:gd name="T16" fmla="*/ 3 w 22"/>
                <a:gd name="T17" fmla="*/ 13 h 14"/>
                <a:gd name="T18" fmla="*/ 2 w 22"/>
                <a:gd name="T19" fmla="*/ 1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 h="14">
                  <a:moveTo>
                    <a:pt x="2" y="13"/>
                  </a:moveTo>
                  <a:cubicBezTo>
                    <a:pt x="1" y="12"/>
                    <a:pt x="0" y="10"/>
                    <a:pt x="1" y="9"/>
                  </a:cubicBezTo>
                  <a:cubicBezTo>
                    <a:pt x="2" y="5"/>
                    <a:pt x="5" y="2"/>
                    <a:pt x="9" y="1"/>
                  </a:cubicBezTo>
                  <a:cubicBezTo>
                    <a:pt x="13" y="0"/>
                    <a:pt x="18" y="2"/>
                    <a:pt x="21" y="5"/>
                  </a:cubicBezTo>
                  <a:cubicBezTo>
                    <a:pt x="22" y="6"/>
                    <a:pt x="22" y="8"/>
                    <a:pt x="21" y="9"/>
                  </a:cubicBezTo>
                  <a:cubicBezTo>
                    <a:pt x="19" y="11"/>
                    <a:pt x="17" y="11"/>
                    <a:pt x="16" y="9"/>
                  </a:cubicBezTo>
                  <a:cubicBezTo>
                    <a:pt x="14" y="8"/>
                    <a:pt x="12" y="7"/>
                    <a:pt x="11" y="8"/>
                  </a:cubicBezTo>
                  <a:cubicBezTo>
                    <a:pt x="9" y="8"/>
                    <a:pt x="8" y="9"/>
                    <a:pt x="7" y="11"/>
                  </a:cubicBezTo>
                  <a:cubicBezTo>
                    <a:pt x="7" y="13"/>
                    <a:pt x="5" y="14"/>
                    <a:pt x="3"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4" name="Freeform 75">
              <a:extLst>
                <a:ext uri="{FF2B5EF4-FFF2-40B4-BE49-F238E27FC236}">
                  <a16:creationId xmlns="" xmlns:a16="http://schemas.microsoft.com/office/drawing/2014/main" id="{6E6AEEC3-412A-4F19-B364-D9FF592528F4}"/>
                </a:ext>
              </a:extLst>
            </p:cNvPr>
            <p:cNvSpPr>
              <a:spLocks/>
            </p:cNvSpPr>
            <p:nvPr/>
          </p:nvSpPr>
          <p:spPr bwMode="auto">
            <a:xfrm>
              <a:off x="759" y="656"/>
              <a:ext cx="47" cy="31"/>
            </a:xfrm>
            <a:custGeom>
              <a:avLst/>
              <a:gdLst>
                <a:gd name="T0" fmla="*/ 1 w 20"/>
                <a:gd name="T1" fmla="*/ 12 h 13"/>
                <a:gd name="T2" fmla="*/ 0 w 20"/>
                <a:gd name="T3" fmla="*/ 8 h 13"/>
                <a:gd name="T4" fmla="*/ 8 w 20"/>
                <a:gd name="T5" fmla="*/ 1 h 13"/>
                <a:gd name="T6" fmla="*/ 19 w 20"/>
                <a:gd name="T7" fmla="*/ 4 h 13"/>
                <a:gd name="T8" fmla="*/ 19 w 20"/>
                <a:gd name="T9" fmla="*/ 9 h 13"/>
                <a:gd name="T10" fmla="*/ 14 w 20"/>
                <a:gd name="T11" fmla="*/ 9 h 13"/>
                <a:gd name="T12" fmla="*/ 10 w 20"/>
                <a:gd name="T13" fmla="*/ 8 h 13"/>
                <a:gd name="T14" fmla="*/ 7 w 20"/>
                <a:gd name="T15" fmla="*/ 10 h 13"/>
                <a:gd name="T16" fmla="*/ 3 w 20"/>
                <a:gd name="T17" fmla="*/ 13 h 13"/>
                <a:gd name="T18" fmla="*/ 1 w 20"/>
                <a:gd name="T19" fmla="*/ 12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13">
                  <a:moveTo>
                    <a:pt x="1" y="12"/>
                  </a:moveTo>
                  <a:cubicBezTo>
                    <a:pt x="0" y="11"/>
                    <a:pt x="0" y="10"/>
                    <a:pt x="0" y="8"/>
                  </a:cubicBezTo>
                  <a:cubicBezTo>
                    <a:pt x="1" y="5"/>
                    <a:pt x="4" y="2"/>
                    <a:pt x="8" y="1"/>
                  </a:cubicBezTo>
                  <a:cubicBezTo>
                    <a:pt x="12" y="0"/>
                    <a:pt x="16" y="1"/>
                    <a:pt x="19" y="4"/>
                  </a:cubicBezTo>
                  <a:cubicBezTo>
                    <a:pt x="20" y="5"/>
                    <a:pt x="20" y="7"/>
                    <a:pt x="19" y="9"/>
                  </a:cubicBezTo>
                  <a:cubicBezTo>
                    <a:pt x="18" y="10"/>
                    <a:pt x="15" y="10"/>
                    <a:pt x="14" y="9"/>
                  </a:cubicBezTo>
                  <a:cubicBezTo>
                    <a:pt x="13" y="8"/>
                    <a:pt x="11" y="7"/>
                    <a:pt x="10" y="8"/>
                  </a:cubicBezTo>
                  <a:cubicBezTo>
                    <a:pt x="8" y="8"/>
                    <a:pt x="7" y="9"/>
                    <a:pt x="7" y="10"/>
                  </a:cubicBezTo>
                  <a:cubicBezTo>
                    <a:pt x="6" y="12"/>
                    <a:pt x="4" y="13"/>
                    <a:pt x="3" y="13"/>
                  </a:cubicBezTo>
                  <a:cubicBezTo>
                    <a:pt x="2" y="13"/>
                    <a:pt x="2" y="12"/>
                    <a:pt x="1" y="12"/>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5" name="Freeform 76">
              <a:extLst>
                <a:ext uri="{FF2B5EF4-FFF2-40B4-BE49-F238E27FC236}">
                  <a16:creationId xmlns="" xmlns:a16="http://schemas.microsoft.com/office/drawing/2014/main" id="{CB0A654A-34BA-472A-947B-6E233854E57F}"/>
                </a:ext>
              </a:extLst>
            </p:cNvPr>
            <p:cNvSpPr>
              <a:spLocks/>
            </p:cNvSpPr>
            <p:nvPr/>
          </p:nvSpPr>
          <p:spPr bwMode="auto">
            <a:xfrm>
              <a:off x="554" y="939"/>
              <a:ext cx="45" cy="31"/>
            </a:xfrm>
            <a:custGeom>
              <a:avLst/>
              <a:gdLst>
                <a:gd name="T0" fmla="*/ 2 w 19"/>
                <a:gd name="T1" fmla="*/ 13 h 13"/>
                <a:gd name="T2" fmla="*/ 0 w 19"/>
                <a:gd name="T3" fmla="*/ 10 h 13"/>
                <a:gd name="T4" fmla="*/ 7 w 19"/>
                <a:gd name="T5" fmla="*/ 1 h 13"/>
                <a:gd name="T6" fmla="*/ 18 w 19"/>
                <a:gd name="T7" fmla="*/ 4 h 13"/>
                <a:gd name="T8" fmla="*/ 17 w 19"/>
                <a:gd name="T9" fmla="*/ 9 h 13"/>
                <a:gd name="T10" fmla="*/ 12 w 19"/>
                <a:gd name="T11" fmla="*/ 9 h 13"/>
                <a:gd name="T12" fmla="*/ 9 w 19"/>
                <a:gd name="T13" fmla="*/ 8 h 13"/>
                <a:gd name="T14" fmla="*/ 7 w 19"/>
                <a:gd name="T15" fmla="*/ 10 h 13"/>
                <a:gd name="T16" fmla="*/ 4 w 19"/>
                <a:gd name="T17" fmla="*/ 13 h 13"/>
                <a:gd name="T18" fmla="*/ 2 w 19"/>
                <a:gd name="T19"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3">
                  <a:moveTo>
                    <a:pt x="2" y="13"/>
                  </a:moveTo>
                  <a:cubicBezTo>
                    <a:pt x="1" y="12"/>
                    <a:pt x="0" y="11"/>
                    <a:pt x="0" y="10"/>
                  </a:cubicBezTo>
                  <a:cubicBezTo>
                    <a:pt x="0" y="6"/>
                    <a:pt x="3" y="2"/>
                    <a:pt x="7" y="1"/>
                  </a:cubicBezTo>
                  <a:cubicBezTo>
                    <a:pt x="11" y="0"/>
                    <a:pt x="15" y="1"/>
                    <a:pt x="18" y="4"/>
                  </a:cubicBezTo>
                  <a:cubicBezTo>
                    <a:pt x="19" y="6"/>
                    <a:pt x="19" y="8"/>
                    <a:pt x="17" y="9"/>
                  </a:cubicBezTo>
                  <a:cubicBezTo>
                    <a:pt x="16" y="10"/>
                    <a:pt x="14" y="10"/>
                    <a:pt x="12" y="9"/>
                  </a:cubicBezTo>
                  <a:cubicBezTo>
                    <a:pt x="11" y="8"/>
                    <a:pt x="10" y="7"/>
                    <a:pt x="9" y="8"/>
                  </a:cubicBezTo>
                  <a:cubicBezTo>
                    <a:pt x="8" y="8"/>
                    <a:pt x="7" y="9"/>
                    <a:pt x="7" y="10"/>
                  </a:cubicBezTo>
                  <a:cubicBezTo>
                    <a:pt x="7" y="12"/>
                    <a:pt x="6" y="13"/>
                    <a:pt x="4" y="13"/>
                  </a:cubicBezTo>
                  <a:cubicBezTo>
                    <a:pt x="3" y="13"/>
                    <a:pt x="2" y="13"/>
                    <a:pt x="2" y="13"/>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6" name="Freeform 77">
              <a:extLst>
                <a:ext uri="{FF2B5EF4-FFF2-40B4-BE49-F238E27FC236}">
                  <a16:creationId xmlns="" xmlns:a16="http://schemas.microsoft.com/office/drawing/2014/main" id="{81DD7402-D907-4B9F-8310-5BA199049775}"/>
                </a:ext>
              </a:extLst>
            </p:cNvPr>
            <p:cNvSpPr>
              <a:spLocks/>
            </p:cNvSpPr>
            <p:nvPr/>
          </p:nvSpPr>
          <p:spPr bwMode="auto">
            <a:xfrm>
              <a:off x="487" y="753"/>
              <a:ext cx="50" cy="29"/>
            </a:xfrm>
            <a:custGeom>
              <a:avLst/>
              <a:gdLst>
                <a:gd name="T0" fmla="*/ 2 w 21"/>
                <a:gd name="T1" fmla="*/ 9 h 12"/>
                <a:gd name="T2" fmla="*/ 1 w 21"/>
                <a:gd name="T3" fmla="*/ 9 h 12"/>
                <a:gd name="T4" fmla="*/ 1 w 21"/>
                <a:gd name="T5" fmla="*/ 4 h 12"/>
                <a:gd name="T6" fmla="*/ 11 w 21"/>
                <a:gd name="T7" fmla="*/ 0 h 12"/>
                <a:gd name="T8" fmla="*/ 20 w 21"/>
                <a:gd name="T9" fmla="*/ 6 h 12"/>
                <a:gd name="T10" fmla="*/ 19 w 21"/>
                <a:gd name="T11" fmla="*/ 11 h 12"/>
                <a:gd name="T12" fmla="*/ 14 w 21"/>
                <a:gd name="T13" fmla="*/ 10 h 12"/>
                <a:gd name="T14" fmla="*/ 10 w 21"/>
                <a:gd name="T15" fmla="*/ 7 h 12"/>
                <a:gd name="T16" fmla="*/ 6 w 21"/>
                <a:gd name="T17" fmla="*/ 9 h 12"/>
                <a:gd name="T18" fmla="*/ 2 w 21"/>
                <a:gd name="T19" fmla="*/ 9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 h="12">
                  <a:moveTo>
                    <a:pt x="2" y="9"/>
                  </a:moveTo>
                  <a:cubicBezTo>
                    <a:pt x="2" y="9"/>
                    <a:pt x="1" y="9"/>
                    <a:pt x="1" y="9"/>
                  </a:cubicBezTo>
                  <a:cubicBezTo>
                    <a:pt x="0" y="8"/>
                    <a:pt x="0" y="6"/>
                    <a:pt x="1" y="4"/>
                  </a:cubicBezTo>
                  <a:cubicBezTo>
                    <a:pt x="3" y="1"/>
                    <a:pt x="7" y="0"/>
                    <a:pt x="11" y="0"/>
                  </a:cubicBezTo>
                  <a:cubicBezTo>
                    <a:pt x="15" y="1"/>
                    <a:pt x="18" y="3"/>
                    <a:pt x="20" y="6"/>
                  </a:cubicBezTo>
                  <a:cubicBezTo>
                    <a:pt x="21" y="8"/>
                    <a:pt x="20" y="10"/>
                    <a:pt x="19" y="11"/>
                  </a:cubicBezTo>
                  <a:cubicBezTo>
                    <a:pt x="17" y="12"/>
                    <a:pt x="15" y="11"/>
                    <a:pt x="14" y="10"/>
                  </a:cubicBezTo>
                  <a:cubicBezTo>
                    <a:pt x="13" y="8"/>
                    <a:pt x="12" y="7"/>
                    <a:pt x="10" y="7"/>
                  </a:cubicBezTo>
                  <a:cubicBezTo>
                    <a:pt x="9" y="7"/>
                    <a:pt x="7" y="8"/>
                    <a:pt x="6" y="9"/>
                  </a:cubicBezTo>
                  <a:cubicBezTo>
                    <a:pt x="5" y="10"/>
                    <a:pt x="3" y="10"/>
                    <a:pt x="2" y="9"/>
                  </a:cubicBezTo>
                  <a:close/>
                </a:path>
              </a:pathLst>
            </a:custGeom>
            <a:solidFill>
              <a:srgbClr val="EAB6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117" name="TextBox 116">
            <a:extLst>
              <a:ext uri="{FF2B5EF4-FFF2-40B4-BE49-F238E27FC236}">
                <a16:creationId xmlns="" xmlns:a16="http://schemas.microsoft.com/office/drawing/2014/main" id="{EC621422-A6EE-400C-B37C-C319F59219DA}"/>
              </a:ext>
            </a:extLst>
          </p:cNvPr>
          <p:cNvSpPr txBox="1"/>
          <p:nvPr/>
        </p:nvSpPr>
        <p:spPr>
          <a:xfrm>
            <a:off x="3217833" y="124268"/>
            <a:ext cx="5812810" cy="1446550"/>
          </a:xfrm>
          <a:prstGeom prst="rect">
            <a:avLst/>
          </a:prstGeom>
          <a:noFill/>
        </p:spPr>
        <p:txBody>
          <a:bodyPr wrap="none" rtlCol="0">
            <a:spAutoFit/>
          </a:bodyPr>
          <a:lstStyle/>
          <a:p>
            <a:pPr algn="ctr"/>
            <a:r>
              <a:rPr lang="en-US" sz="44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Total Deaths In 2021 </a:t>
            </a:r>
          </a:p>
          <a:p>
            <a:pPr algn="ctr"/>
            <a:r>
              <a:rPr lang="en-US" sz="4400" b="1" dirty="0" smtClean="0">
                <a:solidFill>
                  <a:srgbClr val="FFC000"/>
                </a:solidFill>
                <a:latin typeface="Oswald" panose="02000506000000020004" pitchFamily="2" charset="0"/>
                <a:ea typeface="Open Sans" panose="020B0606030504020204" pitchFamily="34" charset="0"/>
                <a:cs typeface="Open Sans" panose="020B0606030504020204" pitchFamily="34" charset="0"/>
              </a:rPr>
              <a:t>By 3 Age Groups</a:t>
            </a:r>
            <a:endParaRPr lang="en-US" sz="44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graphicFrame>
        <p:nvGraphicFramePr>
          <p:cNvPr id="120" name="Chart 119"/>
          <p:cNvGraphicFramePr>
            <a:graphicFrameLocks/>
          </p:cNvGraphicFramePr>
          <p:nvPr>
            <p:extLst>
              <p:ext uri="{D42A27DB-BD31-4B8C-83A1-F6EECF244321}">
                <p14:modId xmlns:p14="http://schemas.microsoft.com/office/powerpoint/2010/main" val="2104728406"/>
              </p:ext>
            </p:extLst>
          </p:nvPr>
        </p:nvGraphicFramePr>
        <p:xfrm>
          <a:off x="2310397" y="1854200"/>
          <a:ext cx="7627682" cy="44704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5311300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33">
            <a:extLst>
              <a:ext uri="{FF2B5EF4-FFF2-40B4-BE49-F238E27FC236}">
                <a16:creationId xmlns="" xmlns:a16="http://schemas.microsoft.com/office/drawing/2014/main" id="{C5D2C33F-DFED-491F-93CB-A1CBADDAD87E}"/>
              </a:ext>
            </a:extLst>
          </p:cNvPr>
          <p:cNvSpPr txBox="1">
            <a:spLocks/>
          </p:cNvSpPr>
          <p:nvPr/>
        </p:nvSpPr>
        <p:spPr>
          <a:xfrm>
            <a:off x="2428632" y="2713127"/>
            <a:ext cx="7334736" cy="1642306"/>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8800" b="1" dirty="0">
                <a:solidFill>
                  <a:srgbClr val="FFC000"/>
                </a:solidFill>
                <a:latin typeface="Oswald" panose="02000506000000020004" pitchFamily="2" charset="0"/>
                <a:ea typeface="Open Sans" panose="020B0606030504020204" pitchFamily="34" charset="0"/>
                <a:cs typeface="Open Sans" panose="020B0606030504020204" pitchFamily="34" charset="0"/>
              </a:rPr>
              <a:t>THANK YOU</a:t>
            </a:r>
            <a:endParaRPr lang="id-ID" sz="8800" b="1" dirty="0">
              <a:solidFill>
                <a:srgbClr val="FFC000"/>
              </a:solidFill>
              <a:latin typeface="Oswald" panose="02000506000000020004" pitchFamily="2"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21130654"/>
      </p:ext>
    </p:extLst>
  </p:cSld>
  <p:clrMapOvr>
    <a:masterClrMapping/>
  </p:clrMapOvr>
  <p:timing>
    <p:tnLst>
      <p:par>
        <p:cTn id="1" dur="indefinite" restart="never" nodeType="tmRoot"/>
      </p:par>
    </p:tnLst>
  </p:timing>
</p:sld>
</file>

<file path=ppt/theme/theme1.xml><?xml version="1.0" encoding="utf-8"?>
<a:theme xmlns:a="http://schemas.openxmlformats.org/drawingml/2006/main" name="Corona Virus Powerpoint ">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
  <TotalTime>2019</TotalTime>
  <Words>1051</Words>
  <Application>Microsoft Office PowerPoint</Application>
  <PresentationFormat>Custom</PresentationFormat>
  <Paragraphs>220</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Corona Virus Powerpoint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Rida</dc:creator>
  <cp:lastModifiedBy>Rida</cp:lastModifiedBy>
  <cp:revision>117</cp:revision>
  <dcterms:created xsi:type="dcterms:W3CDTF">2020-03-12T03:20:19Z</dcterms:created>
  <dcterms:modified xsi:type="dcterms:W3CDTF">2022-03-20T21:47:13Z</dcterms:modified>
</cp:coreProperties>
</file>