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330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01916-1677-43DF-A716-937CF7608BBB}" type="datetimeFigureOut">
              <a:rPr lang="en-US" smtClean="0"/>
              <a:pPr/>
              <a:t>8/28/2018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D254E-F446-4A2A-A87B-41EF4E8137F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01916-1677-43DF-A716-937CF7608BBB}" type="datetimeFigureOut">
              <a:rPr lang="en-US" smtClean="0"/>
              <a:pPr/>
              <a:t>8/28/2018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D254E-F446-4A2A-A87B-41EF4E8137F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01916-1677-43DF-A716-937CF7608BBB}" type="datetimeFigureOut">
              <a:rPr lang="en-US" smtClean="0"/>
              <a:pPr/>
              <a:t>8/28/2018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D254E-F446-4A2A-A87B-41EF4E8137F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01916-1677-43DF-A716-937CF7608BBB}" type="datetimeFigureOut">
              <a:rPr lang="en-US" smtClean="0"/>
              <a:pPr/>
              <a:t>8/28/2018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D254E-F446-4A2A-A87B-41EF4E8137F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01916-1677-43DF-A716-937CF7608BBB}" type="datetimeFigureOut">
              <a:rPr lang="en-US" smtClean="0"/>
              <a:pPr/>
              <a:t>8/28/2018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D254E-F446-4A2A-A87B-41EF4E8137F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01916-1677-43DF-A716-937CF7608BBB}" type="datetimeFigureOut">
              <a:rPr lang="en-US" smtClean="0"/>
              <a:pPr/>
              <a:t>8/28/2018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D254E-F446-4A2A-A87B-41EF4E8137F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01916-1677-43DF-A716-937CF7608BBB}" type="datetimeFigureOut">
              <a:rPr lang="en-US" smtClean="0"/>
              <a:pPr/>
              <a:t>8/28/2018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D254E-F446-4A2A-A87B-41EF4E8137F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01916-1677-43DF-A716-937CF7608BBB}" type="datetimeFigureOut">
              <a:rPr lang="en-US" smtClean="0"/>
              <a:pPr/>
              <a:t>8/28/2018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D254E-F446-4A2A-A87B-41EF4E8137F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01916-1677-43DF-A716-937CF7608BBB}" type="datetimeFigureOut">
              <a:rPr lang="en-US" smtClean="0"/>
              <a:pPr/>
              <a:t>8/28/2018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D254E-F446-4A2A-A87B-41EF4E8137F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01916-1677-43DF-A716-937CF7608BBB}" type="datetimeFigureOut">
              <a:rPr lang="en-US" smtClean="0"/>
              <a:pPr/>
              <a:t>8/28/2018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D254E-F446-4A2A-A87B-41EF4E8137F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01916-1677-43DF-A716-937CF7608BBB}" type="datetimeFigureOut">
              <a:rPr lang="en-US" smtClean="0"/>
              <a:pPr/>
              <a:t>8/28/2018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D254E-F446-4A2A-A87B-41EF4E8137F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001916-1677-43DF-A716-937CF7608BBB}" type="datetimeFigureOut">
              <a:rPr lang="en-US" smtClean="0"/>
              <a:pPr/>
              <a:t>8/28/2018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1D254E-F446-4A2A-A87B-41EF4E8137FE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orbes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785795"/>
            <a:ext cx="7772400" cy="5429288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 descr="C:\Users\customer\Pictures\R Lauren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785794"/>
            <a:ext cx="7858180" cy="5429288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3286116" y="1000108"/>
            <a:ext cx="22860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bg1"/>
                </a:solidFill>
              </a:rPr>
              <a:t>SUSAN AKINFE</a:t>
            </a:r>
          </a:p>
          <a:p>
            <a:r>
              <a:rPr lang="en-GB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bg1"/>
                </a:solidFill>
              </a:rPr>
              <a:t>1710216</a:t>
            </a:r>
          </a:p>
          <a:p>
            <a:endParaRPr lang="en-GB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Strategic Problems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Poor performance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Excess inventory problem</a:t>
            </a:r>
          </a:p>
          <a:p>
            <a:endParaRPr lang="en-GB" dirty="0"/>
          </a:p>
          <a:p>
            <a:r>
              <a:rPr lang="en-GB" dirty="0" smtClean="0"/>
              <a:t>Shorter production cycles</a:t>
            </a:r>
          </a:p>
          <a:p>
            <a:endParaRPr lang="en-GB" dirty="0" smtClean="0"/>
          </a:p>
          <a:p>
            <a:r>
              <a:rPr lang="en-GB" smtClean="0"/>
              <a:t>Structure Management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Mitigation and  course of Action 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Way </a:t>
            </a:r>
            <a:r>
              <a:rPr lang="en-GB" dirty="0" smtClean="0"/>
              <a:t>forward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Change </a:t>
            </a:r>
            <a:r>
              <a:rPr lang="en-GB" dirty="0" smtClean="0"/>
              <a:t>in </a:t>
            </a:r>
            <a:r>
              <a:rPr lang="en-GB" dirty="0" smtClean="0"/>
              <a:t>Leadership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Reduce </a:t>
            </a:r>
            <a:r>
              <a:rPr lang="en-GB" smtClean="0"/>
              <a:t>organisation </a:t>
            </a:r>
            <a:r>
              <a:rPr lang="en-GB" smtClean="0"/>
              <a:t>structure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Reduction </a:t>
            </a:r>
            <a:r>
              <a:rPr lang="en-GB" dirty="0" smtClean="0"/>
              <a:t>of stores and </a:t>
            </a:r>
            <a:r>
              <a:rPr lang="en-GB" dirty="0" smtClean="0"/>
              <a:t>workforce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Why &amp; How they got here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Core Brand</a:t>
            </a:r>
          </a:p>
          <a:p>
            <a:endParaRPr lang="en-GB" dirty="0"/>
          </a:p>
          <a:p>
            <a:r>
              <a:rPr lang="en-GB" dirty="0" smtClean="0"/>
              <a:t>Rugby and preppy style</a:t>
            </a:r>
          </a:p>
          <a:p>
            <a:endParaRPr lang="en-GB" dirty="0"/>
          </a:p>
          <a:p>
            <a:r>
              <a:rPr lang="en-GB" dirty="0" smtClean="0"/>
              <a:t>Discount</a:t>
            </a:r>
          </a:p>
          <a:p>
            <a:endParaRPr lang="en-GB" dirty="0"/>
          </a:p>
          <a:p>
            <a:r>
              <a:rPr lang="en-GB" dirty="0" smtClean="0"/>
              <a:t>Mismatch of supply and demand</a:t>
            </a:r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Strategic assets preserved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Classic Oxford shirts</a:t>
            </a:r>
          </a:p>
          <a:p>
            <a:endParaRPr lang="en-GB" dirty="0"/>
          </a:p>
          <a:p>
            <a:r>
              <a:rPr lang="en-GB" dirty="0" smtClean="0"/>
              <a:t>Nautical sweaters and </a:t>
            </a:r>
            <a:r>
              <a:rPr lang="en-GB" dirty="0" err="1" smtClean="0"/>
              <a:t>peacoats</a:t>
            </a:r>
            <a:r>
              <a:rPr lang="en-GB" dirty="0" smtClean="0"/>
              <a:t> (revitalise )</a:t>
            </a:r>
          </a:p>
          <a:p>
            <a:endParaRPr lang="en-GB" dirty="0" smtClean="0"/>
          </a:p>
          <a:p>
            <a:r>
              <a:rPr lang="en-GB" dirty="0" smtClean="0"/>
              <a:t>Polo shirts, blazers, military jackets and </a:t>
            </a:r>
            <a:r>
              <a:rPr lang="en-GB" smtClean="0"/>
              <a:t>motorcycle jackets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+mj-lt"/>
              <a:buAutoNum type="arabicPeriod"/>
            </a:pPr>
            <a:r>
              <a:rPr lang="en-GB" sz="1600" dirty="0" err="1" smtClean="0"/>
              <a:t>Trefits</a:t>
            </a:r>
            <a:r>
              <a:rPr lang="en-GB" sz="1600" dirty="0" smtClean="0"/>
              <a:t> Team </a:t>
            </a:r>
            <a:r>
              <a:rPr lang="en-GB" sz="1600" dirty="0" smtClean="0">
                <a:hlinkClick r:id="rId2"/>
              </a:rPr>
              <a:t>https://www.forbes.com/</a:t>
            </a:r>
            <a:r>
              <a:rPr lang="en-GB" sz="1600" dirty="0" smtClean="0"/>
              <a:t> </a:t>
            </a:r>
            <a:r>
              <a:rPr lang="en-GB" sz="1600" dirty="0" err="1" smtClean="0"/>
              <a:t>the_main_facets_of_ralp_laurens_turnaround_plan</a:t>
            </a:r>
            <a:r>
              <a:rPr lang="en-GB" sz="1400" dirty="0" smtClean="0"/>
              <a:t>.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1400" dirty="0" smtClean="0"/>
              <a:t>2.      Brown, H. (2018) Ralph Lauren’s strategy for digital brand building. https://drapersonline. Com/news/</a:t>
            </a:r>
            <a:r>
              <a:rPr lang="en-GB" sz="1400" dirty="0" err="1" smtClean="0"/>
              <a:t>ralph</a:t>
            </a:r>
            <a:r>
              <a:rPr lang="en-GB" sz="1400" dirty="0" smtClean="0"/>
              <a:t>-</a:t>
            </a:r>
            <a:r>
              <a:rPr lang="en-GB" sz="1400" dirty="0" err="1" smtClean="0"/>
              <a:t>laurens</a:t>
            </a:r>
            <a:r>
              <a:rPr lang="en-GB" sz="1400" dirty="0" smtClean="0"/>
              <a:t>-strategy-for-digital.../7030101.article.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</TotalTime>
  <Words>109</Words>
  <Application>Microsoft Office PowerPoint</Application>
  <PresentationFormat>On-screen Show (4:3)</PresentationFormat>
  <Paragraphs>36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Slide 1</vt:lpstr>
      <vt:lpstr>Key Strategic Problems</vt:lpstr>
      <vt:lpstr>Mitigation and  course of Action  </vt:lpstr>
      <vt:lpstr>Why &amp; How they got here </vt:lpstr>
      <vt:lpstr>Strategic assets preserved </vt:lpstr>
      <vt:lpstr>References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customer</dc:creator>
  <cp:lastModifiedBy>customer</cp:lastModifiedBy>
  <cp:revision>20</cp:revision>
  <dcterms:created xsi:type="dcterms:W3CDTF">2018-08-27T21:39:05Z</dcterms:created>
  <dcterms:modified xsi:type="dcterms:W3CDTF">2018-08-28T13:01:17Z</dcterms:modified>
</cp:coreProperties>
</file>