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78" r:id="rId25"/>
    <p:sldId id="782" r:id="rId26"/>
    <p:sldId id="780" r:id="rId27"/>
    <p:sldId id="777" r:id="rId28"/>
    <p:sldId id="779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B944F-FB9A-44A0-BCD5-4511FA1EAA3E}" v="7" dt="2025-04-07T09:49:06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A4B944F-FB9A-44A0-BCD5-4511FA1EAA3E}"/>
    <pc:docChg chg="undo custSel addSld delSld modSld">
      <pc:chgData name="Jenifer Prince Devaraj" userId="c3fb109c-09d1-42a6-93f4-69472d709861" providerId="ADAL" clId="{4A4B944F-FB9A-44A0-BCD5-4511FA1EAA3E}" dt="2025-04-07T09:49:29.287" v="104" actId="20577"/>
      <pc:docMkLst>
        <pc:docMk/>
      </pc:docMkLst>
      <pc:sldChg chg="modSp mod">
        <pc:chgData name="Jenifer Prince Devaraj" userId="c3fb109c-09d1-42a6-93f4-69472d709861" providerId="ADAL" clId="{4A4B944F-FB9A-44A0-BCD5-4511FA1EAA3E}" dt="2025-04-07T08:10:36.393" v="52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4A4B944F-FB9A-44A0-BCD5-4511FA1EAA3E}" dt="2025-04-07T08:10:36.393" v="52" actId="6549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4A4B944F-FB9A-44A0-BCD5-4511FA1EAA3E}" dt="2025-04-07T09:49:25.837" v="102" actId="20577"/>
        <pc:sldMkLst>
          <pc:docMk/>
          <pc:sldMk cId="1974621439" sldId="777"/>
        </pc:sldMkLst>
        <pc:spChg chg="add mod">
          <ac:chgData name="Jenifer Prince Devaraj" userId="c3fb109c-09d1-42a6-93f4-69472d709861" providerId="ADAL" clId="{4A4B944F-FB9A-44A0-BCD5-4511FA1EAA3E}" dt="2025-04-07T08:09:54.520" v="41"/>
          <ac:spMkLst>
            <pc:docMk/>
            <pc:sldMk cId="1974621439" sldId="777"/>
            <ac:spMk id="6" creationId="{4BD99DF7-3C45-43D2-8A31-A93202E605F4}"/>
          </ac:spMkLst>
        </pc:spChg>
        <pc:spChg chg="del">
          <ac:chgData name="Jenifer Prince Devaraj" userId="c3fb109c-09d1-42a6-93f4-69472d709861" providerId="ADAL" clId="{4A4B944F-FB9A-44A0-BCD5-4511FA1EAA3E}" dt="2025-04-07T08:09:53.822" v="40" actId="478"/>
          <ac:spMkLst>
            <pc:docMk/>
            <pc:sldMk cId="1974621439" sldId="77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A4B944F-FB9A-44A0-BCD5-4511FA1EAA3E}" dt="2025-04-07T09:49:25.837" v="102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addSp delSp modSp mod">
        <pc:chgData name="Jenifer Prince Devaraj" userId="c3fb109c-09d1-42a6-93f4-69472d709861" providerId="ADAL" clId="{4A4B944F-FB9A-44A0-BCD5-4511FA1EAA3E}" dt="2025-04-07T09:45:54.138" v="83" actId="1076"/>
        <pc:sldMkLst>
          <pc:docMk/>
          <pc:sldMk cId="2556302185" sldId="778"/>
        </pc:sldMkLst>
        <pc:spChg chg="add del">
          <ac:chgData name="Jenifer Prince Devaraj" userId="c3fb109c-09d1-42a6-93f4-69472d709861" providerId="ADAL" clId="{4A4B944F-FB9A-44A0-BCD5-4511FA1EAA3E}" dt="2025-04-07T08:08:00.894" v="4"/>
          <ac:spMkLst>
            <pc:docMk/>
            <pc:sldMk cId="2556302185" sldId="778"/>
            <ac:spMk id="2" creationId="{D87C60CB-D381-4CFD-A4ED-B934E36E4282}"/>
          </ac:spMkLst>
        </pc:spChg>
        <pc:spChg chg="add del">
          <ac:chgData name="Jenifer Prince Devaraj" userId="c3fb109c-09d1-42a6-93f4-69472d709861" providerId="ADAL" clId="{4A4B944F-FB9A-44A0-BCD5-4511FA1EAA3E}" dt="2025-04-07T08:08:00.894" v="4"/>
          <ac:spMkLst>
            <pc:docMk/>
            <pc:sldMk cId="2556302185" sldId="778"/>
            <ac:spMk id="4" creationId="{00CE472B-06A4-412E-B8A2-3E24CAFDB873}"/>
          </ac:spMkLst>
        </pc:spChg>
        <pc:spChg chg="add del">
          <ac:chgData name="Jenifer Prince Devaraj" userId="c3fb109c-09d1-42a6-93f4-69472d709861" providerId="ADAL" clId="{4A4B944F-FB9A-44A0-BCD5-4511FA1EAA3E}" dt="2025-04-07T08:08:00.894" v="4"/>
          <ac:spMkLst>
            <pc:docMk/>
            <pc:sldMk cId="2556302185" sldId="778"/>
            <ac:spMk id="6" creationId="{D2BD959D-27F4-4E99-B84C-95AAF4324FF2}"/>
          </ac:spMkLst>
        </pc:spChg>
        <pc:spChg chg="mod">
          <ac:chgData name="Jenifer Prince Devaraj" userId="c3fb109c-09d1-42a6-93f4-69472d709861" providerId="ADAL" clId="{4A4B944F-FB9A-44A0-BCD5-4511FA1EAA3E}" dt="2025-04-07T08:10:23.739" v="51" actId="20577"/>
          <ac:spMkLst>
            <pc:docMk/>
            <pc:sldMk cId="2556302185" sldId="77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A4B944F-FB9A-44A0-BCD5-4511FA1EAA3E}" dt="2025-04-07T08:07:56.528" v="2" actId="20577"/>
          <ac:spMkLst>
            <pc:docMk/>
            <pc:sldMk cId="2556302185" sldId="778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A4B944F-FB9A-44A0-BCD5-4511FA1EAA3E}" dt="2025-04-07T08:15:51.192" v="57" actId="14100"/>
          <ac:picMkLst>
            <pc:docMk/>
            <pc:sldMk cId="2556302185" sldId="778"/>
            <ac:picMk id="4" creationId="{C846781E-BB9A-4A3E-A969-7DD1FE5CE9AC}"/>
          </ac:picMkLst>
        </pc:picChg>
        <pc:picChg chg="add mod">
          <ac:chgData name="Jenifer Prince Devaraj" userId="c3fb109c-09d1-42a6-93f4-69472d709861" providerId="ADAL" clId="{4A4B944F-FB9A-44A0-BCD5-4511FA1EAA3E}" dt="2025-04-07T08:16:10.227" v="63" actId="1076"/>
          <ac:picMkLst>
            <pc:docMk/>
            <pc:sldMk cId="2556302185" sldId="778"/>
            <ac:picMk id="7" creationId="{6EDBE429-F207-4EF2-8852-C41111DB156F}"/>
          </ac:picMkLst>
        </pc:picChg>
        <pc:picChg chg="add del mod">
          <ac:chgData name="Jenifer Prince Devaraj" userId="c3fb109c-09d1-42a6-93f4-69472d709861" providerId="ADAL" clId="{4A4B944F-FB9A-44A0-BCD5-4511FA1EAA3E}" dt="2025-04-07T08:08:27.301" v="10" actId="478"/>
          <ac:picMkLst>
            <pc:docMk/>
            <pc:sldMk cId="2556302185" sldId="778"/>
            <ac:picMk id="9" creationId="{C4B734C4-A264-4586-AA07-D530CAFBCF43}"/>
          </ac:picMkLst>
        </pc:picChg>
        <pc:picChg chg="add mod">
          <ac:chgData name="Jenifer Prince Devaraj" userId="c3fb109c-09d1-42a6-93f4-69472d709861" providerId="ADAL" clId="{4A4B944F-FB9A-44A0-BCD5-4511FA1EAA3E}" dt="2025-04-07T08:16:34.456" v="66" actId="1076"/>
          <ac:picMkLst>
            <pc:docMk/>
            <pc:sldMk cId="2556302185" sldId="778"/>
            <ac:picMk id="10" creationId="{9517971F-083F-4AF9-BD75-BB67A71C6192}"/>
          </ac:picMkLst>
        </pc:picChg>
        <pc:picChg chg="add mod">
          <ac:chgData name="Jenifer Prince Devaraj" userId="c3fb109c-09d1-42a6-93f4-69472d709861" providerId="ADAL" clId="{4A4B944F-FB9A-44A0-BCD5-4511FA1EAA3E}" dt="2025-04-07T09:45:54.138" v="83" actId="1076"/>
          <ac:picMkLst>
            <pc:docMk/>
            <pc:sldMk cId="2556302185" sldId="778"/>
            <ac:picMk id="11" creationId="{A56F6D13-2A69-4475-AAF6-0DC350366B44}"/>
          </ac:picMkLst>
        </pc:picChg>
        <pc:picChg chg="add mod">
          <ac:chgData name="Jenifer Prince Devaraj" userId="c3fb109c-09d1-42a6-93f4-69472d709861" providerId="ADAL" clId="{4A4B944F-FB9A-44A0-BCD5-4511FA1EAA3E}" dt="2025-04-07T08:16:51.610" v="69" actId="1076"/>
          <ac:picMkLst>
            <pc:docMk/>
            <pc:sldMk cId="2556302185" sldId="778"/>
            <ac:picMk id="13" creationId="{C18C71EA-76BB-4F21-8E9C-29DE23363142}"/>
          </ac:picMkLst>
        </pc:picChg>
        <pc:picChg chg="add mod">
          <ac:chgData name="Jenifer Prince Devaraj" userId="c3fb109c-09d1-42a6-93f4-69472d709861" providerId="ADAL" clId="{4A4B944F-FB9A-44A0-BCD5-4511FA1EAA3E}" dt="2025-04-07T08:17:13.709" v="74" actId="1076"/>
          <ac:picMkLst>
            <pc:docMk/>
            <pc:sldMk cId="2556302185" sldId="778"/>
            <ac:picMk id="15" creationId="{61FE59B7-8693-4E13-B343-74AB12B1972B}"/>
          </ac:picMkLst>
        </pc:picChg>
        <pc:picChg chg="add mod">
          <ac:chgData name="Jenifer Prince Devaraj" userId="c3fb109c-09d1-42a6-93f4-69472d709861" providerId="ADAL" clId="{4A4B944F-FB9A-44A0-BCD5-4511FA1EAA3E}" dt="2025-04-07T08:17:28.206" v="77" actId="1076"/>
          <ac:picMkLst>
            <pc:docMk/>
            <pc:sldMk cId="2556302185" sldId="778"/>
            <ac:picMk id="17" creationId="{8965C4E6-BCDE-4C6A-81F8-4523692C1E79}"/>
          </ac:picMkLst>
        </pc:picChg>
        <pc:picChg chg="add mod">
          <ac:chgData name="Jenifer Prince Devaraj" userId="c3fb109c-09d1-42a6-93f4-69472d709861" providerId="ADAL" clId="{4A4B944F-FB9A-44A0-BCD5-4511FA1EAA3E}" dt="2025-04-07T09:45:50.600" v="82" actId="1076"/>
          <ac:picMkLst>
            <pc:docMk/>
            <pc:sldMk cId="2556302185" sldId="778"/>
            <ac:picMk id="19" creationId="{75AAFF38-3B07-4EF9-B562-BA272D4A5EA3}"/>
          </ac:picMkLst>
        </pc:picChg>
        <pc:picChg chg="add del">
          <ac:chgData name="Jenifer Prince Devaraj" userId="c3fb109c-09d1-42a6-93f4-69472d709861" providerId="ADAL" clId="{4A4B944F-FB9A-44A0-BCD5-4511FA1EAA3E}" dt="2025-04-07T08:08:00.894" v="4"/>
          <ac:picMkLst>
            <pc:docMk/>
            <pc:sldMk cId="2556302185" sldId="778"/>
            <ac:picMk id="1025" creationId="{B9165DD8-23F5-4A40-8C46-95D9CDD317E4}"/>
          </ac:picMkLst>
        </pc:picChg>
        <pc:picChg chg="add del">
          <ac:chgData name="Jenifer Prince Devaraj" userId="c3fb109c-09d1-42a6-93f4-69472d709861" providerId="ADAL" clId="{4A4B944F-FB9A-44A0-BCD5-4511FA1EAA3E}" dt="2025-04-07T08:08:00.894" v="4"/>
          <ac:picMkLst>
            <pc:docMk/>
            <pc:sldMk cId="2556302185" sldId="778"/>
            <ac:picMk id="1026" creationId="{5D5B372D-7D6B-412C-952E-7256DA249034}"/>
          </ac:picMkLst>
        </pc:picChg>
      </pc:sldChg>
      <pc:sldChg chg="modSp mod">
        <pc:chgData name="Jenifer Prince Devaraj" userId="c3fb109c-09d1-42a6-93f4-69472d709861" providerId="ADAL" clId="{4A4B944F-FB9A-44A0-BCD5-4511FA1EAA3E}" dt="2025-04-07T09:49:29.287" v="104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4A4B944F-FB9A-44A0-BCD5-4511FA1EAA3E}" dt="2025-04-07T08:09:43.576" v="39" actId="20577"/>
          <ac:spMkLst>
            <pc:docMk/>
            <pc:sldMk cId="831285724" sldId="77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A4B944F-FB9A-44A0-BCD5-4511FA1EAA3E}" dt="2025-04-07T09:49:29.287" v="104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4A4B944F-FB9A-44A0-BCD5-4511FA1EAA3E}" dt="2025-04-07T09:49:22.045" v="100" actId="20577"/>
        <pc:sldMkLst>
          <pc:docMk/>
          <pc:sldMk cId="911813468" sldId="780"/>
        </pc:sldMkLst>
        <pc:spChg chg="add mod">
          <ac:chgData name="Jenifer Prince Devaraj" userId="c3fb109c-09d1-42a6-93f4-69472d709861" providerId="ADAL" clId="{4A4B944F-FB9A-44A0-BCD5-4511FA1EAA3E}" dt="2025-04-07T08:09:59.145" v="43"/>
          <ac:spMkLst>
            <pc:docMk/>
            <pc:sldMk cId="911813468" sldId="780"/>
            <ac:spMk id="6" creationId="{FA3C220A-F694-41C2-BA96-06103F42FA5C}"/>
          </ac:spMkLst>
        </pc:spChg>
        <pc:spChg chg="del">
          <ac:chgData name="Jenifer Prince Devaraj" userId="c3fb109c-09d1-42a6-93f4-69472d709861" providerId="ADAL" clId="{4A4B944F-FB9A-44A0-BCD5-4511FA1EAA3E}" dt="2025-04-07T08:09:58.569" v="42" actId="478"/>
          <ac:spMkLst>
            <pc:docMk/>
            <pc:sldMk cId="911813468" sldId="78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A4B944F-FB9A-44A0-BCD5-4511FA1EAA3E}" dt="2025-04-07T09:49:22.045" v="100" actId="20577"/>
          <ac:spMkLst>
            <pc:docMk/>
            <pc:sldMk cId="911813468" sldId="780"/>
            <ac:spMk id="27" creationId="{8F21EABA-3048-8B24-1F55-26C2ABC44773}"/>
          </ac:spMkLst>
        </pc:spChg>
      </pc:sldChg>
      <pc:sldChg chg="addSp delSp modSp add del mod">
        <pc:chgData name="Jenifer Prince Devaraj" userId="c3fb109c-09d1-42a6-93f4-69472d709861" providerId="ADAL" clId="{4A4B944F-FB9A-44A0-BCD5-4511FA1EAA3E}" dt="2025-04-07T09:49:13.440" v="96" actId="47"/>
        <pc:sldMkLst>
          <pc:docMk/>
          <pc:sldMk cId="312809928" sldId="781"/>
        </pc:sldMkLst>
        <pc:spChg chg="mod">
          <ac:chgData name="Jenifer Prince Devaraj" userId="c3fb109c-09d1-42a6-93f4-69472d709861" providerId="ADAL" clId="{4A4B944F-FB9A-44A0-BCD5-4511FA1EAA3E}" dt="2025-04-07T08:10:18.816" v="49" actId="20577"/>
          <ac:spMkLst>
            <pc:docMk/>
            <pc:sldMk cId="312809928" sldId="78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A4B944F-FB9A-44A0-BCD5-4511FA1EAA3E}" dt="2025-04-07T08:08:39.708" v="16" actId="20577"/>
          <ac:spMkLst>
            <pc:docMk/>
            <pc:sldMk cId="312809928" sldId="781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A4B944F-FB9A-44A0-BCD5-4511FA1EAA3E}" dt="2025-04-07T08:08:57.123" v="24" actId="1076"/>
          <ac:picMkLst>
            <pc:docMk/>
            <pc:sldMk cId="312809928" sldId="781"/>
            <ac:picMk id="4" creationId="{07C06F4C-05C8-4DDE-8F39-41FA4E5679AC}"/>
          </ac:picMkLst>
        </pc:picChg>
        <pc:picChg chg="add del mod">
          <ac:chgData name="Jenifer Prince Devaraj" userId="c3fb109c-09d1-42a6-93f4-69472d709861" providerId="ADAL" clId="{4A4B944F-FB9A-44A0-BCD5-4511FA1EAA3E}" dt="2025-04-07T09:49:03.570" v="91" actId="21"/>
          <ac:picMkLst>
            <pc:docMk/>
            <pc:sldMk cId="312809928" sldId="781"/>
            <ac:picMk id="6" creationId="{EC6670B4-6D9E-4907-B1FF-1FB1A5D77514}"/>
          </ac:picMkLst>
        </pc:picChg>
        <pc:picChg chg="del">
          <ac:chgData name="Jenifer Prince Devaraj" userId="c3fb109c-09d1-42a6-93f4-69472d709861" providerId="ADAL" clId="{4A4B944F-FB9A-44A0-BCD5-4511FA1EAA3E}" dt="2025-04-07T08:08:41.406" v="17" actId="478"/>
          <ac:picMkLst>
            <pc:docMk/>
            <pc:sldMk cId="312809928" sldId="781"/>
            <ac:picMk id="11" creationId="{A56F6D13-2A69-4475-AAF6-0DC350366B44}"/>
          </ac:picMkLst>
        </pc:picChg>
      </pc:sldChg>
      <pc:sldChg chg="addSp delSp modSp add del mod">
        <pc:chgData name="Jenifer Prince Devaraj" userId="c3fb109c-09d1-42a6-93f4-69472d709861" providerId="ADAL" clId="{4A4B944F-FB9A-44A0-BCD5-4511FA1EAA3E}" dt="2025-04-07T09:48:46.815" v="87" actId="47"/>
        <pc:sldMkLst>
          <pc:docMk/>
          <pc:sldMk cId="1141826010" sldId="782"/>
        </pc:sldMkLst>
        <pc:spChg chg="add mod">
          <ac:chgData name="Jenifer Prince Devaraj" userId="c3fb109c-09d1-42a6-93f4-69472d709861" providerId="ADAL" clId="{4A4B944F-FB9A-44A0-BCD5-4511FA1EAA3E}" dt="2025-04-07T08:10:02.754" v="45"/>
          <ac:spMkLst>
            <pc:docMk/>
            <pc:sldMk cId="1141826010" sldId="782"/>
            <ac:spMk id="7" creationId="{C3171B11-30ED-4502-B148-60F6D6D7C3AE}"/>
          </ac:spMkLst>
        </pc:spChg>
        <pc:spChg chg="del mod">
          <ac:chgData name="Jenifer Prince Devaraj" userId="c3fb109c-09d1-42a6-93f4-69472d709861" providerId="ADAL" clId="{4A4B944F-FB9A-44A0-BCD5-4511FA1EAA3E}" dt="2025-04-07T08:10:11.615" v="47" actId="478"/>
          <ac:spMkLst>
            <pc:docMk/>
            <pc:sldMk cId="1141826010" sldId="782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4A4B944F-FB9A-44A0-BCD5-4511FA1EAA3E}" dt="2025-04-07T08:10:02.358" v="44" actId="478"/>
          <ac:spMkLst>
            <pc:docMk/>
            <pc:sldMk cId="1141826010" sldId="78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A4B944F-FB9A-44A0-BCD5-4511FA1EAA3E}" dt="2025-04-07T08:08:59.933" v="25"/>
          <ac:picMkLst>
            <pc:docMk/>
            <pc:sldMk cId="1141826010" sldId="782"/>
            <ac:picMk id="6" creationId="{C9925078-6C68-484E-BB84-7A114796BB14}"/>
          </ac:picMkLst>
        </pc:picChg>
      </pc:sldChg>
      <pc:sldChg chg="addSp delSp modSp add mod">
        <pc:chgData name="Jenifer Prince Devaraj" userId="c3fb109c-09d1-42a6-93f4-69472d709861" providerId="ADAL" clId="{4A4B944F-FB9A-44A0-BCD5-4511FA1EAA3E}" dt="2025-04-07T09:49:18.523" v="98" actId="20577"/>
        <pc:sldMkLst>
          <pc:docMk/>
          <pc:sldMk cId="1365062872" sldId="782"/>
        </pc:sldMkLst>
        <pc:spChg chg="mod">
          <ac:chgData name="Jenifer Prince Devaraj" userId="c3fb109c-09d1-42a6-93f4-69472d709861" providerId="ADAL" clId="{4A4B944F-FB9A-44A0-BCD5-4511FA1EAA3E}" dt="2025-04-07T09:49:18.523" v="98" actId="20577"/>
          <ac:spMkLst>
            <pc:docMk/>
            <pc:sldMk cId="1365062872" sldId="78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A4B944F-FB9A-44A0-BCD5-4511FA1EAA3E}" dt="2025-04-07T09:49:06.313" v="93"/>
          <ac:picMkLst>
            <pc:docMk/>
            <pc:sldMk cId="1365062872" sldId="782"/>
            <ac:picMk id="14" creationId="{F9AEE94F-B063-4750-B97D-1719A40F5FF9}"/>
          </ac:picMkLst>
        </pc:picChg>
        <pc:picChg chg="del">
          <ac:chgData name="Jenifer Prince Devaraj" userId="c3fb109c-09d1-42a6-93f4-69472d709861" providerId="ADAL" clId="{4A4B944F-FB9A-44A0-BCD5-4511FA1EAA3E}" dt="2025-04-07T09:49:05.904" v="92" actId="478"/>
          <ac:picMkLst>
            <pc:docMk/>
            <pc:sldMk cId="1365062872" sldId="782"/>
            <ac:picMk id="19" creationId="{75AAFF38-3B07-4EF9-B562-BA272D4A5EA3}"/>
          </ac:picMkLst>
        </pc:picChg>
      </pc:sldChg>
      <pc:sldChg chg="new del">
        <pc:chgData name="Jenifer Prince Devaraj" userId="c3fb109c-09d1-42a6-93f4-69472d709861" providerId="ADAL" clId="{4A4B944F-FB9A-44A0-BCD5-4511FA1EAA3E}" dt="2025-04-07T09:45:57.029" v="84" actId="47"/>
        <pc:sldMkLst>
          <pc:docMk/>
          <pc:sldMk cId="4207081393" sldId="783"/>
        </pc:sldMkLst>
      </pc:sldChg>
    </pc:docChg>
  </pc:docChgLst>
  <pc:docChgLst>
    <pc:chgData name="Jenifer Prince Devaraj" userId="c3fb109c-09d1-42a6-93f4-69472d709861" providerId="ADAL" clId="{9A435DE4-5498-43C4-9969-06935557656D}"/>
    <pc:docChg chg="modSld">
      <pc:chgData name="Jenifer Prince Devaraj" userId="c3fb109c-09d1-42a6-93f4-69472d709861" providerId="ADAL" clId="{9A435DE4-5498-43C4-9969-06935557656D}" dt="2024-07-04T11:33:03.918" v="21" actId="20577"/>
      <pc:docMkLst>
        <pc:docMk/>
      </pc:docMkLst>
      <pc:sldChg chg="modSp mod">
        <pc:chgData name="Jenifer Prince Devaraj" userId="c3fb109c-09d1-42a6-93f4-69472d709861" providerId="ADAL" clId="{9A435DE4-5498-43C4-9969-06935557656D}" dt="2024-07-04T11:33:03.918" v="2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A435DE4-5498-43C4-9969-06935557656D}" dt="2024-07-04T11:33:03.918" v="21" actId="20577"/>
          <ac:spMkLst>
            <pc:docMk/>
            <pc:sldMk cId="3119007398" sldId="719"/>
            <ac:spMk id="6" creationId="{F3B438A1-91DD-CFEB-4B84-C60FBE33A096}"/>
          </ac:spMkLst>
        </pc:spChg>
      </pc:sldChg>
    </pc:docChg>
  </pc:docChgLst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11:08:28.489" v="71" actId="1076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addSp delSp modSp mod ord">
        <pc:chgData name="Jenifer Prince Devaraj" userId="c3fb109c-09d1-42a6-93f4-69472d709861" providerId="ADAL" clId="{EF35ADB6-D2DA-4BB9-98D1-A129EB3BE01D}" dt="2024-04-22T11:08:28.489" v="71" actId="1076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11:08:25.370" v="69" actId="478"/>
          <ac:picMkLst>
            <pc:docMk/>
            <pc:sldMk cId="71613243" sldId="789"/>
            <ac:picMk id="2" creationId="{3E439A22-20D3-3A50-F22A-B578C021A691}"/>
          </ac:picMkLst>
        </pc:picChg>
        <pc:picChg chg="add mod">
          <ac:chgData name="Jenifer Prince Devaraj" userId="c3fb109c-09d1-42a6-93f4-69472d709861" providerId="ADAL" clId="{EF35ADB6-D2DA-4BB9-98D1-A129EB3BE01D}" dt="2024-04-22T11:08:28.489" v="71" actId="1076"/>
          <ac:picMkLst>
            <pc:docMk/>
            <pc:sldMk cId="71613243" sldId="789"/>
            <ac:picMk id="9" creationId="{F14806F4-1DCB-9014-99B1-D9270C960F4B}"/>
          </ac:picMkLst>
        </pc:pic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Sp add mod">
        <pc:chgData name="Jenifer Prince Devaraj" userId="c3fb109c-09d1-42a6-93f4-69472d709861" providerId="ADAL" clId="{EF35ADB6-D2DA-4BB9-98D1-A129EB3BE01D}" dt="2024-04-22T10:28:48.542" v="68" actId="478"/>
        <pc:sldMkLst>
          <pc:docMk/>
          <pc:sldMk cId="1129042293" sldId="798"/>
        </pc:sldMkLst>
        <pc:spChg chg="del">
          <ac:chgData name="Jenifer Prince Devaraj" userId="c3fb109c-09d1-42a6-93f4-69472d709861" providerId="ADAL" clId="{EF35ADB6-D2DA-4BB9-98D1-A129EB3BE01D}" dt="2024-04-22T10:28:44.568" v="66" actId="478"/>
          <ac:spMkLst>
            <pc:docMk/>
            <pc:sldMk cId="1129042293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EF35ADB6-D2DA-4BB9-98D1-A129EB3BE01D}" dt="2024-04-22T10:28:48.542" v="68" actId="478"/>
          <ac:picMkLst>
            <pc:docMk/>
            <pc:sldMk cId="1129042293" sldId="798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EF35ADB6-D2DA-4BB9-98D1-A129EB3BE01D}" dt="2024-04-22T10:28:46.600" v="67" actId="478"/>
          <ac:picMkLst>
            <pc:docMk/>
            <pc:sldMk cId="1129042293" sldId="798"/>
            <ac:picMk id="9" creationId="{5D885FAC-933F-23E2-67C4-7CF8BA3D4F9F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  <pc:docChgLst>
    <pc:chgData name="Jenifer Prince Devaraj" userId="c3fb109c-09d1-42a6-93f4-69472d709861" providerId="ADAL" clId="{300E3CD5-6231-427F-B606-B16430B294B0}"/>
    <pc:docChg chg="undo custSel addSld delSld modSld sldOrd">
      <pc:chgData name="Jenifer Prince Devaraj" userId="c3fb109c-09d1-42a6-93f4-69472d709861" providerId="ADAL" clId="{300E3CD5-6231-427F-B606-B16430B294B0}" dt="2024-07-04T06:22:29.951" v="579" actId="20577"/>
      <pc:docMkLst>
        <pc:docMk/>
      </pc:docMkLst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270595904" sldId="772"/>
        </pc:sldMkLst>
      </pc:sldChg>
      <pc:sldChg chg="modSp add mod">
        <pc:chgData name="Jenifer Prince Devaraj" userId="c3fb109c-09d1-42a6-93f4-69472d709861" providerId="ADAL" clId="{300E3CD5-6231-427F-B606-B16430B294B0}" dt="2024-07-04T05:57:47.458" v="43" actId="313"/>
        <pc:sldMkLst>
          <pc:docMk/>
          <pc:sldMk cId="1974621439" sldId="777"/>
        </pc:sldMkLst>
        <pc:spChg chg="mod">
          <ac:chgData name="Jenifer Prince Devaraj" userId="c3fb109c-09d1-42a6-93f4-69472d709861" providerId="ADAL" clId="{300E3CD5-6231-427F-B606-B16430B294B0}" dt="2024-07-04T05:57:47.458" v="43" actId="313"/>
          <ac:spMkLst>
            <pc:docMk/>
            <pc:sldMk cId="1974621439" sldId="777"/>
            <ac:spMk id="27" creationId="{8F21EABA-3048-8B24-1F55-26C2ABC44773}"/>
          </ac:spMkLst>
        </pc:spChg>
      </pc:sldChg>
      <pc:sldChg chg="modSp add mod ord">
        <pc:chgData name="Jenifer Prince Devaraj" userId="c3fb109c-09d1-42a6-93f4-69472d709861" providerId="ADAL" clId="{300E3CD5-6231-427F-B606-B16430B294B0}" dt="2024-07-04T05:27:14.215" v="6"/>
        <pc:sldMkLst>
          <pc:docMk/>
          <pc:sldMk cId="2556302185" sldId="778"/>
        </pc:sldMkLst>
        <pc:spChg chg="mod">
          <ac:chgData name="Jenifer Prince Devaraj" userId="c3fb109c-09d1-42a6-93f4-69472d709861" providerId="ADAL" clId="{300E3CD5-6231-427F-B606-B16430B294B0}" dt="2024-07-04T05:27:08.266" v="4" actId="20577"/>
          <ac:spMkLst>
            <pc:docMk/>
            <pc:sldMk cId="2556302185" sldId="778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300E3CD5-6231-427F-B606-B16430B294B0}" dt="2024-07-04T06:22:29.951" v="579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300E3CD5-6231-427F-B606-B16430B294B0}" dt="2024-07-04T06:22:29.951" v="579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addSp delSp modSp add del mod">
        <pc:chgData name="Jenifer Prince Devaraj" userId="c3fb109c-09d1-42a6-93f4-69472d709861" providerId="ADAL" clId="{300E3CD5-6231-427F-B606-B16430B294B0}" dt="2024-07-04T06:22:21.452" v="568" actId="47"/>
        <pc:sldMkLst>
          <pc:docMk/>
          <pc:sldMk cId="4111007903" sldId="780"/>
        </pc:sldMkLst>
        <pc:spChg chg="add mod">
          <ac:chgData name="Jenifer Prince Devaraj" userId="c3fb109c-09d1-42a6-93f4-69472d709861" providerId="ADAL" clId="{300E3CD5-6231-427F-B606-B16430B294B0}" dt="2024-07-04T06:18:31.236" v="524" actId="20577"/>
          <ac:spMkLst>
            <pc:docMk/>
            <pc:sldMk cId="4111007903" sldId="780"/>
            <ac:spMk id="6" creationId="{853E6006-60BA-0D06-676E-1C19C57E8894}"/>
          </ac:spMkLst>
        </pc:spChg>
        <pc:spChg chg="mod">
          <ac:chgData name="Jenifer Prince Devaraj" userId="c3fb109c-09d1-42a6-93f4-69472d709861" providerId="ADAL" clId="{300E3CD5-6231-427F-B606-B16430B294B0}" dt="2024-07-04T06:21:51.627" v="556" actId="21"/>
          <ac:spMkLst>
            <pc:docMk/>
            <pc:sldMk cId="4111007903" sldId="780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300E3CD5-6231-427F-B606-B16430B294B0}" dt="2024-07-04T06:21:48.836" v="555" actId="478"/>
          <ac:picMkLst>
            <pc:docMk/>
            <pc:sldMk cId="4111007903" sldId="780"/>
            <ac:picMk id="4" creationId="{CE17AF08-5809-12B8-03DC-7DC0B95ACAA8}"/>
          </ac:picMkLst>
        </pc:picChg>
      </pc:sldChg>
      <pc:sldChg chg="modSp add del mod">
        <pc:chgData name="Jenifer Prince Devaraj" userId="c3fb109c-09d1-42a6-93f4-69472d709861" providerId="ADAL" clId="{300E3CD5-6231-427F-B606-B16430B294B0}" dt="2024-07-04T06:19:20.119" v="546" actId="47"/>
        <pc:sldMkLst>
          <pc:docMk/>
          <pc:sldMk cId="3808830860" sldId="781"/>
        </pc:sldMkLst>
        <pc:spChg chg="mod">
          <ac:chgData name="Jenifer Prince Devaraj" userId="c3fb109c-09d1-42a6-93f4-69472d709861" providerId="ADAL" clId="{300E3CD5-6231-427F-B606-B16430B294B0}" dt="2024-07-04T06:18:46.991" v="527" actId="21"/>
          <ac:spMkLst>
            <pc:docMk/>
            <pc:sldMk cId="3808830860" sldId="781"/>
            <ac:spMk id="27" creationId="{8F21EABA-3048-8B24-1F55-26C2ABC44773}"/>
          </ac:spMkLst>
        </pc:spChg>
      </pc:sldChg>
      <pc:sldChg chg="modSp add del mod">
        <pc:chgData name="Jenifer Prince Devaraj" userId="c3fb109c-09d1-42a6-93f4-69472d709861" providerId="ADAL" clId="{300E3CD5-6231-427F-B606-B16430B294B0}" dt="2024-07-04T06:22:23.776" v="569" actId="47"/>
        <pc:sldMkLst>
          <pc:docMk/>
          <pc:sldMk cId="1154501383" sldId="782"/>
        </pc:sldMkLst>
        <pc:spChg chg="mod">
          <ac:chgData name="Jenifer Prince Devaraj" userId="c3fb109c-09d1-42a6-93f4-69472d709861" providerId="ADAL" clId="{300E3CD5-6231-427F-B606-B16430B294B0}" dt="2024-07-04T06:19:26.751" v="552" actId="20577"/>
          <ac:spMkLst>
            <pc:docMk/>
            <pc:sldMk cId="1154501383" sldId="782"/>
            <ac:spMk id="27" creationId="{8F21EABA-3048-8B24-1F55-26C2ABC44773}"/>
          </ac:spMkLst>
        </pc:spChg>
      </pc:sldChg>
      <pc:sldChg chg="modSp new del mod">
        <pc:chgData name="Jenifer Prince Devaraj" userId="c3fb109c-09d1-42a6-93f4-69472d709861" providerId="ADAL" clId="{300E3CD5-6231-427F-B606-B16430B294B0}" dt="2024-07-04T06:19:03.471" v="539" actId="680"/>
        <pc:sldMkLst>
          <pc:docMk/>
          <pc:sldMk cId="3140601354" sldId="783"/>
        </pc:sldMkLst>
        <pc:spChg chg="mod">
          <ac:chgData name="Jenifer Prince Devaraj" userId="c3fb109c-09d1-42a6-93f4-69472d709861" providerId="ADAL" clId="{300E3CD5-6231-427F-B606-B16430B294B0}" dt="2024-07-04T06:19:03.074" v="538" actId="20577"/>
          <ac:spMkLst>
            <pc:docMk/>
            <pc:sldMk cId="3140601354" sldId="783"/>
            <ac:spMk id="2" creationId="{7A40E04D-D1AD-32D7-38DB-232297301C2D}"/>
          </ac:spMkLst>
        </pc:spChg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129042293" sldId="7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5AAFF38-3B07-4EF9-B562-BA272D4A5EA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2569" y="3104332"/>
            <a:ext cx="3679820" cy="178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0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AEE94F-B063-4750-B97D-1719A40F5F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1240" y="3379969"/>
            <a:ext cx="3620005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62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(iii)Explain in detail about how working principle of comparator utilised in the Counter type ADC.	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(iv)Explain why DAC is needed in the counter type ADC?	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A3C220A-F694-41C2-BA96-06103F42FA5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813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principle.(6 Marks)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the detailed steps involved in converting an analogue signal to a digital signal using a SAR ADC. (5 Marks)	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Describe the SAR algorithm with the help of a flowchart or pseudocode. (9 Marks)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BD99DF7-3C45-43D2-8A31-A93202E605F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2303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Question 5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Draw a block diagram of a 3-bit Flash Type ADC. Label all components clearly 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			</a:t>
            </a: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300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2025-04-07T09:49:31Z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