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3"/>
  </p:notesMasterIdLst>
  <p:handoutMasterIdLst>
    <p:handoutMasterId r:id="rId14"/>
  </p:handoutMasterIdLst>
  <p:sldIdLst>
    <p:sldId id="256" r:id="rId5"/>
    <p:sldId id="258" r:id="rId6"/>
    <p:sldId id="259" r:id="rId7"/>
    <p:sldId id="260" r:id="rId8"/>
    <p:sldId id="278" r:id="rId9"/>
    <p:sldId id="279" r:id="rId10"/>
    <p:sldId id="263" r:id="rId11"/>
    <p:sldId id="277" r:id="rId12"/>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08B46E5-9FC5-A7AB-C85E-498FF1258AC4}" name="Waqar Ali (2027054)" initials="WA" userId="S::2027054@student.uwtsd.ac.uk::6f22747f-33df-4c2b-9707-b35996639d9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468C"/>
    <a:srgbClr val="001431"/>
    <a:srgbClr val="142F5C"/>
    <a:srgbClr val="149F2F"/>
    <a:srgbClr val="D14C00"/>
    <a:srgbClr val="6666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D113A9D2-9D6B-4929-AA2D-F23B5EE8CBE7}">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8892" autoAdjust="0"/>
    <p:restoredTop sz="94660"/>
  </p:normalViewPr>
  <p:slideViewPr>
    <p:cSldViewPr snapToGrid="0" showGuides="1">
      <p:cViewPr varScale="1">
        <p:scale>
          <a:sx n="103" d="100"/>
          <a:sy n="103" d="100"/>
        </p:scale>
        <p:origin x="114" y="276"/>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notesViewPr>
    <p:cSldViewPr snapToGrid="0" showGuides="1">
      <p:cViewPr varScale="1">
        <p:scale>
          <a:sx n="88" d="100"/>
          <a:sy n="88" d="100"/>
        </p:scale>
        <p:origin x="3822"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2C9D383-BBC4-486C-B949-4975C013CCB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a:extLst>
              <a:ext uri="{FF2B5EF4-FFF2-40B4-BE49-F238E27FC236}">
                <a16:creationId xmlns:a16="http://schemas.microsoft.com/office/drawing/2014/main" id="{7139D43F-AF4D-4026-B59B-E30A2147967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E8508412-C702-48D6-A485-9E3F48E9270C}" type="datetime1">
              <a:rPr lang="en-GB" smtClean="0"/>
              <a:t>09/07/2024</a:t>
            </a:fld>
            <a:endParaRPr lang="en-GB" dirty="0"/>
          </a:p>
        </p:txBody>
      </p:sp>
      <p:sp>
        <p:nvSpPr>
          <p:cNvPr id="4" name="Footer Placeholder 3">
            <a:extLst>
              <a:ext uri="{FF2B5EF4-FFF2-40B4-BE49-F238E27FC236}">
                <a16:creationId xmlns:a16="http://schemas.microsoft.com/office/drawing/2014/main" id="{104AF834-AEA0-4B1E-B634-D786ABAA3BB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a:extLst>
              <a:ext uri="{FF2B5EF4-FFF2-40B4-BE49-F238E27FC236}">
                <a16:creationId xmlns:a16="http://schemas.microsoft.com/office/drawing/2014/main" id="{3505535A-EEFA-4377-8BEC-AE3B154A765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D432166-D667-4383-B839-F1433620BE4D}" type="slidenum">
              <a:rPr lang="en-GB" smtClean="0"/>
              <a:t>‹#›</a:t>
            </a:fld>
            <a:endParaRPr lang="en-GB" dirty="0"/>
          </a:p>
        </p:txBody>
      </p:sp>
    </p:spTree>
    <p:extLst>
      <p:ext uri="{BB962C8B-B14F-4D97-AF65-F5344CB8AC3E}">
        <p14:creationId xmlns:p14="http://schemas.microsoft.com/office/powerpoint/2010/main" val="4928152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006A15-2481-4E66-917C-551C926382B7}" type="datetime1">
              <a:rPr lang="en-GB" smtClean="0"/>
              <a:pPr/>
              <a:t>09/07/2024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A34B48B0-85B2-40C4-A05A-571C99C8AB57}" type="slidenum">
              <a:rPr lang="en-GB" noProof="0" smtClean="0"/>
              <a:t>‹#›</a:t>
            </a:fld>
            <a:endParaRPr lang="en-GB" noProof="0" dirty="0"/>
          </a:p>
        </p:txBody>
      </p:sp>
    </p:spTree>
    <p:extLst>
      <p:ext uri="{BB962C8B-B14F-4D97-AF65-F5344CB8AC3E}">
        <p14:creationId xmlns:p14="http://schemas.microsoft.com/office/powerpoint/2010/main" val="3963210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A34B48B0-85B2-40C4-A05A-571C99C8AB57}" type="slidenum">
              <a:rPr lang="en-GB" smtClean="0"/>
              <a:t>1</a:t>
            </a:fld>
            <a:endParaRPr lang="en-GB" dirty="0"/>
          </a:p>
        </p:txBody>
      </p:sp>
    </p:spTree>
    <p:extLst>
      <p:ext uri="{BB962C8B-B14F-4D97-AF65-F5344CB8AC3E}">
        <p14:creationId xmlns:p14="http://schemas.microsoft.com/office/powerpoint/2010/main" val="3680083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A34B48B0-85B2-40C4-A05A-571C99C8AB57}" type="slidenum">
              <a:rPr lang="en-GB" smtClean="0"/>
              <a:t>2</a:t>
            </a:fld>
            <a:endParaRPr lang="en-GB" dirty="0"/>
          </a:p>
        </p:txBody>
      </p:sp>
    </p:spTree>
    <p:extLst>
      <p:ext uri="{BB962C8B-B14F-4D97-AF65-F5344CB8AC3E}">
        <p14:creationId xmlns:p14="http://schemas.microsoft.com/office/powerpoint/2010/main" val="2817011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A34B48B0-85B2-40C4-A05A-571C99C8AB57}" type="slidenum">
              <a:rPr lang="en-GB" smtClean="0"/>
              <a:t>3</a:t>
            </a:fld>
            <a:endParaRPr lang="en-GB" dirty="0"/>
          </a:p>
        </p:txBody>
      </p:sp>
    </p:spTree>
    <p:extLst>
      <p:ext uri="{BB962C8B-B14F-4D97-AF65-F5344CB8AC3E}">
        <p14:creationId xmlns:p14="http://schemas.microsoft.com/office/powerpoint/2010/main" val="5423989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A34B48B0-85B2-40C4-A05A-571C99C8AB57}" type="slidenum">
              <a:rPr lang="en-GB" smtClean="0"/>
              <a:t>4</a:t>
            </a:fld>
            <a:endParaRPr lang="en-GB" dirty="0"/>
          </a:p>
        </p:txBody>
      </p:sp>
    </p:spTree>
    <p:extLst>
      <p:ext uri="{BB962C8B-B14F-4D97-AF65-F5344CB8AC3E}">
        <p14:creationId xmlns:p14="http://schemas.microsoft.com/office/powerpoint/2010/main" val="3208137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A34B48B0-85B2-40C4-A05A-571C99C8AB57}" type="slidenum">
              <a:rPr lang="en-GB" smtClean="0"/>
              <a:t>7</a:t>
            </a:fld>
            <a:endParaRPr lang="en-GB" dirty="0"/>
          </a:p>
        </p:txBody>
      </p:sp>
    </p:spTree>
    <p:extLst>
      <p:ext uri="{BB962C8B-B14F-4D97-AF65-F5344CB8AC3E}">
        <p14:creationId xmlns:p14="http://schemas.microsoft.com/office/powerpoint/2010/main" val="2873132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A34B48B0-85B2-40C4-A05A-571C99C8AB57}" type="slidenum">
              <a:rPr lang="en-GB" smtClean="0"/>
              <a:t>8</a:t>
            </a:fld>
            <a:endParaRPr lang="en-GB" dirty="0"/>
          </a:p>
        </p:txBody>
      </p:sp>
    </p:spTree>
    <p:extLst>
      <p:ext uri="{BB962C8B-B14F-4D97-AF65-F5344CB8AC3E}">
        <p14:creationId xmlns:p14="http://schemas.microsoft.com/office/powerpoint/2010/main" val="10578445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12.svg"/></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Log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09A5174-1112-4D75-9ACE-EB000DE44EEE}"/>
              </a:ext>
            </a:extLst>
          </p:cNvPr>
          <p:cNvSpPr/>
          <p:nvPr userDrawn="1"/>
        </p:nvSpPr>
        <p:spPr>
          <a:xfrm>
            <a:off x="0" y="0"/>
            <a:ext cx="12192000" cy="6858000"/>
          </a:xfrm>
          <a:prstGeom prst="rect">
            <a:avLst/>
          </a:prstGeom>
          <a:blipFill>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 name="Rectangle 7">
            <a:extLst>
              <a:ext uri="{FF2B5EF4-FFF2-40B4-BE49-F238E27FC236}">
                <a16:creationId xmlns:a16="http://schemas.microsoft.com/office/drawing/2014/main" id="{7B241F2F-6D67-4597-AB7C-D982860837A5}"/>
              </a:ext>
            </a:extLst>
          </p:cNvPr>
          <p:cNvSpPr/>
          <p:nvPr userDrawn="1"/>
        </p:nvSpPr>
        <p:spPr>
          <a:xfrm>
            <a:off x="3585972" y="0"/>
            <a:ext cx="5020056" cy="6858000"/>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597639DF-BB81-43B2-81DF-DC0942E88459}"/>
              </a:ext>
            </a:extLst>
          </p:cNvPr>
          <p:cNvSpPr>
            <a:spLocks noGrp="1"/>
          </p:cNvSpPr>
          <p:nvPr>
            <p:ph type="ctrTitle" hasCustomPrompt="1"/>
          </p:nvPr>
        </p:nvSpPr>
        <p:spPr>
          <a:xfrm>
            <a:off x="3585972" y="2551430"/>
            <a:ext cx="5020056" cy="1633085"/>
          </a:xfrm>
        </p:spPr>
        <p:txBody>
          <a:bodyPr rtlCol="0" anchor="b">
            <a:normAutofit/>
          </a:bodyPr>
          <a:lstStyle>
            <a:lvl1pPr algn="ctr">
              <a:lnSpc>
                <a:spcPct val="85000"/>
              </a:lnSpc>
              <a:defRPr sz="5500" b="1">
                <a:solidFill>
                  <a:schemeClr val="bg1"/>
                </a:solidFill>
              </a:defRPr>
            </a:lvl1pPr>
          </a:lstStyle>
          <a:p>
            <a:pPr rtl="0"/>
            <a:r>
              <a:rPr lang="en-GB" noProof="0" dirty="0"/>
              <a:t>Presentation title</a:t>
            </a:r>
          </a:p>
        </p:txBody>
      </p:sp>
      <p:sp>
        <p:nvSpPr>
          <p:cNvPr id="3" name="Subtitle 2">
            <a:extLst>
              <a:ext uri="{FF2B5EF4-FFF2-40B4-BE49-F238E27FC236}">
                <a16:creationId xmlns:a16="http://schemas.microsoft.com/office/drawing/2014/main" id="{0862A2A7-5821-4BAA-A45B-8AFDF4E0FBAD}"/>
              </a:ext>
            </a:extLst>
          </p:cNvPr>
          <p:cNvSpPr>
            <a:spLocks noGrp="1"/>
          </p:cNvSpPr>
          <p:nvPr>
            <p:ph type="subTitle" idx="1"/>
          </p:nvPr>
        </p:nvSpPr>
        <p:spPr>
          <a:xfrm>
            <a:off x="3581400" y="4653445"/>
            <a:ext cx="5027613" cy="827197"/>
          </a:xfrm>
        </p:spPr>
        <p:txBody>
          <a:bodyPr rtlCol="0">
            <a:normAutofit/>
          </a:bodyPr>
          <a:lstStyle>
            <a:lvl1pPr marL="0" indent="0" algn="ctr">
              <a:buNone/>
              <a:defRPr sz="2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endParaRPr lang="en-GB" noProof="0" dirty="0"/>
          </a:p>
        </p:txBody>
      </p:sp>
      <p:sp>
        <p:nvSpPr>
          <p:cNvPr id="12" name="Picture Placeholder 11">
            <a:extLst>
              <a:ext uri="{FF2B5EF4-FFF2-40B4-BE49-F238E27FC236}">
                <a16:creationId xmlns:a16="http://schemas.microsoft.com/office/drawing/2014/main" id="{D828D1A9-3D67-4106-B288-BC23A7CC5AF6}"/>
              </a:ext>
            </a:extLst>
          </p:cNvPr>
          <p:cNvSpPr>
            <a:spLocks noGrp="1"/>
          </p:cNvSpPr>
          <p:nvPr>
            <p:ph type="pic" sz="quarter" idx="13"/>
          </p:nvPr>
        </p:nvSpPr>
        <p:spPr>
          <a:xfrm>
            <a:off x="4902708" y="1721890"/>
            <a:ext cx="2386800" cy="486000"/>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1376270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Log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A7E2F25-E114-4A75-B5B3-F09D555DDFF8}"/>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9" name="Rectangle 8">
            <a:extLst>
              <a:ext uri="{FF2B5EF4-FFF2-40B4-BE49-F238E27FC236}">
                <a16:creationId xmlns:a16="http://schemas.microsoft.com/office/drawing/2014/main" id="{509BEFEA-934B-49DB-9A67-071B716E9BCC}"/>
              </a:ext>
            </a:extLst>
          </p:cNvPr>
          <p:cNvSpPr/>
          <p:nvPr userDrawn="1"/>
        </p:nvSpPr>
        <p:spPr>
          <a:xfrm>
            <a:off x="6769608" y="0"/>
            <a:ext cx="5422392"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7D86D2BD-969D-4473-8460-B0377486ABC0}"/>
              </a:ext>
            </a:extLst>
          </p:cNvPr>
          <p:cNvSpPr>
            <a:spLocks noGrp="1"/>
          </p:cNvSpPr>
          <p:nvPr>
            <p:ph type="title" hasCustomPrompt="1"/>
          </p:nvPr>
        </p:nvSpPr>
        <p:spPr>
          <a:xfrm>
            <a:off x="7235826" y="3924940"/>
            <a:ext cx="4116387" cy="1740445"/>
          </a:xfrm>
        </p:spPr>
        <p:txBody>
          <a:bodyPr lIns="0" tIns="0" rIns="0" bIns="0" rtlCol="0" anchor="b" anchorCtr="0">
            <a:noAutofit/>
          </a:bodyPr>
          <a:lstStyle>
            <a:lvl1pPr algn="r">
              <a:defRPr sz="5500" b="1"/>
            </a:lvl1pPr>
          </a:lstStyle>
          <a:p>
            <a:pPr rtl="0"/>
            <a:r>
              <a:rPr lang="en-GB" noProof="0" dirty="0"/>
              <a:t>Presentation title</a:t>
            </a:r>
          </a:p>
        </p:txBody>
      </p:sp>
      <p:sp>
        <p:nvSpPr>
          <p:cNvPr id="10" name="Picture Placeholder 11">
            <a:extLst>
              <a:ext uri="{FF2B5EF4-FFF2-40B4-BE49-F238E27FC236}">
                <a16:creationId xmlns:a16="http://schemas.microsoft.com/office/drawing/2014/main" id="{2B65509E-400D-48FF-845C-D88E53CDAF9C}"/>
              </a:ext>
            </a:extLst>
          </p:cNvPr>
          <p:cNvSpPr>
            <a:spLocks noGrp="1"/>
          </p:cNvSpPr>
          <p:nvPr>
            <p:ph type="pic" sz="quarter" idx="13"/>
          </p:nvPr>
        </p:nvSpPr>
        <p:spPr>
          <a:xfrm>
            <a:off x="8965413" y="851603"/>
            <a:ext cx="2386800" cy="486000"/>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
        <p:nvSpPr>
          <p:cNvPr id="11" name="Subtitle 2">
            <a:extLst>
              <a:ext uri="{FF2B5EF4-FFF2-40B4-BE49-F238E27FC236}">
                <a16:creationId xmlns:a16="http://schemas.microsoft.com/office/drawing/2014/main" id="{1124E491-FFE2-4D91-8211-BFEB67FC40B9}"/>
              </a:ext>
            </a:extLst>
          </p:cNvPr>
          <p:cNvSpPr>
            <a:spLocks noGrp="1"/>
          </p:cNvSpPr>
          <p:nvPr>
            <p:ph type="subTitle" idx="1" hasCustomPrompt="1"/>
          </p:nvPr>
        </p:nvSpPr>
        <p:spPr>
          <a:xfrm>
            <a:off x="7235826" y="5681266"/>
            <a:ext cx="4116387" cy="400081"/>
          </a:xfrm>
        </p:spPr>
        <p:txBody>
          <a:bodyPr lIns="0" tIns="0" rIns="0" bIns="0" rtlCol="0" anchor="b" anchorCtr="0">
            <a:normAutofit/>
          </a:bodyPr>
          <a:lstStyle>
            <a:lvl1pPr marL="0" indent="0" algn="r">
              <a:buNone/>
              <a:defRPr sz="28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dirty="0"/>
              <a:t>Subtitle Here</a:t>
            </a:r>
          </a:p>
        </p:txBody>
      </p:sp>
    </p:spTree>
    <p:extLst>
      <p:ext uri="{BB962C8B-B14F-4D97-AF65-F5344CB8AC3E}">
        <p14:creationId xmlns:p14="http://schemas.microsoft.com/office/powerpoint/2010/main" val="3420951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Header Section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6225329-2B3F-4E19-87FA-6CF5BB878D23}"/>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9" name="Rectangle 8">
            <a:extLst>
              <a:ext uri="{FF2B5EF4-FFF2-40B4-BE49-F238E27FC236}">
                <a16:creationId xmlns:a16="http://schemas.microsoft.com/office/drawing/2014/main" id="{6F35480A-D762-4968-B35D-F8EBD1135B65}"/>
              </a:ext>
            </a:extLst>
          </p:cNvPr>
          <p:cNvSpPr/>
          <p:nvPr userDrawn="1"/>
        </p:nvSpPr>
        <p:spPr>
          <a:xfrm>
            <a:off x="0" y="3429000"/>
            <a:ext cx="12192000" cy="3429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Text Placeholder 2">
            <a:extLst>
              <a:ext uri="{FF2B5EF4-FFF2-40B4-BE49-F238E27FC236}">
                <a16:creationId xmlns:a16="http://schemas.microsoft.com/office/drawing/2014/main" id="{9741282D-68FE-4C49-8F91-14A2214B4CB9}"/>
              </a:ext>
            </a:extLst>
          </p:cNvPr>
          <p:cNvSpPr>
            <a:spLocks noGrp="1"/>
          </p:cNvSpPr>
          <p:nvPr>
            <p:ph type="body" idx="1"/>
          </p:nvPr>
        </p:nvSpPr>
        <p:spPr>
          <a:xfrm>
            <a:off x="831850" y="4721902"/>
            <a:ext cx="10680596" cy="1133423"/>
          </a:xfrm>
        </p:spPr>
        <p:txBody>
          <a:bodyPr lIns="0" tIns="0" rIns="0" bIns="0" rtlCol="0">
            <a:normAutofit/>
          </a:bodyPr>
          <a:lstStyle>
            <a:lvl1pPr marL="0" indent="0">
              <a:spcBef>
                <a:spcPts val="600"/>
              </a:spcBef>
              <a:buNone/>
              <a:defRPr sz="18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2" name="Title 1">
            <a:extLst>
              <a:ext uri="{FF2B5EF4-FFF2-40B4-BE49-F238E27FC236}">
                <a16:creationId xmlns:a16="http://schemas.microsoft.com/office/drawing/2014/main" id="{1F7FF6A3-D40E-4089-92AF-A2DB4994946A}"/>
              </a:ext>
            </a:extLst>
          </p:cNvPr>
          <p:cNvSpPr>
            <a:spLocks noGrp="1"/>
          </p:cNvSpPr>
          <p:nvPr>
            <p:ph type="title"/>
          </p:nvPr>
        </p:nvSpPr>
        <p:spPr>
          <a:xfrm>
            <a:off x="838200" y="4062334"/>
            <a:ext cx="10674246" cy="636340"/>
          </a:xfrm>
        </p:spPr>
        <p:txBody>
          <a:bodyPr lIns="0" tIns="0" rIns="0" bIns="0" rtlCol="0"/>
          <a:lstStyle>
            <a:lvl1pPr>
              <a:defRPr b="1"/>
            </a:lvl1pPr>
          </a:lstStyle>
          <a:p>
            <a:pPr rtl="0"/>
            <a:r>
              <a:rPr lang="en-GB" noProof="0"/>
              <a:t>Click to edit Master title style</a:t>
            </a:r>
            <a:endParaRPr lang="en-GB" noProof="0" dirty="0"/>
          </a:p>
        </p:txBody>
      </p:sp>
      <p:sp>
        <p:nvSpPr>
          <p:cNvPr id="5" name="Date Placeholder 4">
            <a:extLst>
              <a:ext uri="{FF2B5EF4-FFF2-40B4-BE49-F238E27FC236}">
                <a16:creationId xmlns:a16="http://schemas.microsoft.com/office/drawing/2014/main" id="{C32F87FB-CCAF-450C-B1BC-067126CC6B11}"/>
              </a:ext>
            </a:extLst>
          </p:cNvPr>
          <p:cNvSpPr>
            <a:spLocks noGrp="1"/>
          </p:cNvSpPr>
          <p:nvPr>
            <p:ph type="dt" sz="half" idx="10"/>
          </p:nvPr>
        </p:nvSpPr>
        <p:spPr/>
        <p:txBody>
          <a:bodyPr rtlCol="0"/>
          <a:lstStyle/>
          <a:p>
            <a:pPr rtl="0"/>
            <a:fld id="{ACD5134B-D1A0-48D1-AB9A-2AC6AA5FAE33}" type="datetime1">
              <a:rPr lang="en-GB" noProof="0" smtClean="0"/>
              <a:t>09/07/2024</a:t>
            </a:fld>
            <a:endParaRPr lang="en-GB" noProof="0" dirty="0"/>
          </a:p>
        </p:txBody>
      </p:sp>
      <p:sp>
        <p:nvSpPr>
          <p:cNvPr id="6" name="Footer Placeholder 5">
            <a:extLst>
              <a:ext uri="{FF2B5EF4-FFF2-40B4-BE49-F238E27FC236}">
                <a16:creationId xmlns:a16="http://schemas.microsoft.com/office/drawing/2014/main" id="{5825AABB-EED6-4CD0-A5E2-A15FCDD4119F}"/>
              </a:ext>
            </a:extLst>
          </p:cNvPr>
          <p:cNvSpPr>
            <a:spLocks noGrp="1"/>
          </p:cNvSpPr>
          <p:nvPr>
            <p:ph type="ftr" sz="quarter" idx="11"/>
          </p:nvPr>
        </p:nvSpPr>
        <p:spPr/>
        <p:txBody>
          <a:bodyPr rtlCol="0"/>
          <a:lstStyle/>
          <a:p>
            <a:pPr rtl="0"/>
            <a:r>
              <a:rPr lang="en-GB" noProof="0" dirty="0"/>
              <a:t>ADD A FOOTER</a:t>
            </a:r>
          </a:p>
        </p:txBody>
      </p:sp>
      <p:sp>
        <p:nvSpPr>
          <p:cNvPr id="7" name="Slide Number Placeholder 6">
            <a:extLst>
              <a:ext uri="{FF2B5EF4-FFF2-40B4-BE49-F238E27FC236}">
                <a16:creationId xmlns:a16="http://schemas.microsoft.com/office/drawing/2014/main" id="{5912491C-7FC6-4C1F-9912-4584E8CAA8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0" name="Picture Placeholder 11">
            <a:extLst>
              <a:ext uri="{FF2B5EF4-FFF2-40B4-BE49-F238E27FC236}">
                <a16:creationId xmlns:a16="http://schemas.microsoft.com/office/drawing/2014/main" id="{E22EDD9E-AEE4-4D2A-BD45-AABB792F68AF}"/>
              </a:ext>
            </a:extLst>
          </p:cNvPr>
          <p:cNvSpPr>
            <a:spLocks noGrp="1"/>
          </p:cNvSpPr>
          <p:nvPr>
            <p:ph type="pic" sz="quarter" idx="50"/>
          </p:nvPr>
        </p:nvSpPr>
        <p:spPr>
          <a:xfrm>
            <a:off x="831850"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345222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and Logo">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5608320" y="0"/>
            <a:ext cx="658368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3CF7F729-1298-4F0B-B725-EFAD88305BF0}"/>
              </a:ext>
            </a:extLst>
          </p:cNvPr>
          <p:cNvSpPr>
            <a:spLocks noGrp="1"/>
          </p:cNvSpPr>
          <p:nvPr>
            <p:ph type="title"/>
          </p:nvPr>
        </p:nvSpPr>
        <p:spPr>
          <a:xfrm>
            <a:off x="6433778" y="1514007"/>
            <a:ext cx="4585780" cy="1091078"/>
          </a:xfrm>
        </p:spPr>
        <p:txBody>
          <a:bodyPr lIns="0" tIns="0" rIns="0" bIns="0" rtlCol="0" anchor="b" anchorCtr="0"/>
          <a:lstStyle/>
          <a:p>
            <a:pPr rtl="0"/>
            <a:r>
              <a:rPr lang="en-GB" noProof="0"/>
              <a:t>Click to edit Master title style</a:t>
            </a:r>
            <a:endParaRPr lang="en-GB" noProof="0" dirty="0"/>
          </a:p>
        </p:txBody>
      </p:sp>
      <p:sp>
        <p:nvSpPr>
          <p:cNvPr id="6" name="Content Placeholder 5">
            <a:extLst>
              <a:ext uri="{FF2B5EF4-FFF2-40B4-BE49-F238E27FC236}">
                <a16:creationId xmlns:a16="http://schemas.microsoft.com/office/drawing/2014/main" id="{125E3DF9-29A5-4D11-98E9-191D1E8E9B55}"/>
              </a:ext>
            </a:extLst>
          </p:cNvPr>
          <p:cNvSpPr>
            <a:spLocks noGrp="1"/>
          </p:cNvSpPr>
          <p:nvPr>
            <p:ph sz="quarter" idx="4"/>
          </p:nvPr>
        </p:nvSpPr>
        <p:spPr>
          <a:xfrm>
            <a:off x="6427532" y="2698955"/>
            <a:ext cx="4607015" cy="3136910"/>
          </a:xfrm>
        </p:spPr>
        <p:txBody>
          <a:bodyPr lIns="0" tIns="0" rIns="0" bIns="0" rtlCol="0">
            <a:normAutofit/>
          </a:bodyPr>
          <a:lstStyle>
            <a:lvl1pPr>
              <a:lnSpc>
                <a:spcPct val="85000"/>
              </a:lnSpc>
              <a:spcBef>
                <a:spcPts val="600"/>
              </a:spcBef>
              <a:buClr>
                <a:schemeClr val="bg1">
                  <a:lumMod val="50000"/>
                </a:schemeClr>
              </a:buClr>
              <a:defRPr sz="1800"/>
            </a:lvl1pPr>
            <a:lvl2pPr>
              <a:lnSpc>
                <a:spcPct val="100000"/>
              </a:lnSpc>
              <a:spcBef>
                <a:spcPts val="600"/>
              </a:spcBef>
              <a:buClr>
                <a:schemeClr val="bg1">
                  <a:lumMod val="50000"/>
                </a:schemeClr>
              </a:buClr>
              <a:defRPr sz="1800"/>
            </a:lvl2pPr>
            <a:lvl3pPr>
              <a:lnSpc>
                <a:spcPct val="100000"/>
              </a:lnSpc>
              <a:spcBef>
                <a:spcPts val="600"/>
              </a:spcBef>
              <a:buClr>
                <a:schemeClr val="bg1">
                  <a:lumMod val="50000"/>
                </a:schemeClr>
              </a:buClr>
              <a:defRPr sz="1800"/>
            </a:lvl3pPr>
            <a:lvl4pPr>
              <a:lnSpc>
                <a:spcPct val="100000"/>
              </a:lnSpc>
              <a:spcBef>
                <a:spcPts val="600"/>
              </a:spcBef>
              <a:buClr>
                <a:schemeClr val="bg1">
                  <a:lumMod val="50000"/>
                </a:schemeClr>
              </a:buClr>
              <a:defRPr sz="1800"/>
            </a:lvl4pPr>
            <a:lvl5pPr>
              <a:lnSpc>
                <a:spcPct val="100000"/>
              </a:lnSpc>
              <a:spcBef>
                <a:spcPts val="600"/>
              </a:spcBef>
              <a:buClr>
                <a:schemeClr val="bg1">
                  <a:lumMod val="50000"/>
                </a:schemeClr>
              </a:buClr>
              <a:defRPr sz="18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rtlCol="0"/>
          <a:lstStyle/>
          <a:p>
            <a:pPr rtl="0"/>
            <a:fld id="{3C199B59-7A51-4563-9360-5E0E86E5BE2E}" type="datetime1">
              <a:rPr lang="en-GB" noProof="0" smtClean="0"/>
              <a:t>09/07/2024</a:t>
            </a:fld>
            <a:endParaRPr lang="en-GB"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rtlCol="0"/>
          <a:lstStyle/>
          <a:p>
            <a:pPr rtl="0"/>
            <a:r>
              <a:rPr lang="en-GB"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3" name="Picture Placeholder 11">
            <a:extLst>
              <a:ext uri="{FF2B5EF4-FFF2-40B4-BE49-F238E27FC236}">
                <a16:creationId xmlns:a16="http://schemas.microsoft.com/office/drawing/2014/main" id="{88687278-82AE-4E5D-96D6-672F8FAFC70B}"/>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3786299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aption and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0" y="0"/>
            <a:ext cx="658368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3CF7F729-1298-4F0B-B725-EFAD88305BF0}"/>
              </a:ext>
            </a:extLst>
          </p:cNvPr>
          <p:cNvSpPr>
            <a:spLocks noGrp="1"/>
          </p:cNvSpPr>
          <p:nvPr>
            <p:ph type="title"/>
          </p:nvPr>
        </p:nvSpPr>
        <p:spPr>
          <a:xfrm>
            <a:off x="841500" y="1514007"/>
            <a:ext cx="4585780" cy="1091078"/>
          </a:xfrm>
        </p:spPr>
        <p:txBody>
          <a:bodyPr lIns="0" tIns="0" rIns="0" bIns="0" rtlCol="0" anchor="b" anchorCtr="0"/>
          <a:lstStyle/>
          <a:p>
            <a:pPr rtl="0"/>
            <a:r>
              <a:rPr lang="en-GB" noProof="0"/>
              <a:t>Click to edit Master title style</a:t>
            </a:r>
            <a:endParaRPr lang="en-GB" noProof="0" dirty="0"/>
          </a:p>
        </p:txBody>
      </p:sp>
      <p:sp>
        <p:nvSpPr>
          <p:cNvPr id="6" name="Content Placeholder 5">
            <a:extLst>
              <a:ext uri="{FF2B5EF4-FFF2-40B4-BE49-F238E27FC236}">
                <a16:creationId xmlns:a16="http://schemas.microsoft.com/office/drawing/2014/main" id="{125E3DF9-29A5-4D11-98E9-191D1E8E9B55}"/>
              </a:ext>
            </a:extLst>
          </p:cNvPr>
          <p:cNvSpPr>
            <a:spLocks noGrp="1"/>
          </p:cNvSpPr>
          <p:nvPr>
            <p:ph sz="quarter" idx="4"/>
          </p:nvPr>
        </p:nvSpPr>
        <p:spPr>
          <a:xfrm>
            <a:off x="835254" y="2698955"/>
            <a:ext cx="4607015" cy="3136910"/>
          </a:xfrm>
        </p:spPr>
        <p:txBody>
          <a:bodyPr lIns="0" tIns="0" rIns="0" bIns="0" rtlCol="0">
            <a:normAutofit/>
          </a:bodyPr>
          <a:lstStyle>
            <a:lvl1pPr>
              <a:lnSpc>
                <a:spcPct val="85000"/>
              </a:lnSpc>
              <a:spcBef>
                <a:spcPts val="600"/>
              </a:spcBef>
              <a:buClr>
                <a:schemeClr val="bg1">
                  <a:lumMod val="50000"/>
                </a:schemeClr>
              </a:buClr>
              <a:defRPr sz="1800">
                <a:solidFill>
                  <a:schemeClr val="tx2"/>
                </a:solidFill>
              </a:defRPr>
            </a:lvl1pPr>
            <a:lvl2pPr>
              <a:lnSpc>
                <a:spcPct val="100000"/>
              </a:lnSpc>
              <a:spcBef>
                <a:spcPts val="600"/>
              </a:spcBef>
              <a:buClr>
                <a:schemeClr val="bg1">
                  <a:lumMod val="50000"/>
                </a:schemeClr>
              </a:buClr>
              <a:defRPr sz="1800">
                <a:solidFill>
                  <a:schemeClr val="tx2"/>
                </a:solidFill>
              </a:defRPr>
            </a:lvl2pPr>
            <a:lvl3pPr>
              <a:lnSpc>
                <a:spcPct val="100000"/>
              </a:lnSpc>
              <a:spcBef>
                <a:spcPts val="600"/>
              </a:spcBef>
              <a:buClr>
                <a:schemeClr val="bg1">
                  <a:lumMod val="50000"/>
                </a:schemeClr>
              </a:buClr>
              <a:defRPr sz="1800">
                <a:solidFill>
                  <a:schemeClr val="tx2"/>
                </a:solidFill>
              </a:defRPr>
            </a:lvl3pPr>
            <a:lvl4pPr>
              <a:lnSpc>
                <a:spcPct val="100000"/>
              </a:lnSpc>
              <a:spcBef>
                <a:spcPts val="600"/>
              </a:spcBef>
              <a:buClr>
                <a:schemeClr val="bg1">
                  <a:lumMod val="50000"/>
                </a:schemeClr>
              </a:buClr>
              <a:defRPr sz="1800">
                <a:solidFill>
                  <a:schemeClr val="tx2"/>
                </a:solidFill>
              </a:defRPr>
            </a:lvl4pPr>
            <a:lvl5pPr>
              <a:lnSpc>
                <a:spcPct val="100000"/>
              </a:lnSpc>
              <a:spcBef>
                <a:spcPts val="600"/>
              </a:spcBef>
              <a:buClr>
                <a:schemeClr val="bg1">
                  <a:lumMod val="50000"/>
                </a:schemeClr>
              </a:buClr>
              <a:defRPr sz="1800">
                <a:solidFill>
                  <a:schemeClr val="tx2"/>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rtlCol="0"/>
          <a:lstStyle/>
          <a:p>
            <a:pPr rtl="0"/>
            <a:fld id="{F0FD3D95-CB70-49B0-94B7-C4E3CF11EAC0}" type="datetime1">
              <a:rPr lang="en-GB" noProof="0" smtClean="0"/>
              <a:t>09/07/2024</a:t>
            </a:fld>
            <a:endParaRPr lang="en-GB"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rtlCol="0"/>
          <a:lstStyle/>
          <a:p>
            <a:pPr rtl="0"/>
            <a:r>
              <a:rPr lang="en-GB"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2" name="Picture Placeholder 11">
            <a:extLst>
              <a:ext uri="{FF2B5EF4-FFF2-40B4-BE49-F238E27FC236}">
                <a16:creationId xmlns:a16="http://schemas.microsoft.com/office/drawing/2014/main" id="{A5EF6E06-1E31-4D29-80D8-1A734B231810}"/>
              </a:ext>
            </a:extLst>
          </p:cNvPr>
          <p:cNvSpPr>
            <a:spLocks noGrp="1"/>
          </p:cNvSpPr>
          <p:nvPr>
            <p:ph type="pic" sz="quarter" idx="50"/>
          </p:nvPr>
        </p:nvSpPr>
        <p:spPr>
          <a:xfrm>
            <a:off x="831850"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1319337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cons and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dpi="0" rotWithShape="1">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5" name="Rectangle 24">
            <a:extLst>
              <a:ext uri="{FF2B5EF4-FFF2-40B4-BE49-F238E27FC236}">
                <a16:creationId xmlns:a16="http://schemas.microsoft.com/office/drawing/2014/main" id="{C7A39C64-09F5-4EDF-B203-730A1BC0B4BB}"/>
              </a:ext>
            </a:extLst>
          </p:cNvPr>
          <p:cNvSpPr/>
          <p:nvPr userDrawn="1"/>
        </p:nvSpPr>
        <p:spPr>
          <a:xfrm>
            <a:off x="0" y="0"/>
            <a:ext cx="12192000" cy="356616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566160"/>
            <a:ext cx="12192000" cy="32918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200" y="805472"/>
            <a:ext cx="8127212" cy="554400"/>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547279CD-4069-4C07-B978-495F1D3265F8}"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1" name="Text Placeholder 2">
            <a:extLst>
              <a:ext uri="{FF2B5EF4-FFF2-40B4-BE49-F238E27FC236}">
                <a16:creationId xmlns:a16="http://schemas.microsoft.com/office/drawing/2014/main" id="{3F720B3A-B1A7-4004-BD9A-BB135B2B9AE9}"/>
              </a:ext>
            </a:extLst>
          </p:cNvPr>
          <p:cNvSpPr>
            <a:spLocks noGrp="1"/>
          </p:cNvSpPr>
          <p:nvPr>
            <p:ph type="body" idx="1" hasCustomPrompt="1"/>
          </p:nvPr>
        </p:nvSpPr>
        <p:spPr>
          <a:xfrm>
            <a:off x="836614" y="3986332"/>
            <a:ext cx="2286000"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2" name="Text Placeholder 11">
            <a:extLst>
              <a:ext uri="{FF2B5EF4-FFF2-40B4-BE49-F238E27FC236}">
                <a16:creationId xmlns:a16="http://schemas.microsoft.com/office/drawing/2014/main" id="{122364AD-425B-49F5-828E-637D0183693D}"/>
              </a:ext>
            </a:extLst>
          </p:cNvPr>
          <p:cNvSpPr>
            <a:spLocks noGrp="1"/>
          </p:cNvSpPr>
          <p:nvPr>
            <p:ph type="body" sz="quarter" idx="14"/>
          </p:nvPr>
        </p:nvSpPr>
        <p:spPr>
          <a:xfrm>
            <a:off x="836614" y="4419548"/>
            <a:ext cx="2286000" cy="1377537"/>
          </a:xfrm>
        </p:spPr>
        <p:txBody>
          <a:bodyPr lIns="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3" name="Text Placeholder 2">
            <a:extLst>
              <a:ext uri="{FF2B5EF4-FFF2-40B4-BE49-F238E27FC236}">
                <a16:creationId xmlns:a16="http://schemas.microsoft.com/office/drawing/2014/main" id="{1A086FCF-DB15-4696-80F9-5F48426CE837}"/>
              </a:ext>
            </a:extLst>
          </p:cNvPr>
          <p:cNvSpPr>
            <a:spLocks noGrp="1"/>
          </p:cNvSpPr>
          <p:nvPr>
            <p:ph type="body" idx="37" hasCustomPrompt="1"/>
          </p:nvPr>
        </p:nvSpPr>
        <p:spPr>
          <a:xfrm>
            <a:off x="3623390" y="3986332"/>
            <a:ext cx="2286000"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4" name="Text Placeholder 11">
            <a:extLst>
              <a:ext uri="{FF2B5EF4-FFF2-40B4-BE49-F238E27FC236}">
                <a16:creationId xmlns:a16="http://schemas.microsoft.com/office/drawing/2014/main" id="{6DC38AB5-30F7-45B7-9FD0-AFBD09BA11DD}"/>
              </a:ext>
            </a:extLst>
          </p:cNvPr>
          <p:cNvSpPr>
            <a:spLocks noGrp="1"/>
          </p:cNvSpPr>
          <p:nvPr>
            <p:ph type="body" sz="quarter" idx="38"/>
          </p:nvPr>
        </p:nvSpPr>
        <p:spPr>
          <a:xfrm>
            <a:off x="3623390" y="4419548"/>
            <a:ext cx="2286000" cy="1377537"/>
          </a:xfrm>
        </p:spPr>
        <p:txBody>
          <a:bodyPr lIns="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6410166" y="3986332"/>
            <a:ext cx="2286000"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6410166" y="4419548"/>
            <a:ext cx="2286000" cy="1377537"/>
          </a:xfrm>
        </p:spPr>
        <p:txBody>
          <a:bodyPr lIns="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7" name="Text Placeholder 2">
            <a:extLst>
              <a:ext uri="{FF2B5EF4-FFF2-40B4-BE49-F238E27FC236}">
                <a16:creationId xmlns:a16="http://schemas.microsoft.com/office/drawing/2014/main" id="{FFB1E7A4-4985-48C1-B72F-4B1715915B45}"/>
              </a:ext>
            </a:extLst>
          </p:cNvPr>
          <p:cNvSpPr>
            <a:spLocks noGrp="1"/>
          </p:cNvSpPr>
          <p:nvPr>
            <p:ph type="body" idx="45" hasCustomPrompt="1"/>
          </p:nvPr>
        </p:nvSpPr>
        <p:spPr>
          <a:xfrm>
            <a:off x="9196942" y="3986332"/>
            <a:ext cx="2286000"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8" name="Text Placeholder 11">
            <a:extLst>
              <a:ext uri="{FF2B5EF4-FFF2-40B4-BE49-F238E27FC236}">
                <a16:creationId xmlns:a16="http://schemas.microsoft.com/office/drawing/2014/main" id="{13613D75-4050-4984-9168-DAD425D6D6AC}"/>
              </a:ext>
            </a:extLst>
          </p:cNvPr>
          <p:cNvSpPr>
            <a:spLocks noGrp="1"/>
          </p:cNvSpPr>
          <p:nvPr>
            <p:ph type="body" sz="quarter" idx="46"/>
          </p:nvPr>
        </p:nvSpPr>
        <p:spPr>
          <a:xfrm>
            <a:off x="9196942" y="4419548"/>
            <a:ext cx="2286000" cy="1377537"/>
          </a:xfrm>
        </p:spPr>
        <p:txBody>
          <a:bodyPr lIns="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50"/>
            <a:ext cx="8128799" cy="333242"/>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1" name="Picture Placeholder 20">
            <a:extLst>
              <a:ext uri="{FF2B5EF4-FFF2-40B4-BE49-F238E27FC236}">
                <a16:creationId xmlns:a16="http://schemas.microsoft.com/office/drawing/2014/main" id="{6D9E3969-277E-442F-A61A-B5F910626BF2}"/>
              </a:ext>
            </a:extLst>
          </p:cNvPr>
          <p:cNvSpPr>
            <a:spLocks noGrp="1"/>
          </p:cNvSpPr>
          <p:nvPr>
            <p:ph type="pic" sz="quarter" idx="48"/>
          </p:nvPr>
        </p:nvSpPr>
        <p:spPr>
          <a:xfrm>
            <a:off x="839788" y="2446953"/>
            <a:ext cx="1069848" cy="795528"/>
          </a:xfrm>
        </p:spPr>
        <p:txBody>
          <a:bodyPr rtlCol="0" anchor="ctr" anchorCtr="0">
            <a:noAutofit/>
          </a:bodyPr>
          <a:lstStyle>
            <a:lvl1pPr marL="0" indent="0" algn="ctr">
              <a:buNone/>
              <a:defRPr sz="1400"/>
            </a:lvl1pPr>
          </a:lstStyle>
          <a:p>
            <a:pPr rtl="0"/>
            <a:r>
              <a:rPr lang="en-GB" noProof="0"/>
              <a:t>Click icon to add picture</a:t>
            </a:r>
            <a:endParaRPr lang="en-GB" noProof="0" dirty="0"/>
          </a:p>
        </p:txBody>
      </p:sp>
      <p:sp>
        <p:nvSpPr>
          <p:cNvPr id="22" name="Picture Placeholder 20">
            <a:extLst>
              <a:ext uri="{FF2B5EF4-FFF2-40B4-BE49-F238E27FC236}">
                <a16:creationId xmlns:a16="http://schemas.microsoft.com/office/drawing/2014/main" id="{604A078C-C27C-43BF-AD80-27BC78DCBCCB}"/>
              </a:ext>
            </a:extLst>
          </p:cNvPr>
          <p:cNvSpPr>
            <a:spLocks noGrp="1"/>
          </p:cNvSpPr>
          <p:nvPr>
            <p:ph type="pic" sz="quarter" idx="49"/>
          </p:nvPr>
        </p:nvSpPr>
        <p:spPr>
          <a:xfrm>
            <a:off x="3625506" y="2446953"/>
            <a:ext cx="1069848" cy="795528"/>
          </a:xfrm>
        </p:spPr>
        <p:txBody>
          <a:bodyPr rtlCol="0" anchor="ctr" anchorCtr="0">
            <a:noAutofit/>
          </a:bodyPr>
          <a:lstStyle>
            <a:lvl1pPr marL="0" indent="0" algn="ctr">
              <a:buNone/>
              <a:defRPr sz="1400"/>
            </a:lvl1pPr>
          </a:lstStyle>
          <a:p>
            <a:pPr rtl="0"/>
            <a:r>
              <a:rPr lang="en-GB" noProof="0"/>
              <a:t>Click icon to add picture</a:t>
            </a:r>
            <a:endParaRPr lang="en-GB" noProof="0" dirty="0"/>
          </a:p>
        </p:txBody>
      </p:sp>
      <p:sp>
        <p:nvSpPr>
          <p:cNvPr id="23" name="Picture Placeholder 20">
            <a:extLst>
              <a:ext uri="{FF2B5EF4-FFF2-40B4-BE49-F238E27FC236}">
                <a16:creationId xmlns:a16="http://schemas.microsoft.com/office/drawing/2014/main" id="{3790D791-9C4C-4EAC-8EC6-2B8F7529A0A0}"/>
              </a:ext>
            </a:extLst>
          </p:cNvPr>
          <p:cNvSpPr>
            <a:spLocks noGrp="1"/>
          </p:cNvSpPr>
          <p:nvPr>
            <p:ph type="pic" sz="quarter" idx="50"/>
          </p:nvPr>
        </p:nvSpPr>
        <p:spPr>
          <a:xfrm>
            <a:off x="6411224" y="2446953"/>
            <a:ext cx="1069848" cy="795528"/>
          </a:xfrm>
        </p:spPr>
        <p:txBody>
          <a:bodyPr rtlCol="0" anchor="ctr" anchorCtr="0">
            <a:noAutofit/>
          </a:bodyPr>
          <a:lstStyle>
            <a:lvl1pPr marL="0" indent="0" algn="ctr">
              <a:buNone/>
              <a:defRPr sz="1400"/>
            </a:lvl1pPr>
          </a:lstStyle>
          <a:p>
            <a:pPr rtl="0"/>
            <a:r>
              <a:rPr lang="en-GB" noProof="0"/>
              <a:t>Click icon to add picture</a:t>
            </a:r>
            <a:endParaRPr lang="en-GB" noProof="0" dirty="0"/>
          </a:p>
        </p:txBody>
      </p:sp>
      <p:sp>
        <p:nvSpPr>
          <p:cNvPr id="24" name="Picture Placeholder 20">
            <a:extLst>
              <a:ext uri="{FF2B5EF4-FFF2-40B4-BE49-F238E27FC236}">
                <a16:creationId xmlns:a16="http://schemas.microsoft.com/office/drawing/2014/main" id="{04DD07A0-DC68-453E-B928-953969C06860}"/>
              </a:ext>
            </a:extLst>
          </p:cNvPr>
          <p:cNvSpPr>
            <a:spLocks noGrp="1"/>
          </p:cNvSpPr>
          <p:nvPr>
            <p:ph type="pic" sz="quarter" idx="51"/>
          </p:nvPr>
        </p:nvSpPr>
        <p:spPr>
          <a:xfrm>
            <a:off x="9196942" y="2446953"/>
            <a:ext cx="1069848" cy="795528"/>
          </a:xfrm>
        </p:spPr>
        <p:txBody>
          <a:bodyPr rtlCol="0" anchor="ctr" anchorCtr="0">
            <a:noAutofit/>
          </a:bodyPr>
          <a:lstStyle>
            <a:lvl1pPr marL="0" indent="0" algn="ctr">
              <a:buNone/>
              <a:defRPr sz="1400"/>
            </a:lvl1pPr>
          </a:lstStyle>
          <a:p>
            <a:pPr rtl="0"/>
            <a:r>
              <a:rPr lang="en-GB" noProof="0"/>
              <a:t>Click icon to add picture</a:t>
            </a:r>
            <a:endParaRPr lang="en-GB" noProof="0" dirty="0"/>
          </a:p>
        </p:txBody>
      </p:sp>
      <p:sp>
        <p:nvSpPr>
          <p:cNvPr id="26" name="Picture Placeholder 11">
            <a:extLst>
              <a:ext uri="{FF2B5EF4-FFF2-40B4-BE49-F238E27FC236}">
                <a16:creationId xmlns:a16="http://schemas.microsoft.com/office/drawing/2014/main" id="{0EE565DC-46C2-4F46-AFCF-D7D77AF99B04}"/>
              </a:ext>
            </a:extLst>
          </p:cNvPr>
          <p:cNvSpPr>
            <a:spLocks noGrp="1"/>
          </p:cNvSpPr>
          <p:nvPr>
            <p:ph type="pic" sz="quarter" idx="52"/>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1256452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onitor and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2" name="Rectangle 21">
            <a:extLst>
              <a:ext uri="{FF2B5EF4-FFF2-40B4-BE49-F238E27FC236}">
                <a16:creationId xmlns:a16="http://schemas.microsoft.com/office/drawing/2014/main" id="{D808BB97-79BE-43F2-AD10-528EEFEE61AB}"/>
              </a:ext>
            </a:extLst>
          </p:cNvPr>
          <p:cNvSpPr/>
          <p:nvPr userDrawn="1"/>
        </p:nvSpPr>
        <p:spPr>
          <a:xfrm>
            <a:off x="0" y="0"/>
            <a:ext cx="12192000" cy="379476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794760"/>
            <a:ext cx="12192000" cy="30632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41248" y="805472"/>
            <a:ext cx="8127212"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7D3ED31D-5229-49F0-A180-A633892A28E4}"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6410166" y="4162794"/>
            <a:ext cx="2286000"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6410166" y="4596010"/>
            <a:ext cx="2286000" cy="1142011"/>
          </a:xfrm>
        </p:spPr>
        <p:txBody>
          <a:bodyPr lIns="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7" name="Text Placeholder 2">
            <a:extLst>
              <a:ext uri="{FF2B5EF4-FFF2-40B4-BE49-F238E27FC236}">
                <a16:creationId xmlns:a16="http://schemas.microsoft.com/office/drawing/2014/main" id="{FFB1E7A4-4985-48C1-B72F-4B1715915B45}"/>
              </a:ext>
            </a:extLst>
          </p:cNvPr>
          <p:cNvSpPr>
            <a:spLocks noGrp="1"/>
          </p:cNvSpPr>
          <p:nvPr>
            <p:ph type="body" idx="45" hasCustomPrompt="1"/>
          </p:nvPr>
        </p:nvSpPr>
        <p:spPr>
          <a:xfrm>
            <a:off x="9196942" y="4162794"/>
            <a:ext cx="2286000"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8" name="Text Placeholder 11">
            <a:extLst>
              <a:ext uri="{FF2B5EF4-FFF2-40B4-BE49-F238E27FC236}">
                <a16:creationId xmlns:a16="http://schemas.microsoft.com/office/drawing/2014/main" id="{13613D75-4050-4984-9168-DAD425D6D6AC}"/>
              </a:ext>
            </a:extLst>
          </p:cNvPr>
          <p:cNvSpPr>
            <a:spLocks noGrp="1"/>
          </p:cNvSpPr>
          <p:nvPr>
            <p:ph type="body" sz="quarter" idx="46"/>
          </p:nvPr>
        </p:nvSpPr>
        <p:spPr>
          <a:xfrm>
            <a:off x="9196942" y="4596010"/>
            <a:ext cx="2286000" cy="1142011"/>
          </a:xfrm>
        </p:spPr>
        <p:txBody>
          <a:bodyPr lIns="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50"/>
            <a:ext cx="8128799" cy="333242"/>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8" name="Rectangle 7">
            <a:extLst>
              <a:ext uri="{FF2B5EF4-FFF2-40B4-BE49-F238E27FC236}">
                <a16:creationId xmlns:a16="http://schemas.microsoft.com/office/drawing/2014/main" id="{FB10DA4B-80F1-44A9-8C5F-93B634E0D0F8}"/>
              </a:ext>
            </a:extLst>
          </p:cNvPr>
          <p:cNvSpPr/>
          <p:nvPr userDrawn="1"/>
        </p:nvSpPr>
        <p:spPr>
          <a:xfrm>
            <a:off x="839788" y="2174510"/>
            <a:ext cx="4946904" cy="4096512"/>
          </a:xfrm>
          <a:prstGeom prst="rect">
            <a:avLst/>
          </a:prstGeom>
          <a:blipFill>
            <a:blip r:embed="rId3">
              <a:extLst>
                <a:ext uri="{96DAC541-7B7A-43D3-8B79-37D633B846F1}">
                  <asvg:svgBlip xmlns:asvg="http://schemas.microsoft.com/office/drawing/2016/SVG/main" r:embed="rId4"/>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0" name="Picture Placeholder 20">
            <a:extLst>
              <a:ext uri="{FF2B5EF4-FFF2-40B4-BE49-F238E27FC236}">
                <a16:creationId xmlns:a16="http://schemas.microsoft.com/office/drawing/2014/main" id="{9F34831C-234C-4CF5-969E-2D5618BDBB33}"/>
              </a:ext>
            </a:extLst>
          </p:cNvPr>
          <p:cNvSpPr>
            <a:spLocks noGrp="1"/>
          </p:cNvSpPr>
          <p:nvPr>
            <p:ph type="pic" sz="quarter" idx="50"/>
          </p:nvPr>
        </p:nvSpPr>
        <p:spPr>
          <a:xfrm>
            <a:off x="6411224" y="2623415"/>
            <a:ext cx="1069848" cy="795528"/>
          </a:xfrm>
        </p:spPr>
        <p:txBody>
          <a:bodyPr rtlCol="0" anchor="ctr" anchorCtr="0">
            <a:noAutofit/>
          </a:bodyPr>
          <a:lstStyle>
            <a:lvl1pPr marL="0" indent="0" algn="ctr">
              <a:buNone/>
              <a:defRPr sz="1400">
                <a:solidFill>
                  <a:schemeClr val="bg1"/>
                </a:solidFill>
              </a:defRPr>
            </a:lvl1pPr>
          </a:lstStyle>
          <a:p>
            <a:pPr rtl="0"/>
            <a:r>
              <a:rPr lang="en-GB" noProof="0"/>
              <a:t>Click icon to add picture</a:t>
            </a:r>
            <a:endParaRPr lang="en-GB" noProof="0" dirty="0"/>
          </a:p>
        </p:txBody>
      </p:sp>
      <p:sp>
        <p:nvSpPr>
          <p:cNvPr id="21" name="Picture Placeholder 20">
            <a:extLst>
              <a:ext uri="{FF2B5EF4-FFF2-40B4-BE49-F238E27FC236}">
                <a16:creationId xmlns:a16="http://schemas.microsoft.com/office/drawing/2014/main" id="{0F7D067F-9653-4BC2-A7E9-BE894EC5E2F6}"/>
              </a:ext>
            </a:extLst>
          </p:cNvPr>
          <p:cNvSpPr>
            <a:spLocks noGrp="1"/>
          </p:cNvSpPr>
          <p:nvPr>
            <p:ph type="pic" sz="quarter" idx="51"/>
          </p:nvPr>
        </p:nvSpPr>
        <p:spPr>
          <a:xfrm>
            <a:off x="9196942" y="2623415"/>
            <a:ext cx="1069848" cy="795528"/>
          </a:xfrm>
        </p:spPr>
        <p:txBody>
          <a:bodyPr rtlCol="0" anchor="ctr" anchorCtr="0">
            <a:noAutofit/>
          </a:bodyPr>
          <a:lstStyle>
            <a:lvl1pPr marL="0" indent="0" algn="ctr">
              <a:buNone/>
              <a:defRPr sz="1400">
                <a:solidFill>
                  <a:schemeClr val="bg1"/>
                </a:solidFill>
              </a:defRPr>
            </a:lvl1pPr>
          </a:lstStyle>
          <a:p>
            <a:pPr rtl="0"/>
            <a:r>
              <a:rPr lang="en-GB" noProof="0"/>
              <a:t>Click icon to add picture</a:t>
            </a:r>
            <a:endParaRPr lang="en-GB" noProof="0" dirty="0"/>
          </a:p>
        </p:txBody>
      </p:sp>
      <p:sp>
        <p:nvSpPr>
          <p:cNvPr id="11" name="Picture Placeholder 10">
            <a:extLst>
              <a:ext uri="{FF2B5EF4-FFF2-40B4-BE49-F238E27FC236}">
                <a16:creationId xmlns:a16="http://schemas.microsoft.com/office/drawing/2014/main" id="{E3C97C3B-5FB4-4D00-93DA-BCD15F899061}"/>
              </a:ext>
            </a:extLst>
          </p:cNvPr>
          <p:cNvSpPr>
            <a:spLocks noGrp="1"/>
          </p:cNvSpPr>
          <p:nvPr>
            <p:ph type="pic" sz="quarter" idx="52"/>
          </p:nvPr>
        </p:nvSpPr>
        <p:spPr>
          <a:xfrm>
            <a:off x="976313" y="2359025"/>
            <a:ext cx="4648200" cy="2873375"/>
          </a:xfrm>
          <a:ln w="25400">
            <a:solidFill>
              <a:schemeClr val="tx2"/>
            </a:solidFill>
          </a:ln>
        </p:spPr>
        <p:txBody>
          <a:bodyPr rtlCol="0" anchor="ctr" anchorCtr="0">
            <a:normAutofit/>
          </a:bodyPr>
          <a:lstStyle>
            <a:lvl1pPr marL="0" indent="0" algn="ctr">
              <a:buNone/>
              <a:defRPr sz="1400">
                <a:solidFill>
                  <a:schemeClr val="tx2"/>
                </a:solidFill>
              </a:defRPr>
            </a:lvl1pPr>
          </a:lstStyle>
          <a:p>
            <a:pPr rtl="0"/>
            <a:r>
              <a:rPr lang="en-GB" noProof="0"/>
              <a:t>Click icon to add picture</a:t>
            </a:r>
            <a:endParaRPr lang="en-GB" noProof="0" dirty="0"/>
          </a:p>
        </p:txBody>
      </p:sp>
      <p:sp>
        <p:nvSpPr>
          <p:cNvPr id="23" name="Picture Placeholder 11">
            <a:extLst>
              <a:ext uri="{FF2B5EF4-FFF2-40B4-BE49-F238E27FC236}">
                <a16:creationId xmlns:a16="http://schemas.microsoft.com/office/drawing/2014/main" id="{7EF3BAF8-222C-4E67-B4CF-081E9C0720A7}"/>
              </a:ext>
            </a:extLst>
          </p:cNvPr>
          <p:cNvSpPr>
            <a:spLocks noGrp="1"/>
          </p:cNvSpPr>
          <p:nvPr>
            <p:ph type="pic" sz="quarter" idx="53"/>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3153030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9" name="Rectangle 8">
            <a:extLst>
              <a:ext uri="{FF2B5EF4-FFF2-40B4-BE49-F238E27FC236}">
                <a16:creationId xmlns:a16="http://schemas.microsoft.com/office/drawing/2014/main" id="{16CD9829-C7D8-4164-BF7D-FD4B38C747F5}"/>
              </a:ext>
            </a:extLst>
          </p:cNvPr>
          <p:cNvSpPr/>
          <p:nvPr userDrawn="1"/>
        </p:nvSpPr>
        <p:spPr>
          <a:xfrm>
            <a:off x="0" y="0"/>
            <a:ext cx="12192000"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4498848"/>
            <a:ext cx="12192000" cy="235915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3467100" y="5349048"/>
            <a:ext cx="5257800" cy="552848"/>
          </a:xfrm>
        </p:spPr>
        <p:txBody>
          <a:bodyPr lIns="0" tIns="0" rIns="0" bIns="0" rtlCol="0" anchor="b" anchorCtr="0"/>
          <a:lstStyle>
            <a:lvl1pPr algn="ctr">
              <a:defRPr/>
            </a:lvl1pPr>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DCA1EBC2-F3B7-4B52-A76D-39B81DAD2AB9}"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7" name="Picture Placeholder 11">
            <a:extLst>
              <a:ext uri="{FF2B5EF4-FFF2-40B4-BE49-F238E27FC236}">
                <a16:creationId xmlns:a16="http://schemas.microsoft.com/office/drawing/2014/main" id="{E705CC21-80AA-488E-B95D-0E00300A05CF}"/>
              </a:ext>
            </a:extLst>
          </p:cNvPr>
          <p:cNvSpPr>
            <a:spLocks noGrp="1"/>
          </p:cNvSpPr>
          <p:nvPr>
            <p:ph type="pic" sz="quarter" idx="13"/>
          </p:nvPr>
        </p:nvSpPr>
        <p:spPr>
          <a:xfrm>
            <a:off x="4902600" y="868645"/>
            <a:ext cx="2386800" cy="486000"/>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1517898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0" name="Rectangle 19">
            <a:extLst>
              <a:ext uri="{FF2B5EF4-FFF2-40B4-BE49-F238E27FC236}">
                <a16:creationId xmlns:a16="http://schemas.microsoft.com/office/drawing/2014/main" id="{2F7D7942-83AE-46FF-83B1-84835F486286}"/>
              </a:ext>
            </a:extLst>
          </p:cNvPr>
          <p:cNvSpPr/>
          <p:nvPr userDrawn="1"/>
        </p:nvSpPr>
        <p:spPr>
          <a:xfrm>
            <a:off x="0" y="0"/>
            <a:ext cx="12192000" cy="3172968"/>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172968"/>
            <a:ext cx="12192000" cy="3685032"/>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200" y="805472"/>
            <a:ext cx="7599790"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098512DC-4E54-4112-9CB3-585DF25B02A6}"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836613" y="3565295"/>
            <a:ext cx="3044952"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836613" y="3998511"/>
            <a:ext cx="3044952" cy="1725728"/>
          </a:xfrm>
        </p:spPr>
        <p:txBody>
          <a:bodyPr lIns="3600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7" name="Text Placeholder 2">
            <a:extLst>
              <a:ext uri="{FF2B5EF4-FFF2-40B4-BE49-F238E27FC236}">
                <a16:creationId xmlns:a16="http://schemas.microsoft.com/office/drawing/2014/main" id="{FFB1E7A4-4985-48C1-B72F-4B1715915B45}"/>
              </a:ext>
            </a:extLst>
          </p:cNvPr>
          <p:cNvSpPr>
            <a:spLocks noGrp="1"/>
          </p:cNvSpPr>
          <p:nvPr>
            <p:ph type="body" idx="45" hasCustomPrompt="1"/>
          </p:nvPr>
        </p:nvSpPr>
        <p:spPr>
          <a:xfrm>
            <a:off x="4637302" y="3565295"/>
            <a:ext cx="3044952"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8" name="Text Placeholder 11">
            <a:extLst>
              <a:ext uri="{FF2B5EF4-FFF2-40B4-BE49-F238E27FC236}">
                <a16:creationId xmlns:a16="http://schemas.microsoft.com/office/drawing/2014/main" id="{13613D75-4050-4984-9168-DAD425D6D6AC}"/>
              </a:ext>
            </a:extLst>
          </p:cNvPr>
          <p:cNvSpPr>
            <a:spLocks noGrp="1"/>
          </p:cNvSpPr>
          <p:nvPr>
            <p:ph type="body" sz="quarter" idx="46"/>
          </p:nvPr>
        </p:nvSpPr>
        <p:spPr>
          <a:xfrm>
            <a:off x="4637302" y="3998511"/>
            <a:ext cx="3044952" cy="1725728"/>
          </a:xfrm>
        </p:spPr>
        <p:txBody>
          <a:bodyPr lIns="3600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8128799" cy="1234205"/>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3" name="Text Placeholder 2">
            <a:extLst>
              <a:ext uri="{FF2B5EF4-FFF2-40B4-BE49-F238E27FC236}">
                <a16:creationId xmlns:a16="http://schemas.microsoft.com/office/drawing/2014/main" id="{04C738A8-00FA-480E-9730-8625B9F8CF66}"/>
              </a:ext>
            </a:extLst>
          </p:cNvPr>
          <p:cNvSpPr>
            <a:spLocks noGrp="1"/>
          </p:cNvSpPr>
          <p:nvPr>
            <p:ph type="body" idx="48" hasCustomPrompt="1"/>
          </p:nvPr>
        </p:nvSpPr>
        <p:spPr>
          <a:xfrm>
            <a:off x="8437990" y="3565295"/>
            <a:ext cx="3044952"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4" name="Text Placeholder 11">
            <a:extLst>
              <a:ext uri="{FF2B5EF4-FFF2-40B4-BE49-F238E27FC236}">
                <a16:creationId xmlns:a16="http://schemas.microsoft.com/office/drawing/2014/main" id="{A7347BFF-8FB8-4EF0-81EE-3A9E7C6F236F}"/>
              </a:ext>
            </a:extLst>
          </p:cNvPr>
          <p:cNvSpPr>
            <a:spLocks noGrp="1"/>
          </p:cNvSpPr>
          <p:nvPr>
            <p:ph type="body" sz="quarter" idx="49"/>
          </p:nvPr>
        </p:nvSpPr>
        <p:spPr>
          <a:xfrm>
            <a:off x="8437990" y="3998511"/>
            <a:ext cx="3044952" cy="1725728"/>
          </a:xfrm>
        </p:spPr>
        <p:txBody>
          <a:bodyPr lIns="3600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1" name="Picture Placeholder 11">
            <a:extLst>
              <a:ext uri="{FF2B5EF4-FFF2-40B4-BE49-F238E27FC236}">
                <a16:creationId xmlns:a16="http://schemas.microsoft.com/office/drawing/2014/main" id="{7555D5F3-897A-4180-AC97-B866E5BBB2EF}"/>
              </a:ext>
            </a:extLst>
          </p:cNvPr>
          <p:cNvSpPr>
            <a:spLocks noGrp="1"/>
          </p:cNvSpPr>
          <p:nvPr>
            <p:ph type="pic" sz="quarter" idx="50"/>
          </p:nvPr>
        </p:nvSpPr>
        <p:spPr>
          <a:xfrm>
            <a:off x="9441997"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4124199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Cost Comparis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2" name="Rectangle 21">
            <a:extLst>
              <a:ext uri="{FF2B5EF4-FFF2-40B4-BE49-F238E27FC236}">
                <a16:creationId xmlns:a16="http://schemas.microsoft.com/office/drawing/2014/main" id="{23980BA4-A23A-4C88-B574-5C1C7E0F1D99}"/>
              </a:ext>
            </a:extLst>
          </p:cNvPr>
          <p:cNvSpPr/>
          <p:nvPr userDrawn="1"/>
        </p:nvSpPr>
        <p:spPr>
          <a:xfrm>
            <a:off x="-1587"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703320"/>
            <a:ext cx="12192000" cy="315468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200" y="805472"/>
            <a:ext cx="6802464"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A38C0A23-6967-4A67-AE2F-92D04DDF4891}"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1718924" y="4094681"/>
            <a:ext cx="3666744"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1718924" y="4527898"/>
            <a:ext cx="3666744" cy="1374438"/>
          </a:xfrm>
        </p:spPr>
        <p:txBody>
          <a:bodyPr lIns="36000" tIns="0" rIns="0" bIns="0" rtlCol="0">
            <a:normAutofit/>
          </a:bodyPr>
          <a:lstStyle>
            <a:lvl1pPr marL="0" indent="0">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7" name="Text Placeholder 2">
            <a:extLst>
              <a:ext uri="{FF2B5EF4-FFF2-40B4-BE49-F238E27FC236}">
                <a16:creationId xmlns:a16="http://schemas.microsoft.com/office/drawing/2014/main" id="{FFB1E7A4-4985-48C1-B72F-4B1715915B45}"/>
              </a:ext>
            </a:extLst>
          </p:cNvPr>
          <p:cNvSpPr>
            <a:spLocks noGrp="1"/>
          </p:cNvSpPr>
          <p:nvPr>
            <p:ph type="body" idx="45" hasCustomPrompt="1"/>
          </p:nvPr>
        </p:nvSpPr>
        <p:spPr>
          <a:xfrm>
            <a:off x="6498182" y="4094681"/>
            <a:ext cx="3666744"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8" name="Text Placeholder 11">
            <a:extLst>
              <a:ext uri="{FF2B5EF4-FFF2-40B4-BE49-F238E27FC236}">
                <a16:creationId xmlns:a16="http://schemas.microsoft.com/office/drawing/2014/main" id="{13613D75-4050-4984-9168-DAD425D6D6AC}"/>
              </a:ext>
            </a:extLst>
          </p:cNvPr>
          <p:cNvSpPr>
            <a:spLocks noGrp="1"/>
          </p:cNvSpPr>
          <p:nvPr>
            <p:ph type="body" sz="quarter" idx="46"/>
          </p:nvPr>
        </p:nvSpPr>
        <p:spPr>
          <a:xfrm>
            <a:off x="6498182" y="4527898"/>
            <a:ext cx="3666744" cy="1374438"/>
          </a:xfrm>
        </p:spPr>
        <p:txBody>
          <a:bodyPr lIns="36000" tIns="0" rIns="0" bIns="0" rtlCol="0">
            <a:normAutofit/>
          </a:bodyPr>
          <a:lstStyle>
            <a:lvl1pPr marL="0" indent="0">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10515600" cy="915721"/>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0" name="Text Placeholder 2">
            <a:extLst>
              <a:ext uri="{FF2B5EF4-FFF2-40B4-BE49-F238E27FC236}">
                <a16:creationId xmlns:a16="http://schemas.microsoft.com/office/drawing/2014/main" id="{9E693E7E-08CF-4C07-BFC7-C34D6269EFD9}"/>
              </a:ext>
            </a:extLst>
          </p:cNvPr>
          <p:cNvSpPr>
            <a:spLocks noGrp="1"/>
          </p:cNvSpPr>
          <p:nvPr>
            <p:ph type="body" idx="48" hasCustomPrompt="1"/>
          </p:nvPr>
        </p:nvSpPr>
        <p:spPr>
          <a:xfrm>
            <a:off x="1555148" y="2707188"/>
            <a:ext cx="3666744" cy="850147"/>
          </a:xfrm>
        </p:spPr>
        <p:txBody>
          <a:bodyPr lIns="0" tIns="0" rIns="0" bIns="0" rtlCol="0" anchor="b">
            <a:noAutofit/>
          </a:bodyPr>
          <a:lstStyle>
            <a:lvl1pPr marL="0" indent="0">
              <a:buNone/>
              <a:defRPr sz="7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£12,345</a:t>
            </a:r>
          </a:p>
        </p:txBody>
      </p:sp>
      <p:sp>
        <p:nvSpPr>
          <p:cNvPr id="21" name="Text Placeholder 2">
            <a:extLst>
              <a:ext uri="{FF2B5EF4-FFF2-40B4-BE49-F238E27FC236}">
                <a16:creationId xmlns:a16="http://schemas.microsoft.com/office/drawing/2014/main" id="{9D213FF3-2ADF-437D-9C3A-5C5821DBAF4E}"/>
              </a:ext>
            </a:extLst>
          </p:cNvPr>
          <p:cNvSpPr>
            <a:spLocks noGrp="1"/>
          </p:cNvSpPr>
          <p:nvPr>
            <p:ph type="body" idx="49" hasCustomPrompt="1"/>
          </p:nvPr>
        </p:nvSpPr>
        <p:spPr>
          <a:xfrm>
            <a:off x="6334406" y="2707188"/>
            <a:ext cx="3666744" cy="850147"/>
          </a:xfrm>
        </p:spPr>
        <p:txBody>
          <a:bodyPr lIns="0" tIns="0" rIns="0" bIns="0" rtlCol="0" anchor="b">
            <a:noAutofit/>
          </a:bodyPr>
          <a:lstStyle>
            <a:lvl1pPr marL="0" indent="0">
              <a:buNone/>
              <a:defRPr sz="7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£6,789</a:t>
            </a:r>
          </a:p>
        </p:txBody>
      </p:sp>
      <p:sp>
        <p:nvSpPr>
          <p:cNvPr id="23" name="Picture Placeholder 11">
            <a:extLst>
              <a:ext uri="{FF2B5EF4-FFF2-40B4-BE49-F238E27FC236}">
                <a16:creationId xmlns:a16="http://schemas.microsoft.com/office/drawing/2014/main" id="{E7019E9C-AA4E-4592-97BE-BF366FFA1A72}"/>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152050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ircles and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5" name="Rectangle 24">
            <a:extLst>
              <a:ext uri="{FF2B5EF4-FFF2-40B4-BE49-F238E27FC236}">
                <a16:creationId xmlns:a16="http://schemas.microsoft.com/office/drawing/2014/main" id="{938F4135-A9EE-4D29-A8AB-5DEB57ABC181}"/>
              </a:ext>
            </a:extLst>
          </p:cNvPr>
          <p:cNvSpPr/>
          <p:nvPr userDrawn="1"/>
        </p:nvSpPr>
        <p:spPr>
          <a:xfrm>
            <a:off x="-1587"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690968"/>
            <a:ext cx="12192000" cy="316703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200" y="805472"/>
            <a:ext cx="7081434"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8D9E9821-77E5-4D4A-848A-7DE07E7D6463}"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1587236" y="4798586"/>
            <a:ext cx="2577284" cy="334918"/>
          </a:xfrm>
        </p:spPr>
        <p:txBody>
          <a:bodyPr lIns="0" tIns="0" rIns="0" bIns="0" rtlCol="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1587236" y="5235475"/>
            <a:ext cx="2577284" cy="705923"/>
          </a:xfrm>
        </p:spPr>
        <p:txBody>
          <a:bodyPr lIns="36000" tIns="0" rIns="0" bIns="0" rtlCol="0">
            <a:normAutofit/>
          </a:bodyPr>
          <a:lstStyle>
            <a:lvl1pPr marL="0" indent="0" algn="ctr">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10515600" cy="915721"/>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8" name="Oval 7">
            <a:extLst>
              <a:ext uri="{FF2B5EF4-FFF2-40B4-BE49-F238E27FC236}">
                <a16:creationId xmlns:a16="http://schemas.microsoft.com/office/drawing/2014/main" id="{AA62DB99-23AA-4B84-915B-58A12122905A}"/>
              </a:ext>
            </a:extLst>
          </p:cNvPr>
          <p:cNvSpPr/>
          <p:nvPr userDrawn="1"/>
        </p:nvSpPr>
        <p:spPr>
          <a:xfrm>
            <a:off x="1969178" y="2806082"/>
            <a:ext cx="1847088" cy="1847088"/>
          </a:xfrm>
          <a:prstGeom prst="ellipse">
            <a:avLst/>
          </a:prstGeom>
          <a:solidFill>
            <a:schemeClr val="tx1"/>
          </a:solidFill>
          <a:ln>
            <a:solidFill>
              <a:schemeClr val="tx1">
                <a:lumMod val="50000"/>
                <a:lumOff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1" name="Oval 30">
            <a:extLst>
              <a:ext uri="{FF2B5EF4-FFF2-40B4-BE49-F238E27FC236}">
                <a16:creationId xmlns:a16="http://schemas.microsoft.com/office/drawing/2014/main" id="{87C4674D-D19C-4346-8AB3-EEC70C5BA12B}"/>
              </a:ext>
            </a:extLst>
          </p:cNvPr>
          <p:cNvSpPr/>
          <p:nvPr userDrawn="1"/>
        </p:nvSpPr>
        <p:spPr>
          <a:xfrm>
            <a:off x="4730062" y="2358026"/>
            <a:ext cx="2295144" cy="2295144"/>
          </a:xfrm>
          <a:prstGeom prst="ellipse">
            <a:avLst/>
          </a:prstGeom>
          <a:solidFill>
            <a:schemeClr val="tx1"/>
          </a:solidFill>
          <a:ln>
            <a:solidFill>
              <a:schemeClr val="tx1">
                <a:lumMod val="50000"/>
                <a:lumOff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2" name="Oval 31">
            <a:extLst>
              <a:ext uri="{FF2B5EF4-FFF2-40B4-BE49-F238E27FC236}">
                <a16:creationId xmlns:a16="http://schemas.microsoft.com/office/drawing/2014/main" id="{232287E6-00FD-4CA9-879A-D113874BCAF3}"/>
              </a:ext>
            </a:extLst>
          </p:cNvPr>
          <p:cNvSpPr/>
          <p:nvPr userDrawn="1"/>
        </p:nvSpPr>
        <p:spPr>
          <a:xfrm>
            <a:off x="7613594" y="2037986"/>
            <a:ext cx="2615184" cy="2615184"/>
          </a:xfrm>
          <a:prstGeom prst="ellipse">
            <a:avLst/>
          </a:prstGeom>
          <a:solidFill>
            <a:schemeClr val="tx1"/>
          </a:solidFill>
          <a:ln>
            <a:solidFill>
              <a:schemeClr val="tx1">
                <a:lumMod val="50000"/>
                <a:lumOff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3" name="Text Placeholder 2">
            <a:extLst>
              <a:ext uri="{FF2B5EF4-FFF2-40B4-BE49-F238E27FC236}">
                <a16:creationId xmlns:a16="http://schemas.microsoft.com/office/drawing/2014/main" id="{24B6C5DB-65E0-4261-A490-0CEBD77B8A6C}"/>
              </a:ext>
            </a:extLst>
          </p:cNvPr>
          <p:cNvSpPr>
            <a:spLocks noGrp="1"/>
          </p:cNvSpPr>
          <p:nvPr>
            <p:ph type="body" idx="48" hasCustomPrompt="1"/>
          </p:nvPr>
        </p:nvSpPr>
        <p:spPr>
          <a:xfrm>
            <a:off x="2022734" y="3082272"/>
            <a:ext cx="1739976" cy="955575"/>
          </a:xfrm>
        </p:spPr>
        <p:txBody>
          <a:bodyPr lIns="0" tIns="0" rIns="0" bIns="0" rtlCol="0" anchor="b">
            <a:noAutofit/>
          </a:bodyPr>
          <a:lstStyle>
            <a:lvl1pPr marL="0" indent="0" algn="ctr">
              <a:buNone/>
              <a:defRPr sz="6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£25</a:t>
            </a:r>
          </a:p>
        </p:txBody>
      </p:sp>
      <p:sp>
        <p:nvSpPr>
          <p:cNvPr id="34" name="Text Placeholder 2">
            <a:extLst>
              <a:ext uri="{FF2B5EF4-FFF2-40B4-BE49-F238E27FC236}">
                <a16:creationId xmlns:a16="http://schemas.microsoft.com/office/drawing/2014/main" id="{86AFF07C-4D15-4A29-B939-C47256023C91}"/>
              </a:ext>
            </a:extLst>
          </p:cNvPr>
          <p:cNvSpPr>
            <a:spLocks noGrp="1"/>
          </p:cNvSpPr>
          <p:nvPr>
            <p:ph type="body" idx="49" hasCustomPrompt="1"/>
          </p:nvPr>
        </p:nvSpPr>
        <p:spPr>
          <a:xfrm>
            <a:off x="2022734" y="4075184"/>
            <a:ext cx="1739976" cy="280931"/>
          </a:xfrm>
        </p:spPr>
        <p:txBody>
          <a:bodyPr lIns="0" tIns="0" rIns="0" bIns="0" rtlCol="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billion</a:t>
            </a:r>
          </a:p>
        </p:txBody>
      </p:sp>
      <p:sp>
        <p:nvSpPr>
          <p:cNvPr id="35" name="Text Placeholder 2">
            <a:extLst>
              <a:ext uri="{FF2B5EF4-FFF2-40B4-BE49-F238E27FC236}">
                <a16:creationId xmlns:a16="http://schemas.microsoft.com/office/drawing/2014/main" id="{2C71864B-9476-4445-B961-A4480119AB3B}"/>
              </a:ext>
            </a:extLst>
          </p:cNvPr>
          <p:cNvSpPr>
            <a:spLocks noGrp="1"/>
          </p:cNvSpPr>
          <p:nvPr>
            <p:ph type="body" idx="50" hasCustomPrompt="1"/>
          </p:nvPr>
        </p:nvSpPr>
        <p:spPr>
          <a:xfrm>
            <a:off x="5007646" y="2886747"/>
            <a:ext cx="1739976" cy="955575"/>
          </a:xfrm>
        </p:spPr>
        <p:txBody>
          <a:bodyPr lIns="0" tIns="0" rIns="0" bIns="0" rtlCol="0" anchor="b">
            <a:noAutofit/>
          </a:bodyPr>
          <a:lstStyle>
            <a:lvl1pPr marL="0" indent="0" algn="ctr">
              <a:buNone/>
              <a:defRPr sz="6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£50</a:t>
            </a:r>
          </a:p>
        </p:txBody>
      </p:sp>
      <p:sp>
        <p:nvSpPr>
          <p:cNvPr id="36" name="Text Placeholder 2">
            <a:extLst>
              <a:ext uri="{FF2B5EF4-FFF2-40B4-BE49-F238E27FC236}">
                <a16:creationId xmlns:a16="http://schemas.microsoft.com/office/drawing/2014/main" id="{B2AAA459-A7E1-451E-BABB-0C87139B389F}"/>
              </a:ext>
            </a:extLst>
          </p:cNvPr>
          <p:cNvSpPr>
            <a:spLocks noGrp="1"/>
          </p:cNvSpPr>
          <p:nvPr>
            <p:ph type="body" idx="51" hasCustomPrompt="1"/>
          </p:nvPr>
        </p:nvSpPr>
        <p:spPr>
          <a:xfrm>
            <a:off x="5007646" y="3879659"/>
            <a:ext cx="1739976" cy="280931"/>
          </a:xfrm>
        </p:spPr>
        <p:txBody>
          <a:bodyPr lIns="0" tIns="0" rIns="0" bIns="0" rtlCol="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billion</a:t>
            </a:r>
          </a:p>
        </p:txBody>
      </p:sp>
      <p:sp>
        <p:nvSpPr>
          <p:cNvPr id="37" name="Text Placeholder 2">
            <a:extLst>
              <a:ext uri="{FF2B5EF4-FFF2-40B4-BE49-F238E27FC236}">
                <a16:creationId xmlns:a16="http://schemas.microsoft.com/office/drawing/2014/main" id="{DF679BEC-0CFD-449F-B3E0-BB712F00052B}"/>
              </a:ext>
            </a:extLst>
          </p:cNvPr>
          <p:cNvSpPr>
            <a:spLocks noGrp="1"/>
          </p:cNvSpPr>
          <p:nvPr>
            <p:ph type="body" idx="52" hasCustomPrompt="1"/>
          </p:nvPr>
        </p:nvSpPr>
        <p:spPr>
          <a:xfrm>
            <a:off x="7761966" y="2723457"/>
            <a:ext cx="2295144" cy="955575"/>
          </a:xfrm>
        </p:spPr>
        <p:txBody>
          <a:bodyPr lIns="0" tIns="0" rIns="0" bIns="0" rtlCol="0" anchor="b">
            <a:noAutofit/>
          </a:bodyPr>
          <a:lstStyle>
            <a:lvl1pPr marL="0" indent="0" algn="ctr">
              <a:buNone/>
              <a:defRPr sz="6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£100</a:t>
            </a:r>
          </a:p>
        </p:txBody>
      </p:sp>
      <p:sp>
        <p:nvSpPr>
          <p:cNvPr id="38" name="Text Placeholder 2">
            <a:extLst>
              <a:ext uri="{FF2B5EF4-FFF2-40B4-BE49-F238E27FC236}">
                <a16:creationId xmlns:a16="http://schemas.microsoft.com/office/drawing/2014/main" id="{65220FFF-D7A7-4DFC-97E2-8D717A6B97FF}"/>
              </a:ext>
            </a:extLst>
          </p:cNvPr>
          <p:cNvSpPr>
            <a:spLocks noGrp="1"/>
          </p:cNvSpPr>
          <p:nvPr>
            <p:ph type="body" idx="53" hasCustomPrompt="1"/>
          </p:nvPr>
        </p:nvSpPr>
        <p:spPr>
          <a:xfrm>
            <a:off x="8038166" y="3716369"/>
            <a:ext cx="1739976" cy="280931"/>
          </a:xfrm>
        </p:spPr>
        <p:txBody>
          <a:bodyPr lIns="0" tIns="0" rIns="0" bIns="0" rtlCol="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billion</a:t>
            </a:r>
          </a:p>
        </p:txBody>
      </p:sp>
      <p:sp>
        <p:nvSpPr>
          <p:cNvPr id="39" name="Text Placeholder 2">
            <a:extLst>
              <a:ext uri="{FF2B5EF4-FFF2-40B4-BE49-F238E27FC236}">
                <a16:creationId xmlns:a16="http://schemas.microsoft.com/office/drawing/2014/main" id="{33C0B4F4-FAB3-45B3-A57B-B8A00F765A8C}"/>
              </a:ext>
            </a:extLst>
          </p:cNvPr>
          <p:cNvSpPr>
            <a:spLocks noGrp="1"/>
          </p:cNvSpPr>
          <p:nvPr>
            <p:ph type="body" idx="54" hasCustomPrompt="1"/>
          </p:nvPr>
        </p:nvSpPr>
        <p:spPr>
          <a:xfrm>
            <a:off x="4587884" y="4798586"/>
            <a:ext cx="2577284" cy="334918"/>
          </a:xfrm>
        </p:spPr>
        <p:txBody>
          <a:bodyPr lIns="0" tIns="0" rIns="0" bIns="0" rtlCol="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40" name="Text Placeholder 11">
            <a:extLst>
              <a:ext uri="{FF2B5EF4-FFF2-40B4-BE49-F238E27FC236}">
                <a16:creationId xmlns:a16="http://schemas.microsoft.com/office/drawing/2014/main" id="{2710ED40-A455-4EEF-AAD2-1479EE311ABC}"/>
              </a:ext>
            </a:extLst>
          </p:cNvPr>
          <p:cNvSpPr>
            <a:spLocks noGrp="1"/>
          </p:cNvSpPr>
          <p:nvPr>
            <p:ph type="body" sz="quarter" idx="55"/>
          </p:nvPr>
        </p:nvSpPr>
        <p:spPr>
          <a:xfrm>
            <a:off x="4587884" y="5240927"/>
            <a:ext cx="2577284" cy="705923"/>
          </a:xfrm>
        </p:spPr>
        <p:txBody>
          <a:bodyPr lIns="36000" tIns="0" rIns="0" bIns="0" rtlCol="0">
            <a:normAutofit/>
          </a:bodyPr>
          <a:lstStyle>
            <a:lvl1pPr marL="0" indent="0" algn="ctr">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45" name="Text Placeholder 2">
            <a:extLst>
              <a:ext uri="{FF2B5EF4-FFF2-40B4-BE49-F238E27FC236}">
                <a16:creationId xmlns:a16="http://schemas.microsoft.com/office/drawing/2014/main" id="{A9FC0BF2-FC28-43C1-864A-CAB49C8381A2}"/>
              </a:ext>
            </a:extLst>
          </p:cNvPr>
          <p:cNvSpPr>
            <a:spLocks noGrp="1"/>
          </p:cNvSpPr>
          <p:nvPr>
            <p:ph type="body" idx="56" hasCustomPrompt="1"/>
          </p:nvPr>
        </p:nvSpPr>
        <p:spPr>
          <a:xfrm>
            <a:off x="7654886" y="4798586"/>
            <a:ext cx="2577284" cy="334918"/>
          </a:xfrm>
        </p:spPr>
        <p:txBody>
          <a:bodyPr lIns="0" tIns="0" rIns="0" bIns="0" rtlCol="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46" name="Text Placeholder 11">
            <a:extLst>
              <a:ext uri="{FF2B5EF4-FFF2-40B4-BE49-F238E27FC236}">
                <a16:creationId xmlns:a16="http://schemas.microsoft.com/office/drawing/2014/main" id="{F4793ACF-6372-4346-9E08-F9E4D2584763}"/>
              </a:ext>
            </a:extLst>
          </p:cNvPr>
          <p:cNvSpPr>
            <a:spLocks noGrp="1"/>
          </p:cNvSpPr>
          <p:nvPr>
            <p:ph type="body" sz="quarter" idx="57"/>
          </p:nvPr>
        </p:nvSpPr>
        <p:spPr>
          <a:xfrm>
            <a:off x="7654886" y="5231802"/>
            <a:ext cx="2577284" cy="705923"/>
          </a:xfrm>
        </p:spPr>
        <p:txBody>
          <a:bodyPr lIns="36000" tIns="0" rIns="0" bIns="0" rtlCol="0">
            <a:normAutofit/>
          </a:bodyPr>
          <a:lstStyle>
            <a:lvl1pPr marL="0" indent="0" algn="ctr">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6" name="Picture Placeholder 11">
            <a:extLst>
              <a:ext uri="{FF2B5EF4-FFF2-40B4-BE49-F238E27FC236}">
                <a16:creationId xmlns:a16="http://schemas.microsoft.com/office/drawing/2014/main" id="{F3FD923B-7063-49D8-8286-0F8424648970}"/>
              </a:ext>
            </a:extLst>
          </p:cNvPr>
          <p:cNvSpPr>
            <a:spLocks noGrp="1"/>
          </p:cNvSpPr>
          <p:nvPr>
            <p:ph type="pic" sz="quarter" idx="58"/>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24707766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4" name="Rectangle 13">
            <a:extLst>
              <a:ext uri="{FF2B5EF4-FFF2-40B4-BE49-F238E27FC236}">
                <a16:creationId xmlns:a16="http://schemas.microsoft.com/office/drawing/2014/main" id="{72DA9D50-F092-4CE4-833F-A116EB21A237}"/>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2990088"/>
            <a:ext cx="12192000" cy="3867912"/>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6EEB90E9-CEA5-4F91-B14B-ED7C72F643DF}"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1053452" y="3340707"/>
            <a:ext cx="3666744"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836612" y="3773923"/>
            <a:ext cx="5259387" cy="2087752"/>
          </a:xfrm>
        </p:spPr>
        <p:txBody>
          <a:bodyPr lIns="0" tIns="0" rIns="0" bIns="0" rtlCol="0">
            <a:normAutofit/>
          </a:bodyPr>
          <a:lstStyle>
            <a:lvl1pPr marL="216000" indent="-216000">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10515600" cy="935429"/>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5" name="Text Placeholder 2">
            <a:extLst>
              <a:ext uri="{FF2B5EF4-FFF2-40B4-BE49-F238E27FC236}">
                <a16:creationId xmlns:a16="http://schemas.microsoft.com/office/drawing/2014/main" id="{E3E44B3E-B67E-47BB-9B17-495800CC539C}"/>
              </a:ext>
            </a:extLst>
          </p:cNvPr>
          <p:cNvSpPr>
            <a:spLocks noGrp="1"/>
          </p:cNvSpPr>
          <p:nvPr>
            <p:ph type="body" idx="48" hasCustomPrompt="1"/>
          </p:nvPr>
        </p:nvSpPr>
        <p:spPr>
          <a:xfrm>
            <a:off x="6682936" y="3353508"/>
            <a:ext cx="3666744"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6" name="Text Placeholder 11">
            <a:extLst>
              <a:ext uri="{FF2B5EF4-FFF2-40B4-BE49-F238E27FC236}">
                <a16:creationId xmlns:a16="http://schemas.microsoft.com/office/drawing/2014/main" id="{3E6654E2-1600-436C-996F-AB13D779B069}"/>
              </a:ext>
            </a:extLst>
          </p:cNvPr>
          <p:cNvSpPr>
            <a:spLocks noGrp="1"/>
          </p:cNvSpPr>
          <p:nvPr>
            <p:ph type="body" sz="quarter" idx="49"/>
          </p:nvPr>
        </p:nvSpPr>
        <p:spPr>
          <a:xfrm>
            <a:off x="6466097" y="3786724"/>
            <a:ext cx="5068178" cy="2087752"/>
          </a:xfrm>
        </p:spPr>
        <p:txBody>
          <a:bodyPr lIns="0" tIns="0" rIns="0" bIns="0" rtlCol="0">
            <a:normAutofit/>
          </a:bodyPr>
          <a:lstStyle>
            <a:lvl1pPr marL="216000" indent="-216000">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7" name="Picture Placeholder 11">
            <a:extLst>
              <a:ext uri="{FF2B5EF4-FFF2-40B4-BE49-F238E27FC236}">
                <a16:creationId xmlns:a16="http://schemas.microsoft.com/office/drawing/2014/main" id="{11B1F208-6C15-4A3F-B7B4-388A18DC2B14}"/>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20025586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etition Content Layout">
    <p:bg>
      <p:bgPr>
        <a:blipFill>
          <a:blip r:embed="rId2"/>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3" name="Rectangle 32">
            <a:extLst>
              <a:ext uri="{FF2B5EF4-FFF2-40B4-BE49-F238E27FC236}">
                <a16:creationId xmlns:a16="http://schemas.microsoft.com/office/drawing/2014/main" id="{CCE7ADE7-21F0-4422-AD3C-0A7865E4FAB1}"/>
              </a:ext>
            </a:extLst>
          </p:cNvPr>
          <p:cNvSpPr/>
          <p:nvPr userDrawn="1"/>
        </p:nvSpPr>
        <p:spPr>
          <a:xfrm>
            <a:off x="0"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2" name="Rectangle 31">
            <a:extLst>
              <a:ext uri="{FF2B5EF4-FFF2-40B4-BE49-F238E27FC236}">
                <a16:creationId xmlns:a16="http://schemas.microsoft.com/office/drawing/2014/main" id="{06F00F53-9697-4331-BE9F-B94FA62B0402}"/>
              </a:ext>
            </a:extLst>
          </p:cNvPr>
          <p:cNvSpPr/>
          <p:nvPr userDrawn="1"/>
        </p:nvSpPr>
        <p:spPr>
          <a:xfrm>
            <a:off x="0" y="1528174"/>
            <a:ext cx="12192000" cy="5329825"/>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7430939"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DD0298BE-3648-4D6C-B9A4-B00856595700}"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7" name="Picture Placeholder 11">
            <a:extLst>
              <a:ext uri="{FF2B5EF4-FFF2-40B4-BE49-F238E27FC236}">
                <a16:creationId xmlns:a16="http://schemas.microsoft.com/office/drawing/2014/main" id="{E705CC21-80AA-488E-B95D-0E00300A05CF}"/>
              </a:ext>
            </a:extLst>
          </p:cNvPr>
          <p:cNvSpPr>
            <a:spLocks noGrp="1"/>
          </p:cNvSpPr>
          <p:nvPr>
            <p:ph type="pic" sz="quarter" idx="13"/>
          </p:nvPr>
        </p:nvSpPr>
        <p:spPr>
          <a:xfrm>
            <a:off x="8965413" y="1975905"/>
            <a:ext cx="2386584" cy="484632"/>
          </a:xfrm>
          <a:prstGeom prst="roundRect">
            <a:avLst/>
          </a:prstGeom>
          <a:noFill/>
          <a:ln>
            <a:noFill/>
          </a:ln>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
        <p:nvSpPr>
          <p:cNvPr id="14" name="Picture Placeholder 11" descr="Competitors’ logos quadrant">
            <a:extLst>
              <a:ext uri="{FF2B5EF4-FFF2-40B4-BE49-F238E27FC236}">
                <a16:creationId xmlns:a16="http://schemas.microsoft.com/office/drawing/2014/main" id="{B02B30B1-85C9-4BFB-89EF-F61F699F9CB9}"/>
              </a:ext>
            </a:extLst>
          </p:cNvPr>
          <p:cNvSpPr>
            <a:spLocks noGrp="1"/>
          </p:cNvSpPr>
          <p:nvPr>
            <p:ph type="pic" sz="quarter" idx="39" hasCustomPrompt="1"/>
          </p:nvPr>
        </p:nvSpPr>
        <p:spPr>
          <a:xfrm>
            <a:off x="3479892" y="2503607"/>
            <a:ext cx="1772153" cy="777240"/>
          </a:xfrm>
          <a:prstGeom prst="roundRect">
            <a:avLst/>
          </a:prstGeom>
          <a:solidFill>
            <a:schemeClr val="accent3">
              <a:alpha val="50000"/>
            </a:schemeClr>
          </a:solidFill>
          <a:ln>
            <a:solidFill>
              <a:schemeClr val="tx2"/>
            </a:solidFill>
          </a:ln>
        </p:spPr>
        <p:txBody>
          <a:bodyPr rtlCol="0" anchor="ctr" anchorCtr="0">
            <a:noAutofit/>
          </a:bodyPr>
          <a:lstStyle>
            <a:lvl1pPr marL="0" indent="0" algn="ctr">
              <a:buNone/>
              <a:defRPr sz="1400" i="1">
                <a:solidFill>
                  <a:schemeClr val="bg1"/>
                </a:solidFill>
              </a:defRPr>
            </a:lvl1pPr>
          </a:lstStyle>
          <a:p>
            <a:pPr rtl="0"/>
            <a:r>
              <a:rPr lang="en-GB" noProof="0" dirty="0"/>
              <a:t>Competitor 2</a:t>
            </a:r>
          </a:p>
          <a:p>
            <a:pPr rtl="0"/>
            <a:r>
              <a:rPr lang="en-GB" noProof="0" dirty="0"/>
              <a:t>Logo</a:t>
            </a:r>
          </a:p>
        </p:txBody>
      </p:sp>
      <p:sp>
        <p:nvSpPr>
          <p:cNvPr id="17" name="Picture Placeholder 11" descr="Competitors’ logos quadrant">
            <a:extLst>
              <a:ext uri="{FF2B5EF4-FFF2-40B4-BE49-F238E27FC236}">
                <a16:creationId xmlns:a16="http://schemas.microsoft.com/office/drawing/2014/main" id="{BB248D0D-569D-4CE5-B4A5-1CB766D4BC25}"/>
              </a:ext>
            </a:extLst>
          </p:cNvPr>
          <p:cNvSpPr>
            <a:spLocks noGrp="1"/>
          </p:cNvSpPr>
          <p:nvPr>
            <p:ph type="pic" sz="quarter" idx="40" hasCustomPrompt="1"/>
          </p:nvPr>
        </p:nvSpPr>
        <p:spPr>
          <a:xfrm>
            <a:off x="1341365" y="2069258"/>
            <a:ext cx="1655064" cy="777240"/>
          </a:xfrm>
          <a:prstGeom prst="roundRect">
            <a:avLst/>
          </a:prstGeom>
          <a:solidFill>
            <a:schemeClr val="accent3">
              <a:alpha val="50000"/>
            </a:schemeClr>
          </a:solidFill>
          <a:ln>
            <a:solidFill>
              <a:schemeClr val="tx2"/>
            </a:solidFill>
          </a:ln>
        </p:spPr>
        <p:txBody>
          <a:bodyPr rtlCol="0" anchor="ctr" anchorCtr="0">
            <a:noAutofit/>
          </a:bodyPr>
          <a:lstStyle>
            <a:lvl1pPr marL="0" indent="0" algn="ctr">
              <a:buNone/>
              <a:defRPr sz="1400" i="1">
                <a:solidFill>
                  <a:schemeClr val="bg1"/>
                </a:solidFill>
              </a:defRPr>
            </a:lvl1pPr>
          </a:lstStyle>
          <a:p>
            <a:pPr rtl="0"/>
            <a:r>
              <a:rPr lang="en-GB" noProof="0" dirty="0"/>
              <a:t>Competitor 1</a:t>
            </a:r>
          </a:p>
          <a:p>
            <a:pPr rtl="0"/>
            <a:r>
              <a:rPr lang="en-GB" noProof="0" dirty="0"/>
              <a:t>Logo</a:t>
            </a:r>
          </a:p>
        </p:txBody>
      </p:sp>
      <p:sp>
        <p:nvSpPr>
          <p:cNvPr id="18" name="Picture Placeholder 11" descr="Competitors’ logos quadrant">
            <a:extLst>
              <a:ext uri="{FF2B5EF4-FFF2-40B4-BE49-F238E27FC236}">
                <a16:creationId xmlns:a16="http://schemas.microsoft.com/office/drawing/2014/main" id="{63441834-C0B7-467E-BB8A-077BFB4CC64D}"/>
              </a:ext>
            </a:extLst>
          </p:cNvPr>
          <p:cNvSpPr>
            <a:spLocks noGrp="1"/>
          </p:cNvSpPr>
          <p:nvPr>
            <p:ph type="pic" sz="quarter" idx="41" hasCustomPrompt="1"/>
          </p:nvPr>
        </p:nvSpPr>
        <p:spPr>
          <a:xfrm>
            <a:off x="2209800" y="4684388"/>
            <a:ext cx="1772153" cy="777240"/>
          </a:xfrm>
          <a:prstGeom prst="roundRect">
            <a:avLst/>
          </a:prstGeom>
          <a:solidFill>
            <a:schemeClr val="accent3">
              <a:alpha val="50000"/>
            </a:schemeClr>
          </a:solidFill>
          <a:ln>
            <a:solidFill>
              <a:schemeClr val="tx2"/>
            </a:solidFill>
          </a:ln>
        </p:spPr>
        <p:txBody>
          <a:bodyPr rtlCol="0" anchor="ctr" anchorCtr="0">
            <a:noAutofit/>
          </a:bodyPr>
          <a:lstStyle>
            <a:lvl1pPr marL="0" indent="0" algn="ctr">
              <a:buNone/>
              <a:defRPr sz="1400" i="1">
                <a:solidFill>
                  <a:schemeClr val="bg1"/>
                </a:solidFill>
              </a:defRPr>
            </a:lvl1pPr>
          </a:lstStyle>
          <a:p>
            <a:pPr rtl="0"/>
            <a:r>
              <a:rPr lang="en-GB" noProof="0" dirty="0"/>
              <a:t>Competitor 3</a:t>
            </a:r>
          </a:p>
          <a:p>
            <a:pPr rtl="0"/>
            <a:r>
              <a:rPr lang="en-GB" noProof="0" dirty="0"/>
              <a:t>Logo</a:t>
            </a:r>
          </a:p>
        </p:txBody>
      </p:sp>
      <p:sp>
        <p:nvSpPr>
          <p:cNvPr id="20" name="Picture Placeholder 11" descr="Competitors’ logos quadrant">
            <a:extLst>
              <a:ext uri="{FF2B5EF4-FFF2-40B4-BE49-F238E27FC236}">
                <a16:creationId xmlns:a16="http://schemas.microsoft.com/office/drawing/2014/main" id="{4845EF5C-F9AE-4C81-B40A-0EF51B853911}"/>
              </a:ext>
            </a:extLst>
          </p:cNvPr>
          <p:cNvSpPr>
            <a:spLocks noGrp="1"/>
          </p:cNvSpPr>
          <p:nvPr>
            <p:ph type="pic" sz="quarter" idx="42" hasCustomPrompt="1"/>
          </p:nvPr>
        </p:nvSpPr>
        <p:spPr>
          <a:xfrm>
            <a:off x="6654710" y="2594867"/>
            <a:ext cx="1772153" cy="777240"/>
          </a:xfrm>
          <a:prstGeom prst="roundRect">
            <a:avLst/>
          </a:prstGeom>
          <a:solidFill>
            <a:schemeClr val="accent3">
              <a:alpha val="50000"/>
            </a:schemeClr>
          </a:solidFill>
          <a:ln>
            <a:solidFill>
              <a:schemeClr val="tx2"/>
            </a:solidFill>
          </a:ln>
        </p:spPr>
        <p:txBody>
          <a:bodyPr rtlCol="0" anchor="ctr" anchorCtr="0">
            <a:noAutofit/>
          </a:bodyPr>
          <a:lstStyle>
            <a:lvl1pPr marL="0" indent="0" algn="ctr">
              <a:buNone/>
              <a:defRPr sz="1400" i="1">
                <a:solidFill>
                  <a:schemeClr val="bg1"/>
                </a:solidFill>
              </a:defRPr>
            </a:lvl1pPr>
          </a:lstStyle>
          <a:p>
            <a:pPr rtl="0"/>
            <a:r>
              <a:rPr lang="en-GB" noProof="0" dirty="0"/>
              <a:t>Competitor 4</a:t>
            </a:r>
          </a:p>
          <a:p>
            <a:pPr rtl="0"/>
            <a:r>
              <a:rPr lang="en-GB" noProof="0" dirty="0"/>
              <a:t>Logo</a:t>
            </a:r>
          </a:p>
        </p:txBody>
      </p:sp>
      <p:sp>
        <p:nvSpPr>
          <p:cNvPr id="21" name="Picture Placeholder 11" descr="Competitors’ logos quadrant">
            <a:extLst>
              <a:ext uri="{FF2B5EF4-FFF2-40B4-BE49-F238E27FC236}">
                <a16:creationId xmlns:a16="http://schemas.microsoft.com/office/drawing/2014/main" id="{75396269-14C7-4297-BE40-EB61A04CF4C8}"/>
              </a:ext>
            </a:extLst>
          </p:cNvPr>
          <p:cNvSpPr>
            <a:spLocks noGrp="1"/>
          </p:cNvSpPr>
          <p:nvPr>
            <p:ph type="pic" sz="quarter" idx="43" hasCustomPrompt="1"/>
          </p:nvPr>
        </p:nvSpPr>
        <p:spPr>
          <a:xfrm>
            <a:off x="6455537" y="4853700"/>
            <a:ext cx="1772153" cy="777240"/>
          </a:xfrm>
          <a:prstGeom prst="roundRect">
            <a:avLst/>
          </a:prstGeom>
          <a:solidFill>
            <a:schemeClr val="accent3">
              <a:alpha val="50000"/>
            </a:schemeClr>
          </a:solidFill>
          <a:ln>
            <a:solidFill>
              <a:schemeClr val="tx2"/>
            </a:solidFill>
          </a:ln>
        </p:spPr>
        <p:txBody>
          <a:bodyPr rtlCol="0" anchor="ctr" anchorCtr="0">
            <a:noAutofit/>
          </a:bodyPr>
          <a:lstStyle>
            <a:lvl1pPr marL="0" indent="0" algn="ctr">
              <a:buNone/>
              <a:defRPr sz="1400" i="1">
                <a:solidFill>
                  <a:schemeClr val="bg1"/>
                </a:solidFill>
              </a:defRPr>
            </a:lvl1pPr>
          </a:lstStyle>
          <a:p>
            <a:pPr rtl="0"/>
            <a:r>
              <a:rPr lang="en-GB" noProof="0" dirty="0"/>
              <a:t>Competitor 5</a:t>
            </a:r>
          </a:p>
          <a:p>
            <a:pPr rtl="0"/>
            <a:r>
              <a:rPr lang="en-GB" noProof="0" dirty="0"/>
              <a:t>Logo</a:t>
            </a:r>
          </a:p>
        </p:txBody>
      </p:sp>
      <p:sp>
        <p:nvSpPr>
          <p:cNvPr id="22" name="Picture Placeholder 11" descr="Competitors’ logos quadrant">
            <a:extLst>
              <a:ext uri="{FF2B5EF4-FFF2-40B4-BE49-F238E27FC236}">
                <a16:creationId xmlns:a16="http://schemas.microsoft.com/office/drawing/2014/main" id="{A9EC32D0-3CC5-4D03-90E1-35DD544F353D}"/>
              </a:ext>
            </a:extLst>
          </p:cNvPr>
          <p:cNvSpPr>
            <a:spLocks noGrp="1"/>
          </p:cNvSpPr>
          <p:nvPr>
            <p:ph type="pic" sz="quarter" idx="44" hasCustomPrompt="1"/>
          </p:nvPr>
        </p:nvSpPr>
        <p:spPr>
          <a:xfrm>
            <a:off x="8965413" y="4121940"/>
            <a:ext cx="1772153" cy="777240"/>
          </a:xfrm>
          <a:prstGeom prst="roundRect">
            <a:avLst/>
          </a:prstGeom>
          <a:solidFill>
            <a:schemeClr val="accent3">
              <a:alpha val="50000"/>
            </a:schemeClr>
          </a:solidFill>
          <a:ln>
            <a:solidFill>
              <a:schemeClr val="tx2"/>
            </a:solidFill>
          </a:ln>
        </p:spPr>
        <p:txBody>
          <a:bodyPr rtlCol="0" anchor="ctr" anchorCtr="0">
            <a:noAutofit/>
          </a:bodyPr>
          <a:lstStyle>
            <a:lvl1pPr marL="0" indent="0" algn="ctr">
              <a:buNone/>
              <a:defRPr sz="1400" i="1">
                <a:solidFill>
                  <a:schemeClr val="bg1"/>
                </a:solidFill>
              </a:defRPr>
            </a:lvl1pPr>
          </a:lstStyle>
          <a:p>
            <a:pPr rtl="0"/>
            <a:r>
              <a:rPr lang="en-GB" noProof="0" dirty="0"/>
              <a:t>Competitor 6</a:t>
            </a:r>
          </a:p>
          <a:p>
            <a:pPr rtl="0"/>
            <a:r>
              <a:rPr lang="en-GB" noProof="0" dirty="0"/>
              <a:t>Logo</a:t>
            </a:r>
          </a:p>
        </p:txBody>
      </p:sp>
      <p:sp>
        <p:nvSpPr>
          <p:cNvPr id="23" name="Text Placeholder 7">
            <a:extLst>
              <a:ext uri="{FF2B5EF4-FFF2-40B4-BE49-F238E27FC236}">
                <a16:creationId xmlns:a16="http://schemas.microsoft.com/office/drawing/2014/main" id="{C9793465-C4F7-40FC-AEF8-5F868E36ECA3}"/>
              </a:ext>
            </a:extLst>
          </p:cNvPr>
          <p:cNvSpPr>
            <a:spLocks noGrp="1"/>
          </p:cNvSpPr>
          <p:nvPr>
            <p:ph type="body" sz="quarter" idx="46" hasCustomPrompt="1"/>
          </p:nvPr>
        </p:nvSpPr>
        <p:spPr>
          <a:xfrm>
            <a:off x="788628" y="3574970"/>
            <a:ext cx="2741612" cy="248888"/>
          </a:xfrm>
        </p:spPr>
        <p:txBody>
          <a:bodyPr rtlCol="0">
            <a:noAutofit/>
          </a:bodyPr>
          <a:lstStyle>
            <a:lvl1pPr marL="0" indent="0">
              <a:buNone/>
              <a:defRPr sz="1400" b="0">
                <a:solidFill>
                  <a:schemeClr val="tx2"/>
                </a:solidFill>
              </a:defRPr>
            </a:lvl1pPr>
            <a:lvl2pPr marL="457200" indent="0">
              <a:buNone/>
              <a:defRPr sz="1200" b="1"/>
            </a:lvl2pPr>
            <a:lvl3pPr>
              <a:defRPr sz="1200" b="1"/>
            </a:lvl3pPr>
            <a:lvl4pPr>
              <a:defRPr sz="1200" b="1"/>
            </a:lvl4pPr>
            <a:lvl5pPr>
              <a:defRPr sz="1200" b="1"/>
            </a:lvl5pPr>
          </a:lstStyle>
          <a:p>
            <a:pPr lvl="0" rtl="0"/>
            <a:r>
              <a:rPr lang="en-GB" noProof="0" dirty="0"/>
              <a:t>More expensive</a:t>
            </a:r>
          </a:p>
        </p:txBody>
      </p:sp>
      <p:sp>
        <p:nvSpPr>
          <p:cNvPr id="24" name="Text Placeholder 7">
            <a:extLst>
              <a:ext uri="{FF2B5EF4-FFF2-40B4-BE49-F238E27FC236}">
                <a16:creationId xmlns:a16="http://schemas.microsoft.com/office/drawing/2014/main" id="{9E34E738-15BA-4311-BA02-5FDA3723F49F}"/>
              </a:ext>
            </a:extLst>
          </p:cNvPr>
          <p:cNvSpPr>
            <a:spLocks noGrp="1"/>
          </p:cNvSpPr>
          <p:nvPr>
            <p:ph type="body" sz="quarter" idx="47" hasCustomPrompt="1"/>
          </p:nvPr>
        </p:nvSpPr>
        <p:spPr>
          <a:xfrm>
            <a:off x="8730592" y="3574970"/>
            <a:ext cx="2741612" cy="248888"/>
          </a:xfrm>
        </p:spPr>
        <p:txBody>
          <a:bodyPr rtlCol="0">
            <a:noAutofit/>
          </a:bodyPr>
          <a:lstStyle>
            <a:lvl1pPr marL="0" indent="0" algn="r">
              <a:buNone/>
              <a:defRPr sz="1400" b="0">
                <a:solidFill>
                  <a:schemeClr val="tx2"/>
                </a:solidFill>
              </a:defRPr>
            </a:lvl1pPr>
            <a:lvl2pPr marL="457200" indent="0">
              <a:buNone/>
              <a:defRPr sz="1200" b="1"/>
            </a:lvl2pPr>
            <a:lvl3pPr>
              <a:defRPr sz="1200" b="1"/>
            </a:lvl3pPr>
            <a:lvl4pPr>
              <a:defRPr sz="1200" b="1"/>
            </a:lvl4pPr>
            <a:lvl5pPr>
              <a:defRPr sz="1200" b="1"/>
            </a:lvl5pPr>
          </a:lstStyle>
          <a:p>
            <a:pPr lvl="0" rtl="0"/>
            <a:r>
              <a:rPr lang="en-GB" noProof="0" dirty="0"/>
              <a:t>Less expensive</a:t>
            </a:r>
          </a:p>
        </p:txBody>
      </p:sp>
      <p:sp>
        <p:nvSpPr>
          <p:cNvPr id="27" name="Text Placeholder 7">
            <a:extLst>
              <a:ext uri="{FF2B5EF4-FFF2-40B4-BE49-F238E27FC236}">
                <a16:creationId xmlns:a16="http://schemas.microsoft.com/office/drawing/2014/main" id="{43026573-79FA-414F-85CC-BB2AFC84C272}"/>
              </a:ext>
            </a:extLst>
          </p:cNvPr>
          <p:cNvSpPr>
            <a:spLocks noGrp="1"/>
          </p:cNvSpPr>
          <p:nvPr>
            <p:ph type="body" sz="quarter" idx="48" hasCustomPrompt="1"/>
          </p:nvPr>
        </p:nvSpPr>
        <p:spPr>
          <a:xfrm>
            <a:off x="4641450" y="6142762"/>
            <a:ext cx="2741612" cy="248888"/>
          </a:xfrm>
        </p:spPr>
        <p:txBody>
          <a:bodyPr rtlCol="0">
            <a:noAutofit/>
          </a:bodyPr>
          <a:lstStyle>
            <a:lvl1pPr marL="0" indent="0" algn="ctr">
              <a:buNone/>
              <a:defRPr sz="1400" b="0">
                <a:solidFill>
                  <a:schemeClr val="tx2"/>
                </a:solidFill>
              </a:defRPr>
            </a:lvl1pPr>
            <a:lvl2pPr marL="457200" indent="0">
              <a:buNone/>
              <a:defRPr sz="1200" b="1"/>
            </a:lvl2pPr>
            <a:lvl3pPr>
              <a:defRPr sz="1200" b="1"/>
            </a:lvl3pPr>
            <a:lvl4pPr>
              <a:defRPr sz="1200" b="1"/>
            </a:lvl4pPr>
            <a:lvl5pPr>
              <a:defRPr sz="1200" b="1"/>
            </a:lvl5pPr>
          </a:lstStyle>
          <a:p>
            <a:pPr lvl="0" rtl="0"/>
            <a:r>
              <a:rPr lang="en-GB" noProof="0" dirty="0"/>
              <a:t>Less convenient</a:t>
            </a:r>
          </a:p>
        </p:txBody>
      </p:sp>
      <p:sp>
        <p:nvSpPr>
          <p:cNvPr id="28" name="Text Placeholder 7">
            <a:extLst>
              <a:ext uri="{FF2B5EF4-FFF2-40B4-BE49-F238E27FC236}">
                <a16:creationId xmlns:a16="http://schemas.microsoft.com/office/drawing/2014/main" id="{354AC58C-2EFE-42E3-B1C3-3A3F7161FC04}"/>
              </a:ext>
            </a:extLst>
          </p:cNvPr>
          <p:cNvSpPr>
            <a:spLocks noGrp="1"/>
          </p:cNvSpPr>
          <p:nvPr>
            <p:ph type="body" sz="quarter" idx="49" hasCustomPrompt="1"/>
          </p:nvPr>
        </p:nvSpPr>
        <p:spPr>
          <a:xfrm>
            <a:off x="4641450" y="1764281"/>
            <a:ext cx="2741612" cy="248888"/>
          </a:xfrm>
        </p:spPr>
        <p:txBody>
          <a:bodyPr rtlCol="0">
            <a:noAutofit/>
          </a:bodyPr>
          <a:lstStyle>
            <a:lvl1pPr marL="0" indent="0" algn="ctr">
              <a:buNone/>
              <a:defRPr sz="1400" b="0">
                <a:solidFill>
                  <a:schemeClr val="tx2"/>
                </a:solidFill>
              </a:defRPr>
            </a:lvl1pPr>
            <a:lvl2pPr marL="457200" indent="0">
              <a:buNone/>
              <a:defRPr sz="1200" b="1"/>
            </a:lvl2pPr>
            <a:lvl3pPr>
              <a:defRPr sz="1200" b="1"/>
            </a:lvl3pPr>
            <a:lvl4pPr>
              <a:defRPr sz="1200" b="1"/>
            </a:lvl4pPr>
            <a:lvl5pPr>
              <a:defRPr sz="1200" b="1"/>
            </a:lvl5pPr>
          </a:lstStyle>
          <a:p>
            <a:pPr lvl="0" rtl="0"/>
            <a:r>
              <a:rPr lang="en-GB" noProof="0" dirty="0"/>
              <a:t>More convenient</a:t>
            </a:r>
          </a:p>
        </p:txBody>
      </p:sp>
      <p:cxnSp>
        <p:nvCxnSpPr>
          <p:cNvPr id="9" name="Straight Arrow Connector 8">
            <a:extLst>
              <a:ext uri="{FF2B5EF4-FFF2-40B4-BE49-F238E27FC236}">
                <a16:creationId xmlns:a16="http://schemas.microsoft.com/office/drawing/2014/main" id="{E3842B13-E900-4B2B-AB93-A64B64227466}"/>
              </a:ext>
            </a:extLst>
          </p:cNvPr>
          <p:cNvCxnSpPr/>
          <p:nvPr userDrawn="1"/>
        </p:nvCxnSpPr>
        <p:spPr>
          <a:xfrm>
            <a:off x="872933" y="3548268"/>
            <a:ext cx="10470378" cy="0"/>
          </a:xfrm>
          <a:prstGeom prst="straightConnector1">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EF45D1A3-05DF-4B1E-9C02-6D8A69BE2011}"/>
              </a:ext>
            </a:extLst>
          </p:cNvPr>
          <p:cNvCxnSpPr>
            <a:cxnSpLocks/>
          </p:cNvCxnSpPr>
          <p:nvPr userDrawn="1"/>
        </p:nvCxnSpPr>
        <p:spPr>
          <a:xfrm rot="16200000">
            <a:off x="4098036" y="4142692"/>
            <a:ext cx="3995928" cy="0"/>
          </a:xfrm>
          <a:prstGeom prst="straightConnector1">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1" name="Picture Placeholder 11">
            <a:extLst>
              <a:ext uri="{FF2B5EF4-FFF2-40B4-BE49-F238E27FC236}">
                <a16:creationId xmlns:a16="http://schemas.microsoft.com/office/drawing/2014/main" id="{CC01BAE8-6C4C-4DBC-AFB4-6B3BCF8D0714}"/>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1882882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hree 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9" name="Rectangle 28">
            <a:extLst>
              <a:ext uri="{FF2B5EF4-FFF2-40B4-BE49-F238E27FC236}">
                <a16:creationId xmlns:a16="http://schemas.microsoft.com/office/drawing/2014/main" id="{AF48E4FA-B29A-4342-834B-094336E65A24}"/>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044952"/>
            <a:ext cx="12192000" cy="3813048"/>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949850"/>
            <a:ext cx="6862011"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744B4F49-92DA-40A2-8350-3533265B49EC}"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1053452" y="2435210"/>
            <a:ext cx="2769902" cy="334918"/>
          </a:xfrm>
        </p:spPr>
        <p:txBody>
          <a:bodyPr lIns="0" tIns="0" rIns="0" bIns="0" rtlCol="0" anchor="b">
            <a:normAutofit/>
          </a:bodyPr>
          <a:lstStyle>
            <a:lvl1pPr marL="0" inden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1053452" y="2784018"/>
            <a:ext cx="2769902" cy="214088"/>
          </a:xfrm>
        </p:spPr>
        <p:txBody>
          <a:bodyPr lIns="0" tIns="0" rIns="0" bIns="0" rtlCol="0">
            <a:normAutofit/>
          </a:bodyPr>
          <a:lstStyle>
            <a:lvl1pPr marL="0" indent="0">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536828"/>
            <a:ext cx="10515600" cy="750626"/>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8" name="Rectangle: Rounded Corners 7">
            <a:extLst>
              <a:ext uri="{FF2B5EF4-FFF2-40B4-BE49-F238E27FC236}">
                <a16:creationId xmlns:a16="http://schemas.microsoft.com/office/drawing/2014/main" id="{B8BEE5DC-84EC-43EB-9CD1-9837D8A4F67C}"/>
              </a:ext>
            </a:extLst>
          </p:cNvPr>
          <p:cNvSpPr/>
          <p:nvPr userDrawn="1"/>
        </p:nvSpPr>
        <p:spPr>
          <a:xfrm>
            <a:off x="834925" y="2312229"/>
            <a:ext cx="3139490" cy="3529584"/>
          </a:xfrm>
          <a:custGeom>
            <a:avLst/>
            <a:gdLst>
              <a:gd name="connsiteX0" fmla="*/ 0 w 3136392"/>
              <a:gd name="connsiteY0" fmla="*/ 522742 h 3529584"/>
              <a:gd name="connsiteX1" fmla="*/ 522742 w 3136392"/>
              <a:gd name="connsiteY1" fmla="*/ 0 h 3529584"/>
              <a:gd name="connsiteX2" fmla="*/ 2613650 w 3136392"/>
              <a:gd name="connsiteY2" fmla="*/ 0 h 3529584"/>
              <a:gd name="connsiteX3" fmla="*/ 3136392 w 3136392"/>
              <a:gd name="connsiteY3" fmla="*/ 522742 h 3529584"/>
              <a:gd name="connsiteX4" fmla="*/ 3136392 w 3136392"/>
              <a:gd name="connsiteY4" fmla="*/ 3006842 h 3529584"/>
              <a:gd name="connsiteX5" fmla="*/ 2613650 w 3136392"/>
              <a:gd name="connsiteY5" fmla="*/ 3529584 h 3529584"/>
              <a:gd name="connsiteX6" fmla="*/ 522742 w 3136392"/>
              <a:gd name="connsiteY6" fmla="*/ 3529584 h 3529584"/>
              <a:gd name="connsiteX7" fmla="*/ 0 w 3136392"/>
              <a:gd name="connsiteY7" fmla="*/ 3006842 h 3529584"/>
              <a:gd name="connsiteX8" fmla="*/ 0 w 3136392"/>
              <a:gd name="connsiteY8" fmla="*/ 522742 h 3529584"/>
              <a:gd name="connsiteX0" fmla="*/ 0 w 3136404"/>
              <a:gd name="connsiteY0" fmla="*/ 522742 h 3529584"/>
              <a:gd name="connsiteX1" fmla="*/ 522742 w 3136404"/>
              <a:gd name="connsiteY1" fmla="*/ 0 h 3529584"/>
              <a:gd name="connsiteX2" fmla="*/ 2854281 w 3136404"/>
              <a:gd name="connsiteY2" fmla="*/ 0 h 3529584"/>
              <a:gd name="connsiteX3" fmla="*/ 3136392 w 3136404"/>
              <a:gd name="connsiteY3" fmla="*/ 522742 h 3529584"/>
              <a:gd name="connsiteX4" fmla="*/ 3136392 w 3136404"/>
              <a:gd name="connsiteY4" fmla="*/ 3006842 h 3529584"/>
              <a:gd name="connsiteX5" fmla="*/ 2613650 w 3136404"/>
              <a:gd name="connsiteY5" fmla="*/ 3529584 h 3529584"/>
              <a:gd name="connsiteX6" fmla="*/ 522742 w 3136404"/>
              <a:gd name="connsiteY6" fmla="*/ 3529584 h 3529584"/>
              <a:gd name="connsiteX7" fmla="*/ 0 w 3136404"/>
              <a:gd name="connsiteY7" fmla="*/ 3006842 h 3529584"/>
              <a:gd name="connsiteX8" fmla="*/ 0 w 3136404"/>
              <a:gd name="connsiteY8" fmla="*/ 522742 h 3529584"/>
              <a:gd name="connsiteX0" fmla="*/ 0 w 3137803"/>
              <a:gd name="connsiteY0" fmla="*/ 522742 h 3529584"/>
              <a:gd name="connsiteX1" fmla="*/ 522742 w 3137803"/>
              <a:gd name="connsiteY1" fmla="*/ 0 h 3529584"/>
              <a:gd name="connsiteX2" fmla="*/ 2883464 w 3137803"/>
              <a:gd name="connsiteY2" fmla="*/ 0 h 3529584"/>
              <a:gd name="connsiteX3" fmla="*/ 3136392 w 3137803"/>
              <a:gd name="connsiteY3" fmla="*/ 522742 h 3529584"/>
              <a:gd name="connsiteX4" fmla="*/ 3136392 w 3137803"/>
              <a:gd name="connsiteY4" fmla="*/ 3006842 h 3529584"/>
              <a:gd name="connsiteX5" fmla="*/ 2613650 w 3137803"/>
              <a:gd name="connsiteY5" fmla="*/ 3529584 h 3529584"/>
              <a:gd name="connsiteX6" fmla="*/ 522742 w 3137803"/>
              <a:gd name="connsiteY6" fmla="*/ 3529584 h 3529584"/>
              <a:gd name="connsiteX7" fmla="*/ 0 w 3137803"/>
              <a:gd name="connsiteY7" fmla="*/ 3006842 h 3529584"/>
              <a:gd name="connsiteX8" fmla="*/ 0 w 3137803"/>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524429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848801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9490" h="3529584">
                <a:moveTo>
                  <a:pt x="1687" y="522742"/>
                </a:moveTo>
                <a:cubicBezTo>
                  <a:pt x="1687" y="234040"/>
                  <a:pt x="-36647" y="0"/>
                  <a:pt x="252055" y="0"/>
                </a:cubicBezTo>
                <a:lnTo>
                  <a:pt x="2885151" y="0"/>
                </a:lnTo>
                <a:cubicBezTo>
                  <a:pt x="3173853" y="0"/>
                  <a:pt x="3138079" y="234040"/>
                  <a:pt x="3138079" y="522742"/>
                </a:cubicBezTo>
                <a:lnTo>
                  <a:pt x="3138079" y="3006842"/>
                </a:lnTo>
                <a:cubicBezTo>
                  <a:pt x="3138079" y="3295544"/>
                  <a:pt x="3137503" y="3529584"/>
                  <a:pt x="2848801" y="3529584"/>
                </a:cubicBezTo>
                <a:lnTo>
                  <a:pt x="329876" y="3529584"/>
                </a:lnTo>
                <a:cubicBezTo>
                  <a:pt x="41174" y="3529584"/>
                  <a:pt x="1687" y="3295544"/>
                  <a:pt x="1687" y="3006842"/>
                </a:cubicBezTo>
                <a:lnTo>
                  <a:pt x="1687" y="522742"/>
                </a:lnTo>
                <a:close/>
              </a:path>
            </a:pathLst>
          </a:custGeom>
          <a:noFill/>
          <a:ln>
            <a:solidFill>
              <a:srgbClr val="D14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7" name="Text Placeholder 11">
            <a:extLst>
              <a:ext uri="{FF2B5EF4-FFF2-40B4-BE49-F238E27FC236}">
                <a16:creationId xmlns:a16="http://schemas.microsoft.com/office/drawing/2014/main" id="{3B7E67C7-1C94-4372-81CF-D888A17E9E66}"/>
              </a:ext>
            </a:extLst>
          </p:cNvPr>
          <p:cNvSpPr>
            <a:spLocks noGrp="1"/>
          </p:cNvSpPr>
          <p:nvPr>
            <p:ph type="body" sz="quarter" idx="48"/>
          </p:nvPr>
        </p:nvSpPr>
        <p:spPr>
          <a:xfrm>
            <a:off x="1053452" y="3276621"/>
            <a:ext cx="2769902" cy="2361398"/>
          </a:xfrm>
        </p:spPr>
        <p:txBody>
          <a:bodyPr lIns="0" tIns="0" rIns="0" bIns="0" rtlCol="0">
            <a:normAutofit/>
          </a:bodyPr>
          <a:lstStyle>
            <a:lvl1pPr marL="216000" indent="-216000">
              <a:lnSpc>
                <a:spcPct val="100000"/>
              </a:lnSpc>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8" name="Text Placeholder 2">
            <a:extLst>
              <a:ext uri="{FF2B5EF4-FFF2-40B4-BE49-F238E27FC236}">
                <a16:creationId xmlns:a16="http://schemas.microsoft.com/office/drawing/2014/main" id="{E1FD2E8C-BDB7-4C4A-B56C-7F3091987DAE}"/>
              </a:ext>
            </a:extLst>
          </p:cNvPr>
          <p:cNvSpPr>
            <a:spLocks noGrp="1"/>
          </p:cNvSpPr>
          <p:nvPr>
            <p:ph type="body" idx="49" hasCustomPrompt="1"/>
          </p:nvPr>
        </p:nvSpPr>
        <p:spPr>
          <a:xfrm>
            <a:off x="8431250" y="2435210"/>
            <a:ext cx="2769902" cy="334918"/>
          </a:xfrm>
        </p:spPr>
        <p:txBody>
          <a:bodyPr lIns="0" tIns="0" rIns="0" bIns="0" rtlCol="0" anchor="b">
            <a:normAutofit/>
          </a:bodyPr>
          <a:lstStyle>
            <a:lvl1pPr marL="0" inden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0" name="Text Placeholder 11">
            <a:extLst>
              <a:ext uri="{FF2B5EF4-FFF2-40B4-BE49-F238E27FC236}">
                <a16:creationId xmlns:a16="http://schemas.microsoft.com/office/drawing/2014/main" id="{04038B74-8E2F-43C0-914C-E2BF16883566}"/>
              </a:ext>
            </a:extLst>
          </p:cNvPr>
          <p:cNvSpPr>
            <a:spLocks noGrp="1"/>
          </p:cNvSpPr>
          <p:nvPr>
            <p:ph type="body" sz="quarter" idx="50"/>
          </p:nvPr>
        </p:nvSpPr>
        <p:spPr>
          <a:xfrm>
            <a:off x="8431250" y="2784018"/>
            <a:ext cx="2769902" cy="214088"/>
          </a:xfrm>
        </p:spPr>
        <p:txBody>
          <a:bodyPr lIns="0" tIns="0" rIns="0" bIns="0" rtlCol="0">
            <a:normAutofit/>
          </a:bodyPr>
          <a:lstStyle>
            <a:lvl1pPr marL="0" indent="0">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1" name="Rectangle: Rounded Corners 7">
            <a:extLst>
              <a:ext uri="{FF2B5EF4-FFF2-40B4-BE49-F238E27FC236}">
                <a16:creationId xmlns:a16="http://schemas.microsoft.com/office/drawing/2014/main" id="{50BFB1A6-61C6-40D0-A6EC-86ECD5632A5C}"/>
              </a:ext>
            </a:extLst>
          </p:cNvPr>
          <p:cNvSpPr/>
          <p:nvPr userDrawn="1"/>
        </p:nvSpPr>
        <p:spPr>
          <a:xfrm>
            <a:off x="8212723" y="2312229"/>
            <a:ext cx="3139490" cy="3529584"/>
          </a:xfrm>
          <a:custGeom>
            <a:avLst/>
            <a:gdLst>
              <a:gd name="connsiteX0" fmla="*/ 0 w 3136392"/>
              <a:gd name="connsiteY0" fmla="*/ 522742 h 3529584"/>
              <a:gd name="connsiteX1" fmla="*/ 522742 w 3136392"/>
              <a:gd name="connsiteY1" fmla="*/ 0 h 3529584"/>
              <a:gd name="connsiteX2" fmla="*/ 2613650 w 3136392"/>
              <a:gd name="connsiteY2" fmla="*/ 0 h 3529584"/>
              <a:gd name="connsiteX3" fmla="*/ 3136392 w 3136392"/>
              <a:gd name="connsiteY3" fmla="*/ 522742 h 3529584"/>
              <a:gd name="connsiteX4" fmla="*/ 3136392 w 3136392"/>
              <a:gd name="connsiteY4" fmla="*/ 3006842 h 3529584"/>
              <a:gd name="connsiteX5" fmla="*/ 2613650 w 3136392"/>
              <a:gd name="connsiteY5" fmla="*/ 3529584 h 3529584"/>
              <a:gd name="connsiteX6" fmla="*/ 522742 w 3136392"/>
              <a:gd name="connsiteY6" fmla="*/ 3529584 h 3529584"/>
              <a:gd name="connsiteX7" fmla="*/ 0 w 3136392"/>
              <a:gd name="connsiteY7" fmla="*/ 3006842 h 3529584"/>
              <a:gd name="connsiteX8" fmla="*/ 0 w 3136392"/>
              <a:gd name="connsiteY8" fmla="*/ 522742 h 3529584"/>
              <a:gd name="connsiteX0" fmla="*/ 0 w 3136404"/>
              <a:gd name="connsiteY0" fmla="*/ 522742 h 3529584"/>
              <a:gd name="connsiteX1" fmla="*/ 522742 w 3136404"/>
              <a:gd name="connsiteY1" fmla="*/ 0 h 3529584"/>
              <a:gd name="connsiteX2" fmla="*/ 2854281 w 3136404"/>
              <a:gd name="connsiteY2" fmla="*/ 0 h 3529584"/>
              <a:gd name="connsiteX3" fmla="*/ 3136392 w 3136404"/>
              <a:gd name="connsiteY3" fmla="*/ 522742 h 3529584"/>
              <a:gd name="connsiteX4" fmla="*/ 3136392 w 3136404"/>
              <a:gd name="connsiteY4" fmla="*/ 3006842 h 3529584"/>
              <a:gd name="connsiteX5" fmla="*/ 2613650 w 3136404"/>
              <a:gd name="connsiteY5" fmla="*/ 3529584 h 3529584"/>
              <a:gd name="connsiteX6" fmla="*/ 522742 w 3136404"/>
              <a:gd name="connsiteY6" fmla="*/ 3529584 h 3529584"/>
              <a:gd name="connsiteX7" fmla="*/ 0 w 3136404"/>
              <a:gd name="connsiteY7" fmla="*/ 3006842 h 3529584"/>
              <a:gd name="connsiteX8" fmla="*/ 0 w 3136404"/>
              <a:gd name="connsiteY8" fmla="*/ 522742 h 3529584"/>
              <a:gd name="connsiteX0" fmla="*/ 0 w 3137803"/>
              <a:gd name="connsiteY0" fmla="*/ 522742 h 3529584"/>
              <a:gd name="connsiteX1" fmla="*/ 522742 w 3137803"/>
              <a:gd name="connsiteY1" fmla="*/ 0 h 3529584"/>
              <a:gd name="connsiteX2" fmla="*/ 2883464 w 3137803"/>
              <a:gd name="connsiteY2" fmla="*/ 0 h 3529584"/>
              <a:gd name="connsiteX3" fmla="*/ 3136392 w 3137803"/>
              <a:gd name="connsiteY3" fmla="*/ 522742 h 3529584"/>
              <a:gd name="connsiteX4" fmla="*/ 3136392 w 3137803"/>
              <a:gd name="connsiteY4" fmla="*/ 3006842 h 3529584"/>
              <a:gd name="connsiteX5" fmla="*/ 2613650 w 3137803"/>
              <a:gd name="connsiteY5" fmla="*/ 3529584 h 3529584"/>
              <a:gd name="connsiteX6" fmla="*/ 522742 w 3137803"/>
              <a:gd name="connsiteY6" fmla="*/ 3529584 h 3529584"/>
              <a:gd name="connsiteX7" fmla="*/ 0 w 3137803"/>
              <a:gd name="connsiteY7" fmla="*/ 3006842 h 3529584"/>
              <a:gd name="connsiteX8" fmla="*/ 0 w 3137803"/>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524429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848801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9490" h="3529584">
                <a:moveTo>
                  <a:pt x="1687" y="522742"/>
                </a:moveTo>
                <a:cubicBezTo>
                  <a:pt x="1687" y="234040"/>
                  <a:pt x="-36647" y="0"/>
                  <a:pt x="252055" y="0"/>
                </a:cubicBezTo>
                <a:lnTo>
                  <a:pt x="2885151" y="0"/>
                </a:lnTo>
                <a:cubicBezTo>
                  <a:pt x="3173853" y="0"/>
                  <a:pt x="3138079" y="234040"/>
                  <a:pt x="3138079" y="522742"/>
                </a:cubicBezTo>
                <a:lnTo>
                  <a:pt x="3138079" y="3006842"/>
                </a:lnTo>
                <a:cubicBezTo>
                  <a:pt x="3138079" y="3295544"/>
                  <a:pt x="3137503" y="3529584"/>
                  <a:pt x="2848801" y="3529584"/>
                </a:cubicBezTo>
                <a:lnTo>
                  <a:pt x="329876" y="3529584"/>
                </a:lnTo>
                <a:cubicBezTo>
                  <a:pt x="41174" y="3529584"/>
                  <a:pt x="1687" y="3295544"/>
                  <a:pt x="1687" y="3006842"/>
                </a:cubicBezTo>
                <a:lnTo>
                  <a:pt x="1687" y="522742"/>
                </a:lnTo>
                <a:close/>
              </a:path>
            </a:pathLst>
          </a:custGeom>
          <a:noFill/>
          <a:ln>
            <a:solidFill>
              <a:srgbClr val="D14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2" name="Text Placeholder 11">
            <a:extLst>
              <a:ext uri="{FF2B5EF4-FFF2-40B4-BE49-F238E27FC236}">
                <a16:creationId xmlns:a16="http://schemas.microsoft.com/office/drawing/2014/main" id="{AEDB747B-532C-44A9-AD7A-2352A1F089B8}"/>
              </a:ext>
            </a:extLst>
          </p:cNvPr>
          <p:cNvSpPr>
            <a:spLocks noGrp="1"/>
          </p:cNvSpPr>
          <p:nvPr>
            <p:ph type="body" sz="quarter" idx="51"/>
          </p:nvPr>
        </p:nvSpPr>
        <p:spPr>
          <a:xfrm>
            <a:off x="8431250" y="3276621"/>
            <a:ext cx="2769902" cy="2361398"/>
          </a:xfrm>
        </p:spPr>
        <p:txBody>
          <a:bodyPr lIns="0" tIns="0" rIns="0" bIns="0" rtlCol="0">
            <a:normAutofit/>
          </a:bodyPr>
          <a:lstStyle>
            <a:lvl1pPr marL="216000" indent="-216000">
              <a:lnSpc>
                <a:spcPct val="100000"/>
              </a:lnSpc>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3" name="Text Placeholder 2">
            <a:extLst>
              <a:ext uri="{FF2B5EF4-FFF2-40B4-BE49-F238E27FC236}">
                <a16:creationId xmlns:a16="http://schemas.microsoft.com/office/drawing/2014/main" id="{F074267C-7E1D-4515-B053-1121335429CD}"/>
              </a:ext>
            </a:extLst>
          </p:cNvPr>
          <p:cNvSpPr>
            <a:spLocks noGrp="1"/>
          </p:cNvSpPr>
          <p:nvPr>
            <p:ph type="body" idx="52" hasCustomPrompt="1"/>
          </p:nvPr>
        </p:nvSpPr>
        <p:spPr>
          <a:xfrm>
            <a:off x="4742351" y="2431907"/>
            <a:ext cx="2769902" cy="334918"/>
          </a:xfrm>
        </p:spPr>
        <p:txBody>
          <a:bodyPr lIns="0" tIns="0" rIns="0" bIns="0" rtlCol="0" anchor="b">
            <a:normAutofit/>
          </a:bodyPr>
          <a:lstStyle>
            <a:lvl1pPr marL="0" inden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4" name="Text Placeholder 11">
            <a:extLst>
              <a:ext uri="{FF2B5EF4-FFF2-40B4-BE49-F238E27FC236}">
                <a16:creationId xmlns:a16="http://schemas.microsoft.com/office/drawing/2014/main" id="{BED0DB43-ABA6-4E0E-BA64-F6DBD79467F6}"/>
              </a:ext>
            </a:extLst>
          </p:cNvPr>
          <p:cNvSpPr>
            <a:spLocks noGrp="1"/>
          </p:cNvSpPr>
          <p:nvPr>
            <p:ph type="body" sz="quarter" idx="53"/>
          </p:nvPr>
        </p:nvSpPr>
        <p:spPr>
          <a:xfrm>
            <a:off x="4742351" y="2780715"/>
            <a:ext cx="2769902" cy="214088"/>
          </a:xfrm>
        </p:spPr>
        <p:txBody>
          <a:bodyPr lIns="0" tIns="0" rIns="0" bIns="0" rtlCol="0">
            <a:normAutofit/>
          </a:bodyPr>
          <a:lstStyle>
            <a:lvl1pPr marL="0" indent="0">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7" name="Rectangle: Rounded Corners 7">
            <a:extLst>
              <a:ext uri="{FF2B5EF4-FFF2-40B4-BE49-F238E27FC236}">
                <a16:creationId xmlns:a16="http://schemas.microsoft.com/office/drawing/2014/main" id="{0FC703B8-4AAD-4000-8C02-C257F7016FFF}"/>
              </a:ext>
            </a:extLst>
          </p:cNvPr>
          <p:cNvSpPr/>
          <p:nvPr userDrawn="1"/>
        </p:nvSpPr>
        <p:spPr>
          <a:xfrm>
            <a:off x="4523824" y="2312229"/>
            <a:ext cx="3139490" cy="3529584"/>
          </a:xfrm>
          <a:custGeom>
            <a:avLst/>
            <a:gdLst>
              <a:gd name="connsiteX0" fmla="*/ 0 w 3136392"/>
              <a:gd name="connsiteY0" fmla="*/ 522742 h 3529584"/>
              <a:gd name="connsiteX1" fmla="*/ 522742 w 3136392"/>
              <a:gd name="connsiteY1" fmla="*/ 0 h 3529584"/>
              <a:gd name="connsiteX2" fmla="*/ 2613650 w 3136392"/>
              <a:gd name="connsiteY2" fmla="*/ 0 h 3529584"/>
              <a:gd name="connsiteX3" fmla="*/ 3136392 w 3136392"/>
              <a:gd name="connsiteY3" fmla="*/ 522742 h 3529584"/>
              <a:gd name="connsiteX4" fmla="*/ 3136392 w 3136392"/>
              <a:gd name="connsiteY4" fmla="*/ 3006842 h 3529584"/>
              <a:gd name="connsiteX5" fmla="*/ 2613650 w 3136392"/>
              <a:gd name="connsiteY5" fmla="*/ 3529584 h 3529584"/>
              <a:gd name="connsiteX6" fmla="*/ 522742 w 3136392"/>
              <a:gd name="connsiteY6" fmla="*/ 3529584 h 3529584"/>
              <a:gd name="connsiteX7" fmla="*/ 0 w 3136392"/>
              <a:gd name="connsiteY7" fmla="*/ 3006842 h 3529584"/>
              <a:gd name="connsiteX8" fmla="*/ 0 w 3136392"/>
              <a:gd name="connsiteY8" fmla="*/ 522742 h 3529584"/>
              <a:gd name="connsiteX0" fmla="*/ 0 w 3136404"/>
              <a:gd name="connsiteY0" fmla="*/ 522742 h 3529584"/>
              <a:gd name="connsiteX1" fmla="*/ 522742 w 3136404"/>
              <a:gd name="connsiteY1" fmla="*/ 0 h 3529584"/>
              <a:gd name="connsiteX2" fmla="*/ 2854281 w 3136404"/>
              <a:gd name="connsiteY2" fmla="*/ 0 h 3529584"/>
              <a:gd name="connsiteX3" fmla="*/ 3136392 w 3136404"/>
              <a:gd name="connsiteY3" fmla="*/ 522742 h 3529584"/>
              <a:gd name="connsiteX4" fmla="*/ 3136392 w 3136404"/>
              <a:gd name="connsiteY4" fmla="*/ 3006842 h 3529584"/>
              <a:gd name="connsiteX5" fmla="*/ 2613650 w 3136404"/>
              <a:gd name="connsiteY5" fmla="*/ 3529584 h 3529584"/>
              <a:gd name="connsiteX6" fmla="*/ 522742 w 3136404"/>
              <a:gd name="connsiteY6" fmla="*/ 3529584 h 3529584"/>
              <a:gd name="connsiteX7" fmla="*/ 0 w 3136404"/>
              <a:gd name="connsiteY7" fmla="*/ 3006842 h 3529584"/>
              <a:gd name="connsiteX8" fmla="*/ 0 w 3136404"/>
              <a:gd name="connsiteY8" fmla="*/ 522742 h 3529584"/>
              <a:gd name="connsiteX0" fmla="*/ 0 w 3137803"/>
              <a:gd name="connsiteY0" fmla="*/ 522742 h 3529584"/>
              <a:gd name="connsiteX1" fmla="*/ 522742 w 3137803"/>
              <a:gd name="connsiteY1" fmla="*/ 0 h 3529584"/>
              <a:gd name="connsiteX2" fmla="*/ 2883464 w 3137803"/>
              <a:gd name="connsiteY2" fmla="*/ 0 h 3529584"/>
              <a:gd name="connsiteX3" fmla="*/ 3136392 w 3137803"/>
              <a:gd name="connsiteY3" fmla="*/ 522742 h 3529584"/>
              <a:gd name="connsiteX4" fmla="*/ 3136392 w 3137803"/>
              <a:gd name="connsiteY4" fmla="*/ 3006842 h 3529584"/>
              <a:gd name="connsiteX5" fmla="*/ 2613650 w 3137803"/>
              <a:gd name="connsiteY5" fmla="*/ 3529584 h 3529584"/>
              <a:gd name="connsiteX6" fmla="*/ 522742 w 3137803"/>
              <a:gd name="connsiteY6" fmla="*/ 3529584 h 3529584"/>
              <a:gd name="connsiteX7" fmla="*/ 0 w 3137803"/>
              <a:gd name="connsiteY7" fmla="*/ 3006842 h 3529584"/>
              <a:gd name="connsiteX8" fmla="*/ 0 w 3137803"/>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524429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848801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9490" h="3529584">
                <a:moveTo>
                  <a:pt x="1687" y="522742"/>
                </a:moveTo>
                <a:cubicBezTo>
                  <a:pt x="1687" y="234040"/>
                  <a:pt x="-36647" y="0"/>
                  <a:pt x="252055" y="0"/>
                </a:cubicBezTo>
                <a:lnTo>
                  <a:pt x="2885151" y="0"/>
                </a:lnTo>
                <a:cubicBezTo>
                  <a:pt x="3173853" y="0"/>
                  <a:pt x="3138079" y="234040"/>
                  <a:pt x="3138079" y="522742"/>
                </a:cubicBezTo>
                <a:lnTo>
                  <a:pt x="3138079" y="3006842"/>
                </a:lnTo>
                <a:cubicBezTo>
                  <a:pt x="3138079" y="3295544"/>
                  <a:pt x="3137503" y="3529584"/>
                  <a:pt x="2848801" y="3529584"/>
                </a:cubicBezTo>
                <a:lnTo>
                  <a:pt x="329876" y="3529584"/>
                </a:lnTo>
                <a:cubicBezTo>
                  <a:pt x="41174" y="3529584"/>
                  <a:pt x="1687" y="3295544"/>
                  <a:pt x="1687" y="3006842"/>
                </a:cubicBezTo>
                <a:lnTo>
                  <a:pt x="1687" y="522742"/>
                </a:lnTo>
                <a:close/>
              </a:path>
            </a:pathLst>
          </a:custGeom>
          <a:noFill/>
          <a:ln>
            <a:solidFill>
              <a:srgbClr val="D14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8" name="Text Placeholder 11">
            <a:extLst>
              <a:ext uri="{FF2B5EF4-FFF2-40B4-BE49-F238E27FC236}">
                <a16:creationId xmlns:a16="http://schemas.microsoft.com/office/drawing/2014/main" id="{5294241C-27BC-4F81-86AC-BB6A1B6C317E}"/>
              </a:ext>
            </a:extLst>
          </p:cNvPr>
          <p:cNvSpPr>
            <a:spLocks noGrp="1"/>
          </p:cNvSpPr>
          <p:nvPr>
            <p:ph type="body" sz="quarter" idx="54"/>
          </p:nvPr>
        </p:nvSpPr>
        <p:spPr>
          <a:xfrm>
            <a:off x="4742351" y="3273318"/>
            <a:ext cx="2769902" cy="2361398"/>
          </a:xfrm>
        </p:spPr>
        <p:txBody>
          <a:bodyPr lIns="0" tIns="0" rIns="0" bIns="0" rtlCol="0">
            <a:normAutofit/>
          </a:bodyPr>
          <a:lstStyle>
            <a:lvl1pPr marL="216000" indent="-216000">
              <a:lnSpc>
                <a:spcPct val="100000"/>
              </a:lnSpc>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0" name="Picture Placeholder 11">
            <a:extLst>
              <a:ext uri="{FF2B5EF4-FFF2-40B4-BE49-F238E27FC236}">
                <a16:creationId xmlns:a16="http://schemas.microsoft.com/office/drawing/2014/main" id="{A174FF28-7765-4AA3-9FD4-CD935B4751C7}"/>
              </a:ext>
            </a:extLst>
          </p:cNvPr>
          <p:cNvSpPr>
            <a:spLocks noGrp="1"/>
          </p:cNvSpPr>
          <p:nvPr>
            <p:ph type="pic" sz="quarter" idx="55"/>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2645068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able and Chart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6" name="Rectangle 25">
            <a:extLst>
              <a:ext uri="{FF2B5EF4-FFF2-40B4-BE49-F238E27FC236}">
                <a16:creationId xmlns:a16="http://schemas.microsoft.com/office/drawing/2014/main" id="{0F0C2245-DE76-4D87-9695-FB48563BCAE4}"/>
              </a:ext>
            </a:extLst>
          </p:cNvPr>
          <p:cNvSpPr/>
          <p:nvPr userDrawn="1"/>
        </p:nvSpPr>
        <p:spPr>
          <a:xfrm>
            <a:off x="0" y="15802"/>
            <a:ext cx="12192000" cy="6842198"/>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2414016"/>
            <a:ext cx="12192000" cy="4443984"/>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5A87A146-CB6B-4DF1-95E9-09E9378ABF2A}"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838199" y="1928770"/>
            <a:ext cx="2769902"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3" name="Text Placeholder 2">
            <a:extLst>
              <a:ext uri="{FF2B5EF4-FFF2-40B4-BE49-F238E27FC236}">
                <a16:creationId xmlns:a16="http://schemas.microsoft.com/office/drawing/2014/main" id="{F074267C-7E1D-4515-B053-1121335429CD}"/>
              </a:ext>
            </a:extLst>
          </p:cNvPr>
          <p:cNvSpPr>
            <a:spLocks noGrp="1"/>
          </p:cNvSpPr>
          <p:nvPr>
            <p:ph type="body" idx="52" hasCustomPrompt="1"/>
          </p:nvPr>
        </p:nvSpPr>
        <p:spPr>
          <a:xfrm>
            <a:off x="6402339" y="1925467"/>
            <a:ext cx="2769902"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1" name="Content Placeholder 10">
            <a:extLst>
              <a:ext uri="{FF2B5EF4-FFF2-40B4-BE49-F238E27FC236}">
                <a16:creationId xmlns:a16="http://schemas.microsoft.com/office/drawing/2014/main" id="{207BEA77-6F19-47A4-89B3-773557D35ADD}"/>
              </a:ext>
            </a:extLst>
          </p:cNvPr>
          <p:cNvSpPr>
            <a:spLocks noGrp="1"/>
          </p:cNvSpPr>
          <p:nvPr>
            <p:ph sz="quarter" idx="53"/>
          </p:nvPr>
        </p:nvSpPr>
        <p:spPr>
          <a:xfrm>
            <a:off x="839788" y="2606834"/>
            <a:ext cx="4913312" cy="3022600"/>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25" name="Content Placeholder 10">
            <a:extLst>
              <a:ext uri="{FF2B5EF4-FFF2-40B4-BE49-F238E27FC236}">
                <a16:creationId xmlns:a16="http://schemas.microsoft.com/office/drawing/2014/main" id="{CB2E1E06-E22D-4555-9D15-BBCA0BE6F5F4}"/>
              </a:ext>
            </a:extLst>
          </p:cNvPr>
          <p:cNvSpPr>
            <a:spLocks noGrp="1"/>
          </p:cNvSpPr>
          <p:nvPr>
            <p:ph sz="quarter" idx="54"/>
          </p:nvPr>
        </p:nvSpPr>
        <p:spPr>
          <a:xfrm>
            <a:off x="6402339" y="2606834"/>
            <a:ext cx="4913312" cy="3022600"/>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29" name="Picture Placeholder 11">
            <a:extLst>
              <a:ext uri="{FF2B5EF4-FFF2-40B4-BE49-F238E27FC236}">
                <a16:creationId xmlns:a16="http://schemas.microsoft.com/office/drawing/2014/main" id="{BF4CB8DC-40CD-4909-8F71-4707DCC2606B}"/>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10965251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meline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49" name="Rectangle 48">
            <a:extLst>
              <a:ext uri="{FF2B5EF4-FFF2-40B4-BE49-F238E27FC236}">
                <a16:creationId xmlns:a16="http://schemas.microsoft.com/office/drawing/2014/main" id="{318B7734-2772-4C9A-BD61-B27A99E74C14}"/>
              </a:ext>
            </a:extLst>
          </p:cNvPr>
          <p:cNvSpPr/>
          <p:nvPr userDrawn="1"/>
        </p:nvSpPr>
        <p:spPr>
          <a:xfrm>
            <a:off x="-3560" y="18540"/>
            <a:ext cx="12192000" cy="683946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429000"/>
            <a:ext cx="12192000" cy="3429000"/>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cxnSp>
        <p:nvCxnSpPr>
          <p:cNvPr id="11" name="Straight Connector 10">
            <a:extLst>
              <a:ext uri="{FF2B5EF4-FFF2-40B4-BE49-F238E27FC236}">
                <a16:creationId xmlns:a16="http://schemas.microsoft.com/office/drawing/2014/main" id="{137A0267-8AC8-4915-9542-1B14DD87BB22}"/>
              </a:ext>
            </a:extLst>
          </p:cNvPr>
          <p:cNvCxnSpPr/>
          <p:nvPr userDrawn="1"/>
        </p:nvCxnSpPr>
        <p:spPr>
          <a:xfrm>
            <a:off x="1743456" y="3429000"/>
            <a:ext cx="8705088"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B6E3050F-93FC-4B70-9063-66124832755B}"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711126" y="4231099"/>
            <a:ext cx="2020824" cy="334918"/>
          </a:xfrm>
        </p:spPr>
        <p:txBody>
          <a:bodyPr lIns="0" tIns="0" rIns="0" bIns="0" rtlCol="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711127" y="4664315"/>
            <a:ext cx="2020824" cy="1178559"/>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10515600" cy="935429"/>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8" name="Oval 7">
            <a:extLst>
              <a:ext uri="{FF2B5EF4-FFF2-40B4-BE49-F238E27FC236}">
                <a16:creationId xmlns:a16="http://schemas.microsoft.com/office/drawing/2014/main" id="{CD691C53-AE3E-4F20-95DD-9685FED4F5A1}"/>
              </a:ext>
            </a:extLst>
          </p:cNvPr>
          <p:cNvSpPr/>
          <p:nvPr userDrawn="1"/>
        </p:nvSpPr>
        <p:spPr>
          <a:xfrm>
            <a:off x="1053452"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7" name="Oval 16">
            <a:extLst>
              <a:ext uri="{FF2B5EF4-FFF2-40B4-BE49-F238E27FC236}">
                <a16:creationId xmlns:a16="http://schemas.microsoft.com/office/drawing/2014/main" id="{C2CDE282-1A6F-4DBA-865E-1B11BA3ABC55}"/>
              </a:ext>
            </a:extLst>
          </p:cNvPr>
          <p:cNvSpPr/>
          <p:nvPr userDrawn="1"/>
        </p:nvSpPr>
        <p:spPr>
          <a:xfrm>
            <a:off x="9803524"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8" name="Oval 17">
            <a:extLst>
              <a:ext uri="{FF2B5EF4-FFF2-40B4-BE49-F238E27FC236}">
                <a16:creationId xmlns:a16="http://schemas.microsoft.com/office/drawing/2014/main" id="{5EA74B15-692A-450D-B310-878022A27D88}"/>
              </a:ext>
            </a:extLst>
          </p:cNvPr>
          <p:cNvSpPr/>
          <p:nvPr userDrawn="1"/>
        </p:nvSpPr>
        <p:spPr>
          <a:xfrm>
            <a:off x="3240970"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0" name="Oval 19">
            <a:extLst>
              <a:ext uri="{FF2B5EF4-FFF2-40B4-BE49-F238E27FC236}">
                <a16:creationId xmlns:a16="http://schemas.microsoft.com/office/drawing/2014/main" id="{6CE791CF-B7E8-4D71-8684-B32E8C8F4301}"/>
              </a:ext>
            </a:extLst>
          </p:cNvPr>
          <p:cNvSpPr/>
          <p:nvPr userDrawn="1"/>
        </p:nvSpPr>
        <p:spPr>
          <a:xfrm>
            <a:off x="5428488"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1" name="Oval 20">
            <a:extLst>
              <a:ext uri="{FF2B5EF4-FFF2-40B4-BE49-F238E27FC236}">
                <a16:creationId xmlns:a16="http://schemas.microsoft.com/office/drawing/2014/main" id="{4AD3D6DD-0953-43C9-8188-184BE5DA2793}"/>
              </a:ext>
            </a:extLst>
          </p:cNvPr>
          <p:cNvSpPr/>
          <p:nvPr userDrawn="1"/>
        </p:nvSpPr>
        <p:spPr>
          <a:xfrm>
            <a:off x="7616006"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4" name="Text Placeholder 2">
            <a:extLst>
              <a:ext uri="{FF2B5EF4-FFF2-40B4-BE49-F238E27FC236}">
                <a16:creationId xmlns:a16="http://schemas.microsoft.com/office/drawing/2014/main" id="{27E8A912-57C4-484A-BC10-933FA672E854}"/>
              </a:ext>
            </a:extLst>
          </p:cNvPr>
          <p:cNvSpPr>
            <a:spLocks noGrp="1"/>
          </p:cNvSpPr>
          <p:nvPr>
            <p:ph type="body" idx="48" hasCustomPrompt="1"/>
          </p:nvPr>
        </p:nvSpPr>
        <p:spPr>
          <a:xfrm>
            <a:off x="9452932" y="4231099"/>
            <a:ext cx="2020824" cy="334918"/>
          </a:xfrm>
        </p:spPr>
        <p:txBody>
          <a:bodyPr lIns="0" tIns="0" rIns="0" bIns="0" rtlCol="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7" name="Text Placeholder 11">
            <a:extLst>
              <a:ext uri="{FF2B5EF4-FFF2-40B4-BE49-F238E27FC236}">
                <a16:creationId xmlns:a16="http://schemas.microsoft.com/office/drawing/2014/main" id="{B7A3AAFE-6461-4AE9-B70B-74CB089850AE}"/>
              </a:ext>
            </a:extLst>
          </p:cNvPr>
          <p:cNvSpPr>
            <a:spLocks noGrp="1"/>
          </p:cNvSpPr>
          <p:nvPr>
            <p:ph type="body" sz="quarter" idx="49"/>
          </p:nvPr>
        </p:nvSpPr>
        <p:spPr>
          <a:xfrm>
            <a:off x="9452933" y="4664315"/>
            <a:ext cx="2020824" cy="1178559"/>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8" name="Text Placeholder 2">
            <a:extLst>
              <a:ext uri="{FF2B5EF4-FFF2-40B4-BE49-F238E27FC236}">
                <a16:creationId xmlns:a16="http://schemas.microsoft.com/office/drawing/2014/main" id="{B3255040-19AE-4D3C-B7EB-0DFF91543E37}"/>
              </a:ext>
            </a:extLst>
          </p:cNvPr>
          <p:cNvSpPr>
            <a:spLocks noGrp="1"/>
          </p:cNvSpPr>
          <p:nvPr>
            <p:ph type="body" idx="50" hasCustomPrompt="1"/>
          </p:nvPr>
        </p:nvSpPr>
        <p:spPr>
          <a:xfrm>
            <a:off x="2896577" y="4231099"/>
            <a:ext cx="2020824" cy="334918"/>
          </a:xfrm>
        </p:spPr>
        <p:txBody>
          <a:bodyPr lIns="0" tIns="0" rIns="0" bIns="0" rtlCol="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9" name="Text Placeholder 11">
            <a:extLst>
              <a:ext uri="{FF2B5EF4-FFF2-40B4-BE49-F238E27FC236}">
                <a16:creationId xmlns:a16="http://schemas.microsoft.com/office/drawing/2014/main" id="{FBE4D9BD-0351-4B91-B0BC-1DC3E5348A99}"/>
              </a:ext>
            </a:extLst>
          </p:cNvPr>
          <p:cNvSpPr>
            <a:spLocks noGrp="1"/>
          </p:cNvSpPr>
          <p:nvPr>
            <p:ph type="body" sz="quarter" idx="51"/>
          </p:nvPr>
        </p:nvSpPr>
        <p:spPr>
          <a:xfrm>
            <a:off x="2896578" y="4664315"/>
            <a:ext cx="2020824" cy="1178559"/>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0" name="Text Placeholder 2">
            <a:extLst>
              <a:ext uri="{FF2B5EF4-FFF2-40B4-BE49-F238E27FC236}">
                <a16:creationId xmlns:a16="http://schemas.microsoft.com/office/drawing/2014/main" id="{98AB56CF-F4C5-4F54-9C81-C6AF325445C4}"/>
              </a:ext>
            </a:extLst>
          </p:cNvPr>
          <p:cNvSpPr>
            <a:spLocks noGrp="1"/>
          </p:cNvSpPr>
          <p:nvPr>
            <p:ph type="body" idx="52" hasCustomPrompt="1"/>
          </p:nvPr>
        </p:nvSpPr>
        <p:spPr>
          <a:xfrm>
            <a:off x="5082028" y="4231099"/>
            <a:ext cx="2020824" cy="334918"/>
          </a:xfrm>
        </p:spPr>
        <p:txBody>
          <a:bodyPr lIns="0" tIns="0" rIns="0" bIns="0" rtlCol="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1" name="Text Placeholder 11">
            <a:extLst>
              <a:ext uri="{FF2B5EF4-FFF2-40B4-BE49-F238E27FC236}">
                <a16:creationId xmlns:a16="http://schemas.microsoft.com/office/drawing/2014/main" id="{EDAADAFF-CDF8-4B5A-B4AF-07A1E3BDCFFD}"/>
              </a:ext>
            </a:extLst>
          </p:cNvPr>
          <p:cNvSpPr>
            <a:spLocks noGrp="1"/>
          </p:cNvSpPr>
          <p:nvPr>
            <p:ph type="body" sz="quarter" idx="53"/>
          </p:nvPr>
        </p:nvSpPr>
        <p:spPr>
          <a:xfrm>
            <a:off x="5082029" y="4664315"/>
            <a:ext cx="2020824" cy="1178559"/>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2" name="Text Placeholder 2">
            <a:extLst>
              <a:ext uri="{FF2B5EF4-FFF2-40B4-BE49-F238E27FC236}">
                <a16:creationId xmlns:a16="http://schemas.microsoft.com/office/drawing/2014/main" id="{455E4403-2A75-455B-8AB8-D9D2DEE6B4B8}"/>
              </a:ext>
            </a:extLst>
          </p:cNvPr>
          <p:cNvSpPr>
            <a:spLocks noGrp="1"/>
          </p:cNvSpPr>
          <p:nvPr>
            <p:ph type="body" idx="54" hasCustomPrompt="1"/>
          </p:nvPr>
        </p:nvSpPr>
        <p:spPr>
          <a:xfrm>
            <a:off x="7267480" y="4231099"/>
            <a:ext cx="2020824" cy="334918"/>
          </a:xfrm>
        </p:spPr>
        <p:txBody>
          <a:bodyPr lIns="0" tIns="0" rIns="0" bIns="0" rtlCol="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3" name="Text Placeholder 11">
            <a:extLst>
              <a:ext uri="{FF2B5EF4-FFF2-40B4-BE49-F238E27FC236}">
                <a16:creationId xmlns:a16="http://schemas.microsoft.com/office/drawing/2014/main" id="{72A71372-85B1-4BE9-AFC9-78A34420C192}"/>
              </a:ext>
            </a:extLst>
          </p:cNvPr>
          <p:cNvSpPr>
            <a:spLocks noGrp="1"/>
          </p:cNvSpPr>
          <p:nvPr>
            <p:ph type="body" sz="quarter" idx="55"/>
          </p:nvPr>
        </p:nvSpPr>
        <p:spPr>
          <a:xfrm>
            <a:off x="7267481" y="4664315"/>
            <a:ext cx="2020824" cy="1178559"/>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9" name="Text Placeholder 2">
            <a:extLst>
              <a:ext uri="{FF2B5EF4-FFF2-40B4-BE49-F238E27FC236}">
                <a16:creationId xmlns:a16="http://schemas.microsoft.com/office/drawing/2014/main" id="{450A7337-3C0A-4855-BC87-AA251494827A}"/>
              </a:ext>
            </a:extLst>
          </p:cNvPr>
          <p:cNvSpPr>
            <a:spLocks noGrp="1"/>
          </p:cNvSpPr>
          <p:nvPr>
            <p:ph type="body" idx="56" hasCustomPrompt="1"/>
          </p:nvPr>
        </p:nvSpPr>
        <p:spPr>
          <a:xfrm>
            <a:off x="1053452" y="3074289"/>
            <a:ext cx="1335024" cy="462656"/>
          </a:xfrm>
        </p:spPr>
        <p:txBody>
          <a:bodyPr lIns="0" tIns="0" rIns="0" bIns="0" rtlCol="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20XX</a:t>
            </a:r>
          </a:p>
        </p:txBody>
      </p:sp>
      <p:sp>
        <p:nvSpPr>
          <p:cNvPr id="40" name="Text Placeholder 2">
            <a:extLst>
              <a:ext uri="{FF2B5EF4-FFF2-40B4-BE49-F238E27FC236}">
                <a16:creationId xmlns:a16="http://schemas.microsoft.com/office/drawing/2014/main" id="{D7169E62-2B9B-4CF2-B2E2-3FD55EEEFF87}"/>
              </a:ext>
            </a:extLst>
          </p:cNvPr>
          <p:cNvSpPr>
            <a:spLocks noGrp="1"/>
          </p:cNvSpPr>
          <p:nvPr>
            <p:ph type="body" idx="57" hasCustomPrompt="1"/>
          </p:nvPr>
        </p:nvSpPr>
        <p:spPr>
          <a:xfrm>
            <a:off x="1053452" y="3471539"/>
            <a:ext cx="1335024" cy="233857"/>
          </a:xfrm>
        </p:spPr>
        <p:txBody>
          <a:bodyPr lIns="0" tIns="0" rIns="0" bIns="0" rtlCol="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Month</a:t>
            </a:r>
          </a:p>
        </p:txBody>
      </p:sp>
      <p:sp>
        <p:nvSpPr>
          <p:cNvPr id="41" name="Text Placeholder 2">
            <a:extLst>
              <a:ext uri="{FF2B5EF4-FFF2-40B4-BE49-F238E27FC236}">
                <a16:creationId xmlns:a16="http://schemas.microsoft.com/office/drawing/2014/main" id="{AC0575D2-AA1D-44C6-9FB3-21ADF8988B54}"/>
              </a:ext>
            </a:extLst>
          </p:cNvPr>
          <p:cNvSpPr>
            <a:spLocks noGrp="1"/>
          </p:cNvSpPr>
          <p:nvPr>
            <p:ph type="body" idx="58" hasCustomPrompt="1"/>
          </p:nvPr>
        </p:nvSpPr>
        <p:spPr>
          <a:xfrm>
            <a:off x="3240970" y="3068944"/>
            <a:ext cx="1335024" cy="462656"/>
          </a:xfrm>
        </p:spPr>
        <p:txBody>
          <a:bodyPr lIns="0" tIns="0" rIns="0" bIns="0" rtlCol="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20XX</a:t>
            </a:r>
          </a:p>
        </p:txBody>
      </p:sp>
      <p:sp>
        <p:nvSpPr>
          <p:cNvPr id="42" name="Text Placeholder 2">
            <a:extLst>
              <a:ext uri="{FF2B5EF4-FFF2-40B4-BE49-F238E27FC236}">
                <a16:creationId xmlns:a16="http://schemas.microsoft.com/office/drawing/2014/main" id="{2BBDBCDC-6887-4C68-B9B1-5692A081F030}"/>
              </a:ext>
            </a:extLst>
          </p:cNvPr>
          <p:cNvSpPr>
            <a:spLocks noGrp="1"/>
          </p:cNvSpPr>
          <p:nvPr>
            <p:ph type="body" idx="59" hasCustomPrompt="1"/>
          </p:nvPr>
        </p:nvSpPr>
        <p:spPr>
          <a:xfrm>
            <a:off x="3240970" y="3466194"/>
            <a:ext cx="1335024" cy="233857"/>
          </a:xfrm>
        </p:spPr>
        <p:txBody>
          <a:bodyPr lIns="0" tIns="0" rIns="0" bIns="0" rtlCol="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Month</a:t>
            </a:r>
          </a:p>
        </p:txBody>
      </p:sp>
      <p:sp>
        <p:nvSpPr>
          <p:cNvPr id="43" name="Text Placeholder 2">
            <a:extLst>
              <a:ext uri="{FF2B5EF4-FFF2-40B4-BE49-F238E27FC236}">
                <a16:creationId xmlns:a16="http://schemas.microsoft.com/office/drawing/2014/main" id="{6ABCAEE9-21FE-4449-83EB-FBEC4248EE5E}"/>
              </a:ext>
            </a:extLst>
          </p:cNvPr>
          <p:cNvSpPr>
            <a:spLocks noGrp="1"/>
          </p:cNvSpPr>
          <p:nvPr>
            <p:ph type="body" idx="60" hasCustomPrompt="1"/>
          </p:nvPr>
        </p:nvSpPr>
        <p:spPr>
          <a:xfrm>
            <a:off x="5428488" y="3077096"/>
            <a:ext cx="1335024" cy="462656"/>
          </a:xfrm>
        </p:spPr>
        <p:txBody>
          <a:bodyPr lIns="0" tIns="0" rIns="0" bIns="0" rtlCol="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20XX</a:t>
            </a:r>
          </a:p>
        </p:txBody>
      </p:sp>
      <p:sp>
        <p:nvSpPr>
          <p:cNvPr id="44" name="Text Placeholder 2">
            <a:extLst>
              <a:ext uri="{FF2B5EF4-FFF2-40B4-BE49-F238E27FC236}">
                <a16:creationId xmlns:a16="http://schemas.microsoft.com/office/drawing/2014/main" id="{95136500-0830-4515-8356-C6B23041E5C7}"/>
              </a:ext>
            </a:extLst>
          </p:cNvPr>
          <p:cNvSpPr>
            <a:spLocks noGrp="1"/>
          </p:cNvSpPr>
          <p:nvPr>
            <p:ph type="body" idx="61" hasCustomPrompt="1"/>
          </p:nvPr>
        </p:nvSpPr>
        <p:spPr>
          <a:xfrm>
            <a:off x="5428488" y="3474346"/>
            <a:ext cx="1335024" cy="233857"/>
          </a:xfrm>
        </p:spPr>
        <p:txBody>
          <a:bodyPr lIns="0" tIns="0" rIns="0" bIns="0" rtlCol="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Month</a:t>
            </a:r>
          </a:p>
        </p:txBody>
      </p:sp>
      <p:sp>
        <p:nvSpPr>
          <p:cNvPr id="45" name="Text Placeholder 2">
            <a:extLst>
              <a:ext uri="{FF2B5EF4-FFF2-40B4-BE49-F238E27FC236}">
                <a16:creationId xmlns:a16="http://schemas.microsoft.com/office/drawing/2014/main" id="{CBD503F2-AFE4-4764-8A65-FCC3DF905012}"/>
              </a:ext>
            </a:extLst>
          </p:cNvPr>
          <p:cNvSpPr>
            <a:spLocks noGrp="1"/>
          </p:cNvSpPr>
          <p:nvPr>
            <p:ph type="body" idx="62" hasCustomPrompt="1"/>
          </p:nvPr>
        </p:nvSpPr>
        <p:spPr>
          <a:xfrm>
            <a:off x="7616006" y="3082825"/>
            <a:ext cx="1335024" cy="462656"/>
          </a:xfrm>
        </p:spPr>
        <p:txBody>
          <a:bodyPr lIns="0" tIns="0" rIns="0" bIns="0" rtlCol="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20XX</a:t>
            </a:r>
          </a:p>
        </p:txBody>
      </p:sp>
      <p:sp>
        <p:nvSpPr>
          <p:cNvPr id="46" name="Text Placeholder 2">
            <a:extLst>
              <a:ext uri="{FF2B5EF4-FFF2-40B4-BE49-F238E27FC236}">
                <a16:creationId xmlns:a16="http://schemas.microsoft.com/office/drawing/2014/main" id="{7DC0A657-989F-4B29-8E27-DDC81B0140EE}"/>
              </a:ext>
            </a:extLst>
          </p:cNvPr>
          <p:cNvSpPr>
            <a:spLocks noGrp="1"/>
          </p:cNvSpPr>
          <p:nvPr>
            <p:ph type="body" idx="63" hasCustomPrompt="1"/>
          </p:nvPr>
        </p:nvSpPr>
        <p:spPr>
          <a:xfrm>
            <a:off x="7616006" y="3480075"/>
            <a:ext cx="1335024" cy="233857"/>
          </a:xfrm>
        </p:spPr>
        <p:txBody>
          <a:bodyPr lIns="0" tIns="0" rIns="0" bIns="0" rtlCol="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Month</a:t>
            </a:r>
          </a:p>
        </p:txBody>
      </p:sp>
      <p:sp>
        <p:nvSpPr>
          <p:cNvPr id="47" name="Text Placeholder 2">
            <a:extLst>
              <a:ext uri="{FF2B5EF4-FFF2-40B4-BE49-F238E27FC236}">
                <a16:creationId xmlns:a16="http://schemas.microsoft.com/office/drawing/2014/main" id="{8437BAC6-4C02-46D8-AB5C-54416FDC4E11}"/>
              </a:ext>
            </a:extLst>
          </p:cNvPr>
          <p:cNvSpPr>
            <a:spLocks noGrp="1"/>
          </p:cNvSpPr>
          <p:nvPr>
            <p:ph type="body" idx="64" hasCustomPrompt="1"/>
          </p:nvPr>
        </p:nvSpPr>
        <p:spPr>
          <a:xfrm>
            <a:off x="9803524" y="3079749"/>
            <a:ext cx="1335024" cy="462656"/>
          </a:xfrm>
        </p:spPr>
        <p:txBody>
          <a:bodyPr lIns="0" tIns="0" rIns="0" bIns="0" rtlCol="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20XX</a:t>
            </a:r>
          </a:p>
        </p:txBody>
      </p:sp>
      <p:sp>
        <p:nvSpPr>
          <p:cNvPr id="48" name="Text Placeholder 2">
            <a:extLst>
              <a:ext uri="{FF2B5EF4-FFF2-40B4-BE49-F238E27FC236}">
                <a16:creationId xmlns:a16="http://schemas.microsoft.com/office/drawing/2014/main" id="{E0840D65-23FD-4BDF-B966-5BF3BE32F620}"/>
              </a:ext>
            </a:extLst>
          </p:cNvPr>
          <p:cNvSpPr>
            <a:spLocks noGrp="1"/>
          </p:cNvSpPr>
          <p:nvPr>
            <p:ph type="body" idx="65" hasCustomPrompt="1"/>
          </p:nvPr>
        </p:nvSpPr>
        <p:spPr>
          <a:xfrm>
            <a:off x="9803524" y="3476999"/>
            <a:ext cx="1335024" cy="233857"/>
          </a:xfrm>
        </p:spPr>
        <p:txBody>
          <a:bodyPr lIns="0" tIns="0" rIns="0" bIns="0" rtlCol="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Month</a:t>
            </a:r>
          </a:p>
        </p:txBody>
      </p:sp>
      <p:sp>
        <p:nvSpPr>
          <p:cNvPr id="50" name="Picture Placeholder 11">
            <a:extLst>
              <a:ext uri="{FF2B5EF4-FFF2-40B4-BE49-F238E27FC236}">
                <a16:creationId xmlns:a16="http://schemas.microsoft.com/office/drawing/2014/main" id="{DBB3EB4E-1DA2-4278-B918-D5B7EDBD9B35}"/>
              </a:ext>
            </a:extLst>
          </p:cNvPr>
          <p:cNvSpPr>
            <a:spLocks noGrp="1"/>
          </p:cNvSpPr>
          <p:nvPr>
            <p:ph type="pic" sz="quarter" idx="66"/>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15107192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Content and Logo 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4" name="Rectangle 13">
            <a:extLst>
              <a:ext uri="{FF2B5EF4-FFF2-40B4-BE49-F238E27FC236}">
                <a16:creationId xmlns:a16="http://schemas.microsoft.com/office/drawing/2014/main" id="{46B665D0-4EDB-4342-BED1-27DA9BA746A8}"/>
              </a:ext>
            </a:extLst>
          </p:cNvPr>
          <p:cNvSpPr/>
          <p:nvPr userDrawn="1"/>
        </p:nvSpPr>
        <p:spPr>
          <a:xfrm>
            <a:off x="7454"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1965960"/>
            <a:ext cx="12192000" cy="48920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7046AEAD-3DEB-4BB8-86B7-29BF6B24523F}"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1" name="Content Placeholder 10">
            <a:extLst>
              <a:ext uri="{FF2B5EF4-FFF2-40B4-BE49-F238E27FC236}">
                <a16:creationId xmlns:a16="http://schemas.microsoft.com/office/drawing/2014/main" id="{207BEA77-6F19-47A4-89B3-773557D35ADD}"/>
              </a:ext>
            </a:extLst>
          </p:cNvPr>
          <p:cNvSpPr>
            <a:spLocks noGrp="1"/>
          </p:cNvSpPr>
          <p:nvPr>
            <p:ph sz="quarter" idx="53"/>
          </p:nvPr>
        </p:nvSpPr>
        <p:spPr>
          <a:xfrm>
            <a:off x="839787" y="1943100"/>
            <a:ext cx="10512425" cy="3686334"/>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16" name="Picture Placeholder 11">
            <a:extLst>
              <a:ext uri="{FF2B5EF4-FFF2-40B4-BE49-F238E27FC236}">
                <a16:creationId xmlns:a16="http://schemas.microsoft.com/office/drawing/2014/main" id="{429030D9-F540-4B24-AA27-17B8726068F1}"/>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4127674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am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5" name="Rectangle 34">
            <a:extLst>
              <a:ext uri="{FF2B5EF4-FFF2-40B4-BE49-F238E27FC236}">
                <a16:creationId xmlns:a16="http://schemas.microsoft.com/office/drawing/2014/main" id="{8CF4E3C4-06F3-4C9B-8844-62F3323AB7DD}"/>
              </a:ext>
            </a:extLst>
          </p:cNvPr>
          <p:cNvSpPr/>
          <p:nvPr userDrawn="1"/>
        </p:nvSpPr>
        <p:spPr>
          <a:xfrm>
            <a:off x="-1587" y="6408"/>
            <a:ext cx="12192000" cy="6851591"/>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154680"/>
            <a:ext cx="12192000" cy="370332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B13CB914-C5A3-480F-AC6D-52BB3E11D2B7}"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50"/>
            <a:ext cx="10515600" cy="588736"/>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3" name="Text Placeholder 2">
            <a:extLst>
              <a:ext uri="{FF2B5EF4-FFF2-40B4-BE49-F238E27FC236}">
                <a16:creationId xmlns:a16="http://schemas.microsoft.com/office/drawing/2014/main" id="{F074267C-7E1D-4515-B053-1121335429CD}"/>
              </a:ext>
            </a:extLst>
          </p:cNvPr>
          <p:cNvSpPr>
            <a:spLocks noGrp="1"/>
          </p:cNvSpPr>
          <p:nvPr>
            <p:ph type="body" idx="52" hasCustomPrompt="1"/>
          </p:nvPr>
        </p:nvSpPr>
        <p:spPr>
          <a:xfrm>
            <a:off x="4711049" y="4355957"/>
            <a:ext cx="2769902" cy="334918"/>
          </a:xfrm>
        </p:spPr>
        <p:txBody>
          <a:bodyPr lIns="0" tIns="0" rIns="0" bIns="0" rtlCol="0" anchor="b">
            <a:normAutofit/>
          </a:bodyPr>
          <a:lstStyle>
            <a:lvl1pPr marL="0" indent="0" algn="ctr">
              <a:buFont typeface="Arial" panose="020B0604020202020204" pitchFamily="34" charse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4" name="Text Placeholder 11">
            <a:extLst>
              <a:ext uri="{FF2B5EF4-FFF2-40B4-BE49-F238E27FC236}">
                <a16:creationId xmlns:a16="http://schemas.microsoft.com/office/drawing/2014/main" id="{BED0DB43-ABA6-4E0E-BA64-F6DBD79467F6}"/>
              </a:ext>
            </a:extLst>
          </p:cNvPr>
          <p:cNvSpPr>
            <a:spLocks noGrp="1"/>
          </p:cNvSpPr>
          <p:nvPr>
            <p:ph type="body" sz="quarter" idx="53"/>
          </p:nvPr>
        </p:nvSpPr>
        <p:spPr>
          <a:xfrm>
            <a:off x="4711049" y="4736849"/>
            <a:ext cx="2769902" cy="214088"/>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1">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8" name="Text Placeholder 11">
            <a:extLst>
              <a:ext uri="{FF2B5EF4-FFF2-40B4-BE49-F238E27FC236}">
                <a16:creationId xmlns:a16="http://schemas.microsoft.com/office/drawing/2014/main" id="{5294241C-27BC-4F81-86AC-BB6A1B6C317E}"/>
              </a:ext>
            </a:extLst>
          </p:cNvPr>
          <p:cNvSpPr>
            <a:spLocks noGrp="1"/>
          </p:cNvSpPr>
          <p:nvPr>
            <p:ph type="body" sz="quarter" idx="54"/>
          </p:nvPr>
        </p:nvSpPr>
        <p:spPr>
          <a:xfrm>
            <a:off x="4711049" y="5004864"/>
            <a:ext cx="2769902" cy="824020"/>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1" name="Picture Placeholder 10">
            <a:extLst>
              <a:ext uri="{FF2B5EF4-FFF2-40B4-BE49-F238E27FC236}">
                <a16:creationId xmlns:a16="http://schemas.microsoft.com/office/drawing/2014/main" id="{FA998E5C-D637-4A1F-9056-73766B04FE2B}"/>
              </a:ext>
            </a:extLst>
          </p:cNvPr>
          <p:cNvSpPr>
            <a:spLocks noGrp="1"/>
          </p:cNvSpPr>
          <p:nvPr>
            <p:ph type="pic" sz="quarter" idx="55"/>
          </p:nvPr>
        </p:nvSpPr>
        <p:spPr>
          <a:xfrm>
            <a:off x="5145170" y="2212908"/>
            <a:ext cx="1901952" cy="1901952"/>
          </a:xfrm>
          <a:prstGeom prst="ellipse">
            <a:avLst/>
          </a:prstGeom>
          <a:ln>
            <a:solidFill>
              <a:schemeClr val="bg2"/>
            </a:solidFill>
          </a:ln>
        </p:spPr>
        <p:txBody>
          <a:bodyPr rtlCol="0" anchor="ctr" anchorCtr="0">
            <a:normAutofit/>
          </a:bodyPr>
          <a:lstStyle>
            <a:lvl1pPr marL="0" indent="0" algn="ctr">
              <a:buNone/>
              <a:defRPr sz="1400"/>
            </a:lvl1pPr>
          </a:lstStyle>
          <a:p>
            <a:pPr rtl="0"/>
            <a:r>
              <a:rPr lang="en-GB" noProof="0"/>
              <a:t>Click icon to add picture</a:t>
            </a:r>
            <a:endParaRPr lang="en-GB" noProof="0" dirty="0"/>
          </a:p>
        </p:txBody>
      </p:sp>
      <p:sp>
        <p:nvSpPr>
          <p:cNvPr id="25" name="Text Placeholder 2">
            <a:extLst>
              <a:ext uri="{FF2B5EF4-FFF2-40B4-BE49-F238E27FC236}">
                <a16:creationId xmlns:a16="http://schemas.microsoft.com/office/drawing/2014/main" id="{F89779B3-74BD-410E-8DCD-302D161A4673}"/>
              </a:ext>
            </a:extLst>
          </p:cNvPr>
          <p:cNvSpPr>
            <a:spLocks noGrp="1"/>
          </p:cNvSpPr>
          <p:nvPr>
            <p:ph type="body" idx="56" hasCustomPrompt="1"/>
          </p:nvPr>
        </p:nvSpPr>
        <p:spPr>
          <a:xfrm>
            <a:off x="8147243" y="4357953"/>
            <a:ext cx="2769902" cy="334918"/>
          </a:xfrm>
        </p:spPr>
        <p:txBody>
          <a:bodyPr lIns="0" tIns="0" rIns="0" bIns="0" rtlCol="0" anchor="b">
            <a:normAutofit/>
          </a:bodyPr>
          <a:lstStyle>
            <a:lvl1pPr marL="0" indent="0" algn="ctr">
              <a:buFont typeface="Arial" panose="020B0604020202020204" pitchFamily="34" charse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6" name="Text Placeholder 11">
            <a:extLst>
              <a:ext uri="{FF2B5EF4-FFF2-40B4-BE49-F238E27FC236}">
                <a16:creationId xmlns:a16="http://schemas.microsoft.com/office/drawing/2014/main" id="{B367781E-9C82-4788-A807-0111EF793B63}"/>
              </a:ext>
            </a:extLst>
          </p:cNvPr>
          <p:cNvSpPr>
            <a:spLocks noGrp="1"/>
          </p:cNvSpPr>
          <p:nvPr>
            <p:ph type="body" sz="quarter" idx="57"/>
          </p:nvPr>
        </p:nvSpPr>
        <p:spPr>
          <a:xfrm>
            <a:off x="8147243" y="4738845"/>
            <a:ext cx="2769902" cy="214088"/>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1">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9" name="Text Placeholder 11">
            <a:extLst>
              <a:ext uri="{FF2B5EF4-FFF2-40B4-BE49-F238E27FC236}">
                <a16:creationId xmlns:a16="http://schemas.microsoft.com/office/drawing/2014/main" id="{C5484CD3-57F0-46B6-96E6-54BDB7A030D4}"/>
              </a:ext>
            </a:extLst>
          </p:cNvPr>
          <p:cNvSpPr>
            <a:spLocks noGrp="1"/>
          </p:cNvSpPr>
          <p:nvPr>
            <p:ph type="body" sz="quarter" idx="58"/>
          </p:nvPr>
        </p:nvSpPr>
        <p:spPr>
          <a:xfrm>
            <a:off x="8147243" y="5006860"/>
            <a:ext cx="2769902" cy="824020"/>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0" name="Picture Placeholder 10">
            <a:extLst>
              <a:ext uri="{FF2B5EF4-FFF2-40B4-BE49-F238E27FC236}">
                <a16:creationId xmlns:a16="http://schemas.microsoft.com/office/drawing/2014/main" id="{383DFDF4-9A8E-4653-9207-FC82A7B603A9}"/>
              </a:ext>
            </a:extLst>
          </p:cNvPr>
          <p:cNvSpPr>
            <a:spLocks noGrp="1"/>
          </p:cNvSpPr>
          <p:nvPr>
            <p:ph type="pic" sz="quarter" idx="59"/>
          </p:nvPr>
        </p:nvSpPr>
        <p:spPr>
          <a:xfrm>
            <a:off x="8580060" y="2212908"/>
            <a:ext cx="1901952" cy="1901952"/>
          </a:xfrm>
          <a:prstGeom prst="ellipse">
            <a:avLst/>
          </a:prstGeom>
          <a:ln>
            <a:solidFill>
              <a:schemeClr val="bg2"/>
            </a:solidFill>
          </a:ln>
        </p:spPr>
        <p:txBody>
          <a:bodyPr rtlCol="0" anchor="ctr" anchorCtr="0">
            <a:normAutofit/>
          </a:bodyPr>
          <a:lstStyle>
            <a:lvl1pPr marL="0" indent="0" algn="ctr">
              <a:buNone/>
              <a:defRPr sz="1400"/>
            </a:lvl1pPr>
          </a:lstStyle>
          <a:p>
            <a:pPr rtl="0"/>
            <a:r>
              <a:rPr lang="en-GB" noProof="0"/>
              <a:t>Click icon to add picture</a:t>
            </a:r>
            <a:endParaRPr lang="en-GB" noProof="0" dirty="0"/>
          </a:p>
        </p:txBody>
      </p:sp>
      <p:sp>
        <p:nvSpPr>
          <p:cNvPr id="31" name="Text Placeholder 2">
            <a:extLst>
              <a:ext uri="{FF2B5EF4-FFF2-40B4-BE49-F238E27FC236}">
                <a16:creationId xmlns:a16="http://schemas.microsoft.com/office/drawing/2014/main" id="{E65875B3-5DCE-417D-9AF6-8A9319DAF12F}"/>
              </a:ext>
            </a:extLst>
          </p:cNvPr>
          <p:cNvSpPr>
            <a:spLocks noGrp="1"/>
          </p:cNvSpPr>
          <p:nvPr>
            <p:ph type="body" idx="60" hasCustomPrompt="1"/>
          </p:nvPr>
        </p:nvSpPr>
        <p:spPr>
          <a:xfrm>
            <a:off x="1272438" y="4372425"/>
            <a:ext cx="2769902" cy="334918"/>
          </a:xfrm>
        </p:spPr>
        <p:txBody>
          <a:bodyPr lIns="0" tIns="0" rIns="0" bIns="0" rtlCol="0" anchor="b">
            <a:normAutofit/>
          </a:bodyPr>
          <a:lstStyle>
            <a:lvl1pPr marL="0" indent="0" algn="ctr">
              <a:buFont typeface="Arial" panose="020B0604020202020204" pitchFamily="34" charse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2" name="Text Placeholder 11">
            <a:extLst>
              <a:ext uri="{FF2B5EF4-FFF2-40B4-BE49-F238E27FC236}">
                <a16:creationId xmlns:a16="http://schemas.microsoft.com/office/drawing/2014/main" id="{57610FCE-66D7-48F6-8133-2F14CEABF03C}"/>
              </a:ext>
            </a:extLst>
          </p:cNvPr>
          <p:cNvSpPr>
            <a:spLocks noGrp="1"/>
          </p:cNvSpPr>
          <p:nvPr>
            <p:ph type="body" sz="quarter" idx="61"/>
          </p:nvPr>
        </p:nvSpPr>
        <p:spPr>
          <a:xfrm>
            <a:off x="1272438" y="4753317"/>
            <a:ext cx="2769902" cy="214088"/>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1">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3" name="Text Placeholder 11">
            <a:extLst>
              <a:ext uri="{FF2B5EF4-FFF2-40B4-BE49-F238E27FC236}">
                <a16:creationId xmlns:a16="http://schemas.microsoft.com/office/drawing/2014/main" id="{A582499F-142E-436A-931B-C9E57565DF2F}"/>
              </a:ext>
            </a:extLst>
          </p:cNvPr>
          <p:cNvSpPr>
            <a:spLocks noGrp="1"/>
          </p:cNvSpPr>
          <p:nvPr>
            <p:ph type="body" sz="quarter" idx="62"/>
          </p:nvPr>
        </p:nvSpPr>
        <p:spPr>
          <a:xfrm>
            <a:off x="1272438" y="5021332"/>
            <a:ext cx="2769902" cy="824020"/>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4" name="Picture Placeholder 10">
            <a:extLst>
              <a:ext uri="{FF2B5EF4-FFF2-40B4-BE49-F238E27FC236}">
                <a16:creationId xmlns:a16="http://schemas.microsoft.com/office/drawing/2014/main" id="{950B3CF8-BCAD-487D-A0EB-0F031B9DFEB6}"/>
              </a:ext>
            </a:extLst>
          </p:cNvPr>
          <p:cNvSpPr>
            <a:spLocks noGrp="1"/>
          </p:cNvSpPr>
          <p:nvPr>
            <p:ph type="pic" sz="quarter" idx="63"/>
          </p:nvPr>
        </p:nvSpPr>
        <p:spPr>
          <a:xfrm>
            <a:off x="1710279" y="2212908"/>
            <a:ext cx="1901952" cy="1901952"/>
          </a:xfrm>
          <a:prstGeom prst="ellipse">
            <a:avLst/>
          </a:prstGeom>
          <a:ln>
            <a:solidFill>
              <a:schemeClr val="bg2"/>
            </a:solidFill>
          </a:ln>
        </p:spPr>
        <p:txBody>
          <a:bodyPr rtlCol="0" anchor="ctr" anchorCtr="0">
            <a:normAutofit/>
          </a:bodyPr>
          <a:lstStyle>
            <a:lvl1pPr marL="0" indent="0" algn="ctr">
              <a:buNone/>
              <a:defRPr sz="1400"/>
            </a:lvl1pPr>
          </a:lstStyle>
          <a:p>
            <a:pPr rtl="0"/>
            <a:r>
              <a:rPr lang="en-GB" noProof="0"/>
              <a:t>Click icon to add picture</a:t>
            </a:r>
            <a:endParaRPr lang="en-GB" noProof="0" dirty="0"/>
          </a:p>
        </p:txBody>
      </p:sp>
      <p:sp>
        <p:nvSpPr>
          <p:cNvPr id="36" name="Picture Placeholder 11">
            <a:extLst>
              <a:ext uri="{FF2B5EF4-FFF2-40B4-BE49-F238E27FC236}">
                <a16:creationId xmlns:a16="http://schemas.microsoft.com/office/drawing/2014/main" id="{6CAD31EE-07E0-48DC-8A30-3C3AC6285B2A}"/>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4034942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am 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0" name="Rectangle 79">
            <a:extLst>
              <a:ext uri="{FF2B5EF4-FFF2-40B4-BE49-F238E27FC236}">
                <a16:creationId xmlns:a16="http://schemas.microsoft.com/office/drawing/2014/main" id="{067B149A-3C8A-48D5-A7CF-D900619C493B}"/>
              </a:ext>
            </a:extLst>
          </p:cNvPr>
          <p:cNvSpPr/>
          <p:nvPr userDrawn="1"/>
        </p:nvSpPr>
        <p:spPr>
          <a:xfrm>
            <a:off x="0" y="4749"/>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2368296"/>
            <a:ext cx="12192000" cy="4489704"/>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5B8FD4D8-A432-4EC9-B90A-A467D8770C45}"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50"/>
            <a:ext cx="10515600" cy="552848"/>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1" name="Text Placeholder 2">
            <a:extLst>
              <a:ext uri="{FF2B5EF4-FFF2-40B4-BE49-F238E27FC236}">
                <a16:creationId xmlns:a16="http://schemas.microsoft.com/office/drawing/2014/main" id="{E65875B3-5DCE-417D-9AF6-8A9319DAF12F}"/>
              </a:ext>
            </a:extLst>
          </p:cNvPr>
          <p:cNvSpPr>
            <a:spLocks noGrp="1"/>
          </p:cNvSpPr>
          <p:nvPr>
            <p:ph type="body" idx="60" hasCustomPrompt="1"/>
          </p:nvPr>
        </p:nvSpPr>
        <p:spPr>
          <a:xfrm>
            <a:off x="2534173" y="3053492"/>
            <a:ext cx="1908000" cy="591259"/>
          </a:xfrm>
        </p:spPr>
        <p:txBody>
          <a:bodyPr lIns="0" tIns="0" rIns="0" bIns="0" rtlCol="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2" name="Text Placeholder 11">
            <a:extLst>
              <a:ext uri="{FF2B5EF4-FFF2-40B4-BE49-F238E27FC236}">
                <a16:creationId xmlns:a16="http://schemas.microsoft.com/office/drawing/2014/main" id="{57610FCE-66D7-48F6-8133-2F14CEABF03C}"/>
              </a:ext>
            </a:extLst>
          </p:cNvPr>
          <p:cNvSpPr>
            <a:spLocks noGrp="1"/>
          </p:cNvSpPr>
          <p:nvPr>
            <p:ph type="body" sz="quarter" idx="61"/>
          </p:nvPr>
        </p:nvSpPr>
        <p:spPr>
          <a:xfrm>
            <a:off x="2534173" y="3690725"/>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4" name="Picture Placeholder 10">
            <a:extLst>
              <a:ext uri="{FF2B5EF4-FFF2-40B4-BE49-F238E27FC236}">
                <a16:creationId xmlns:a16="http://schemas.microsoft.com/office/drawing/2014/main" id="{950B3CF8-BCAD-487D-A0EB-0F031B9DFEB6}"/>
              </a:ext>
            </a:extLst>
          </p:cNvPr>
          <p:cNvSpPr>
            <a:spLocks noGrp="1"/>
          </p:cNvSpPr>
          <p:nvPr>
            <p:ph type="pic" sz="quarter" idx="63"/>
          </p:nvPr>
        </p:nvSpPr>
        <p:spPr>
          <a:xfrm>
            <a:off x="1207008" y="2841244"/>
            <a:ext cx="1179576" cy="1179576"/>
          </a:xfrm>
          <a:prstGeom prst="ellipse">
            <a:avLst/>
          </a:prstGeom>
          <a:ln>
            <a:solidFill>
              <a:schemeClr val="tx2"/>
            </a:solidFill>
          </a:ln>
        </p:spPr>
        <p:txBody>
          <a:bodyPr rtlCol="0" anchor="ctr" anchorCtr="0">
            <a:normAutofit/>
          </a:bodyPr>
          <a:lstStyle>
            <a:lvl1pPr marL="0" indent="0" algn="ctr">
              <a:buNone/>
              <a:defRPr sz="1400">
                <a:solidFill>
                  <a:schemeClr val="bg1"/>
                </a:solidFill>
              </a:defRPr>
            </a:lvl1pPr>
          </a:lstStyle>
          <a:p>
            <a:pPr rtl="0"/>
            <a:r>
              <a:rPr lang="en-GB" noProof="0"/>
              <a:t>Click icon to add picture</a:t>
            </a:r>
            <a:endParaRPr lang="en-GB" noProof="0" dirty="0"/>
          </a:p>
        </p:txBody>
      </p:sp>
      <p:sp>
        <p:nvSpPr>
          <p:cNvPr id="44" name="Text Placeholder 2">
            <a:extLst>
              <a:ext uri="{FF2B5EF4-FFF2-40B4-BE49-F238E27FC236}">
                <a16:creationId xmlns:a16="http://schemas.microsoft.com/office/drawing/2014/main" id="{A5B0328E-C8F6-40C1-8E47-5E04F8C378BC}"/>
              </a:ext>
            </a:extLst>
          </p:cNvPr>
          <p:cNvSpPr>
            <a:spLocks noGrp="1"/>
          </p:cNvSpPr>
          <p:nvPr>
            <p:ph type="body" idx="71" hasCustomPrompt="1"/>
          </p:nvPr>
        </p:nvSpPr>
        <p:spPr>
          <a:xfrm>
            <a:off x="6072016" y="3053492"/>
            <a:ext cx="1908000" cy="591259"/>
          </a:xfrm>
        </p:spPr>
        <p:txBody>
          <a:bodyPr lIns="0" tIns="0" rIns="0" bIns="0" rtlCol="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45" name="Text Placeholder 11">
            <a:extLst>
              <a:ext uri="{FF2B5EF4-FFF2-40B4-BE49-F238E27FC236}">
                <a16:creationId xmlns:a16="http://schemas.microsoft.com/office/drawing/2014/main" id="{FA001AE7-4E42-42A6-9347-729901FA288B}"/>
              </a:ext>
            </a:extLst>
          </p:cNvPr>
          <p:cNvSpPr>
            <a:spLocks noGrp="1"/>
          </p:cNvSpPr>
          <p:nvPr>
            <p:ph type="body" sz="quarter" idx="72"/>
          </p:nvPr>
        </p:nvSpPr>
        <p:spPr>
          <a:xfrm>
            <a:off x="6072016" y="3690725"/>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46" name="Picture Placeholder 10">
            <a:extLst>
              <a:ext uri="{FF2B5EF4-FFF2-40B4-BE49-F238E27FC236}">
                <a16:creationId xmlns:a16="http://schemas.microsoft.com/office/drawing/2014/main" id="{C3CA770E-AF5C-412A-8286-39C2516C33FB}"/>
              </a:ext>
            </a:extLst>
          </p:cNvPr>
          <p:cNvSpPr>
            <a:spLocks noGrp="1"/>
          </p:cNvSpPr>
          <p:nvPr>
            <p:ph type="pic" sz="quarter" idx="73"/>
          </p:nvPr>
        </p:nvSpPr>
        <p:spPr>
          <a:xfrm>
            <a:off x="4744851" y="2841244"/>
            <a:ext cx="1179576" cy="1179576"/>
          </a:xfrm>
          <a:prstGeom prst="ellipse">
            <a:avLst/>
          </a:prstGeom>
          <a:ln>
            <a:solidFill>
              <a:schemeClr val="tx2"/>
            </a:solidFill>
          </a:ln>
        </p:spPr>
        <p:txBody>
          <a:bodyPr rtlCol="0" anchor="ctr" anchorCtr="0">
            <a:normAutofit/>
          </a:bodyPr>
          <a:lstStyle>
            <a:lvl1pPr marL="0" indent="0" algn="ctr">
              <a:buNone/>
              <a:defRPr sz="1400">
                <a:solidFill>
                  <a:schemeClr val="bg1"/>
                </a:solidFill>
              </a:defRPr>
            </a:lvl1pPr>
          </a:lstStyle>
          <a:p>
            <a:pPr rtl="0"/>
            <a:r>
              <a:rPr lang="en-GB" noProof="0"/>
              <a:t>Click icon to add picture</a:t>
            </a:r>
            <a:endParaRPr lang="en-GB" noProof="0" dirty="0"/>
          </a:p>
        </p:txBody>
      </p:sp>
      <p:sp>
        <p:nvSpPr>
          <p:cNvPr id="50" name="Text Placeholder 2">
            <a:extLst>
              <a:ext uri="{FF2B5EF4-FFF2-40B4-BE49-F238E27FC236}">
                <a16:creationId xmlns:a16="http://schemas.microsoft.com/office/drawing/2014/main" id="{42536D59-8909-4D52-8F15-FBD7DDF9B649}"/>
              </a:ext>
            </a:extLst>
          </p:cNvPr>
          <p:cNvSpPr>
            <a:spLocks noGrp="1"/>
          </p:cNvSpPr>
          <p:nvPr>
            <p:ph type="body" idx="74" hasCustomPrompt="1"/>
          </p:nvPr>
        </p:nvSpPr>
        <p:spPr>
          <a:xfrm>
            <a:off x="9516223" y="3053492"/>
            <a:ext cx="1908000" cy="591259"/>
          </a:xfrm>
        </p:spPr>
        <p:txBody>
          <a:bodyPr lIns="0" tIns="0" rIns="0" bIns="0" rtlCol="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51" name="Text Placeholder 11">
            <a:extLst>
              <a:ext uri="{FF2B5EF4-FFF2-40B4-BE49-F238E27FC236}">
                <a16:creationId xmlns:a16="http://schemas.microsoft.com/office/drawing/2014/main" id="{2222413B-A6E3-48FA-8BD0-7B34247C7881}"/>
              </a:ext>
            </a:extLst>
          </p:cNvPr>
          <p:cNvSpPr>
            <a:spLocks noGrp="1"/>
          </p:cNvSpPr>
          <p:nvPr>
            <p:ph type="body" sz="quarter" idx="75"/>
          </p:nvPr>
        </p:nvSpPr>
        <p:spPr>
          <a:xfrm>
            <a:off x="9516223" y="3690725"/>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52" name="Picture Placeholder 10">
            <a:extLst>
              <a:ext uri="{FF2B5EF4-FFF2-40B4-BE49-F238E27FC236}">
                <a16:creationId xmlns:a16="http://schemas.microsoft.com/office/drawing/2014/main" id="{6F69DD81-BD33-4878-BE6B-E6252B0E4610}"/>
              </a:ext>
            </a:extLst>
          </p:cNvPr>
          <p:cNvSpPr>
            <a:spLocks noGrp="1"/>
          </p:cNvSpPr>
          <p:nvPr>
            <p:ph type="pic" sz="quarter" idx="76"/>
          </p:nvPr>
        </p:nvSpPr>
        <p:spPr>
          <a:xfrm>
            <a:off x="8189058" y="2841244"/>
            <a:ext cx="1179576" cy="1179576"/>
          </a:xfrm>
          <a:prstGeom prst="ellipse">
            <a:avLst/>
          </a:prstGeom>
          <a:ln>
            <a:solidFill>
              <a:schemeClr val="tx2"/>
            </a:solidFill>
          </a:ln>
        </p:spPr>
        <p:txBody>
          <a:bodyPr rtlCol="0" anchor="ctr" anchorCtr="0">
            <a:normAutofit/>
          </a:bodyPr>
          <a:lstStyle>
            <a:lvl1pPr marL="0" indent="0" algn="ctr">
              <a:buNone/>
              <a:defRPr sz="1400">
                <a:solidFill>
                  <a:schemeClr val="bg1"/>
                </a:solidFill>
              </a:defRPr>
            </a:lvl1pPr>
          </a:lstStyle>
          <a:p>
            <a:pPr rtl="0"/>
            <a:r>
              <a:rPr lang="en-GB" noProof="0"/>
              <a:t>Click icon to add picture</a:t>
            </a:r>
            <a:endParaRPr lang="en-GB" noProof="0" dirty="0"/>
          </a:p>
        </p:txBody>
      </p:sp>
      <p:sp>
        <p:nvSpPr>
          <p:cNvPr id="71" name="Text Placeholder 2">
            <a:extLst>
              <a:ext uri="{FF2B5EF4-FFF2-40B4-BE49-F238E27FC236}">
                <a16:creationId xmlns:a16="http://schemas.microsoft.com/office/drawing/2014/main" id="{F7F53399-AF88-4B19-8C26-1A63E023245D}"/>
              </a:ext>
            </a:extLst>
          </p:cNvPr>
          <p:cNvSpPr>
            <a:spLocks noGrp="1"/>
          </p:cNvSpPr>
          <p:nvPr>
            <p:ph type="body" idx="77" hasCustomPrompt="1"/>
          </p:nvPr>
        </p:nvSpPr>
        <p:spPr>
          <a:xfrm>
            <a:off x="2534173" y="4675444"/>
            <a:ext cx="1908000" cy="612438"/>
          </a:xfrm>
        </p:spPr>
        <p:txBody>
          <a:bodyPr lIns="0" tIns="0" rIns="0" bIns="0" rtlCol="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72" name="Text Placeholder 11">
            <a:extLst>
              <a:ext uri="{FF2B5EF4-FFF2-40B4-BE49-F238E27FC236}">
                <a16:creationId xmlns:a16="http://schemas.microsoft.com/office/drawing/2014/main" id="{CCEF4D60-F822-4C96-86FD-DE22EF496C76}"/>
              </a:ext>
            </a:extLst>
          </p:cNvPr>
          <p:cNvSpPr>
            <a:spLocks noGrp="1"/>
          </p:cNvSpPr>
          <p:nvPr>
            <p:ph type="body" sz="quarter" idx="78"/>
          </p:nvPr>
        </p:nvSpPr>
        <p:spPr>
          <a:xfrm>
            <a:off x="2534173" y="5333856"/>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73" name="Picture Placeholder 10">
            <a:extLst>
              <a:ext uri="{FF2B5EF4-FFF2-40B4-BE49-F238E27FC236}">
                <a16:creationId xmlns:a16="http://schemas.microsoft.com/office/drawing/2014/main" id="{B4A9AE49-2C61-49A9-BBAB-B10B7982EF05}"/>
              </a:ext>
            </a:extLst>
          </p:cNvPr>
          <p:cNvSpPr>
            <a:spLocks noGrp="1"/>
          </p:cNvSpPr>
          <p:nvPr>
            <p:ph type="pic" sz="quarter" idx="79"/>
          </p:nvPr>
        </p:nvSpPr>
        <p:spPr>
          <a:xfrm>
            <a:off x="1207008" y="4484375"/>
            <a:ext cx="1179576" cy="1179576"/>
          </a:xfrm>
          <a:prstGeom prst="ellipse">
            <a:avLst/>
          </a:prstGeom>
          <a:ln>
            <a:solidFill>
              <a:schemeClr val="tx2"/>
            </a:solidFill>
          </a:ln>
        </p:spPr>
        <p:txBody>
          <a:bodyPr rtlCol="0" anchor="ctr" anchorCtr="0">
            <a:normAutofit/>
          </a:bodyPr>
          <a:lstStyle>
            <a:lvl1pPr marL="0" indent="0" algn="ctr">
              <a:buNone/>
              <a:defRPr sz="1400">
                <a:solidFill>
                  <a:schemeClr val="bg1"/>
                </a:solidFill>
              </a:defRPr>
            </a:lvl1pPr>
          </a:lstStyle>
          <a:p>
            <a:pPr rtl="0"/>
            <a:r>
              <a:rPr lang="en-GB" noProof="0"/>
              <a:t>Click icon to add picture</a:t>
            </a:r>
            <a:endParaRPr lang="en-GB" noProof="0" dirty="0"/>
          </a:p>
        </p:txBody>
      </p:sp>
      <p:sp>
        <p:nvSpPr>
          <p:cNvPr id="74" name="Text Placeholder 2">
            <a:extLst>
              <a:ext uri="{FF2B5EF4-FFF2-40B4-BE49-F238E27FC236}">
                <a16:creationId xmlns:a16="http://schemas.microsoft.com/office/drawing/2014/main" id="{59FC5F10-BCA0-4110-AEDF-4A9729F7FDF3}"/>
              </a:ext>
            </a:extLst>
          </p:cNvPr>
          <p:cNvSpPr>
            <a:spLocks noGrp="1"/>
          </p:cNvSpPr>
          <p:nvPr>
            <p:ph type="body" idx="80" hasCustomPrompt="1"/>
          </p:nvPr>
        </p:nvSpPr>
        <p:spPr>
          <a:xfrm>
            <a:off x="6072016" y="4675444"/>
            <a:ext cx="1908000" cy="612438"/>
          </a:xfrm>
        </p:spPr>
        <p:txBody>
          <a:bodyPr lIns="0" tIns="0" rIns="0" bIns="0" rtlCol="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75" name="Text Placeholder 11">
            <a:extLst>
              <a:ext uri="{FF2B5EF4-FFF2-40B4-BE49-F238E27FC236}">
                <a16:creationId xmlns:a16="http://schemas.microsoft.com/office/drawing/2014/main" id="{D74DE44D-21EB-4B7D-A729-0564A65C12D5}"/>
              </a:ext>
            </a:extLst>
          </p:cNvPr>
          <p:cNvSpPr>
            <a:spLocks noGrp="1"/>
          </p:cNvSpPr>
          <p:nvPr>
            <p:ph type="body" sz="quarter" idx="81"/>
          </p:nvPr>
        </p:nvSpPr>
        <p:spPr>
          <a:xfrm>
            <a:off x="6072016" y="5333856"/>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76" name="Picture Placeholder 10">
            <a:extLst>
              <a:ext uri="{FF2B5EF4-FFF2-40B4-BE49-F238E27FC236}">
                <a16:creationId xmlns:a16="http://schemas.microsoft.com/office/drawing/2014/main" id="{9F70A0CC-AF4B-47BB-A8FA-067E7844751E}"/>
              </a:ext>
            </a:extLst>
          </p:cNvPr>
          <p:cNvSpPr>
            <a:spLocks noGrp="1"/>
          </p:cNvSpPr>
          <p:nvPr>
            <p:ph type="pic" sz="quarter" idx="82"/>
          </p:nvPr>
        </p:nvSpPr>
        <p:spPr>
          <a:xfrm>
            <a:off x="4744851" y="4484375"/>
            <a:ext cx="1179576" cy="1179576"/>
          </a:xfrm>
          <a:prstGeom prst="ellipse">
            <a:avLst/>
          </a:prstGeom>
          <a:ln>
            <a:solidFill>
              <a:schemeClr val="tx2"/>
            </a:solidFill>
          </a:ln>
        </p:spPr>
        <p:txBody>
          <a:bodyPr rtlCol="0" anchor="ctr" anchorCtr="0">
            <a:normAutofit/>
          </a:bodyPr>
          <a:lstStyle>
            <a:lvl1pPr marL="0" indent="0" algn="ctr">
              <a:buNone/>
              <a:defRPr sz="1400">
                <a:solidFill>
                  <a:schemeClr val="bg1"/>
                </a:solidFill>
              </a:defRPr>
            </a:lvl1pPr>
          </a:lstStyle>
          <a:p>
            <a:pPr rtl="0"/>
            <a:r>
              <a:rPr lang="en-GB" noProof="0"/>
              <a:t>Click icon to add picture</a:t>
            </a:r>
            <a:endParaRPr lang="en-GB" noProof="0" dirty="0"/>
          </a:p>
        </p:txBody>
      </p:sp>
      <p:sp>
        <p:nvSpPr>
          <p:cNvPr id="77" name="Text Placeholder 2">
            <a:extLst>
              <a:ext uri="{FF2B5EF4-FFF2-40B4-BE49-F238E27FC236}">
                <a16:creationId xmlns:a16="http://schemas.microsoft.com/office/drawing/2014/main" id="{9F607D0D-855E-4436-857B-20E66E881082}"/>
              </a:ext>
            </a:extLst>
          </p:cNvPr>
          <p:cNvSpPr>
            <a:spLocks noGrp="1"/>
          </p:cNvSpPr>
          <p:nvPr>
            <p:ph type="body" idx="83" hasCustomPrompt="1"/>
          </p:nvPr>
        </p:nvSpPr>
        <p:spPr>
          <a:xfrm>
            <a:off x="9516223" y="4675444"/>
            <a:ext cx="1908000" cy="612438"/>
          </a:xfrm>
        </p:spPr>
        <p:txBody>
          <a:bodyPr lIns="0" tIns="0" rIns="0" bIns="0" rtlCol="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78" name="Text Placeholder 11">
            <a:extLst>
              <a:ext uri="{FF2B5EF4-FFF2-40B4-BE49-F238E27FC236}">
                <a16:creationId xmlns:a16="http://schemas.microsoft.com/office/drawing/2014/main" id="{10099025-C128-45B2-90F6-5ABA8380C6C8}"/>
              </a:ext>
            </a:extLst>
          </p:cNvPr>
          <p:cNvSpPr>
            <a:spLocks noGrp="1"/>
          </p:cNvSpPr>
          <p:nvPr>
            <p:ph type="body" sz="quarter" idx="84"/>
          </p:nvPr>
        </p:nvSpPr>
        <p:spPr>
          <a:xfrm>
            <a:off x="9516223" y="5333856"/>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79" name="Picture Placeholder 10">
            <a:extLst>
              <a:ext uri="{FF2B5EF4-FFF2-40B4-BE49-F238E27FC236}">
                <a16:creationId xmlns:a16="http://schemas.microsoft.com/office/drawing/2014/main" id="{019F774E-7063-44F5-AE2D-146FCBD9B4C4}"/>
              </a:ext>
            </a:extLst>
          </p:cNvPr>
          <p:cNvSpPr>
            <a:spLocks noGrp="1"/>
          </p:cNvSpPr>
          <p:nvPr>
            <p:ph type="pic" sz="quarter" idx="85"/>
          </p:nvPr>
        </p:nvSpPr>
        <p:spPr>
          <a:xfrm>
            <a:off x="8189058" y="4484375"/>
            <a:ext cx="1179576" cy="1179576"/>
          </a:xfrm>
          <a:prstGeom prst="ellipse">
            <a:avLst/>
          </a:prstGeom>
          <a:ln>
            <a:solidFill>
              <a:schemeClr val="tx2"/>
            </a:solidFill>
          </a:ln>
        </p:spPr>
        <p:txBody>
          <a:bodyPr rtlCol="0" anchor="ctr" anchorCtr="0">
            <a:normAutofit/>
          </a:bodyPr>
          <a:lstStyle>
            <a:lvl1pPr marL="0" indent="0" algn="ctr">
              <a:buNone/>
              <a:defRPr sz="1400">
                <a:solidFill>
                  <a:schemeClr val="bg1"/>
                </a:solidFill>
              </a:defRPr>
            </a:lvl1pPr>
          </a:lstStyle>
          <a:p>
            <a:pPr rtl="0"/>
            <a:r>
              <a:rPr lang="en-GB" noProof="0"/>
              <a:t>Click icon to add picture</a:t>
            </a:r>
            <a:endParaRPr lang="en-GB" noProof="0" dirty="0"/>
          </a:p>
        </p:txBody>
      </p:sp>
      <p:sp>
        <p:nvSpPr>
          <p:cNvPr id="81" name="Picture Placeholder 11">
            <a:extLst>
              <a:ext uri="{FF2B5EF4-FFF2-40B4-BE49-F238E27FC236}">
                <a16:creationId xmlns:a16="http://schemas.microsoft.com/office/drawing/2014/main" id="{FA89EF75-E798-40D3-897E-2FAC5108B5A5}"/>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20969063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hart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43" name="Rectangle 42">
            <a:extLst>
              <a:ext uri="{FF2B5EF4-FFF2-40B4-BE49-F238E27FC236}">
                <a16:creationId xmlns:a16="http://schemas.microsoft.com/office/drawing/2014/main" id="{A4A87ED0-1555-4955-AB1F-016220F037D5}"/>
              </a:ext>
            </a:extLst>
          </p:cNvPr>
          <p:cNvSpPr/>
          <p:nvPr userDrawn="1"/>
        </p:nvSpPr>
        <p:spPr>
          <a:xfrm>
            <a:off x="0" y="-24971"/>
            <a:ext cx="12192000" cy="6857999"/>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2660904"/>
            <a:ext cx="12192000" cy="419709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F9AEF7F1-EA6C-45CA-A313-CBD5ED13B3B0}"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31" name="Text Placeholder 2">
            <a:extLst>
              <a:ext uri="{FF2B5EF4-FFF2-40B4-BE49-F238E27FC236}">
                <a16:creationId xmlns:a16="http://schemas.microsoft.com/office/drawing/2014/main" id="{E65875B3-5DCE-417D-9AF6-8A9319DAF12F}"/>
              </a:ext>
            </a:extLst>
          </p:cNvPr>
          <p:cNvSpPr>
            <a:spLocks noGrp="1"/>
          </p:cNvSpPr>
          <p:nvPr>
            <p:ph type="body" idx="60" hasCustomPrompt="1"/>
          </p:nvPr>
        </p:nvSpPr>
        <p:spPr>
          <a:xfrm>
            <a:off x="5389917" y="3744378"/>
            <a:ext cx="1908000" cy="280200"/>
          </a:xfrm>
        </p:spPr>
        <p:txBody>
          <a:bodyPr lIns="0" tIns="0" rIns="0" bIns="0" rtlCol="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2" name="Text Placeholder 11">
            <a:extLst>
              <a:ext uri="{FF2B5EF4-FFF2-40B4-BE49-F238E27FC236}">
                <a16:creationId xmlns:a16="http://schemas.microsoft.com/office/drawing/2014/main" id="{57610FCE-66D7-48F6-8133-2F14CEABF03C}"/>
              </a:ext>
            </a:extLst>
          </p:cNvPr>
          <p:cNvSpPr>
            <a:spLocks noGrp="1"/>
          </p:cNvSpPr>
          <p:nvPr>
            <p:ph type="body" sz="quarter" idx="61"/>
          </p:nvPr>
        </p:nvSpPr>
        <p:spPr>
          <a:xfrm>
            <a:off x="5389917" y="4070552"/>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44" name="Text Placeholder 2">
            <a:extLst>
              <a:ext uri="{FF2B5EF4-FFF2-40B4-BE49-F238E27FC236}">
                <a16:creationId xmlns:a16="http://schemas.microsoft.com/office/drawing/2014/main" id="{A5B0328E-C8F6-40C1-8E47-5E04F8C378BC}"/>
              </a:ext>
            </a:extLst>
          </p:cNvPr>
          <p:cNvSpPr>
            <a:spLocks noGrp="1"/>
          </p:cNvSpPr>
          <p:nvPr>
            <p:ph type="body" idx="71" hasCustomPrompt="1"/>
          </p:nvPr>
        </p:nvSpPr>
        <p:spPr>
          <a:xfrm>
            <a:off x="7424934" y="3744378"/>
            <a:ext cx="1908000" cy="280200"/>
          </a:xfrm>
        </p:spPr>
        <p:txBody>
          <a:bodyPr lIns="0" tIns="0" rIns="0" bIns="0" rtlCol="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45" name="Text Placeholder 11">
            <a:extLst>
              <a:ext uri="{FF2B5EF4-FFF2-40B4-BE49-F238E27FC236}">
                <a16:creationId xmlns:a16="http://schemas.microsoft.com/office/drawing/2014/main" id="{FA001AE7-4E42-42A6-9347-729901FA288B}"/>
              </a:ext>
            </a:extLst>
          </p:cNvPr>
          <p:cNvSpPr>
            <a:spLocks noGrp="1"/>
          </p:cNvSpPr>
          <p:nvPr>
            <p:ph type="body" sz="quarter" idx="72"/>
          </p:nvPr>
        </p:nvSpPr>
        <p:spPr>
          <a:xfrm>
            <a:off x="7424934" y="4070552"/>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50" name="Text Placeholder 2">
            <a:extLst>
              <a:ext uri="{FF2B5EF4-FFF2-40B4-BE49-F238E27FC236}">
                <a16:creationId xmlns:a16="http://schemas.microsoft.com/office/drawing/2014/main" id="{42536D59-8909-4D52-8F15-FBD7DDF9B649}"/>
              </a:ext>
            </a:extLst>
          </p:cNvPr>
          <p:cNvSpPr>
            <a:spLocks noGrp="1"/>
          </p:cNvSpPr>
          <p:nvPr>
            <p:ph type="body" idx="74" hasCustomPrompt="1"/>
          </p:nvPr>
        </p:nvSpPr>
        <p:spPr>
          <a:xfrm>
            <a:off x="9459951" y="3744378"/>
            <a:ext cx="1908000" cy="280200"/>
          </a:xfrm>
        </p:spPr>
        <p:txBody>
          <a:bodyPr lIns="0" tIns="0" rIns="0" bIns="0" rtlCol="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51" name="Text Placeholder 11">
            <a:extLst>
              <a:ext uri="{FF2B5EF4-FFF2-40B4-BE49-F238E27FC236}">
                <a16:creationId xmlns:a16="http://schemas.microsoft.com/office/drawing/2014/main" id="{2222413B-A6E3-48FA-8BD0-7B34247C7881}"/>
              </a:ext>
            </a:extLst>
          </p:cNvPr>
          <p:cNvSpPr>
            <a:spLocks noGrp="1"/>
          </p:cNvSpPr>
          <p:nvPr>
            <p:ph type="body" sz="quarter" idx="75"/>
          </p:nvPr>
        </p:nvSpPr>
        <p:spPr>
          <a:xfrm>
            <a:off x="9459951" y="4070552"/>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9" name="Text Placeholder 2">
            <a:extLst>
              <a:ext uri="{FF2B5EF4-FFF2-40B4-BE49-F238E27FC236}">
                <a16:creationId xmlns:a16="http://schemas.microsoft.com/office/drawing/2014/main" id="{4D76DCFE-3432-4A5F-955D-7561AB292330}"/>
              </a:ext>
            </a:extLst>
          </p:cNvPr>
          <p:cNvSpPr>
            <a:spLocks noGrp="1"/>
          </p:cNvSpPr>
          <p:nvPr>
            <p:ph type="body" idx="76" hasCustomPrompt="1"/>
          </p:nvPr>
        </p:nvSpPr>
        <p:spPr>
          <a:xfrm>
            <a:off x="5389917" y="4784422"/>
            <a:ext cx="1908000" cy="280200"/>
          </a:xfrm>
        </p:spPr>
        <p:txBody>
          <a:bodyPr lIns="0" tIns="0" rIns="0" bIns="0" rtlCol="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0" name="Text Placeholder 11">
            <a:extLst>
              <a:ext uri="{FF2B5EF4-FFF2-40B4-BE49-F238E27FC236}">
                <a16:creationId xmlns:a16="http://schemas.microsoft.com/office/drawing/2014/main" id="{11F291FA-EABF-4C0D-AF94-B7A47A81ECED}"/>
              </a:ext>
            </a:extLst>
          </p:cNvPr>
          <p:cNvSpPr>
            <a:spLocks noGrp="1"/>
          </p:cNvSpPr>
          <p:nvPr>
            <p:ph type="body" sz="quarter" idx="77"/>
          </p:nvPr>
        </p:nvSpPr>
        <p:spPr>
          <a:xfrm>
            <a:off x="5389917" y="5110596"/>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3" name="Text Placeholder 2">
            <a:extLst>
              <a:ext uri="{FF2B5EF4-FFF2-40B4-BE49-F238E27FC236}">
                <a16:creationId xmlns:a16="http://schemas.microsoft.com/office/drawing/2014/main" id="{922A983C-97ED-4D4F-90B9-78A07353BC8F}"/>
              </a:ext>
            </a:extLst>
          </p:cNvPr>
          <p:cNvSpPr>
            <a:spLocks noGrp="1"/>
          </p:cNvSpPr>
          <p:nvPr>
            <p:ph type="body" idx="78" hasCustomPrompt="1"/>
          </p:nvPr>
        </p:nvSpPr>
        <p:spPr>
          <a:xfrm>
            <a:off x="7424934" y="4784422"/>
            <a:ext cx="1908000" cy="280200"/>
          </a:xfrm>
        </p:spPr>
        <p:txBody>
          <a:bodyPr lIns="0" tIns="0" rIns="0" bIns="0" rtlCol="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5" name="Text Placeholder 11">
            <a:extLst>
              <a:ext uri="{FF2B5EF4-FFF2-40B4-BE49-F238E27FC236}">
                <a16:creationId xmlns:a16="http://schemas.microsoft.com/office/drawing/2014/main" id="{FD1E7350-7D86-49FC-8701-EE982A922CD1}"/>
              </a:ext>
            </a:extLst>
          </p:cNvPr>
          <p:cNvSpPr>
            <a:spLocks noGrp="1"/>
          </p:cNvSpPr>
          <p:nvPr>
            <p:ph type="body" sz="quarter" idx="79"/>
          </p:nvPr>
        </p:nvSpPr>
        <p:spPr>
          <a:xfrm>
            <a:off x="7424934" y="5110596"/>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6" name="Text Placeholder 2">
            <a:extLst>
              <a:ext uri="{FF2B5EF4-FFF2-40B4-BE49-F238E27FC236}">
                <a16:creationId xmlns:a16="http://schemas.microsoft.com/office/drawing/2014/main" id="{BD11603C-59B8-4FC2-97A6-FA9D7C86E67F}"/>
              </a:ext>
            </a:extLst>
          </p:cNvPr>
          <p:cNvSpPr>
            <a:spLocks noGrp="1"/>
          </p:cNvSpPr>
          <p:nvPr>
            <p:ph type="body" idx="80" hasCustomPrompt="1"/>
          </p:nvPr>
        </p:nvSpPr>
        <p:spPr>
          <a:xfrm>
            <a:off x="9459951" y="4784422"/>
            <a:ext cx="1908000" cy="280200"/>
          </a:xfrm>
        </p:spPr>
        <p:txBody>
          <a:bodyPr lIns="0" tIns="0" rIns="0" bIns="0" rtlCol="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7" name="Text Placeholder 11">
            <a:extLst>
              <a:ext uri="{FF2B5EF4-FFF2-40B4-BE49-F238E27FC236}">
                <a16:creationId xmlns:a16="http://schemas.microsoft.com/office/drawing/2014/main" id="{6E490732-5FB8-4E3E-9D69-E5406F92F7FB}"/>
              </a:ext>
            </a:extLst>
          </p:cNvPr>
          <p:cNvSpPr>
            <a:spLocks noGrp="1"/>
          </p:cNvSpPr>
          <p:nvPr>
            <p:ph type="body" sz="quarter" idx="81"/>
          </p:nvPr>
        </p:nvSpPr>
        <p:spPr>
          <a:xfrm>
            <a:off x="9459951" y="5110596"/>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9" name="Rectangle 8">
            <a:extLst>
              <a:ext uri="{FF2B5EF4-FFF2-40B4-BE49-F238E27FC236}">
                <a16:creationId xmlns:a16="http://schemas.microsoft.com/office/drawing/2014/main" id="{E86A0EC4-BC37-4FC9-9F26-E3C1334A4C34}"/>
              </a:ext>
            </a:extLst>
          </p:cNvPr>
          <p:cNvSpPr/>
          <p:nvPr userDrawn="1"/>
        </p:nvSpPr>
        <p:spPr>
          <a:xfrm>
            <a:off x="5381032" y="3305997"/>
            <a:ext cx="265176" cy="266400"/>
          </a:xfrm>
          <a:prstGeom prst="rect">
            <a:avLst/>
          </a:prstGeom>
          <a:solidFill>
            <a:srgbClr val="2146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38" name="Rectangle 37">
            <a:extLst>
              <a:ext uri="{FF2B5EF4-FFF2-40B4-BE49-F238E27FC236}">
                <a16:creationId xmlns:a16="http://schemas.microsoft.com/office/drawing/2014/main" id="{81BD5238-9183-4891-90FE-BFADE39D52EE}"/>
              </a:ext>
            </a:extLst>
          </p:cNvPr>
          <p:cNvSpPr/>
          <p:nvPr userDrawn="1"/>
        </p:nvSpPr>
        <p:spPr>
          <a:xfrm>
            <a:off x="7416049" y="3305997"/>
            <a:ext cx="265176" cy="266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39" name="Rectangle 38">
            <a:extLst>
              <a:ext uri="{FF2B5EF4-FFF2-40B4-BE49-F238E27FC236}">
                <a16:creationId xmlns:a16="http://schemas.microsoft.com/office/drawing/2014/main" id="{92B2D4CE-3326-4F5C-847C-7ADD21460FA5}"/>
              </a:ext>
            </a:extLst>
          </p:cNvPr>
          <p:cNvSpPr/>
          <p:nvPr userDrawn="1"/>
        </p:nvSpPr>
        <p:spPr>
          <a:xfrm>
            <a:off x="9451066" y="3305997"/>
            <a:ext cx="265176" cy="266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40" name="Rectangle 39">
            <a:extLst>
              <a:ext uri="{FF2B5EF4-FFF2-40B4-BE49-F238E27FC236}">
                <a16:creationId xmlns:a16="http://schemas.microsoft.com/office/drawing/2014/main" id="{CBFBD00C-155A-4E35-84F8-6154CA214B93}"/>
              </a:ext>
            </a:extLst>
          </p:cNvPr>
          <p:cNvSpPr/>
          <p:nvPr userDrawn="1"/>
        </p:nvSpPr>
        <p:spPr>
          <a:xfrm>
            <a:off x="5381032" y="4401622"/>
            <a:ext cx="265176" cy="26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41" name="Rectangle 40">
            <a:extLst>
              <a:ext uri="{FF2B5EF4-FFF2-40B4-BE49-F238E27FC236}">
                <a16:creationId xmlns:a16="http://schemas.microsoft.com/office/drawing/2014/main" id="{B80A9D06-023A-4BEC-A29D-DB94D1C5D09B}"/>
              </a:ext>
            </a:extLst>
          </p:cNvPr>
          <p:cNvSpPr/>
          <p:nvPr userDrawn="1"/>
        </p:nvSpPr>
        <p:spPr>
          <a:xfrm>
            <a:off x="7416049" y="4401622"/>
            <a:ext cx="265176" cy="2664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42" name="Rectangle 41">
            <a:extLst>
              <a:ext uri="{FF2B5EF4-FFF2-40B4-BE49-F238E27FC236}">
                <a16:creationId xmlns:a16="http://schemas.microsoft.com/office/drawing/2014/main" id="{B7783EDA-47B1-4EE9-9DF1-72DA4FBB6EBB}"/>
              </a:ext>
            </a:extLst>
          </p:cNvPr>
          <p:cNvSpPr/>
          <p:nvPr userDrawn="1"/>
        </p:nvSpPr>
        <p:spPr>
          <a:xfrm>
            <a:off x="9451066" y="4401622"/>
            <a:ext cx="265176" cy="266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12" name="Chart Placeholder 11">
            <a:extLst>
              <a:ext uri="{FF2B5EF4-FFF2-40B4-BE49-F238E27FC236}">
                <a16:creationId xmlns:a16="http://schemas.microsoft.com/office/drawing/2014/main" id="{0A6297C2-03D3-4827-8174-BFCF830BF105}"/>
              </a:ext>
            </a:extLst>
          </p:cNvPr>
          <p:cNvSpPr>
            <a:spLocks noGrp="1"/>
          </p:cNvSpPr>
          <p:nvPr>
            <p:ph type="chart" sz="quarter" idx="82"/>
          </p:nvPr>
        </p:nvSpPr>
        <p:spPr>
          <a:xfrm>
            <a:off x="839788" y="2039527"/>
            <a:ext cx="4110037" cy="3284948"/>
          </a:xfrm>
        </p:spPr>
        <p:txBody>
          <a:bodyPr rtlCol="0" anchor="ctr" anchorCtr="0">
            <a:normAutofit/>
          </a:bodyPr>
          <a:lstStyle>
            <a:lvl1pPr marL="0" indent="0" algn="ctr">
              <a:buNone/>
              <a:defRPr sz="1400"/>
            </a:lvl1pPr>
          </a:lstStyle>
          <a:p>
            <a:pPr rtl="0"/>
            <a:r>
              <a:rPr lang="en-GB" noProof="0"/>
              <a:t>Click icon to add chart</a:t>
            </a:r>
            <a:endParaRPr lang="en-GB" noProof="0" dirty="0"/>
          </a:p>
        </p:txBody>
      </p:sp>
      <p:sp>
        <p:nvSpPr>
          <p:cNvPr id="47" name="Picture Placeholder 11">
            <a:extLst>
              <a:ext uri="{FF2B5EF4-FFF2-40B4-BE49-F238E27FC236}">
                <a16:creationId xmlns:a16="http://schemas.microsoft.com/office/drawing/2014/main" id="{99F0FD6D-EAFC-4719-A178-145AF6E9077F}"/>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34683154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Text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6225329-2B3F-4E19-87FA-6CF5BB878D23}"/>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3" name="Rectangle 12">
            <a:extLst>
              <a:ext uri="{FF2B5EF4-FFF2-40B4-BE49-F238E27FC236}">
                <a16:creationId xmlns:a16="http://schemas.microsoft.com/office/drawing/2014/main" id="{3B142097-9D10-4804-A189-9D860F05AC59}"/>
              </a:ext>
            </a:extLst>
          </p:cNvPr>
          <p:cNvSpPr/>
          <p:nvPr userDrawn="1"/>
        </p:nvSpPr>
        <p:spPr>
          <a:xfrm>
            <a:off x="0" y="2807208"/>
            <a:ext cx="12192000" cy="4050792"/>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5" name="Date Placeholder 4">
            <a:extLst>
              <a:ext uri="{FF2B5EF4-FFF2-40B4-BE49-F238E27FC236}">
                <a16:creationId xmlns:a16="http://schemas.microsoft.com/office/drawing/2014/main" id="{C32F87FB-CCAF-450C-B1BC-067126CC6B11}"/>
              </a:ext>
            </a:extLst>
          </p:cNvPr>
          <p:cNvSpPr>
            <a:spLocks noGrp="1"/>
          </p:cNvSpPr>
          <p:nvPr>
            <p:ph type="dt" sz="half" idx="10"/>
          </p:nvPr>
        </p:nvSpPr>
        <p:spPr/>
        <p:txBody>
          <a:bodyPr rtlCol="0"/>
          <a:lstStyle/>
          <a:p>
            <a:pPr rtl="0"/>
            <a:fld id="{2ED69A3C-404C-42A0-9277-77E13BBF3448}" type="datetime1">
              <a:rPr lang="en-GB" noProof="0" smtClean="0"/>
              <a:t>09/07/2024</a:t>
            </a:fld>
            <a:endParaRPr lang="en-GB" noProof="0" dirty="0"/>
          </a:p>
        </p:txBody>
      </p:sp>
      <p:sp>
        <p:nvSpPr>
          <p:cNvPr id="6" name="Footer Placeholder 5">
            <a:extLst>
              <a:ext uri="{FF2B5EF4-FFF2-40B4-BE49-F238E27FC236}">
                <a16:creationId xmlns:a16="http://schemas.microsoft.com/office/drawing/2014/main" id="{5825AABB-EED6-4CD0-A5E2-A15FCDD4119F}"/>
              </a:ext>
            </a:extLst>
          </p:cNvPr>
          <p:cNvSpPr>
            <a:spLocks noGrp="1"/>
          </p:cNvSpPr>
          <p:nvPr>
            <p:ph type="ftr" sz="quarter" idx="11"/>
          </p:nvPr>
        </p:nvSpPr>
        <p:spPr/>
        <p:txBody>
          <a:bodyPr rtlCol="0"/>
          <a:lstStyle/>
          <a:p>
            <a:pPr rtl="0"/>
            <a:r>
              <a:rPr lang="en-GB" noProof="0" dirty="0"/>
              <a:t>ADD A FOOTER</a:t>
            </a:r>
          </a:p>
        </p:txBody>
      </p:sp>
      <p:sp>
        <p:nvSpPr>
          <p:cNvPr id="7" name="Slide Number Placeholder 6">
            <a:extLst>
              <a:ext uri="{FF2B5EF4-FFF2-40B4-BE49-F238E27FC236}">
                <a16:creationId xmlns:a16="http://schemas.microsoft.com/office/drawing/2014/main" id="{5912491C-7FC6-4C1F-9912-4584E8CAA8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0" name="Text Placeholder 2">
            <a:extLst>
              <a:ext uri="{FF2B5EF4-FFF2-40B4-BE49-F238E27FC236}">
                <a16:creationId xmlns:a16="http://schemas.microsoft.com/office/drawing/2014/main" id="{697FFDD0-A08E-4CF1-A48B-295DE8087177}"/>
              </a:ext>
            </a:extLst>
          </p:cNvPr>
          <p:cNvSpPr>
            <a:spLocks noGrp="1"/>
          </p:cNvSpPr>
          <p:nvPr>
            <p:ph type="body" idx="1"/>
          </p:nvPr>
        </p:nvSpPr>
        <p:spPr>
          <a:xfrm>
            <a:off x="831850" y="4096261"/>
            <a:ext cx="4927266" cy="1654052"/>
          </a:xfrm>
        </p:spPr>
        <p:txBody>
          <a:bodyPr lIns="0" tIns="0" rIns="0" bIns="0" rtlCol="0">
            <a:normAutofit/>
          </a:bodyPr>
          <a:lstStyle>
            <a:lvl1pPr marL="216000" indent="-216000">
              <a:spcBef>
                <a:spcPts val="600"/>
              </a:spcBef>
              <a:buClr>
                <a:schemeClr val="bg1">
                  <a:lumMod val="50000"/>
                </a:schemeClr>
              </a:buClr>
              <a:buFont typeface="Arial" panose="020B0604020202020204" pitchFamily="34" charset="0"/>
              <a:buChar char="•"/>
              <a:defRPr sz="17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11" name="Title 1">
            <a:extLst>
              <a:ext uri="{FF2B5EF4-FFF2-40B4-BE49-F238E27FC236}">
                <a16:creationId xmlns:a16="http://schemas.microsoft.com/office/drawing/2014/main" id="{ED7430E2-DDF4-4D72-AF97-86B66F119B62}"/>
              </a:ext>
            </a:extLst>
          </p:cNvPr>
          <p:cNvSpPr>
            <a:spLocks noGrp="1"/>
          </p:cNvSpPr>
          <p:nvPr>
            <p:ph type="title"/>
          </p:nvPr>
        </p:nvSpPr>
        <p:spPr>
          <a:xfrm>
            <a:off x="838200" y="3324399"/>
            <a:ext cx="10515600" cy="636340"/>
          </a:xfrm>
        </p:spPr>
        <p:txBody>
          <a:bodyPr lIns="0" tIns="0" rIns="0" bIns="0" rtlCol="0"/>
          <a:lstStyle>
            <a:lvl1pPr>
              <a:defRPr b="1"/>
            </a:lvl1pPr>
          </a:lstStyle>
          <a:p>
            <a:pPr rtl="0"/>
            <a:r>
              <a:rPr lang="en-GB" noProof="0"/>
              <a:t>Click to edit Master title style</a:t>
            </a:r>
            <a:endParaRPr lang="en-GB" noProof="0" dirty="0"/>
          </a:p>
        </p:txBody>
      </p:sp>
      <p:sp>
        <p:nvSpPr>
          <p:cNvPr id="14" name="Text Placeholder 2">
            <a:extLst>
              <a:ext uri="{FF2B5EF4-FFF2-40B4-BE49-F238E27FC236}">
                <a16:creationId xmlns:a16="http://schemas.microsoft.com/office/drawing/2014/main" id="{A46E1E0F-4E59-4E81-9D45-686A3E2B32EC}"/>
              </a:ext>
            </a:extLst>
          </p:cNvPr>
          <p:cNvSpPr>
            <a:spLocks noGrp="1"/>
          </p:cNvSpPr>
          <p:nvPr>
            <p:ph type="body" idx="14"/>
          </p:nvPr>
        </p:nvSpPr>
        <p:spPr>
          <a:xfrm>
            <a:off x="6424947" y="4096261"/>
            <a:ext cx="4927266" cy="1654052"/>
          </a:xfrm>
        </p:spPr>
        <p:txBody>
          <a:bodyPr lIns="0" tIns="0" rIns="0" bIns="0" rtlCol="0">
            <a:normAutofit/>
          </a:bodyPr>
          <a:lstStyle>
            <a:lvl1pPr marL="216000" indent="-216000">
              <a:spcBef>
                <a:spcPts val="600"/>
              </a:spcBef>
              <a:buClr>
                <a:schemeClr val="bg1">
                  <a:lumMod val="50000"/>
                </a:schemeClr>
              </a:buClr>
              <a:buFont typeface="Arial" panose="020B0604020202020204" pitchFamily="34" charset="0"/>
              <a:buChar char="•"/>
              <a:defRPr sz="17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15" name="Picture Placeholder 11">
            <a:extLst>
              <a:ext uri="{FF2B5EF4-FFF2-40B4-BE49-F238E27FC236}">
                <a16:creationId xmlns:a16="http://schemas.microsoft.com/office/drawing/2014/main" id="{1C431EA9-1FA6-4AB8-B683-837876623C19}"/>
              </a:ext>
            </a:extLst>
          </p:cNvPr>
          <p:cNvSpPr>
            <a:spLocks noGrp="1"/>
          </p:cNvSpPr>
          <p:nvPr>
            <p:ph type="pic" sz="quarter" idx="50"/>
          </p:nvPr>
        </p:nvSpPr>
        <p:spPr>
          <a:xfrm>
            <a:off x="831850"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33887147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hanks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0" y="0"/>
            <a:ext cx="658368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3CF7F729-1298-4F0B-B725-EFAD88305BF0}"/>
              </a:ext>
            </a:extLst>
          </p:cNvPr>
          <p:cNvSpPr>
            <a:spLocks noGrp="1"/>
          </p:cNvSpPr>
          <p:nvPr>
            <p:ph type="title" hasCustomPrompt="1"/>
          </p:nvPr>
        </p:nvSpPr>
        <p:spPr>
          <a:xfrm>
            <a:off x="825458" y="1514007"/>
            <a:ext cx="4585780" cy="1091078"/>
          </a:xfrm>
        </p:spPr>
        <p:txBody>
          <a:bodyPr lIns="0" tIns="0" rIns="0" bIns="0" rtlCol="0" anchor="b" anchorCtr="0">
            <a:noAutofit/>
          </a:bodyPr>
          <a:lstStyle>
            <a:lvl1pPr>
              <a:defRPr sz="5500"/>
            </a:lvl1pPr>
          </a:lstStyle>
          <a:p>
            <a:pPr rtl="0"/>
            <a:r>
              <a:rPr lang="en-GB" noProof="0" dirty="0"/>
              <a:t>Thank you!</a:t>
            </a:r>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rtlCol="0"/>
          <a:lstStyle/>
          <a:p>
            <a:pPr rtl="0"/>
            <a:fld id="{1DCE0BE2-91A0-4D12-BAB2-7D48DE5F2326}" type="datetime1">
              <a:rPr lang="en-GB" noProof="0" smtClean="0"/>
              <a:t>09/07/2024</a:t>
            </a:fld>
            <a:endParaRPr lang="en-GB"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rtlCol="0"/>
          <a:lstStyle/>
          <a:p>
            <a:pPr rtl="0"/>
            <a:r>
              <a:rPr lang="en-GB"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3" name="Picture Placeholder 11">
            <a:extLst>
              <a:ext uri="{FF2B5EF4-FFF2-40B4-BE49-F238E27FC236}">
                <a16:creationId xmlns:a16="http://schemas.microsoft.com/office/drawing/2014/main" id="{3A35B9E4-40D9-41FE-A3DD-5A314E6E0B1C}"/>
              </a:ext>
            </a:extLst>
          </p:cNvPr>
          <p:cNvSpPr>
            <a:spLocks noGrp="1"/>
          </p:cNvSpPr>
          <p:nvPr>
            <p:ph type="pic" sz="quarter" idx="14"/>
          </p:nvPr>
        </p:nvSpPr>
        <p:spPr>
          <a:xfrm>
            <a:off x="831850" y="851603"/>
            <a:ext cx="2386800" cy="486000"/>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
        <p:nvSpPr>
          <p:cNvPr id="12" name="Text Placeholder 3">
            <a:extLst>
              <a:ext uri="{FF2B5EF4-FFF2-40B4-BE49-F238E27FC236}">
                <a16:creationId xmlns:a16="http://schemas.microsoft.com/office/drawing/2014/main" id="{F1815864-FC8F-40F2-AB2F-2E8B29A59E1C}"/>
              </a:ext>
            </a:extLst>
          </p:cNvPr>
          <p:cNvSpPr>
            <a:spLocks noGrp="1"/>
          </p:cNvSpPr>
          <p:nvPr>
            <p:ph type="body" sz="quarter" idx="15" hasCustomPrompt="1"/>
          </p:nvPr>
        </p:nvSpPr>
        <p:spPr>
          <a:xfrm>
            <a:off x="825335" y="3132086"/>
            <a:ext cx="4586288" cy="509472"/>
          </a:xfrm>
        </p:spPr>
        <p:txBody>
          <a:bodyPr lIns="0" tIns="0" rIns="0" bIns="0" rtlCol="0">
            <a:noAutofit/>
          </a:bodyPr>
          <a:lstStyle>
            <a:lvl1pPr marL="0" indent="0">
              <a:buNone/>
              <a:defRPr sz="3600" b="1">
                <a:solidFill>
                  <a:schemeClr val="bg2"/>
                </a:solidFill>
                <a:latin typeface="+mj-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Allan </a:t>
            </a:r>
            <a:r>
              <a:rPr lang="en-GB" noProof="0" dirty="0" err="1"/>
              <a:t>Mattsson</a:t>
            </a:r>
            <a:endParaRPr lang="en-GB" noProof="0" dirty="0"/>
          </a:p>
        </p:txBody>
      </p:sp>
      <p:sp>
        <p:nvSpPr>
          <p:cNvPr id="14" name="Text Placeholder 3">
            <a:extLst>
              <a:ext uri="{FF2B5EF4-FFF2-40B4-BE49-F238E27FC236}">
                <a16:creationId xmlns:a16="http://schemas.microsoft.com/office/drawing/2014/main" id="{EF892DC1-71DA-42B0-9222-A94944D56D86}"/>
              </a:ext>
            </a:extLst>
          </p:cNvPr>
          <p:cNvSpPr>
            <a:spLocks noGrp="1"/>
          </p:cNvSpPr>
          <p:nvPr>
            <p:ph type="body" sz="quarter" idx="16" hasCustomPrompt="1"/>
          </p:nvPr>
        </p:nvSpPr>
        <p:spPr>
          <a:xfrm>
            <a:off x="831850" y="3703834"/>
            <a:ext cx="4586288" cy="230941"/>
          </a:xfrm>
        </p:spPr>
        <p:txBody>
          <a:bodyPr lIns="0" tIns="0" rIns="0" bIns="0" rtlCol="0">
            <a:noAutofit/>
          </a:bodyPr>
          <a:lstStyle>
            <a:lvl1pPr marL="0" indent="0">
              <a:buNone/>
              <a:defRPr sz="1700" b="1">
                <a:solidFill>
                  <a:schemeClr val="bg2"/>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Phone number:</a:t>
            </a:r>
          </a:p>
        </p:txBody>
      </p:sp>
      <p:sp>
        <p:nvSpPr>
          <p:cNvPr id="15" name="Text Placeholder 3">
            <a:extLst>
              <a:ext uri="{FF2B5EF4-FFF2-40B4-BE49-F238E27FC236}">
                <a16:creationId xmlns:a16="http://schemas.microsoft.com/office/drawing/2014/main" id="{0717FFFD-9D64-40AB-9C05-B5348E9B83FE}"/>
              </a:ext>
            </a:extLst>
          </p:cNvPr>
          <p:cNvSpPr>
            <a:spLocks noGrp="1"/>
          </p:cNvSpPr>
          <p:nvPr>
            <p:ph type="body" sz="quarter" idx="17" hasCustomPrompt="1"/>
          </p:nvPr>
        </p:nvSpPr>
        <p:spPr>
          <a:xfrm>
            <a:off x="824950" y="3946707"/>
            <a:ext cx="4586288" cy="290167"/>
          </a:xfrm>
        </p:spPr>
        <p:txBody>
          <a:bodyPr lIns="0" tIns="0" rIns="0" bIns="0" rtlCol="0">
            <a:noAutofit/>
          </a:bodyPr>
          <a:lstStyle>
            <a:lvl1pPr marL="0" indent="0">
              <a:buNone/>
              <a:defRPr sz="2800" b="0">
                <a:solidFill>
                  <a:schemeClr val="bg1"/>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2085550183</a:t>
            </a:r>
          </a:p>
        </p:txBody>
      </p:sp>
      <p:sp>
        <p:nvSpPr>
          <p:cNvPr id="16" name="Text Placeholder 3">
            <a:extLst>
              <a:ext uri="{FF2B5EF4-FFF2-40B4-BE49-F238E27FC236}">
                <a16:creationId xmlns:a16="http://schemas.microsoft.com/office/drawing/2014/main" id="{FD85ADCA-D658-49E9-B312-5F5BFFDF252B}"/>
              </a:ext>
            </a:extLst>
          </p:cNvPr>
          <p:cNvSpPr>
            <a:spLocks noGrp="1"/>
          </p:cNvSpPr>
          <p:nvPr>
            <p:ph type="body" sz="quarter" idx="18" hasCustomPrompt="1"/>
          </p:nvPr>
        </p:nvSpPr>
        <p:spPr>
          <a:xfrm>
            <a:off x="838750" y="4423954"/>
            <a:ext cx="4586288" cy="230941"/>
          </a:xfrm>
        </p:spPr>
        <p:txBody>
          <a:bodyPr lIns="0" tIns="0" rIns="0" bIns="0" rtlCol="0">
            <a:noAutofit/>
          </a:bodyPr>
          <a:lstStyle>
            <a:lvl1pPr marL="0" indent="0">
              <a:buNone/>
              <a:defRPr sz="1700" b="1">
                <a:solidFill>
                  <a:schemeClr val="bg2"/>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Email address:</a:t>
            </a:r>
          </a:p>
        </p:txBody>
      </p:sp>
      <p:sp>
        <p:nvSpPr>
          <p:cNvPr id="17" name="Text Placeholder 3">
            <a:extLst>
              <a:ext uri="{FF2B5EF4-FFF2-40B4-BE49-F238E27FC236}">
                <a16:creationId xmlns:a16="http://schemas.microsoft.com/office/drawing/2014/main" id="{D200E180-BBC5-45C4-B9FE-291D676739E2}"/>
              </a:ext>
            </a:extLst>
          </p:cNvPr>
          <p:cNvSpPr>
            <a:spLocks noGrp="1"/>
          </p:cNvSpPr>
          <p:nvPr>
            <p:ph type="body" sz="quarter" idx="19" hasCustomPrompt="1"/>
          </p:nvPr>
        </p:nvSpPr>
        <p:spPr>
          <a:xfrm>
            <a:off x="831850" y="4650785"/>
            <a:ext cx="4586288" cy="364479"/>
          </a:xfrm>
        </p:spPr>
        <p:txBody>
          <a:bodyPr lIns="0" tIns="0" rIns="0" bIns="0" rtlCol="0">
            <a:noAutofit/>
          </a:bodyPr>
          <a:lstStyle>
            <a:lvl1pPr marL="0" indent="0">
              <a:buNone/>
              <a:defRPr sz="2800" b="0">
                <a:solidFill>
                  <a:schemeClr val="bg1"/>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alaan@fineartschool.net</a:t>
            </a:r>
          </a:p>
        </p:txBody>
      </p:sp>
      <p:sp>
        <p:nvSpPr>
          <p:cNvPr id="18" name="Text Placeholder 3">
            <a:extLst>
              <a:ext uri="{FF2B5EF4-FFF2-40B4-BE49-F238E27FC236}">
                <a16:creationId xmlns:a16="http://schemas.microsoft.com/office/drawing/2014/main" id="{5E52E9F4-4D2A-4D77-A34F-A611634DDD9F}"/>
              </a:ext>
            </a:extLst>
          </p:cNvPr>
          <p:cNvSpPr>
            <a:spLocks noGrp="1"/>
          </p:cNvSpPr>
          <p:nvPr>
            <p:ph type="body" sz="quarter" idx="20" hasCustomPrompt="1"/>
          </p:nvPr>
        </p:nvSpPr>
        <p:spPr>
          <a:xfrm>
            <a:off x="831850" y="5153025"/>
            <a:ext cx="4586288" cy="230941"/>
          </a:xfrm>
        </p:spPr>
        <p:txBody>
          <a:bodyPr lIns="0" tIns="0" rIns="0" bIns="0" rtlCol="0">
            <a:noAutofit/>
          </a:bodyPr>
          <a:lstStyle>
            <a:lvl1pPr marL="0" indent="0">
              <a:buNone/>
              <a:defRPr sz="1700" b="1">
                <a:solidFill>
                  <a:schemeClr val="bg2"/>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Website:</a:t>
            </a:r>
          </a:p>
        </p:txBody>
      </p:sp>
      <p:sp>
        <p:nvSpPr>
          <p:cNvPr id="19" name="Text Placeholder 3">
            <a:extLst>
              <a:ext uri="{FF2B5EF4-FFF2-40B4-BE49-F238E27FC236}">
                <a16:creationId xmlns:a16="http://schemas.microsoft.com/office/drawing/2014/main" id="{A0CC1407-FB5D-49EA-B205-A8DD06DF0218}"/>
              </a:ext>
            </a:extLst>
          </p:cNvPr>
          <p:cNvSpPr>
            <a:spLocks noGrp="1"/>
          </p:cNvSpPr>
          <p:nvPr>
            <p:ph type="body" sz="quarter" idx="21" hasCustomPrompt="1"/>
          </p:nvPr>
        </p:nvSpPr>
        <p:spPr>
          <a:xfrm>
            <a:off x="824950" y="5363814"/>
            <a:ext cx="4586288" cy="364479"/>
          </a:xfrm>
        </p:spPr>
        <p:txBody>
          <a:bodyPr lIns="0" tIns="0" rIns="0" bIns="0" rtlCol="0">
            <a:noAutofit/>
          </a:bodyPr>
          <a:lstStyle>
            <a:lvl1pPr marL="0" indent="0">
              <a:buNone/>
              <a:defRPr sz="2800" b="0">
                <a:solidFill>
                  <a:schemeClr val="bg1"/>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www.fineartschool.net</a:t>
            </a:r>
          </a:p>
        </p:txBody>
      </p:sp>
    </p:spTree>
    <p:extLst>
      <p:ext uri="{BB962C8B-B14F-4D97-AF65-F5344CB8AC3E}">
        <p14:creationId xmlns:p14="http://schemas.microsoft.com/office/powerpoint/2010/main" val="10267576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ppendix Section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6225329-2B3F-4E19-87FA-6CF5BB878D23}"/>
              </a:ext>
            </a:extLst>
          </p:cNvPr>
          <p:cNvSpPr/>
          <p:nvPr userDrawn="1"/>
        </p:nvSpPr>
        <p:spPr>
          <a:xfrm>
            <a:off x="0" y="0"/>
            <a:ext cx="12192000" cy="6858000"/>
          </a:xfrm>
          <a:prstGeom prst="rect">
            <a:avLst/>
          </a:prstGeom>
          <a:blipFill>
            <a:blip r:embed="rId2"/>
            <a:srcRect/>
            <a:stretch>
              <a:fillRect l="-1" r="-3288" b="-329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5" name="Rectangle 14">
            <a:extLst>
              <a:ext uri="{FF2B5EF4-FFF2-40B4-BE49-F238E27FC236}">
                <a16:creationId xmlns:a16="http://schemas.microsoft.com/office/drawing/2014/main" id="{65E2087C-0B0E-4369-B682-3BD45618E7AC}"/>
              </a:ext>
            </a:extLst>
          </p:cNvPr>
          <p:cNvSpPr/>
          <p:nvPr userDrawn="1"/>
        </p:nvSpPr>
        <p:spPr>
          <a:xfrm>
            <a:off x="0" y="0"/>
            <a:ext cx="12192000"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9" name="Rectangle 8">
            <a:extLst>
              <a:ext uri="{FF2B5EF4-FFF2-40B4-BE49-F238E27FC236}">
                <a16:creationId xmlns:a16="http://schemas.microsoft.com/office/drawing/2014/main" id="{6F35480A-D762-4968-B35D-F8EBD1135B65}"/>
              </a:ext>
            </a:extLst>
          </p:cNvPr>
          <p:cNvSpPr/>
          <p:nvPr userDrawn="1"/>
        </p:nvSpPr>
        <p:spPr>
          <a:xfrm>
            <a:off x="0" y="4498848"/>
            <a:ext cx="12192000" cy="235915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1F7FF6A3-D40E-4089-92AF-A2DB4994946A}"/>
              </a:ext>
            </a:extLst>
          </p:cNvPr>
          <p:cNvSpPr>
            <a:spLocks noGrp="1"/>
          </p:cNvSpPr>
          <p:nvPr>
            <p:ph type="title"/>
          </p:nvPr>
        </p:nvSpPr>
        <p:spPr>
          <a:xfrm>
            <a:off x="838200" y="5291317"/>
            <a:ext cx="10515600" cy="636340"/>
          </a:xfrm>
        </p:spPr>
        <p:txBody>
          <a:bodyPr lIns="0" tIns="0" rIns="0" bIns="0" rtlCol="0"/>
          <a:lstStyle>
            <a:lvl1pPr algn="ctr">
              <a:defRPr b="1"/>
            </a:lvl1pPr>
          </a:lstStyle>
          <a:p>
            <a:pPr rtl="0"/>
            <a:r>
              <a:rPr lang="en-GB" noProof="0"/>
              <a:t>Click to edit Master title style</a:t>
            </a:r>
            <a:endParaRPr lang="en-GB" noProof="0" dirty="0"/>
          </a:p>
        </p:txBody>
      </p:sp>
      <p:sp>
        <p:nvSpPr>
          <p:cNvPr id="5" name="Date Placeholder 4">
            <a:extLst>
              <a:ext uri="{FF2B5EF4-FFF2-40B4-BE49-F238E27FC236}">
                <a16:creationId xmlns:a16="http://schemas.microsoft.com/office/drawing/2014/main" id="{C32F87FB-CCAF-450C-B1BC-067126CC6B11}"/>
              </a:ext>
            </a:extLst>
          </p:cNvPr>
          <p:cNvSpPr>
            <a:spLocks noGrp="1"/>
          </p:cNvSpPr>
          <p:nvPr>
            <p:ph type="dt" sz="half" idx="10"/>
          </p:nvPr>
        </p:nvSpPr>
        <p:spPr/>
        <p:txBody>
          <a:bodyPr rtlCol="0"/>
          <a:lstStyle/>
          <a:p>
            <a:pPr rtl="0"/>
            <a:fld id="{C7CE7625-35D1-45C7-BA15-98B74631BF8B}" type="datetime1">
              <a:rPr lang="en-GB" noProof="0" smtClean="0"/>
              <a:t>09/07/2024</a:t>
            </a:fld>
            <a:endParaRPr lang="en-GB" noProof="0" dirty="0"/>
          </a:p>
        </p:txBody>
      </p:sp>
      <p:sp>
        <p:nvSpPr>
          <p:cNvPr id="6" name="Footer Placeholder 5">
            <a:extLst>
              <a:ext uri="{FF2B5EF4-FFF2-40B4-BE49-F238E27FC236}">
                <a16:creationId xmlns:a16="http://schemas.microsoft.com/office/drawing/2014/main" id="{5825AABB-EED6-4CD0-A5E2-A15FCDD4119F}"/>
              </a:ext>
            </a:extLst>
          </p:cNvPr>
          <p:cNvSpPr>
            <a:spLocks noGrp="1"/>
          </p:cNvSpPr>
          <p:nvPr>
            <p:ph type="ftr" sz="quarter" idx="11"/>
          </p:nvPr>
        </p:nvSpPr>
        <p:spPr/>
        <p:txBody>
          <a:bodyPr rtlCol="0"/>
          <a:lstStyle/>
          <a:p>
            <a:pPr rtl="0"/>
            <a:r>
              <a:rPr lang="en-GB" noProof="0" dirty="0"/>
              <a:t>ADD A FOOTER</a:t>
            </a:r>
          </a:p>
        </p:txBody>
      </p:sp>
      <p:sp>
        <p:nvSpPr>
          <p:cNvPr id="7" name="Slide Number Placeholder 6">
            <a:extLst>
              <a:ext uri="{FF2B5EF4-FFF2-40B4-BE49-F238E27FC236}">
                <a16:creationId xmlns:a16="http://schemas.microsoft.com/office/drawing/2014/main" id="{5912491C-7FC6-4C1F-9912-4584E8CAA8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4" name="Picture Placeholder 11">
            <a:extLst>
              <a:ext uri="{FF2B5EF4-FFF2-40B4-BE49-F238E27FC236}">
                <a16:creationId xmlns:a16="http://schemas.microsoft.com/office/drawing/2014/main" id="{B21449DB-6E23-41CB-AD61-C3F2044E825A}"/>
              </a:ext>
            </a:extLst>
          </p:cNvPr>
          <p:cNvSpPr>
            <a:spLocks noGrp="1"/>
          </p:cNvSpPr>
          <p:nvPr>
            <p:ph type="pic" sz="quarter" idx="50"/>
          </p:nvPr>
        </p:nvSpPr>
        <p:spPr>
          <a:xfrm>
            <a:off x="5126736"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2477061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stimonials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3" name="Rectangle 32">
            <a:extLst>
              <a:ext uri="{FF2B5EF4-FFF2-40B4-BE49-F238E27FC236}">
                <a16:creationId xmlns:a16="http://schemas.microsoft.com/office/drawing/2014/main" id="{5160F428-57C5-4F3D-A940-BE104D4E7EB6}"/>
              </a:ext>
            </a:extLst>
          </p:cNvPr>
          <p:cNvSpPr/>
          <p:nvPr userDrawn="1"/>
        </p:nvSpPr>
        <p:spPr>
          <a:xfrm>
            <a:off x="0" y="0"/>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541262"/>
            <a:ext cx="12192000" cy="3316737"/>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CD9B0E51-7711-412D-9683-BF86B29B554A}"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31" name="Text Placeholder 2">
            <a:extLst>
              <a:ext uri="{FF2B5EF4-FFF2-40B4-BE49-F238E27FC236}">
                <a16:creationId xmlns:a16="http://schemas.microsoft.com/office/drawing/2014/main" id="{E65875B3-5DCE-417D-9AF6-8A9319DAF12F}"/>
              </a:ext>
            </a:extLst>
          </p:cNvPr>
          <p:cNvSpPr>
            <a:spLocks noGrp="1"/>
          </p:cNvSpPr>
          <p:nvPr>
            <p:ph type="body" idx="60" hasCustomPrompt="1"/>
          </p:nvPr>
        </p:nvSpPr>
        <p:spPr>
          <a:xfrm>
            <a:off x="2742719" y="2572232"/>
            <a:ext cx="1908000" cy="591259"/>
          </a:xfrm>
        </p:spPr>
        <p:txBody>
          <a:bodyPr lIns="0" tIns="0" rIns="0" bIns="0" rtlCol="0" anchor="b">
            <a:normAutofit/>
          </a:bodyPr>
          <a:lstStyle>
            <a:lvl1pPr marL="0" indent="0" algn="l">
              <a:buFont typeface="Arial" panose="020B0604020202020204" pitchFamily="34" charse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2" name="Text Placeholder 11">
            <a:extLst>
              <a:ext uri="{FF2B5EF4-FFF2-40B4-BE49-F238E27FC236}">
                <a16:creationId xmlns:a16="http://schemas.microsoft.com/office/drawing/2014/main" id="{57610FCE-66D7-48F6-8133-2F14CEABF03C}"/>
              </a:ext>
            </a:extLst>
          </p:cNvPr>
          <p:cNvSpPr>
            <a:spLocks noGrp="1"/>
          </p:cNvSpPr>
          <p:nvPr>
            <p:ph type="body" sz="quarter" idx="61"/>
          </p:nvPr>
        </p:nvSpPr>
        <p:spPr>
          <a:xfrm>
            <a:off x="2742719" y="3209465"/>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4" name="Picture Placeholder 10">
            <a:extLst>
              <a:ext uri="{FF2B5EF4-FFF2-40B4-BE49-F238E27FC236}">
                <a16:creationId xmlns:a16="http://schemas.microsoft.com/office/drawing/2014/main" id="{950B3CF8-BCAD-487D-A0EB-0F031B9DFEB6}"/>
              </a:ext>
            </a:extLst>
          </p:cNvPr>
          <p:cNvSpPr>
            <a:spLocks noGrp="1"/>
          </p:cNvSpPr>
          <p:nvPr>
            <p:ph type="pic" sz="quarter" idx="63"/>
          </p:nvPr>
        </p:nvSpPr>
        <p:spPr>
          <a:xfrm>
            <a:off x="1030546" y="2440194"/>
            <a:ext cx="1389888" cy="1389888"/>
          </a:xfrm>
          <a:prstGeom prst="ellipse">
            <a:avLst/>
          </a:prstGeom>
          <a:ln>
            <a:solidFill>
              <a:schemeClr val="bg2"/>
            </a:solidFill>
          </a:ln>
        </p:spPr>
        <p:txBody>
          <a:bodyPr rtlCol="0" anchor="ctr" anchorCtr="0">
            <a:normAutofit/>
          </a:bodyPr>
          <a:lstStyle>
            <a:lvl1pPr marL="0" indent="0" algn="ctr">
              <a:buNone/>
              <a:defRPr sz="1400"/>
            </a:lvl1pPr>
          </a:lstStyle>
          <a:p>
            <a:pPr rtl="0"/>
            <a:r>
              <a:rPr lang="en-GB" noProof="0"/>
              <a:t>Click icon to add picture</a:t>
            </a:r>
            <a:endParaRPr lang="en-GB" noProof="0" dirty="0"/>
          </a:p>
        </p:txBody>
      </p:sp>
      <p:sp>
        <p:nvSpPr>
          <p:cNvPr id="44" name="Text Placeholder 2">
            <a:extLst>
              <a:ext uri="{FF2B5EF4-FFF2-40B4-BE49-F238E27FC236}">
                <a16:creationId xmlns:a16="http://schemas.microsoft.com/office/drawing/2014/main" id="{A5B0328E-C8F6-40C1-8E47-5E04F8C378BC}"/>
              </a:ext>
            </a:extLst>
          </p:cNvPr>
          <p:cNvSpPr>
            <a:spLocks noGrp="1"/>
          </p:cNvSpPr>
          <p:nvPr>
            <p:ph type="body" idx="71" hasCustomPrompt="1"/>
          </p:nvPr>
        </p:nvSpPr>
        <p:spPr>
          <a:xfrm>
            <a:off x="7916852" y="2572232"/>
            <a:ext cx="1908000" cy="591259"/>
          </a:xfrm>
        </p:spPr>
        <p:txBody>
          <a:bodyPr lIns="0" tIns="0" rIns="0" bIns="0" rtlCol="0" anchor="b">
            <a:normAutofit/>
          </a:bodyPr>
          <a:lstStyle>
            <a:lvl1pPr marL="0" indent="0" algn="l">
              <a:buFont typeface="Arial" panose="020B0604020202020204" pitchFamily="34" charse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45" name="Text Placeholder 11">
            <a:extLst>
              <a:ext uri="{FF2B5EF4-FFF2-40B4-BE49-F238E27FC236}">
                <a16:creationId xmlns:a16="http://schemas.microsoft.com/office/drawing/2014/main" id="{FA001AE7-4E42-42A6-9347-729901FA288B}"/>
              </a:ext>
            </a:extLst>
          </p:cNvPr>
          <p:cNvSpPr>
            <a:spLocks noGrp="1"/>
          </p:cNvSpPr>
          <p:nvPr>
            <p:ph type="body" sz="quarter" idx="72"/>
          </p:nvPr>
        </p:nvSpPr>
        <p:spPr>
          <a:xfrm>
            <a:off x="7916852" y="3209465"/>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46" name="Picture Placeholder 10">
            <a:extLst>
              <a:ext uri="{FF2B5EF4-FFF2-40B4-BE49-F238E27FC236}">
                <a16:creationId xmlns:a16="http://schemas.microsoft.com/office/drawing/2014/main" id="{C3CA770E-AF5C-412A-8286-39C2516C33FB}"/>
              </a:ext>
            </a:extLst>
          </p:cNvPr>
          <p:cNvSpPr>
            <a:spLocks noGrp="1"/>
          </p:cNvSpPr>
          <p:nvPr>
            <p:ph type="pic" sz="quarter" idx="73"/>
          </p:nvPr>
        </p:nvSpPr>
        <p:spPr>
          <a:xfrm>
            <a:off x="6252805" y="2440194"/>
            <a:ext cx="1389888" cy="1389888"/>
          </a:xfrm>
          <a:prstGeom prst="ellipse">
            <a:avLst/>
          </a:prstGeom>
          <a:ln>
            <a:solidFill>
              <a:schemeClr val="bg2"/>
            </a:solidFill>
          </a:ln>
        </p:spPr>
        <p:txBody>
          <a:bodyPr rtlCol="0" anchor="ctr" anchorCtr="0">
            <a:normAutofit/>
          </a:bodyPr>
          <a:lstStyle>
            <a:lvl1pPr marL="0" indent="0" algn="ctr">
              <a:buNone/>
              <a:defRPr sz="1400"/>
            </a:lvl1pPr>
          </a:lstStyle>
          <a:p>
            <a:pPr rtl="0"/>
            <a:r>
              <a:rPr lang="en-GB" noProof="0"/>
              <a:t>Click icon to add picture</a:t>
            </a:r>
            <a:endParaRPr lang="en-GB" noProof="0" dirty="0"/>
          </a:p>
        </p:txBody>
      </p:sp>
      <p:sp>
        <p:nvSpPr>
          <p:cNvPr id="28" name="Text Placeholder 11">
            <a:extLst>
              <a:ext uri="{FF2B5EF4-FFF2-40B4-BE49-F238E27FC236}">
                <a16:creationId xmlns:a16="http://schemas.microsoft.com/office/drawing/2014/main" id="{18E76348-9871-4FA1-9460-69F230C89BDA}"/>
              </a:ext>
            </a:extLst>
          </p:cNvPr>
          <p:cNvSpPr>
            <a:spLocks noGrp="1"/>
          </p:cNvSpPr>
          <p:nvPr>
            <p:ph type="body" sz="quarter" idx="74"/>
          </p:nvPr>
        </p:nvSpPr>
        <p:spPr>
          <a:xfrm>
            <a:off x="2742719" y="3874620"/>
            <a:ext cx="3039906" cy="1874702"/>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9" name="Text Placeholder 11">
            <a:extLst>
              <a:ext uri="{FF2B5EF4-FFF2-40B4-BE49-F238E27FC236}">
                <a16:creationId xmlns:a16="http://schemas.microsoft.com/office/drawing/2014/main" id="{7C11E7F0-ED81-4CB0-8A14-4C97909FDA1C}"/>
              </a:ext>
            </a:extLst>
          </p:cNvPr>
          <p:cNvSpPr>
            <a:spLocks noGrp="1"/>
          </p:cNvSpPr>
          <p:nvPr>
            <p:ph type="body" sz="quarter" idx="75"/>
          </p:nvPr>
        </p:nvSpPr>
        <p:spPr>
          <a:xfrm>
            <a:off x="7916852" y="3874620"/>
            <a:ext cx="3039906" cy="1874702"/>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35" name="Picture Placeholder 11">
            <a:extLst>
              <a:ext uri="{FF2B5EF4-FFF2-40B4-BE49-F238E27FC236}">
                <a16:creationId xmlns:a16="http://schemas.microsoft.com/office/drawing/2014/main" id="{6B1C1861-9B5E-4FAB-A6BD-7DB0815CBD78}"/>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27887733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8" name="Rectangle 17">
            <a:extLst>
              <a:ext uri="{FF2B5EF4-FFF2-40B4-BE49-F238E27FC236}">
                <a16:creationId xmlns:a16="http://schemas.microsoft.com/office/drawing/2014/main" id="{01B7F5A1-ACE9-48DF-BB64-61C809D3A883}"/>
              </a:ext>
            </a:extLst>
          </p:cNvPr>
          <p:cNvSpPr/>
          <p:nvPr userDrawn="1"/>
        </p:nvSpPr>
        <p:spPr>
          <a:xfrm>
            <a:off x="0" y="-14228"/>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541262"/>
            <a:ext cx="12192000" cy="3316737"/>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839F1232-9583-471E-AACE-18D4EE3C62C5}"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28" name="Text Placeholder 11">
            <a:extLst>
              <a:ext uri="{FF2B5EF4-FFF2-40B4-BE49-F238E27FC236}">
                <a16:creationId xmlns:a16="http://schemas.microsoft.com/office/drawing/2014/main" id="{18E76348-9871-4FA1-9460-69F230C89BDA}"/>
              </a:ext>
            </a:extLst>
          </p:cNvPr>
          <p:cNvSpPr>
            <a:spLocks noGrp="1"/>
          </p:cNvSpPr>
          <p:nvPr>
            <p:ph type="body" sz="quarter" idx="74"/>
          </p:nvPr>
        </p:nvSpPr>
        <p:spPr>
          <a:xfrm>
            <a:off x="839788" y="3938788"/>
            <a:ext cx="4942837" cy="1874702"/>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29" name="Text Placeholder 11">
            <a:extLst>
              <a:ext uri="{FF2B5EF4-FFF2-40B4-BE49-F238E27FC236}">
                <a16:creationId xmlns:a16="http://schemas.microsoft.com/office/drawing/2014/main" id="{7C11E7F0-ED81-4CB0-8A14-4C97909FDA1C}"/>
              </a:ext>
            </a:extLst>
          </p:cNvPr>
          <p:cNvSpPr>
            <a:spLocks noGrp="1"/>
          </p:cNvSpPr>
          <p:nvPr>
            <p:ph type="body" sz="quarter" idx="75"/>
          </p:nvPr>
        </p:nvSpPr>
        <p:spPr>
          <a:xfrm>
            <a:off x="6409377" y="3938788"/>
            <a:ext cx="4942836" cy="1874702"/>
          </a:xfrm>
        </p:spPr>
        <p:txBody>
          <a:bodyPr lIns="0" tIns="0" rIns="0" bIns="0" rtlCol="0">
            <a:normAutofit/>
          </a:bodyPr>
          <a:lstStyle>
            <a:lvl1pPr marL="216000" indent="-216000" algn="l">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7" name="Text Placeholder 11">
            <a:extLst>
              <a:ext uri="{FF2B5EF4-FFF2-40B4-BE49-F238E27FC236}">
                <a16:creationId xmlns:a16="http://schemas.microsoft.com/office/drawing/2014/main" id="{6118C391-74F9-4973-A7A7-1B372BA2986C}"/>
              </a:ext>
            </a:extLst>
          </p:cNvPr>
          <p:cNvSpPr>
            <a:spLocks noGrp="1"/>
          </p:cNvSpPr>
          <p:nvPr>
            <p:ph type="body" sz="quarter" idx="47"/>
          </p:nvPr>
        </p:nvSpPr>
        <p:spPr>
          <a:xfrm>
            <a:off x="836613" y="1392449"/>
            <a:ext cx="8128800" cy="870309"/>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9" name="Picture Placeholder 11">
            <a:extLst>
              <a:ext uri="{FF2B5EF4-FFF2-40B4-BE49-F238E27FC236}">
                <a16:creationId xmlns:a16="http://schemas.microsoft.com/office/drawing/2014/main" id="{9112DCB4-4925-43FD-B9C6-F2236950857F}"/>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17279261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obile 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9" name="Rectangle 18">
            <a:extLst>
              <a:ext uri="{FF2B5EF4-FFF2-40B4-BE49-F238E27FC236}">
                <a16:creationId xmlns:a16="http://schemas.microsoft.com/office/drawing/2014/main" id="{DB6A5190-405E-4BAD-9D24-C60BCE1026AC}"/>
              </a:ext>
            </a:extLst>
          </p:cNvPr>
          <p:cNvSpPr/>
          <p:nvPr userDrawn="1"/>
        </p:nvSpPr>
        <p:spPr>
          <a:xfrm>
            <a:off x="0" y="-336"/>
            <a:ext cx="12192000" cy="6857999"/>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4050792"/>
            <a:ext cx="12192000" cy="2807208"/>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0CF6EF56-B2D0-4A70-935A-C9910209EE6E}"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28" name="Text Placeholder 11">
            <a:extLst>
              <a:ext uri="{FF2B5EF4-FFF2-40B4-BE49-F238E27FC236}">
                <a16:creationId xmlns:a16="http://schemas.microsoft.com/office/drawing/2014/main" id="{18E76348-9871-4FA1-9460-69F230C89BDA}"/>
              </a:ext>
            </a:extLst>
          </p:cNvPr>
          <p:cNvSpPr>
            <a:spLocks noGrp="1"/>
          </p:cNvSpPr>
          <p:nvPr>
            <p:ph type="body" sz="quarter" idx="74" hasCustomPrompt="1"/>
          </p:nvPr>
        </p:nvSpPr>
        <p:spPr>
          <a:xfrm>
            <a:off x="839787" y="4512195"/>
            <a:ext cx="2176272" cy="300437"/>
          </a:xfrm>
        </p:spPr>
        <p:txBody>
          <a:bodyPr lIns="0" tIns="0" rIns="0" bIns="0" rtlCol="0">
            <a:noAutofit/>
          </a:bodyPr>
          <a:lstStyle>
            <a:lvl1pPr marL="0" indent="0" algn="l">
              <a:spcBef>
                <a:spcPts val="600"/>
              </a:spcBef>
              <a:buClr>
                <a:schemeClr val="bg1">
                  <a:lumMod val="50000"/>
                </a:schemeClr>
              </a:buClr>
              <a:buSzPct val="125000"/>
              <a:buFont typeface="Arial" panose="020B0604020202020204" pitchFamily="34" charset="0"/>
              <a:buNone/>
              <a:defRPr sz="2200" b="1" i="0">
                <a:solidFill>
                  <a:schemeClr val="bg2"/>
                </a:solidFill>
                <a:latin typeface="+mj-lt"/>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dirty="0"/>
              <a:t>Section title</a:t>
            </a:r>
          </a:p>
        </p:txBody>
      </p:sp>
      <p:sp>
        <p:nvSpPr>
          <p:cNvPr id="29" name="Text Placeholder 11">
            <a:extLst>
              <a:ext uri="{FF2B5EF4-FFF2-40B4-BE49-F238E27FC236}">
                <a16:creationId xmlns:a16="http://schemas.microsoft.com/office/drawing/2014/main" id="{7C11E7F0-ED81-4CB0-8A14-4C97909FDA1C}"/>
              </a:ext>
            </a:extLst>
          </p:cNvPr>
          <p:cNvSpPr>
            <a:spLocks noGrp="1"/>
          </p:cNvSpPr>
          <p:nvPr>
            <p:ph type="body" sz="quarter" idx="75"/>
          </p:nvPr>
        </p:nvSpPr>
        <p:spPr>
          <a:xfrm>
            <a:off x="828570" y="4850265"/>
            <a:ext cx="2176272" cy="938012"/>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7" name="Text Placeholder 11">
            <a:extLst>
              <a:ext uri="{FF2B5EF4-FFF2-40B4-BE49-F238E27FC236}">
                <a16:creationId xmlns:a16="http://schemas.microsoft.com/office/drawing/2014/main" id="{6118C391-74F9-4973-A7A7-1B372BA2986C}"/>
              </a:ext>
            </a:extLst>
          </p:cNvPr>
          <p:cNvSpPr>
            <a:spLocks noGrp="1"/>
          </p:cNvSpPr>
          <p:nvPr>
            <p:ph type="body" sz="quarter" idx="47"/>
          </p:nvPr>
        </p:nvSpPr>
        <p:spPr>
          <a:xfrm>
            <a:off x="836613" y="1392449"/>
            <a:ext cx="8128800" cy="600249"/>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12" name="Picture Placeholder 20">
            <a:extLst>
              <a:ext uri="{FF2B5EF4-FFF2-40B4-BE49-F238E27FC236}">
                <a16:creationId xmlns:a16="http://schemas.microsoft.com/office/drawing/2014/main" id="{BC5C1227-3435-44A2-A29B-3E34D7E6EDFA}"/>
              </a:ext>
            </a:extLst>
          </p:cNvPr>
          <p:cNvSpPr>
            <a:spLocks noGrp="1"/>
          </p:cNvSpPr>
          <p:nvPr>
            <p:ph type="pic" sz="quarter" idx="50"/>
          </p:nvPr>
        </p:nvSpPr>
        <p:spPr>
          <a:xfrm>
            <a:off x="828570" y="2880087"/>
            <a:ext cx="1069848" cy="795528"/>
          </a:xfrm>
        </p:spPr>
        <p:txBody>
          <a:bodyPr rtlCol="0" anchor="ctr" anchorCtr="0">
            <a:noAutofit/>
          </a:bodyPr>
          <a:lstStyle>
            <a:lvl1pPr marL="0" indent="0" algn="ctr">
              <a:buNone/>
              <a:defRPr sz="1400"/>
            </a:lvl1pPr>
          </a:lstStyle>
          <a:p>
            <a:pPr rtl="0"/>
            <a:r>
              <a:rPr lang="en-GB" noProof="0"/>
              <a:t>Click icon to add picture</a:t>
            </a:r>
            <a:endParaRPr lang="en-GB" noProof="0" dirty="0"/>
          </a:p>
        </p:txBody>
      </p:sp>
      <p:sp>
        <p:nvSpPr>
          <p:cNvPr id="13" name="Picture Placeholder 20">
            <a:extLst>
              <a:ext uri="{FF2B5EF4-FFF2-40B4-BE49-F238E27FC236}">
                <a16:creationId xmlns:a16="http://schemas.microsoft.com/office/drawing/2014/main" id="{84E6553B-BFD6-41B1-B2FB-B2FF92DCFFFB}"/>
              </a:ext>
            </a:extLst>
          </p:cNvPr>
          <p:cNvSpPr>
            <a:spLocks noGrp="1"/>
          </p:cNvSpPr>
          <p:nvPr>
            <p:ph type="pic" sz="quarter" idx="51"/>
          </p:nvPr>
        </p:nvSpPr>
        <p:spPr>
          <a:xfrm>
            <a:off x="3614288" y="2880087"/>
            <a:ext cx="1069848" cy="795528"/>
          </a:xfrm>
        </p:spPr>
        <p:txBody>
          <a:bodyPr rtlCol="0" anchor="ctr" anchorCtr="0">
            <a:noAutofit/>
          </a:bodyPr>
          <a:lstStyle>
            <a:lvl1pPr marL="0" indent="0" algn="ctr">
              <a:buNone/>
              <a:defRPr sz="1400"/>
            </a:lvl1pPr>
          </a:lstStyle>
          <a:p>
            <a:pPr rtl="0"/>
            <a:r>
              <a:rPr lang="en-GB" noProof="0"/>
              <a:t>Click icon to add picture</a:t>
            </a:r>
            <a:endParaRPr lang="en-GB" noProof="0" dirty="0"/>
          </a:p>
        </p:txBody>
      </p:sp>
      <p:sp>
        <p:nvSpPr>
          <p:cNvPr id="15" name="Text Placeholder 11">
            <a:extLst>
              <a:ext uri="{FF2B5EF4-FFF2-40B4-BE49-F238E27FC236}">
                <a16:creationId xmlns:a16="http://schemas.microsoft.com/office/drawing/2014/main" id="{D88F4128-E844-49D5-B896-F5B8360E0547}"/>
              </a:ext>
            </a:extLst>
          </p:cNvPr>
          <p:cNvSpPr>
            <a:spLocks noGrp="1"/>
          </p:cNvSpPr>
          <p:nvPr>
            <p:ph type="body" sz="quarter" idx="76" hasCustomPrompt="1"/>
          </p:nvPr>
        </p:nvSpPr>
        <p:spPr>
          <a:xfrm>
            <a:off x="3479372" y="4512195"/>
            <a:ext cx="2176272" cy="300437"/>
          </a:xfrm>
        </p:spPr>
        <p:txBody>
          <a:bodyPr lIns="0" tIns="0" rIns="0" bIns="0" rtlCol="0">
            <a:noAutofit/>
          </a:bodyPr>
          <a:lstStyle>
            <a:lvl1pPr marL="0" indent="0" algn="l">
              <a:spcBef>
                <a:spcPts val="600"/>
              </a:spcBef>
              <a:buClr>
                <a:schemeClr val="bg1">
                  <a:lumMod val="50000"/>
                </a:schemeClr>
              </a:buClr>
              <a:buSzPct val="125000"/>
              <a:buFont typeface="Arial" panose="020B0604020202020204" pitchFamily="34" charset="0"/>
              <a:buNone/>
              <a:defRPr sz="2200" b="1" i="0">
                <a:solidFill>
                  <a:schemeClr val="bg2"/>
                </a:solidFill>
                <a:latin typeface="+mj-lt"/>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dirty="0"/>
              <a:t>Section title</a:t>
            </a:r>
          </a:p>
        </p:txBody>
      </p:sp>
      <p:sp>
        <p:nvSpPr>
          <p:cNvPr id="16" name="Text Placeholder 11">
            <a:extLst>
              <a:ext uri="{FF2B5EF4-FFF2-40B4-BE49-F238E27FC236}">
                <a16:creationId xmlns:a16="http://schemas.microsoft.com/office/drawing/2014/main" id="{A4D9A5A5-DC49-42A9-AF1C-03EE63FAC03F}"/>
              </a:ext>
            </a:extLst>
          </p:cNvPr>
          <p:cNvSpPr>
            <a:spLocks noGrp="1"/>
          </p:cNvSpPr>
          <p:nvPr>
            <p:ph type="body" sz="quarter" idx="77"/>
          </p:nvPr>
        </p:nvSpPr>
        <p:spPr>
          <a:xfrm>
            <a:off x="3468155" y="4850265"/>
            <a:ext cx="2176272" cy="938012"/>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a:t>Click to edit Master text styles</a:t>
            </a:r>
          </a:p>
        </p:txBody>
      </p:sp>
      <p:sp>
        <p:nvSpPr>
          <p:cNvPr id="9" name="Rectangle 8">
            <a:extLst>
              <a:ext uri="{FF2B5EF4-FFF2-40B4-BE49-F238E27FC236}">
                <a16:creationId xmlns:a16="http://schemas.microsoft.com/office/drawing/2014/main" id="{7F48B1E6-F024-4B3C-B742-0BF9E09286E4}"/>
              </a:ext>
            </a:extLst>
          </p:cNvPr>
          <p:cNvSpPr/>
          <p:nvPr userDrawn="1"/>
        </p:nvSpPr>
        <p:spPr>
          <a:xfrm>
            <a:off x="6125937" y="2250550"/>
            <a:ext cx="2286000" cy="3657600"/>
          </a:xfrm>
          <a:prstGeom prst="rect">
            <a:avLst/>
          </a:prstGeom>
          <a:blipFill>
            <a:blip r:embed="rId3">
              <a:extLst>
                <a:ext uri="{96DAC541-7B7A-43D3-8B79-37D633B846F1}">
                  <asvg:svgBlip xmlns:asvg="http://schemas.microsoft.com/office/drawing/2016/SVG/main" r:embed="rId4"/>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21" name="Rectangle 20">
            <a:extLst>
              <a:ext uri="{FF2B5EF4-FFF2-40B4-BE49-F238E27FC236}">
                <a16:creationId xmlns:a16="http://schemas.microsoft.com/office/drawing/2014/main" id="{4C43F6EC-68DC-4837-BACC-5AD6767A59B3}"/>
              </a:ext>
            </a:extLst>
          </p:cNvPr>
          <p:cNvSpPr/>
          <p:nvPr userDrawn="1"/>
        </p:nvSpPr>
        <p:spPr>
          <a:xfrm rot="5400000">
            <a:off x="8598924" y="2762976"/>
            <a:ext cx="2286000" cy="2684355"/>
          </a:xfrm>
          <a:prstGeom prst="rect">
            <a:avLst/>
          </a:prstGeom>
          <a:blipFill>
            <a:blip r:embed="rId3">
              <a:extLst>
                <a:ext uri="{96DAC541-7B7A-43D3-8B79-37D633B846F1}">
                  <asvg:svgBlip xmlns:asvg="http://schemas.microsoft.com/office/drawing/2016/SVG/main" r:embed="rId4"/>
                </a:ext>
              </a:extLst>
            </a:blip>
            <a:stretch>
              <a:fillRect b="-3625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14" name="Picture Placeholder 13">
            <a:extLst>
              <a:ext uri="{FF2B5EF4-FFF2-40B4-BE49-F238E27FC236}">
                <a16:creationId xmlns:a16="http://schemas.microsoft.com/office/drawing/2014/main" id="{4629E6EA-0F70-4614-B242-4AE3E4301398}"/>
              </a:ext>
            </a:extLst>
          </p:cNvPr>
          <p:cNvSpPr>
            <a:spLocks noGrp="1"/>
          </p:cNvSpPr>
          <p:nvPr>
            <p:ph type="pic" sz="quarter" idx="78"/>
          </p:nvPr>
        </p:nvSpPr>
        <p:spPr>
          <a:xfrm>
            <a:off x="6283325" y="2410395"/>
            <a:ext cx="1974850" cy="3047430"/>
          </a:xfrm>
          <a:ln w="25400">
            <a:solidFill>
              <a:schemeClr val="bg2"/>
            </a:solidFill>
          </a:ln>
        </p:spPr>
        <p:txBody>
          <a:bodyPr rtlCol="0" anchor="ctr" anchorCtr="0">
            <a:normAutofit/>
          </a:bodyPr>
          <a:lstStyle>
            <a:lvl1pPr marL="0" indent="0" algn="ctr">
              <a:buNone/>
              <a:defRPr sz="1400"/>
            </a:lvl1pPr>
          </a:lstStyle>
          <a:p>
            <a:pPr rtl="0"/>
            <a:r>
              <a:rPr lang="en-GB" noProof="0"/>
              <a:t>Click icon to add picture</a:t>
            </a:r>
            <a:endParaRPr lang="en-GB" noProof="0" dirty="0"/>
          </a:p>
        </p:txBody>
      </p:sp>
      <p:sp>
        <p:nvSpPr>
          <p:cNvPr id="23" name="Picture Placeholder 22">
            <a:extLst>
              <a:ext uri="{FF2B5EF4-FFF2-40B4-BE49-F238E27FC236}">
                <a16:creationId xmlns:a16="http://schemas.microsoft.com/office/drawing/2014/main" id="{32379FE9-C48F-4225-A40A-A3E6CAD4F51E}"/>
              </a:ext>
            </a:extLst>
          </p:cNvPr>
          <p:cNvSpPr>
            <a:spLocks noGrp="1"/>
          </p:cNvSpPr>
          <p:nvPr>
            <p:ph type="pic" sz="quarter" idx="79"/>
          </p:nvPr>
        </p:nvSpPr>
        <p:spPr>
          <a:xfrm>
            <a:off x="8412163" y="3124606"/>
            <a:ext cx="2511425" cy="1976400"/>
          </a:xfrm>
          <a:ln w="25400">
            <a:solidFill>
              <a:schemeClr val="bg2"/>
            </a:solidFill>
          </a:ln>
        </p:spPr>
        <p:txBody>
          <a:bodyPr rtlCol="0" anchor="ctr" anchorCtr="0">
            <a:normAutofit/>
          </a:bodyPr>
          <a:lstStyle>
            <a:lvl1pPr marL="0" indent="0" algn="ctr">
              <a:buNone/>
              <a:defRPr sz="1400"/>
            </a:lvl1pPr>
          </a:lstStyle>
          <a:p>
            <a:pPr rtl="0"/>
            <a:r>
              <a:rPr lang="en-GB" noProof="0"/>
              <a:t>Click icon to add picture</a:t>
            </a:r>
            <a:endParaRPr lang="en-GB" noProof="0" dirty="0"/>
          </a:p>
        </p:txBody>
      </p:sp>
      <p:sp>
        <p:nvSpPr>
          <p:cNvPr id="26" name="Picture Placeholder 11">
            <a:extLst>
              <a:ext uri="{FF2B5EF4-FFF2-40B4-BE49-F238E27FC236}">
                <a16:creationId xmlns:a16="http://schemas.microsoft.com/office/drawing/2014/main" id="{FFDA0C1B-4B80-4211-8E8D-A19CA0D2A593}"/>
              </a:ext>
            </a:extLst>
          </p:cNvPr>
          <p:cNvSpPr>
            <a:spLocks noGrp="1"/>
          </p:cNvSpPr>
          <p:nvPr>
            <p:ph type="pic" sz="quarter" idx="8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GB" noProof="0"/>
              <a:t>Click icon to add picture</a:t>
            </a:r>
            <a:endParaRPr lang="en-GB" noProof="0" dirty="0"/>
          </a:p>
        </p:txBody>
      </p:sp>
    </p:spTree>
    <p:extLst>
      <p:ext uri="{BB962C8B-B14F-4D97-AF65-F5344CB8AC3E}">
        <p14:creationId xmlns:p14="http://schemas.microsoft.com/office/powerpoint/2010/main" val="12892176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09A5174-1112-4D75-9ACE-EB000DE44EEE}"/>
              </a:ext>
            </a:extLst>
          </p:cNvPr>
          <p:cNvSpPr/>
          <p:nvPr userDrawn="1"/>
        </p:nvSpPr>
        <p:spPr>
          <a:xfrm>
            <a:off x="0" y="0"/>
            <a:ext cx="12192000" cy="6858000"/>
          </a:xfrm>
          <a:prstGeom prst="rect">
            <a:avLst/>
          </a:prstGeom>
          <a:blipFill>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 name="Rectangle 7">
            <a:extLst>
              <a:ext uri="{FF2B5EF4-FFF2-40B4-BE49-F238E27FC236}">
                <a16:creationId xmlns:a16="http://schemas.microsoft.com/office/drawing/2014/main" id="{7B241F2F-6D67-4597-AB7C-D982860837A5}"/>
              </a:ext>
            </a:extLst>
          </p:cNvPr>
          <p:cNvSpPr/>
          <p:nvPr userDrawn="1"/>
        </p:nvSpPr>
        <p:spPr>
          <a:xfrm>
            <a:off x="3585972" y="0"/>
            <a:ext cx="5020056" cy="6858000"/>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597639DF-BB81-43B2-81DF-DC0942E88459}"/>
              </a:ext>
            </a:extLst>
          </p:cNvPr>
          <p:cNvSpPr>
            <a:spLocks noGrp="1"/>
          </p:cNvSpPr>
          <p:nvPr>
            <p:ph type="ctrTitle" hasCustomPrompt="1"/>
          </p:nvPr>
        </p:nvSpPr>
        <p:spPr>
          <a:xfrm>
            <a:off x="3585972" y="2551430"/>
            <a:ext cx="5020056" cy="1633085"/>
          </a:xfrm>
        </p:spPr>
        <p:txBody>
          <a:bodyPr rtlCol="0" anchor="b">
            <a:normAutofit/>
          </a:bodyPr>
          <a:lstStyle>
            <a:lvl1pPr algn="ctr">
              <a:lnSpc>
                <a:spcPct val="85000"/>
              </a:lnSpc>
              <a:defRPr sz="5500" b="1">
                <a:solidFill>
                  <a:schemeClr val="bg1"/>
                </a:solidFill>
              </a:defRPr>
            </a:lvl1pPr>
          </a:lstStyle>
          <a:p>
            <a:pPr rtl="0"/>
            <a:r>
              <a:rPr lang="en-GB" noProof="0" dirty="0"/>
              <a:t>Presentation title</a:t>
            </a:r>
          </a:p>
        </p:txBody>
      </p:sp>
      <p:sp>
        <p:nvSpPr>
          <p:cNvPr id="3" name="Subtitle 2">
            <a:extLst>
              <a:ext uri="{FF2B5EF4-FFF2-40B4-BE49-F238E27FC236}">
                <a16:creationId xmlns:a16="http://schemas.microsoft.com/office/drawing/2014/main" id="{0862A2A7-5821-4BAA-A45B-8AFDF4E0FBAD}"/>
              </a:ext>
            </a:extLst>
          </p:cNvPr>
          <p:cNvSpPr>
            <a:spLocks noGrp="1"/>
          </p:cNvSpPr>
          <p:nvPr>
            <p:ph type="subTitle" idx="1"/>
          </p:nvPr>
        </p:nvSpPr>
        <p:spPr>
          <a:xfrm>
            <a:off x="3581400" y="4653445"/>
            <a:ext cx="5027613" cy="827197"/>
          </a:xfrm>
        </p:spPr>
        <p:txBody>
          <a:bodyPr rtlCol="0">
            <a:normAutofit/>
          </a:bodyPr>
          <a:lstStyle>
            <a:lvl1pPr marL="0" indent="0" algn="ctr">
              <a:buNone/>
              <a:defRPr sz="2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endParaRPr lang="en-GB" noProof="0" dirty="0"/>
          </a:p>
        </p:txBody>
      </p:sp>
    </p:spTree>
    <p:extLst>
      <p:ext uri="{BB962C8B-B14F-4D97-AF65-F5344CB8AC3E}">
        <p14:creationId xmlns:p14="http://schemas.microsoft.com/office/powerpoint/2010/main" val="4735965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A7E2F25-E114-4A75-B5B3-F09D555DDFF8}"/>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9" name="Rectangle 8">
            <a:extLst>
              <a:ext uri="{FF2B5EF4-FFF2-40B4-BE49-F238E27FC236}">
                <a16:creationId xmlns:a16="http://schemas.microsoft.com/office/drawing/2014/main" id="{509BEFEA-934B-49DB-9A67-071B716E9BCC}"/>
              </a:ext>
            </a:extLst>
          </p:cNvPr>
          <p:cNvSpPr/>
          <p:nvPr userDrawn="1"/>
        </p:nvSpPr>
        <p:spPr>
          <a:xfrm>
            <a:off x="6769608" y="0"/>
            <a:ext cx="5422392"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7D86D2BD-969D-4473-8460-B0377486ABC0}"/>
              </a:ext>
            </a:extLst>
          </p:cNvPr>
          <p:cNvSpPr>
            <a:spLocks noGrp="1"/>
          </p:cNvSpPr>
          <p:nvPr>
            <p:ph type="title" hasCustomPrompt="1"/>
          </p:nvPr>
        </p:nvSpPr>
        <p:spPr>
          <a:xfrm>
            <a:off x="7235826" y="3924940"/>
            <a:ext cx="4116387" cy="1740445"/>
          </a:xfrm>
        </p:spPr>
        <p:txBody>
          <a:bodyPr lIns="0" tIns="0" rIns="0" bIns="0" rtlCol="0" anchor="b" anchorCtr="0">
            <a:noAutofit/>
          </a:bodyPr>
          <a:lstStyle>
            <a:lvl1pPr algn="r">
              <a:defRPr sz="5500" b="1"/>
            </a:lvl1pPr>
          </a:lstStyle>
          <a:p>
            <a:pPr rtl="0"/>
            <a:r>
              <a:rPr lang="en-GB" noProof="0" dirty="0"/>
              <a:t>Presentation title</a:t>
            </a:r>
          </a:p>
        </p:txBody>
      </p:sp>
      <p:sp>
        <p:nvSpPr>
          <p:cNvPr id="11" name="Subtitle 2">
            <a:extLst>
              <a:ext uri="{FF2B5EF4-FFF2-40B4-BE49-F238E27FC236}">
                <a16:creationId xmlns:a16="http://schemas.microsoft.com/office/drawing/2014/main" id="{1124E491-FFE2-4D91-8211-BFEB67FC40B9}"/>
              </a:ext>
            </a:extLst>
          </p:cNvPr>
          <p:cNvSpPr>
            <a:spLocks noGrp="1"/>
          </p:cNvSpPr>
          <p:nvPr>
            <p:ph type="subTitle" idx="1" hasCustomPrompt="1"/>
          </p:nvPr>
        </p:nvSpPr>
        <p:spPr>
          <a:xfrm>
            <a:off x="7235826" y="5681266"/>
            <a:ext cx="4116387" cy="400081"/>
          </a:xfrm>
        </p:spPr>
        <p:txBody>
          <a:bodyPr lIns="0" tIns="0" rIns="0" bIns="0" rtlCol="0" anchor="b" anchorCtr="0">
            <a:normAutofit/>
          </a:bodyPr>
          <a:lstStyle>
            <a:lvl1pPr marL="0" indent="0" algn="r">
              <a:buNone/>
              <a:defRPr sz="28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dirty="0"/>
              <a:t>Subtitle Here</a:t>
            </a:r>
          </a:p>
        </p:txBody>
      </p:sp>
    </p:spTree>
    <p:extLst>
      <p:ext uri="{BB962C8B-B14F-4D97-AF65-F5344CB8AC3E}">
        <p14:creationId xmlns:p14="http://schemas.microsoft.com/office/powerpoint/2010/main" val="27517616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4" name="Rectangle 13">
            <a:extLst>
              <a:ext uri="{FF2B5EF4-FFF2-40B4-BE49-F238E27FC236}">
                <a16:creationId xmlns:a16="http://schemas.microsoft.com/office/drawing/2014/main" id="{46B665D0-4EDB-4342-BED1-27DA9BA746A8}"/>
              </a:ext>
            </a:extLst>
          </p:cNvPr>
          <p:cNvSpPr/>
          <p:nvPr userDrawn="1"/>
        </p:nvSpPr>
        <p:spPr>
          <a:xfrm>
            <a:off x="7454"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1965960"/>
            <a:ext cx="12192000" cy="48920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10512425"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8CCC7986-8467-4919-8B29-1A8D47B98740}"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3" name="Content Placeholder 2">
            <a:extLst>
              <a:ext uri="{FF2B5EF4-FFF2-40B4-BE49-F238E27FC236}">
                <a16:creationId xmlns:a16="http://schemas.microsoft.com/office/drawing/2014/main" id="{3462FAC8-55F2-4A8C-BD0D-938A725760C8}"/>
              </a:ext>
            </a:extLst>
          </p:cNvPr>
          <p:cNvSpPr>
            <a:spLocks noGrp="1"/>
          </p:cNvSpPr>
          <p:nvPr>
            <p:ph idx="1"/>
          </p:nvPr>
        </p:nvSpPr>
        <p:spPr>
          <a:xfrm>
            <a:off x="838200" y="2064470"/>
            <a:ext cx="10515600" cy="3604962"/>
          </a:xfrm>
        </p:spPr>
        <p:txBody>
          <a:bodyPr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Tree>
    <p:extLst>
      <p:ext uri="{BB962C8B-B14F-4D97-AF65-F5344CB8AC3E}">
        <p14:creationId xmlns:p14="http://schemas.microsoft.com/office/powerpoint/2010/main" val="12955404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5" name="Rectangle 34">
            <a:extLst>
              <a:ext uri="{FF2B5EF4-FFF2-40B4-BE49-F238E27FC236}">
                <a16:creationId xmlns:a16="http://schemas.microsoft.com/office/drawing/2014/main" id="{8CF4E3C4-06F3-4C9B-8844-62F3323AB7DD}"/>
              </a:ext>
            </a:extLst>
          </p:cNvPr>
          <p:cNvSpPr/>
          <p:nvPr userDrawn="1"/>
        </p:nvSpPr>
        <p:spPr>
          <a:xfrm>
            <a:off x="-1587" y="6408"/>
            <a:ext cx="12192000" cy="6851591"/>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7" name="Rectangle 26">
            <a:extLst>
              <a:ext uri="{FF2B5EF4-FFF2-40B4-BE49-F238E27FC236}">
                <a16:creationId xmlns:a16="http://schemas.microsoft.com/office/drawing/2014/main" id="{B7314DC4-8C9E-4F01-A18F-43188041EB03}"/>
              </a:ext>
            </a:extLst>
          </p:cNvPr>
          <p:cNvSpPr/>
          <p:nvPr userDrawn="1"/>
        </p:nvSpPr>
        <p:spPr>
          <a:xfrm>
            <a:off x="0" y="1965960"/>
            <a:ext cx="12192000" cy="48920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7" name="Content Placeholder 2">
            <a:extLst>
              <a:ext uri="{FF2B5EF4-FFF2-40B4-BE49-F238E27FC236}">
                <a16:creationId xmlns:a16="http://schemas.microsoft.com/office/drawing/2014/main" id="{27010291-978E-4CC6-876F-E22ADA4A322F}"/>
              </a:ext>
            </a:extLst>
          </p:cNvPr>
          <p:cNvSpPr>
            <a:spLocks noGrp="1"/>
          </p:cNvSpPr>
          <p:nvPr>
            <p:ph sz="half" idx="1"/>
          </p:nvPr>
        </p:nvSpPr>
        <p:spPr>
          <a:xfrm>
            <a:off x="838200" y="2049405"/>
            <a:ext cx="5181600" cy="3588615"/>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38" name="Content Placeholder 3">
            <a:extLst>
              <a:ext uri="{FF2B5EF4-FFF2-40B4-BE49-F238E27FC236}">
                <a16:creationId xmlns:a16="http://schemas.microsoft.com/office/drawing/2014/main" id="{C0C7E056-802B-46B6-8017-5D7F87B41A5A}"/>
              </a:ext>
            </a:extLst>
          </p:cNvPr>
          <p:cNvSpPr>
            <a:spLocks noGrp="1"/>
          </p:cNvSpPr>
          <p:nvPr>
            <p:ph sz="half" idx="2"/>
          </p:nvPr>
        </p:nvSpPr>
        <p:spPr>
          <a:xfrm>
            <a:off x="6172200" y="2049405"/>
            <a:ext cx="5181600" cy="3568970"/>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8" name="Date Placeholder 7">
            <a:extLst>
              <a:ext uri="{FF2B5EF4-FFF2-40B4-BE49-F238E27FC236}">
                <a16:creationId xmlns:a16="http://schemas.microsoft.com/office/drawing/2014/main" id="{F5D76E00-0ACB-4B7A-B045-2A0F2EF8D824}"/>
              </a:ext>
            </a:extLst>
          </p:cNvPr>
          <p:cNvSpPr>
            <a:spLocks noGrp="1"/>
          </p:cNvSpPr>
          <p:nvPr>
            <p:ph type="dt" sz="half" idx="10"/>
          </p:nvPr>
        </p:nvSpPr>
        <p:spPr/>
        <p:txBody>
          <a:bodyPr rtlCol="0"/>
          <a:lstStyle/>
          <a:p>
            <a:pPr rtl="0"/>
            <a:fld id="{FF850059-8D6D-4372-BF03-586B82C77D45}" type="datetime1">
              <a:rPr lang="en-GB" noProof="0" smtClean="0"/>
              <a:t>09/07/2024</a:t>
            </a:fld>
            <a:endParaRPr lang="en-GB" noProof="0" dirty="0"/>
          </a:p>
        </p:txBody>
      </p:sp>
      <p:sp>
        <p:nvSpPr>
          <p:cNvPr id="9" name="Footer Placeholder 8">
            <a:extLst>
              <a:ext uri="{FF2B5EF4-FFF2-40B4-BE49-F238E27FC236}">
                <a16:creationId xmlns:a16="http://schemas.microsoft.com/office/drawing/2014/main" id="{BB112229-A962-49D4-B30E-99CFF547CC16}"/>
              </a:ext>
            </a:extLst>
          </p:cNvPr>
          <p:cNvSpPr>
            <a:spLocks noGrp="1"/>
          </p:cNvSpPr>
          <p:nvPr>
            <p:ph type="ftr" sz="quarter" idx="11"/>
          </p:nvPr>
        </p:nvSpPr>
        <p:spPr/>
        <p:txBody>
          <a:bodyPr rtlCol="0"/>
          <a:lstStyle/>
          <a:p>
            <a:pPr rtl="0"/>
            <a:r>
              <a:rPr lang="en-GB" noProof="0" dirty="0"/>
              <a:t>ADD A FOOTER</a:t>
            </a:r>
          </a:p>
        </p:txBody>
      </p:sp>
      <p:sp>
        <p:nvSpPr>
          <p:cNvPr id="12" name="Slide Number Placeholder 11">
            <a:extLst>
              <a:ext uri="{FF2B5EF4-FFF2-40B4-BE49-F238E27FC236}">
                <a16:creationId xmlns:a16="http://schemas.microsoft.com/office/drawing/2014/main" id="{5AD09447-00BF-439A-B49F-4D5A25FEEA97}"/>
              </a:ext>
            </a:extLst>
          </p:cNvPr>
          <p:cNvSpPr>
            <a:spLocks noGrp="1"/>
          </p:cNvSpPr>
          <p:nvPr>
            <p:ph type="sldNum" sz="quarter" idx="12"/>
          </p:nvPr>
        </p:nvSpPr>
        <p:spPr/>
        <p:txBody>
          <a:bodyPr rtlCol="0"/>
          <a:lstStyle/>
          <a:p>
            <a:pPr rtl="0"/>
            <a:fld id="{4950F5D8-22E1-4015-8661-E5B1FD28C2DE}" type="slidenum">
              <a:rPr lang="en-GB" noProof="0" smtClean="0"/>
              <a:pPr/>
              <a:t>‹#›</a:t>
            </a:fld>
            <a:endParaRPr lang="en-GB" noProof="0" dirty="0"/>
          </a:p>
        </p:txBody>
      </p:sp>
      <p:sp>
        <p:nvSpPr>
          <p:cNvPr id="39" name="Title 1">
            <a:extLst>
              <a:ext uri="{FF2B5EF4-FFF2-40B4-BE49-F238E27FC236}">
                <a16:creationId xmlns:a16="http://schemas.microsoft.com/office/drawing/2014/main" id="{6D1F570F-D9DD-43A5-A55C-A231D1F75ED1}"/>
              </a:ext>
            </a:extLst>
          </p:cNvPr>
          <p:cNvSpPr>
            <a:spLocks noGrp="1"/>
          </p:cNvSpPr>
          <p:nvPr>
            <p:ph type="title"/>
          </p:nvPr>
        </p:nvSpPr>
        <p:spPr>
          <a:xfrm>
            <a:off x="838199" y="805472"/>
            <a:ext cx="10512425" cy="552848"/>
          </a:xfrm>
        </p:spPr>
        <p:txBody>
          <a:bodyPr lIns="0" tIns="0" rIns="0" bIns="0" rtlCol="0" anchor="b" anchorCtr="0"/>
          <a:lstStyle/>
          <a:p>
            <a:pPr rtl="0"/>
            <a:r>
              <a:rPr lang="en-GB" noProof="0"/>
              <a:t>Click to edit Master title style</a:t>
            </a:r>
            <a:endParaRPr lang="en-GB" noProof="0" dirty="0"/>
          </a:p>
        </p:txBody>
      </p:sp>
    </p:spTree>
    <p:extLst>
      <p:ext uri="{BB962C8B-B14F-4D97-AF65-F5344CB8AC3E}">
        <p14:creationId xmlns:p14="http://schemas.microsoft.com/office/powerpoint/2010/main" val="11171164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4" name="Rectangle 13">
            <a:extLst>
              <a:ext uri="{FF2B5EF4-FFF2-40B4-BE49-F238E27FC236}">
                <a16:creationId xmlns:a16="http://schemas.microsoft.com/office/drawing/2014/main" id="{46B665D0-4EDB-4342-BED1-27DA9BA746A8}"/>
              </a:ext>
            </a:extLst>
          </p:cNvPr>
          <p:cNvSpPr/>
          <p:nvPr userDrawn="1"/>
        </p:nvSpPr>
        <p:spPr>
          <a:xfrm>
            <a:off x="7454"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1965960"/>
            <a:ext cx="12192000" cy="48920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10512425" cy="552848"/>
          </a:xfrm>
        </p:spPr>
        <p:txBody>
          <a:bodyPr lIns="0" tIns="0" rIns="0" bIns="0" rtlCol="0" anchor="b" anchorCtr="0"/>
          <a:lstStyle/>
          <a:p>
            <a:pPr rtl="0"/>
            <a:r>
              <a:rPr lang="en-GB"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D99CEDBC-8098-44A7-A208-6CC91A55276C}"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7" name="Text Placeholder 2">
            <a:extLst>
              <a:ext uri="{FF2B5EF4-FFF2-40B4-BE49-F238E27FC236}">
                <a16:creationId xmlns:a16="http://schemas.microsoft.com/office/drawing/2014/main" id="{A0794048-CBDE-4DD8-B381-C7B3F8BC6BD1}"/>
              </a:ext>
            </a:extLst>
          </p:cNvPr>
          <p:cNvSpPr>
            <a:spLocks noGrp="1"/>
          </p:cNvSpPr>
          <p:nvPr>
            <p:ph type="body" idx="1"/>
          </p:nvPr>
        </p:nvSpPr>
        <p:spPr>
          <a:xfrm>
            <a:off x="839788" y="2049403"/>
            <a:ext cx="5157787" cy="455672"/>
          </a:xfrm>
        </p:spPr>
        <p:txBody>
          <a:bodyPr rtlCol="0"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9" name="Text Placeholder 4">
            <a:extLst>
              <a:ext uri="{FF2B5EF4-FFF2-40B4-BE49-F238E27FC236}">
                <a16:creationId xmlns:a16="http://schemas.microsoft.com/office/drawing/2014/main" id="{8728F1E0-EBE6-4A1C-A9AD-A2F93B614002}"/>
              </a:ext>
            </a:extLst>
          </p:cNvPr>
          <p:cNvSpPr>
            <a:spLocks noGrp="1"/>
          </p:cNvSpPr>
          <p:nvPr>
            <p:ph type="body" sz="quarter" idx="3"/>
          </p:nvPr>
        </p:nvSpPr>
        <p:spPr>
          <a:xfrm>
            <a:off x="6172200" y="2049401"/>
            <a:ext cx="5183188" cy="455673"/>
          </a:xfrm>
        </p:spPr>
        <p:txBody>
          <a:bodyPr rtlCol="0"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0" name="Content Placeholder 5">
            <a:extLst>
              <a:ext uri="{FF2B5EF4-FFF2-40B4-BE49-F238E27FC236}">
                <a16:creationId xmlns:a16="http://schemas.microsoft.com/office/drawing/2014/main" id="{A0E71F33-4A3C-4FCB-968D-EDA3A37F0BCC}"/>
              </a:ext>
            </a:extLst>
          </p:cNvPr>
          <p:cNvSpPr>
            <a:spLocks noGrp="1"/>
          </p:cNvSpPr>
          <p:nvPr>
            <p:ph sz="quarter" idx="4"/>
          </p:nvPr>
        </p:nvSpPr>
        <p:spPr>
          <a:xfrm>
            <a:off x="6172200" y="2505075"/>
            <a:ext cx="5183188" cy="3132946"/>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21" name="Content Placeholder 3">
            <a:extLst>
              <a:ext uri="{FF2B5EF4-FFF2-40B4-BE49-F238E27FC236}">
                <a16:creationId xmlns:a16="http://schemas.microsoft.com/office/drawing/2014/main" id="{FE2D98C8-5649-4EB0-A619-A662461EC9AA}"/>
              </a:ext>
            </a:extLst>
          </p:cNvPr>
          <p:cNvSpPr>
            <a:spLocks noGrp="1"/>
          </p:cNvSpPr>
          <p:nvPr>
            <p:ph sz="half" idx="2"/>
          </p:nvPr>
        </p:nvSpPr>
        <p:spPr>
          <a:xfrm>
            <a:off x="839788" y="2505075"/>
            <a:ext cx="5157787" cy="3132946"/>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Tree>
    <p:extLst>
      <p:ext uri="{BB962C8B-B14F-4D97-AF65-F5344CB8AC3E}">
        <p14:creationId xmlns:p14="http://schemas.microsoft.com/office/powerpoint/2010/main" val="21699165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0" y="0"/>
            <a:ext cx="1219200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rtlCol="0"/>
          <a:lstStyle/>
          <a:p>
            <a:pPr rtl="0"/>
            <a:fld id="{6457CEF9-2948-4B16-A184-024EFACBC141}" type="datetime1">
              <a:rPr lang="en-GB" noProof="0" smtClean="0"/>
              <a:t>09/07/2024</a:t>
            </a:fld>
            <a:endParaRPr lang="en-GB"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rtlCol="0"/>
          <a:lstStyle/>
          <a:p>
            <a:pPr rtl="0"/>
            <a:r>
              <a:rPr lang="en-GB"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2" name="Title 1">
            <a:extLst>
              <a:ext uri="{FF2B5EF4-FFF2-40B4-BE49-F238E27FC236}">
                <a16:creationId xmlns:a16="http://schemas.microsoft.com/office/drawing/2014/main" id="{8F15BD07-216B-4BED-B02B-A824C3BFE4E0}"/>
              </a:ext>
            </a:extLst>
          </p:cNvPr>
          <p:cNvSpPr>
            <a:spLocks noGrp="1"/>
          </p:cNvSpPr>
          <p:nvPr>
            <p:ph type="title"/>
          </p:nvPr>
        </p:nvSpPr>
        <p:spPr>
          <a:xfrm>
            <a:off x="839788" y="457200"/>
            <a:ext cx="3932237" cy="1600200"/>
          </a:xfrm>
        </p:spPr>
        <p:txBody>
          <a:bodyPr rtlCol="0" anchor="b"/>
          <a:lstStyle>
            <a:lvl1pPr>
              <a:defRPr sz="3200"/>
            </a:lvl1pPr>
          </a:lstStyle>
          <a:p>
            <a:pPr rtl="0"/>
            <a:r>
              <a:rPr lang="en-GB" noProof="0"/>
              <a:t>Click to edit Master title style</a:t>
            </a:r>
            <a:endParaRPr lang="en-GB" noProof="0" dirty="0"/>
          </a:p>
        </p:txBody>
      </p:sp>
      <p:sp>
        <p:nvSpPr>
          <p:cNvPr id="14" name="Text Placeholder 3">
            <a:extLst>
              <a:ext uri="{FF2B5EF4-FFF2-40B4-BE49-F238E27FC236}">
                <a16:creationId xmlns:a16="http://schemas.microsoft.com/office/drawing/2014/main" id="{31CB25A8-485F-445D-B110-8C51B4D99271}"/>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15" name="Content Placeholder 2">
            <a:extLst>
              <a:ext uri="{FF2B5EF4-FFF2-40B4-BE49-F238E27FC236}">
                <a16:creationId xmlns:a16="http://schemas.microsoft.com/office/drawing/2014/main" id="{0F6DD5FE-C12D-447A-88F9-437E12A22A4C}"/>
              </a:ext>
            </a:extLst>
          </p:cNvPr>
          <p:cNvSpPr>
            <a:spLocks noGrp="1"/>
          </p:cNvSpPr>
          <p:nvPr>
            <p:ph idx="1"/>
          </p:nvPr>
        </p:nvSpPr>
        <p:spPr>
          <a:xfrm>
            <a:off x="5183188" y="499123"/>
            <a:ext cx="6172200" cy="5361928"/>
          </a:xfrm>
        </p:spPr>
        <p:txBody>
          <a:bodyPr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2000"/>
            </a:lvl6pPr>
            <a:lvl7pPr>
              <a:defRPr sz="2000"/>
            </a:lvl7pPr>
            <a:lvl8pPr>
              <a:defRPr sz="2000"/>
            </a:lvl8pPr>
            <a:lvl9pPr>
              <a:defRPr sz="20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Tree>
    <p:extLst>
      <p:ext uri="{BB962C8B-B14F-4D97-AF65-F5344CB8AC3E}">
        <p14:creationId xmlns:p14="http://schemas.microsoft.com/office/powerpoint/2010/main" val="38452369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0" y="0"/>
            <a:ext cx="1219200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rtlCol="0"/>
          <a:lstStyle/>
          <a:p>
            <a:pPr rtl="0"/>
            <a:fld id="{B6005E78-8FE0-4B52-85F8-2D2415906031}" type="datetime1">
              <a:rPr lang="en-GB" noProof="0" smtClean="0"/>
              <a:t>09/07/2024</a:t>
            </a:fld>
            <a:endParaRPr lang="en-GB"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rtlCol="0"/>
          <a:lstStyle/>
          <a:p>
            <a:pPr rtl="0"/>
            <a:r>
              <a:rPr lang="en-GB"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3" name="Title 1">
            <a:extLst>
              <a:ext uri="{FF2B5EF4-FFF2-40B4-BE49-F238E27FC236}">
                <a16:creationId xmlns:a16="http://schemas.microsoft.com/office/drawing/2014/main" id="{86152D61-B915-4FFA-BFAB-BE67BD9FEB74}"/>
              </a:ext>
            </a:extLst>
          </p:cNvPr>
          <p:cNvSpPr>
            <a:spLocks noGrp="1"/>
          </p:cNvSpPr>
          <p:nvPr>
            <p:ph type="title"/>
          </p:nvPr>
        </p:nvSpPr>
        <p:spPr>
          <a:xfrm>
            <a:off x="839788" y="457200"/>
            <a:ext cx="3932237" cy="1600200"/>
          </a:xfrm>
        </p:spPr>
        <p:txBody>
          <a:bodyPr rtlCol="0" anchor="b"/>
          <a:lstStyle>
            <a:lvl1pPr>
              <a:defRPr sz="3200"/>
            </a:lvl1pPr>
          </a:lstStyle>
          <a:p>
            <a:pPr rtl="0"/>
            <a:r>
              <a:rPr lang="en-GB" noProof="0"/>
              <a:t>Click to edit Master title style</a:t>
            </a:r>
            <a:endParaRPr lang="en-GB" noProof="0" dirty="0"/>
          </a:p>
        </p:txBody>
      </p:sp>
      <p:sp>
        <p:nvSpPr>
          <p:cNvPr id="14" name="Text Placeholder 3">
            <a:extLst>
              <a:ext uri="{FF2B5EF4-FFF2-40B4-BE49-F238E27FC236}">
                <a16:creationId xmlns:a16="http://schemas.microsoft.com/office/drawing/2014/main" id="{56B9FA21-7A71-4ACD-9725-F9C35C79405A}"/>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15" name="Picture Placeholder 2">
            <a:extLst>
              <a:ext uri="{FF2B5EF4-FFF2-40B4-BE49-F238E27FC236}">
                <a16:creationId xmlns:a16="http://schemas.microsoft.com/office/drawing/2014/main" id="{23F69D43-2C7D-427D-9395-81FD4D07F927}"/>
              </a:ext>
            </a:extLst>
          </p:cNvPr>
          <p:cNvSpPr>
            <a:spLocks noGrp="1"/>
          </p:cNvSpPr>
          <p:nvPr>
            <p:ph type="pic" idx="1"/>
          </p:nvPr>
        </p:nvSpPr>
        <p:spPr>
          <a:xfrm>
            <a:off x="5183188" y="457201"/>
            <a:ext cx="6172200" cy="5403850"/>
          </a:xfrm>
        </p:spPr>
        <p:txBody>
          <a:bodyPr rtlCol="0"/>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endParaRPr lang="en-GB" noProof="0" dirty="0"/>
          </a:p>
        </p:txBody>
      </p:sp>
    </p:spTree>
    <p:extLst>
      <p:ext uri="{BB962C8B-B14F-4D97-AF65-F5344CB8AC3E}">
        <p14:creationId xmlns:p14="http://schemas.microsoft.com/office/powerpoint/2010/main" val="3731363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5" name="Rectangle 34">
            <a:extLst>
              <a:ext uri="{FF2B5EF4-FFF2-40B4-BE49-F238E27FC236}">
                <a16:creationId xmlns:a16="http://schemas.microsoft.com/office/drawing/2014/main" id="{8CF4E3C4-06F3-4C9B-8844-62F3323AB7DD}"/>
              </a:ext>
            </a:extLst>
          </p:cNvPr>
          <p:cNvSpPr/>
          <p:nvPr userDrawn="1"/>
        </p:nvSpPr>
        <p:spPr>
          <a:xfrm>
            <a:off x="-1587" y="6408"/>
            <a:ext cx="12192000" cy="6851591"/>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 name="Date Placeholder 7">
            <a:extLst>
              <a:ext uri="{FF2B5EF4-FFF2-40B4-BE49-F238E27FC236}">
                <a16:creationId xmlns:a16="http://schemas.microsoft.com/office/drawing/2014/main" id="{F5D76E00-0ACB-4B7A-B045-2A0F2EF8D824}"/>
              </a:ext>
            </a:extLst>
          </p:cNvPr>
          <p:cNvSpPr>
            <a:spLocks noGrp="1"/>
          </p:cNvSpPr>
          <p:nvPr>
            <p:ph type="dt" sz="half" idx="10"/>
          </p:nvPr>
        </p:nvSpPr>
        <p:spPr/>
        <p:txBody>
          <a:bodyPr rtlCol="0"/>
          <a:lstStyle/>
          <a:p>
            <a:pPr rtl="0"/>
            <a:fld id="{0E22EBA6-BA14-45E7-A7E9-62B7B97449CC}" type="datetime1">
              <a:rPr lang="en-GB" noProof="0" smtClean="0"/>
              <a:t>09/07/2024</a:t>
            </a:fld>
            <a:endParaRPr lang="en-GB" noProof="0" dirty="0"/>
          </a:p>
        </p:txBody>
      </p:sp>
      <p:sp>
        <p:nvSpPr>
          <p:cNvPr id="9" name="Footer Placeholder 8">
            <a:extLst>
              <a:ext uri="{FF2B5EF4-FFF2-40B4-BE49-F238E27FC236}">
                <a16:creationId xmlns:a16="http://schemas.microsoft.com/office/drawing/2014/main" id="{BB112229-A962-49D4-B30E-99CFF547CC16}"/>
              </a:ext>
            </a:extLst>
          </p:cNvPr>
          <p:cNvSpPr>
            <a:spLocks noGrp="1"/>
          </p:cNvSpPr>
          <p:nvPr>
            <p:ph type="ftr" sz="quarter" idx="11"/>
          </p:nvPr>
        </p:nvSpPr>
        <p:spPr/>
        <p:txBody>
          <a:bodyPr rtlCol="0"/>
          <a:lstStyle/>
          <a:p>
            <a:pPr rtl="0"/>
            <a:r>
              <a:rPr lang="en-GB" noProof="0" dirty="0"/>
              <a:t>ADD A FOOTER</a:t>
            </a:r>
          </a:p>
        </p:txBody>
      </p:sp>
      <p:sp>
        <p:nvSpPr>
          <p:cNvPr id="12" name="Slide Number Placeholder 11">
            <a:extLst>
              <a:ext uri="{FF2B5EF4-FFF2-40B4-BE49-F238E27FC236}">
                <a16:creationId xmlns:a16="http://schemas.microsoft.com/office/drawing/2014/main" id="{5AD09447-00BF-439A-B49F-4D5A25FEEA97}"/>
              </a:ext>
            </a:extLst>
          </p:cNvPr>
          <p:cNvSpPr>
            <a:spLocks noGrp="1"/>
          </p:cNvSpPr>
          <p:nvPr>
            <p:ph type="sldNum" sz="quarter" idx="12"/>
          </p:nvPr>
        </p:nvSpPr>
        <p:spPr/>
        <p:txBody>
          <a:bodyPr rtlCol="0"/>
          <a:lstStyle/>
          <a:p>
            <a:pPr rtl="0"/>
            <a:fld id="{4950F5D8-22E1-4015-8661-E5B1FD28C2DE}" type="slidenum">
              <a:rPr lang="en-GB" noProof="0" smtClean="0"/>
              <a:pPr/>
              <a:t>‹#›</a:t>
            </a:fld>
            <a:endParaRPr lang="en-GB" noProof="0" dirty="0"/>
          </a:p>
        </p:txBody>
      </p:sp>
      <p:sp>
        <p:nvSpPr>
          <p:cNvPr id="39" name="Title 1">
            <a:extLst>
              <a:ext uri="{FF2B5EF4-FFF2-40B4-BE49-F238E27FC236}">
                <a16:creationId xmlns:a16="http://schemas.microsoft.com/office/drawing/2014/main" id="{6D1F570F-D9DD-43A5-A55C-A231D1F75ED1}"/>
              </a:ext>
            </a:extLst>
          </p:cNvPr>
          <p:cNvSpPr>
            <a:spLocks noGrp="1"/>
          </p:cNvSpPr>
          <p:nvPr>
            <p:ph type="title"/>
          </p:nvPr>
        </p:nvSpPr>
        <p:spPr>
          <a:xfrm>
            <a:off x="838199" y="805472"/>
            <a:ext cx="10512425" cy="552848"/>
          </a:xfrm>
        </p:spPr>
        <p:txBody>
          <a:bodyPr lIns="0" tIns="0" rIns="0" bIns="0" rtlCol="0" anchor="b" anchorCtr="0"/>
          <a:lstStyle/>
          <a:p>
            <a:pPr rtl="0"/>
            <a:r>
              <a:rPr lang="en-GB" noProof="0"/>
              <a:t>Click to edit Master title style</a:t>
            </a:r>
            <a:endParaRPr lang="en-GB" noProof="0" dirty="0"/>
          </a:p>
        </p:txBody>
      </p:sp>
    </p:spTree>
    <p:extLst>
      <p:ext uri="{BB962C8B-B14F-4D97-AF65-F5344CB8AC3E}">
        <p14:creationId xmlns:p14="http://schemas.microsoft.com/office/powerpoint/2010/main" val="34968705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4" name="Rectangle 13">
            <a:extLst>
              <a:ext uri="{FF2B5EF4-FFF2-40B4-BE49-F238E27FC236}">
                <a16:creationId xmlns:a16="http://schemas.microsoft.com/office/drawing/2014/main" id="{46B665D0-4EDB-4342-BED1-27DA9BA746A8}"/>
              </a:ext>
            </a:extLst>
          </p:cNvPr>
          <p:cNvSpPr/>
          <p:nvPr userDrawn="1"/>
        </p:nvSpPr>
        <p:spPr>
          <a:xfrm>
            <a:off x="7454"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9810D8F2-8D2A-4C9E-B365-5226BD243E7E}" type="datetime1">
              <a:rPr lang="en-GB" noProof="0" smtClean="0"/>
              <a:t>09/07/2024</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Tree>
    <p:extLst>
      <p:ext uri="{BB962C8B-B14F-4D97-AF65-F5344CB8AC3E}">
        <p14:creationId xmlns:p14="http://schemas.microsoft.com/office/powerpoint/2010/main" val="3622898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no Backgroun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FABCF6-9B78-49BE-A2AD-F0AA9C62F46C}"/>
              </a:ext>
            </a:extLst>
          </p:cNvPr>
          <p:cNvSpPr>
            <a:spLocks noGrp="1"/>
          </p:cNvSpPr>
          <p:nvPr>
            <p:ph type="dt" sz="half" idx="10"/>
          </p:nvPr>
        </p:nvSpPr>
        <p:spPr/>
        <p:txBody>
          <a:bodyPr rtlCol="0"/>
          <a:lstStyle/>
          <a:p>
            <a:pPr rtl="0"/>
            <a:fld id="{B68F281D-F8AC-4FE4-B771-C2CD6270501C}" type="datetime1">
              <a:rPr lang="en-GB" noProof="0" smtClean="0"/>
              <a:t>09/07/2024</a:t>
            </a:fld>
            <a:endParaRPr lang="en-GB" noProof="0" dirty="0"/>
          </a:p>
        </p:txBody>
      </p:sp>
      <p:sp>
        <p:nvSpPr>
          <p:cNvPr id="3" name="Footer Placeholder 2">
            <a:extLst>
              <a:ext uri="{FF2B5EF4-FFF2-40B4-BE49-F238E27FC236}">
                <a16:creationId xmlns:a16="http://schemas.microsoft.com/office/drawing/2014/main" id="{E70934F3-5442-470C-BF40-00437371D7BD}"/>
              </a:ext>
            </a:extLst>
          </p:cNvPr>
          <p:cNvSpPr>
            <a:spLocks noGrp="1"/>
          </p:cNvSpPr>
          <p:nvPr>
            <p:ph type="ftr" sz="quarter" idx="11"/>
          </p:nvPr>
        </p:nvSpPr>
        <p:spPr/>
        <p:txBody>
          <a:bodyPr rtlCol="0"/>
          <a:lstStyle/>
          <a:p>
            <a:pPr rtl="0"/>
            <a:r>
              <a:rPr lang="en-GB" noProof="0" dirty="0"/>
              <a:t>ADD A FOOTER</a:t>
            </a:r>
          </a:p>
        </p:txBody>
      </p:sp>
      <p:sp>
        <p:nvSpPr>
          <p:cNvPr id="4" name="Slide Number Placeholder 3">
            <a:extLst>
              <a:ext uri="{FF2B5EF4-FFF2-40B4-BE49-F238E27FC236}">
                <a16:creationId xmlns:a16="http://schemas.microsoft.com/office/drawing/2014/main" id="{F4014656-DB95-4E7F-83A3-E5750E237879}"/>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Tree>
    <p:extLst>
      <p:ext uri="{BB962C8B-B14F-4D97-AF65-F5344CB8AC3E}">
        <p14:creationId xmlns:p14="http://schemas.microsoft.com/office/powerpoint/2010/main" val="35108286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Manual">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A3A9DA67-F108-42B4-9EB1-30A00E34C4D3}"/>
              </a:ext>
            </a:extLst>
          </p:cNvPr>
          <p:cNvSpPr/>
          <p:nvPr userDrawn="1"/>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5" name="Slide Number Placeholder 4">
            <a:extLst>
              <a:ext uri="{FF2B5EF4-FFF2-40B4-BE49-F238E27FC236}">
                <a16:creationId xmlns:a16="http://schemas.microsoft.com/office/drawing/2014/main" id="{B0E5E539-C700-4989-957A-EA3BAAC4B6C9}"/>
              </a:ext>
            </a:extLst>
          </p:cNvPr>
          <p:cNvSpPr>
            <a:spLocks noGrp="1"/>
          </p:cNvSpPr>
          <p:nvPr>
            <p:ph type="sldNum" sz="quarter" idx="12"/>
          </p:nvPr>
        </p:nvSpPr>
        <p:spPr>
          <a:xfrm>
            <a:off x="838200" y="6155851"/>
            <a:ext cx="2743200" cy="184317"/>
          </a:xfrm>
        </p:spPr>
        <p:txBody>
          <a:bodyPr rtlCol="0"/>
          <a:lstStyle/>
          <a:p>
            <a:pPr rtl="0"/>
            <a:fld id="{D9BB3731-526F-4638-85F8-715D717FFC12}" type="slidenum">
              <a:rPr lang="en-GB" noProof="0" smtClean="0"/>
              <a:t>‹#›</a:t>
            </a:fld>
            <a:endParaRPr lang="en-GB" noProof="0" dirty="0"/>
          </a:p>
        </p:txBody>
      </p:sp>
      <p:sp>
        <p:nvSpPr>
          <p:cNvPr id="21" name="Text Placeholder 3">
            <a:extLst>
              <a:ext uri="{FF2B5EF4-FFF2-40B4-BE49-F238E27FC236}">
                <a16:creationId xmlns:a16="http://schemas.microsoft.com/office/drawing/2014/main" id="{605A03A4-E79C-49C5-A546-FF8E2D42E9D2}"/>
              </a:ext>
            </a:extLst>
          </p:cNvPr>
          <p:cNvSpPr>
            <a:spLocks noGrp="1"/>
          </p:cNvSpPr>
          <p:nvPr>
            <p:ph type="body" sz="half" idx="2"/>
          </p:nvPr>
        </p:nvSpPr>
        <p:spPr>
          <a:xfrm>
            <a:off x="883319" y="3054194"/>
            <a:ext cx="1645920" cy="519503"/>
          </a:xfrm>
        </p:spPr>
        <p:txBody>
          <a:bodyPr lIns="0" tIns="0" rIns="0" bIns="0" rtlCol="0" anchor="t" anchorCtr="0">
            <a:normAutofit/>
          </a:bodyPr>
          <a:lstStyle>
            <a:lvl1pPr marL="0" indent="0">
              <a:lnSpc>
                <a:spcPct val="100000"/>
              </a:lnSpc>
              <a:spcBef>
                <a:spcPts val="0"/>
              </a:spcBef>
              <a:buNone/>
              <a:defRPr lang="en-US" sz="1700" i="1"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22" name="Text Placeholder 3">
            <a:extLst>
              <a:ext uri="{FF2B5EF4-FFF2-40B4-BE49-F238E27FC236}">
                <a16:creationId xmlns:a16="http://schemas.microsoft.com/office/drawing/2014/main" id="{9EA27EF7-FC6B-496C-B737-B9219950367E}"/>
              </a:ext>
            </a:extLst>
          </p:cNvPr>
          <p:cNvSpPr>
            <a:spLocks noGrp="1"/>
          </p:cNvSpPr>
          <p:nvPr>
            <p:ph type="body" sz="half" idx="34" hasCustomPrompt="1"/>
          </p:nvPr>
        </p:nvSpPr>
        <p:spPr>
          <a:xfrm>
            <a:off x="1384584" y="1996465"/>
            <a:ext cx="2469965" cy="982274"/>
          </a:xfrm>
        </p:spPr>
        <p:txBody>
          <a:bodyPr lIns="0" rIns="0" bIns="0" rtlCol="0" anchor="ctr" anchorCtr="0">
            <a:normAutofit/>
          </a:bodyPr>
          <a:lstStyle>
            <a:lvl1pPr marL="0" indent="0">
              <a:spcBef>
                <a:spcPts val="0"/>
              </a:spcBef>
              <a:buNone/>
              <a:defRPr lang="en-US" sz="2400" b="1" kern="1200" dirty="0">
                <a:solidFill>
                  <a:schemeClr val="tx2"/>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dirty="0"/>
              <a:t>Master text</a:t>
            </a:r>
            <a:br>
              <a:rPr lang="en-GB" noProof="0" dirty="0"/>
            </a:br>
            <a:r>
              <a:rPr lang="en-GB" noProof="0" dirty="0"/>
              <a:t>styles</a:t>
            </a:r>
          </a:p>
        </p:txBody>
      </p:sp>
      <p:sp>
        <p:nvSpPr>
          <p:cNvPr id="23" name="Text Placeholder 3">
            <a:extLst>
              <a:ext uri="{FF2B5EF4-FFF2-40B4-BE49-F238E27FC236}">
                <a16:creationId xmlns:a16="http://schemas.microsoft.com/office/drawing/2014/main" id="{6C0E2C30-6E91-49DE-B7A1-6E32A19EC81D}"/>
              </a:ext>
            </a:extLst>
          </p:cNvPr>
          <p:cNvSpPr>
            <a:spLocks noGrp="1"/>
          </p:cNvSpPr>
          <p:nvPr>
            <p:ph type="body" sz="half" idx="36"/>
          </p:nvPr>
        </p:nvSpPr>
        <p:spPr>
          <a:xfrm>
            <a:off x="2596444" y="3054194"/>
            <a:ext cx="1389888" cy="519503"/>
          </a:xfrm>
        </p:spPr>
        <p:txBody>
          <a:bodyPr lIns="0" tIns="0" rIns="0" bIns="0" rtlCol="0" anchor="t" anchorCtr="0">
            <a:normAutofit/>
          </a:bodyPr>
          <a:lstStyle>
            <a:lvl1pPr marL="0" indent="0">
              <a:lnSpc>
                <a:spcPct val="100000"/>
              </a:lnSpc>
              <a:spcBef>
                <a:spcPts val="0"/>
              </a:spcBef>
              <a:buNone/>
              <a:defRPr lang="en-US" sz="1700" i="1"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GB" noProof="0"/>
              <a:t>Click to edit Master text styles</a:t>
            </a:r>
          </a:p>
        </p:txBody>
      </p:sp>
      <p:sp>
        <p:nvSpPr>
          <p:cNvPr id="24" name="Picture Placeholder 12">
            <a:extLst>
              <a:ext uri="{FF2B5EF4-FFF2-40B4-BE49-F238E27FC236}">
                <a16:creationId xmlns:a16="http://schemas.microsoft.com/office/drawing/2014/main" id="{70BE5E73-C067-492F-BE30-5E3DADAD40EF}"/>
              </a:ext>
            </a:extLst>
          </p:cNvPr>
          <p:cNvSpPr>
            <a:spLocks noGrp="1"/>
          </p:cNvSpPr>
          <p:nvPr>
            <p:ph type="pic" sz="quarter" idx="37"/>
          </p:nvPr>
        </p:nvSpPr>
        <p:spPr>
          <a:xfrm>
            <a:off x="875852" y="3677189"/>
            <a:ext cx="1636776" cy="1618488"/>
          </a:xfrm>
        </p:spPr>
        <p:txBody>
          <a:bodyPr rtlCol="0" anchor="ctr" anchorCtr="0">
            <a:noAutofit/>
          </a:bodyPr>
          <a:lstStyle>
            <a:lvl1pPr marL="0" indent="0" algn="ctr">
              <a:buNone/>
              <a:defRPr sz="1400">
                <a:solidFill>
                  <a:schemeClr val="tx1"/>
                </a:solidFill>
              </a:defRPr>
            </a:lvl1pPr>
          </a:lstStyle>
          <a:p>
            <a:pPr rtl="0"/>
            <a:r>
              <a:rPr lang="en-GB" noProof="0"/>
              <a:t>Click icon to add picture</a:t>
            </a:r>
            <a:endParaRPr lang="en-GB" noProof="0" dirty="0"/>
          </a:p>
        </p:txBody>
      </p:sp>
      <p:sp>
        <p:nvSpPr>
          <p:cNvPr id="25" name="Picture Placeholder 12">
            <a:extLst>
              <a:ext uri="{FF2B5EF4-FFF2-40B4-BE49-F238E27FC236}">
                <a16:creationId xmlns:a16="http://schemas.microsoft.com/office/drawing/2014/main" id="{36A9B448-4FDC-41F7-941E-5BF5A129057A}"/>
              </a:ext>
            </a:extLst>
          </p:cNvPr>
          <p:cNvSpPr>
            <a:spLocks noGrp="1"/>
          </p:cNvSpPr>
          <p:nvPr>
            <p:ph type="pic" sz="quarter" idx="38"/>
          </p:nvPr>
        </p:nvSpPr>
        <p:spPr>
          <a:xfrm>
            <a:off x="2499831" y="3677189"/>
            <a:ext cx="1636776" cy="1618488"/>
          </a:xfrm>
        </p:spPr>
        <p:txBody>
          <a:bodyPr rtlCol="0" anchor="ctr" anchorCtr="0">
            <a:noAutofit/>
          </a:bodyPr>
          <a:lstStyle>
            <a:lvl1pPr marL="0" indent="0" algn="ctr">
              <a:buNone/>
              <a:defRPr sz="1400">
                <a:solidFill>
                  <a:schemeClr val="tx1"/>
                </a:solidFill>
              </a:defRPr>
            </a:lvl1pPr>
          </a:lstStyle>
          <a:p>
            <a:pPr rtl="0"/>
            <a:r>
              <a:rPr lang="en-GB" noProof="0"/>
              <a:t>Click icon to add picture</a:t>
            </a:r>
            <a:endParaRPr lang="en-GB" noProof="0" dirty="0"/>
          </a:p>
        </p:txBody>
      </p:sp>
      <p:sp>
        <p:nvSpPr>
          <p:cNvPr id="26" name="Text Placeholder 3">
            <a:extLst>
              <a:ext uri="{FF2B5EF4-FFF2-40B4-BE49-F238E27FC236}">
                <a16:creationId xmlns:a16="http://schemas.microsoft.com/office/drawing/2014/main" id="{90B3A413-8776-4B3B-931F-C132DAB3A425}"/>
              </a:ext>
            </a:extLst>
          </p:cNvPr>
          <p:cNvSpPr>
            <a:spLocks noGrp="1"/>
          </p:cNvSpPr>
          <p:nvPr>
            <p:ph type="body" sz="half" idx="39"/>
          </p:nvPr>
        </p:nvSpPr>
        <p:spPr>
          <a:xfrm>
            <a:off x="4940427" y="3054194"/>
            <a:ext cx="2113508" cy="519503"/>
          </a:xfrm>
        </p:spPr>
        <p:txBody>
          <a:bodyPr lIns="0" tIns="0" rIns="0" bIns="0" rtlCol="0" anchor="t" anchorCtr="0">
            <a:normAutofit/>
          </a:bodyPr>
          <a:lstStyle>
            <a:lvl1pPr marL="0" indent="0">
              <a:lnSpc>
                <a:spcPct val="100000"/>
              </a:lnSpc>
              <a:spcBef>
                <a:spcPts val="0"/>
              </a:spcBef>
              <a:buNone/>
              <a:defRPr lang="en-US" sz="1700" i="1"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GB" noProof="0"/>
              <a:t>Click to edit Master text styles</a:t>
            </a:r>
          </a:p>
        </p:txBody>
      </p:sp>
      <p:sp>
        <p:nvSpPr>
          <p:cNvPr id="27" name="Text Placeholder 3">
            <a:extLst>
              <a:ext uri="{FF2B5EF4-FFF2-40B4-BE49-F238E27FC236}">
                <a16:creationId xmlns:a16="http://schemas.microsoft.com/office/drawing/2014/main" id="{BAD0CCD5-B712-4DB2-BFE3-4D3461B29F6D}"/>
              </a:ext>
            </a:extLst>
          </p:cNvPr>
          <p:cNvSpPr>
            <a:spLocks noGrp="1"/>
          </p:cNvSpPr>
          <p:nvPr>
            <p:ph type="body" sz="half" idx="40" hasCustomPrompt="1"/>
          </p:nvPr>
        </p:nvSpPr>
        <p:spPr>
          <a:xfrm>
            <a:off x="5494328" y="1996465"/>
            <a:ext cx="1622417" cy="982274"/>
          </a:xfrm>
        </p:spPr>
        <p:txBody>
          <a:bodyPr lIns="0" rIns="0" bIns="0" rtlCol="0" anchor="ctr" anchorCtr="0">
            <a:normAutofit/>
          </a:bodyPr>
          <a:lstStyle>
            <a:lvl1pPr marL="0" indent="0">
              <a:spcBef>
                <a:spcPts val="0"/>
              </a:spcBef>
              <a:buNone/>
              <a:defRPr lang="en-US" sz="2400" b="1" kern="1200" dirty="0">
                <a:solidFill>
                  <a:schemeClr val="tx2"/>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dirty="0"/>
              <a:t>Master text</a:t>
            </a:r>
            <a:br>
              <a:rPr lang="en-GB" noProof="0" dirty="0"/>
            </a:br>
            <a:r>
              <a:rPr lang="en-GB" noProof="0" dirty="0"/>
              <a:t>styles</a:t>
            </a:r>
          </a:p>
        </p:txBody>
      </p:sp>
      <p:sp>
        <p:nvSpPr>
          <p:cNvPr id="28" name="Picture Placeholder 12">
            <a:extLst>
              <a:ext uri="{FF2B5EF4-FFF2-40B4-BE49-F238E27FC236}">
                <a16:creationId xmlns:a16="http://schemas.microsoft.com/office/drawing/2014/main" id="{64125935-B0D3-4ABD-9BBA-A60E46D2C55C}"/>
              </a:ext>
            </a:extLst>
          </p:cNvPr>
          <p:cNvSpPr>
            <a:spLocks noGrp="1"/>
          </p:cNvSpPr>
          <p:nvPr>
            <p:ph type="pic" sz="quarter" idx="43"/>
          </p:nvPr>
        </p:nvSpPr>
        <p:spPr>
          <a:xfrm>
            <a:off x="4946407" y="3677189"/>
            <a:ext cx="2048256" cy="896112"/>
          </a:xfrm>
        </p:spPr>
        <p:txBody>
          <a:bodyPr rtlCol="0" anchor="ctr" anchorCtr="0">
            <a:noAutofit/>
          </a:bodyPr>
          <a:lstStyle>
            <a:lvl1pPr marL="0" indent="0" algn="ctr">
              <a:buNone/>
              <a:defRPr sz="1400">
                <a:solidFill>
                  <a:schemeClr val="tx1"/>
                </a:solidFill>
              </a:defRPr>
            </a:lvl1pPr>
          </a:lstStyle>
          <a:p>
            <a:pPr rtl="0"/>
            <a:r>
              <a:rPr lang="en-GB" noProof="0"/>
              <a:t>Click icon to add picture</a:t>
            </a:r>
            <a:endParaRPr lang="en-GB" noProof="0" dirty="0"/>
          </a:p>
        </p:txBody>
      </p:sp>
      <p:sp>
        <p:nvSpPr>
          <p:cNvPr id="29" name="Text Placeholder 3">
            <a:extLst>
              <a:ext uri="{FF2B5EF4-FFF2-40B4-BE49-F238E27FC236}">
                <a16:creationId xmlns:a16="http://schemas.microsoft.com/office/drawing/2014/main" id="{47D3BA4D-FA26-44C8-B927-E42CC8E67B79}"/>
              </a:ext>
            </a:extLst>
          </p:cNvPr>
          <p:cNvSpPr>
            <a:spLocks noGrp="1"/>
          </p:cNvSpPr>
          <p:nvPr>
            <p:ph type="body" sz="half" idx="45"/>
          </p:nvPr>
        </p:nvSpPr>
        <p:spPr>
          <a:xfrm>
            <a:off x="7900319" y="3054194"/>
            <a:ext cx="2197045" cy="519503"/>
          </a:xfrm>
        </p:spPr>
        <p:txBody>
          <a:bodyPr lIns="0" tIns="0" rIns="0" bIns="0" rtlCol="0" anchor="t" anchorCtr="0">
            <a:normAutofit/>
          </a:bodyPr>
          <a:lstStyle>
            <a:lvl1pPr marL="0" indent="0">
              <a:lnSpc>
                <a:spcPct val="100000"/>
              </a:lnSpc>
              <a:spcBef>
                <a:spcPts val="0"/>
              </a:spcBef>
              <a:buNone/>
              <a:defRPr lang="en-US" sz="1700" i="1"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GB" noProof="0"/>
              <a:t>Click to edit Master text styles</a:t>
            </a:r>
          </a:p>
        </p:txBody>
      </p:sp>
      <p:sp>
        <p:nvSpPr>
          <p:cNvPr id="30" name="Text Placeholder 3">
            <a:extLst>
              <a:ext uri="{FF2B5EF4-FFF2-40B4-BE49-F238E27FC236}">
                <a16:creationId xmlns:a16="http://schemas.microsoft.com/office/drawing/2014/main" id="{2D2A84D7-2523-470B-A3C0-0140355D4F68}"/>
              </a:ext>
            </a:extLst>
          </p:cNvPr>
          <p:cNvSpPr>
            <a:spLocks noGrp="1"/>
          </p:cNvSpPr>
          <p:nvPr>
            <p:ph type="body" sz="half" idx="46" hasCustomPrompt="1"/>
          </p:nvPr>
        </p:nvSpPr>
        <p:spPr>
          <a:xfrm>
            <a:off x="8454220" y="1996465"/>
            <a:ext cx="1622417" cy="982274"/>
          </a:xfrm>
        </p:spPr>
        <p:txBody>
          <a:bodyPr lIns="0" rIns="0" bIns="0" rtlCol="0" anchor="ctr" anchorCtr="0">
            <a:normAutofit/>
          </a:bodyPr>
          <a:lstStyle>
            <a:lvl1pPr marL="0" indent="0">
              <a:spcBef>
                <a:spcPts val="0"/>
              </a:spcBef>
              <a:buNone/>
              <a:defRPr lang="en-US" sz="2400" b="1" kern="1200" dirty="0">
                <a:solidFill>
                  <a:schemeClr val="tx2"/>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dirty="0"/>
              <a:t>Master text</a:t>
            </a:r>
            <a:br>
              <a:rPr lang="en-GB" noProof="0" dirty="0"/>
            </a:br>
            <a:r>
              <a:rPr lang="en-GB" noProof="0" dirty="0"/>
              <a:t>styles</a:t>
            </a:r>
          </a:p>
        </p:txBody>
      </p:sp>
      <p:sp>
        <p:nvSpPr>
          <p:cNvPr id="32" name="Text Placeholder 3">
            <a:extLst>
              <a:ext uri="{FF2B5EF4-FFF2-40B4-BE49-F238E27FC236}">
                <a16:creationId xmlns:a16="http://schemas.microsoft.com/office/drawing/2014/main" id="{55D1A91B-BB99-4DC7-B8F5-55514B49A9D1}"/>
              </a:ext>
            </a:extLst>
          </p:cNvPr>
          <p:cNvSpPr>
            <a:spLocks noGrp="1"/>
          </p:cNvSpPr>
          <p:nvPr>
            <p:ph type="body" sz="half" idx="49"/>
          </p:nvPr>
        </p:nvSpPr>
        <p:spPr>
          <a:xfrm>
            <a:off x="7873424" y="4355259"/>
            <a:ext cx="2223939" cy="519503"/>
          </a:xfrm>
        </p:spPr>
        <p:txBody>
          <a:bodyPr lIns="0" tIns="0" rIns="0" bIns="0" rtlCol="0" anchor="t" anchorCtr="0">
            <a:normAutofit/>
          </a:bodyPr>
          <a:lstStyle>
            <a:lvl1pPr marL="0" indent="0">
              <a:lnSpc>
                <a:spcPct val="100000"/>
              </a:lnSpc>
              <a:spcBef>
                <a:spcPts val="0"/>
              </a:spcBef>
              <a:buNone/>
              <a:defRPr lang="en-US" sz="1400" i="0" kern="120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GB" noProof="0"/>
              <a:t>Click to edit Master text styles</a:t>
            </a:r>
          </a:p>
        </p:txBody>
      </p:sp>
      <p:sp>
        <p:nvSpPr>
          <p:cNvPr id="33" name="Text Placeholder 3">
            <a:extLst>
              <a:ext uri="{FF2B5EF4-FFF2-40B4-BE49-F238E27FC236}">
                <a16:creationId xmlns:a16="http://schemas.microsoft.com/office/drawing/2014/main" id="{FFAB2C75-BBBF-4A4D-A633-7CEFFABAFE32}"/>
              </a:ext>
            </a:extLst>
          </p:cNvPr>
          <p:cNvSpPr>
            <a:spLocks noGrp="1"/>
          </p:cNvSpPr>
          <p:nvPr>
            <p:ph type="body" sz="half" idx="51"/>
          </p:nvPr>
        </p:nvSpPr>
        <p:spPr>
          <a:xfrm>
            <a:off x="4940427" y="4776173"/>
            <a:ext cx="2048256" cy="519503"/>
          </a:xfrm>
        </p:spPr>
        <p:txBody>
          <a:bodyPr lIns="0" tIns="0" rIns="0" bIns="0" rtlCol="0" anchor="t" anchorCtr="0">
            <a:normAutofit/>
          </a:bodyPr>
          <a:lstStyle>
            <a:lvl1pPr marL="0" indent="0">
              <a:lnSpc>
                <a:spcPct val="100000"/>
              </a:lnSpc>
              <a:spcBef>
                <a:spcPts val="0"/>
              </a:spcBef>
              <a:buNone/>
              <a:defRPr lang="en-US" sz="1400" i="0" kern="120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GB" noProof="0"/>
              <a:t>Click to edit Master text styles</a:t>
            </a:r>
          </a:p>
        </p:txBody>
      </p:sp>
      <p:sp>
        <p:nvSpPr>
          <p:cNvPr id="34" name="Text Placeholder 7">
            <a:extLst>
              <a:ext uri="{FF2B5EF4-FFF2-40B4-BE49-F238E27FC236}">
                <a16:creationId xmlns:a16="http://schemas.microsoft.com/office/drawing/2014/main" id="{83CD3289-0FBC-4854-8EB2-ADD41F89CA4F}"/>
              </a:ext>
            </a:extLst>
          </p:cNvPr>
          <p:cNvSpPr>
            <a:spLocks noGrp="1"/>
          </p:cNvSpPr>
          <p:nvPr>
            <p:ph type="body" sz="quarter" idx="25" hasCustomPrompt="1"/>
          </p:nvPr>
        </p:nvSpPr>
        <p:spPr>
          <a:xfrm>
            <a:off x="823358" y="2023413"/>
            <a:ext cx="558402" cy="896112"/>
          </a:xfrm>
        </p:spPr>
        <p:txBody>
          <a:bodyPr lIns="0" tIns="0" rIns="0" bIns="0" rtlCol="0">
            <a:noAutofit/>
          </a:bodyPr>
          <a:lstStyle>
            <a:lvl1pPr marL="0" indent="0" algn="l">
              <a:buNone/>
              <a:defRPr sz="7000" b="1">
                <a:solidFill>
                  <a:schemeClr val="bg2"/>
                </a:solidFill>
                <a:latin typeface="+mj-lt"/>
                <a:ea typeface="Tahoma" panose="020B0604030504040204" pitchFamily="34" charset="0"/>
                <a:cs typeface="Tahoma" panose="020B0604030504040204" pitchFamily="34" charset="0"/>
              </a:defRPr>
            </a:lvl1pPr>
          </a:lstStyle>
          <a:p>
            <a:pPr lvl="0" rtl="0"/>
            <a:r>
              <a:rPr lang="en-GB" noProof="0" dirty="0"/>
              <a:t>1</a:t>
            </a:r>
          </a:p>
        </p:txBody>
      </p:sp>
      <p:sp>
        <p:nvSpPr>
          <p:cNvPr id="36" name="Text Placeholder 7">
            <a:extLst>
              <a:ext uri="{FF2B5EF4-FFF2-40B4-BE49-F238E27FC236}">
                <a16:creationId xmlns:a16="http://schemas.microsoft.com/office/drawing/2014/main" id="{2F18CD59-6602-4DEC-9B12-412E6BAF9283}"/>
              </a:ext>
            </a:extLst>
          </p:cNvPr>
          <p:cNvSpPr>
            <a:spLocks noGrp="1"/>
          </p:cNvSpPr>
          <p:nvPr>
            <p:ph type="body" sz="quarter" idx="52" hasCustomPrompt="1"/>
          </p:nvPr>
        </p:nvSpPr>
        <p:spPr>
          <a:xfrm>
            <a:off x="4912823" y="1999493"/>
            <a:ext cx="558402" cy="896112"/>
          </a:xfrm>
        </p:spPr>
        <p:txBody>
          <a:bodyPr lIns="0" tIns="0" rIns="0" bIns="0" rtlCol="0">
            <a:noAutofit/>
          </a:bodyPr>
          <a:lstStyle>
            <a:lvl1pPr marL="0" indent="0" algn="l">
              <a:buNone/>
              <a:defRPr sz="7000" b="1">
                <a:solidFill>
                  <a:schemeClr val="bg2"/>
                </a:solidFill>
                <a:latin typeface="+mj-lt"/>
                <a:ea typeface="Tahoma" panose="020B0604030504040204" pitchFamily="34" charset="0"/>
                <a:cs typeface="Tahoma" panose="020B0604030504040204" pitchFamily="34" charset="0"/>
              </a:defRPr>
            </a:lvl1pPr>
          </a:lstStyle>
          <a:p>
            <a:pPr lvl="0" rtl="0"/>
            <a:r>
              <a:rPr lang="en-GB" noProof="0" dirty="0"/>
              <a:t>1</a:t>
            </a:r>
          </a:p>
        </p:txBody>
      </p:sp>
      <p:sp>
        <p:nvSpPr>
          <p:cNvPr id="37" name="Text Placeholder 7">
            <a:extLst>
              <a:ext uri="{FF2B5EF4-FFF2-40B4-BE49-F238E27FC236}">
                <a16:creationId xmlns:a16="http://schemas.microsoft.com/office/drawing/2014/main" id="{88B09568-0B94-4B51-BE65-A72C65C3D7DA}"/>
              </a:ext>
            </a:extLst>
          </p:cNvPr>
          <p:cNvSpPr>
            <a:spLocks noGrp="1"/>
          </p:cNvSpPr>
          <p:nvPr>
            <p:ph type="body" sz="quarter" idx="53" hasCustomPrompt="1"/>
          </p:nvPr>
        </p:nvSpPr>
        <p:spPr>
          <a:xfrm>
            <a:off x="7873424" y="2002966"/>
            <a:ext cx="558402" cy="896112"/>
          </a:xfrm>
        </p:spPr>
        <p:txBody>
          <a:bodyPr lIns="0" tIns="0" rIns="0" bIns="0" rtlCol="0">
            <a:noAutofit/>
          </a:bodyPr>
          <a:lstStyle>
            <a:lvl1pPr marL="0" indent="0" algn="l">
              <a:buNone/>
              <a:defRPr sz="7000" b="1">
                <a:solidFill>
                  <a:schemeClr val="bg2"/>
                </a:solidFill>
                <a:latin typeface="+mj-lt"/>
                <a:ea typeface="Tahoma" panose="020B0604030504040204" pitchFamily="34" charset="0"/>
                <a:cs typeface="Tahoma" panose="020B0604030504040204" pitchFamily="34" charset="0"/>
              </a:defRPr>
            </a:lvl1pPr>
          </a:lstStyle>
          <a:p>
            <a:pPr lvl="0" rtl="0"/>
            <a:r>
              <a:rPr lang="en-GB" noProof="0" dirty="0"/>
              <a:t>1</a:t>
            </a:r>
          </a:p>
        </p:txBody>
      </p:sp>
      <p:sp>
        <p:nvSpPr>
          <p:cNvPr id="39" name="Picture Placeholder 13">
            <a:extLst>
              <a:ext uri="{FF2B5EF4-FFF2-40B4-BE49-F238E27FC236}">
                <a16:creationId xmlns:a16="http://schemas.microsoft.com/office/drawing/2014/main" id="{E930664F-8C64-4436-9DD1-1ECED305C6E1}"/>
              </a:ext>
            </a:extLst>
          </p:cNvPr>
          <p:cNvSpPr>
            <a:spLocks noGrp="1"/>
          </p:cNvSpPr>
          <p:nvPr>
            <p:ph type="pic" sz="quarter" idx="16"/>
          </p:nvPr>
        </p:nvSpPr>
        <p:spPr>
          <a:xfrm>
            <a:off x="7900319" y="3725315"/>
            <a:ext cx="2386800" cy="486000"/>
          </a:xfrm>
          <a:ln>
            <a:solidFill>
              <a:srgbClr val="000000">
                <a:alpha val="30196"/>
              </a:srgbClr>
            </a:solidFill>
          </a:ln>
        </p:spPr>
        <p:txBody>
          <a:bodyPr rtlCol="0" anchor="ctr" anchorCtr="0">
            <a:noAutofit/>
          </a:bodyPr>
          <a:lstStyle>
            <a:lvl1pPr marL="0" indent="0" algn="ctr">
              <a:buNone/>
              <a:defRPr sz="1400">
                <a:solidFill>
                  <a:schemeClr val="bg1"/>
                </a:solidFill>
              </a:defRPr>
            </a:lvl1pPr>
          </a:lstStyle>
          <a:p>
            <a:pPr rtl="0"/>
            <a:r>
              <a:rPr lang="en-GB" noProof="0"/>
              <a:t>Click icon to add picture</a:t>
            </a:r>
            <a:endParaRPr lang="en-GB" noProof="0" dirty="0"/>
          </a:p>
        </p:txBody>
      </p:sp>
      <p:sp>
        <p:nvSpPr>
          <p:cNvPr id="40" name="Text Placeholder 3">
            <a:extLst>
              <a:ext uri="{FF2B5EF4-FFF2-40B4-BE49-F238E27FC236}">
                <a16:creationId xmlns:a16="http://schemas.microsoft.com/office/drawing/2014/main" id="{315834F5-9ACD-4898-B96E-8C732881FF01}"/>
              </a:ext>
            </a:extLst>
          </p:cNvPr>
          <p:cNvSpPr>
            <a:spLocks noGrp="1"/>
          </p:cNvSpPr>
          <p:nvPr>
            <p:ph type="body" sz="half" idx="50"/>
          </p:nvPr>
        </p:nvSpPr>
        <p:spPr>
          <a:xfrm>
            <a:off x="2359124" y="5706529"/>
            <a:ext cx="8993089" cy="365122"/>
          </a:xfrm>
        </p:spPr>
        <p:txBody>
          <a:bodyPr lIns="0" tIns="0" rIns="0" bIns="0" rtlCol="0" anchor="t" anchorCtr="0">
            <a:normAutofit/>
          </a:bodyPr>
          <a:lstStyle>
            <a:lvl1pPr marL="0" indent="0" algn="r">
              <a:lnSpc>
                <a:spcPct val="100000"/>
              </a:lnSpc>
              <a:spcBef>
                <a:spcPts val="0"/>
              </a:spcBef>
              <a:buNone/>
              <a:defRPr lang="en-US" sz="1400" i="0"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38" name="Title 1">
            <a:extLst>
              <a:ext uri="{FF2B5EF4-FFF2-40B4-BE49-F238E27FC236}">
                <a16:creationId xmlns:a16="http://schemas.microsoft.com/office/drawing/2014/main" id="{7E5CF6DE-4761-4BA5-A429-30AC8BBAD45B}"/>
              </a:ext>
            </a:extLst>
          </p:cNvPr>
          <p:cNvSpPr>
            <a:spLocks noGrp="1"/>
          </p:cNvSpPr>
          <p:nvPr>
            <p:ph type="title" hasCustomPrompt="1"/>
          </p:nvPr>
        </p:nvSpPr>
        <p:spPr>
          <a:xfrm>
            <a:off x="839789" y="1012015"/>
            <a:ext cx="10512424" cy="606677"/>
          </a:xfrm>
        </p:spPr>
        <p:txBody>
          <a:bodyPr lIns="0" tIns="0" rIns="0" bIns="0" rtlCol="0" anchor="t" anchorCtr="0">
            <a:normAutofit/>
          </a:bodyPr>
          <a:lstStyle>
            <a:lvl1pPr marL="0" algn="l" defTabSz="914400" rtl="0" eaLnBrk="1" latinLnBrk="0" hangingPunct="1">
              <a:lnSpc>
                <a:spcPct val="90000"/>
              </a:lnSpc>
              <a:spcBef>
                <a:spcPct val="0"/>
              </a:spcBef>
              <a:buNone/>
              <a:defRPr lang="ru-RU" sz="3600" b="1" kern="1200" dirty="0">
                <a:solidFill>
                  <a:schemeClr val="bg1"/>
                </a:solidFill>
                <a:latin typeface="+mj-lt"/>
                <a:ea typeface="+mj-ea"/>
                <a:cs typeface="+mj-cs"/>
              </a:defRPr>
            </a:lvl1pPr>
          </a:lstStyle>
          <a:p>
            <a:pPr rtl="0"/>
            <a:r>
              <a:rPr lang="en-GB" noProof="0" dirty="0"/>
              <a:t>CLICK TO EDIT</a:t>
            </a:r>
          </a:p>
        </p:txBody>
      </p:sp>
    </p:spTree>
    <p:extLst>
      <p:ext uri="{BB962C8B-B14F-4D97-AF65-F5344CB8AC3E}">
        <p14:creationId xmlns:p14="http://schemas.microsoft.com/office/powerpoint/2010/main" val="181692858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B0C71E-9398-4660-B728-2C20DF0CBE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en-GB" noProof="0"/>
              <a:t>Click to edit Master title style</a:t>
            </a:r>
            <a:endParaRPr lang="en-GB" noProof="0" dirty="0"/>
          </a:p>
        </p:txBody>
      </p:sp>
      <p:sp>
        <p:nvSpPr>
          <p:cNvPr id="3" name="Text Placeholder 2">
            <a:extLst>
              <a:ext uri="{FF2B5EF4-FFF2-40B4-BE49-F238E27FC236}">
                <a16:creationId xmlns:a16="http://schemas.microsoft.com/office/drawing/2014/main" id="{02560D45-FD1B-48F7-BF6C-5EA65F9F42C7}"/>
              </a:ext>
            </a:extLst>
          </p:cNvPr>
          <p:cNvSpPr>
            <a:spLocks noGrp="1"/>
          </p:cNvSpPr>
          <p:nvPr>
            <p:ph type="body" idx="1"/>
          </p:nvPr>
        </p:nvSpPr>
        <p:spPr>
          <a:xfrm>
            <a:off x="838200" y="1825625"/>
            <a:ext cx="10515600" cy="3975568"/>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Date Placeholder 3">
            <a:extLst>
              <a:ext uri="{FF2B5EF4-FFF2-40B4-BE49-F238E27FC236}">
                <a16:creationId xmlns:a16="http://schemas.microsoft.com/office/drawing/2014/main" id="{A8D7305D-6746-4346-B610-8CE28B825AF9}"/>
              </a:ext>
            </a:extLst>
          </p:cNvPr>
          <p:cNvSpPr>
            <a:spLocks noGrp="1"/>
          </p:cNvSpPr>
          <p:nvPr>
            <p:ph type="dt" sz="half" idx="2"/>
          </p:nvPr>
        </p:nvSpPr>
        <p:spPr>
          <a:xfrm>
            <a:off x="8609013" y="5998474"/>
            <a:ext cx="2743200" cy="143149"/>
          </a:xfrm>
          <a:prstGeom prst="rect">
            <a:avLst/>
          </a:prstGeom>
        </p:spPr>
        <p:txBody>
          <a:bodyPr vert="horz" lIns="0" tIns="0" rIns="0" bIns="0" rtlCol="0" anchor="t" anchorCtr="0"/>
          <a:lstStyle>
            <a:lvl1pPr algn="r">
              <a:defRPr sz="1000">
                <a:solidFill>
                  <a:schemeClr val="bg1">
                    <a:lumMod val="85000"/>
                    <a:alpha val="60000"/>
                  </a:schemeClr>
                </a:solidFill>
              </a:defRPr>
            </a:lvl1pPr>
          </a:lstStyle>
          <a:p>
            <a:pPr rtl="0"/>
            <a:fld id="{B94B20DF-A541-4651-AF97-FC925C1459D5}" type="datetime1">
              <a:rPr lang="en-GB" noProof="0" smtClean="0"/>
              <a:t>09/07/2024</a:t>
            </a:fld>
            <a:endParaRPr lang="en-GB" noProof="0" dirty="0"/>
          </a:p>
        </p:txBody>
      </p:sp>
      <p:sp>
        <p:nvSpPr>
          <p:cNvPr id="5" name="Footer Placeholder 4">
            <a:extLst>
              <a:ext uri="{FF2B5EF4-FFF2-40B4-BE49-F238E27FC236}">
                <a16:creationId xmlns:a16="http://schemas.microsoft.com/office/drawing/2014/main" id="{DA1B3F55-6374-4C74-96AC-1EC34CFAA8B7}"/>
              </a:ext>
            </a:extLst>
          </p:cNvPr>
          <p:cNvSpPr>
            <a:spLocks noGrp="1"/>
          </p:cNvSpPr>
          <p:nvPr>
            <p:ph type="ftr" sz="quarter" idx="3"/>
          </p:nvPr>
        </p:nvSpPr>
        <p:spPr>
          <a:xfrm>
            <a:off x="7237413" y="6168551"/>
            <a:ext cx="4114800" cy="190327"/>
          </a:xfrm>
          <a:prstGeom prst="rect">
            <a:avLst/>
          </a:prstGeom>
        </p:spPr>
        <p:txBody>
          <a:bodyPr vert="horz" lIns="0" tIns="0" rIns="0" bIns="0" rtlCol="0" anchor="t" anchorCtr="0"/>
          <a:lstStyle>
            <a:lvl1pPr algn="r">
              <a:defRPr sz="1000">
                <a:solidFill>
                  <a:schemeClr val="bg1">
                    <a:lumMod val="85000"/>
                    <a:alpha val="60000"/>
                  </a:schemeClr>
                </a:solidFill>
              </a:defRPr>
            </a:lvl1pPr>
          </a:lstStyle>
          <a:p>
            <a:pPr rtl="0"/>
            <a:r>
              <a:rPr lang="en-GB" noProof="0" dirty="0"/>
              <a:t>ADD A FOOTER</a:t>
            </a:r>
          </a:p>
        </p:txBody>
      </p:sp>
      <p:sp>
        <p:nvSpPr>
          <p:cNvPr id="6" name="Slide Number Placeholder 5">
            <a:extLst>
              <a:ext uri="{FF2B5EF4-FFF2-40B4-BE49-F238E27FC236}">
                <a16:creationId xmlns:a16="http://schemas.microsoft.com/office/drawing/2014/main" id="{869E6012-FDCC-451A-96F6-5645ABEB8D87}"/>
              </a:ext>
            </a:extLst>
          </p:cNvPr>
          <p:cNvSpPr>
            <a:spLocks noGrp="1"/>
          </p:cNvSpPr>
          <p:nvPr>
            <p:ph type="sldNum" sz="quarter" idx="4"/>
          </p:nvPr>
        </p:nvSpPr>
        <p:spPr>
          <a:xfrm>
            <a:off x="838200" y="6155851"/>
            <a:ext cx="457200" cy="184317"/>
          </a:xfrm>
          <a:prstGeom prst="rect">
            <a:avLst/>
          </a:prstGeom>
        </p:spPr>
        <p:txBody>
          <a:bodyPr vert="horz" lIns="0" tIns="0" rIns="0" bIns="0" rtlCol="0" anchor="b" anchorCtr="0"/>
          <a:lstStyle>
            <a:lvl1pPr algn="l">
              <a:defRPr sz="1000">
                <a:solidFill>
                  <a:schemeClr val="bg1">
                    <a:lumMod val="85000"/>
                    <a:alpha val="60000"/>
                  </a:schemeClr>
                </a:solidFill>
              </a:defRPr>
            </a:lvl1pPr>
          </a:lstStyle>
          <a:p>
            <a:pPr rtl="0"/>
            <a:fld id="{4950F5D8-22E1-4015-8661-E5B1FD28C2DE}" type="slidenum">
              <a:rPr lang="en-GB" noProof="0" smtClean="0"/>
              <a:pPr/>
              <a:t>‹#›</a:t>
            </a:fld>
            <a:endParaRPr lang="en-GB" noProof="0" dirty="0"/>
          </a:p>
        </p:txBody>
      </p:sp>
    </p:spTree>
    <p:extLst>
      <p:ext uri="{BB962C8B-B14F-4D97-AF65-F5344CB8AC3E}">
        <p14:creationId xmlns:p14="http://schemas.microsoft.com/office/powerpoint/2010/main" val="16404549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60" r:id="rId5"/>
    <p:sldLayoutId id="2147483654" r:id="rId6"/>
    <p:sldLayoutId id="2147483661" r:id="rId7"/>
    <p:sldLayoutId id="2147483662" r:id="rId8"/>
    <p:sldLayoutId id="2147483663" r:id="rId9"/>
    <p:sldLayoutId id="2147483664" r:id="rId10"/>
    <p:sldLayoutId id="2147483665" r:id="rId11"/>
    <p:sldLayoutId id="2147483667" r:id="rId12"/>
    <p:sldLayoutId id="2147483666" r:id="rId13"/>
    <p:sldLayoutId id="2147483668" r:id="rId14"/>
    <p:sldLayoutId id="2147483669" r:id="rId15"/>
    <p:sldLayoutId id="2147483670" r:id="rId16"/>
    <p:sldLayoutId id="2147483671" r:id="rId17"/>
    <p:sldLayoutId id="2147483672" r:id="rId18"/>
    <p:sldLayoutId id="2147483673" r:id="rId19"/>
    <p:sldLayoutId id="2147483674" r:id="rId20"/>
    <p:sldLayoutId id="2147483677" r:id="rId21"/>
    <p:sldLayoutId id="2147483676" r:id="rId22"/>
    <p:sldLayoutId id="2147483678" r:id="rId23"/>
    <p:sldLayoutId id="2147483679" r:id="rId24"/>
    <p:sldLayoutId id="2147483680" r:id="rId25"/>
    <p:sldLayoutId id="2147483681" r:id="rId26"/>
    <p:sldLayoutId id="2147483684" r:id="rId27"/>
    <p:sldLayoutId id="2147483685" r:id="rId28"/>
    <p:sldLayoutId id="2147483686" r:id="rId29"/>
    <p:sldLayoutId id="2147483687" r:id="rId30"/>
    <p:sldLayoutId id="2147483688" r:id="rId31"/>
    <p:sldLayoutId id="2147483691" r:id="rId32"/>
    <p:sldLayoutId id="2147483692" r:id="rId33"/>
    <p:sldLayoutId id="2147483689" r:id="rId34"/>
    <p:sldLayoutId id="2147483690" r:id="rId35"/>
    <p:sldLayoutId id="2147483655" r:id="rId36"/>
    <p:sldLayoutId id="2147483683" r:id="rId37"/>
  </p:sldLayoutIdLst>
  <p:hf hdr="0"/>
  <p:txStyles>
    <p:titleStyle>
      <a:lvl1pPr algn="l" defTabSz="914400" rtl="0" eaLnBrk="1" latinLnBrk="0" hangingPunct="1">
        <a:lnSpc>
          <a:spcPct val="90000"/>
        </a:lnSpc>
        <a:spcBef>
          <a:spcPct val="0"/>
        </a:spcBef>
        <a:buNone/>
        <a:defRPr sz="36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27" userDrawn="1">
          <p15:clr>
            <a:srgbClr val="F26B43"/>
          </p15:clr>
        </p15:guide>
        <p15:guide id="2" pos="7151" userDrawn="1">
          <p15:clr>
            <a:srgbClr val="F26B43"/>
          </p15:clr>
        </p15:guide>
        <p15:guide id="3" pos="529" userDrawn="1">
          <p15:clr>
            <a:srgbClr val="F26B43"/>
          </p15:clr>
        </p15:guide>
        <p15:guide id="4" orient="horz" pos="3793" userDrawn="1">
          <p15:clr>
            <a:srgbClr val="F26B43"/>
          </p15:clr>
        </p15:guide>
        <p15:guide id="5" pos="3840" userDrawn="1">
          <p15:clr>
            <a:srgbClr val="F26B43"/>
          </p15:clr>
        </p15:guide>
        <p15:guide id="6"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xml"/><Relationship Id="rId1" Type="http://schemas.openxmlformats.org/officeDocument/2006/relationships/slideLayout" Target="../slideLayouts/slideLayout33.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hyperlink" Target="https://www.emerald.com/insight/content/doi/10.1108/09590550710755912/full/html" TargetMode="External"/><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hyperlink" Target="https://www.thebodyshop.com/en-gb/about-us/our-story/brand-purpose/a/a00003"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456320D-4BCE-6BBD-788E-B1144F78E3A5}"/>
              </a:ext>
            </a:extLst>
          </p:cNvPr>
          <p:cNvSpPr txBox="1"/>
          <p:nvPr/>
        </p:nvSpPr>
        <p:spPr>
          <a:xfrm>
            <a:off x="667109" y="1971710"/>
            <a:ext cx="11524891" cy="4031873"/>
          </a:xfrm>
          <a:prstGeom prst="rect">
            <a:avLst/>
          </a:prstGeom>
          <a:noFill/>
        </p:spPr>
        <p:txBody>
          <a:bodyPr wrap="square" rtlCol="0">
            <a:spAutoFit/>
          </a:bodyPr>
          <a:lstStyle/>
          <a:p>
            <a:pPr algn="ctr"/>
            <a:r>
              <a:rPr lang="en-GB" sz="3200" dirty="0">
                <a:highlight>
                  <a:srgbClr val="00FF00"/>
                </a:highlight>
              </a:rPr>
              <a:t>Student : Waqar Ali</a:t>
            </a:r>
          </a:p>
          <a:p>
            <a:pPr algn="ctr"/>
            <a:r>
              <a:rPr lang="en-GB" sz="3200" dirty="0">
                <a:highlight>
                  <a:srgbClr val="00FF00"/>
                </a:highlight>
              </a:rPr>
              <a:t>Student ID number: 2027054</a:t>
            </a:r>
          </a:p>
          <a:p>
            <a:pPr algn="ctr"/>
            <a:r>
              <a:rPr lang="en-GB" sz="3200" dirty="0">
                <a:highlight>
                  <a:srgbClr val="00FF00"/>
                </a:highlight>
              </a:rPr>
              <a:t>BA Leadership and Management Skills for the Workplace</a:t>
            </a:r>
          </a:p>
          <a:p>
            <a:pPr algn="ctr"/>
            <a:r>
              <a:rPr lang="en-GB" sz="3200" dirty="0">
                <a:highlight>
                  <a:srgbClr val="00FF00"/>
                </a:highlight>
              </a:rPr>
              <a:t>Developing Innovation and Creativity for Business Advantage</a:t>
            </a:r>
          </a:p>
          <a:p>
            <a:pPr algn="ctr"/>
            <a:r>
              <a:rPr lang="en-GB" sz="3200" dirty="0">
                <a:highlight>
                  <a:srgbClr val="00FF00"/>
                </a:highlight>
              </a:rPr>
              <a:t>Module code BMSW 6102</a:t>
            </a:r>
          </a:p>
          <a:p>
            <a:pPr algn="ctr"/>
            <a:r>
              <a:rPr lang="en-GB" sz="3200" dirty="0">
                <a:highlight>
                  <a:srgbClr val="00FF00"/>
                </a:highlight>
              </a:rPr>
              <a:t>Dr Sanjeewa Herath</a:t>
            </a:r>
          </a:p>
          <a:p>
            <a:pPr algn="ctr"/>
            <a:r>
              <a:rPr lang="en-GB" sz="3200" dirty="0">
                <a:highlight>
                  <a:srgbClr val="00FF00"/>
                </a:highlight>
              </a:rPr>
              <a:t>Innovative Service Plan</a:t>
            </a:r>
          </a:p>
          <a:p>
            <a:pPr algn="ctr"/>
            <a:r>
              <a:rPr lang="en-GB" sz="3200" dirty="0">
                <a:highlight>
                  <a:srgbClr val="00FF00"/>
                </a:highlight>
              </a:rPr>
              <a:t>(The Body Shop)</a:t>
            </a:r>
          </a:p>
        </p:txBody>
      </p:sp>
      <p:pic>
        <p:nvPicPr>
          <p:cNvPr id="13" name="Picture 12" descr="A green sign with white text&#10;&#10;Description automatically generated">
            <a:extLst>
              <a:ext uri="{FF2B5EF4-FFF2-40B4-BE49-F238E27FC236}">
                <a16:creationId xmlns:a16="http://schemas.microsoft.com/office/drawing/2014/main" id="{A3E2857D-C508-1882-A5CA-034B4F195AF5}"/>
              </a:ext>
            </a:extLst>
          </p:cNvPr>
          <p:cNvPicPr>
            <a:picLocks noChangeAspect="1"/>
          </p:cNvPicPr>
          <p:nvPr/>
        </p:nvPicPr>
        <p:blipFill>
          <a:blip r:embed="rId3"/>
          <a:stretch>
            <a:fillRect/>
          </a:stretch>
        </p:blipFill>
        <p:spPr>
          <a:xfrm>
            <a:off x="2090057" y="311492"/>
            <a:ext cx="8207829" cy="1386679"/>
          </a:xfrm>
          <a:prstGeom prst="rect">
            <a:avLst/>
          </a:prstGeom>
        </p:spPr>
      </p:pic>
    </p:spTree>
    <p:extLst>
      <p:ext uri="{BB962C8B-B14F-4D97-AF65-F5344CB8AC3E}">
        <p14:creationId xmlns:p14="http://schemas.microsoft.com/office/powerpoint/2010/main" val="9922628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C2AE0B35-19FF-4775-9AF8-8F3C834A183B}"/>
              </a:ext>
            </a:extLst>
          </p:cNvPr>
          <p:cNvSpPr>
            <a:spLocks noGrp="1"/>
          </p:cNvSpPr>
          <p:nvPr>
            <p:ph type="sldNum" sz="quarter" idx="12"/>
          </p:nvPr>
        </p:nvSpPr>
        <p:spPr>
          <a:xfrm>
            <a:off x="838200" y="6155851"/>
            <a:ext cx="457200" cy="184317"/>
          </a:xfrm>
        </p:spPr>
        <p:txBody>
          <a:bodyPr rtlCol="0" anchor="b">
            <a:normAutofit/>
          </a:bodyPr>
          <a:lstStyle/>
          <a:p>
            <a:pPr rtl="0">
              <a:spcAft>
                <a:spcPts val="600"/>
              </a:spcAft>
            </a:pPr>
            <a:fld id="{4950F5D8-22E1-4015-8661-E5B1FD28C2DE}" type="slidenum">
              <a:rPr lang="en-GB" smtClean="0"/>
              <a:pPr rtl="0">
                <a:spcAft>
                  <a:spcPts val="600"/>
                </a:spcAft>
              </a:pPr>
              <a:t>2</a:t>
            </a:fld>
            <a:endParaRPr lang="en-GB"/>
          </a:p>
        </p:txBody>
      </p:sp>
      <p:sp>
        <p:nvSpPr>
          <p:cNvPr id="4" name="Title 3">
            <a:extLst>
              <a:ext uri="{FF2B5EF4-FFF2-40B4-BE49-F238E27FC236}">
                <a16:creationId xmlns:a16="http://schemas.microsoft.com/office/drawing/2014/main" id="{FA532457-29F4-475F-B58C-80A91C832EA9}"/>
              </a:ext>
            </a:extLst>
          </p:cNvPr>
          <p:cNvSpPr>
            <a:spLocks noGrp="1"/>
          </p:cNvSpPr>
          <p:nvPr>
            <p:ph type="title"/>
          </p:nvPr>
        </p:nvSpPr>
        <p:spPr>
          <a:xfrm>
            <a:off x="839788" y="457200"/>
            <a:ext cx="3932237" cy="1600200"/>
          </a:xfrm>
        </p:spPr>
        <p:txBody>
          <a:bodyPr rtlCol="0" anchor="b">
            <a:normAutofit/>
          </a:bodyPr>
          <a:lstStyle/>
          <a:p>
            <a:pPr rtl="0"/>
            <a:r>
              <a:rPr lang="en-GB" dirty="0"/>
              <a:t>About Us</a:t>
            </a:r>
          </a:p>
        </p:txBody>
      </p:sp>
      <p:sp>
        <p:nvSpPr>
          <p:cNvPr id="2" name="Text Placeholder 1">
            <a:extLst>
              <a:ext uri="{FF2B5EF4-FFF2-40B4-BE49-F238E27FC236}">
                <a16:creationId xmlns:a16="http://schemas.microsoft.com/office/drawing/2014/main" id="{F5DC1B5D-1A60-450C-9BD8-9C391E14BCA0}"/>
              </a:ext>
            </a:extLst>
          </p:cNvPr>
          <p:cNvSpPr>
            <a:spLocks noGrp="1"/>
          </p:cNvSpPr>
          <p:nvPr>
            <p:ph type="body" sz="half" idx="2"/>
          </p:nvPr>
        </p:nvSpPr>
        <p:spPr>
          <a:xfrm>
            <a:off x="839788" y="2057400"/>
            <a:ext cx="3932237" cy="3811588"/>
          </a:xfrm>
        </p:spPr>
        <p:txBody>
          <a:bodyPr rtlCol="0">
            <a:normAutofit/>
          </a:bodyPr>
          <a:lstStyle/>
          <a:p>
            <a:r>
              <a:rPr lang="en-GB" kern="100">
                <a:effectLst/>
              </a:rPr>
              <a:t>The Body Shop is a worldwide beauty brand that offers skincare, body care, hair care and makeup products. They are known for their dedication to ethical and sustainable business practices and are advocates for social and environmental causes through campaigns and initiatives they run. The company also offers regular sales and has a robust loyalty program.</a:t>
            </a:r>
          </a:p>
          <a:p>
            <a:pPr rtl="0"/>
            <a:endParaRPr lang="en-GB" dirty="0"/>
          </a:p>
        </p:txBody>
      </p:sp>
      <p:pic>
        <p:nvPicPr>
          <p:cNvPr id="8" name="Picture 7" descr="A green sign with white text&#10;&#10;Description automatically generated">
            <a:extLst>
              <a:ext uri="{FF2B5EF4-FFF2-40B4-BE49-F238E27FC236}">
                <a16:creationId xmlns:a16="http://schemas.microsoft.com/office/drawing/2014/main" id="{0DADA958-3946-83B2-A299-BB9E4CB957D8}"/>
              </a:ext>
            </a:extLst>
          </p:cNvPr>
          <p:cNvPicPr>
            <a:picLocks noChangeAspect="1"/>
          </p:cNvPicPr>
          <p:nvPr/>
        </p:nvPicPr>
        <p:blipFill>
          <a:blip r:embed="rId3"/>
          <a:stretch>
            <a:fillRect/>
          </a:stretch>
        </p:blipFill>
        <p:spPr>
          <a:xfrm>
            <a:off x="5183188" y="1313618"/>
            <a:ext cx="6172200" cy="3691016"/>
          </a:xfrm>
          <a:prstGeom prst="rect">
            <a:avLst/>
          </a:prstGeom>
          <a:noFill/>
        </p:spPr>
      </p:pic>
    </p:spTree>
    <p:extLst>
      <p:ext uri="{BB962C8B-B14F-4D97-AF65-F5344CB8AC3E}">
        <p14:creationId xmlns:p14="http://schemas.microsoft.com/office/powerpoint/2010/main" val="4036697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12" descr="Company logo">
            <a:extLst>
              <a:ext uri="{FF2B5EF4-FFF2-40B4-BE49-F238E27FC236}">
                <a16:creationId xmlns:a16="http://schemas.microsoft.com/office/drawing/2014/main" id="{03247CF8-822D-D04C-96FC-D51127AA4C30}"/>
              </a:ext>
            </a:extLst>
          </p:cNvPr>
          <p:cNvPicPr>
            <a:picLocks noGrp="1" noChangeAspect="1"/>
          </p:cNvPicPr>
          <p:nvPr>
            <p:ph type="pic" sz="quarter" idx="50"/>
          </p:nvPr>
        </p:nvPicPr>
        <p:blipFill>
          <a:blip r:embed="rId3">
            <a:extLst>
              <a:ext uri="{28A0092B-C50C-407E-A947-70E740481C1C}">
                <a14:useLocalDpi xmlns:a14="http://schemas.microsoft.com/office/drawing/2010/main" val="0"/>
              </a:ext>
            </a:extLst>
          </a:blip>
          <a:stretch>
            <a:fillRect/>
          </a:stretch>
        </p:blipFill>
        <p:spPr>
          <a:xfrm>
            <a:off x="9441997" y="852284"/>
            <a:ext cx="1938528" cy="391830"/>
          </a:xfrm>
        </p:spPr>
      </p:pic>
      <p:sp>
        <p:nvSpPr>
          <p:cNvPr id="3" name="Title 2">
            <a:extLst>
              <a:ext uri="{FF2B5EF4-FFF2-40B4-BE49-F238E27FC236}">
                <a16:creationId xmlns:a16="http://schemas.microsoft.com/office/drawing/2014/main" id="{8EA7E572-F0AC-4962-AC8B-24DD8CD61D2D}"/>
              </a:ext>
            </a:extLst>
          </p:cNvPr>
          <p:cNvSpPr>
            <a:spLocks noGrp="1"/>
          </p:cNvSpPr>
          <p:nvPr>
            <p:ph type="title"/>
          </p:nvPr>
        </p:nvSpPr>
        <p:spPr/>
        <p:txBody>
          <a:bodyPr rtlCol="0"/>
          <a:lstStyle/>
          <a:p>
            <a:pPr rtl="0"/>
            <a:r>
              <a:rPr lang="en-GB" dirty="0"/>
              <a:t>Problem</a:t>
            </a:r>
          </a:p>
        </p:txBody>
      </p:sp>
      <p:sp>
        <p:nvSpPr>
          <p:cNvPr id="4" name="Content Placeholder 3">
            <a:extLst>
              <a:ext uri="{FF2B5EF4-FFF2-40B4-BE49-F238E27FC236}">
                <a16:creationId xmlns:a16="http://schemas.microsoft.com/office/drawing/2014/main" id="{E9A97DCF-3682-44C5-A5DA-9D96CF14B628}"/>
              </a:ext>
            </a:extLst>
          </p:cNvPr>
          <p:cNvSpPr>
            <a:spLocks noGrp="1"/>
          </p:cNvSpPr>
          <p:nvPr>
            <p:ph sz="quarter" idx="4"/>
          </p:nvPr>
        </p:nvSpPr>
        <p:spPr/>
        <p:txBody>
          <a:bodyPr rtlCol="0"/>
          <a:lstStyle/>
          <a:p>
            <a:pPr marL="0" indent="0" rtl="0">
              <a:buNone/>
            </a:pPr>
            <a:r>
              <a:rPr lang="en-GB" sz="1800" dirty="0">
                <a:effectLst/>
                <a:latin typeface="Arial" panose="020B0604020202020204" pitchFamily="34" charset="0"/>
                <a:ea typeface="Aptos" panose="020B0004020202020204" pitchFamily="34" charset="0"/>
              </a:rPr>
              <a:t>‘’</a:t>
            </a:r>
            <a:r>
              <a:rPr lang="en-GB" sz="1800" dirty="0">
                <a:solidFill>
                  <a:srgbClr val="000000"/>
                </a:solidFill>
                <a:effectLst/>
                <a:highlight>
                  <a:srgbClr val="FFFFFF"/>
                </a:highlight>
                <a:latin typeface="Arial" panose="020B0604020202020204" pitchFamily="34" charset="0"/>
                <a:ea typeface="Aptos" panose="020B0004020202020204" pitchFamily="34" charset="0"/>
              </a:rPr>
              <a:t>The Body Shop has in many ways been the victim of its own success. Being a unique proposition, and having effectively created its own retail category, it has appeared slow to evolve its brand identity. The strong association between the company and its campaigning founder, increasing competition and changing consumer attitudes, have been significant factors in the company's struggle to re</a:t>
            </a:r>
            <a:r>
              <a:rPr lang="en-GB" sz="1800" dirty="0">
                <a:solidFill>
                  <a:srgbClr val="000000"/>
                </a:solidFill>
                <a:effectLst/>
                <a:highlight>
                  <a:srgbClr val="FFFFFF"/>
                </a:highlight>
                <a:latin typeface="Cambria Math" panose="02040503050406030204" pitchFamily="18" charset="0"/>
                <a:ea typeface="Aptos" panose="020B0004020202020204" pitchFamily="34" charset="0"/>
                <a:cs typeface="Cambria Math" panose="02040503050406030204" pitchFamily="18" charset="0"/>
              </a:rPr>
              <a:t>‐</a:t>
            </a:r>
            <a:r>
              <a:rPr lang="en-GB" sz="1800" dirty="0">
                <a:solidFill>
                  <a:srgbClr val="000000"/>
                </a:solidFill>
                <a:effectLst/>
                <a:highlight>
                  <a:srgbClr val="FFFFFF"/>
                </a:highlight>
                <a:latin typeface="Arial" panose="020B0604020202020204" pitchFamily="34" charset="0"/>
                <a:ea typeface="Aptos" panose="020B0004020202020204" pitchFamily="34" charset="0"/>
              </a:rPr>
              <a:t>align and update its brand.’’ (1)</a:t>
            </a:r>
            <a:endParaRPr lang="en-GB" dirty="0"/>
          </a:p>
        </p:txBody>
      </p:sp>
      <p:sp>
        <p:nvSpPr>
          <p:cNvPr id="5" name="Date Placeholder 4">
            <a:extLst>
              <a:ext uri="{FF2B5EF4-FFF2-40B4-BE49-F238E27FC236}">
                <a16:creationId xmlns:a16="http://schemas.microsoft.com/office/drawing/2014/main" id="{D6EE098C-FABC-437A-B91C-78D731689CF3}"/>
              </a:ext>
            </a:extLst>
          </p:cNvPr>
          <p:cNvSpPr>
            <a:spLocks noGrp="1"/>
          </p:cNvSpPr>
          <p:nvPr>
            <p:ph type="dt" sz="half" idx="10"/>
          </p:nvPr>
        </p:nvSpPr>
        <p:spPr/>
        <p:txBody>
          <a:bodyPr rtlCol="0"/>
          <a:lstStyle/>
          <a:p>
            <a:pPr rtl="0"/>
            <a:fld id="{BD2F8A13-B73C-4C5A-94E7-194671EE3BFB}" type="datetime1">
              <a:rPr lang="en-GB" smtClean="0"/>
              <a:t>09/07/2024</a:t>
            </a:fld>
            <a:endParaRPr lang="en-GB" dirty="0"/>
          </a:p>
        </p:txBody>
      </p:sp>
      <p:sp>
        <p:nvSpPr>
          <p:cNvPr id="6" name="Footer Placeholder 5">
            <a:extLst>
              <a:ext uri="{FF2B5EF4-FFF2-40B4-BE49-F238E27FC236}">
                <a16:creationId xmlns:a16="http://schemas.microsoft.com/office/drawing/2014/main" id="{49DC256C-2F66-47C7-8CAF-7030959759F7}"/>
              </a:ext>
            </a:extLst>
          </p:cNvPr>
          <p:cNvSpPr>
            <a:spLocks noGrp="1"/>
          </p:cNvSpPr>
          <p:nvPr>
            <p:ph type="ftr" sz="quarter" idx="11"/>
          </p:nvPr>
        </p:nvSpPr>
        <p:spPr/>
        <p:txBody>
          <a:bodyPr rtlCol="0"/>
          <a:lstStyle/>
          <a:p>
            <a:pPr rtl="0"/>
            <a:r>
              <a:rPr lang="en-GB" dirty="0"/>
              <a:t>ADD A FOOTER</a:t>
            </a:r>
          </a:p>
        </p:txBody>
      </p:sp>
      <p:sp>
        <p:nvSpPr>
          <p:cNvPr id="7" name="Slide Number Placeholder 6">
            <a:extLst>
              <a:ext uri="{FF2B5EF4-FFF2-40B4-BE49-F238E27FC236}">
                <a16:creationId xmlns:a16="http://schemas.microsoft.com/office/drawing/2014/main" id="{ECD7B63F-6F62-46FC-8E6A-512867B9E479}"/>
              </a:ext>
            </a:extLst>
          </p:cNvPr>
          <p:cNvSpPr>
            <a:spLocks noGrp="1"/>
          </p:cNvSpPr>
          <p:nvPr>
            <p:ph type="sldNum" sz="quarter" idx="12"/>
          </p:nvPr>
        </p:nvSpPr>
        <p:spPr/>
        <p:txBody>
          <a:bodyPr rtlCol="0"/>
          <a:lstStyle/>
          <a:p>
            <a:pPr rtl="0"/>
            <a:fld id="{4950F5D8-22E1-4015-8661-E5B1FD28C2DE}" type="slidenum">
              <a:rPr lang="en-GB" smtClean="0"/>
              <a:pPr rtl="0"/>
              <a:t>3</a:t>
            </a:fld>
            <a:endParaRPr lang="en-GB" dirty="0"/>
          </a:p>
        </p:txBody>
      </p:sp>
    </p:spTree>
    <p:extLst>
      <p:ext uri="{BB962C8B-B14F-4D97-AF65-F5344CB8AC3E}">
        <p14:creationId xmlns:p14="http://schemas.microsoft.com/office/powerpoint/2010/main" val="3210814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12" descr="Company logo">
            <a:extLst>
              <a:ext uri="{FF2B5EF4-FFF2-40B4-BE49-F238E27FC236}">
                <a16:creationId xmlns:a16="http://schemas.microsoft.com/office/drawing/2014/main" id="{6198B488-3622-7841-87BD-B58291C73D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852284"/>
            <a:ext cx="1938528" cy="391830"/>
          </a:xfrm>
          <a:prstGeom prst="rect">
            <a:avLst/>
          </a:prstGeom>
        </p:spPr>
      </p:pic>
      <p:sp>
        <p:nvSpPr>
          <p:cNvPr id="2" name="Title 1">
            <a:extLst>
              <a:ext uri="{FF2B5EF4-FFF2-40B4-BE49-F238E27FC236}">
                <a16:creationId xmlns:a16="http://schemas.microsoft.com/office/drawing/2014/main" id="{E45C665F-537D-4B74-92F8-96ED80122ADC}"/>
              </a:ext>
            </a:extLst>
          </p:cNvPr>
          <p:cNvSpPr>
            <a:spLocks noGrp="1"/>
          </p:cNvSpPr>
          <p:nvPr>
            <p:ph type="title"/>
          </p:nvPr>
        </p:nvSpPr>
        <p:spPr/>
        <p:txBody>
          <a:bodyPr rtlCol="0">
            <a:normAutofit fontScale="90000"/>
          </a:bodyPr>
          <a:lstStyle/>
          <a:p>
            <a:pPr rtl="0"/>
            <a:r>
              <a:rPr lang="en-GB" dirty="0"/>
              <a:t>Solution</a:t>
            </a:r>
            <a:br>
              <a:rPr lang="en-GB" dirty="0"/>
            </a:br>
            <a:r>
              <a:rPr lang="en-GB" sz="2000" dirty="0"/>
              <a:t>TO CREAT BRAND STABILITY UTILISE ALL AVAILABLE STREAMS OF COMMUNICATION</a:t>
            </a:r>
          </a:p>
        </p:txBody>
      </p:sp>
      <p:sp>
        <p:nvSpPr>
          <p:cNvPr id="3" name="Content Placeholder 2">
            <a:extLst>
              <a:ext uri="{FF2B5EF4-FFF2-40B4-BE49-F238E27FC236}">
                <a16:creationId xmlns:a16="http://schemas.microsoft.com/office/drawing/2014/main" id="{E0ACFCBA-E6B8-4ECB-B191-23EF3473943C}"/>
              </a:ext>
            </a:extLst>
          </p:cNvPr>
          <p:cNvSpPr>
            <a:spLocks noGrp="1"/>
          </p:cNvSpPr>
          <p:nvPr>
            <p:ph sz="quarter" idx="4"/>
          </p:nvPr>
        </p:nvSpPr>
        <p:spPr/>
        <p:txBody>
          <a:bodyPr rtlCol="0"/>
          <a:lstStyle/>
          <a:p>
            <a:pPr marL="0" indent="0" rtl="0">
              <a:buNone/>
            </a:pPr>
            <a:r>
              <a:rPr lang="en-GB" sz="1800" dirty="0">
                <a:solidFill>
                  <a:srgbClr val="004236"/>
                </a:solidFill>
                <a:effectLst/>
                <a:highlight>
                  <a:srgbClr val="F8F3E8"/>
                </a:highlight>
                <a:latin typeface="WorkSansRegular"/>
                <a:ea typeface="Aptos" panose="020B0004020202020204" pitchFamily="34" charset="0"/>
                <a:cs typeface="Times New Roman" panose="02020603050405020304" pitchFamily="18" charset="0"/>
              </a:rPr>
              <a:t>‘’Business can drive positive change in the world. When Anita threw open the doors of The Body Shop, this was her belief. The products we create, the campaigns we run and the communities we support drive purpose as well as profit. We’re change-makers and we always have been. These days, more and more businesses are waking up to the idea of business as a force for good, and we’re glad to hear it. It’s going to take all of us.’’</a:t>
            </a:r>
            <a:r>
              <a:rPr lang="en-GB" sz="1800" dirty="0">
                <a:effectLst/>
                <a:latin typeface="Aptos" panose="020B0004020202020204" pitchFamily="34" charset="0"/>
                <a:ea typeface="Aptos" panose="020B0004020202020204" pitchFamily="34" charset="0"/>
                <a:cs typeface="Times New Roman" panose="02020603050405020304" pitchFamily="18" charset="0"/>
              </a:rPr>
              <a:t> </a:t>
            </a:r>
          </a:p>
          <a:p>
            <a:pPr marL="0" indent="0" rtl="0">
              <a:buNone/>
            </a:pPr>
            <a:endParaRPr lang="en-GB" dirty="0"/>
          </a:p>
        </p:txBody>
      </p:sp>
      <p:sp>
        <p:nvSpPr>
          <p:cNvPr id="6" name="Slide Number Placeholder 5">
            <a:extLst>
              <a:ext uri="{FF2B5EF4-FFF2-40B4-BE49-F238E27FC236}">
                <a16:creationId xmlns:a16="http://schemas.microsoft.com/office/drawing/2014/main" id="{4BE192BF-F3A7-4D6F-9228-FC825EC15ED3}"/>
              </a:ext>
            </a:extLst>
          </p:cNvPr>
          <p:cNvSpPr>
            <a:spLocks noGrp="1"/>
          </p:cNvSpPr>
          <p:nvPr>
            <p:ph type="sldNum" sz="quarter" idx="12"/>
          </p:nvPr>
        </p:nvSpPr>
        <p:spPr/>
        <p:txBody>
          <a:bodyPr rtlCol="0"/>
          <a:lstStyle/>
          <a:p>
            <a:pPr rtl="0"/>
            <a:fld id="{4950F5D8-22E1-4015-8661-E5B1FD28C2DE}" type="slidenum">
              <a:rPr lang="en-GB" smtClean="0"/>
              <a:pPr rtl="0"/>
              <a:t>4</a:t>
            </a:fld>
            <a:endParaRPr lang="en-GB" dirty="0"/>
          </a:p>
        </p:txBody>
      </p:sp>
      <p:sp>
        <p:nvSpPr>
          <p:cNvPr id="4" name="Date Placeholder 3">
            <a:extLst>
              <a:ext uri="{FF2B5EF4-FFF2-40B4-BE49-F238E27FC236}">
                <a16:creationId xmlns:a16="http://schemas.microsoft.com/office/drawing/2014/main" id="{EBDE8417-3B40-4421-8C0C-E812952C4D17}"/>
              </a:ext>
            </a:extLst>
          </p:cNvPr>
          <p:cNvSpPr>
            <a:spLocks noGrp="1"/>
          </p:cNvSpPr>
          <p:nvPr>
            <p:ph type="dt" sz="half" idx="10"/>
          </p:nvPr>
        </p:nvSpPr>
        <p:spPr/>
        <p:txBody>
          <a:bodyPr rtlCol="0"/>
          <a:lstStyle/>
          <a:p>
            <a:pPr rtl="0"/>
            <a:fld id="{06161BE1-137D-4B1D-91B7-34526E1508B6}" type="datetime1">
              <a:rPr lang="en-GB" smtClean="0"/>
              <a:t>09/07/2024</a:t>
            </a:fld>
            <a:endParaRPr lang="en-GB" dirty="0"/>
          </a:p>
        </p:txBody>
      </p:sp>
      <p:sp>
        <p:nvSpPr>
          <p:cNvPr id="5" name="Footer Placeholder 4">
            <a:extLst>
              <a:ext uri="{FF2B5EF4-FFF2-40B4-BE49-F238E27FC236}">
                <a16:creationId xmlns:a16="http://schemas.microsoft.com/office/drawing/2014/main" id="{AD9AD198-93C9-4EAB-8485-34EDEDDBA8A0}"/>
              </a:ext>
            </a:extLst>
          </p:cNvPr>
          <p:cNvSpPr>
            <a:spLocks noGrp="1"/>
          </p:cNvSpPr>
          <p:nvPr>
            <p:ph type="ftr" sz="quarter" idx="11"/>
          </p:nvPr>
        </p:nvSpPr>
        <p:spPr/>
        <p:txBody>
          <a:bodyPr rtlCol="0"/>
          <a:lstStyle/>
          <a:p>
            <a:pPr rtl="0"/>
            <a:r>
              <a:rPr lang="en-GB" dirty="0"/>
              <a:t>ADD A FOOTER</a:t>
            </a:r>
          </a:p>
        </p:txBody>
      </p:sp>
    </p:spTree>
    <p:extLst>
      <p:ext uri="{BB962C8B-B14F-4D97-AF65-F5344CB8AC3E}">
        <p14:creationId xmlns:p14="http://schemas.microsoft.com/office/powerpoint/2010/main" val="2171260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E34751B-BE08-5DBA-5DB1-C27228711BF1}"/>
              </a:ext>
            </a:extLst>
          </p:cNvPr>
          <p:cNvSpPr>
            <a:spLocks noGrp="1"/>
          </p:cNvSpPr>
          <p:nvPr>
            <p:ph type="sldNum" sz="quarter" idx="12"/>
          </p:nvPr>
        </p:nvSpPr>
        <p:spPr/>
        <p:txBody>
          <a:bodyPr/>
          <a:lstStyle/>
          <a:p>
            <a:pPr rtl="0"/>
            <a:fld id="{4950F5D8-22E1-4015-8661-E5B1FD28C2DE}" type="slidenum">
              <a:rPr lang="en-GB" noProof="0" smtClean="0"/>
              <a:t>5</a:t>
            </a:fld>
            <a:endParaRPr lang="en-GB" noProof="0" dirty="0"/>
          </a:p>
        </p:txBody>
      </p:sp>
      <p:sp>
        <p:nvSpPr>
          <p:cNvPr id="5" name="TextBox 4">
            <a:extLst>
              <a:ext uri="{FF2B5EF4-FFF2-40B4-BE49-F238E27FC236}">
                <a16:creationId xmlns:a16="http://schemas.microsoft.com/office/drawing/2014/main" id="{67388049-FF4D-3310-FBC2-EE2B4BD41A82}"/>
              </a:ext>
            </a:extLst>
          </p:cNvPr>
          <p:cNvSpPr txBox="1"/>
          <p:nvPr/>
        </p:nvSpPr>
        <p:spPr>
          <a:xfrm>
            <a:off x="1006594" y="942393"/>
            <a:ext cx="10178812" cy="3970318"/>
          </a:xfrm>
          <a:prstGeom prst="rect">
            <a:avLst/>
          </a:prstGeom>
          <a:noFill/>
        </p:spPr>
        <p:txBody>
          <a:bodyPr wrap="none" rtlCol="0">
            <a:spAutoFit/>
          </a:bodyPr>
          <a:lstStyle/>
          <a:p>
            <a:pPr algn="ctr"/>
            <a:r>
              <a:rPr lang="en-GB" dirty="0">
                <a:solidFill>
                  <a:schemeClr val="bg1"/>
                </a:solidFill>
              </a:rPr>
              <a:t>FINAL STATEMENT</a:t>
            </a:r>
          </a:p>
          <a:p>
            <a:r>
              <a:rPr lang="en-GB" sz="3600" kern="100" dirty="0">
                <a:solidFill>
                  <a:schemeClr val="bg1"/>
                </a:solidFill>
                <a:effectLst/>
                <a:latin typeface="Arial" panose="020B0604020202020204" pitchFamily="34" charset="0"/>
                <a:ea typeface="Aptos" panose="020B0004020202020204" pitchFamily="34" charset="0"/>
                <a:cs typeface="Times New Roman" panose="02020603050405020304" pitchFamily="18" charset="0"/>
              </a:rPr>
              <a:t>The Body Shop's strategic focus on innovation, </a:t>
            </a:r>
          </a:p>
          <a:p>
            <a:r>
              <a:rPr lang="en-GB" sz="3600" kern="100" dirty="0">
                <a:solidFill>
                  <a:schemeClr val="bg1"/>
                </a:solidFill>
                <a:effectLst/>
                <a:latin typeface="Arial" panose="020B0604020202020204" pitchFamily="34" charset="0"/>
                <a:ea typeface="Aptos" panose="020B0004020202020204" pitchFamily="34" charset="0"/>
                <a:cs typeface="Times New Roman" panose="02020603050405020304" pitchFamily="18" charset="0"/>
              </a:rPr>
              <a:t>sustainability, and customer engagement </a:t>
            </a:r>
          </a:p>
          <a:p>
            <a:r>
              <a:rPr lang="en-GB" sz="3600" kern="100" dirty="0">
                <a:solidFill>
                  <a:schemeClr val="bg1"/>
                </a:solidFill>
                <a:effectLst/>
                <a:latin typeface="Arial" panose="020B0604020202020204" pitchFamily="34" charset="0"/>
                <a:ea typeface="Aptos" panose="020B0004020202020204" pitchFamily="34" charset="0"/>
                <a:cs typeface="Times New Roman" panose="02020603050405020304" pitchFamily="18" charset="0"/>
              </a:rPr>
              <a:t>has enabled them to not only survive but </a:t>
            </a:r>
          </a:p>
          <a:p>
            <a:r>
              <a:rPr lang="en-GB" sz="3600" kern="100" dirty="0">
                <a:solidFill>
                  <a:schemeClr val="bg1"/>
                </a:solidFill>
                <a:effectLst/>
                <a:latin typeface="Arial" panose="020B0604020202020204" pitchFamily="34" charset="0"/>
                <a:ea typeface="Aptos" panose="020B0004020202020204" pitchFamily="34" charset="0"/>
                <a:cs typeface="Times New Roman" panose="02020603050405020304" pitchFamily="18" charset="0"/>
              </a:rPr>
              <a:t>thrive in a competitive industry, setting a positive </a:t>
            </a:r>
          </a:p>
          <a:p>
            <a:r>
              <a:rPr lang="en-GB" sz="3600" kern="100" dirty="0">
                <a:solidFill>
                  <a:schemeClr val="bg1"/>
                </a:solidFill>
                <a:effectLst/>
                <a:latin typeface="Arial" panose="020B0604020202020204" pitchFamily="34" charset="0"/>
                <a:ea typeface="Aptos" panose="020B0004020202020204" pitchFamily="34" charset="0"/>
                <a:cs typeface="Times New Roman" panose="02020603050405020304" pitchFamily="18" charset="0"/>
              </a:rPr>
              <a:t>example for other businesses looking to stay </a:t>
            </a:r>
          </a:p>
          <a:p>
            <a:r>
              <a:rPr lang="en-GB" sz="3600" kern="100" dirty="0">
                <a:solidFill>
                  <a:schemeClr val="bg1"/>
                </a:solidFill>
                <a:effectLst/>
                <a:latin typeface="Arial" panose="020B0604020202020204" pitchFamily="34" charset="0"/>
                <a:ea typeface="Aptos" panose="020B0004020202020204" pitchFamily="34" charset="0"/>
                <a:cs typeface="Times New Roman" panose="02020603050405020304" pitchFamily="18" charset="0"/>
              </a:rPr>
              <a:t>relevant and successful in today's market.</a:t>
            </a:r>
            <a:endParaRPr lang="en-GB" sz="36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p>
            <a:endParaRPr lang="en-GB" dirty="0">
              <a:solidFill>
                <a:schemeClr val="bg1"/>
              </a:solidFill>
            </a:endParaRPr>
          </a:p>
        </p:txBody>
      </p:sp>
    </p:spTree>
    <p:extLst>
      <p:ext uri="{BB962C8B-B14F-4D97-AF65-F5344CB8AC3E}">
        <p14:creationId xmlns:p14="http://schemas.microsoft.com/office/powerpoint/2010/main" val="35835136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CE3E1A2-EA8D-F3D5-726C-92BCEB7D5AF6}"/>
              </a:ext>
            </a:extLst>
          </p:cNvPr>
          <p:cNvSpPr>
            <a:spLocks noGrp="1"/>
          </p:cNvSpPr>
          <p:nvPr>
            <p:ph type="sldNum" sz="quarter" idx="12"/>
          </p:nvPr>
        </p:nvSpPr>
        <p:spPr/>
        <p:txBody>
          <a:bodyPr/>
          <a:lstStyle/>
          <a:p>
            <a:pPr rtl="0"/>
            <a:fld id="{4950F5D8-22E1-4015-8661-E5B1FD28C2DE}" type="slidenum">
              <a:rPr lang="en-GB" noProof="0" smtClean="0"/>
              <a:pPr rtl="0"/>
              <a:t>6</a:t>
            </a:fld>
            <a:endParaRPr lang="en-GB" noProof="0" dirty="0"/>
          </a:p>
        </p:txBody>
      </p:sp>
      <p:pic>
        <p:nvPicPr>
          <p:cNvPr id="7" name="Picture 6">
            <a:extLst>
              <a:ext uri="{FF2B5EF4-FFF2-40B4-BE49-F238E27FC236}">
                <a16:creationId xmlns:a16="http://schemas.microsoft.com/office/drawing/2014/main" id="{480209FA-7D8B-4A41-F40D-764BABDF6C9B}"/>
              </a:ext>
            </a:extLst>
          </p:cNvPr>
          <p:cNvPicPr>
            <a:picLocks noChangeAspect="1"/>
          </p:cNvPicPr>
          <p:nvPr/>
        </p:nvPicPr>
        <p:blipFill>
          <a:blip r:embed="rId2"/>
          <a:stretch>
            <a:fillRect/>
          </a:stretch>
        </p:blipFill>
        <p:spPr>
          <a:xfrm>
            <a:off x="672029" y="517833"/>
            <a:ext cx="11027884" cy="4973330"/>
          </a:xfrm>
          <a:prstGeom prst="rect">
            <a:avLst/>
          </a:prstGeom>
        </p:spPr>
      </p:pic>
    </p:spTree>
    <p:extLst>
      <p:ext uri="{BB962C8B-B14F-4D97-AF65-F5344CB8AC3E}">
        <p14:creationId xmlns:p14="http://schemas.microsoft.com/office/powerpoint/2010/main" val="3947413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D387B3B-9EFB-4C33-8804-98CD961AA356}"/>
              </a:ext>
            </a:extLst>
          </p:cNvPr>
          <p:cNvSpPr>
            <a:spLocks noGrp="1"/>
          </p:cNvSpPr>
          <p:nvPr>
            <p:ph type="sldNum" sz="quarter" idx="12"/>
          </p:nvPr>
        </p:nvSpPr>
        <p:spPr/>
        <p:txBody>
          <a:bodyPr rtlCol="0"/>
          <a:lstStyle/>
          <a:p>
            <a:pPr rtl="0"/>
            <a:fld id="{4950F5D8-22E1-4015-8661-E5B1FD28C2DE}" type="slidenum">
              <a:rPr lang="en-GB" smtClean="0"/>
              <a:pPr rtl="0"/>
              <a:t>7</a:t>
            </a:fld>
            <a:endParaRPr lang="en-GB" dirty="0"/>
          </a:p>
        </p:txBody>
      </p:sp>
      <p:sp>
        <p:nvSpPr>
          <p:cNvPr id="10" name="TextBox 9">
            <a:extLst>
              <a:ext uri="{FF2B5EF4-FFF2-40B4-BE49-F238E27FC236}">
                <a16:creationId xmlns:a16="http://schemas.microsoft.com/office/drawing/2014/main" id="{B2FE0BCC-1268-CFC2-D326-529FF9BEB869}"/>
              </a:ext>
            </a:extLst>
          </p:cNvPr>
          <p:cNvSpPr txBox="1"/>
          <p:nvPr/>
        </p:nvSpPr>
        <p:spPr>
          <a:xfrm>
            <a:off x="1736238" y="1087449"/>
            <a:ext cx="7964040" cy="1754326"/>
          </a:xfrm>
          <a:prstGeom prst="rect">
            <a:avLst/>
          </a:prstGeom>
          <a:noFill/>
        </p:spPr>
        <p:txBody>
          <a:bodyPr wrap="none" rtlCol="0">
            <a:spAutoFit/>
          </a:bodyPr>
          <a:lstStyle/>
          <a:p>
            <a:pPr algn="ctr"/>
            <a:r>
              <a:rPr lang="en-GB" dirty="0"/>
              <a:t>ACADEMIC REFERENCES</a:t>
            </a:r>
          </a:p>
          <a:p>
            <a:pPr algn="ctr"/>
            <a:endParaRPr lang="en-GB" dirty="0"/>
          </a:p>
          <a:p>
            <a:pPr marL="342900" indent="-342900" algn="ctr">
              <a:buAutoNum type="arabicParenBoth"/>
            </a:pPr>
            <a:r>
              <a:rPr lang="en-GB" sz="1800" u="sng" dirty="0">
                <a:solidFill>
                  <a:srgbClr val="0000FF"/>
                </a:solidFill>
                <a:effectLst/>
                <a:latin typeface="Arial" panose="020B0604020202020204" pitchFamily="34" charset="0"/>
                <a:ea typeface="Aptos" panose="020B0004020202020204" pitchFamily="34" charset="0"/>
                <a:cs typeface="Times New Roman" panose="02020603050405020304" pitchFamily="18" charset="0"/>
                <a:hlinkClick r:id="rId3"/>
              </a:rPr>
              <a:t>The Body Shop and the role of design in retail branding | Emerald Insight</a:t>
            </a:r>
            <a:endParaRPr lang="en-GB" sz="1800" u="sng" dirty="0">
              <a:solidFill>
                <a:srgbClr val="0000FF"/>
              </a:solidFill>
              <a:effectLst/>
              <a:latin typeface="Arial" panose="020B0604020202020204" pitchFamily="34" charset="0"/>
              <a:ea typeface="Aptos" panose="020B0004020202020204" pitchFamily="34" charset="0"/>
              <a:cs typeface="Times New Roman" panose="02020603050405020304" pitchFamily="18" charset="0"/>
            </a:endParaRPr>
          </a:p>
          <a:p>
            <a:pPr marL="342900" indent="-342900" algn="ctr">
              <a:buAutoNum type="arabicParenBoth"/>
            </a:pPr>
            <a:endParaRPr lang="en-GB" u="sng" dirty="0">
              <a:solidFill>
                <a:srgbClr val="0000FF"/>
              </a:solidFill>
              <a:latin typeface="Arial" panose="020B0604020202020204" pitchFamily="34" charset="0"/>
              <a:cs typeface="Times New Roman" panose="02020603050405020304" pitchFamily="18" charset="0"/>
            </a:endParaRPr>
          </a:p>
          <a:p>
            <a:pPr marL="342900" indent="-342900">
              <a:buAutoNum type="arabicParenBoth"/>
            </a:pPr>
            <a:r>
              <a:rPr lang="en-GB" sz="1800" u="sng" dirty="0">
                <a:solidFill>
                  <a:srgbClr val="0000FF"/>
                </a:solidFill>
                <a:effectLst/>
                <a:latin typeface="Aptos" panose="020B0004020202020204" pitchFamily="34" charset="0"/>
                <a:ea typeface="Aptos" panose="020B0004020202020204" pitchFamily="34" charset="0"/>
                <a:cs typeface="Times New Roman" panose="02020603050405020304" pitchFamily="18" charset="0"/>
                <a:hlinkClick r:id="rId4"/>
              </a:rPr>
              <a:t>Our Brand Purpose | Our Manifesto | The Body Shop®</a:t>
            </a:r>
            <a:endParaRPr lang="en-GB" u="sng" dirty="0">
              <a:solidFill>
                <a:srgbClr val="0000FF"/>
              </a:solidFill>
              <a:latin typeface="Arial" panose="020B0604020202020204" pitchFamily="34" charset="0"/>
              <a:cs typeface="Times New Roman" panose="02020603050405020304" pitchFamily="18" charset="0"/>
            </a:endParaRPr>
          </a:p>
          <a:p>
            <a:pPr algn="ctr"/>
            <a:endParaRPr lang="en-GB" dirty="0"/>
          </a:p>
        </p:txBody>
      </p:sp>
    </p:spTree>
    <p:extLst>
      <p:ext uri="{BB962C8B-B14F-4D97-AF65-F5344CB8AC3E}">
        <p14:creationId xmlns:p14="http://schemas.microsoft.com/office/powerpoint/2010/main" val="6785451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FC04D-1EA2-4C38-90C9-4DC62E5AEF46}"/>
              </a:ext>
            </a:extLst>
          </p:cNvPr>
          <p:cNvSpPr>
            <a:spLocks noGrp="1"/>
          </p:cNvSpPr>
          <p:nvPr>
            <p:ph type="title"/>
          </p:nvPr>
        </p:nvSpPr>
        <p:spPr>
          <a:xfrm>
            <a:off x="3355594" y="2058957"/>
            <a:ext cx="4585780" cy="846380"/>
          </a:xfrm>
        </p:spPr>
        <p:txBody>
          <a:bodyPr rtlCol="0"/>
          <a:lstStyle/>
          <a:p>
            <a:pPr algn="ctr" rtl="0"/>
            <a:r>
              <a:rPr lang="en-GB" dirty="0"/>
              <a:t>Thank you!</a:t>
            </a:r>
          </a:p>
        </p:txBody>
      </p:sp>
      <p:sp>
        <p:nvSpPr>
          <p:cNvPr id="7" name="Text Placeholder 6">
            <a:extLst>
              <a:ext uri="{FF2B5EF4-FFF2-40B4-BE49-F238E27FC236}">
                <a16:creationId xmlns:a16="http://schemas.microsoft.com/office/drawing/2014/main" id="{35986A88-BFE8-4F5B-9B64-52CC8D2E807D}"/>
              </a:ext>
            </a:extLst>
          </p:cNvPr>
          <p:cNvSpPr>
            <a:spLocks noGrp="1"/>
          </p:cNvSpPr>
          <p:nvPr>
            <p:ph type="body" sz="quarter" idx="15"/>
          </p:nvPr>
        </p:nvSpPr>
        <p:spPr/>
        <p:txBody>
          <a:bodyPr rtlCol="0"/>
          <a:lstStyle/>
          <a:p>
            <a:pPr rtl="0"/>
            <a:r>
              <a:rPr lang="en-GB" dirty="0"/>
              <a:t>WAQAR ALI</a:t>
            </a:r>
          </a:p>
        </p:txBody>
      </p:sp>
      <p:sp>
        <p:nvSpPr>
          <p:cNvPr id="8" name="Text Placeholder 7">
            <a:extLst>
              <a:ext uri="{FF2B5EF4-FFF2-40B4-BE49-F238E27FC236}">
                <a16:creationId xmlns:a16="http://schemas.microsoft.com/office/drawing/2014/main" id="{411EFEF3-EFE1-4E98-B778-AA687A3AA058}"/>
              </a:ext>
            </a:extLst>
          </p:cNvPr>
          <p:cNvSpPr>
            <a:spLocks noGrp="1"/>
          </p:cNvSpPr>
          <p:nvPr>
            <p:ph type="body" sz="quarter" idx="16"/>
          </p:nvPr>
        </p:nvSpPr>
        <p:spPr/>
        <p:txBody>
          <a:bodyPr rtlCol="0"/>
          <a:lstStyle/>
          <a:p>
            <a:pPr rtl="0"/>
            <a:r>
              <a:rPr lang="en-GB" dirty="0"/>
              <a:t>Phone number:</a:t>
            </a:r>
          </a:p>
        </p:txBody>
      </p:sp>
      <p:sp>
        <p:nvSpPr>
          <p:cNvPr id="9" name="Text Placeholder 8">
            <a:extLst>
              <a:ext uri="{FF2B5EF4-FFF2-40B4-BE49-F238E27FC236}">
                <a16:creationId xmlns:a16="http://schemas.microsoft.com/office/drawing/2014/main" id="{2D53BA79-FA56-48FD-A4AB-53AE030A9E2E}"/>
              </a:ext>
            </a:extLst>
          </p:cNvPr>
          <p:cNvSpPr>
            <a:spLocks noGrp="1"/>
          </p:cNvSpPr>
          <p:nvPr>
            <p:ph type="body" sz="quarter" idx="17"/>
          </p:nvPr>
        </p:nvSpPr>
        <p:spPr/>
        <p:txBody>
          <a:bodyPr rtlCol="0"/>
          <a:lstStyle/>
          <a:p>
            <a:pPr rtl="0"/>
            <a:r>
              <a:rPr lang="en-GB" dirty="0"/>
              <a:t>07306425110</a:t>
            </a:r>
          </a:p>
        </p:txBody>
      </p:sp>
      <p:sp>
        <p:nvSpPr>
          <p:cNvPr id="5" name="Slide Number Placeholder 4">
            <a:extLst>
              <a:ext uri="{FF2B5EF4-FFF2-40B4-BE49-F238E27FC236}">
                <a16:creationId xmlns:a16="http://schemas.microsoft.com/office/drawing/2014/main" id="{62B3AD74-B3CB-4B9C-8EAC-07DF8026307A}"/>
              </a:ext>
            </a:extLst>
          </p:cNvPr>
          <p:cNvSpPr>
            <a:spLocks noGrp="1"/>
          </p:cNvSpPr>
          <p:nvPr>
            <p:ph type="sldNum" sz="quarter" idx="12"/>
          </p:nvPr>
        </p:nvSpPr>
        <p:spPr/>
        <p:txBody>
          <a:bodyPr rtlCol="0"/>
          <a:lstStyle/>
          <a:p>
            <a:pPr rtl="0"/>
            <a:fld id="{4950F5D8-22E1-4015-8661-E5B1FD28C2DE}" type="slidenum">
              <a:rPr lang="en-GB" smtClean="0"/>
              <a:t>8</a:t>
            </a:fld>
            <a:endParaRPr lang="en-GB" dirty="0"/>
          </a:p>
        </p:txBody>
      </p:sp>
      <p:sp>
        <p:nvSpPr>
          <p:cNvPr id="3" name="Date Placeholder 2">
            <a:extLst>
              <a:ext uri="{FF2B5EF4-FFF2-40B4-BE49-F238E27FC236}">
                <a16:creationId xmlns:a16="http://schemas.microsoft.com/office/drawing/2014/main" id="{8A4AF708-0F57-4D7F-96B7-64E674801E73}"/>
              </a:ext>
            </a:extLst>
          </p:cNvPr>
          <p:cNvSpPr>
            <a:spLocks noGrp="1"/>
          </p:cNvSpPr>
          <p:nvPr>
            <p:ph type="dt" sz="half" idx="10"/>
          </p:nvPr>
        </p:nvSpPr>
        <p:spPr/>
        <p:txBody>
          <a:bodyPr rtlCol="0"/>
          <a:lstStyle/>
          <a:p>
            <a:pPr rtl="0"/>
            <a:fld id="{ACD09EEB-D8CE-4A9D-8D99-68EFE76E04FA}" type="datetime1">
              <a:rPr lang="en-GB" smtClean="0"/>
              <a:t>09/07/2024</a:t>
            </a:fld>
            <a:endParaRPr lang="en-GB" dirty="0"/>
          </a:p>
        </p:txBody>
      </p:sp>
      <p:sp>
        <p:nvSpPr>
          <p:cNvPr id="4" name="Footer Placeholder 3">
            <a:extLst>
              <a:ext uri="{FF2B5EF4-FFF2-40B4-BE49-F238E27FC236}">
                <a16:creationId xmlns:a16="http://schemas.microsoft.com/office/drawing/2014/main" id="{3276C4A0-8B24-411A-B454-AD30C6340934}"/>
              </a:ext>
            </a:extLst>
          </p:cNvPr>
          <p:cNvSpPr>
            <a:spLocks noGrp="1"/>
          </p:cNvSpPr>
          <p:nvPr>
            <p:ph type="ftr" sz="quarter" idx="11"/>
          </p:nvPr>
        </p:nvSpPr>
        <p:spPr/>
        <p:txBody>
          <a:bodyPr rtlCol="0"/>
          <a:lstStyle/>
          <a:p>
            <a:pPr rtl="0"/>
            <a:r>
              <a:rPr lang="en-GB" dirty="0"/>
              <a:t>ADD A FOOTER</a:t>
            </a:r>
          </a:p>
        </p:txBody>
      </p:sp>
      <p:sp>
        <p:nvSpPr>
          <p:cNvPr id="24" name="TextBox 23">
            <a:extLst>
              <a:ext uri="{FF2B5EF4-FFF2-40B4-BE49-F238E27FC236}">
                <a16:creationId xmlns:a16="http://schemas.microsoft.com/office/drawing/2014/main" id="{0C212508-2ECA-C874-3E80-4E6C1EF59C9F}"/>
              </a:ext>
            </a:extLst>
          </p:cNvPr>
          <p:cNvSpPr txBox="1"/>
          <p:nvPr/>
        </p:nvSpPr>
        <p:spPr>
          <a:xfrm>
            <a:off x="838200" y="681487"/>
            <a:ext cx="9902904" cy="1077218"/>
          </a:xfrm>
          <a:prstGeom prst="rect">
            <a:avLst/>
          </a:prstGeom>
          <a:noFill/>
        </p:spPr>
        <p:txBody>
          <a:bodyPr wrap="none" rtlCol="0">
            <a:spAutoFit/>
          </a:bodyPr>
          <a:lstStyle/>
          <a:p>
            <a:pPr algn="ctr"/>
            <a:r>
              <a:rPr lang="en-GB" sz="3200" dirty="0">
                <a:solidFill>
                  <a:schemeClr val="bg1"/>
                </a:solidFill>
              </a:rPr>
              <a:t>I WELCOME ANY QUESTIONS YOU MAY HAVE TO ASK ME </a:t>
            </a:r>
          </a:p>
          <a:p>
            <a:pPr algn="ctr"/>
            <a:r>
              <a:rPr lang="en-GB" sz="3200" dirty="0">
                <a:solidFill>
                  <a:schemeClr val="bg1"/>
                </a:solidFill>
              </a:rPr>
              <a:t>ABOUT MY PRESENTATION</a:t>
            </a:r>
          </a:p>
        </p:txBody>
      </p:sp>
    </p:spTree>
    <p:extLst>
      <p:ext uri="{BB962C8B-B14F-4D97-AF65-F5344CB8AC3E}">
        <p14:creationId xmlns:p14="http://schemas.microsoft.com/office/powerpoint/2010/main" val="1748073012"/>
      </p:ext>
    </p:extLst>
  </p:cSld>
  <p:clrMapOvr>
    <a:masterClrMapping/>
  </p:clrMapOvr>
</p:sld>
</file>

<file path=ppt/theme/theme1.xml><?xml version="1.0" encoding="utf-8"?>
<a:theme xmlns:a="http://schemas.openxmlformats.org/drawingml/2006/main" name="Office Theme">
  <a:themeElements>
    <a:clrScheme name="Custom 11">
      <a:dk1>
        <a:sysClr val="windowText" lastClr="000000"/>
      </a:dk1>
      <a:lt1>
        <a:srgbClr val="FFFFFF"/>
      </a:lt1>
      <a:dk2>
        <a:srgbClr val="00BBFF"/>
      </a:dk2>
      <a:lt2>
        <a:srgbClr val="FFAA27"/>
      </a:lt2>
      <a:accent1>
        <a:srgbClr val="001431"/>
      </a:accent1>
      <a:accent2>
        <a:srgbClr val="D14C00"/>
      </a:accent2>
      <a:accent3>
        <a:srgbClr val="142F5C"/>
      </a:accent3>
      <a:accent4>
        <a:srgbClr val="FFC000"/>
      </a:accent4>
      <a:accent5>
        <a:srgbClr val="5E441C"/>
      </a:accent5>
      <a:accent6>
        <a:srgbClr val="149F2F"/>
      </a:accent6>
      <a:hlink>
        <a:srgbClr val="00BBFF"/>
      </a:hlink>
      <a:folHlink>
        <a:srgbClr val="00BBFF"/>
      </a:folHlink>
    </a:clrScheme>
    <a:fontScheme name="Custom 12">
      <a:majorFont>
        <a:latin typeface="Book Antiqua"/>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ln>
          <a:solidFill>
            <a:schemeClr val="bg2"/>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34309604_TF33968143" id="{8DC784E7-05DF-45BD-84D8-E1E66AEC0D7A}" vid="{ACDD0EDF-4589-4FB8-B084-B2A7E0159C5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10" ma:contentTypeDescription="Create a new document." ma:contentTypeScope="" ma:versionID="e3b47856d4cf355c0dacb39e1084d14f">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845a615265fdb1f7b12cc65ac20ecbd"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element ref="ns2: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7" nillable="true" ma:displayName="MediaServiceAuto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6F66A90A-9146-4A69-9CBB-F93429A11E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1E645E5-0105-4597-A6C9-FF428BAEF1DD}">
  <ds:schemaRefs>
    <ds:schemaRef ds:uri="http://schemas.microsoft.com/sharepoint/v3/contenttype/forms"/>
  </ds:schemaRefs>
</ds:datastoreItem>
</file>

<file path=customXml/itemProps3.xml><?xml version="1.0" encoding="utf-8"?>
<ds:datastoreItem xmlns:ds="http://schemas.openxmlformats.org/officeDocument/2006/customXml" ds:itemID="{1231B41D-C4DE-41D5-B883-BFE1CC1FFE9C}">
  <ds:schemaRefs>
    <ds:schemaRef ds:uri="http://schemas.microsoft.com/sharepoint/v3"/>
    <ds:schemaRef ds:uri="http://purl.org/dc/terms/"/>
    <ds:schemaRef ds:uri="http://schemas.openxmlformats.org/package/2006/metadata/core-properties"/>
    <ds:schemaRef ds:uri="6dc4bcd6-49db-4c07-9060-8acfc67cef9f"/>
    <ds:schemaRef ds:uri="http://schemas.microsoft.com/office/2006/documentManagement/types"/>
    <ds:schemaRef ds:uri="http://schemas.microsoft.com/office/infopath/2007/PartnerControls"/>
    <ds:schemaRef ds:uri="fb0879af-3eba-417a-a55a-ffe6dcd6ca77"/>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{4DF6B467-999B-4FF3-9EF6-7E3A96D88BDC}tf33968143_win32</Template>
  <TotalTime>22</TotalTime>
  <Words>404</Words>
  <Application>Microsoft Office PowerPoint</Application>
  <PresentationFormat>Widescreen</PresentationFormat>
  <Paragraphs>51</Paragraphs>
  <Slides>8</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Aptos</vt:lpstr>
      <vt:lpstr>Arial</vt:lpstr>
      <vt:lpstr>Book Antiqua</vt:lpstr>
      <vt:lpstr>Calibri</vt:lpstr>
      <vt:lpstr>Cambria Math</vt:lpstr>
      <vt:lpstr>Franklin Gothic Book</vt:lpstr>
      <vt:lpstr>Wingdings</vt:lpstr>
      <vt:lpstr>WorkSansRegular</vt:lpstr>
      <vt:lpstr>Office Theme</vt:lpstr>
      <vt:lpstr>PowerPoint Presentation</vt:lpstr>
      <vt:lpstr>About Us</vt:lpstr>
      <vt:lpstr>Problem</vt:lpstr>
      <vt:lpstr>Solution TO CREAT BRAND STABILITY UTILISE ALL AVAILABLE STREAMS OF COMMUNICATION</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Waqar Ali (2027054)</dc:creator>
  <cp:lastModifiedBy>Waqar Ali (2027054)</cp:lastModifiedBy>
  <cp:revision>1</cp:revision>
  <dcterms:created xsi:type="dcterms:W3CDTF">2024-07-09T16:25:11Z</dcterms:created>
  <dcterms:modified xsi:type="dcterms:W3CDTF">2024-07-09T16:47:46Z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ies>
</file>