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7" r:id="rId1"/>
  </p:sldMasterIdLst>
  <p:notesMasterIdLst>
    <p:notesMasterId r:id="rId9"/>
  </p:notesMasterIdLst>
  <p:sldIdLst>
    <p:sldId id="256" r:id="rId2"/>
    <p:sldId id="257" r:id="rId3"/>
    <p:sldId id="259" r:id="rId4"/>
    <p:sldId id="258" r:id="rId5"/>
    <p:sldId id="260" r:id="rId6"/>
    <p:sldId id="27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1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0699"/>
  </p:normalViewPr>
  <p:slideViewPr>
    <p:cSldViewPr snapToGrid="0" snapToObjects="1">
      <p:cViewPr varScale="1">
        <p:scale>
          <a:sx n="90" d="100"/>
          <a:sy n="90" d="100"/>
        </p:scale>
        <p:origin x="23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C91C3-EB19-A94E-BDE8-C708CC5A8DCB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F6F90-DCCF-4B4E-AB31-E6651F5CCB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04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Introducing the question,</a:t>
            </a:r>
          </a:p>
          <a:p>
            <a:r>
              <a:rPr lang="en-US" dirty="0"/>
              <a:t>Opportunity for children to also name a few of the clothes and whether they already know the pattern for the answer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53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word </a:t>
            </a:r>
            <a:r>
              <a:rPr lang="en-US" dirty="0" err="1"/>
              <a:t>dilliad</a:t>
            </a:r>
            <a:r>
              <a:rPr lang="en-US" dirty="0"/>
              <a:t> – clothes</a:t>
            </a:r>
          </a:p>
          <a:p>
            <a:r>
              <a:rPr lang="en-US" dirty="0"/>
              <a:t>Introduce clothing</a:t>
            </a:r>
          </a:p>
          <a:p>
            <a:r>
              <a:rPr lang="en-US" dirty="0"/>
              <a:t>Introduce idea that description (</a:t>
            </a:r>
            <a:r>
              <a:rPr lang="en-US" dirty="0" err="1"/>
              <a:t>ie</a:t>
            </a:r>
            <a:r>
              <a:rPr lang="en-US" dirty="0"/>
              <a:t> </a:t>
            </a:r>
            <a:r>
              <a:rPr lang="en-US" dirty="0" err="1"/>
              <a:t>colour</a:t>
            </a:r>
            <a:r>
              <a:rPr lang="en-US" dirty="0"/>
              <a:t>) comes AFTER the noun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04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83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Introducing the answer </a:t>
            </a:r>
          </a:p>
          <a:p>
            <a:r>
              <a:rPr lang="en-US" dirty="0"/>
              <a:t>Introducing pattern </a:t>
            </a:r>
          </a:p>
          <a:p>
            <a:endParaRPr lang="en-US" dirty="0"/>
          </a:p>
          <a:p>
            <a:r>
              <a:rPr lang="en-US" dirty="0"/>
              <a:t>Make ref to YN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BF6F90-DCCF-4B4E-AB31-E6651F5CCB9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70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49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33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385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656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46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94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949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6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2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7415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90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9179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267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6590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990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CCD34-02F1-C640-B699-108F6669F5DE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37A0DB-D301-B547-A33F-25874314DB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731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tiff"/><Relationship Id="rId7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11" Type="http://schemas.openxmlformats.org/officeDocument/2006/relationships/image" Target="../media/image9.tiff"/><Relationship Id="rId5" Type="http://schemas.openxmlformats.org/officeDocument/2006/relationships/image" Target="../media/image3.tiff"/><Relationship Id="rId10" Type="http://schemas.openxmlformats.org/officeDocument/2006/relationships/image" Target="../media/image8.tiff"/><Relationship Id="rId4" Type="http://schemas.openxmlformats.org/officeDocument/2006/relationships/image" Target="../media/image2.tiff"/><Relationship Id="rId9" Type="http://schemas.openxmlformats.org/officeDocument/2006/relationships/image" Target="../media/image7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1A1EE2-47B7-084C-AC1C-3751D662880F}"/>
              </a:ext>
            </a:extLst>
          </p:cNvPr>
          <p:cNvSpPr txBox="1"/>
          <p:nvPr/>
        </p:nvSpPr>
        <p:spPr>
          <a:xfrm>
            <a:off x="1567130" y="2942908"/>
            <a:ext cx="1062487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500" dirty="0"/>
              <a:t>Beth </a:t>
            </a:r>
            <a:r>
              <a:rPr lang="en-GB" sz="5500" dirty="0" err="1"/>
              <a:t>wyt</a:t>
            </a:r>
            <a:r>
              <a:rPr lang="en-GB" sz="5500" dirty="0"/>
              <a:t> </a:t>
            </a:r>
            <a:r>
              <a:rPr lang="en-GB" sz="5500" dirty="0" err="1"/>
              <a:t>ti’n</a:t>
            </a:r>
            <a:r>
              <a:rPr lang="en-GB" sz="5500" dirty="0"/>
              <a:t> </a:t>
            </a:r>
            <a:r>
              <a:rPr lang="en-GB" sz="5500" dirty="0" err="1"/>
              <a:t>hoffi</a:t>
            </a:r>
            <a:r>
              <a:rPr lang="en-GB" sz="5500" dirty="0"/>
              <a:t> </a:t>
            </a:r>
            <a:r>
              <a:rPr lang="en-GB" sz="5500" dirty="0" err="1"/>
              <a:t>gwisgo</a:t>
            </a:r>
            <a:r>
              <a:rPr lang="en-GB" sz="5500" dirty="0"/>
              <a:t>?</a:t>
            </a:r>
            <a:endParaRPr lang="en-US" sz="55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E99275D-EEC0-794F-A8F8-13A11730D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32153">
            <a:off x="445787" y="969521"/>
            <a:ext cx="2078863" cy="19472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0D348D1-5623-6F4D-9A4C-607809468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87473"/>
            <a:ext cx="2070419" cy="20635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22104D-25D4-0844-A1F8-3C4D369D5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39031">
            <a:off x="10250033" y="2826996"/>
            <a:ext cx="1495489" cy="2224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ECDD131-41CE-EB4A-BF04-A7E556E262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091248">
            <a:off x="4604865" y="4461009"/>
            <a:ext cx="2982270" cy="23619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BAAB52F-3CC1-3A45-A3E5-B5134C0CB2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637942">
            <a:off x="3001252" y="179315"/>
            <a:ext cx="2254727" cy="210535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9CAD9C-3C2B-C948-8DD7-71AF62E0A8A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7003">
            <a:off x="9065427" y="362489"/>
            <a:ext cx="2314981" cy="20796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FF8707B-709F-C64A-B6A2-EE2273B0D9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522653">
            <a:off x="3046449" y="4566501"/>
            <a:ext cx="756790" cy="189688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A010A14-222B-CB46-BDFD-A5479F95E3D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700785">
            <a:off x="315850" y="4006513"/>
            <a:ext cx="2405063" cy="240506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5F8930C-773C-D048-A650-49FFCF0F0B7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0301396">
            <a:off x="8223916" y="4558476"/>
            <a:ext cx="2242978" cy="191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1459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9B3637-309F-064E-9922-82620BC10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37942">
            <a:off x="1406893" y="1430567"/>
            <a:ext cx="3665828" cy="36903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F8A810-6243-D140-AB0C-4AE63EA87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532153">
            <a:off x="6271435" y="1670353"/>
            <a:ext cx="3618738" cy="33895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A1A257-B4C7-C141-BB6E-BF57E4F7EE85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534CF2-94B1-E744-95EC-EA590037521C}"/>
              </a:ext>
            </a:extLst>
          </p:cNvPr>
          <p:cNvSpPr txBox="1"/>
          <p:nvPr/>
        </p:nvSpPr>
        <p:spPr>
          <a:xfrm>
            <a:off x="1538150" y="5353021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siwmper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00B050"/>
                </a:solidFill>
              </a:rPr>
              <a:t>gwyrdd</a:t>
            </a:r>
            <a:endParaRPr 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9B0574-CAFE-0C42-832B-59092E7F63E2}"/>
              </a:ext>
            </a:extLst>
          </p:cNvPr>
          <p:cNvSpPr txBox="1"/>
          <p:nvPr/>
        </p:nvSpPr>
        <p:spPr>
          <a:xfrm>
            <a:off x="6351988" y="5442430"/>
            <a:ext cx="30051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crys</a:t>
            </a:r>
            <a:r>
              <a:rPr lang="en-US" sz="2800" b="1" dirty="0"/>
              <a:t> t </a:t>
            </a:r>
            <a:r>
              <a:rPr lang="en-US" sz="2800" b="1" dirty="0" err="1">
                <a:solidFill>
                  <a:schemeClr val="accent2">
                    <a:lumMod val="75000"/>
                  </a:schemeClr>
                </a:solidFill>
              </a:rPr>
              <a:t>oren</a:t>
            </a: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6728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0C0EB7-E794-BD48-A882-1757C5AB4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39031">
            <a:off x="6305053" y="1864870"/>
            <a:ext cx="2341043" cy="34824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B62B38-5A56-CA4C-A56A-0A604994A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91248">
            <a:off x="1613468" y="2141344"/>
            <a:ext cx="3251656" cy="25753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01E660-773A-A74D-AF4B-C3AADD317637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58DE10-4ED0-CD4B-9C67-AC807CD19AD9}"/>
              </a:ext>
            </a:extLst>
          </p:cNvPr>
          <p:cNvSpPr txBox="1"/>
          <p:nvPr/>
        </p:nvSpPr>
        <p:spPr>
          <a:xfrm>
            <a:off x="2314974" y="4917472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sgert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endParaRPr lang="en-US" sz="2800" b="1" dirty="0">
              <a:solidFill>
                <a:srgbClr val="FF17D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CE3EFD-A8DB-2141-8B24-2F8E8984A354}"/>
              </a:ext>
            </a:extLst>
          </p:cNvPr>
          <p:cNvSpPr txBox="1"/>
          <p:nvPr/>
        </p:nvSpPr>
        <p:spPr>
          <a:xfrm>
            <a:off x="6749725" y="5440692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ffrog</a:t>
            </a:r>
            <a:r>
              <a:rPr lang="en-US" sz="2800" b="1" dirty="0"/>
              <a:t> du</a:t>
            </a:r>
          </a:p>
        </p:txBody>
      </p:sp>
    </p:spTree>
    <p:extLst>
      <p:ext uri="{BB962C8B-B14F-4D97-AF65-F5344CB8AC3E}">
        <p14:creationId xmlns:p14="http://schemas.microsoft.com/office/powerpoint/2010/main" val="16531882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0A4534-8068-AB47-BD3B-E2FABA712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4031" y="1181650"/>
            <a:ext cx="2776538" cy="27672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7019CF-8FF7-AF43-BB5D-490222F6E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7003">
            <a:off x="6393375" y="1230072"/>
            <a:ext cx="2972660" cy="26704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C3041AF-E037-D745-84ED-19AF3A0289FA}"/>
              </a:ext>
            </a:extLst>
          </p:cNvPr>
          <p:cNvSpPr txBox="1"/>
          <p:nvPr/>
        </p:nvSpPr>
        <p:spPr>
          <a:xfrm>
            <a:off x="5133101" y="413592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36E458-FF97-9E49-A7CE-0AC9C0AFB273}"/>
              </a:ext>
            </a:extLst>
          </p:cNvPr>
          <p:cNvSpPr txBox="1"/>
          <p:nvPr/>
        </p:nvSpPr>
        <p:spPr>
          <a:xfrm>
            <a:off x="1638300" y="5025167"/>
            <a:ext cx="294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esgidiau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A19AAA-681B-994B-9E85-A70A3BF5ACD5}"/>
              </a:ext>
            </a:extLst>
          </p:cNvPr>
          <p:cNvSpPr txBox="1"/>
          <p:nvPr/>
        </p:nvSpPr>
        <p:spPr>
          <a:xfrm>
            <a:off x="6095999" y="4292707"/>
            <a:ext cx="44434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sanau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  <a:p>
            <a:endParaRPr lang="en-US" sz="2800" b="1" dirty="0">
              <a:solidFill>
                <a:srgbClr val="FF0000"/>
              </a:solidFill>
            </a:endParaRPr>
          </a:p>
          <a:p>
            <a:r>
              <a:rPr lang="en-US" sz="2800" b="1" dirty="0" err="1"/>
              <a:t>sanau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/>
              <a:t>a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9866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BBF8D1B-06E7-D140-B331-B95787FB4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01396">
            <a:off x="6111105" y="1834241"/>
            <a:ext cx="2976011" cy="253811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FC7322-58B2-AB4E-8950-D3EF57511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00785">
            <a:off x="1208602" y="1959258"/>
            <a:ext cx="2939483" cy="29394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BB63C9-B7C7-0744-9A2E-EFD22BEE9589}"/>
              </a:ext>
            </a:extLst>
          </p:cNvPr>
          <p:cNvSpPr txBox="1"/>
          <p:nvPr/>
        </p:nvSpPr>
        <p:spPr>
          <a:xfrm>
            <a:off x="4636813" y="637317"/>
            <a:ext cx="1525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u="sng" dirty="0">
                <a:solidFill>
                  <a:srgbClr val="002060"/>
                </a:solidFill>
              </a:rPr>
              <a:t>Dilliad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E3D693-4A53-9247-99D1-E8FEBE4DEB54}"/>
              </a:ext>
            </a:extLst>
          </p:cNvPr>
          <p:cNvSpPr txBox="1"/>
          <p:nvPr/>
        </p:nvSpPr>
        <p:spPr>
          <a:xfrm>
            <a:off x="1501985" y="5046059"/>
            <a:ext cx="35795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trowsus</a:t>
            </a:r>
            <a:r>
              <a:rPr lang="en-US" sz="2800" b="1" dirty="0">
                <a:solidFill>
                  <a:srgbClr val="FF17D1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  <a:p>
            <a:r>
              <a:rPr lang="en-US" sz="2800" b="1" dirty="0" err="1"/>
              <a:t>j</a:t>
            </a:r>
            <a:r>
              <a:rPr lang="en-US" sz="2400" b="1" dirty="0" err="1"/>
              <a:t>Î</a:t>
            </a:r>
            <a:r>
              <a:rPr lang="en-US" sz="2800" b="1" dirty="0" err="1"/>
              <a:t>ns</a:t>
            </a:r>
            <a:r>
              <a:rPr lang="en-US" sz="2800" b="1" dirty="0">
                <a:solidFill>
                  <a:srgbClr val="FF17D1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glas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C4E5A6-5A09-0E42-9103-3980B049170A}"/>
              </a:ext>
            </a:extLst>
          </p:cNvPr>
          <p:cNvSpPr txBox="1"/>
          <p:nvPr/>
        </p:nvSpPr>
        <p:spPr>
          <a:xfrm>
            <a:off x="5747948" y="4790609"/>
            <a:ext cx="35795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siorts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coch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FFFF00"/>
                </a:solidFill>
                <a:highlight>
                  <a:srgbClr val="000000"/>
                </a:highlight>
              </a:rPr>
              <a:t>melyn</a:t>
            </a:r>
            <a:endParaRPr lang="en-US" sz="2800" b="1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r>
              <a:rPr lang="en-US" sz="2800" b="1" dirty="0"/>
              <a:t>a </a:t>
            </a:r>
            <a:r>
              <a:rPr lang="en-US" sz="2800" b="1" dirty="0" err="1">
                <a:solidFill>
                  <a:srgbClr val="FF17D1"/>
                </a:solidFill>
              </a:rPr>
              <a:t>pinc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oren</a:t>
            </a:r>
            <a:r>
              <a:rPr lang="en-US" sz="2800" b="1" dirty="0"/>
              <a:t> a </a:t>
            </a:r>
            <a:r>
              <a:rPr lang="en-US" sz="2800" b="1" dirty="0" err="1">
                <a:solidFill>
                  <a:srgbClr val="7030A0"/>
                </a:solidFill>
              </a:rPr>
              <a:t>porffor</a:t>
            </a:r>
            <a:endParaRPr lang="en-US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5107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444B16-6E38-7B47-AED9-700F84227E26}"/>
              </a:ext>
            </a:extLst>
          </p:cNvPr>
          <p:cNvSpPr txBox="1"/>
          <p:nvPr/>
        </p:nvSpPr>
        <p:spPr>
          <a:xfrm>
            <a:off x="585788" y="2354224"/>
            <a:ext cx="936987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Beth </a:t>
            </a:r>
            <a:r>
              <a:rPr lang="en-GB" sz="6000" dirty="0" err="1"/>
              <a:t>wyt</a:t>
            </a:r>
            <a:r>
              <a:rPr lang="en-GB" sz="6000" dirty="0"/>
              <a:t> </a:t>
            </a:r>
            <a:r>
              <a:rPr lang="en-GB" sz="6000" dirty="0" err="1"/>
              <a:t>ti’n</a:t>
            </a:r>
            <a:r>
              <a:rPr lang="en-GB" sz="6000" dirty="0"/>
              <a:t> </a:t>
            </a:r>
            <a:r>
              <a:rPr lang="en-GB" sz="6000" dirty="0" err="1"/>
              <a:t>hoffi</a:t>
            </a:r>
            <a:r>
              <a:rPr lang="en-GB" sz="6000" dirty="0"/>
              <a:t> </a:t>
            </a:r>
            <a:r>
              <a:rPr lang="en-GB" sz="6000" dirty="0" err="1"/>
              <a:t>gwisgo</a:t>
            </a:r>
            <a:r>
              <a:rPr lang="en-GB" sz="6000" dirty="0"/>
              <a:t>?</a:t>
            </a:r>
          </a:p>
          <a:p>
            <a:r>
              <a:rPr lang="en-GB" sz="3200" dirty="0"/>
              <a:t>What do you like to wear?</a:t>
            </a:r>
            <a:endParaRPr lang="en-US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325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F4F653-4F6E-E546-8945-0D871052B936}"/>
              </a:ext>
            </a:extLst>
          </p:cNvPr>
          <p:cNvSpPr txBox="1"/>
          <p:nvPr/>
        </p:nvSpPr>
        <p:spPr>
          <a:xfrm>
            <a:off x="524483" y="1488224"/>
            <a:ext cx="86480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err="1"/>
              <a:t>Dw</a:t>
            </a:r>
            <a:r>
              <a:rPr lang="en-US" sz="7200" dirty="0"/>
              <a:t> in </a:t>
            </a:r>
            <a:r>
              <a:rPr lang="en-US" sz="7200" dirty="0" err="1"/>
              <a:t>hoffi</a:t>
            </a:r>
            <a:r>
              <a:rPr lang="en-US" sz="7200" dirty="0"/>
              <a:t> </a:t>
            </a:r>
            <a:r>
              <a:rPr lang="en-US" sz="7200" dirty="0" err="1"/>
              <a:t>gwiso</a:t>
            </a:r>
            <a:r>
              <a:rPr lang="en-US" sz="72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08139245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{1BC822F0-A6CF-3D4B-8EA2-8F0F427E681F}tf10001060</Template>
  <TotalTime>2508</TotalTime>
  <Words>120</Words>
  <Application>Microsoft Macintosh PowerPoint</Application>
  <PresentationFormat>Widescreen</PresentationFormat>
  <Paragraphs>33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 K. (868538)</dc:creator>
  <cp:lastModifiedBy>Kirsty Jones (1500479)</cp:lastModifiedBy>
  <cp:revision>38</cp:revision>
  <dcterms:created xsi:type="dcterms:W3CDTF">2019-10-27T18:21:13Z</dcterms:created>
  <dcterms:modified xsi:type="dcterms:W3CDTF">2020-02-25T09:28:34Z</dcterms:modified>
</cp:coreProperties>
</file>