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3" r:id="rId5"/>
    <p:sldId id="264" r:id="rId6"/>
    <p:sldId id="259" r:id="rId7"/>
    <p:sldId id="260" r:id="rId8"/>
    <p:sldId id="261" r:id="rId9"/>
    <p:sldId id="266" r:id="rId10"/>
    <p:sldId id="267" r:id="rId11"/>
    <p:sldId id="268" r:id="rId12"/>
    <p:sldId id="262" r:id="rId13"/>
    <p:sldId id="265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3CE24-B262-4E0B-AA71-6F31A8271788}" type="datetimeFigureOut">
              <a:rPr lang="en-US" smtClean="0"/>
              <a:pPr/>
              <a:t>3/12/2020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6A6EF3A-29E9-4CB7-A566-03BAA356850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3CE24-B262-4E0B-AA71-6F31A8271788}" type="datetimeFigureOut">
              <a:rPr lang="en-US" smtClean="0"/>
              <a:pPr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6A6EF3A-29E9-4CB7-A566-03BAA356850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3CE24-B262-4E0B-AA71-6F31A8271788}" type="datetimeFigureOut">
              <a:rPr lang="en-US" smtClean="0"/>
              <a:pPr/>
              <a:t>3/12/2020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6A6EF3A-29E9-4CB7-A566-03BAA356850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1F3CE24-B262-4E0B-AA71-6F31A8271788}" type="datetimeFigureOut">
              <a:rPr lang="en-US" smtClean="0"/>
              <a:pPr/>
              <a:t>3/12/2020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EF3A-29E9-4CB7-A566-03BAA356850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3CE24-B262-4E0B-AA71-6F31A8271788}" type="datetimeFigureOut">
              <a:rPr lang="en-US" smtClean="0"/>
              <a:pPr/>
              <a:t>3/12/2020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6A6EF3A-29E9-4CB7-A566-03BAA356850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3CE24-B262-4E0B-AA71-6F31A8271788}" type="datetimeFigureOut">
              <a:rPr lang="en-US" smtClean="0"/>
              <a:pPr/>
              <a:t>3/12/2020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6A6EF3A-29E9-4CB7-A566-03BAA356850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3CE24-B262-4E0B-AA71-6F31A8271788}" type="datetimeFigureOut">
              <a:rPr lang="en-US" smtClean="0"/>
              <a:pPr/>
              <a:t>3/12/2020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6A6EF3A-29E9-4CB7-A566-03BAA356850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6A6EF3A-29E9-4CB7-A566-03BAA356850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3CE24-B262-4E0B-AA71-6F31A8271788}" type="datetimeFigureOut">
              <a:rPr lang="en-US" smtClean="0"/>
              <a:pPr/>
              <a:t>3/12/2020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6A6EF3A-29E9-4CB7-A566-03BAA356850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1F3CE24-B262-4E0B-AA71-6F31A8271788}" type="datetimeFigureOut">
              <a:rPr lang="en-US" smtClean="0"/>
              <a:pPr/>
              <a:t>3/12/2020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3CE24-B262-4E0B-AA71-6F31A8271788}" type="datetimeFigureOut">
              <a:rPr lang="en-US" smtClean="0"/>
              <a:pPr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A6EF3A-29E9-4CB7-A566-03BAA356850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6A6EF3A-29E9-4CB7-A566-03BAA356850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3CE24-B262-4E0B-AA71-6F31A8271788}" type="datetimeFigureOut">
              <a:rPr lang="en-US" smtClean="0"/>
              <a:pPr/>
              <a:t>3/12/2020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1F3CE24-B262-4E0B-AA71-6F31A8271788}" type="datetimeFigureOut">
              <a:rPr lang="en-US" smtClean="0"/>
              <a:pPr/>
              <a:t>3/12/2020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6A6EF3A-29E9-4CB7-A566-03BAA356850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86000"/>
            <a:ext cx="7772400" cy="1676400"/>
          </a:xfrm>
        </p:spPr>
        <p:txBody>
          <a:bodyPr>
            <a:normAutofit/>
          </a:bodyPr>
          <a:lstStyle/>
          <a:p>
            <a:r>
              <a:rPr lang="en-US" dirty="0"/>
              <a:t>Understanding and Engaging in the Customer Experience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ASDA is a leading Britain supermarket retailer.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is the subsidiary company of the US Wal-Mart.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company was recognized after the merging of the two local businesses - green grocery and dairy products.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supermarket provides a range of products and services at reasonable price. (ASDA, 2018)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Customer Relationship Management (CRM)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foundational strategy that allows a business entity to develop a customer centric value.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CRM benefits the company to evaluate the data about the customer interactions with the firm.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CRM focuses to manage and improve the relationship with the customers.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company will be able to capitalize on its valuable customers to boost competitiveness.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Benefits of implementing CRM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Better client relationships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Increased revenue and profitability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Less client attrition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Greater employee satisfaction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Improved efficiency in serving clients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Improve team collaboration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Drawbacks of implementing CRM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Poor communication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Lack of leadership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CRM costs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Business culture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Fernandes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Coutinho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Ethics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Ethics are vital for every business organization to promote a moral conduct within the company.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helps to avoid the significant financial and legal issues.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ethical standards facilitates the organization to boost the competitiveness in the long run.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further benefits the company to attract and retain the high quality workforces as well as the customers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Brenkert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2019).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Sustainability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Sustainability is the management and coordination of environmental, social and financial demands.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Sustainable practices leads an organization to have better corporate culture and long term profitability.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allows the businesses to maximize their opportunities and minimize the adverse impacts of their operations on environment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Schaltegger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et al., 2016).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Customer Experiences of ASDA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Dissatisfied with the products they pay for.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Complaints regarding the services provided by the ASDA are not meeting their expectations.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ASDA practices unethical behavior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Employees are showing less interest to interact with customers.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ASDA envisions to offer the standard quality products and services at reasonable price.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Unethical practices are high within ASDA.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Low customer value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Negative customer experience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No better CRM implementation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Effective sustainable policies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Focus on addressing customer’s feedback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could be fruitful for ASDA if it implement CRM models like IDIC, QCI, CRM value chain model, and Payne’s five forces model.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Assess every possible strategy regarding the better CRM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Training and development programs to its employee regarding customer interaction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SWOT Matrix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885803355"/>
              </p:ext>
            </p:extLst>
          </p:nvPr>
        </p:nvGraphicFramePr>
        <p:xfrm>
          <a:off x="152400" y="1527173"/>
          <a:ext cx="8653463" cy="48736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013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521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436813">
                <a:tc>
                  <a:txBody>
                    <a:bodyPr/>
                    <a:lstStyle/>
                    <a:p>
                      <a:r>
                        <a:rPr lang="en-US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Offers</a:t>
                      </a:r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range of products and services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Sustainability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Goodwill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u="sng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Weakneses</a:t>
                      </a:r>
                      <a:endParaRPr lang="en-US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u="non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False advertisement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u="non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Critics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u="non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Meat Scandals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u="non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Negligence in customer feedback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u="non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Delay</a:t>
                      </a:r>
                      <a:r>
                        <a:rPr lang="en-US" u="none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 Delivery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u="none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Inappropriate management control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u="none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attrition rate in workforce</a:t>
                      </a:r>
                      <a:endParaRPr lang="en-US" u="none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36813"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None/>
                      </a:pPr>
                      <a:r>
                        <a:rPr lang="en-US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Opportunities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u="non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New environmental policies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u="none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Eco-friendly</a:t>
                      </a:r>
                    </a:p>
                    <a:p>
                      <a:pPr>
                        <a:buFont typeface="Arial" pitchFamily="34" charset="0"/>
                        <a:buNone/>
                      </a:pPr>
                      <a:endParaRPr lang="en-US" u="none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endParaRPr lang="en-US" u="none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endParaRPr lang="en-US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Threats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u="non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Rise in competition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u="non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</a:t>
                      </a:r>
                      <a:r>
                        <a:rPr lang="en-US" u="none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regular supply of innovative products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u="non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Rise in the number of dissatisfied customers</a:t>
                      </a:r>
                    </a:p>
                    <a:p>
                      <a:endParaRPr lang="en-US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ASDA, 2018. Our Story. [Online] Available at: &lt;https://corporate.asda.com/our-story&gt; [Accessed on 10 February, 2020].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Brenkert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G.G., 2019. Mind the Gap! The Challenges and Limits of Business Ethics.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Schaltegger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S., Hansen, E.G.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Lüdeke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-Freund, F., 2016. Business models for sustainability: Origins, present research, and future avenues.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Zaby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C. and Wilde, K.D., 2018. Intelligent business processes in CRM.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Business &amp; Information Systems Engineering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60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(4), pp.289-304.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295400"/>
            <a:ext cx="8229600" cy="4830763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Ben, E.U.,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Udo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E.S.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Abner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I.P., 2019. Customer Relationship Management Model: A Business Strategy in a Competitive Business Climate.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Int. J Sup. Chain. Mgt </a:t>
            </a:r>
            <a:r>
              <a:rPr 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Vol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(6), p.1189.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Fernandes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S.M.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Coutinho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C., 2017, June. Key performance indicators for improving a CRM implementation. In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2017 International Conference on Engineering, Technology and Innovation (ICE/ITMC)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 (pp. 1401-1406). IEEE.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162</TotalTime>
  <Words>611</Words>
  <Application>Microsoft Office PowerPoint</Application>
  <PresentationFormat>On-screen Show (4:3)</PresentationFormat>
  <Paragraphs>77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Georgia</vt:lpstr>
      <vt:lpstr>Wingdings</vt:lpstr>
      <vt:lpstr>Wingdings 2</vt:lpstr>
      <vt:lpstr>Civic</vt:lpstr>
      <vt:lpstr>Understanding and Engaging in the Customer Experience</vt:lpstr>
      <vt:lpstr>Introduction</vt:lpstr>
      <vt:lpstr>Customer Relationship Management (CRM)</vt:lpstr>
      <vt:lpstr>Benefits of implementing CRM</vt:lpstr>
      <vt:lpstr>Drawbacks of implementing CRM</vt:lpstr>
      <vt:lpstr>Ethics</vt:lpstr>
      <vt:lpstr>Sustainability</vt:lpstr>
      <vt:lpstr>Customer Experiences of ASDA</vt:lpstr>
      <vt:lpstr>Findings</vt:lpstr>
      <vt:lpstr>Recommendations</vt:lpstr>
      <vt:lpstr>SWOT Matrix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admin</dc:creator>
  <cp:lastModifiedBy>User</cp:lastModifiedBy>
  <cp:revision>20</cp:revision>
  <dcterms:created xsi:type="dcterms:W3CDTF">2020-02-14T04:57:55Z</dcterms:created>
  <dcterms:modified xsi:type="dcterms:W3CDTF">2020-03-12T22:59:18Z</dcterms:modified>
</cp:coreProperties>
</file>