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8" r:id="rId5"/>
    <p:sldId id="260" r:id="rId6"/>
    <p:sldId id="263" r:id="rId7"/>
    <p:sldId id="259" r:id="rId8"/>
    <p:sldId id="261" r:id="rId9"/>
    <p:sldId id="266"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C3D7B-8411-834A-843F-B005476EE0B3}" v="2099" dt="2025-11-28T22:36:42.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57"/>
    <p:restoredTop sz="94801"/>
  </p:normalViewPr>
  <p:slideViewPr>
    <p:cSldViewPr snapToGrid="0">
      <p:cViewPr varScale="1">
        <p:scale>
          <a:sx n="43" d="100"/>
          <a:sy n="43" d="100"/>
        </p:scale>
        <p:origin x="216" y="1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 Carty (2300705)" userId="923c63ea-7f15-4a18-a80f-9c44f7cf9b78" providerId="ADAL" clId="{598CEB1D-BEEE-5B28-B7B4-7472F91596E4}"/>
    <pc:docChg chg="undo custSel addSld delSld modSld sldOrd">
      <pc:chgData name="Nia Carty (2300705)" userId="923c63ea-7f15-4a18-a80f-9c44f7cf9b78" providerId="ADAL" clId="{598CEB1D-BEEE-5B28-B7B4-7472F91596E4}" dt="2025-11-28T22:39:46.773" v="13438" actId="2696"/>
      <pc:docMkLst>
        <pc:docMk/>
      </pc:docMkLst>
      <pc:sldChg chg="addSp modSp mod setBg">
        <pc:chgData name="Nia Carty (2300705)" userId="923c63ea-7f15-4a18-a80f-9c44f7cf9b78" providerId="ADAL" clId="{598CEB1D-BEEE-5B28-B7B4-7472F91596E4}" dt="2025-11-28T21:28:59.772" v="11933" actId="20577"/>
        <pc:sldMkLst>
          <pc:docMk/>
          <pc:sldMk cId="1833868744" sldId="256"/>
        </pc:sldMkLst>
        <pc:spChg chg="add mod">
          <ac:chgData name="Nia Carty (2300705)" userId="923c63ea-7f15-4a18-a80f-9c44f7cf9b78" providerId="ADAL" clId="{598CEB1D-BEEE-5B28-B7B4-7472F91596E4}" dt="2025-11-25T11:15:41.307" v="4089" actId="1076"/>
          <ac:spMkLst>
            <pc:docMk/>
            <pc:sldMk cId="1833868744" sldId="256"/>
            <ac:spMk id="2" creationId="{491C59C1-BD91-6395-80D9-CCA063E16BD4}"/>
          </ac:spMkLst>
        </pc:spChg>
        <pc:spChg chg="mod ord">
          <ac:chgData name="Nia Carty (2300705)" userId="923c63ea-7f15-4a18-a80f-9c44f7cf9b78" providerId="ADAL" clId="{598CEB1D-BEEE-5B28-B7B4-7472F91596E4}" dt="2025-11-28T21:28:44.634" v="11917" actId="14100"/>
          <ac:spMkLst>
            <pc:docMk/>
            <pc:sldMk cId="1833868744" sldId="256"/>
            <ac:spMk id="3" creationId="{6F3C90A9-3EFE-F4F4-A789-A55C721322E8}"/>
          </ac:spMkLst>
        </pc:spChg>
        <pc:spChg chg="mod ord">
          <ac:chgData name="Nia Carty (2300705)" userId="923c63ea-7f15-4a18-a80f-9c44f7cf9b78" providerId="ADAL" clId="{598CEB1D-BEEE-5B28-B7B4-7472F91596E4}" dt="2025-11-28T21:28:59.772" v="11933" actId="20577"/>
          <ac:spMkLst>
            <pc:docMk/>
            <pc:sldMk cId="1833868744" sldId="256"/>
            <ac:spMk id="5" creationId="{052BB039-C3BE-CA5C-A41A-F015ADBC3195}"/>
          </ac:spMkLst>
        </pc:spChg>
        <pc:spChg chg="add">
          <ac:chgData name="Nia Carty (2300705)" userId="923c63ea-7f15-4a18-a80f-9c44f7cf9b78" providerId="ADAL" clId="{598CEB1D-BEEE-5B28-B7B4-7472F91596E4}" dt="2025-11-25T11:07:25.801" v="3959" actId="26606"/>
          <ac:spMkLst>
            <pc:docMk/>
            <pc:sldMk cId="1833868744" sldId="256"/>
            <ac:spMk id="2055" creationId="{CC393EB0-C44D-41D2-BEF6-291E434068C0}"/>
          </ac:spMkLst>
        </pc:spChg>
        <pc:spChg chg="add">
          <ac:chgData name="Nia Carty (2300705)" userId="923c63ea-7f15-4a18-a80f-9c44f7cf9b78" providerId="ADAL" clId="{598CEB1D-BEEE-5B28-B7B4-7472F91596E4}" dt="2025-11-25T11:07:25.801" v="3959" actId="26606"/>
          <ac:spMkLst>
            <pc:docMk/>
            <pc:sldMk cId="1833868744" sldId="256"/>
            <ac:spMk id="2061" creationId="{C5A7D586-7678-4F41-A289-1F83BB95FD13}"/>
          </ac:spMkLst>
        </pc:spChg>
        <pc:spChg chg="add">
          <ac:chgData name="Nia Carty (2300705)" userId="923c63ea-7f15-4a18-a80f-9c44f7cf9b78" providerId="ADAL" clId="{598CEB1D-BEEE-5B28-B7B4-7472F91596E4}" dt="2025-11-25T11:07:25.801" v="3959" actId="26606"/>
          <ac:spMkLst>
            <pc:docMk/>
            <pc:sldMk cId="1833868744" sldId="256"/>
            <ac:spMk id="2063" creationId="{F88A7F60-B102-433E-BE45-95BBC5828175}"/>
          </ac:spMkLst>
        </pc:spChg>
        <pc:spChg chg="add">
          <ac:chgData name="Nia Carty (2300705)" userId="923c63ea-7f15-4a18-a80f-9c44f7cf9b78" providerId="ADAL" clId="{598CEB1D-BEEE-5B28-B7B4-7472F91596E4}" dt="2025-11-25T11:07:25.801" v="3959" actId="26606"/>
          <ac:spMkLst>
            <pc:docMk/>
            <pc:sldMk cId="1833868744" sldId="256"/>
            <ac:spMk id="2065" creationId="{3153C0C7-BA84-429D-A533-F021A955BDB5}"/>
          </ac:spMkLst>
        </pc:spChg>
        <pc:spChg chg="add">
          <ac:chgData name="Nia Carty (2300705)" userId="923c63ea-7f15-4a18-a80f-9c44f7cf9b78" providerId="ADAL" clId="{598CEB1D-BEEE-5B28-B7B4-7472F91596E4}" dt="2025-11-25T11:07:25.801" v="3959" actId="26606"/>
          <ac:spMkLst>
            <pc:docMk/>
            <pc:sldMk cId="1833868744" sldId="256"/>
            <ac:spMk id="2067" creationId="{F20D64EC-C0BF-4228-85C3-76D9D15185BC}"/>
          </ac:spMkLst>
        </pc:spChg>
        <pc:picChg chg="add mod">
          <ac:chgData name="Nia Carty (2300705)" userId="923c63ea-7f15-4a18-a80f-9c44f7cf9b78" providerId="ADAL" clId="{598CEB1D-BEEE-5B28-B7B4-7472F91596E4}" dt="2025-11-25T11:07:25.801" v="3959" actId="26606"/>
          <ac:picMkLst>
            <pc:docMk/>
            <pc:sldMk cId="1833868744" sldId="256"/>
            <ac:picMk id="2050" creationId="{E4BD8326-AE56-C10B-9019-F0447437E4A5}"/>
          </ac:picMkLst>
        </pc:picChg>
        <pc:picChg chg="add">
          <ac:chgData name="Nia Carty (2300705)" userId="923c63ea-7f15-4a18-a80f-9c44f7cf9b78" providerId="ADAL" clId="{598CEB1D-BEEE-5B28-B7B4-7472F91596E4}" dt="2025-11-25T11:07:25.801" v="3959" actId="26606"/>
          <ac:picMkLst>
            <pc:docMk/>
            <pc:sldMk cId="1833868744" sldId="256"/>
            <ac:picMk id="2057" creationId="{27F47B0A-40EE-41EA-815D-384670FF1AB0}"/>
          </ac:picMkLst>
        </pc:picChg>
        <pc:picChg chg="add">
          <ac:chgData name="Nia Carty (2300705)" userId="923c63ea-7f15-4a18-a80f-9c44f7cf9b78" providerId="ADAL" clId="{598CEB1D-BEEE-5B28-B7B4-7472F91596E4}" dt="2025-11-25T11:07:25.801" v="3959" actId="26606"/>
          <ac:picMkLst>
            <pc:docMk/>
            <pc:sldMk cId="1833868744" sldId="256"/>
            <ac:picMk id="2059" creationId="{43AC9E88-695B-421A-B3FF-5BC41EF58205}"/>
          </ac:picMkLst>
        </pc:picChg>
      </pc:sldChg>
      <pc:sldChg chg="addSp modSp mod ord setBg">
        <pc:chgData name="Nia Carty (2300705)" userId="923c63ea-7f15-4a18-a80f-9c44f7cf9b78" providerId="ADAL" clId="{598CEB1D-BEEE-5B28-B7B4-7472F91596E4}" dt="2025-11-28T21:32:45.067" v="11958" actId="20577"/>
        <pc:sldMkLst>
          <pc:docMk/>
          <pc:sldMk cId="2209618647" sldId="257"/>
        </pc:sldMkLst>
        <pc:spChg chg="mod">
          <ac:chgData name="Nia Carty (2300705)" userId="923c63ea-7f15-4a18-a80f-9c44f7cf9b78" providerId="ADAL" clId="{598CEB1D-BEEE-5B28-B7B4-7472F91596E4}" dt="2025-11-25T14:58:17.365" v="4401" actId="26606"/>
          <ac:spMkLst>
            <pc:docMk/>
            <pc:sldMk cId="2209618647" sldId="257"/>
            <ac:spMk id="2" creationId="{43F42E13-69E3-8BD7-D679-3203507E1F38}"/>
          </ac:spMkLst>
        </pc:spChg>
        <pc:spChg chg="mod">
          <ac:chgData name="Nia Carty (2300705)" userId="923c63ea-7f15-4a18-a80f-9c44f7cf9b78" providerId="ADAL" clId="{598CEB1D-BEEE-5B28-B7B4-7472F91596E4}" dt="2025-11-28T21:32:45.067" v="11958" actId="20577"/>
          <ac:spMkLst>
            <pc:docMk/>
            <pc:sldMk cId="2209618647" sldId="257"/>
            <ac:spMk id="3" creationId="{0C36A160-50A0-782C-5864-759E1C4D7E04}"/>
          </ac:spMkLst>
        </pc:spChg>
        <pc:spChg chg="add">
          <ac:chgData name="Nia Carty (2300705)" userId="923c63ea-7f15-4a18-a80f-9c44f7cf9b78" providerId="ADAL" clId="{598CEB1D-BEEE-5B28-B7B4-7472F91596E4}" dt="2025-11-25T14:58:17.365" v="4401" actId="26606"/>
          <ac:spMkLst>
            <pc:docMk/>
            <pc:sldMk cId="2209618647" sldId="257"/>
            <ac:spMk id="10" creationId="{CC3320C8-0DF2-47E2-AE32-8C570D54BC4B}"/>
          </ac:spMkLst>
        </pc:spChg>
        <pc:spChg chg="add">
          <ac:chgData name="Nia Carty (2300705)" userId="923c63ea-7f15-4a18-a80f-9c44f7cf9b78" providerId="ADAL" clId="{598CEB1D-BEEE-5B28-B7B4-7472F91596E4}" dt="2025-11-25T14:58:17.365" v="4401" actId="26606"/>
          <ac:spMkLst>
            <pc:docMk/>
            <pc:sldMk cId="2209618647" sldId="257"/>
            <ac:spMk id="16" creationId="{AC084A8C-D0A6-4A75-AED9-C13FD20A6E6A}"/>
          </ac:spMkLst>
        </pc:spChg>
        <pc:spChg chg="add">
          <ac:chgData name="Nia Carty (2300705)" userId="923c63ea-7f15-4a18-a80f-9c44f7cf9b78" providerId="ADAL" clId="{598CEB1D-BEEE-5B28-B7B4-7472F91596E4}" dt="2025-11-25T14:58:17.365" v="4401" actId="26606"/>
          <ac:spMkLst>
            <pc:docMk/>
            <pc:sldMk cId="2209618647" sldId="257"/>
            <ac:spMk id="18" creationId="{6B537086-027A-4360-81BC-8BA916D266B8}"/>
          </ac:spMkLst>
        </pc:spChg>
        <pc:spChg chg="add">
          <ac:chgData name="Nia Carty (2300705)" userId="923c63ea-7f15-4a18-a80f-9c44f7cf9b78" providerId="ADAL" clId="{598CEB1D-BEEE-5B28-B7B4-7472F91596E4}" dt="2025-11-25T14:58:17.365" v="4401" actId="26606"/>
          <ac:spMkLst>
            <pc:docMk/>
            <pc:sldMk cId="2209618647" sldId="257"/>
            <ac:spMk id="20" creationId="{EFAAFA00-A1E1-4789-A035-9CBB7B03082B}"/>
          </ac:spMkLst>
        </pc:spChg>
        <pc:spChg chg="add">
          <ac:chgData name="Nia Carty (2300705)" userId="923c63ea-7f15-4a18-a80f-9c44f7cf9b78" providerId="ADAL" clId="{598CEB1D-BEEE-5B28-B7B4-7472F91596E4}" dt="2025-11-25T14:58:17.365" v="4401" actId="26606"/>
          <ac:spMkLst>
            <pc:docMk/>
            <pc:sldMk cId="2209618647" sldId="257"/>
            <ac:spMk id="22" creationId="{FC0230C3-CF46-441A-85D2-5E6F8B3A1E29}"/>
          </ac:spMkLst>
        </pc:spChg>
        <pc:picChg chg="add">
          <ac:chgData name="Nia Carty (2300705)" userId="923c63ea-7f15-4a18-a80f-9c44f7cf9b78" providerId="ADAL" clId="{598CEB1D-BEEE-5B28-B7B4-7472F91596E4}" dt="2025-11-25T14:58:17.365" v="4401" actId="26606"/>
          <ac:picMkLst>
            <pc:docMk/>
            <pc:sldMk cId="2209618647" sldId="257"/>
            <ac:picMk id="7" creationId="{102BF29A-0ECC-FBFA-2FFE-05534489BD53}"/>
          </ac:picMkLst>
        </pc:picChg>
        <pc:picChg chg="add">
          <ac:chgData name="Nia Carty (2300705)" userId="923c63ea-7f15-4a18-a80f-9c44f7cf9b78" providerId="ADAL" clId="{598CEB1D-BEEE-5B28-B7B4-7472F91596E4}" dt="2025-11-25T14:58:17.365" v="4401" actId="26606"/>
          <ac:picMkLst>
            <pc:docMk/>
            <pc:sldMk cId="2209618647" sldId="257"/>
            <ac:picMk id="12" creationId="{9937E2AB-626F-4D5D-8344-EE2C08191D97}"/>
          </ac:picMkLst>
        </pc:picChg>
        <pc:picChg chg="add">
          <ac:chgData name="Nia Carty (2300705)" userId="923c63ea-7f15-4a18-a80f-9c44f7cf9b78" providerId="ADAL" clId="{598CEB1D-BEEE-5B28-B7B4-7472F91596E4}" dt="2025-11-25T14:58:17.365" v="4401" actId="26606"/>
          <ac:picMkLst>
            <pc:docMk/>
            <pc:sldMk cId="2209618647" sldId="257"/>
            <ac:picMk id="14" creationId="{31374C91-3FF2-48F7-A02C-36E1E075F552}"/>
          </ac:picMkLst>
        </pc:picChg>
      </pc:sldChg>
      <pc:sldChg chg="modSp new mod ord">
        <pc:chgData name="Nia Carty (2300705)" userId="923c63ea-7f15-4a18-a80f-9c44f7cf9b78" providerId="ADAL" clId="{598CEB1D-BEEE-5B28-B7B4-7472F91596E4}" dt="2025-11-28T21:39:45.830" v="12095" actId="20577"/>
        <pc:sldMkLst>
          <pc:docMk/>
          <pc:sldMk cId="1890592117" sldId="258"/>
        </pc:sldMkLst>
        <pc:spChg chg="mod">
          <ac:chgData name="Nia Carty (2300705)" userId="923c63ea-7f15-4a18-a80f-9c44f7cf9b78" providerId="ADAL" clId="{598CEB1D-BEEE-5B28-B7B4-7472F91596E4}" dt="2025-11-23T12:11:54.204" v="1312" actId="20577"/>
          <ac:spMkLst>
            <pc:docMk/>
            <pc:sldMk cId="1890592117" sldId="258"/>
            <ac:spMk id="2" creationId="{999897FA-347F-9901-6744-7E6BF13D5F1F}"/>
          </ac:spMkLst>
        </pc:spChg>
        <pc:spChg chg="mod">
          <ac:chgData name="Nia Carty (2300705)" userId="923c63ea-7f15-4a18-a80f-9c44f7cf9b78" providerId="ADAL" clId="{598CEB1D-BEEE-5B28-B7B4-7472F91596E4}" dt="2025-11-26T20:09:06.018" v="8162" actId="20577"/>
          <ac:spMkLst>
            <pc:docMk/>
            <pc:sldMk cId="1890592117" sldId="258"/>
            <ac:spMk id="3" creationId="{C5CAE245-2C90-C47A-BD9F-7D6F2307E787}"/>
          </ac:spMkLst>
        </pc:spChg>
        <pc:spChg chg="mod">
          <ac:chgData name="Nia Carty (2300705)" userId="923c63ea-7f15-4a18-a80f-9c44f7cf9b78" providerId="ADAL" clId="{598CEB1D-BEEE-5B28-B7B4-7472F91596E4}" dt="2025-11-28T21:38:13.928" v="12036" actId="20577"/>
          <ac:spMkLst>
            <pc:docMk/>
            <pc:sldMk cId="1890592117" sldId="258"/>
            <ac:spMk id="4" creationId="{0E92EC74-1669-E185-7F34-FC2ABC2A9493}"/>
          </ac:spMkLst>
        </pc:spChg>
        <pc:spChg chg="mod">
          <ac:chgData name="Nia Carty (2300705)" userId="923c63ea-7f15-4a18-a80f-9c44f7cf9b78" providerId="ADAL" clId="{598CEB1D-BEEE-5B28-B7B4-7472F91596E4}" dt="2025-11-26T11:56:13.252" v="6097" actId="20577"/>
          <ac:spMkLst>
            <pc:docMk/>
            <pc:sldMk cId="1890592117" sldId="258"/>
            <ac:spMk id="5" creationId="{869E4C76-C5EF-2E21-650C-273F83E710A2}"/>
          </ac:spMkLst>
        </pc:spChg>
        <pc:spChg chg="mod">
          <ac:chgData name="Nia Carty (2300705)" userId="923c63ea-7f15-4a18-a80f-9c44f7cf9b78" providerId="ADAL" clId="{598CEB1D-BEEE-5B28-B7B4-7472F91596E4}" dt="2025-11-28T21:39:45.830" v="12095" actId="20577"/>
          <ac:spMkLst>
            <pc:docMk/>
            <pc:sldMk cId="1890592117" sldId="258"/>
            <ac:spMk id="6" creationId="{51B959DD-5198-3D60-741B-D52FF6E3D42F}"/>
          </ac:spMkLst>
        </pc:spChg>
      </pc:sldChg>
      <pc:sldChg chg="addSp delSp modSp new mod setBg">
        <pc:chgData name="Nia Carty (2300705)" userId="923c63ea-7f15-4a18-a80f-9c44f7cf9b78" providerId="ADAL" clId="{598CEB1D-BEEE-5B28-B7B4-7472F91596E4}" dt="2025-11-28T22:00:05.749" v="12615" actId="14100"/>
        <pc:sldMkLst>
          <pc:docMk/>
          <pc:sldMk cId="3039865864" sldId="259"/>
        </pc:sldMkLst>
        <pc:spChg chg="mod">
          <ac:chgData name="Nia Carty (2300705)" userId="923c63ea-7f15-4a18-a80f-9c44f7cf9b78" providerId="ADAL" clId="{598CEB1D-BEEE-5B28-B7B4-7472F91596E4}" dt="2025-11-28T21:57:58.684" v="12585" actId="20577"/>
          <ac:spMkLst>
            <pc:docMk/>
            <pc:sldMk cId="3039865864" sldId="259"/>
            <ac:spMk id="3" creationId="{29961897-718C-EFFC-5216-E304B1156BEF}"/>
          </ac:spMkLst>
        </pc:spChg>
        <pc:spChg chg="mod">
          <ac:chgData name="Nia Carty (2300705)" userId="923c63ea-7f15-4a18-a80f-9c44f7cf9b78" providerId="ADAL" clId="{598CEB1D-BEEE-5B28-B7B4-7472F91596E4}" dt="2025-11-28T22:00:05.749" v="12615" actId="14100"/>
          <ac:spMkLst>
            <pc:docMk/>
            <pc:sldMk cId="3039865864" sldId="259"/>
            <ac:spMk id="4" creationId="{E9F26CC5-9E54-43AD-3606-207202BA72AC}"/>
          </ac:spMkLst>
        </pc:spChg>
        <pc:spChg chg="add mod">
          <ac:chgData name="Nia Carty (2300705)" userId="923c63ea-7f15-4a18-a80f-9c44f7cf9b78" providerId="ADAL" clId="{598CEB1D-BEEE-5B28-B7B4-7472F91596E4}" dt="2025-11-25T15:27:06.400" v="5210" actId="1076"/>
          <ac:spMkLst>
            <pc:docMk/>
            <pc:sldMk cId="3039865864" sldId="259"/>
            <ac:spMk id="5" creationId="{FFF1DBF6-72D4-1A8E-59C4-936990B6D4C3}"/>
          </ac:spMkLst>
        </pc:spChg>
        <pc:spChg chg="add">
          <ac:chgData name="Nia Carty (2300705)" userId="923c63ea-7f15-4a18-a80f-9c44f7cf9b78" providerId="ADAL" clId="{598CEB1D-BEEE-5B28-B7B4-7472F91596E4}" dt="2025-11-25T11:04:36.516" v="3957" actId="26606"/>
          <ac:spMkLst>
            <pc:docMk/>
            <pc:sldMk cId="3039865864" sldId="259"/>
            <ac:spMk id="1034" creationId="{8DA14841-53A4-4935-BE65-C8373B8A6D06}"/>
          </ac:spMkLst>
        </pc:spChg>
        <pc:spChg chg="add">
          <ac:chgData name="Nia Carty (2300705)" userId="923c63ea-7f15-4a18-a80f-9c44f7cf9b78" providerId="ADAL" clId="{598CEB1D-BEEE-5B28-B7B4-7472F91596E4}" dt="2025-11-25T11:04:36.516" v="3957" actId="26606"/>
          <ac:spMkLst>
            <pc:docMk/>
            <pc:sldMk cId="3039865864" sldId="259"/>
            <ac:spMk id="1038" creationId="{24923D72-7E69-464B-94C5-B2530008D094}"/>
          </ac:spMkLst>
        </pc:spChg>
        <pc:spChg chg="add">
          <ac:chgData name="Nia Carty (2300705)" userId="923c63ea-7f15-4a18-a80f-9c44f7cf9b78" providerId="ADAL" clId="{598CEB1D-BEEE-5B28-B7B4-7472F91596E4}" dt="2025-11-25T11:04:36.516" v="3957" actId="26606"/>
          <ac:spMkLst>
            <pc:docMk/>
            <pc:sldMk cId="3039865864" sldId="259"/>
            <ac:spMk id="1042" creationId="{E1F8ABFD-155B-4386-AE33-6E13057CFCF3}"/>
          </ac:spMkLst>
        </pc:spChg>
        <pc:spChg chg="add">
          <ac:chgData name="Nia Carty (2300705)" userId="923c63ea-7f15-4a18-a80f-9c44f7cf9b78" providerId="ADAL" clId="{598CEB1D-BEEE-5B28-B7B4-7472F91596E4}" dt="2025-11-25T11:04:36.516" v="3957" actId="26606"/>
          <ac:spMkLst>
            <pc:docMk/>
            <pc:sldMk cId="3039865864" sldId="259"/>
            <ac:spMk id="1044" creationId="{40C8693A-B687-4F5E-B86B-B4F11D52347E}"/>
          </ac:spMkLst>
        </pc:spChg>
        <pc:spChg chg="add">
          <ac:chgData name="Nia Carty (2300705)" userId="923c63ea-7f15-4a18-a80f-9c44f7cf9b78" providerId="ADAL" clId="{598CEB1D-BEEE-5B28-B7B4-7472F91596E4}" dt="2025-11-25T11:04:36.516" v="3957" actId="26606"/>
          <ac:spMkLst>
            <pc:docMk/>
            <pc:sldMk cId="3039865864" sldId="259"/>
            <ac:spMk id="1050" creationId="{E7B58214-716F-43B8-8272-85CE2B9AB0B5}"/>
          </ac:spMkLst>
        </pc:spChg>
        <pc:spChg chg="add">
          <ac:chgData name="Nia Carty (2300705)" userId="923c63ea-7f15-4a18-a80f-9c44f7cf9b78" providerId="ADAL" clId="{598CEB1D-BEEE-5B28-B7B4-7472F91596E4}" dt="2025-11-25T11:04:36.516" v="3957" actId="26606"/>
          <ac:spMkLst>
            <pc:docMk/>
            <pc:sldMk cId="3039865864" sldId="259"/>
            <ac:spMk id="1052" creationId="{2A5C070E-7DB1-4147-B6A8-D14B9C40E159}"/>
          </ac:spMkLst>
        </pc:spChg>
        <pc:spChg chg="add">
          <ac:chgData name="Nia Carty (2300705)" userId="923c63ea-7f15-4a18-a80f-9c44f7cf9b78" providerId="ADAL" clId="{598CEB1D-BEEE-5B28-B7B4-7472F91596E4}" dt="2025-11-25T11:04:36.516" v="3957" actId="26606"/>
          <ac:spMkLst>
            <pc:docMk/>
            <pc:sldMk cId="3039865864" sldId="259"/>
            <ac:spMk id="1054" creationId="{A31070C9-36CD-4B65-8159-324995821FB9}"/>
          </ac:spMkLst>
        </pc:spChg>
        <pc:spChg chg="add">
          <ac:chgData name="Nia Carty (2300705)" userId="923c63ea-7f15-4a18-a80f-9c44f7cf9b78" providerId="ADAL" clId="{598CEB1D-BEEE-5B28-B7B4-7472F91596E4}" dt="2025-11-25T11:04:36.516" v="3957" actId="26606"/>
          <ac:spMkLst>
            <pc:docMk/>
            <pc:sldMk cId="3039865864" sldId="259"/>
            <ac:spMk id="1056" creationId="{89C35FB2-5194-4BE0-92D0-464E2B7116C7}"/>
          </ac:spMkLst>
        </pc:spChg>
        <pc:picChg chg="add mod">
          <ac:chgData name="Nia Carty (2300705)" userId="923c63ea-7f15-4a18-a80f-9c44f7cf9b78" providerId="ADAL" clId="{598CEB1D-BEEE-5B28-B7B4-7472F91596E4}" dt="2025-11-25T15:27:00.349" v="5209" actId="1076"/>
          <ac:picMkLst>
            <pc:docMk/>
            <pc:sldMk cId="3039865864" sldId="259"/>
            <ac:picMk id="1025" creationId="{7455CDA7-E224-AEB9-0D39-DB79A41AAF47}"/>
          </ac:picMkLst>
        </pc:picChg>
      </pc:sldChg>
      <pc:sldChg chg="addSp delSp modSp new mod ord setBg setClrOvrMap">
        <pc:chgData name="Nia Carty (2300705)" userId="923c63ea-7f15-4a18-a80f-9c44f7cf9b78" providerId="ADAL" clId="{598CEB1D-BEEE-5B28-B7B4-7472F91596E4}" dt="2025-11-28T21:55:18.765" v="12542" actId="20577"/>
        <pc:sldMkLst>
          <pc:docMk/>
          <pc:sldMk cId="1445800246" sldId="260"/>
        </pc:sldMkLst>
        <pc:spChg chg="mod">
          <ac:chgData name="Nia Carty (2300705)" userId="923c63ea-7f15-4a18-a80f-9c44f7cf9b78" providerId="ADAL" clId="{598CEB1D-BEEE-5B28-B7B4-7472F91596E4}" dt="2025-11-28T21:42:13.731" v="12108" actId="20577"/>
          <ac:spMkLst>
            <pc:docMk/>
            <pc:sldMk cId="1445800246" sldId="260"/>
            <ac:spMk id="2" creationId="{AEAD0CF2-69BC-99BE-E35C-D874C030265B}"/>
          </ac:spMkLst>
        </pc:spChg>
        <pc:spChg chg="add">
          <ac:chgData name="Nia Carty (2300705)" userId="923c63ea-7f15-4a18-a80f-9c44f7cf9b78" providerId="ADAL" clId="{598CEB1D-BEEE-5B28-B7B4-7472F91596E4}" dt="2025-11-25T15:01:48.357" v="4416" actId="26606"/>
          <ac:spMkLst>
            <pc:docMk/>
            <pc:sldMk cId="1445800246" sldId="260"/>
            <ac:spMk id="111" creationId="{D5B0B43F-2CE7-4C6C-BABC-EE342B32827C}"/>
          </ac:spMkLst>
        </pc:spChg>
        <pc:spChg chg="add">
          <ac:chgData name="Nia Carty (2300705)" userId="923c63ea-7f15-4a18-a80f-9c44f7cf9b78" providerId="ADAL" clId="{598CEB1D-BEEE-5B28-B7B4-7472F91596E4}" dt="2025-11-25T15:01:48.357" v="4416" actId="26606"/>
          <ac:spMkLst>
            <pc:docMk/>
            <pc:sldMk cId="1445800246" sldId="260"/>
            <ac:spMk id="113" creationId="{14B83E1E-DAC1-4851-84FF-D6FE1649DE0B}"/>
          </ac:spMkLst>
        </pc:spChg>
        <pc:spChg chg="add">
          <ac:chgData name="Nia Carty (2300705)" userId="923c63ea-7f15-4a18-a80f-9c44f7cf9b78" providerId="ADAL" clId="{598CEB1D-BEEE-5B28-B7B4-7472F91596E4}" dt="2025-11-25T15:01:48.357" v="4416" actId="26606"/>
          <ac:spMkLst>
            <pc:docMk/>
            <pc:sldMk cId="1445800246" sldId="260"/>
            <ac:spMk id="117" creationId="{27A1367E-049C-45E5-9C32-CC32DCEAEF94}"/>
          </ac:spMkLst>
        </pc:spChg>
        <pc:graphicFrameChg chg="add mod">
          <ac:chgData name="Nia Carty (2300705)" userId="923c63ea-7f15-4a18-a80f-9c44f7cf9b78" providerId="ADAL" clId="{598CEB1D-BEEE-5B28-B7B4-7472F91596E4}" dt="2025-11-28T21:55:18.765" v="12542" actId="20577"/>
          <ac:graphicFrameMkLst>
            <pc:docMk/>
            <pc:sldMk cId="1445800246" sldId="260"/>
            <ac:graphicFrameMk id="120" creationId="{571C84BC-B5B4-07F1-A82D-A37B8CE7FB18}"/>
          </ac:graphicFrameMkLst>
        </pc:graphicFrameChg>
      </pc:sldChg>
      <pc:sldChg chg="addSp delSp modSp new mod setBg">
        <pc:chgData name="Nia Carty (2300705)" userId="923c63ea-7f15-4a18-a80f-9c44f7cf9b78" providerId="ADAL" clId="{598CEB1D-BEEE-5B28-B7B4-7472F91596E4}" dt="2025-11-28T22:00:55.647" v="12639" actId="20577"/>
        <pc:sldMkLst>
          <pc:docMk/>
          <pc:sldMk cId="3749432022" sldId="261"/>
        </pc:sldMkLst>
        <pc:spChg chg="mod">
          <ac:chgData name="Nia Carty (2300705)" userId="923c63ea-7f15-4a18-a80f-9c44f7cf9b78" providerId="ADAL" clId="{598CEB1D-BEEE-5B28-B7B4-7472F91596E4}" dt="2025-11-26T12:03:53.129" v="6179" actId="20577"/>
          <ac:spMkLst>
            <pc:docMk/>
            <pc:sldMk cId="3749432022" sldId="261"/>
            <ac:spMk id="2" creationId="{22C7D023-EBB6-E61A-AC9F-FF9CBFD5909F}"/>
          </ac:spMkLst>
        </pc:spChg>
        <pc:spChg chg="add">
          <ac:chgData name="Nia Carty (2300705)" userId="923c63ea-7f15-4a18-a80f-9c44f7cf9b78" providerId="ADAL" clId="{598CEB1D-BEEE-5B28-B7B4-7472F91596E4}" dt="2025-11-26T12:06:38.891" v="6180" actId="26606"/>
          <ac:spMkLst>
            <pc:docMk/>
            <pc:sldMk cId="3749432022" sldId="261"/>
            <ac:spMk id="45" creationId="{B681A340-4E9C-4A53-8BF1-A9554FC8D0AF}"/>
          </ac:spMkLst>
        </pc:spChg>
        <pc:spChg chg="add">
          <ac:chgData name="Nia Carty (2300705)" userId="923c63ea-7f15-4a18-a80f-9c44f7cf9b78" providerId="ADAL" clId="{598CEB1D-BEEE-5B28-B7B4-7472F91596E4}" dt="2025-11-26T12:06:38.891" v="6180" actId="26606"/>
          <ac:spMkLst>
            <pc:docMk/>
            <pc:sldMk cId="3749432022" sldId="261"/>
            <ac:spMk id="51" creationId="{F0D9536D-8205-4CE1-B98A-CE9695A7FC2E}"/>
          </ac:spMkLst>
        </pc:spChg>
        <pc:spChg chg="add">
          <ac:chgData name="Nia Carty (2300705)" userId="923c63ea-7f15-4a18-a80f-9c44f7cf9b78" providerId="ADAL" clId="{598CEB1D-BEEE-5B28-B7B4-7472F91596E4}" dt="2025-11-26T12:06:38.891" v="6180" actId="26606"/>
          <ac:spMkLst>
            <pc:docMk/>
            <pc:sldMk cId="3749432022" sldId="261"/>
            <ac:spMk id="55" creationId="{936FA072-D541-4EE8-9DC6-513AAB2B95D4}"/>
          </ac:spMkLst>
        </pc:spChg>
        <pc:spChg chg="add">
          <ac:chgData name="Nia Carty (2300705)" userId="923c63ea-7f15-4a18-a80f-9c44f7cf9b78" providerId="ADAL" clId="{598CEB1D-BEEE-5B28-B7B4-7472F91596E4}" dt="2025-11-26T12:06:38.891" v="6180" actId="26606"/>
          <ac:spMkLst>
            <pc:docMk/>
            <pc:sldMk cId="3749432022" sldId="261"/>
            <ac:spMk id="59" creationId="{27A27B9E-2573-4972-8BC6-6FC372B9F644}"/>
          </ac:spMkLst>
        </pc:spChg>
        <pc:spChg chg="add">
          <ac:chgData name="Nia Carty (2300705)" userId="923c63ea-7f15-4a18-a80f-9c44f7cf9b78" providerId="ADAL" clId="{598CEB1D-BEEE-5B28-B7B4-7472F91596E4}" dt="2025-11-26T12:06:38.891" v="6180" actId="26606"/>
          <ac:spMkLst>
            <pc:docMk/>
            <pc:sldMk cId="3749432022" sldId="261"/>
            <ac:spMk id="61" creationId="{A2684A4E-2FEB-456B-BFC9-4FEA3CCD5697}"/>
          </ac:spMkLst>
        </pc:spChg>
        <pc:graphicFrameChg chg="mod">
          <ac:chgData name="Nia Carty (2300705)" userId="923c63ea-7f15-4a18-a80f-9c44f7cf9b78" providerId="ADAL" clId="{598CEB1D-BEEE-5B28-B7B4-7472F91596E4}" dt="2025-11-28T22:00:55.647" v="12639" actId="20577"/>
          <ac:graphicFrameMkLst>
            <pc:docMk/>
            <pc:sldMk cId="3749432022" sldId="261"/>
            <ac:graphicFrameMk id="37" creationId="{86C5D3E5-8141-5D87-98F3-6CAC7EE5B01E}"/>
          </ac:graphicFrameMkLst>
        </pc:graphicFrameChg>
      </pc:sldChg>
      <pc:sldChg chg="addSp delSp modSp new mod">
        <pc:chgData name="Nia Carty (2300705)" userId="923c63ea-7f15-4a18-a80f-9c44f7cf9b78" providerId="ADAL" clId="{598CEB1D-BEEE-5B28-B7B4-7472F91596E4}" dt="2025-11-28T21:35:52.011" v="11995" actId="20577"/>
        <pc:sldMkLst>
          <pc:docMk/>
          <pc:sldMk cId="3636049501" sldId="262"/>
        </pc:sldMkLst>
        <pc:spChg chg="mod">
          <ac:chgData name="Nia Carty (2300705)" userId="923c63ea-7f15-4a18-a80f-9c44f7cf9b78" providerId="ADAL" clId="{598CEB1D-BEEE-5B28-B7B4-7472F91596E4}" dt="2025-11-27T16:45:03.487" v="10169" actId="1076"/>
          <ac:spMkLst>
            <pc:docMk/>
            <pc:sldMk cId="3636049501" sldId="262"/>
            <ac:spMk id="2" creationId="{D95631B6-ADC7-909C-1B2A-0214DEC7F680}"/>
          </ac:spMkLst>
        </pc:spChg>
        <pc:spChg chg="mod">
          <ac:chgData name="Nia Carty (2300705)" userId="923c63ea-7f15-4a18-a80f-9c44f7cf9b78" providerId="ADAL" clId="{598CEB1D-BEEE-5B28-B7B4-7472F91596E4}" dt="2025-11-28T21:34:56.323" v="11983" actId="20577"/>
          <ac:spMkLst>
            <pc:docMk/>
            <pc:sldMk cId="3636049501" sldId="262"/>
            <ac:spMk id="3" creationId="{B29201FF-0515-C76D-A863-B2BC11E47724}"/>
          </ac:spMkLst>
        </pc:spChg>
        <pc:spChg chg="mod">
          <ac:chgData name="Nia Carty (2300705)" userId="923c63ea-7f15-4a18-a80f-9c44f7cf9b78" providerId="ADAL" clId="{598CEB1D-BEEE-5B28-B7B4-7472F91596E4}" dt="2025-11-28T21:35:52.011" v="11995" actId="20577"/>
          <ac:spMkLst>
            <pc:docMk/>
            <pc:sldMk cId="3636049501" sldId="262"/>
            <ac:spMk id="4" creationId="{DF4E7508-507F-7DDD-6782-1FDCF474F447}"/>
          </ac:spMkLst>
        </pc:spChg>
        <pc:spChg chg="add mod">
          <ac:chgData name="Nia Carty (2300705)" userId="923c63ea-7f15-4a18-a80f-9c44f7cf9b78" providerId="ADAL" clId="{598CEB1D-BEEE-5B28-B7B4-7472F91596E4}" dt="2025-11-26T12:02:33.851" v="6155" actId="1076"/>
          <ac:spMkLst>
            <pc:docMk/>
            <pc:sldMk cId="3636049501" sldId="262"/>
            <ac:spMk id="5" creationId="{CAD560F8-13C3-1EA4-C20E-D23F3E89C65C}"/>
          </ac:spMkLst>
        </pc:spChg>
        <pc:spChg chg="add mod">
          <ac:chgData name="Nia Carty (2300705)" userId="923c63ea-7f15-4a18-a80f-9c44f7cf9b78" providerId="ADAL" clId="{598CEB1D-BEEE-5B28-B7B4-7472F91596E4}" dt="2025-11-27T16:47:03.554" v="10185" actId="1076"/>
          <ac:spMkLst>
            <pc:docMk/>
            <pc:sldMk cId="3636049501" sldId="262"/>
            <ac:spMk id="6" creationId="{3454B355-F9E4-0432-8ED8-011B08201721}"/>
          </ac:spMkLst>
        </pc:spChg>
        <pc:spChg chg="add mod">
          <ac:chgData name="Nia Carty (2300705)" userId="923c63ea-7f15-4a18-a80f-9c44f7cf9b78" providerId="ADAL" clId="{598CEB1D-BEEE-5B28-B7B4-7472F91596E4}" dt="2025-11-28T21:33:54.608" v="11971" actId="20577"/>
          <ac:spMkLst>
            <pc:docMk/>
            <pc:sldMk cId="3636049501" sldId="262"/>
            <ac:spMk id="7" creationId="{13096246-3E58-AFBF-7192-EB4E1FE26DBC}"/>
          </ac:spMkLst>
        </pc:spChg>
        <pc:spChg chg="add del mod">
          <ac:chgData name="Nia Carty (2300705)" userId="923c63ea-7f15-4a18-a80f-9c44f7cf9b78" providerId="ADAL" clId="{598CEB1D-BEEE-5B28-B7B4-7472F91596E4}" dt="2025-11-27T16:45:29.244" v="10174"/>
          <ac:spMkLst>
            <pc:docMk/>
            <pc:sldMk cId="3636049501" sldId="262"/>
            <ac:spMk id="8" creationId="{2AE980B8-6929-35E5-1429-621037858560}"/>
          </ac:spMkLst>
        </pc:spChg>
        <pc:picChg chg="add mod">
          <ac:chgData name="Nia Carty (2300705)" userId="923c63ea-7f15-4a18-a80f-9c44f7cf9b78" providerId="ADAL" clId="{598CEB1D-BEEE-5B28-B7B4-7472F91596E4}" dt="2025-11-27T16:46:58.903" v="10183" actId="1076"/>
          <ac:picMkLst>
            <pc:docMk/>
            <pc:sldMk cId="3636049501" sldId="262"/>
            <ac:picMk id="1026" creationId="{8C6C17F6-7628-D3DB-A058-A183EBA7C271}"/>
          </ac:picMkLst>
        </pc:picChg>
      </pc:sldChg>
      <pc:sldChg chg="addSp delSp modSp new mod ord setBg setClrOvrMap">
        <pc:chgData name="Nia Carty (2300705)" userId="923c63ea-7f15-4a18-a80f-9c44f7cf9b78" providerId="ADAL" clId="{598CEB1D-BEEE-5B28-B7B4-7472F91596E4}" dt="2025-11-28T21:57:17.744" v="12575" actId="20577"/>
        <pc:sldMkLst>
          <pc:docMk/>
          <pc:sldMk cId="985981431" sldId="263"/>
        </pc:sldMkLst>
        <pc:spChg chg="mod">
          <ac:chgData name="Nia Carty (2300705)" userId="923c63ea-7f15-4a18-a80f-9c44f7cf9b78" providerId="ADAL" clId="{598CEB1D-BEEE-5B28-B7B4-7472F91596E4}" dt="2025-11-25T15:31:40.372" v="5235" actId="26606"/>
          <ac:spMkLst>
            <pc:docMk/>
            <pc:sldMk cId="985981431" sldId="263"/>
            <ac:spMk id="2" creationId="{B147B4C2-9402-398F-E1C6-9261FB1A0B6E}"/>
          </ac:spMkLst>
        </pc:spChg>
        <pc:spChg chg="add">
          <ac:chgData name="Nia Carty (2300705)" userId="923c63ea-7f15-4a18-a80f-9c44f7cf9b78" providerId="ADAL" clId="{598CEB1D-BEEE-5B28-B7B4-7472F91596E4}" dt="2025-11-25T15:31:40.372" v="5235" actId="26606"/>
          <ac:spMkLst>
            <pc:docMk/>
            <pc:sldMk cId="985981431" sldId="263"/>
            <ac:spMk id="109" creationId="{B681A340-4E9C-4A53-8BF1-A9554FC8D0AF}"/>
          </ac:spMkLst>
        </pc:spChg>
        <pc:spChg chg="add">
          <ac:chgData name="Nia Carty (2300705)" userId="923c63ea-7f15-4a18-a80f-9c44f7cf9b78" providerId="ADAL" clId="{598CEB1D-BEEE-5B28-B7B4-7472F91596E4}" dt="2025-11-25T15:31:40.372" v="5235" actId="26606"/>
          <ac:spMkLst>
            <pc:docMk/>
            <pc:sldMk cId="985981431" sldId="263"/>
            <ac:spMk id="111" creationId="{01519CBC-04B6-49F8-BE9C-C3FA4966C984}"/>
          </ac:spMkLst>
        </pc:spChg>
        <pc:spChg chg="add">
          <ac:chgData name="Nia Carty (2300705)" userId="923c63ea-7f15-4a18-a80f-9c44f7cf9b78" providerId="ADAL" clId="{598CEB1D-BEEE-5B28-B7B4-7472F91596E4}" dt="2025-11-25T15:31:40.372" v="5235" actId="26606"/>
          <ac:spMkLst>
            <pc:docMk/>
            <pc:sldMk cId="985981431" sldId="263"/>
            <ac:spMk id="112" creationId="{F0D9536D-8205-4CE1-B98A-CE9695A7FC2E}"/>
          </ac:spMkLst>
        </pc:spChg>
        <pc:graphicFrameChg chg="mod">
          <ac:chgData name="Nia Carty (2300705)" userId="923c63ea-7f15-4a18-a80f-9c44f7cf9b78" providerId="ADAL" clId="{598CEB1D-BEEE-5B28-B7B4-7472F91596E4}" dt="2025-11-28T21:57:17.744" v="12575" actId="20577"/>
          <ac:graphicFrameMkLst>
            <pc:docMk/>
            <pc:sldMk cId="985981431" sldId="263"/>
            <ac:graphicFrameMk id="46" creationId="{129F08C5-9D2D-C358-BC2E-010B89EF41BD}"/>
          </ac:graphicFrameMkLst>
        </pc:graphicFrameChg>
      </pc:sldChg>
      <pc:sldChg chg="addSp modSp new mod setBg">
        <pc:chgData name="Nia Carty (2300705)" userId="923c63ea-7f15-4a18-a80f-9c44f7cf9b78" providerId="ADAL" clId="{598CEB1D-BEEE-5B28-B7B4-7472F91596E4}" dt="2025-11-28T22:15:03.577" v="13008" actId="20577"/>
        <pc:sldMkLst>
          <pc:docMk/>
          <pc:sldMk cId="2447434839" sldId="264"/>
        </pc:sldMkLst>
        <pc:spChg chg="mod">
          <ac:chgData name="Nia Carty (2300705)" userId="923c63ea-7f15-4a18-a80f-9c44f7cf9b78" providerId="ADAL" clId="{598CEB1D-BEEE-5B28-B7B4-7472F91596E4}" dt="2025-11-27T17:20:37.856" v="11913" actId="26606"/>
          <ac:spMkLst>
            <pc:docMk/>
            <pc:sldMk cId="2447434839" sldId="264"/>
            <ac:spMk id="2" creationId="{58B70DE9-EB28-F203-D3D4-2A711FD60FE7}"/>
          </ac:spMkLst>
        </pc:spChg>
        <pc:spChg chg="add mod">
          <ac:chgData name="Nia Carty (2300705)" userId="923c63ea-7f15-4a18-a80f-9c44f7cf9b78" providerId="ADAL" clId="{598CEB1D-BEEE-5B28-B7B4-7472F91596E4}" dt="2025-11-28T22:15:03.577" v="13008" actId="20577"/>
          <ac:spMkLst>
            <pc:docMk/>
            <pc:sldMk cId="2447434839" sldId="264"/>
            <ac:spMk id="3" creationId="{EBCEE6CC-62A2-F049-F01B-CB8007A6FC64}"/>
          </ac:spMkLst>
        </pc:spChg>
        <pc:spChg chg="add">
          <ac:chgData name="Nia Carty (2300705)" userId="923c63ea-7f15-4a18-a80f-9c44f7cf9b78" providerId="ADAL" clId="{598CEB1D-BEEE-5B28-B7B4-7472F91596E4}" dt="2025-11-27T17:20:37.856" v="11913" actId="26606"/>
          <ac:spMkLst>
            <pc:docMk/>
            <pc:sldMk cId="2447434839" sldId="264"/>
            <ac:spMk id="14" creationId="{4C790028-99AE-4AE4-8269-9913E2D50625}"/>
          </ac:spMkLst>
        </pc:spChg>
        <pc:spChg chg="add">
          <ac:chgData name="Nia Carty (2300705)" userId="923c63ea-7f15-4a18-a80f-9c44f7cf9b78" providerId="ADAL" clId="{598CEB1D-BEEE-5B28-B7B4-7472F91596E4}" dt="2025-11-27T17:20:37.856" v="11913" actId="26606"/>
          <ac:spMkLst>
            <pc:docMk/>
            <pc:sldMk cId="2447434839" sldId="264"/>
            <ac:spMk id="16" creationId="{06936A2A-FE08-4EE0-A409-3EF3FA2448DE}"/>
          </ac:spMkLst>
        </pc:spChg>
        <pc:spChg chg="add">
          <ac:chgData name="Nia Carty (2300705)" userId="923c63ea-7f15-4a18-a80f-9c44f7cf9b78" providerId="ADAL" clId="{598CEB1D-BEEE-5B28-B7B4-7472F91596E4}" dt="2025-11-27T17:20:37.856" v="11913" actId="26606"/>
          <ac:spMkLst>
            <pc:docMk/>
            <pc:sldMk cId="2447434839" sldId="264"/>
            <ac:spMk id="18" creationId="{E1F0989E-BFBB-43E4-927B-2C51C7AE261D}"/>
          </ac:spMkLst>
        </pc:spChg>
        <pc:spChg chg="add">
          <ac:chgData name="Nia Carty (2300705)" userId="923c63ea-7f15-4a18-a80f-9c44f7cf9b78" providerId="ADAL" clId="{598CEB1D-BEEE-5B28-B7B4-7472F91596E4}" dt="2025-11-27T17:20:37.856" v="11913" actId="26606"/>
          <ac:spMkLst>
            <pc:docMk/>
            <pc:sldMk cId="2447434839" sldId="264"/>
            <ac:spMk id="20" creationId="{8ACA2469-91AA-459B-A5DD-8FFC0F70E05C}"/>
          </ac:spMkLst>
        </pc:spChg>
        <pc:spChg chg="add">
          <ac:chgData name="Nia Carty (2300705)" userId="923c63ea-7f15-4a18-a80f-9c44f7cf9b78" providerId="ADAL" clId="{598CEB1D-BEEE-5B28-B7B4-7472F91596E4}" dt="2025-11-27T17:20:37.856" v="11913" actId="26606"/>
          <ac:spMkLst>
            <pc:docMk/>
            <pc:sldMk cId="2447434839" sldId="264"/>
            <ac:spMk id="22" creationId="{97860FD2-CA19-4064-AA6F-68050C3D2011}"/>
          </ac:spMkLst>
        </pc:spChg>
        <pc:spChg chg="add">
          <ac:chgData name="Nia Carty (2300705)" userId="923c63ea-7f15-4a18-a80f-9c44f7cf9b78" providerId="ADAL" clId="{598CEB1D-BEEE-5B28-B7B4-7472F91596E4}" dt="2025-11-27T17:20:37.856" v="11913" actId="26606"/>
          <ac:spMkLst>
            <pc:docMk/>
            <pc:sldMk cId="2447434839" sldId="264"/>
            <ac:spMk id="24" creationId="{8CD557CE-2AB8-44E1-AABA-A21D2274F34E}"/>
          </ac:spMkLst>
        </pc:spChg>
        <pc:spChg chg="add">
          <ac:chgData name="Nia Carty (2300705)" userId="923c63ea-7f15-4a18-a80f-9c44f7cf9b78" providerId="ADAL" clId="{598CEB1D-BEEE-5B28-B7B4-7472F91596E4}" dt="2025-11-27T17:20:37.856" v="11913" actId="26606"/>
          <ac:spMkLst>
            <pc:docMk/>
            <pc:sldMk cId="2447434839" sldId="264"/>
            <ac:spMk id="32" creationId="{3CF6D6F6-E7F9-4521-BD22-74A61D8ED84D}"/>
          </ac:spMkLst>
        </pc:spChg>
        <pc:spChg chg="add">
          <ac:chgData name="Nia Carty (2300705)" userId="923c63ea-7f15-4a18-a80f-9c44f7cf9b78" providerId="ADAL" clId="{598CEB1D-BEEE-5B28-B7B4-7472F91596E4}" dt="2025-11-27T17:20:37.856" v="11913" actId="26606"/>
          <ac:spMkLst>
            <pc:docMk/>
            <pc:sldMk cId="2447434839" sldId="264"/>
            <ac:spMk id="34" creationId="{1B566E74-1425-46AC-885D-D2DAEE365F60}"/>
          </ac:spMkLst>
        </pc:spChg>
        <pc:spChg chg="add">
          <ac:chgData name="Nia Carty (2300705)" userId="923c63ea-7f15-4a18-a80f-9c44f7cf9b78" providerId="ADAL" clId="{598CEB1D-BEEE-5B28-B7B4-7472F91596E4}" dt="2025-11-27T17:20:37.856" v="11913" actId="26606"/>
          <ac:spMkLst>
            <pc:docMk/>
            <pc:sldMk cId="2447434839" sldId="264"/>
            <ac:spMk id="36" creationId="{06858379-D070-40E4-8A3D-F29E90C5C7C3}"/>
          </ac:spMkLst>
        </pc:spChg>
      </pc:sldChg>
      <pc:sldChg chg="addSp modSp new mod">
        <pc:chgData name="Nia Carty (2300705)" userId="923c63ea-7f15-4a18-a80f-9c44f7cf9b78" providerId="ADAL" clId="{598CEB1D-BEEE-5B28-B7B4-7472F91596E4}" dt="2025-11-28T22:33:08.082" v="13430" actId="20577"/>
        <pc:sldMkLst>
          <pc:docMk/>
          <pc:sldMk cId="1315386112" sldId="265"/>
        </pc:sldMkLst>
        <pc:spChg chg="mod">
          <ac:chgData name="Nia Carty (2300705)" userId="923c63ea-7f15-4a18-a80f-9c44f7cf9b78" providerId="ADAL" clId="{598CEB1D-BEEE-5B28-B7B4-7472F91596E4}" dt="2025-11-27T17:20:17.872" v="11912" actId="1076"/>
          <ac:spMkLst>
            <pc:docMk/>
            <pc:sldMk cId="1315386112" sldId="265"/>
            <ac:spMk id="2" creationId="{F4F2A64D-7C50-5849-5344-AAA0B171C965}"/>
          </ac:spMkLst>
        </pc:spChg>
        <pc:spChg chg="add mod">
          <ac:chgData name="Nia Carty (2300705)" userId="923c63ea-7f15-4a18-a80f-9c44f7cf9b78" providerId="ADAL" clId="{598CEB1D-BEEE-5B28-B7B4-7472F91596E4}" dt="2025-11-28T22:32:24.534" v="13260" actId="20577"/>
          <ac:spMkLst>
            <pc:docMk/>
            <pc:sldMk cId="1315386112" sldId="265"/>
            <ac:spMk id="3" creationId="{B7F47555-C39C-BC2E-AFF4-5FD987AD70E9}"/>
          </ac:spMkLst>
        </pc:spChg>
        <pc:spChg chg="add mod">
          <ac:chgData name="Nia Carty (2300705)" userId="923c63ea-7f15-4a18-a80f-9c44f7cf9b78" providerId="ADAL" clId="{598CEB1D-BEEE-5B28-B7B4-7472F91596E4}" dt="2025-11-28T22:33:08.082" v="13430" actId="20577"/>
          <ac:spMkLst>
            <pc:docMk/>
            <pc:sldMk cId="1315386112" sldId="265"/>
            <ac:spMk id="5" creationId="{657C41E7-3686-BCD3-B1D2-FD1A8590699F}"/>
          </ac:spMkLst>
        </pc:spChg>
      </pc:sldChg>
      <pc:sldChg chg="addSp delSp modSp new mod ord setBg setClrOvrMap">
        <pc:chgData name="Nia Carty (2300705)" userId="923c63ea-7f15-4a18-a80f-9c44f7cf9b78" providerId="ADAL" clId="{598CEB1D-BEEE-5B28-B7B4-7472F91596E4}" dt="2025-11-28T22:36:42.043" v="13436" actId="20577"/>
        <pc:sldMkLst>
          <pc:docMk/>
          <pc:sldMk cId="3875788984" sldId="266"/>
        </pc:sldMkLst>
        <pc:spChg chg="mod">
          <ac:chgData name="Nia Carty (2300705)" userId="923c63ea-7f15-4a18-a80f-9c44f7cf9b78" providerId="ADAL" clId="{598CEB1D-BEEE-5B28-B7B4-7472F91596E4}" dt="2025-11-26T13:52:27.962" v="7388" actId="26606"/>
          <ac:spMkLst>
            <pc:docMk/>
            <pc:sldMk cId="3875788984" sldId="266"/>
            <ac:spMk id="2" creationId="{EBCB9C06-E71A-9ADE-1839-59874DAC6B04}"/>
          </ac:spMkLst>
        </pc:spChg>
        <pc:spChg chg="add">
          <ac:chgData name="Nia Carty (2300705)" userId="923c63ea-7f15-4a18-a80f-9c44f7cf9b78" providerId="ADAL" clId="{598CEB1D-BEEE-5B28-B7B4-7472F91596E4}" dt="2025-11-26T13:52:42.341" v="7389" actId="26606"/>
          <ac:spMkLst>
            <pc:docMk/>
            <pc:sldMk cId="3875788984" sldId="266"/>
            <ac:spMk id="345" creationId="{9877C2CF-B2DD-41C8-8B5E-152673376B41}"/>
          </ac:spMkLst>
        </pc:spChg>
        <pc:spChg chg="add">
          <ac:chgData name="Nia Carty (2300705)" userId="923c63ea-7f15-4a18-a80f-9c44f7cf9b78" providerId="ADAL" clId="{598CEB1D-BEEE-5B28-B7B4-7472F91596E4}" dt="2025-11-26T13:52:42.341" v="7389" actId="26606"/>
          <ac:spMkLst>
            <pc:docMk/>
            <pc:sldMk cId="3875788984" sldId="266"/>
            <ac:spMk id="347" creationId="{24923D72-7E69-464B-94C5-B2530008D094}"/>
          </ac:spMkLst>
        </pc:spChg>
        <pc:spChg chg="add">
          <ac:chgData name="Nia Carty (2300705)" userId="923c63ea-7f15-4a18-a80f-9c44f7cf9b78" providerId="ADAL" clId="{598CEB1D-BEEE-5B28-B7B4-7472F91596E4}" dt="2025-11-26T13:52:42.341" v="7389" actId="26606"/>
          <ac:spMkLst>
            <pc:docMk/>
            <pc:sldMk cId="3875788984" sldId="266"/>
            <ac:spMk id="351" creationId="{E1F8ABFD-155B-4386-AE33-6E13057CFCF3}"/>
          </ac:spMkLst>
        </pc:spChg>
        <pc:spChg chg="add">
          <ac:chgData name="Nia Carty (2300705)" userId="923c63ea-7f15-4a18-a80f-9c44f7cf9b78" providerId="ADAL" clId="{598CEB1D-BEEE-5B28-B7B4-7472F91596E4}" dt="2025-11-26T13:52:42.341" v="7389" actId="26606"/>
          <ac:spMkLst>
            <pc:docMk/>
            <pc:sldMk cId="3875788984" sldId="266"/>
            <ac:spMk id="353" creationId="{3FAD17B9-9E6C-4DD1-9728-97B5E5FCCAB2}"/>
          </ac:spMkLst>
        </pc:spChg>
        <pc:spChg chg="add">
          <ac:chgData name="Nia Carty (2300705)" userId="923c63ea-7f15-4a18-a80f-9c44f7cf9b78" providerId="ADAL" clId="{598CEB1D-BEEE-5B28-B7B4-7472F91596E4}" dt="2025-11-26T13:52:42.341" v="7389" actId="26606"/>
          <ac:spMkLst>
            <pc:docMk/>
            <pc:sldMk cId="3875788984" sldId="266"/>
            <ac:spMk id="355" creationId="{D7AC3F90-A588-42FF-B41D-062A8D91B9E5}"/>
          </ac:spMkLst>
        </pc:spChg>
        <pc:spChg chg="add">
          <ac:chgData name="Nia Carty (2300705)" userId="923c63ea-7f15-4a18-a80f-9c44f7cf9b78" providerId="ADAL" clId="{598CEB1D-BEEE-5B28-B7B4-7472F91596E4}" dt="2025-11-26T13:52:42.341" v="7389" actId="26606"/>
          <ac:spMkLst>
            <pc:docMk/>
            <pc:sldMk cId="3875788984" sldId="266"/>
            <ac:spMk id="361" creationId="{CBC2D515-EF3C-4E4E-8BC1-192B21E92713}"/>
          </ac:spMkLst>
        </pc:spChg>
        <pc:graphicFrameChg chg="mod modGraphic">
          <ac:chgData name="Nia Carty (2300705)" userId="923c63ea-7f15-4a18-a80f-9c44f7cf9b78" providerId="ADAL" clId="{598CEB1D-BEEE-5B28-B7B4-7472F91596E4}" dt="2025-11-28T22:36:42.043" v="13436" actId="20577"/>
          <ac:graphicFrameMkLst>
            <pc:docMk/>
            <pc:sldMk cId="3875788984" sldId="266"/>
            <ac:graphicFrameMk id="5" creationId="{090FA3E6-907A-2B5B-780D-DD4D4F5E6E8D}"/>
          </ac:graphicFrameMkLst>
        </pc:graphicFrameChg>
      </pc:sldChg>
      <pc:sldChg chg="add del">
        <pc:chgData name="Nia Carty (2300705)" userId="923c63ea-7f15-4a18-a80f-9c44f7cf9b78" providerId="ADAL" clId="{598CEB1D-BEEE-5B28-B7B4-7472F91596E4}" dt="2025-11-28T22:39:46.773" v="13438" actId="2696"/>
        <pc:sldMkLst>
          <pc:docMk/>
          <pc:sldMk cId="4131881350"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4F0B1A-FEC7-4D23-A2C9-E98DE8B931A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1F970A08-80A2-4226-A6C7-AD0C2CF136B4}">
      <dgm:prSet/>
      <dgm:spPr/>
      <dgm:t>
        <a:bodyPr/>
        <a:lstStyle/>
        <a:p>
          <a:r>
            <a:rPr lang="en-US" dirty="0"/>
            <a:t>This can be used in a positive way to encourage </a:t>
          </a:r>
          <a:r>
            <a:rPr lang="en-US" dirty="0" err="1"/>
            <a:t>behaviours</a:t>
          </a:r>
          <a:r>
            <a:rPr lang="en-US" dirty="0"/>
            <a:t> like sharing and co-operation by using positive reinforcement. Praise and tangible rewards make children feel appreciated and motivated. Operant conditioning helps children acquire new skills. When they receive praise for completing a task, they’re more likely to repeat that </a:t>
          </a:r>
          <a:r>
            <a:rPr lang="en-US" dirty="0" err="1"/>
            <a:t>behaviour</a:t>
          </a:r>
          <a:r>
            <a:rPr lang="en-US" dirty="0"/>
            <a:t>. (carelearning,2024). Children are impressionable and when something like operant  conditioning is put into practice a year 1 child is more likely to carry on with this </a:t>
          </a:r>
          <a:r>
            <a:rPr lang="en-US" dirty="0" err="1"/>
            <a:t>behaviour</a:t>
          </a:r>
          <a:r>
            <a:rPr lang="en-US" dirty="0"/>
            <a:t>. </a:t>
          </a:r>
        </a:p>
      </dgm:t>
    </dgm:pt>
    <dgm:pt modelId="{4B3EF34B-CDE0-4410-B7C8-B011A0BDA35C}" type="parTrans" cxnId="{DAC967B6-B662-4DC0-B166-364D0F417EC9}">
      <dgm:prSet/>
      <dgm:spPr/>
      <dgm:t>
        <a:bodyPr/>
        <a:lstStyle/>
        <a:p>
          <a:endParaRPr lang="en-US"/>
        </a:p>
      </dgm:t>
    </dgm:pt>
    <dgm:pt modelId="{195B462F-6F6B-47F8-A968-9CE31B37EAEA}" type="sibTrans" cxnId="{DAC967B6-B662-4DC0-B166-364D0F417EC9}">
      <dgm:prSet/>
      <dgm:spPr/>
      <dgm:t>
        <a:bodyPr/>
        <a:lstStyle/>
        <a:p>
          <a:endParaRPr lang="en-US"/>
        </a:p>
      </dgm:t>
    </dgm:pt>
    <dgm:pt modelId="{5DC8B550-55A2-45A0-8BF2-CEB861640F29}">
      <dgm:prSet/>
      <dgm:spPr/>
      <dgm:t>
        <a:bodyPr/>
        <a:lstStyle/>
        <a:p>
          <a:r>
            <a:rPr lang="en-US" dirty="0"/>
            <a:t>By positively reinforcing desired </a:t>
          </a:r>
          <a:r>
            <a:rPr lang="en-US" dirty="0" err="1"/>
            <a:t>behaviours</a:t>
          </a:r>
          <a:r>
            <a:rPr lang="en-US" dirty="0"/>
            <a:t>, educators can motivate students and increase the likelihood of those </a:t>
          </a:r>
          <a:r>
            <a:rPr lang="en-US" dirty="0" err="1"/>
            <a:t>behaviours</a:t>
          </a:r>
          <a:r>
            <a:rPr lang="en-US" dirty="0"/>
            <a:t> being repeated. (NU Editorial Team,2023). When educators do this, it can encourage year 1 children in the correct direction for success throughout the rest of their school life and further on into adulthood. Children may not carry on negative </a:t>
          </a:r>
          <a:r>
            <a:rPr lang="en-US" dirty="0" err="1"/>
            <a:t>behaviours</a:t>
          </a:r>
          <a:r>
            <a:rPr lang="en-US" dirty="0"/>
            <a:t> when this theory is put into practice. By year 1, a child is more aware of that certain </a:t>
          </a:r>
          <a:r>
            <a:rPr lang="en-US" dirty="0" err="1"/>
            <a:t>behaviours</a:t>
          </a:r>
          <a:r>
            <a:rPr lang="en-US" dirty="0"/>
            <a:t> can lead to a reward which will often </a:t>
          </a:r>
          <a:r>
            <a:rPr lang="en-US" dirty="0" err="1"/>
            <a:t>encouage</a:t>
          </a:r>
          <a:r>
            <a:rPr lang="en-US" dirty="0"/>
            <a:t> the correct </a:t>
          </a:r>
          <a:r>
            <a:rPr lang="en-US" dirty="0" err="1"/>
            <a:t>behaviour</a:t>
          </a:r>
          <a:r>
            <a:rPr lang="en-US" dirty="0"/>
            <a:t>. In the same way removing a reward can discourage certain </a:t>
          </a:r>
          <a:r>
            <a:rPr lang="en-US" dirty="0" err="1"/>
            <a:t>behaviours</a:t>
          </a:r>
          <a:r>
            <a:rPr lang="en-US" dirty="0"/>
            <a:t>.</a:t>
          </a:r>
        </a:p>
      </dgm:t>
    </dgm:pt>
    <dgm:pt modelId="{D8CCACEA-3749-49C2-A344-BFE4F97CA021}" type="parTrans" cxnId="{5A26858F-9D3D-4AF5-A53A-C5C23FD10CCD}">
      <dgm:prSet/>
      <dgm:spPr/>
      <dgm:t>
        <a:bodyPr/>
        <a:lstStyle/>
        <a:p>
          <a:endParaRPr lang="en-US"/>
        </a:p>
      </dgm:t>
    </dgm:pt>
    <dgm:pt modelId="{58A5BAB6-39D0-4271-8FB7-2EF2140E8E38}" type="sibTrans" cxnId="{5A26858F-9D3D-4AF5-A53A-C5C23FD10CCD}">
      <dgm:prSet/>
      <dgm:spPr/>
      <dgm:t>
        <a:bodyPr/>
        <a:lstStyle/>
        <a:p>
          <a:endParaRPr lang="en-US"/>
        </a:p>
      </dgm:t>
    </dgm:pt>
    <dgm:pt modelId="{E3D8B5F4-49E1-4A49-B32F-7FD66ADAA7B2}" type="pres">
      <dgm:prSet presAssocID="{E74F0B1A-FEC7-4D23-A2C9-E98DE8B931A1}" presName="Name0" presStyleCnt="0">
        <dgm:presLayoutVars>
          <dgm:dir/>
          <dgm:animLvl val="lvl"/>
          <dgm:resizeHandles val="exact"/>
        </dgm:presLayoutVars>
      </dgm:prSet>
      <dgm:spPr/>
    </dgm:pt>
    <dgm:pt modelId="{EFB7060A-C831-3744-AECD-C581A511CD42}" type="pres">
      <dgm:prSet presAssocID="{5DC8B550-55A2-45A0-8BF2-CEB861640F29}" presName="boxAndChildren" presStyleCnt="0"/>
      <dgm:spPr/>
    </dgm:pt>
    <dgm:pt modelId="{2FC52E68-3A89-7647-A23E-96309C4B426F}" type="pres">
      <dgm:prSet presAssocID="{5DC8B550-55A2-45A0-8BF2-CEB861640F29}" presName="parentTextBox" presStyleLbl="node1" presStyleIdx="0" presStyleCnt="2"/>
      <dgm:spPr/>
    </dgm:pt>
    <dgm:pt modelId="{E078D23D-596C-2E44-B9BD-82069BE9022B}" type="pres">
      <dgm:prSet presAssocID="{195B462F-6F6B-47F8-A968-9CE31B37EAEA}" presName="sp" presStyleCnt="0"/>
      <dgm:spPr/>
    </dgm:pt>
    <dgm:pt modelId="{AC8A954F-37A6-A941-8D07-6F714C47FA30}" type="pres">
      <dgm:prSet presAssocID="{1F970A08-80A2-4226-A6C7-AD0C2CF136B4}" presName="arrowAndChildren" presStyleCnt="0"/>
      <dgm:spPr/>
    </dgm:pt>
    <dgm:pt modelId="{329F5727-4FD6-9D44-BD5A-AD26CAEC5AC8}" type="pres">
      <dgm:prSet presAssocID="{1F970A08-80A2-4226-A6C7-AD0C2CF136B4}" presName="parentTextArrow" presStyleLbl="node1" presStyleIdx="1" presStyleCnt="2"/>
      <dgm:spPr/>
    </dgm:pt>
  </dgm:ptLst>
  <dgm:cxnLst>
    <dgm:cxn modelId="{EADA7456-12C9-8A47-8C92-BD045354F3E2}" type="presOf" srcId="{5DC8B550-55A2-45A0-8BF2-CEB861640F29}" destId="{2FC52E68-3A89-7647-A23E-96309C4B426F}" srcOrd="0" destOrd="0" presId="urn:microsoft.com/office/officeart/2005/8/layout/process4"/>
    <dgm:cxn modelId="{DC998882-B0D1-9640-8843-CA472ED13DF4}" type="presOf" srcId="{E74F0B1A-FEC7-4D23-A2C9-E98DE8B931A1}" destId="{E3D8B5F4-49E1-4A49-B32F-7FD66ADAA7B2}" srcOrd="0" destOrd="0" presId="urn:microsoft.com/office/officeart/2005/8/layout/process4"/>
    <dgm:cxn modelId="{5A26858F-9D3D-4AF5-A53A-C5C23FD10CCD}" srcId="{E74F0B1A-FEC7-4D23-A2C9-E98DE8B931A1}" destId="{5DC8B550-55A2-45A0-8BF2-CEB861640F29}" srcOrd="1" destOrd="0" parTransId="{D8CCACEA-3749-49C2-A344-BFE4F97CA021}" sibTransId="{58A5BAB6-39D0-4271-8FB7-2EF2140E8E38}"/>
    <dgm:cxn modelId="{DAC967B6-B662-4DC0-B166-364D0F417EC9}" srcId="{E74F0B1A-FEC7-4D23-A2C9-E98DE8B931A1}" destId="{1F970A08-80A2-4226-A6C7-AD0C2CF136B4}" srcOrd="0" destOrd="0" parTransId="{4B3EF34B-CDE0-4410-B7C8-B011A0BDA35C}" sibTransId="{195B462F-6F6B-47F8-A968-9CE31B37EAEA}"/>
    <dgm:cxn modelId="{BE7C0BBB-7581-334F-820C-0D67F9E8FBDC}" type="presOf" srcId="{1F970A08-80A2-4226-A6C7-AD0C2CF136B4}" destId="{329F5727-4FD6-9D44-BD5A-AD26CAEC5AC8}" srcOrd="0" destOrd="0" presId="urn:microsoft.com/office/officeart/2005/8/layout/process4"/>
    <dgm:cxn modelId="{C6CCBC30-747F-FF44-932A-3ED9FE03BF10}" type="presParOf" srcId="{E3D8B5F4-49E1-4A49-B32F-7FD66ADAA7B2}" destId="{EFB7060A-C831-3744-AECD-C581A511CD42}" srcOrd="0" destOrd="0" presId="urn:microsoft.com/office/officeart/2005/8/layout/process4"/>
    <dgm:cxn modelId="{B9A0232E-3E63-8146-B74C-A11C3AA9C609}" type="presParOf" srcId="{EFB7060A-C831-3744-AECD-C581A511CD42}" destId="{2FC52E68-3A89-7647-A23E-96309C4B426F}" srcOrd="0" destOrd="0" presId="urn:microsoft.com/office/officeart/2005/8/layout/process4"/>
    <dgm:cxn modelId="{FF2C9E1D-3ECF-6340-82A3-017FFB0DB1CB}" type="presParOf" srcId="{E3D8B5F4-49E1-4A49-B32F-7FD66ADAA7B2}" destId="{E078D23D-596C-2E44-B9BD-82069BE9022B}" srcOrd="1" destOrd="0" presId="urn:microsoft.com/office/officeart/2005/8/layout/process4"/>
    <dgm:cxn modelId="{0EC869C9-3D24-EF4D-8A2C-A5B7B8E2047F}" type="presParOf" srcId="{E3D8B5F4-49E1-4A49-B32F-7FD66ADAA7B2}" destId="{AC8A954F-37A6-A941-8D07-6F714C47FA30}" srcOrd="2" destOrd="0" presId="urn:microsoft.com/office/officeart/2005/8/layout/process4"/>
    <dgm:cxn modelId="{8F5847D2-B968-2C46-9363-558F96B005CB}" type="presParOf" srcId="{AC8A954F-37A6-A941-8D07-6F714C47FA30}" destId="{329F5727-4FD6-9D44-BD5A-AD26CAEC5AC8}"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251F82-5259-4CB8-85C4-8A079074111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80F1DA1-4CC3-49B6-8A6D-776E0320EAC2}">
      <dgm:prSet/>
      <dgm:spPr/>
      <dgm:t>
        <a:bodyPr/>
        <a:lstStyle/>
        <a:p>
          <a:r>
            <a:rPr lang="en-US" dirty="0"/>
            <a:t>Positive reinforcement helps build confidence. When children receive acknowledgement for their actions, it boosts their self-esteem. By focusing on positive </a:t>
          </a:r>
          <a:r>
            <a:rPr lang="en-US" dirty="0" err="1"/>
            <a:t>behaviours</a:t>
          </a:r>
          <a:r>
            <a:rPr lang="en-US" dirty="0"/>
            <a:t>, practitioners can create an encouraging and positive learning environment. (carelearning,2024). Children being more confident and having high self-esteem can encourage them to strive in each area of school as they are not feeling like they cannot do </a:t>
          </a:r>
          <a:r>
            <a:rPr lang="en-US" dirty="0" err="1"/>
            <a:t>cetain</a:t>
          </a:r>
          <a:r>
            <a:rPr lang="en-US" dirty="0"/>
            <a:t> tasks after becoming overall more confident. </a:t>
          </a:r>
        </a:p>
      </dgm:t>
    </dgm:pt>
    <dgm:pt modelId="{42A22AB5-B118-4B52-BEF7-C5ABCEBE5B43}" type="parTrans" cxnId="{E8A19ADE-2A43-484A-B683-3F8D47E5C5EF}">
      <dgm:prSet/>
      <dgm:spPr/>
      <dgm:t>
        <a:bodyPr/>
        <a:lstStyle/>
        <a:p>
          <a:endParaRPr lang="en-US"/>
        </a:p>
      </dgm:t>
    </dgm:pt>
    <dgm:pt modelId="{8FDDC3F0-F706-4478-9389-AE4EC2F14AC3}" type="sibTrans" cxnId="{E8A19ADE-2A43-484A-B683-3F8D47E5C5EF}">
      <dgm:prSet/>
      <dgm:spPr/>
      <dgm:t>
        <a:bodyPr/>
        <a:lstStyle/>
        <a:p>
          <a:endParaRPr lang="en-US"/>
        </a:p>
      </dgm:t>
    </dgm:pt>
    <dgm:pt modelId="{67C40612-DDDD-4FAE-871D-190F9CD4A75C}">
      <dgm:prSet/>
      <dgm:spPr/>
      <dgm:t>
        <a:bodyPr/>
        <a:lstStyle/>
        <a:p>
          <a:r>
            <a:rPr lang="en-US"/>
            <a:t>According to (NU Editorial Team,2023) there are benefits including,  encouraging students to repeat desirable behaviours and achive goals and it fosters a positive and nurturing learning atmosphere. Operant conditioning can help create effective learning systems. Especially for children developing habits at a young ages, this approach may result in children demonstrating honesty because they can expect the reward and praise. (Indeed Editorial Team,2025). </a:t>
          </a:r>
        </a:p>
      </dgm:t>
    </dgm:pt>
    <dgm:pt modelId="{3AE24116-71F3-4FE6-B24F-129A565DAF35}" type="parTrans" cxnId="{D7E90910-B352-497F-B251-D9C5D2478479}">
      <dgm:prSet/>
      <dgm:spPr/>
      <dgm:t>
        <a:bodyPr/>
        <a:lstStyle/>
        <a:p>
          <a:endParaRPr lang="en-US"/>
        </a:p>
      </dgm:t>
    </dgm:pt>
    <dgm:pt modelId="{F2178CA6-DF8A-4566-9CAB-8D7D2CB2F607}" type="sibTrans" cxnId="{D7E90910-B352-497F-B251-D9C5D2478479}">
      <dgm:prSet/>
      <dgm:spPr/>
      <dgm:t>
        <a:bodyPr/>
        <a:lstStyle/>
        <a:p>
          <a:endParaRPr lang="en-US"/>
        </a:p>
      </dgm:t>
    </dgm:pt>
    <dgm:pt modelId="{3DF9CB3A-EED9-D648-B455-0C3AB1A2E4F3}" type="pres">
      <dgm:prSet presAssocID="{18251F82-5259-4CB8-85C4-8A0790741113}" presName="hierChild1" presStyleCnt="0">
        <dgm:presLayoutVars>
          <dgm:chPref val="1"/>
          <dgm:dir/>
          <dgm:animOne val="branch"/>
          <dgm:animLvl val="lvl"/>
          <dgm:resizeHandles/>
        </dgm:presLayoutVars>
      </dgm:prSet>
      <dgm:spPr/>
    </dgm:pt>
    <dgm:pt modelId="{ECF6D67A-1E71-3446-8454-3717F7F337A6}" type="pres">
      <dgm:prSet presAssocID="{180F1DA1-4CC3-49B6-8A6D-776E0320EAC2}" presName="hierRoot1" presStyleCnt="0"/>
      <dgm:spPr/>
    </dgm:pt>
    <dgm:pt modelId="{5995B0B4-F1BD-6C4F-BD87-68F8D25CDB40}" type="pres">
      <dgm:prSet presAssocID="{180F1DA1-4CC3-49B6-8A6D-776E0320EAC2}" presName="composite" presStyleCnt="0"/>
      <dgm:spPr/>
    </dgm:pt>
    <dgm:pt modelId="{0C964DA3-708E-804A-8BA1-0ED56CCE9AEC}" type="pres">
      <dgm:prSet presAssocID="{180F1DA1-4CC3-49B6-8A6D-776E0320EAC2}" presName="background" presStyleLbl="node0" presStyleIdx="0" presStyleCnt="2"/>
      <dgm:spPr/>
    </dgm:pt>
    <dgm:pt modelId="{1B0F2F76-68BC-C543-9540-9FC65B863CBB}" type="pres">
      <dgm:prSet presAssocID="{180F1DA1-4CC3-49B6-8A6D-776E0320EAC2}" presName="text" presStyleLbl="fgAcc0" presStyleIdx="0" presStyleCnt="2">
        <dgm:presLayoutVars>
          <dgm:chPref val="3"/>
        </dgm:presLayoutVars>
      </dgm:prSet>
      <dgm:spPr/>
    </dgm:pt>
    <dgm:pt modelId="{3B6FABD6-8637-3F4D-93DB-0C517CB47377}" type="pres">
      <dgm:prSet presAssocID="{180F1DA1-4CC3-49B6-8A6D-776E0320EAC2}" presName="hierChild2" presStyleCnt="0"/>
      <dgm:spPr/>
    </dgm:pt>
    <dgm:pt modelId="{9917BB3B-7354-2B40-9282-2BB057650DFC}" type="pres">
      <dgm:prSet presAssocID="{67C40612-DDDD-4FAE-871D-190F9CD4A75C}" presName="hierRoot1" presStyleCnt="0"/>
      <dgm:spPr/>
    </dgm:pt>
    <dgm:pt modelId="{2ECFC521-0A63-AA4C-9CC2-7932A51D6F21}" type="pres">
      <dgm:prSet presAssocID="{67C40612-DDDD-4FAE-871D-190F9CD4A75C}" presName="composite" presStyleCnt="0"/>
      <dgm:spPr/>
    </dgm:pt>
    <dgm:pt modelId="{51AAFA55-D13A-8741-8A1B-E895D18ECFDC}" type="pres">
      <dgm:prSet presAssocID="{67C40612-DDDD-4FAE-871D-190F9CD4A75C}" presName="background" presStyleLbl="node0" presStyleIdx="1" presStyleCnt="2"/>
      <dgm:spPr/>
    </dgm:pt>
    <dgm:pt modelId="{978D2B06-E5C0-8044-82A3-3FA03F5EFA55}" type="pres">
      <dgm:prSet presAssocID="{67C40612-DDDD-4FAE-871D-190F9CD4A75C}" presName="text" presStyleLbl="fgAcc0" presStyleIdx="1" presStyleCnt="2">
        <dgm:presLayoutVars>
          <dgm:chPref val="3"/>
        </dgm:presLayoutVars>
      </dgm:prSet>
      <dgm:spPr/>
    </dgm:pt>
    <dgm:pt modelId="{835D06CA-5A60-564A-9AB1-93BDDFA2FFA8}" type="pres">
      <dgm:prSet presAssocID="{67C40612-DDDD-4FAE-871D-190F9CD4A75C}" presName="hierChild2" presStyleCnt="0"/>
      <dgm:spPr/>
    </dgm:pt>
  </dgm:ptLst>
  <dgm:cxnLst>
    <dgm:cxn modelId="{D7E90910-B352-497F-B251-D9C5D2478479}" srcId="{18251F82-5259-4CB8-85C4-8A0790741113}" destId="{67C40612-DDDD-4FAE-871D-190F9CD4A75C}" srcOrd="1" destOrd="0" parTransId="{3AE24116-71F3-4FE6-B24F-129A565DAF35}" sibTransId="{F2178CA6-DF8A-4566-9CAB-8D7D2CB2F607}"/>
    <dgm:cxn modelId="{61B9C32B-00D9-AA43-8439-5B4ED66CB4E4}" type="presOf" srcId="{67C40612-DDDD-4FAE-871D-190F9CD4A75C}" destId="{978D2B06-E5C0-8044-82A3-3FA03F5EFA55}" srcOrd="0" destOrd="0" presId="urn:microsoft.com/office/officeart/2005/8/layout/hierarchy1"/>
    <dgm:cxn modelId="{0FDA2696-AD4B-7F47-9584-7D623FB15AAA}" type="presOf" srcId="{180F1DA1-4CC3-49B6-8A6D-776E0320EAC2}" destId="{1B0F2F76-68BC-C543-9540-9FC65B863CBB}" srcOrd="0" destOrd="0" presId="urn:microsoft.com/office/officeart/2005/8/layout/hierarchy1"/>
    <dgm:cxn modelId="{E8A19ADE-2A43-484A-B683-3F8D47E5C5EF}" srcId="{18251F82-5259-4CB8-85C4-8A0790741113}" destId="{180F1DA1-4CC3-49B6-8A6D-776E0320EAC2}" srcOrd="0" destOrd="0" parTransId="{42A22AB5-B118-4B52-BEF7-C5ABCEBE5B43}" sibTransId="{8FDDC3F0-F706-4478-9389-AE4EC2F14AC3}"/>
    <dgm:cxn modelId="{D4E088E7-F94E-1E49-96D5-B3C85A121235}" type="presOf" srcId="{18251F82-5259-4CB8-85C4-8A0790741113}" destId="{3DF9CB3A-EED9-D648-B455-0C3AB1A2E4F3}" srcOrd="0" destOrd="0" presId="urn:microsoft.com/office/officeart/2005/8/layout/hierarchy1"/>
    <dgm:cxn modelId="{F0B272AE-C7A8-7E4F-A6B3-5CA276062D8B}" type="presParOf" srcId="{3DF9CB3A-EED9-D648-B455-0C3AB1A2E4F3}" destId="{ECF6D67A-1E71-3446-8454-3717F7F337A6}" srcOrd="0" destOrd="0" presId="urn:microsoft.com/office/officeart/2005/8/layout/hierarchy1"/>
    <dgm:cxn modelId="{3D6DC7CE-22AC-1647-8CEB-DF97F7F1BE01}" type="presParOf" srcId="{ECF6D67A-1E71-3446-8454-3717F7F337A6}" destId="{5995B0B4-F1BD-6C4F-BD87-68F8D25CDB40}" srcOrd="0" destOrd="0" presId="urn:microsoft.com/office/officeart/2005/8/layout/hierarchy1"/>
    <dgm:cxn modelId="{3F41BE67-DF9D-C64C-A0F3-4BD3156BD06D}" type="presParOf" srcId="{5995B0B4-F1BD-6C4F-BD87-68F8D25CDB40}" destId="{0C964DA3-708E-804A-8BA1-0ED56CCE9AEC}" srcOrd="0" destOrd="0" presId="urn:microsoft.com/office/officeart/2005/8/layout/hierarchy1"/>
    <dgm:cxn modelId="{8ACB4225-13ED-1E4C-8803-5FCE1AC3A748}" type="presParOf" srcId="{5995B0B4-F1BD-6C4F-BD87-68F8D25CDB40}" destId="{1B0F2F76-68BC-C543-9540-9FC65B863CBB}" srcOrd="1" destOrd="0" presId="urn:microsoft.com/office/officeart/2005/8/layout/hierarchy1"/>
    <dgm:cxn modelId="{80AD4F42-C440-E84A-B411-1AE03CDE10FB}" type="presParOf" srcId="{ECF6D67A-1E71-3446-8454-3717F7F337A6}" destId="{3B6FABD6-8637-3F4D-93DB-0C517CB47377}" srcOrd="1" destOrd="0" presId="urn:microsoft.com/office/officeart/2005/8/layout/hierarchy1"/>
    <dgm:cxn modelId="{BF5ADC0D-DE46-404C-B4F0-83C3B32DAB07}" type="presParOf" srcId="{3DF9CB3A-EED9-D648-B455-0C3AB1A2E4F3}" destId="{9917BB3B-7354-2B40-9282-2BB057650DFC}" srcOrd="1" destOrd="0" presId="urn:microsoft.com/office/officeart/2005/8/layout/hierarchy1"/>
    <dgm:cxn modelId="{CDB1324E-2597-9346-84F9-070A79A39FF4}" type="presParOf" srcId="{9917BB3B-7354-2B40-9282-2BB057650DFC}" destId="{2ECFC521-0A63-AA4C-9CC2-7932A51D6F21}" srcOrd="0" destOrd="0" presId="urn:microsoft.com/office/officeart/2005/8/layout/hierarchy1"/>
    <dgm:cxn modelId="{1B6BB864-23A3-D440-B12C-CF35C806F23B}" type="presParOf" srcId="{2ECFC521-0A63-AA4C-9CC2-7932A51D6F21}" destId="{51AAFA55-D13A-8741-8A1B-E895D18ECFDC}" srcOrd="0" destOrd="0" presId="urn:microsoft.com/office/officeart/2005/8/layout/hierarchy1"/>
    <dgm:cxn modelId="{C8EEEA76-21CB-6B48-8B43-E0113D2AB0B7}" type="presParOf" srcId="{2ECFC521-0A63-AA4C-9CC2-7932A51D6F21}" destId="{978D2B06-E5C0-8044-82A3-3FA03F5EFA55}" srcOrd="1" destOrd="0" presId="urn:microsoft.com/office/officeart/2005/8/layout/hierarchy1"/>
    <dgm:cxn modelId="{D8CEA2EB-DF54-1D49-AE4B-97BC4F2918D7}" type="presParOf" srcId="{9917BB3B-7354-2B40-9282-2BB057650DFC}" destId="{835D06CA-5A60-564A-9AB1-93BDDFA2FFA8}"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F7FFC5-B471-428F-8937-9A80F0C5244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DC5EC91-A029-43EF-9927-F37396552C86}">
      <dgm:prSet/>
      <dgm:spPr/>
      <dgm:t>
        <a:bodyPr/>
        <a:lstStyle/>
        <a:p>
          <a:r>
            <a:rPr lang="en-US"/>
            <a:t>Acording to (Nickerson,2025) The term negative reinforcement refers to subtraction-taking something away-not –to being bad or hramfull. overuse can reduce its impact and may lead to resentment or avoidance rather than genuine behaviour change.  The word “negative” is often seen as “bad” or “punitive”, so many assume negative reinfporcement musrt involve punishment. However, “negative” simply means removing something.</a:t>
          </a:r>
        </a:p>
      </dgm:t>
    </dgm:pt>
    <dgm:pt modelId="{E85C07D4-BF44-4070-B72E-1819655AEC25}" type="parTrans" cxnId="{D7FC62EF-2121-4491-8173-4DD06D4344BD}">
      <dgm:prSet/>
      <dgm:spPr/>
      <dgm:t>
        <a:bodyPr/>
        <a:lstStyle/>
        <a:p>
          <a:endParaRPr lang="en-US"/>
        </a:p>
      </dgm:t>
    </dgm:pt>
    <dgm:pt modelId="{4D2B9EA0-BD32-4035-B705-4F8290F24CBB}" type="sibTrans" cxnId="{D7FC62EF-2121-4491-8173-4DD06D4344BD}">
      <dgm:prSet/>
      <dgm:spPr/>
      <dgm:t>
        <a:bodyPr/>
        <a:lstStyle/>
        <a:p>
          <a:endParaRPr lang="en-US"/>
        </a:p>
      </dgm:t>
    </dgm:pt>
    <dgm:pt modelId="{D7BB8825-B772-4515-A424-1C2AE162E42A}">
      <dgm:prSet/>
      <dgm:spPr/>
      <dgm:t>
        <a:bodyPr/>
        <a:lstStyle/>
        <a:p>
          <a:r>
            <a:rPr lang="en-US" dirty="0"/>
            <a:t>(Nickerson,2024) </a:t>
          </a:r>
          <a:r>
            <a:rPr lang="en-US" dirty="0" err="1"/>
            <a:t>statess</a:t>
          </a:r>
          <a:r>
            <a:rPr lang="en-US" dirty="0"/>
            <a:t> that Unlike punishment, which decreases </a:t>
          </a:r>
          <a:r>
            <a:rPr lang="en-US" dirty="0" err="1"/>
            <a:t>behaviour</a:t>
          </a:r>
          <a:r>
            <a:rPr lang="en-US" dirty="0"/>
            <a:t>, negative reinforcement encourages repetition by taking away discomfort or an aversive condition. In addition to this a big misconception is that many people confuse it with punishment or think its inherently harmful, but it can be neutral or even beneficial depending on context.  Punishment  can be seen as controversial and has changed massively over the years. Every educator has different styles of how they deal with certain </a:t>
          </a:r>
          <a:r>
            <a:rPr lang="en-US" dirty="0" err="1"/>
            <a:t>behaviours</a:t>
          </a:r>
          <a:r>
            <a:rPr lang="en-US" dirty="0"/>
            <a:t> in the correct way. </a:t>
          </a:r>
        </a:p>
      </dgm:t>
    </dgm:pt>
    <dgm:pt modelId="{E1B32D95-8F63-4126-B540-8E7E780DEE48}" type="parTrans" cxnId="{E8423DA6-2039-4DBD-BC50-0A68D45F1C50}">
      <dgm:prSet/>
      <dgm:spPr/>
      <dgm:t>
        <a:bodyPr/>
        <a:lstStyle/>
        <a:p>
          <a:endParaRPr lang="en-US"/>
        </a:p>
      </dgm:t>
    </dgm:pt>
    <dgm:pt modelId="{36B47F6D-0820-47BE-B35B-AE589EDB111C}" type="sibTrans" cxnId="{E8423DA6-2039-4DBD-BC50-0A68D45F1C50}">
      <dgm:prSet/>
      <dgm:spPr/>
      <dgm:t>
        <a:bodyPr/>
        <a:lstStyle/>
        <a:p>
          <a:endParaRPr lang="en-US"/>
        </a:p>
      </dgm:t>
    </dgm:pt>
    <dgm:pt modelId="{16AD0FCB-B9FD-184D-A916-E821D21C7FF6}" type="pres">
      <dgm:prSet presAssocID="{0BF7FFC5-B471-428F-8937-9A80F0C52449}" presName="linear" presStyleCnt="0">
        <dgm:presLayoutVars>
          <dgm:animLvl val="lvl"/>
          <dgm:resizeHandles val="exact"/>
        </dgm:presLayoutVars>
      </dgm:prSet>
      <dgm:spPr/>
    </dgm:pt>
    <dgm:pt modelId="{F5A0E1C9-51CC-0844-A770-5B6AF6E161EB}" type="pres">
      <dgm:prSet presAssocID="{1DC5EC91-A029-43EF-9927-F37396552C86}" presName="parentText" presStyleLbl="node1" presStyleIdx="0" presStyleCnt="2">
        <dgm:presLayoutVars>
          <dgm:chMax val="0"/>
          <dgm:bulletEnabled val="1"/>
        </dgm:presLayoutVars>
      </dgm:prSet>
      <dgm:spPr/>
    </dgm:pt>
    <dgm:pt modelId="{F92FD7A7-632B-084E-BE2B-B6458AE93D19}" type="pres">
      <dgm:prSet presAssocID="{4D2B9EA0-BD32-4035-B705-4F8290F24CBB}" presName="spacer" presStyleCnt="0"/>
      <dgm:spPr/>
    </dgm:pt>
    <dgm:pt modelId="{9E1BB572-0812-B84F-8CEF-C217175FDA92}" type="pres">
      <dgm:prSet presAssocID="{D7BB8825-B772-4515-A424-1C2AE162E42A}" presName="parentText" presStyleLbl="node1" presStyleIdx="1" presStyleCnt="2">
        <dgm:presLayoutVars>
          <dgm:chMax val="0"/>
          <dgm:bulletEnabled val="1"/>
        </dgm:presLayoutVars>
      </dgm:prSet>
      <dgm:spPr/>
    </dgm:pt>
  </dgm:ptLst>
  <dgm:cxnLst>
    <dgm:cxn modelId="{1C33AB99-A80A-844B-B1AC-373D173C79E8}" type="presOf" srcId="{1DC5EC91-A029-43EF-9927-F37396552C86}" destId="{F5A0E1C9-51CC-0844-A770-5B6AF6E161EB}" srcOrd="0" destOrd="0" presId="urn:microsoft.com/office/officeart/2005/8/layout/vList2"/>
    <dgm:cxn modelId="{E8423DA6-2039-4DBD-BC50-0A68D45F1C50}" srcId="{0BF7FFC5-B471-428F-8937-9A80F0C52449}" destId="{D7BB8825-B772-4515-A424-1C2AE162E42A}" srcOrd="1" destOrd="0" parTransId="{E1B32D95-8F63-4126-B540-8E7E780DEE48}" sibTransId="{36B47F6D-0820-47BE-B35B-AE589EDB111C}"/>
    <dgm:cxn modelId="{FAF16EB4-031B-184B-B861-D421DA12C722}" type="presOf" srcId="{0BF7FFC5-B471-428F-8937-9A80F0C52449}" destId="{16AD0FCB-B9FD-184D-A916-E821D21C7FF6}" srcOrd="0" destOrd="0" presId="urn:microsoft.com/office/officeart/2005/8/layout/vList2"/>
    <dgm:cxn modelId="{D7FC62EF-2121-4491-8173-4DD06D4344BD}" srcId="{0BF7FFC5-B471-428F-8937-9A80F0C52449}" destId="{1DC5EC91-A029-43EF-9927-F37396552C86}" srcOrd="0" destOrd="0" parTransId="{E85C07D4-BF44-4070-B72E-1819655AEC25}" sibTransId="{4D2B9EA0-BD32-4035-B705-4F8290F24CBB}"/>
    <dgm:cxn modelId="{6ECBC9F4-6038-8946-AF54-82B46CF28E84}" type="presOf" srcId="{D7BB8825-B772-4515-A424-1C2AE162E42A}" destId="{9E1BB572-0812-B84F-8CEF-C217175FDA92}" srcOrd="0" destOrd="0" presId="urn:microsoft.com/office/officeart/2005/8/layout/vList2"/>
    <dgm:cxn modelId="{D0F0BDC1-EE95-E54D-A211-7618BF0883A1}" type="presParOf" srcId="{16AD0FCB-B9FD-184D-A916-E821D21C7FF6}" destId="{F5A0E1C9-51CC-0844-A770-5B6AF6E161EB}" srcOrd="0" destOrd="0" presId="urn:microsoft.com/office/officeart/2005/8/layout/vList2"/>
    <dgm:cxn modelId="{ABEC6B66-2E5B-9942-9050-D174DF7795E7}" type="presParOf" srcId="{16AD0FCB-B9FD-184D-A916-E821D21C7FF6}" destId="{F92FD7A7-632B-084E-BE2B-B6458AE93D19}" srcOrd="1" destOrd="0" presId="urn:microsoft.com/office/officeart/2005/8/layout/vList2"/>
    <dgm:cxn modelId="{037F1884-5A66-1A4E-A0D5-1C7A786A6885}" type="presParOf" srcId="{16AD0FCB-B9FD-184D-A916-E821D21C7FF6}" destId="{9E1BB572-0812-B84F-8CEF-C217175FDA92}"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575602-0B13-4190-B153-3855858C69F7}"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435124E0-83EC-4C30-BC99-C11E9C78FF04}">
      <dgm:prSet/>
      <dgm:spPr/>
      <dgm:t>
        <a:bodyPr/>
        <a:lstStyle/>
        <a:p>
          <a:r>
            <a:rPr lang="en-US" dirty="0"/>
            <a:t>According to (Welsh government 2012) They state that understanding the root of the child’s </a:t>
          </a:r>
          <a:r>
            <a:rPr lang="en-US" dirty="0" err="1"/>
            <a:t>behaviour</a:t>
          </a:r>
          <a:r>
            <a:rPr lang="en-US" dirty="0"/>
            <a:t> is essential, as without this it is unlikely that any </a:t>
          </a:r>
          <a:r>
            <a:rPr lang="en-US" dirty="0" err="1"/>
            <a:t>behaviour</a:t>
          </a:r>
          <a:r>
            <a:rPr lang="en-US" dirty="0"/>
            <a:t> strategy will be sustainable.(Welsh government 2012) Staes that a child will repeat a </a:t>
          </a:r>
          <a:r>
            <a:rPr lang="en-US" dirty="0" err="1"/>
            <a:t>behaviour</a:t>
          </a:r>
          <a:r>
            <a:rPr lang="en-US" dirty="0"/>
            <a:t> if its being rewarded, a child will less likely to repeat a </a:t>
          </a:r>
          <a:r>
            <a:rPr lang="en-US" dirty="0" err="1"/>
            <a:t>behaviour</a:t>
          </a:r>
          <a:r>
            <a:rPr lang="en-US" dirty="0"/>
            <a:t> if sanctions are issued, if there is no consistency with rewards and sanctions then it is less likely the child will continue to display the unwanted </a:t>
          </a:r>
          <a:r>
            <a:rPr lang="en-US" dirty="0" err="1"/>
            <a:t>behaviour</a:t>
          </a:r>
          <a:r>
            <a:rPr lang="en-US" dirty="0"/>
            <a:t> and that the more attention the teacher gives to a child’s </a:t>
          </a:r>
          <a:r>
            <a:rPr lang="en-US" dirty="0" err="1"/>
            <a:t>behaviour</a:t>
          </a:r>
          <a:r>
            <a:rPr lang="en-US" dirty="0"/>
            <a:t> more likely it is that </a:t>
          </a:r>
          <a:r>
            <a:rPr lang="en-US" dirty="0" err="1"/>
            <a:t>behaviour</a:t>
          </a:r>
          <a:r>
            <a:rPr lang="en-US" dirty="0"/>
            <a:t> will be repeated. </a:t>
          </a:r>
        </a:p>
      </dgm:t>
    </dgm:pt>
    <dgm:pt modelId="{5C766535-4CD8-448E-B752-3B0FF4F91C4B}" type="parTrans" cxnId="{7C1EB92A-5A48-45EB-8829-7CAE1A8283BE}">
      <dgm:prSet/>
      <dgm:spPr/>
      <dgm:t>
        <a:bodyPr/>
        <a:lstStyle/>
        <a:p>
          <a:endParaRPr lang="en-US"/>
        </a:p>
      </dgm:t>
    </dgm:pt>
    <dgm:pt modelId="{6D56180E-37F7-4ABC-BF08-D4A12AEAF937}" type="sibTrans" cxnId="{7C1EB92A-5A48-45EB-8829-7CAE1A8283BE}">
      <dgm:prSet/>
      <dgm:spPr/>
      <dgm:t>
        <a:bodyPr/>
        <a:lstStyle/>
        <a:p>
          <a:endParaRPr lang="en-US"/>
        </a:p>
      </dgm:t>
    </dgm:pt>
    <dgm:pt modelId="{D59A72DB-A4F2-4C22-AEA3-B9FD62034F39}">
      <dgm:prSet/>
      <dgm:spPr/>
      <dgm:t>
        <a:bodyPr/>
        <a:lstStyle/>
        <a:p>
          <a:r>
            <a:rPr lang="en-US" dirty="0"/>
            <a:t>Do not give praise continuously without reason, be sincere when praising and never give praise and follow it with immediate criticism (Welsh government 2012). Praise is an effective way to encourage children to engage in the desired </a:t>
          </a:r>
          <a:r>
            <a:rPr lang="en-US" dirty="0" err="1"/>
            <a:t>behaviour</a:t>
          </a:r>
          <a:r>
            <a:rPr lang="en-US" dirty="0"/>
            <a:t> as it focuses on a child’s effort rather than on what is actually accomplished. When educators give genuine praise that is specific, spontaneous, and well deserved, it encourages continuous learning and decreases competition among children. </a:t>
          </a:r>
        </a:p>
      </dgm:t>
    </dgm:pt>
    <dgm:pt modelId="{BB526862-A232-4133-9E96-B324A43DE46E}" type="parTrans" cxnId="{148644B2-D44D-4C87-9723-3EE33CC39107}">
      <dgm:prSet/>
      <dgm:spPr/>
      <dgm:t>
        <a:bodyPr/>
        <a:lstStyle/>
        <a:p>
          <a:endParaRPr lang="en-US"/>
        </a:p>
      </dgm:t>
    </dgm:pt>
    <dgm:pt modelId="{106C94E6-3396-4831-BD3A-AB8AD38DA544}" type="sibTrans" cxnId="{148644B2-D44D-4C87-9723-3EE33CC39107}">
      <dgm:prSet/>
      <dgm:spPr/>
      <dgm:t>
        <a:bodyPr/>
        <a:lstStyle/>
        <a:p>
          <a:endParaRPr lang="en-US"/>
        </a:p>
      </dgm:t>
    </dgm:pt>
    <dgm:pt modelId="{44B852A9-970B-F644-91F3-B90A1C950386}" type="pres">
      <dgm:prSet presAssocID="{FA575602-0B13-4190-B153-3855858C69F7}" presName="linear" presStyleCnt="0">
        <dgm:presLayoutVars>
          <dgm:animLvl val="lvl"/>
          <dgm:resizeHandles val="exact"/>
        </dgm:presLayoutVars>
      </dgm:prSet>
      <dgm:spPr/>
    </dgm:pt>
    <dgm:pt modelId="{32DC5F85-BD85-3B49-AFD1-722D45C463F1}" type="pres">
      <dgm:prSet presAssocID="{435124E0-83EC-4C30-BC99-C11E9C78FF04}" presName="parentText" presStyleLbl="node1" presStyleIdx="0" presStyleCnt="2">
        <dgm:presLayoutVars>
          <dgm:chMax val="0"/>
          <dgm:bulletEnabled val="1"/>
        </dgm:presLayoutVars>
      </dgm:prSet>
      <dgm:spPr/>
    </dgm:pt>
    <dgm:pt modelId="{F1971071-33C8-4E43-870F-3CD647EA86CF}" type="pres">
      <dgm:prSet presAssocID="{6D56180E-37F7-4ABC-BF08-D4A12AEAF937}" presName="spacer" presStyleCnt="0"/>
      <dgm:spPr/>
    </dgm:pt>
    <dgm:pt modelId="{004255F6-BD0B-9D43-8011-B65516F0CC48}" type="pres">
      <dgm:prSet presAssocID="{D59A72DB-A4F2-4C22-AEA3-B9FD62034F39}" presName="parentText" presStyleLbl="node1" presStyleIdx="1" presStyleCnt="2">
        <dgm:presLayoutVars>
          <dgm:chMax val="0"/>
          <dgm:bulletEnabled val="1"/>
        </dgm:presLayoutVars>
      </dgm:prSet>
      <dgm:spPr/>
    </dgm:pt>
  </dgm:ptLst>
  <dgm:cxnLst>
    <dgm:cxn modelId="{7C1EB92A-5A48-45EB-8829-7CAE1A8283BE}" srcId="{FA575602-0B13-4190-B153-3855858C69F7}" destId="{435124E0-83EC-4C30-BC99-C11E9C78FF04}" srcOrd="0" destOrd="0" parTransId="{5C766535-4CD8-448E-B752-3B0FF4F91C4B}" sibTransId="{6D56180E-37F7-4ABC-BF08-D4A12AEAF937}"/>
    <dgm:cxn modelId="{9F302A46-1B37-FB4A-BA1B-5E768F2FDEC5}" type="presOf" srcId="{D59A72DB-A4F2-4C22-AEA3-B9FD62034F39}" destId="{004255F6-BD0B-9D43-8011-B65516F0CC48}" srcOrd="0" destOrd="0" presId="urn:microsoft.com/office/officeart/2005/8/layout/vList2"/>
    <dgm:cxn modelId="{79499F7D-894C-D941-83CA-251A2F53D623}" type="presOf" srcId="{435124E0-83EC-4C30-BC99-C11E9C78FF04}" destId="{32DC5F85-BD85-3B49-AFD1-722D45C463F1}" srcOrd="0" destOrd="0" presId="urn:microsoft.com/office/officeart/2005/8/layout/vList2"/>
    <dgm:cxn modelId="{148644B2-D44D-4C87-9723-3EE33CC39107}" srcId="{FA575602-0B13-4190-B153-3855858C69F7}" destId="{D59A72DB-A4F2-4C22-AEA3-B9FD62034F39}" srcOrd="1" destOrd="0" parTransId="{BB526862-A232-4133-9E96-B324A43DE46E}" sibTransId="{106C94E6-3396-4831-BD3A-AB8AD38DA544}"/>
    <dgm:cxn modelId="{1BB165B5-1B19-124D-9892-86EDC7FE7C7D}" type="presOf" srcId="{FA575602-0B13-4190-B153-3855858C69F7}" destId="{44B852A9-970B-F644-91F3-B90A1C950386}" srcOrd="0" destOrd="0" presId="urn:microsoft.com/office/officeart/2005/8/layout/vList2"/>
    <dgm:cxn modelId="{7280440B-E9AD-F645-8858-B138C2EE2F1F}" type="presParOf" srcId="{44B852A9-970B-F644-91F3-B90A1C950386}" destId="{32DC5F85-BD85-3B49-AFD1-722D45C463F1}" srcOrd="0" destOrd="0" presId="urn:microsoft.com/office/officeart/2005/8/layout/vList2"/>
    <dgm:cxn modelId="{7F2B9A28-47F1-D841-A8B0-8AFCDAA408A1}" type="presParOf" srcId="{44B852A9-970B-F644-91F3-B90A1C950386}" destId="{F1971071-33C8-4E43-870F-3CD647EA86CF}" srcOrd="1" destOrd="0" presId="urn:microsoft.com/office/officeart/2005/8/layout/vList2"/>
    <dgm:cxn modelId="{3BD4FF95-3B68-0640-8240-FC50D619C750}" type="presParOf" srcId="{44B852A9-970B-F644-91F3-B90A1C950386}" destId="{004255F6-BD0B-9D43-8011-B65516F0CC4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52E68-3A89-7647-A23E-96309C4B426F}">
      <dsp:nvSpPr>
        <dsp:cNvPr id="0" name=""/>
        <dsp:cNvSpPr/>
      </dsp:nvSpPr>
      <dsp:spPr>
        <a:xfrm>
          <a:off x="0" y="2827577"/>
          <a:ext cx="7710141" cy="185519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By positively reinforcing desired </a:t>
          </a:r>
          <a:r>
            <a:rPr lang="en-US" sz="1500" kern="1200" dirty="0" err="1"/>
            <a:t>behaviours</a:t>
          </a:r>
          <a:r>
            <a:rPr lang="en-US" sz="1500" kern="1200" dirty="0"/>
            <a:t>, educators can motivate students and increase the likelihood of those </a:t>
          </a:r>
          <a:r>
            <a:rPr lang="en-US" sz="1500" kern="1200" dirty="0" err="1"/>
            <a:t>behaviours</a:t>
          </a:r>
          <a:r>
            <a:rPr lang="en-US" sz="1500" kern="1200" dirty="0"/>
            <a:t> being repeated. (NU Editorial Team,2023). When educators do this, it can encourage year 1 children in the correct direction for success throughout the rest of their school life and further on into adulthood. Children may not carry on negative </a:t>
          </a:r>
          <a:r>
            <a:rPr lang="en-US" sz="1500" kern="1200" dirty="0" err="1"/>
            <a:t>behaviours</a:t>
          </a:r>
          <a:r>
            <a:rPr lang="en-US" sz="1500" kern="1200" dirty="0"/>
            <a:t> when this theory is put into practice. By year 1, a child is more aware of that certain </a:t>
          </a:r>
          <a:r>
            <a:rPr lang="en-US" sz="1500" kern="1200" dirty="0" err="1"/>
            <a:t>behaviours</a:t>
          </a:r>
          <a:r>
            <a:rPr lang="en-US" sz="1500" kern="1200" dirty="0"/>
            <a:t> can lead to a reward which will often </a:t>
          </a:r>
          <a:r>
            <a:rPr lang="en-US" sz="1500" kern="1200" dirty="0" err="1"/>
            <a:t>encouage</a:t>
          </a:r>
          <a:r>
            <a:rPr lang="en-US" sz="1500" kern="1200" dirty="0"/>
            <a:t> the correct </a:t>
          </a:r>
          <a:r>
            <a:rPr lang="en-US" sz="1500" kern="1200" dirty="0" err="1"/>
            <a:t>behaviour</a:t>
          </a:r>
          <a:r>
            <a:rPr lang="en-US" sz="1500" kern="1200" dirty="0"/>
            <a:t>. In the same way removing a reward can discourage certain </a:t>
          </a:r>
          <a:r>
            <a:rPr lang="en-US" sz="1500" kern="1200" dirty="0" err="1"/>
            <a:t>behaviours</a:t>
          </a:r>
          <a:r>
            <a:rPr lang="en-US" sz="1500" kern="1200" dirty="0"/>
            <a:t>.</a:t>
          </a:r>
        </a:p>
      </dsp:txBody>
      <dsp:txXfrm>
        <a:off x="0" y="2827577"/>
        <a:ext cx="7710141" cy="1855196"/>
      </dsp:txXfrm>
    </dsp:sp>
    <dsp:sp modelId="{329F5727-4FD6-9D44-BD5A-AD26CAEC5AC8}">
      <dsp:nvSpPr>
        <dsp:cNvPr id="0" name=""/>
        <dsp:cNvSpPr/>
      </dsp:nvSpPr>
      <dsp:spPr>
        <a:xfrm rot="10800000">
          <a:off x="0" y="2112"/>
          <a:ext cx="7710141" cy="2853292"/>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This can be used in a positive way to encourage </a:t>
          </a:r>
          <a:r>
            <a:rPr lang="en-US" sz="1500" kern="1200" dirty="0" err="1"/>
            <a:t>behaviours</a:t>
          </a:r>
          <a:r>
            <a:rPr lang="en-US" sz="1500" kern="1200" dirty="0"/>
            <a:t> like sharing and co-operation by using positive reinforcement. Praise and tangible rewards make children feel appreciated and motivated. Operant conditioning helps children acquire new skills. When they receive praise for completing a task, they’re more likely to repeat that </a:t>
          </a:r>
          <a:r>
            <a:rPr lang="en-US" sz="1500" kern="1200" dirty="0" err="1"/>
            <a:t>behaviour</a:t>
          </a:r>
          <a:r>
            <a:rPr lang="en-US" sz="1500" kern="1200" dirty="0"/>
            <a:t>. (carelearning,2024). Children are impressionable and when something like operant  conditioning is put into practice a year 1 child is more likely to carry on with this </a:t>
          </a:r>
          <a:r>
            <a:rPr lang="en-US" sz="1500" kern="1200" dirty="0" err="1"/>
            <a:t>behaviour</a:t>
          </a:r>
          <a:r>
            <a:rPr lang="en-US" sz="1500" kern="1200" dirty="0"/>
            <a:t>. </a:t>
          </a:r>
        </a:p>
      </dsp:txBody>
      <dsp:txXfrm rot="10800000">
        <a:off x="0" y="2112"/>
        <a:ext cx="7710141" cy="185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4DA3-708E-804A-8BA1-0ED56CCE9AEC}">
      <dsp:nvSpPr>
        <dsp:cNvPr id="0" name=""/>
        <dsp:cNvSpPr/>
      </dsp:nvSpPr>
      <dsp:spPr>
        <a:xfrm>
          <a:off x="966" y="427582"/>
          <a:ext cx="3391600" cy="21536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F2F76-68BC-C543-9540-9FC65B863CBB}">
      <dsp:nvSpPr>
        <dsp:cNvPr id="0" name=""/>
        <dsp:cNvSpPr/>
      </dsp:nvSpPr>
      <dsp:spPr>
        <a:xfrm>
          <a:off x="377810" y="785584"/>
          <a:ext cx="3391600" cy="2153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Positive reinforcement helps build confidence. When children receive acknowledgement for their actions, it boosts their self-esteem. By focusing on positive </a:t>
          </a:r>
          <a:r>
            <a:rPr lang="en-US" sz="1200" kern="1200" dirty="0" err="1"/>
            <a:t>behaviours</a:t>
          </a:r>
          <a:r>
            <a:rPr lang="en-US" sz="1200" kern="1200" dirty="0"/>
            <a:t>, practitioners can create an encouraging and positive learning environment. (carelearning,2024). Children being more confident and having high self-esteem can encourage them to strive in each area of school as they are not feeling like they cannot do </a:t>
          </a:r>
          <a:r>
            <a:rPr lang="en-US" sz="1200" kern="1200" dirty="0" err="1"/>
            <a:t>cetain</a:t>
          </a:r>
          <a:r>
            <a:rPr lang="en-US" sz="1200" kern="1200" dirty="0"/>
            <a:t> tasks after becoming overall more confident. </a:t>
          </a:r>
        </a:p>
      </dsp:txBody>
      <dsp:txXfrm>
        <a:off x="440889" y="848663"/>
        <a:ext cx="3265442" cy="2027508"/>
      </dsp:txXfrm>
    </dsp:sp>
    <dsp:sp modelId="{51AAFA55-D13A-8741-8A1B-E895D18ECFDC}">
      <dsp:nvSpPr>
        <dsp:cNvPr id="0" name=""/>
        <dsp:cNvSpPr/>
      </dsp:nvSpPr>
      <dsp:spPr>
        <a:xfrm>
          <a:off x="4146255" y="427582"/>
          <a:ext cx="3391600" cy="215366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D2B06-E5C0-8044-82A3-3FA03F5EFA55}">
      <dsp:nvSpPr>
        <dsp:cNvPr id="0" name=""/>
        <dsp:cNvSpPr/>
      </dsp:nvSpPr>
      <dsp:spPr>
        <a:xfrm>
          <a:off x="4523100" y="785584"/>
          <a:ext cx="3391600" cy="2153666"/>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According to (NU Editorial Team,2023) there are benefits including,  encouraging students to repeat desirable behaviours and achive goals and it fosters a positive and nurturing learning atmosphere. Operant conditioning can help create effective learning systems. Especially for children developing habits at a young ages, this approach may result in children demonstrating honesty because they can expect the reward and praise. (Indeed Editorial Team,2025). </a:t>
          </a:r>
        </a:p>
      </dsp:txBody>
      <dsp:txXfrm>
        <a:off x="4586179" y="848663"/>
        <a:ext cx="3265442" cy="2027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0E1C9-51CC-0844-A770-5B6AF6E161EB}">
      <dsp:nvSpPr>
        <dsp:cNvPr id="0" name=""/>
        <dsp:cNvSpPr/>
      </dsp:nvSpPr>
      <dsp:spPr>
        <a:xfrm>
          <a:off x="0" y="102943"/>
          <a:ext cx="5295778" cy="2737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Acording to (Nickerson,2025) The term negative reinforcement refers to subtraction-taking something away-not –to being bad or hramfull. overuse can reduce its impact and may lead to resentment or avoidance rather than genuine behaviour change.  The word “negative” is often seen as “bad” or “punitive”, so many assume negative reinfporcement musrt involve punishment. However, “negative” simply means removing something.</a:t>
          </a:r>
        </a:p>
      </dsp:txBody>
      <dsp:txXfrm>
        <a:off x="133648" y="236591"/>
        <a:ext cx="5028482" cy="2470504"/>
      </dsp:txXfrm>
    </dsp:sp>
    <dsp:sp modelId="{9E1BB572-0812-B84F-8CEF-C217175FDA92}">
      <dsp:nvSpPr>
        <dsp:cNvPr id="0" name=""/>
        <dsp:cNvSpPr/>
      </dsp:nvSpPr>
      <dsp:spPr>
        <a:xfrm>
          <a:off x="0" y="2886824"/>
          <a:ext cx="5295778" cy="27378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(Nickerson,2024) </a:t>
          </a:r>
          <a:r>
            <a:rPr lang="en-US" sz="1600" kern="1200" dirty="0" err="1"/>
            <a:t>statess</a:t>
          </a:r>
          <a:r>
            <a:rPr lang="en-US" sz="1600" kern="1200" dirty="0"/>
            <a:t> that Unlike punishment, which decreases </a:t>
          </a:r>
          <a:r>
            <a:rPr lang="en-US" sz="1600" kern="1200" dirty="0" err="1"/>
            <a:t>behaviour</a:t>
          </a:r>
          <a:r>
            <a:rPr lang="en-US" sz="1600" kern="1200" dirty="0"/>
            <a:t>, negative reinforcement encourages repetition by taking away discomfort or an aversive condition. In addition to this a big misconception is that many people confuse it with punishment or think its inherently harmful, but it can be neutral or even beneficial depending on context.  Punishment  can be seen as controversial and has changed massively over the years. Every educator has different styles of how they deal with certain </a:t>
          </a:r>
          <a:r>
            <a:rPr lang="en-US" sz="1600" kern="1200" dirty="0" err="1"/>
            <a:t>behaviours</a:t>
          </a:r>
          <a:r>
            <a:rPr lang="en-US" sz="1600" kern="1200" dirty="0"/>
            <a:t> in the correct way. </a:t>
          </a:r>
        </a:p>
      </dsp:txBody>
      <dsp:txXfrm>
        <a:off x="133648" y="3020472"/>
        <a:ext cx="5028482" cy="2470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C5F85-BD85-3B49-AFD1-722D45C463F1}">
      <dsp:nvSpPr>
        <dsp:cNvPr id="0" name=""/>
        <dsp:cNvSpPr/>
      </dsp:nvSpPr>
      <dsp:spPr>
        <a:xfrm>
          <a:off x="0" y="292513"/>
          <a:ext cx="7959560" cy="1684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According to (Welsh government 2012) They state that understanding the root of the child’s </a:t>
          </a:r>
          <a:r>
            <a:rPr lang="en-US" sz="1500" kern="1200" dirty="0" err="1"/>
            <a:t>behaviour</a:t>
          </a:r>
          <a:r>
            <a:rPr lang="en-US" sz="1500" kern="1200" dirty="0"/>
            <a:t> is essential, as without this it is unlikely that any </a:t>
          </a:r>
          <a:r>
            <a:rPr lang="en-US" sz="1500" kern="1200" dirty="0" err="1"/>
            <a:t>behaviour</a:t>
          </a:r>
          <a:r>
            <a:rPr lang="en-US" sz="1500" kern="1200" dirty="0"/>
            <a:t> strategy will be sustainable.(Welsh government 2012) Staes that a child will repeat a </a:t>
          </a:r>
          <a:r>
            <a:rPr lang="en-US" sz="1500" kern="1200" dirty="0" err="1"/>
            <a:t>behaviour</a:t>
          </a:r>
          <a:r>
            <a:rPr lang="en-US" sz="1500" kern="1200" dirty="0"/>
            <a:t> if its being rewarded, a child will less likely to repeat a </a:t>
          </a:r>
          <a:r>
            <a:rPr lang="en-US" sz="1500" kern="1200" dirty="0" err="1"/>
            <a:t>behaviour</a:t>
          </a:r>
          <a:r>
            <a:rPr lang="en-US" sz="1500" kern="1200" dirty="0"/>
            <a:t> if sanctions are issued, if there is no consistency with rewards and sanctions then it is less likely the child will continue to display the unwanted </a:t>
          </a:r>
          <a:r>
            <a:rPr lang="en-US" sz="1500" kern="1200" dirty="0" err="1"/>
            <a:t>behaviour</a:t>
          </a:r>
          <a:r>
            <a:rPr lang="en-US" sz="1500" kern="1200" dirty="0"/>
            <a:t> and that the more attention the teacher gives to a child’s </a:t>
          </a:r>
          <a:r>
            <a:rPr lang="en-US" sz="1500" kern="1200" dirty="0" err="1"/>
            <a:t>behaviour</a:t>
          </a:r>
          <a:r>
            <a:rPr lang="en-US" sz="1500" kern="1200" dirty="0"/>
            <a:t> more likely it is that </a:t>
          </a:r>
          <a:r>
            <a:rPr lang="en-US" sz="1500" kern="1200" dirty="0" err="1"/>
            <a:t>behaviour</a:t>
          </a:r>
          <a:r>
            <a:rPr lang="en-US" sz="1500" kern="1200" dirty="0"/>
            <a:t> will be repeated. </a:t>
          </a:r>
        </a:p>
      </dsp:txBody>
      <dsp:txXfrm>
        <a:off x="82245" y="374758"/>
        <a:ext cx="7795070" cy="1520310"/>
      </dsp:txXfrm>
    </dsp:sp>
    <dsp:sp modelId="{004255F6-BD0B-9D43-8011-B65516F0CC48}">
      <dsp:nvSpPr>
        <dsp:cNvPr id="0" name=""/>
        <dsp:cNvSpPr/>
      </dsp:nvSpPr>
      <dsp:spPr>
        <a:xfrm>
          <a:off x="0" y="2020514"/>
          <a:ext cx="7959560" cy="1684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Do not give praise continuously without reason, be sincere when praising and never give praise and follow it with immediate criticism (Welsh government 2012). Praise is an effective way to encourage children to engage in the desired </a:t>
          </a:r>
          <a:r>
            <a:rPr lang="en-US" sz="1500" kern="1200" dirty="0" err="1"/>
            <a:t>behaviour</a:t>
          </a:r>
          <a:r>
            <a:rPr lang="en-US" sz="1500" kern="1200" dirty="0"/>
            <a:t> as it focuses on a child’s effort rather than on what is actually accomplished. When educators give genuine praise that is specific, spontaneous, and well deserved, it encourages continuous learning and decreases competition among children. </a:t>
          </a:r>
        </a:p>
      </dsp:txBody>
      <dsp:txXfrm>
        <a:off x="82245" y="2102759"/>
        <a:ext cx="7795070" cy="152031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11/28/25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11/28/25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11/28/25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11/28/25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11/28/25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11/28/25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11/28/25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11/28/25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11/28/25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11/28/25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11/28/25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11/28/25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png"/><Relationship Id="rId7" Type="http://schemas.openxmlformats.org/officeDocument/2006/relationships/diagramLayout" Target="../diagrams/layout1.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Data" Target="../diagrams/data1.xml"/><Relationship Id="rId5" Type="http://schemas.openxmlformats.org/officeDocument/2006/relationships/image" Target="../media/image8.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9.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nu.edu/blog|behaviourism-in-education" TargetMode="External"/><Relationship Id="rId3" Type="http://schemas.openxmlformats.org/officeDocument/2006/relationships/hyperlink" Target="https://carelearning.org.uk/" TargetMode="External"/><Relationship Id="rId7" Type="http://schemas.openxmlformats.org/officeDocument/2006/relationships/hyperlink" Target="https://www.simplypsychology.org/" TargetMode="External"/><Relationship Id="rId2" Type="http://schemas.openxmlformats.org/officeDocument/2006/relationships/hyperlink" Target="https://www.appliedbehaviouranalysis/" TargetMode="External"/><Relationship Id="rId1" Type="http://schemas.openxmlformats.org/officeDocument/2006/relationships/slideLayout" Target="../slideLayouts/slideLayout6.xml"/><Relationship Id="rId6" Type="http://schemas.openxmlformats.org/officeDocument/2006/relationships/hyperlink" Target="https://simplypsychology.com/" TargetMode="External"/><Relationship Id="rId5" Type="http://schemas.openxmlformats.org/officeDocument/2006/relationships/hyperlink" Target="https://elearningindustry.com/" TargetMode="External"/><Relationship Id="rId4" Type="http://schemas.openxmlformats.org/officeDocument/2006/relationships/hyperlink" Target="https://uk.indded.com/" TargetMode="External"/><Relationship Id="rId9" Type="http://schemas.openxmlformats.org/officeDocument/2006/relationships/hyperlink" Target="https://www.gov.wales|school-behaviour-and-disap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C393EB0-C44D-41D2-BEF6-291E43406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7" name="Picture 2056">
            <a:extLst>
              <a:ext uri="{FF2B5EF4-FFF2-40B4-BE49-F238E27FC236}">
                <a16:creationId xmlns:a16="http://schemas.microsoft.com/office/drawing/2014/main" id="{27F47B0A-40EE-41EA-815D-384670FF1A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59" name="Picture 2058">
            <a:extLst>
              <a:ext uri="{FF2B5EF4-FFF2-40B4-BE49-F238E27FC236}">
                <a16:creationId xmlns:a16="http://schemas.microsoft.com/office/drawing/2014/main" id="{43AC9E88-695B-421A-B3FF-5BC41EF582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061" name="Rectangle 2060">
            <a:extLst>
              <a:ext uri="{FF2B5EF4-FFF2-40B4-BE49-F238E27FC236}">
                <a16:creationId xmlns:a16="http://schemas.microsoft.com/office/drawing/2014/main" id="{C5A7D586-7678-4F41-A289-1F83BB95F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F88A7F60-B102-433E-BE45-95BBC5828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8123" y="0"/>
            <a:ext cx="463972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 F Skinner">
            <a:extLst>
              <a:ext uri="{FF2B5EF4-FFF2-40B4-BE49-F238E27FC236}">
                <a16:creationId xmlns:a16="http://schemas.microsoft.com/office/drawing/2014/main" id="{E4BD8326-AE56-C10B-9019-F0447437E4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171" r="27422"/>
          <a:stretch>
            <a:fillRect/>
          </a:stretch>
        </p:blipFill>
        <p:spPr bwMode="auto">
          <a:xfrm>
            <a:off x="1007761" y="227"/>
            <a:ext cx="5740362" cy="685800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2065" name="Rectangle 2064">
            <a:extLst>
              <a:ext uri="{FF2B5EF4-FFF2-40B4-BE49-F238E27FC236}">
                <a16:creationId xmlns:a16="http://schemas.microsoft.com/office/drawing/2014/main" id="{3153C0C7-BA84-429D-A533-F021A955B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52BB039-C3BE-CA5C-A41A-F015ADBC3195}"/>
              </a:ext>
            </a:extLst>
          </p:cNvPr>
          <p:cNvSpPr>
            <a:spLocks noGrp="1"/>
          </p:cNvSpPr>
          <p:nvPr>
            <p:ph type="ctrTitle"/>
          </p:nvPr>
        </p:nvSpPr>
        <p:spPr>
          <a:xfrm>
            <a:off x="7273458" y="2213042"/>
            <a:ext cx="3706359" cy="2268559"/>
          </a:xfrm>
        </p:spPr>
        <p:txBody>
          <a:bodyPr>
            <a:normAutofit fontScale="90000"/>
          </a:bodyPr>
          <a:lstStyle/>
          <a:p>
            <a:r>
              <a:rPr lang="en-US" sz="3600" dirty="0"/>
              <a:t>B.F. Skinner. How his theory can support effective teaching and learning. </a:t>
            </a:r>
          </a:p>
        </p:txBody>
      </p:sp>
      <p:sp>
        <p:nvSpPr>
          <p:cNvPr id="3" name="Subtitle 2">
            <a:extLst>
              <a:ext uri="{FF2B5EF4-FFF2-40B4-BE49-F238E27FC236}">
                <a16:creationId xmlns:a16="http://schemas.microsoft.com/office/drawing/2014/main" id="{6F3C90A9-3EFE-F4F4-A789-A55C721322E8}"/>
              </a:ext>
            </a:extLst>
          </p:cNvPr>
          <p:cNvSpPr>
            <a:spLocks noGrp="1"/>
          </p:cNvSpPr>
          <p:nvPr>
            <p:ph type="subTitle" idx="1"/>
          </p:nvPr>
        </p:nvSpPr>
        <p:spPr>
          <a:xfrm>
            <a:off x="7877054" y="2268786"/>
            <a:ext cx="2694914" cy="1864803"/>
          </a:xfrm>
        </p:spPr>
        <p:txBody>
          <a:bodyPr>
            <a:normAutofit/>
          </a:bodyPr>
          <a:lstStyle/>
          <a:p>
            <a:r>
              <a:rPr lang="en-US" sz="1600" dirty="0"/>
              <a:t>.</a:t>
            </a:r>
          </a:p>
        </p:txBody>
      </p:sp>
      <p:sp>
        <p:nvSpPr>
          <p:cNvPr id="2067" name="Rectangle 2066">
            <a:extLst>
              <a:ext uri="{FF2B5EF4-FFF2-40B4-BE49-F238E27FC236}">
                <a16:creationId xmlns:a16="http://schemas.microsoft.com/office/drawing/2014/main" id="{F20D64EC-C0BF-4228-85C3-76D9D1518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1C59C1-BD91-6395-80D9-CCA063E16BD4}"/>
              </a:ext>
            </a:extLst>
          </p:cNvPr>
          <p:cNvSpPr txBox="1"/>
          <p:nvPr/>
        </p:nvSpPr>
        <p:spPr>
          <a:xfrm>
            <a:off x="6941207" y="6401910"/>
            <a:ext cx="3152556" cy="369332"/>
          </a:xfrm>
          <a:prstGeom prst="rect">
            <a:avLst/>
          </a:prstGeom>
          <a:noFill/>
        </p:spPr>
        <p:txBody>
          <a:bodyPr wrap="square" rtlCol="0">
            <a:spAutoFit/>
          </a:bodyPr>
          <a:lstStyle/>
          <a:p>
            <a:r>
              <a:rPr lang="en-US" dirty="0"/>
              <a:t>(Practical Psychology,2023)</a:t>
            </a:r>
          </a:p>
        </p:txBody>
      </p:sp>
    </p:spTree>
    <p:extLst>
      <p:ext uri="{BB962C8B-B14F-4D97-AF65-F5344CB8AC3E}">
        <p14:creationId xmlns:p14="http://schemas.microsoft.com/office/powerpoint/2010/main" val="1833868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C3320C8-0DF2-47E2-AE32-8C570D54B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937E2AB-626F-4D5D-8344-EE2C08191D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1374C91-3FF2-48F7-A02C-36E1E075F5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084A8C-D0A6-4A75-AED9-C13FD20A6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537086-027A-4360-81BC-8BA916D2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AAFA00-A1E1-4789-A035-9CBB7B030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42E13-69E3-8BD7-D679-3203507E1F38}"/>
              </a:ext>
            </a:extLst>
          </p:cNvPr>
          <p:cNvSpPr>
            <a:spLocks noGrp="1"/>
          </p:cNvSpPr>
          <p:nvPr>
            <p:ph type="title"/>
          </p:nvPr>
        </p:nvSpPr>
        <p:spPr>
          <a:xfrm>
            <a:off x="1969803" y="808056"/>
            <a:ext cx="8608037" cy="1077229"/>
          </a:xfrm>
        </p:spPr>
        <p:txBody>
          <a:bodyPr>
            <a:normAutofit/>
          </a:bodyPr>
          <a:lstStyle/>
          <a:p>
            <a:pPr algn="l"/>
            <a:r>
              <a:rPr lang="en-US" dirty="0"/>
              <a:t>Who is Skinner and what is his theory?</a:t>
            </a:r>
          </a:p>
        </p:txBody>
      </p:sp>
      <p:sp>
        <p:nvSpPr>
          <p:cNvPr id="3" name="Content Placeholder 2">
            <a:extLst>
              <a:ext uri="{FF2B5EF4-FFF2-40B4-BE49-F238E27FC236}">
                <a16:creationId xmlns:a16="http://schemas.microsoft.com/office/drawing/2014/main" id="{0C36A160-50A0-782C-5864-759E1C4D7E04}"/>
              </a:ext>
            </a:extLst>
          </p:cNvPr>
          <p:cNvSpPr>
            <a:spLocks noGrp="1"/>
          </p:cNvSpPr>
          <p:nvPr>
            <p:ph idx="1"/>
          </p:nvPr>
        </p:nvSpPr>
        <p:spPr>
          <a:xfrm>
            <a:off x="1975805" y="2052116"/>
            <a:ext cx="5243780" cy="3997828"/>
          </a:xfrm>
        </p:spPr>
        <p:txBody>
          <a:bodyPr>
            <a:normAutofit/>
          </a:bodyPr>
          <a:lstStyle/>
          <a:p>
            <a:pPr>
              <a:lnSpc>
                <a:spcPct val="110000"/>
              </a:lnSpc>
            </a:pPr>
            <a:r>
              <a:rPr lang="en-US" sz="1700" dirty="0"/>
              <a:t>‘B.F. Skinner was a Harvard-trained psychologist and writer whose work revolutionized the field of psychology and led to an understanding of human motivations and behaviors that has changed how society views everything.’(AppliedBehaviourAnalysis,2025). </a:t>
            </a:r>
          </a:p>
          <a:p>
            <a:pPr>
              <a:lnSpc>
                <a:spcPct val="110000"/>
              </a:lnSpc>
            </a:pPr>
            <a:r>
              <a:rPr lang="en-US" sz="1700" dirty="0"/>
              <a:t>(McLeod,2025)’ States that Skinner believed that conditioning behaviors could be accomplished through the principles of reinforcement.’ ‘Skinner was also an inveterate inventor, among his gadgets were the “skinner box” for shaping and count lever-pressing in rats and key-pecking in pigeons.’ (hall,2025)</a:t>
            </a:r>
          </a:p>
        </p:txBody>
      </p:sp>
      <p:pic>
        <p:nvPicPr>
          <p:cNvPr id="7" name="Graphic 6" descr="Person with Idea">
            <a:extLst>
              <a:ext uri="{FF2B5EF4-FFF2-40B4-BE49-F238E27FC236}">
                <a16:creationId xmlns:a16="http://schemas.microsoft.com/office/drawing/2014/main" id="{102BF29A-0ECC-FBFA-2FFE-05534489BD5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29123" y="2924092"/>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FC0230C3-CF46-441A-85D2-5E6F8B3A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9618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31B6-ADC7-909C-1B2A-0214DEC7F680}"/>
              </a:ext>
            </a:extLst>
          </p:cNvPr>
          <p:cNvSpPr>
            <a:spLocks noGrp="1"/>
          </p:cNvSpPr>
          <p:nvPr>
            <p:ph type="title"/>
          </p:nvPr>
        </p:nvSpPr>
        <p:spPr>
          <a:xfrm>
            <a:off x="4720588" y="1786911"/>
            <a:ext cx="6214611" cy="1200329"/>
          </a:xfrm>
        </p:spPr>
        <p:txBody>
          <a:bodyPr/>
          <a:lstStyle/>
          <a:p>
            <a:r>
              <a:rPr lang="en-US" dirty="0"/>
              <a:t>What is positive and negative reinforcement?</a:t>
            </a:r>
          </a:p>
        </p:txBody>
      </p:sp>
      <p:sp>
        <p:nvSpPr>
          <p:cNvPr id="3" name="Content Placeholder 2">
            <a:extLst>
              <a:ext uri="{FF2B5EF4-FFF2-40B4-BE49-F238E27FC236}">
                <a16:creationId xmlns:a16="http://schemas.microsoft.com/office/drawing/2014/main" id="{B29201FF-0515-C76D-A863-B2BC11E47724}"/>
              </a:ext>
            </a:extLst>
          </p:cNvPr>
          <p:cNvSpPr>
            <a:spLocks noGrp="1"/>
          </p:cNvSpPr>
          <p:nvPr>
            <p:ph sz="half" idx="1"/>
          </p:nvPr>
        </p:nvSpPr>
        <p:spPr>
          <a:xfrm>
            <a:off x="1494987" y="2637675"/>
            <a:ext cx="3891960" cy="3997828"/>
          </a:xfrm>
        </p:spPr>
        <p:txBody>
          <a:bodyPr>
            <a:normAutofit fontScale="92500" lnSpcReduction="10000"/>
          </a:bodyPr>
          <a:lstStyle/>
          <a:p>
            <a:r>
              <a:rPr lang="en-US" dirty="0">
                <a:ln w="0"/>
                <a:effectLst>
                  <a:outerShdw blurRad="38100" dist="19050" dir="2700000" algn="tl" rotWithShape="0">
                    <a:schemeClr val="dk1">
                      <a:alpha val="40000"/>
                    </a:schemeClr>
                  </a:outerShdw>
                </a:effectLst>
              </a:rPr>
              <a:t>Positive-</a:t>
            </a:r>
          </a:p>
          <a:p>
            <a:r>
              <a:rPr lang="en-US" dirty="0"/>
              <a:t>Increases the frequency of a </a:t>
            </a:r>
            <a:r>
              <a:rPr lang="en-US" dirty="0" err="1"/>
              <a:t>behaviour</a:t>
            </a:r>
            <a:r>
              <a:rPr lang="en-US" dirty="0"/>
              <a:t> when applied.</a:t>
            </a:r>
          </a:p>
          <a:p>
            <a:r>
              <a:rPr lang="en-US" dirty="0"/>
              <a:t>Positive reinforcement increases the likelihood of the </a:t>
            </a:r>
            <a:r>
              <a:rPr lang="en-US" dirty="0" err="1"/>
              <a:t>behaviour</a:t>
            </a:r>
            <a:r>
              <a:rPr lang="en-US" dirty="0"/>
              <a:t> being repeated.</a:t>
            </a:r>
          </a:p>
          <a:p>
            <a:r>
              <a:rPr lang="en-US" dirty="0"/>
              <a:t>In positive reinforcement, a </a:t>
            </a:r>
            <a:r>
              <a:rPr lang="en-US" dirty="0" err="1"/>
              <a:t>behaviour</a:t>
            </a:r>
            <a:r>
              <a:rPr lang="en-US" dirty="0"/>
              <a:t> is strengthened because it is followed by a rewarding stimulus.</a:t>
            </a:r>
          </a:p>
          <a:p>
            <a:endParaRPr lang="en-US" dirty="0"/>
          </a:p>
        </p:txBody>
      </p:sp>
      <p:sp>
        <p:nvSpPr>
          <p:cNvPr id="4" name="Content Placeholder 3">
            <a:extLst>
              <a:ext uri="{FF2B5EF4-FFF2-40B4-BE49-F238E27FC236}">
                <a16:creationId xmlns:a16="http://schemas.microsoft.com/office/drawing/2014/main" id="{DF4E7508-507F-7DDD-6782-1FDCF474F447}"/>
              </a:ext>
            </a:extLst>
          </p:cNvPr>
          <p:cNvSpPr>
            <a:spLocks noGrp="1"/>
          </p:cNvSpPr>
          <p:nvPr>
            <p:ph sz="half" idx="2"/>
          </p:nvPr>
        </p:nvSpPr>
        <p:spPr>
          <a:xfrm>
            <a:off x="6431091" y="2637675"/>
            <a:ext cx="3894222" cy="3997829"/>
          </a:xfrm>
        </p:spPr>
        <p:txBody>
          <a:bodyPr>
            <a:normAutofit fontScale="92500" lnSpcReduction="10000"/>
          </a:bodyPr>
          <a:lstStyle/>
          <a:p>
            <a:r>
              <a:rPr lang="en-US" dirty="0">
                <a:ln w="0"/>
                <a:effectLst>
                  <a:outerShdw blurRad="38100" dist="19050" dir="2700000" algn="tl" rotWithShape="0">
                    <a:schemeClr val="dk1">
                      <a:alpha val="40000"/>
                    </a:schemeClr>
                  </a:outerShdw>
                </a:effectLst>
              </a:rPr>
              <a:t>Negative-</a:t>
            </a:r>
          </a:p>
          <a:p>
            <a:r>
              <a:rPr lang="en-US" dirty="0"/>
              <a:t>Increases the frequency of a </a:t>
            </a:r>
            <a:r>
              <a:rPr lang="en-US" dirty="0" err="1"/>
              <a:t>behaviour</a:t>
            </a:r>
            <a:r>
              <a:rPr lang="en-US" dirty="0"/>
              <a:t> when removed.</a:t>
            </a:r>
          </a:p>
          <a:p>
            <a:r>
              <a:rPr lang="en-US" dirty="0"/>
              <a:t>Negative reinforcement decreases the likelihood of the </a:t>
            </a:r>
            <a:r>
              <a:rPr lang="en-US" dirty="0" err="1"/>
              <a:t>behaviour</a:t>
            </a:r>
            <a:r>
              <a:rPr lang="en-US" dirty="0"/>
              <a:t> being repeated.</a:t>
            </a:r>
          </a:p>
          <a:p>
            <a:r>
              <a:rPr lang="en-US" dirty="0"/>
              <a:t>Negative reinforcement involves the removal or avoidance of an unpleasant  stimulus following a </a:t>
            </a:r>
            <a:r>
              <a:rPr lang="en-US" dirty="0" err="1"/>
              <a:t>behaviour</a:t>
            </a:r>
            <a:r>
              <a:rPr lang="en-US" dirty="0"/>
              <a:t>. </a:t>
            </a:r>
          </a:p>
        </p:txBody>
      </p:sp>
      <p:sp>
        <p:nvSpPr>
          <p:cNvPr id="5" name="TextBox 4">
            <a:extLst>
              <a:ext uri="{FF2B5EF4-FFF2-40B4-BE49-F238E27FC236}">
                <a16:creationId xmlns:a16="http://schemas.microsoft.com/office/drawing/2014/main" id="{CAD560F8-13C3-1EA4-C20E-D23F3E89C65C}"/>
              </a:ext>
            </a:extLst>
          </p:cNvPr>
          <p:cNvSpPr txBox="1"/>
          <p:nvPr/>
        </p:nvSpPr>
        <p:spPr>
          <a:xfrm>
            <a:off x="9457127" y="6450837"/>
            <a:ext cx="1736373" cy="369332"/>
          </a:xfrm>
          <a:prstGeom prst="rect">
            <a:avLst/>
          </a:prstGeom>
          <a:noFill/>
        </p:spPr>
        <p:txBody>
          <a:bodyPr wrap="none" rtlCol="0">
            <a:spAutoFit/>
          </a:bodyPr>
          <a:lstStyle/>
          <a:p>
            <a:r>
              <a:rPr lang="en-US" dirty="0"/>
              <a:t>(McLeod,2025)</a:t>
            </a:r>
          </a:p>
        </p:txBody>
      </p:sp>
      <p:pic>
        <p:nvPicPr>
          <p:cNvPr id="1026" name="Picture 2" descr="negative reinforcement">
            <a:extLst>
              <a:ext uri="{FF2B5EF4-FFF2-40B4-BE49-F238E27FC236}">
                <a16:creationId xmlns:a16="http://schemas.microsoft.com/office/drawing/2014/main" id="{8C6C17F6-7628-D3DB-A058-A183EBA7C2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35" y="78074"/>
            <a:ext cx="3018974" cy="24151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54B355-F9E4-0432-8ED8-011B08201721}"/>
              </a:ext>
            </a:extLst>
          </p:cNvPr>
          <p:cNvSpPr txBox="1"/>
          <p:nvPr/>
        </p:nvSpPr>
        <p:spPr>
          <a:xfrm rot="10800000" flipV="1">
            <a:off x="284335" y="2529953"/>
            <a:ext cx="1678488" cy="215444"/>
          </a:xfrm>
          <a:prstGeom prst="rect">
            <a:avLst/>
          </a:prstGeom>
          <a:noFill/>
        </p:spPr>
        <p:txBody>
          <a:bodyPr wrap="square" rtlCol="0">
            <a:spAutoFit/>
          </a:bodyPr>
          <a:lstStyle/>
          <a:p>
            <a:r>
              <a:rPr lang="en-US" sz="800" dirty="0"/>
              <a:t>(Nickerson,2025)</a:t>
            </a:r>
          </a:p>
        </p:txBody>
      </p:sp>
      <p:sp>
        <p:nvSpPr>
          <p:cNvPr id="7" name="TextBox 6">
            <a:extLst>
              <a:ext uri="{FF2B5EF4-FFF2-40B4-BE49-F238E27FC236}">
                <a16:creationId xmlns:a16="http://schemas.microsoft.com/office/drawing/2014/main" id="{13096246-3E58-AFBF-7192-EB4E1FE26DBC}"/>
              </a:ext>
            </a:extLst>
          </p:cNvPr>
          <p:cNvSpPr txBox="1"/>
          <p:nvPr/>
        </p:nvSpPr>
        <p:spPr>
          <a:xfrm>
            <a:off x="3440967" y="305712"/>
            <a:ext cx="7956729" cy="1200329"/>
          </a:xfrm>
          <a:prstGeom prst="rect">
            <a:avLst/>
          </a:prstGeom>
          <a:noFill/>
        </p:spPr>
        <p:txBody>
          <a:bodyPr wrap="square" rtlCol="0">
            <a:spAutoFit/>
          </a:bodyPr>
          <a:lstStyle/>
          <a:p>
            <a:r>
              <a:rPr lang="en-US" b="1" u="sng" dirty="0"/>
              <a:t>What is operant conditioning? </a:t>
            </a:r>
            <a:r>
              <a:rPr lang="en-US" dirty="0"/>
              <a:t>Operant conditioning is a type of learning where </a:t>
            </a:r>
            <a:r>
              <a:rPr lang="en-US" dirty="0" err="1"/>
              <a:t>behaviour</a:t>
            </a:r>
            <a:r>
              <a:rPr lang="en-US" dirty="0"/>
              <a:t> is shaped by its consequences. When an action is followed by a reward, we’re more likely to repeat it; when its followed by a punishment, we tend to avoid it.</a:t>
            </a:r>
          </a:p>
        </p:txBody>
      </p:sp>
    </p:spTree>
    <p:extLst>
      <p:ext uri="{BB962C8B-B14F-4D97-AF65-F5344CB8AC3E}">
        <p14:creationId xmlns:p14="http://schemas.microsoft.com/office/powerpoint/2010/main" val="3636049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897FA-347F-9901-6744-7E6BF13D5F1F}"/>
              </a:ext>
            </a:extLst>
          </p:cNvPr>
          <p:cNvSpPr>
            <a:spLocks noGrp="1"/>
          </p:cNvSpPr>
          <p:nvPr>
            <p:ph type="title"/>
          </p:nvPr>
        </p:nvSpPr>
        <p:spPr/>
        <p:txBody>
          <a:bodyPr>
            <a:normAutofit fontScale="90000"/>
          </a:bodyPr>
          <a:lstStyle/>
          <a:p>
            <a:r>
              <a:rPr lang="en-US" dirty="0"/>
              <a:t>OPERANT CONDITIONING</a:t>
            </a:r>
            <a:br>
              <a:rPr lang="en-US" dirty="0"/>
            </a:br>
            <a:r>
              <a:rPr lang="en-US" dirty="0"/>
              <a:t>examples of how this can be used in a school environment-   </a:t>
            </a:r>
          </a:p>
        </p:txBody>
      </p:sp>
      <p:sp>
        <p:nvSpPr>
          <p:cNvPr id="3" name="Text Placeholder 2">
            <a:extLst>
              <a:ext uri="{FF2B5EF4-FFF2-40B4-BE49-F238E27FC236}">
                <a16:creationId xmlns:a16="http://schemas.microsoft.com/office/drawing/2014/main" id="{C5CAE245-2C90-C47A-BD9F-7D6F2307E787}"/>
              </a:ext>
            </a:extLst>
          </p:cNvPr>
          <p:cNvSpPr>
            <a:spLocks noGrp="1"/>
          </p:cNvSpPr>
          <p:nvPr>
            <p:ph type="body" idx="1"/>
          </p:nvPr>
        </p:nvSpPr>
        <p:spPr/>
        <p:txBody>
          <a:bodyPr/>
          <a:lstStyle/>
          <a:p>
            <a:r>
              <a:rPr lang="en-US" dirty="0"/>
              <a:t>POSTIVE/REWARD </a:t>
            </a:r>
          </a:p>
        </p:txBody>
      </p:sp>
      <p:sp>
        <p:nvSpPr>
          <p:cNvPr id="4" name="Content Placeholder 3">
            <a:extLst>
              <a:ext uri="{FF2B5EF4-FFF2-40B4-BE49-F238E27FC236}">
                <a16:creationId xmlns:a16="http://schemas.microsoft.com/office/drawing/2014/main" id="{0E92EC74-1669-E185-7F34-FC2ABC2A9493}"/>
              </a:ext>
            </a:extLst>
          </p:cNvPr>
          <p:cNvSpPr>
            <a:spLocks noGrp="1"/>
          </p:cNvSpPr>
          <p:nvPr>
            <p:ph sz="half" idx="2"/>
          </p:nvPr>
        </p:nvSpPr>
        <p:spPr/>
        <p:txBody>
          <a:bodyPr>
            <a:normAutofit fontScale="85000" lnSpcReduction="10000"/>
          </a:bodyPr>
          <a:lstStyle/>
          <a:p>
            <a:pPr marL="0" indent="0">
              <a:buNone/>
            </a:pPr>
            <a:r>
              <a:rPr lang="en-US" dirty="0"/>
              <a:t>In a year 1 setting an example of this could be many things ranging from sticker charts and many more. Today class Dojo is used this is an app where children have an avatar which can gain points from the teacher for a range of things such as good work or participation. Children enjoy gaining and seeing their points grow.</a:t>
            </a:r>
          </a:p>
        </p:txBody>
      </p:sp>
      <p:sp>
        <p:nvSpPr>
          <p:cNvPr id="5" name="Text Placeholder 4">
            <a:extLst>
              <a:ext uri="{FF2B5EF4-FFF2-40B4-BE49-F238E27FC236}">
                <a16:creationId xmlns:a16="http://schemas.microsoft.com/office/drawing/2014/main" id="{869E4C76-C5EF-2E21-650C-273F83E710A2}"/>
              </a:ext>
            </a:extLst>
          </p:cNvPr>
          <p:cNvSpPr>
            <a:spLocks noGrp="1"/>
          </p:cNvSpPr>
          <p:nvPr>
            <p:ph type="body" sz="quarter" idx="3"/>
          </p:nvPr>
        </p:nvSpPr>
        <p:spPr/>
        <p:txBody>
          <a:bodyPr/>
          <a:lstStyle/>
          <a:p>
            <a:endParaRPr lang="en-US" dirty="0"/>
          </a:p>
          <a:p>
            <a:endParaRPr lang="en-US" dirty="0"/>
          </a:p>
          <a:p>
            <a:r>
              <a:rPr lang="en-US" dirty="0"/>
              <a:t>NEGATIVE/PUNISHMENT </a:t>
            </a:r>
          </a:p>
        </p:txBody>
      </p:sp>
      <p:sp>
        <p:nvSpPr>
          <p:cNvPr id="6" name="Content Placeholder 5">
            <a:extLst>
              <a:ext uri="{FF2B5EF4-FFF2-40B4-BE49-F238E27FC236}">
                <a16:creationId xmlns:a16="http://schemas.microsoft.com/office/drawing/2014/main" id="{51B959DD-5198-3D60-741B-D52FF6E3D42F}"/>
              </a:ext>
            </a:extLst>
          </p:cNvPr>
          <p:cNvSpPr>
            <a:spLocks noGrp="1"/>
          </p:cNvSpPr>
          <p:nvPr>
            <p:ph sz="quarter" idx="4"/>
          </p:nvPr>
        </p:nvSpPr>
        <p:spPr>
          <a:xfrm>
            <a:off x="6666635" y="2851330"/>
            <a:ext cx="3899798" cy="4006669"/>
          </a:xfrm>
        </p:spPr>
        <p:txBody>
          <a:bodyPr>
            <a:noAutofit/>
          </a:bodyPr>
          <a:lstStyle/>
          <a:p>
            <a:pPr marL="0" indent="0">
              <a:buNone/>
            </a:pPr>
            <a:r>
              <a:rPr lang="en-US" sz="1800" dirty="0"/>
              <a:t>Class Dojo can also be used by taking points away for things including not completing a task or not listening during teaching time or disruptive </a:t>
            </a:r>
            <a:r>
              <a:rPr lang="en-US" sz="1800" dirty="0" err="1"/>
              <a:t>behaviour</a:t>
            </a:r>
            <a:r>
              <a:rPr lang="en-US" sz="1800" dirty="0"/>
              <a:t>. Children do not like to see the points they have gained being reduced </a:t>
            </a:r>
            <a:r>
              <a:rPr lang="en-US" sz="1800" dirty="0" err="1"/>
              <a:t>Althoug</a:t>
            </a:r>
            <a:r>
              <a:rPr lang="en-US" sz="1800" dirty="0"/>
              <a:t>, this app can be seen as controversial as some may not agree with using it in this way. </a:t>
            </a:r>
          </a:p>
        </p:txBody>
      </p:sp>
    </p:spTree>
    <p:extLst>
      <p:ext uri="{BB962C8B-B14F-4D97-AF65-F5344CB8AC3E}">
        <p14:creationId xmlns:p14="http://schemas.microsoft.com/office/powerpoint/2010/main" val="1890592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7" name="Picture 10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8" name="Picture 107">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9" name="Rectangle 108">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0" name="Rectangle 109">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1" name="Rectangle 110">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 name="Rectangle 111">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3" name="TextBox 112">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14" name="Rectangle 113">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5" name="Picture 114">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6" name="Rectangle 115">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7" name="Rectangle 116">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EAD0CF2-69BC-99BE-E35C-D874C030265B}"/>
              </a:ext>
            </a:extLst>
          </p:cNvPr>
          <p:cNvSpPr>
            <a:spLocks noGrp="1"/>
          </p:cNvSpPr>
          <p:nvPr>
            <p:ph type="title"/>
          </p:nvPr>
        </p:nvSpPr>
        <p:spPr>
          <a:xfrm>
            <a:off x="1759309" y="326017"/>
            <a:ext cx="7710140" cy="1077229"/>
          </a:xfrm>
        </p:spPr>
        <p:txBody>
          <a:bodyPr vert="horz" lIns="91440" tIns="45720" rIns="91440" bIns="45720" rtlCol="0" anchor="b">
            <a:normAutofit/>
          </a:bodyPr>
          <a:lstStyle/>
          <a:p>
            <a:r>
              <a:rPr lang="en-US" dirty="0"/>
              <a:t>How can Skinner’s theory help develop skills in an educational setting? </a:t>
            </a:r>
          </a:p>
        </p:txBody>
      </p:sp>
      <p:sp>
        <p:nvSpPr>
          <p:cNvPr id="118" name="Right Triangle 117">
            <a:extLst>
              <a:ext uri="{FF2B5EF4-FFF2-40B4-BE49-F238E27FC236}">
                <a16:creationId xmlns:a16="http://schemas.microsoft.com/office/drawing/2014/main" id="{16E2DAB7-48CB-400E-9ED2-FB1762BE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89439" y="326017"/>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0" name="TextBox 2">
            <a:extLst>
              <a:ext uri="{FF2B5EF4-FFF2-40B4-BE49-F238E27FC236}">
                <a16:creationId xmlns:a16="http://schemas.microsoft.com/office/drawing/2014/main" id="{571C84BC-B5B4-07F1-A82D-A37B8CE7FB18}"/>
              </a:ext>
            </a:extLst>
          </p:cNvPr>
          <p:cNvGraphicFramePr/>
          <p:nvPr>
            <p:extLst>
              <p:ext uri="{D42A27DB-BD31-4B8C-83A1-F6EECF244321}">
                <p14:modId xmlns:p14="http://schemas.microsoft.com/office/powerpoint/2010/main" val="3463044528"/>
              </p:ext>
            </p:extLst>
          </p:nvPr>
        </p:nvGraphicFramePr>
        <p:xfrm>
          <a:off x="1759308" y="1591733"/>
          <a:ext cx="7710141" cy="46848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45800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6" name="Picture 105">
            <a:extLst>
              <a:ext uri="{FF2B5EF4-FFF2-40B4-BE49-F238E27FC236}">
                <a16:creationId xmlns:a16="http://schemas.microsoft.com/office/drawing/2014/main" id="{45B6243D-1659-4D4B-806E-6EB5F798AB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8" name="Picture 107">
            <a:extLst>
              <a:ext uri="{FF2B5EF4-FFF2-40B4-BE49-F238E27FC236}">
                <a16:creationId xmlns:a16="http://schemas.microsoft.com/office/drawing/2014/main" id="{74FECEB1-EC11-4546-A647-2BC14FFC4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9" name="Rectangle 108">
            <a:extLst>
              <a:ext uri="{FF2B5EF4-FFF2-40B4-BE49-F238E27FC236}">
                <a16:creationId xmlns:a16="http://schemas.microsoft.com/office/drawing/2014/main" id="{B681A340-4E9C-4A53-8BF1-A9554FC8D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0" name="Rectangle 109">
            <a:extLst>
              <a:ext uri="{FF2B5EF4-FFF2-40B4-BE49-F238E27FC236}">
                <a16:creationId xmlns:a16="http://schemas.microsoft.com/office/drawing/2014/main" id="{F0AB25C7-C9A2-4029-B780-972A17ACB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1" name="Rectangle 110">
            <a:extLst>
              <a:ext uri="{FF2B5EF4-FFF2-40B4-BE49-F238E27FC236}">
                <a16:creationId xmlns:a16="http://schemas.microsoft.com/office/drawing/2014/main" id="{01519CBC-04B6-49F8-BE9C-C3FA496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 name="Rectangle 111">
            <a:extLst>
              <a:ext uri="{FF2B5EF4-FFF2-40B4-BE49-F238E27FC236}">
                <a16:creationId xmlns:a16="http://schemas.microsoft.com/office/drawing/2014/main" id="{F0D9536D-8205-4CE1-B98A-CE9695A7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3" name="TextBox 112">
            <a:extLst>
              <a:ext uri="{FF2B5EF4-FFF2-40B4-BE49-F238E27FC236}">
                <a16:creationId xmlns:a16="http://schemas.microsoft.com/office/drawing/2014/main" id="{E2872EB9-81ED-49FE-81A8-B2DE3B3CDDE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105" name="Rectangle 104">
            <a:extLst>
              <a:ext uri="{FF2B5EF4-FFF2-40B4-BE49-F238E27FC236}">
                <a16:creationId xmlns:a16="http://schemas.microsoft.com/office/drawing/2014/main" id="{B59CD79B-13FF-4DE6-AF06-77B560C628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 name="Picture 106">
            <a:extLst>
              <a:ext uri="{FF2B5EF4-FFF2-40B4-BE49-F238E27FC236}">
                <a16:creationId xmlns:a16="http://schemas.microsoft.com/office/drawing/2014/main" id="{402D77BF-B8EB-4AFE-AC21-08C836EF16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B147B4C2-9402-398F-E1C6-9261FB1A0B6E}"/>
              </a:ext>
            </a:extLst>
          </p:cNvPr>
          <p:cNvSpPr>
            <a:spLocks noGrp="1"/>
          </p:cNvSpPr>
          <p:nvPr>
            <p:ph type="title"/>
          </p:nvPr>
        </p:nvSpPr>
        <p:spPr>
          <a:xfrm>
            <a:off x="2611808" y="808056"/>
            <a:ext cx="7958331" cy="1077229"/>
          </a:xfrm>
        </p:spPr>
        <p:txBody>
          <a:bodyPr vert="horz" lIns="91440" tIns="45720" rIns="91440" bIns="45720" rtlCol="0" anchor="t">
            <a:normAutofit/>
          </a:bodyPr>
          <a:lstStyle/>
          <a:p>
            <a:pPr algn="l"/>
            <a:r>
              <a:rPr lang="en-US" dirty="0"/>
              <a:t>Benefits to child development-</a:t>
            </a:r>
          </a:p>
        </p:txBody>
      </p:sp>
      <p:graphicFrame>
        <p:nvGraphicFramePr>
          <p:cNvPr id="46" name="TextBox 3">
            <a:extLst>
              <a:ext uri="{FF2B5EF4-FFF2-40B4-BE49-F238E27FC236}">
                <a16:creationId xmlns:a16="http://schemas.microsoft.com/office/drawing/2014/main" id="{129F08C5-9D2D-C358-BC2E-010B89EF41BD}"/>
              </a:ext>
            </a:extLst>
          </p:cNvPr>
          <p:cNvGraphicFramePr/>
          <p:nvPr>
            <p:extLst>
              <p:ext uri="{D42A27DB-BD31-4B8C-83A1-F6EECF244321}">
                <p14:modId xmlns:p14="http://schemas.microsoft.com/office/powerpoint/2010/main" val="2328703741"/>
              </p:ext>
            </p:extLst>
          </p:nvPr>
        </p:nvGraphicFramePr>
        <p:xfrm>
          <a:off x="2611807" y="2367883"/>
          <a:ext cx="7915667" cy="33668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85981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30" name="Picture 102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32" name="Picture 103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34" name="Rectangle 103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6" name="Rectangle 103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8" name="Rectangle 103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40" name="Rectangle 103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42" name="TextBox 104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044" name="Rectangle 104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6" name="Picture 104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48" name="Picture 104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50" name="Rectangle 104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9961897-718C-EFFC-5216-E304B1156BEF}"/>
              </a:ext>
            </a:extLst>
          </p:cNvPr>
          <p:cNvSpPr>
            <a:spLocks noGrp="1"/>
          </p:cNvSpPr>
          <p:nvPr>
            <p:ph type="title"/>
          </p:nvPr>
        </p:nvSpPr>
        <p:spPr>
          <a:xfrm>
            <a:off x="1543918" y="295160"/>
            <a:ext cx="8608037" cy="1077229"/>
          </a:xfrm>
        </p:spPr>
        <p:txBody>
          <a:bodyPr vert="horz" lIns="91440" tIns="45720" rIns="91440" bIns="45720" rtlCol="0" anchor="t">
            <a:normAutofit/>
          </a:bodyPr>
          <a:lstStyle/>
          <a:p>
            <a:r>
              <a:rPr lang="en-US" sz="3400" dirty="0"/>
              <a:t>Classroom strategies</a:t>
            </a:r>
          </a:p>
        </p:txBody>
      </p:sp>
      <p:sp>
        <p:nvSpPr>
          <p:cNvPr id="4" name="Text Placeholder 3">
            <a:extLst>
              <a:ext uri="{FF2B5EF4-FFF2-40B4-BE49-F238E27FC236}">
                <a16:creationId xmlns:a16="http://schemas.microsoft.com/office/drawing/2014/main" id="{E9F26CC5-9E54-43AD-3606-207202BA72AC}"/>
              </a:ext>
            </a:extLst>
          </p:cNvPr>
          <p:cNvSpPr>
            <a:spLocks noGrp="1"/>
          </p:cNvSpPr>
          <p:nvPr>
            <p:ph type="body" sz="half" idx="2"/>
          </p:nvPr>
        </p:nvSpPr>
        <p:spPr>
          <a:xfrm>
            <a:off x="1104528" y="1372389"/>
            <a:ext cx="6185620" cy="4615052"/>
          </a:xfrm>
        </p:spPr>
        <p:txBody>
          <a:bodyPr vert="horz" lIns="91440" tIns="45720" rIns="91440" bIns="45720" rtlCol="0" anchor="ctr">
            <a:noAutofit/>
          </a:bodyPr>
          <a:lstStyle/>
          <a:p>
            <a:pPr>
              <a:buFont typeface="Wingdings" panose="05000000000000000000" pitchFamily="2" charset="2"/>
              <a:buChar char="§"/>
            </a:pPr>
            <a:r>
              <a:rPr lang="en-US" sz="1800" dirty="0"/>
              <a:t>Prompting and fading: educators can use prompts to guide students towards the correct response. All students become proficient, prompts are gradually reduced, allowing them to respond independently. </a:t>
            </a:r>
          </a:p>
          <a:p>
            <a:pPr>
              <a:buFont typeface="Wingdings" panose="05000000000000000000" pitchFamily="2" charset="2"/>
              <a:buChar char="§"/>
            </a:pPr>
            <a:r>
              <a:rPr lang="en-US" sz="1800" dirty="0"/>
              <a:t>Task analysis: tasks can be broken down into smaller, manageable steps. By teaching one step at a time and gradually building on the skills, students can achieve success more easily.(NU Editorial Team,2023)</a:t>
            </a:r>
          </a:p>
          <a:p>
            <a:pPr>
              <a:buFont typeface="Wingdings" panose="05000000000000000000" pitchFamily="2" charset="2"/>
              <a:buChar char="§"/>
            </a:pPr>
            <a:r>
              <a:rPr lang="en-US" sz="1800" dirty="0"/>
              <a:t>Immediate feedback: in </a:t>
            </a:r>
            <a:r>
              <a:rPr lang="en-US" sz="1800" dirty="0" err="1"/>
              <a:t>behaviourism</a:t>
            </a:r>
            <a:r>
              <a:rPr lang="en-US" sz="1800" dirty="0"/>
              <a:t>, feedback plays a crucial role. Learners receive immediate and frequent feedback, reinforcing correct </a:t>
            </a:r>
            <a:r>
              <a:rPr lang="en-US" sz="1800" dirty="0" err="1"/>
              <a:t>behaviours</a:t>
            </a:r>
            <a:r>
              <a:rPr lang="en-US" sz="1800" dirty="0"/>
              <a:t> and guiding them from incorrect response. This iterative feedback loops aids in solidifying learning outcomes. (Mangtani,2023).</a:t>
            </a:r>
          </a:p>
        </p:txBody>
      </p:sp>
      <p:pic>
        <p:nvPicPr>
          <p:cNvPr id="1025" name="Picture 1" descr="classical conditioning theory">
            <a:extLst>
              <a:ext uri="{FF2B5EF4-FFF2-40B4-BE49-F238E27FC236}">
                <a16:creationId xmlns:a16="http://schemas.microsoft.com/office/drawing/2014/main" id="{7455CDA7-E224-AEB9-0D39-DB79A41AAF47}"/>
              </a:ext>
            </a:extLst>
          </p:cNvPr>
          <p:cNvPicPr>
            <a:picLocks noGrp="1" noChangeAspect="1" noChangeArrowheads="1"/>
          </p:cNvPicPr>
          <p:nvPr>
            <p:ph type="pic" idx="1"/>
          </p:nvPr>
        </p:nvPicPr>
        <p:blipFill>
          <a:blip r:embed="rId5">
            <a:extLst>
              <a:ext uri="{28A0092B-C50C-407E-A947-70E740481C1C}">
                <a14:useLocalDpi xmlns:a14="http://schemas.microsoft.com/office/drawing/2010/main" val="0"/>
              </a:ext>
            </a:extLst>
          </a:blip>
          <a:srcRect l="6278" r="11939" b="-2"/>
          <a:stretch>
            <a:fillRect/>
          </a:stretch>
        </p:blipFill>
        <p:spPr bwMode="auto">
          <a:xfrm>
            <a:off x="7142403" y="1805563"/>
            <a:ext cx="3972987" cy="2781244"/>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1056" name="Rectangle 105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F1DBF6-72D4-1A8E-59C4-936990B6D4C3}"/>
              </a:ext>
            </a:extLst>
          </p:cNvPr>
          <p:cNvSpPr txBox="1"/>
          <p:nvPr/>
        </p:nvSpPr>
        <p:spPr>
          <a:xfrm>
            <a:off x="9784383" y="4586807"/>
            <a:ext cx="1415772" cy="369332"/>
          </a:xfrm>
          <a:prstGeom prst="rect">
            <a:avLst/>
          </a:prstGeom>
          <a:noFill/>
        </p:spPr>
        <p:txBody>
          <a:bodyPr wrap="none" rtlCol="0">
            <a:spAutoFit/>
          </a:bodyPr>
          <a:lstStyle/>
          <a:p>
            <a:r>
              <a:rPr lang="en-US" dirty="0"/>
              <a:t>(Main,2022)</a:t>
            </a:r>
          </a:p>
        </p:txBody>
      </p:sp>
    </p:spTree>
    <p:extLst>
      <p:ext uri="{BB962C8B-B14F-4D97-AF65-F5344CB8AC3E}">
        <p14:creationId xmlns:p14="http://schemas.microsoft.com/office/powerpoint/2010/main" val="3039865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45B6243D-1659-4D4B-806E-6EB5F798AB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42">
            <a:extLst>
              <a:ext uri="{FF2B5EF4-FFF2-40B4-BE49-F238E27FC236}">
                <a16:creationId xmlns:a16="http://schemas.microsoft.com/office/drawing/2014/main" id="{74FECEB1-EC11-4546-A647-2BC14FFC4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B681A340-4E9C-4A53-8BF1-A9554FC8D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7" name="Rectangle 46">
            <a:extLst>
              <a:ext uri="{FF2B5EF4-FFF2-40B4-BE49-F238E27FC236}">
                <a16:creationId xmlns:a16="http://schemas.microsoft.com/office/drawing/2014/main" id="{F0AB25C7-C9A2-4029-B780-972A17ACB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9" name="Rectangle 48">
            <a:extLst>
              <a:ext uri="{FF2B5EF4-FFF2-40B4-BE49-F238E27FC236}">
                <a16:creationId xmlns:a16="http://schemas.microsoft.com/office/drawing/2014/main" id="{01519CBC-04B6-49F8-BE9C-C3FA496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 name="Rectangle 50">
            <a:extLst>
              <a:ext uri="{FF2B5EF4-FFF2-40B4-BE49-F238E27FC236}">
                <a16:creationId xmlns:a16="http://schemas.microsoft.com/office/drawing/2014/main" id="{F0D9536D-8205-4CE1-B98A-CE9695A7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3" name="TextBox 52">
            <a:extLst>
              <a:ext uri="{FF2B5EF4-FFF2-40B4-BE49-F238E27FC236}">
                <a16:creationId xmlns:a16="http://schemas.microsoft.com/office/drawing/2014/main" id="{E2872EB9-81ED-49FE-81A8-B2DE3B3CDDE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55" name="Rectangle 54">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9" name="Rectangle 58">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7D023-EBB6-E61A-AC9F-FF9CBFD5909F}"/>
              </a:ext>
            </a:extLst>
          </p:cNvPr>
          <p:cNvSpPr>
            <a:spLocks noGrp="1"/>
          </p:cNvSpPr>
          <p:nvPr>
            <p:ph type="title"/>
          </p:nvPr>
        </p:nvSpPr>
        <p:spPr>
          <a:xfrm>
            <a:off x="1808936" y="2811270"/>
            <a:ext cx="3473753" cy="1770045"/>
          </a:xfrm>
        </p:spPr>
        <p:txBody>
          <a:bodyPr vert="horz" lIns="91440" tIns="45720" rIns="91440" bIns="45720" rtlCol="0" anchor="t">
            <a:normAutofit/>
          </a:bodyPr>
          <a:lstStyle/>
          <a:p>
            <a:pPr algn="l"/>
            <a:r>
              <a:rPr lang="en-US" sz="2900"/>
              <a:t>Negative reinforcement. How it can be used-</a:t>
            </a:r>
          </a:p>
        </p:txBody>
      </p:sp>
      <p:graphicFrame>
        <p:nvGraphicFramePr>
          <p:cNvPr id="37" name="TextBox 3">
            <a:extLst>
              <a:ext uri="{FF2B5EF4-FFF2-40B4-BE49-F238E27FC236}">
                <a16:creationId xmlns:a16="http://schemas.microsoft.com/office/drawing/2014/main" id="{86C5D3E5-8141-5D87-98F3-6CAC7EE5B01E}"/>
              </a:ext>
            </a:extLst>
          </p:cNvPr>
          <p:cNvGraphicFramePr/>
          <p:nvPr>
            <p:extLst>
              <p:ext uri="{D42A27DB-BD31-4B8C-83A1-F6EECF244321}">
                <p14:modId xmlns:p14="http://schemas.microsoft.com/office/powerpoint/2010/main" val="269537659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49432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39" name="Picture 33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41" name="Picture 34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43" name="Rectangle 34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5" name="Rectangle 34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7" name="Rectangle 34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9" name="Rectangle 34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51" name="TextBox 35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353" name="Rectangle 352">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5" name="Rectangle 354">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7" name="Picture 356">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BCB9C06-E71A-9ADE-1839-59874DAC6B04}"/>
              </a:ext>
            </a:extLst>
          </p:cNvPr>
          <p:cNvSpPr>
            <a:spLocks noGrp="1"/>
          </p:cNvSpPr>
          <p:nvPr>
            <p:ph type="title"/>
          </p:nvPr>
        </p:nvSpPr>
        <p:spPr>
          <a:xfrm>
            <a:off x="2611808" y="808056"/>
            <a:ext cx="7958331" cy="1077229"/>
          </a:xfrm>
        </p:spPr>
        <p:txBody>
          <a:bodyPr vert="horz" lIns="91440" tIns="45720" rIns="91440" bIns="45720" rtlCol="0" anchor="t">
            <a:normAutofit/>
          </a:bodyPr>
          <a:lstStyle/>
          <a:p>
            <a:pPr algn="l"/>
            <a:r>
              <a:rPr lang="en-US"/>
              <a:t>Welsh government handbook-</a:t>
            </a:r>
          </a:p>
        </p:txBody>
      </p:sp>
      <p:sp>
        <p:nvSpPr>
          <p:cNvPr id="359" name="Rectangle 358">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1" name="Rectangle 360">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090FA3E6-907A-2B5B-780D-DD4D4F5E6E8D}"/>
              </a:ext>
            </a:extLst>
          </p:cNvPr>
          <p:cNvGraphicFramePr/>
          <p:nvPr>
            <p:extLst>
              <p:ext uri="{D42A27DB-BD31-4B8C-83A1-F6EECF244321}">
                <p14:modId xmlns:p14="http://schemas.microsoft.com/office/powerpoint/2010/main" val="1570628406"/>
              </p:ext>
            </p:extLst>
          </p:nvPr>
        </p:nvGraphicFramePr>
        <p:xfrm>
          <a:off x="2610579" y="2052116"/>
          <a:ext cx="7959560" cy="39978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578898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TextBox 21">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70DE9-EB28-F203-D3D4-2A711FD60FE7}"/>
              </a:ext>
            </a:extLst>
          </p:cNvPr>
          <p:cNvSpPr>
            <a:spLocks noGrp="1"/>
          </p:cNvSpPr>
          <p:nvPr>
            <p:ph type="title"/>
          </p:nvPr>
        </p:nvSpPr>
        <p:spPr>
          <a:xfrm>
            <a:off x="1969804" y="808056"/>
            <a:ext cx="3317492" cy="1077229"/>
          </a:xfrm>
        </p:spPr>
        <p:txBody>
          <a:bodyPr vert="horz" lIns="91440" tIns="45720" rIns="91440" bIns="45720" rtlCol="0" anchor="t">
            <a:normAutofit/>
          </a:bodyPr>
          <a:lstStyle/>
          <a:p>
            <a:pPr algn="l"/>
            <a:r>
              <a:rPr lang="en-US" dirty="0"/>
              <a:t>Conclusion.</a:t>
            </a:r>
            <a:endParaRPr lang="en-US"/>
          </a:p>
        </p:txBody>
      </p:sp>
      <p:sp>
        <p:nvSpPr>
          <p:cNvPr id="3" name="TextBox 2">
            <a:extLst>
              <a:ext uri="{FF2B5EF4-FFF2-40B4-BE49-F238E27FC236}">
                <a16:creationId xmlns:a16="http://schemas.microsoft.com/office/drawing/2014/main" id="{EBCEE6CC-62A2-F049-F01B-CB8007A6FC64}"/>
              </a:ext>
            </a:extLst>
          </p:cNvPr>
          <p:cNvSpPr txBox="1"/>
          <p:nvPr/>
        </p:nvSpPr>
        <p:spPr>
          <a:xfrm>
            <a:off x="1969803" y="2052116"/>
            <a:ext cx="3317493" cy="3997828"/>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sz="1100" dirty="0"/>
              <a:t>In conclusion I believe that skinners operant conditioning can play a vital role in year 1 and overall education. Structured and planned methods of reinforcement can benefit children greatly. All educators should learn the correct way to put this into their practice. All rewards, praise and encouragement will allow children to strive for the best throughout the rest of their education  This will boost  their confidence, self-esteem and motivate  them to do all aspects of life to the best of their ability. It has proven effective in fostering motivation in young children. Skinners theory gives a valuable insight for educators in classroom management and many strategies that can help implement this. </a:t>
            </a:r>
          </a:p>
          <a:p>
            <a:pPr defTabSz="914400">
              <a:lnSpc>
                <a:spcPct val="110000"/>
              </a:lnSpc>
              <a:spcAft>
                <a:spcPts val="600"/>
              </a:spcAft>
              <a:buClr>
                <a:schemeClr val="accent6"/>
              </a:buClr>
              <a:buSzPct val="90000"/>
              <a:buFont typeface="Wingdings" panose="05000000000000000000" pitchFamily="2" charset="2"/>
              <a:buChar char="§"/>
            </a:pPr>
            <a:endParaRPr lang="en-US" sz="1100" dirty="0"/>
          </a:p>
          <a:p>
            <a:pPr defTabSz="914400">
              <a:lnSpc>
                <a:spcPct val="110000"/>
              </a:lnSpc>
              <a:spcAft>
                <a:spcPts val="600"/>
              </a:spcAft>
              <a:buClr>
                <a:schemeClr val="accent6"/>
              </a:buClr>
              <a:buSzPct val="90000"/>
              <a:buFont typeface="Wingdings" panose="05000000000000000000" pitchFamily="2" charset="2"/>
              <a:buChar char="§"/>
            </a:pPr>
            <a:r>
              <a:rPr lang="en-US" sz="1100" dirty="0"/>
              <a:t>Do you believe that Skinners operant conditioning theory can support effective teaching and learning?</a:t>
            </a:r>
          </a:p>
        </p:txBody>
      </p:sp>
      <p:pic>
        <p:nvPicPr>
          <p:cNvPr id="7" name="Graphic 6" descr="Teacher">
            <a:extLst>
              <a:ext uri="{FF2B5EF4-FFF2-40B4-BE49-F238E27FC236}">
                <a16:creationId xmlns:a16="http://schemas.microsoft.com/office/drawing/2014/main" id="{1E136FEE-4FE5-54D9-BA3E-7BB0990E2E7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4766" y="1103522"/>
            <a:ext cx="4651619" cy="465161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743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A64D-7C50-5849-5344-AAA0B171C965}"/>
              </a:ext>
            </a:extLst>
          </p:cNvPr>
          <p:cNvSpPr>
            <a:spLocks noGrp="1"/>
          </p:cNvSpPr>
          <p:nvPr>
            <p:ph type="title"/>
          </p:nvPr>
        </p:nvSpPr>
        <p:spPr>
          <a:xfrm>
            <a:off x="3137900" y="25048"/>
            <a:ext cx="7958331" cy="1077229"/>
          </a:xfrm>
        </p:spPr>
        <p:txBody>
          <a:bodyPr/>
          <a:lstStyle/>
          <a:p>
            <a:r>
              <a:rPr lang="en-US" sz="2800" dirty="0" err="1"/>
              <a:t>Referance</a:t>
            </a:r>
            <a:r>
              <a:rPr lang="en-US" sz="2800" dirty="0"/>
              <a:t> list</a:t>
            </a:r>
            <a:r>
              <a:rPr lang="en-US" dirty="0"/>
              <a:t>.</a:t>
            </a:r>
          </a:p>
        </p:txBody>
      </p:sp>
      <p:sp>
        <p:nvSpPr>
          <p:cNvPr id="3" name="TextBox 2">
            <a:extLst>
              <a:ext uri="{FF2B5EF4-FFF2-40B4-BE49-F238E27FC236}">
                <a16:creationId xmlns:a16="http://schemas.microsoft.com/office/drawing/2014/main" id="{B7F47555-C39C-BC2E-AFF4-5FD987AD70E9}"/>
              </a:ext>
            </a:extLst>
          </p:cNvPr>
          <p:cNvSpPr txBox="1"/>
          <p:nvPr/>
        </p:nvSpPr>
        <p:spPr>
          <a:xfrm>
            <a:off x="1095769" y="187887"/>
            <a:ext cx="9224682" cy="7048083"/>
          </a:xfrm>
          <a:prstGeom prst="rect">
            <a:avLst/>
          </a:prstGeom>
          <a:noFill/>
        </p:spPr>
        <p:txBody>
          <a:bodyPr wrap="square" rtlCol="0">
            <a:spAutoFit/>
          </a:bodyPr>
          <a:lstStyle/>
          <a:p>
            <a:r>
              <a:rPr lang="en-US" sz="1600" dirty="0" err="1"/>
              <a:t>AppliedBehaviourAnalysis</a:t>
            </a:r>
            <a:r>
              <a:rPr lang="en-US" sz="1600" dirty="0"/>
              <a:t> (2025) Who was BF Skinner? Available at: </a:t>
            </a:r>
            <a:r>
              <a:rPr lang="en-US" sz="1600" dirty="0">
                <a:hlinkClick r:id="rId2"/>
              </a:rPr>
              <a:t>https://www.appliedbehaviouranalysis</a:t>
            </a:r>
            <a:r>
              <a:rPr lang="en-US" sz="1600" dirty="0"/>
              <a:t> (accessed:25 November)</a:t>
            </a:r>
          </a:p>
          <a:p>
            <a:endParaRPr lang="en-US" sz="1600" dirty="0"/>
          </a:p>
          <a:p>
            <a:r>
              <a:rPr lang="en-US" sz="1600" dirty="0" err="1"/>
              <a:t>Careleaening</a:t>
            </a:r>
            <a:r>
              <a:rPr lang="en-US" sz="1600" dirty="0"/>
              <a:t> (2025) what is operant conditioning in early years? available at: </a:t>
            </a:r>
            <a:r>
              <a:rPr lang="en-US" sz="1600" dirty="0">
                <a:hlinkClick r:id="rId3"/>
              </a:rPr>
              <a:t>https://carelearning.org.uk</a:t>
            </a:r>
            <a:r>
              <a:rPr lang="en-US" sz="1600" dirty="0"/>
              <a:t> (accessed:25 November)</a:t>
            </a:r>
          </a:p>
          <a:p>
            <a:endParaRPr lang="en-US" sz="1600" dirty="0"/>
          </a:p>
          <a:p>
            <a:r>
              <a:rPr lang="en-US" sz="1600" dirty="0"/>
              <a:t>Hall (2025) B.F. Skinner (1904-1990) advocacy of behaviorism and its application to psychology and life operant conditioning and the law of effect. Available at: </a:t>
            </a:r>
            <a:r>
              <a:rPr lang="en-US" sz="1600" dirty="0" err="1"/>
              <a:t>https:psychology.fas.havard.edu</a:t>
            </a:r>
            <a:endParaRPr lang="en-US" sz="1600" dirty="0"/>
          </a:p>
          <a:p>
            <a:endParaRPr lang="en-US" sz="1600" dirty="0"/>
          </a:p>
          <a:p>
            <a:r>
              <a:rPr lang="en-US" sz="1600" dirty="0"/>
              <a:t>Indeed editorial team (2025) classical vs. operant conditioning: differences and benefits .available at </a:t>
            </a:r>
            <a:r>
              <a:rPr lang="en-US" sz="1600" dirty="0">
                <a:hlinkClick r:id="rId4"/>
              </a:rPr>
              <a:t>https://uk.indded.com</a:t>
            </a:r>
            <a:r>
              <a:rPr lang="en-US" sz="1600" dirty="0"/>
              <a:t> (accessed:25 </a:t>
            </a:r>
            <a:r>
              <a:rPr lang="en-US" sz="1600" dirty="0" err="1"/>
              <a:t>novemeber</a:t>
            </a:r>
            <a:r>
              <a:rPr lang="en-US" sz="1600" dirty="0"/>
              <a:t>) </a:t>
            </a:r>
          </a:p>
          <a:p>
            <a:endParaRPr lang="en-US" sz="1600" dirty="0"/>
          </a:p>
          <a:p>
            <a:r>
              <a:rPr lang="en-US" sz="1600" dirty="0" err="1"/>
              <a:t>Mangtani</a:t>
            </a:r>
            <a:r>
              <a:rPr lang="en-US" sz="1600" dirty="0"/>
              <a:t> (2025) instructional strategies  to implement operant conditioning. Available at: </a:t>
            </a:r>
            <a:r>
              <a:rPr lang="en-US" sz="1600" dirty="0">
                <a:hlinkClick r:id="rId5"/>
              </a:rPr>
              <a:t>https://elearningindustry.com</a:t>
            </a:r>
            <a:r>
              <a:rPr lang="en-US" sz="1600" dirty="0"/>
              <a:t> </a:t>
            </a:r>
          </a:p>
          <a:p>
            <a:endParaRPr lang="en-US" sz="1600" dirty="0"/>
          </a:p>
          <a:p>
            <a:r>
              <a:rPr lang="en-US" sz="1600" dirty="0"/>
              <a:t>McLeod (2025) operant conditioning: what it is, how it works, and examples. Available at: </a:t>
            </a:r>
            <a:r>
              <a:rPr lang="en-US" sz="1600" dirty="0">
                <a:hlinkClick r:id="rId6"/>
              </a:rPr>
              <a:t>https://simplypsychology.com</a:t>
            </a:r>
            <a:r>
              <a:rPr lang="en-US" sz="1600" dirty="0"/>
              <a:t> </a:t>
            </a:r>
          </a:p>
          <a:p>
            <a:endParaRPr lang="en-US" sz="1600" dirty="0"/>
          </a:p>
          <a:p>
            <a:r>
              <a:rPr lang="en-US" sz="1600" dirty="0"/>
              <a:t>Nickerson (2025) negative reinforcement. Available at: </a:t>
            </a:r>
            <a:r>
              <a:rPr lang="en-US" sz="1600" dirty="0">
                <a:hlinkClick r:id="rId7"/>
              </a:rPr>
              <a:t>https://www.simplypsychology.org</a:t>
            </a:r>
            <a:r>
              <a:rPr lang="en-US" sz="1600" dirty="0"/>
              <a:t> </a:t>
            </a:r>
          </a:p>
          <a:p>
            <a:endParaRPr lang="en-US" sz="1600" dirty="0"/>
          </a:p>
          <a:p>
            <a:r>
              <a:rPr lang="en-US" sz="1600" dirty="0"/>
              <a:t>NU Editorial Team (2023) </a:t>
            </a:r>
            <a:r>
              <a:rPr lang="en-US" sz="1600" dirty="0" err="1"/>
              <a:t>behaviourism</a:t>
            </a:r>
            <a:r>
              <a:rPr lang="en-US" sz="1600" dirty="0"/>
              <a:t> in education: what is </a:t>
            </a:r>
            <a:r>
              <a:rPr lang="en-US" sz="1600" dirty="0" err="1"/>
              <a:t>behavioural</a:t>
            </a:r>
            <a:r>
              <a:rPr lang="en-US" sz="1600" dirty="0"/>
              <a:t> learning theory? Available at </a:t>
            </a:r>
            <a:r>
              <a:rPr lang="en-US" sz="1600" dirty="0">
                <a:hlinkClick r:id="rId8"/>
              </a:rPr>
              <a:t>https://www.nu.edu/blog|behaviourism-in-education</a:t>
            </a:r>
            <a:r>
              <a:rPr lang="en-US" sz="1600" dirty="0"/>
              <a:t> </a:t>
            </a:r>
          </a:p>
          <a:p>
            <a:endParaRPr lang="en-US" sz="1600" dirty="0"/>
          </a:p>
          <a:p>
            <a:r>
              <a:rPr lang="en-US" sz="1600" dirty="0"/>
              <a:t>Welsh government ((2012) practical approaches to </a:t>
            </a:r>
            <a:r>
              <a:rPr lang="en-US" sz="1600" dirty="0" err="1"/>
              <a:t>behaviour</a:t>
            </a:r>
            <a:r>
              <a:rPr lang="en-US" sz="1600" dirty="0"/>
              <a:t> management in the classroom a handbook for classroom teachers in primary school. Available at: </a:t>
            </a:r>
            <a:r>
              <a:rPr lang="en-US" sz="1600" dirty="0">
                <a:hlinkClick r:id="rId9"/>
              </a:rPr>
              <a:t>https://www.gov.wales|school-behaviour-and-disapline</a:t>
            </a:r>
            <a:r>
              <a:rPr lang="en-US" sz="1600" dirty="0"/>
              <a:t> (accessed: 26 November) </a:t>
            </a:r>
          </a:p>
          <a:p>
            <a:endParaRPr lang="en-US" dirty="0"/>
          </a:p>
          <a:p>
            <a:endParaRPr lang="en-US" dirty="0"/>
          </a:p>
        </p:txBody>
      </p:sp>
      <p:sp>
        <p:nvSpPr>
          <p:cNvPr id="5" name="TextBox 4">
            <a:extLst>
              <a:ext uri="{FF2B5EF4-FFF2-40B4-BE49-F238E27FC236}">
                <a16:creationId xmlns:a16="http://schemas.microsoft.com/office/drawing/2014/main" id="{657C41E7-3686-BCD3-B1D2-FD1A8590699F}"/>
              </a:ext>
            </a:extLst>
          </p:cNvPr>
          <p:cNvSpPr txBox="1"/>
          <p:nvPr/>
        </p:nvSpPr>
        <p:spPr>
          <a:xfrm>
            <a:off x="5845786" y="2661761"/>
            <a:ext cx="6104964" cy="369332"/>
          </a:xfrm>
          <a:prstGeom prst="rect">
            <a:avLst/>
          </a:prstGeom>
          <a:noFill/>
        </p:spPr>
        <p:txBody>
          <a:bodyPr wrap="square">
            <a:spAutoFit/>
          </a:bodyPr>
          <a:lstStyle/>
          <a:p>
            <a:r>
              <a:rPr lang="en-US" sz="1800" dirty="0"/>
              <a:t> </a:t>
            </a:r>
            <a:endParaRPr lang="en-US" dirty="0"/>
          </a:p>
        </p:txBody>
      </p:sp>
    </p:spTree>
    <p:extLst>
      <p:ext uri="{BB962C8B-B14F-4D97-AF65-F5344CB8AC3E}">
        <p14:creationId xmlns:p14="http://schemas.microsoft.com/office/powerpoint/2010/main" val="13153861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6791</TotalTime>
  <Words>1671</Words>
  <Application>Microsoft Macintosh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MS Shell Dlg 2</vt:lpstr>
      <vt:lpstr>Wingdings</vt:lpstr>
      <vt:lpstr>Wingdings 3</vt:lpstr>
      <vt:lpstr>Madison</vt:lpstr>
      <vt:lpstr>B.F. Skinner. How his theory can support effective teaching and learning. </vt:lpstr>
      <vt:lpstr>Who is Skinner and what is his theory?</vt:lpstr>
      <vt:lpstr>What is positive and negative reinforcement?</vt:lpstr>
      <vt:lpstr>OPERANT CONDITIONING examples of how this can be used in a school environment-   </vt:lpstr>
      <vt:lpstr>How can Skinner’s theory help develop skills in an educational setting? </vt:lpstr>
      <vt:lpstr>Benefits to child development-</vt:lpstr>
      <vt:lpstr>Classroom strategies</vt:lpstr>
      <vt:lpstr>Negative reinforcement. How it can be used-</vt:lpstr>
      <vt:lpstr>Welsh government handbook-</vt:lpstr>
      <vt:lpstr>Conclusion.</vt:lpstr>
      <vt:lpstr>Referance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Nia Carty (2300705)</dc:creator>
  <cp:lastModifiedBy>Nia Carty (2300705)</cp:lastModifiedBy>
  <cp:revision>1</cp:revision>
  <dcterms:created xsi:type="dcterms:W3CDTF">2025-11-22T19:52:41Z</dcterms:created>
  <dcterms:modified xsi:type="dcterms:W3CDTF">2025-11-28T22:39:54Z</dcterms:modified>
</cp:coreProperties>
</file>