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4.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64"/>
  </p:notesMasterIdLst>
  <p:sldIdLst>
    <p:sldId id="257" r:id="rId19"/>
    <p:sldId id="618" r:id="rId20"/>
    <p:sldId id="1203" r:id="rId21"/>
    <p:sldId id="1506" r:id="rId22"/>
    <p:sldId id="1507" r:id="rId23"/>
    <p:sldId id="1580" r:id="rId24"/>
    <p:sldId id="1563" r:id="rId25"/>
    <p:sldId id="694" r:id="rId26"/>
    <p:sldId id="695" r:id="rId27"/>
    <p:sldId id="696" r:id="rId28"/>
    <p:sldId id="1581" r:id="rId29"/>
    <p:sldId id="1565" r:id="rId30"/>
    <p:sldId id="1492" r:id="rId31"/>
    <p:sldId id="1582" r:id="rId32"/>
    <p:sldId id="701" r:id="rId33"/>
    <p:sldId id="714" r:id="rId34"/>
    <p:sldId id="1572" r:id="rId35"/>
    <p:sldId id="260" r:id="rId36"/>
    <p:sldId id="1573" r:id="rId37"/>
    <p:sldId id="1493" r:id="rId38"/>
    <p:sldId id="261" r:id="rId39"/>
    <p:sldId id="1571" r:id="rId40"/>
    <p:sldId id="1486" r:id="rId41"/>
    <p:sldId id="1210" r:id="rId42"/>
    <p:sldId id="1583" r:id="rId43"/>
    <p:sldId id="1574" r:id="rId44"/>
    <p:sldId id="1584" r:id="rId45"/>
    <p:sldId id="436" r:id="rId46"/>
    <p:sldId id="1564" r:id="rId47"/>
    <p:sldId id="1585" r:id="rId48"/>
    <p:sldId id="1575" r:id="rId49"/>
    <p:sldId id="1577" r:id="rId50"/>
    <p:sldId id="1578" r:id="rId51"/>
    <p:sldId id="1586" r:id="rId52"/>
    <p:sldId id="1566" r:id="rId53"/>
    <p:sldId id="1587" r:id="rId54"/>
    <p:sldId id="1567" r:id="rId55"/>
    <p:sldId id="1588" r:id="rId56"/>
    <p:sldId id="355" r:id="rId57"/>
    <p:sldId id="1568" r:id="rId58"/>
    <p:sldId id="1569" r:id="rId59"/>
    <p:sldId id="1533" r:id="rId60"/>
    <p:sldId id="1561" r:id="rId61"/>
    <p:sldId id="1465" r:id="rId62"/>
    <p:sldId id="1462" r:id="rId6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FF90DA-4841-4436-9F28-56BFE235CF45}" v="932" dt="2025-05-08T18:32:28.4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95" autoAdjust="0"/>
    <p:restoredTop sz="88575" autoAdjust="0"/>
  </p:normalViewPr>
  <p:slideViewPr>
    <p:cSldViewPr snapToGrid="0" snapToObjects="1">
      <p:cViewPr>
        <p:scale>
          <a:sx n="61" d="100"/>
          <a:sy n="61" d="100"/>
        </p:scale>
        <p:origin x="994" y="12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8.xml"/><Relationship Id="rId21" Type="http://schemas.openxmlformats.org/officeDocument/2006/relationships/slide" Target="slides/slide3.xml"/><Relationship Id="rId42" Type="http://schemas.openxmlformats.org/officeDocument/2006/relationships/slide" Target="slides/slide24.xml"/><Relationship Id="rId47" Type="http://schemas.openxmlformats.org/officeDocument/2006/relationships/slide" Target="slides/slide29.xml"/><Relationship Id="rId63" Type="http://schemas.openxmlformats.org/officeDocument/2006/relationships/slide" Target="slides/slide45.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slide" Target="slides/slide40.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43.xml"/><Relationship Id="rId19" Type="http://schemas.openxmlformats.org/officeDocument/2006/relationships/slide" Target="slides/slide1.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slide" Target="slides/slide38.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slide" Target="slides/slide41.xml"/><Relationship Id="rId67" Type="http://schemas.openxmlformats.org/officeDocument/2006/relationships/theme" Target="theme/theme1.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slide" Target="slides/slide36.xml"/><Relationship Id="rId62" Type="http://schemas.openxmlformats.org/officeDocument/2006/relationships/slide" Target="slides/slide44.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10" Type="http://schemas.openxmlformats.org/officeDocument/2006/relationships/slideMaster" Target="slideMasters/slideMaster7.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slide" Target="slides/slide42.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1.xml"/><Relationship Id="rId34" Type="http://schemas.openxmlformats.org/officeDocument/2006/relationships/slide" Target="slides/slide16.xml"/><Relationship Id="rId50" Type="http://schemas.openxmlformats.org/officeDocument/2006/relationships/slide" Target="slides/slide32.xml"/><Relationship Id="rId55"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E8E810F0-44FA-48CC-84E2-03736A913548}"/>
    <pc:docChg chg="undo redo custSel addSld delSld modSld sldOrd">
      <pc:chgData name="Neil Dyer" userId="f48cccbf-306c-476d-ac12-27135fb93a1f" providerId="ADAL" clId="{E8E810F0-44FA-48CC-84E2-03736A913548}" dt="2025-05-03T22:25:10.658" v="3939" actId="47"/>
      <pc:docMkLst>
        <pc:docMk/>
      </pc:docMkLst>
      <pc:sldChg chg="modSp mod">
        <pc:chgData name="Neil Dyer" userId="f48cccbf-306c-476d-ac12-27135fb93a1f" providerId="ADAL" clId="{E8E810F0-44FA-48CC-84E2-03736A913548}" dt="2025-05-01T21:01:43.347" v="2" actId="20577"/>
        <pc:sldMkLst>
          <pc:docMk/>
          <pc:sldMk cId="1370600217" sldId="257"/>
        </pc:sldMkLst>
        <pc:spChg chg="mod">
          <ac:chgData name="Neil Dyer" userId="f48cccbf-306c-476d-ac12-27135fb93a1f" providerId="ADAL" clId="{E8E810F0-44FA-48CC-84E2-03736A913548}" dt="2025-05-01T21:01:43.347" v="2" actId="20577"/>
          <ac:spMkLst>
            <pc:docMk/>
            <pc:sldMk cId="1370600217" sldId="257"/>
            <ac:spMk id="2" creationId="{A6E9004F-BFD6-4ADC-A0B5-89A9E2C7C48E}"/>
          </ac:spMkLst>
        </pc:spChg>
      </pc:sldChg>
      <pc:sldChg chg="addSp delSp modSp add del mod">
        <pc:chgData name="Neil Dyer" userId="f48cccbf-306c-476d-ac12-27135fb93a1f" providerId="ADAL" clId="{E8E810F0-44FA-48CC-84E2-03736A913548}" dt="2025-05-03T20:09:01.269" v="1990" actId="2696"/>
        <pc:sldMkLst>
          <pc:docMk/>
          <pc:sldMk cId="0" sldId="258"/>
        </pc:sldMkLst>
      </pc:sldChg>
      <pc:sldChg chg="add ord">
        <pc:chgData name="Neil Dyer" userId="f48cccbf-306c-476d-ac12-27135fb93a1f" providerId="ADAL" clId="{E8E810F0-44FA-48CC-84E2-03736A913548}" dt="2025-05-03T20:11:25.576" v="2006"/>
        <pc:sldMkLst>
          <pc:docMk/>
          <pc:sldMk cId="3736689993" sldId="258"/>
        </pc:sldMkLst>
      </pc:sldChg>
      <pc:sldChg chg="addSp delSp modSp add del mod modClrScheme chgLayout">
        <pc:chgData name="Neil Dyer" userId="f48cccbf-306c-476d-ac12-27135fb93a1f" providerId="ADAL" clId="{E8E810F0-44FA-48CC-84E2-03736A913548}" dt="2025-05-03T20:09:01.269" v="1990" actId="2696"/>
        <pc:sldMkLst>
          <pc:docMk/>
          <pc:sldMk cId="0" sldId="259"/>
        </pc:sldMkLst>
      </pc:sldChg>
      <pc:sldChg chg="add">
        <pc:chgData name="Neil Dyer" userId="f48cccbf-306c-476d-ac12-27135fb93a1f" providerId="ADAL" clId="{E8E810F0-44FA-48CC-84E2-03736A913548}" dt="2025-05-03T20:09:07.385" v="1991"/>
        <pc:sldMkLst>
          <pc:docMk/>
          <pc:sldMk cId="2287297250" sldId="259"/>
        </pc:sldMkLst>
      </pc:sldChg>
      <pc:sldChg chg="modSp add del mod">
        <pc:chgData name="Neil Dyer" userId="f48cccbf-306c-476d-ac12-27135fb93a1f" providerId="ADAL" clId="{E8E810F0-44FA-48CC-84E2-03736A913548}" dt="2025-05-03T20:05:20.146" v="1989" actId="47"/>
        <pc:sldMkLst>
          <pc:docMk/>
          <pc:sldMk cId="0" sldId="260"/>
        </pc:sldMkLst>
      </pc:sldChg>
      <pc:sldChg chg="addSp modSp add del mod">
        <pc:chgData name="Neil Dyer" userId="f48cccbf-306c-476d-ac12-27135fb93a1f" providerId="ADAL" clId="{E8E810F0-44FA-48CC-84E2-03736A913548}" dt="2025-05-03T20:25:53.976" v="2422" actId="47"/>
        <pc:sldMkLst>
          <pc:docMk/>
          <pc:sldMk cId="0" sldId="261"/>
        </pc:sldMkLst>
      </pc:sldChg>
      <pc:sldChg chg="add del">
        <pc:chgData name="Neil Dyer" userId="f48cccbf-306c-476d-ac12-27135fb93a1f" providerId="ADAL" clId="{E8E810F0-44FA-48CC-84E2-03736A913548}" dt="2025-05-01T21:02:23.514" v="5" actId="47"/>
        <pc:sldMkLst>
          <pc:docMk/>
          <pc:sldMk cId="1868542845" sldId="261"/>
        </pc:sldMkLst>
      </pc:sldChg>
      <pc:sldChg chg="modSp add mod">
        <pc:chgData name="Neil Dyer" userId="f48cccbf-306c-476d-ac12-27135fb93a1f" providerId="ADAL" clId="{E8E810F0-44FA-48CC-84E2-03736A913548}" dt="2025-05-03T20:46:52.116" v="2843" actId="113"/>
        <pc:sldMkLst>
          <pc:docMk/>
          <pc:sldMk cId="0" sldId="262"/>
        </pc:sldMkLst>
      </pc:sldChg>
      <pc:sldChg chg="addSp delSp modSp add mod modAnim">
        <pc:chgData name="Neil Dyer" userId="f48cccbf-306c-476d-ac12-27135fb93a1f" providerId="ADAL" clId="{E8E810F0-44FA-48CC-84E2-03736A913548}" dt="2025-05-03T20:32:16.622" v="2749" actId="1076"/>
        <pc:sldMkLst>
          <pc:docMk/>
          <pc:sldMk cId="0" sldId="263"/>
        </pc:sldMkLst>
      </pc:sldChg>
      <pc:sldChg chg="addSp delSp modSp add mod ord">
        <pc:chgData name="Neil Dyer" userId="f48cccbf-306c-476d-ac12-27135fb93a1f" providerId="ADAL" clId="{E8E810F0-44FA-48CC-84E2-03736A913548}" dt="2025-05-03T20:54:17.727" v="2956" actId="1035"/>
        <pc:sldMkLst>
          <pc:docMk/>
          <pc:sldMk cId="0" sldId="264"/>
        </pc:sldMkLst>
      </pc:sldChg>
      <pc:sldChg chg="addSp delSp modSp add mod">
        <pc:chgData name="Neil Dyer" userId="f48cccbf-306c-476d-ac12-27135fb93a1f" providerId="ADAL" clId="{E8E810F0-44FA-48CC-84E2-03736A913548}" dt="2025-05-03T21:40:03.471" v="3474" actId="948"/>
        <pc:sldMkLst>
          <pc:docMk/>
          <pc:sldMk cId="0" sldId="265"/>
        </pc:sldMkLst>
      </pc:sldChg>
      <pc:sldChg chg="add del">
        <pc:chgData name="Neil Dyer" userId="f48cccbf-306c-476d-ac12-27135fb93a1f" providerId="ADAL" clId="{E8E810F0-44FA-48CC-84E2-03736A913548}" dt="2025-05-03T20:09:55.300" v="1992" actId="2696"/>
        <pc:sldMkLst>
          <pc:docMk/>
          <pc:sldMk cId="0" sldId="266"/>
        </pc:sldMkLst>
      </pc:sldChg>
      <pc:sldChg chg="addSp modSp add mod ord modClrScheme chgLayout">
        <pc:chgData name="Neil Dyer" userId="f48cccbf-306c-476d-ac12-27135fb93a1f" providerId="ADAL" clId="{E8E810F0-44FA-48CC-84E2-03736A913548}" dt="2025-05-03T20:21:10.314" v="2265" actId="1035"/>
        <pc:sldMkLst>
          <pc:docMk/>
          <pc:sldMk cId="75299810" sldId="266"/>
        </pc:sldMkLst>
      </pc:sldChg>
      <pc:sldChg chg="addSp delSp modSp add mod">
        <pc:chgData name="Neil Dyer" userId="f48cccbf-306c-476d-ac12-27135fb93a1f" providerId="ADAL" clId="{E8E810F0-44FA-48CC-84E2-03736A913548}" dt="2025-05-03T22:24:53.695" v="3938"/>
        <pc:sldMkLst>
          <pc:docMk/>
          <pc:sldMk cId="0" sldId="267"/>
        </pc:sldMkLst>
      </pc:sldChg>
      <pc:sldChg chg="add">
        <pc:chgData name="Neil Dyer" userId="f48cccbf-306c-476d-ac12-27135fb93a1f" providerId="ADAL" clId="{E8E810F0-44FA-48CC-84E2-03736A913548}" dt="2025-05-02T20:04:34.643" v="1127"/>
        <pc:sldMkLst>
          <pc:docMk/>
          <pc:sldMk cId="0" sldId="268"/>
        </pc:sldMkLst>
      </pc:sldChg>
      <pc:sldChg chg="add del">
        <pc:chgData name="Neil Dyer" userId="f48cccbf-306c-476d-ac12-27135fb93a1f" providerId="ADAL" clId="{E8E810F0-44FA-48CC-84E2-03736A913548}" dt="2025-05-03T22:25:10.658" v="3939" actId="47"/>
        <pc:sldMkLst>
          <pc:docMk/>
          <pc:sldMk cId="0" sldId="269"/>
        </pc:sldMkLst>
      </pc:sldChg>
      <pc:sldChg chg="add del">
        <pc:chgData name="Neil Dyer" userId="f48cccbf-306c-476d-ac12-27135fb93a1f" providerId="ADAL" clId="{E8E810F0-44FA-48CC-84E2-03736A913548}" dt="2025-05-01T21:02:23.514" v="5" actId="47"/>
        <pc:sldMkLst>
          <pc:docMk/>
          <pc:sldMk cId="2505130229" sldId="269"/>
        </pc:sldMkLst>
      </pc:sldChg>
      <pc:sldChg chg="add del">
        <pc:chgData name="Neil Dyer" userId="f48cccbf-306c-476d-ac12-27135fb93a1f" providerId="ADAL" clId="{E8E810F0-44FA-48CC-84E2-03736A913548}" dt="2025-05-01T21:02:23.514" v="5" actId="47"/>
        <pc:sldMkLst>
          <pc:docMk/>
          <pc:sldMk cId="2023297997" sldId="366"/>
        </pc:sldMkLst>
      </pc:sldChg>
      <pc:sldChg chg="add del">
        <pc:chgData name="Neil Dyer" userId="f48cccbf-306c-476d-ac12-27135fb93a1f" providerId="ADAL" clId="{E8E810F0-44FA-48CC-84E2-03736A913548}" dt="2025-05-01T21:02:23.514" v="5" actId="47"/>
        <pc:sldMkLst>
          <pc:docMk/>
          <pc:sldMk cId="1435855162" sldId="368"/>
        </pc:sldMkLst>
      </pc:sldChg>
      <pc:sldChg chg="add del">
        <pc:chgData name="Neil Dyer" userId="f48cccbf-306c-476d-ac12-27135fb93a1f" providerId="ADAL" clId="{E8E810F0-44FA-48CC-84E2-03736A913548}" dt="2025-05-01T21:02:23.514" v="5" actId="47"/>
        <pc:sldMkLst>
          <pc:docMk/>
          <pc:sldMk cId="2174553817" sldId="369"/>
        </pc:sldMkLst>
      </pc:sldChg>
      <pc:sldChg chg="add del">
        <pc:chgData name="Neil Dyer" userId="f48cccbf-306c-476d-ac12-27135fb93a1f" providerId="ADAL" clId="{E8E810F0-44FA-48CC-84E2-03736A913548}" dt="2025-05-01T21:02:23.514" v="5" actId="47"/>
        <pc:sldMkLst>
          <pc:docMk/>
          <pc:sldMk cId="3425468884" sldId="370"/>
        </pc:sldMkLst>
      </pc:sldChg>
      <pc:sldChg chg="add del">
        <pc:chgData name="Neil Dyer" userId="f48cccbf-306c-476d-ac12-27135fb93a1f" providerId="ADAL" clId="{E8E810F0-44FA-48CC-84E2-03736A913548}" dt="2025-05-01T21:02:23.514" v="5" actId="47"/>
        <pc:sldMkLst>
          <pc:docMk/>
          <pc:sldMk cId="323411490" sldId="371"/>
        </pc:sldMkLst>
      </pc:sldChg>
      <pc:sldChg chg="add del">
        <pc:chgData name="Neil Dyer" userId="f48cccbf-306c-476d-ac12-27135fb93a1f" providerId="ADAL" clId="{E8E810F0-44FA-48CC-84E2-03736A913548}" dt="2025-05-01T21:02:23.514" v="5" actId="47"/>
        <pc:sldMkLst>
          <pc:docMk/>
          <pc:sldMk cId="1994640358" sldId="372"/>
        </pc:sldMkLst>
      </pc:sldChg>
      <pc:sldChg chg="add del">
        <pc:chgData name="Neil Dyer" userId="f48cccbf-306c-476d-ac12-27135fb93a1f" providerId="ADAL" clId="{E8E810F0-44FA-48CC-84E2-03736A913548}" dt="2025-05-01T21:02:23.514" v="5" actId="47"/>
        <pc:sldMkLst>
          <pc:docMk/>
          <pc:sldMk cId="1064623583" sldId="373"/>
        </pc:sldMkLst>
      </pc:sldChg>
      <pc:sldChg chg="add del">
        <pc:chgData name="Neil Dyer" userId="f48cccbf-306c-476d-ac12-27135fb93a1f" providerId="ADAL" clId="{E8E810F0-44FA-48CC-84E2-03736A913548}" dt="2025-05-01T21:02:23.514" v="5" actId="47"/>
        <pc:sldMkLst>
          <pc:docMk/>
          <pc:sldMk cId="2655563953" sldId="377"/>
        </pc:sldMkLst>
      </pc:sldChg>
      <pc:sldChg chg="add del">
        <pc:chgData name="Neil Dyer" userId="f48cccbf-306c-476d-ac12-27135fb93a1f" providerId="ADAL" clId="{E8E810F0-44FA-48CC-84E2-03736A913548}" dt="2025-05-01T21:02:23.514" v="5" actId="47"/>
        <pc:sldMkLst>
          <pc:docMk/>
          <pc:sldMk cId="4193253640" sldId="379"/>
        </pc:sldMkLst>
      </pc:sldChg>
      <pc:sldChg chg="add del">
        <pc:chgData name="Neil Dyer" userId="f48cccbf-306c-476d-ac12-27135fb93a1f" providerId="ADAL" clId="{E8E810F0-44FA-48CC-84E2-03736A913548}" dt="2025-05-01T21:02:23.514" v="5" actId="47"/>
        <pc:sldMkLst>
          <pc:docMk/>
          <pc:sldMk cId="3976743134" sldId="383"/>
        </pc:sldMkLst>
      </pc:sldChg>
      <pc:sldChg chg="add del">
        <pc:chgData name="Neil Dyer" userId="f48cccbf-306c-476d-ac12-27135fb93a1f" providerId="ADAL" clId="{E8E810F0-44FA-48CC-84E2-03736A913548}" dt="2025-05-01T21:02:23.514" v="5" actId="47"/>
        <pc:sldMkLst>
          <pc:docMk/>
          <pc:sldMk cId="2461479609" sldId="387"/>
        </pc:sldMkLst>
      </pc:sldChg>
      <pc:sldChg chg="add del">
        <pc:chgData name="Neil Dyer" userId="f48cccbf-306c-476d-ac12-27135fb93a1f" providerId="ADAL" clId="{E8E810F0-44FA-48CC-84E2-03736A913548}" dt="2025-05-01T21:02:23.514" v="5" actId="47"/>
        <pc:sldMkLst>
          <pc:docMk/>
          <pc:sldMk cId="2177345594" sldId="388"/>
        </pc:sldMkLst>
      </pc:sldChg>
      <pc:sldChg chg="add del">
        <pc:chgData name="Neil Dyer" userId="f48cccbf-306c-476d-ac12-27135fb93a1f" providerId="ADAL" clId="{E8E810F0-44FA-48CC-84E2-03736A913548}" dt="2025-05-01T21:02:23.514" v="5" actId="47"/>
        <pc:sldMkLst>
          <pc:docMk/>
          <pc:sldMk cId="2502053346" sldId="389"/>
        </pc:sldMkLst>
      </pc:sldChg>
      <pc:sldChg chg="add del">
        <pc:chgData name="Neil Dyer" userId="f48cccbf-306c-476d-ac12-27135fb93a1f" providerId="ADAL" clId="{E8E810F0-44FA-48CC-84E2-03736A913548}" dt="2025-05-01T21:02:23.514" v="5" actId="47"/>
        <pc:sldMkLst>
          <pc:docMk/>
          <pc:sldMk cId="2997699216" sldId="390"/>
        </pc:sldMkLst>
      </pc:sldChg>
      <pc:sldChg chg="add del">
        <pc:chgData name="Neil Dyer" userId="f48cccbf-306c-476d-ac12-27135fb93a1f" providerId="ADAL" clId="{E8E810F0-44FA-48CC-84E2-03736A913548}" dt="2025-05-01T21:02:23.514" v="5" actId="47"/>
        <pc:sldMkLst>
          <pc:docMk/>
          <pc:sldMk cId="2571545561" sldId="392"/>
        </pc:sldMkLst>
      </pc:sldChg>
      <pc:sldChg chg="add del">
        <pc:chgData name="Neil Dyer" userId="f48cccbf-306c-476d-ac12-27135fb93a1f" providerId="ADAL" clId="{E8E810F0-44FA-48CC-84E2-03736A913548}" dt="2025-05-01T21:02:23.514" v="5" actId="47"/>
        <pc:sldMkLst>
          <pc:docMk/>
          <pc:sldMk cId="2676948279" sldId="394"/>
        </pc:sldMkLst>
      </pc:sldChg>
      <pc:sldChg chg="add del">
        <pc:chgData name="Neil Dyer" userId="f48cccbf-306c-476d-ac12-27135fb93a1f" providerId="ADAL" clId="{E8E810F0-44FA-48CC-84E2-03736A913548}" dt="2025-05-01T21:02:23.514" v="5" actId="47"/>
        <pc:sldMkLst>
          <pc:docMk/>
          <pc:sldMk cId="3885975019" sldId="402"/>
        </pc:sldMkLst>
      </pc:sldChg>
      <pc:sldChg chg="add del">
        <pc:chgData name="Neil Dyer" userId="f48cccbf-306c-476d-ac12-27135fb93a1f" providerId="ADAL" clId="{E8E810F0-44FA-48CC-84E2-03736A913548}" dt="2025-05-01T21:02:23.514" v="5" actId="47"/>
        <pc:sldMkLst>
          <pc:docMk/>
          <pc:sldMk cId="2808516956" sldId="404"/>
        </pc:sldMkLst>
      </pc:sldChg>
      <pc:sldChg chg="add del">
        <pc:chgData name="Neil Dyer" userId="f48cccbf-306c-476d-ac12-27135fb93a1f" providerId="ADAL" clId="{E8E810F0-44FA-48CC-84E2-03736A913548}" dt="2025-05-01T21:02:23.514" v="5" actId="47"/>
        <pc:sldMkLst>
          <pc:docMk/>
          <pc:sldMk cId="4004544447" sldId="406"/>
        </pc:sldMkLst>
      </pc:sldChg>
      <pc:sldChg chg="add del">
        <pc:chgData name="Neil Dyer" userId="f48cccbf-306c-476d-ac12-27135fb93a1f" providerId="ADAL" clId="{E8E810F0-44FA-48CC-84E2-03736A913548}" dt="2025-05-01T21:02:23.514" v="5" actId="47"/>
        <pc:sldMkLst>
          <pc:docMk/>
          <pc:sldMk cId="2232459584" sldId="410"/>
        </pc:sldMkLst>
      </pc:sldChg>
      <pc:sldChg chg="add del">
        <pc:chgData name="Neil Dyer" userId="f48cccbf-306c-476d-ac12-27135fb93a1f" providerId="ADAL" clId="{E8E810F0-44FA-48CC-84E2-03736A913548}" dt="2025-05-01T21:02:23.514" v="5" actId="47"/>
        <pc:sldMkLst>
          <pc:docMk/>
          <pc:sldMk cId="148442779" sldId="413"/>
        </pc:sldMkLst>
      </pc:sldChg>
      <pc:sldChg chg="add del">
        <pc:chgData name="Neil Dyer" userId="f48cccbf-306c-476d-ac12-27135fb93a1f" providerId="ADAL" clId="{E8E810F0-44FA-48CC-84E2-03736A913548}" dt="2025-05-02T20:09:33.356" v="1150" actId="2696"/>
        <pc:sldMkLst>
          <pc:docMk/>
          <pc:sldMk cId="4043562178" sldId="701"/>
        </pc:sldMkLst>
      </pc:sldChg>
      <pc:sldChg chg="add del">
        <pc:chgData name="Neil Dyer" userId="f48cccbf-306c-476d-ac12-27135fb93a1f" providerId="ADAL" clId="{E8E810F0-44FA-48CC-84E2-03736A913548}" dt="2025-05-02T20:09:33.356" v="1150" actId="2696"/>
        <pc:sldMkLst>
          <pc:docMk/>
          <pc:sldMk cId="2921366328" sldId="713"/>
        </pc:sldMkLst>
      </pc:sldChg>
      <pc:sldChg chg="add del">
        <pc:chgData name="Neil Dyer" userId="f48cccbf-306c-476d-ac12-27135fb93a1f" providerId="ADAL" clId="{E8E810F0-44FA-48CC-84E2-03736A913548}" dt="2025-05-02T20:09:33.356" v="1150" actId="2696"/>
        <pc:sldMkLst>
          <pc:docMk/>
          <pc:sldMk cId="3994499152" sldId="714"/>
        </pc:sldMkLst>
      </pc:sldChg>
      <pc:sldChg chg="add del">
        <pc:chgData name="Neil Dyer" userId="f48cccbf-306c-476d-ac12-27135fb93a1f" providerId="ADAL" clId="{E8E810F0-44FA-48CC-84E2-03736A913548}" dt="2025-05-02T20:09:33.356" v="1150" actId="2696"/>
        <pc:sldMkLst>
          <pc:docMk/>
          <pc:sldMk cId="3685215062" sldId="715"/>
        </pc:sldMkLst>
      </pc:sldChg>
      <pc:sldChg chg="add del">
        <pc:chgData name="Neil Dyer" userId="f48cccbf-306c-476d-ac12-27135fb93a1f" providerId="ADAL" clId="{E8E810F0-44FA-48CC-84E2-03736A913548}" dt="2025-05-02T20:09:33.356" v="1150" actId="2696"/>
        <pc:sldMkLst>
          <pc:docMk/>
          <pc:sldMk cId="3510106185" sldId="716"/>
        </pc:sldMkLst>
      </pc:sldChg>
      <pc:sldChg chg="modSp add del mod">
        <pc:chgData name="Neil Dyer" userId="f48cccbf-306c-476d-ac12-27135fb93a1f" providerId="ADAL" clId="{E8E810F0-44FA-48CC-84E2-03736A913548}" dt="2025-05-03T19:49:19.675" v="1393" actId="1035"/>
        <pc:sldMkLst>
          <pc:docMk/>
          <pc:sldMk cId="799133928" sldId="1203"/>
        </pc:sldMkLst>
        <pc:spChg chg="mod">
          <ac:chgData name="Neil Dyer" userId="f48cccbf-306c-476d-ac12-27135fb93a1f" providerId="ADAL" clId="{E8E810F0-44FA-48CC-84E2-03736A913548}" dt="2025-05-03T19:49:19.675" v="1393" actId="1035"/>
          <ac:spMkLst>
            <pc:docMk/>
            <pc:sldMk cId="799133928" sldId="1203"/>
            <ac:spMk id="2" creationId="{D0770D87-9513-295D-2099-6B02FE6DF8EA}"/>
          </ac:spMkLst>
        </pc:spChg>
      </pc:sldChg>
      <pc:sldChg chg="add">
        <pc:chgData name="Neil Dyer" userId="f48cccbf-306c-476d-ac12-27135fb93a1f" providerId="ADAL" clId="{E8E810F0-44FA-48CC-84E2-03736A913548}" dt="2025-05-03T20:10:30.996" v="1994"/>
        <pc:sldMkLst>
          <pc:docMk/>
          <pc:sldMk cId="1686949443" sldId="1210"/>
        </pc:sldMkLst>
      </pc:sldChg>
      <pc:sldChg chg="add del">
        <pc:chgData name="Neil Dyer" userId="f48cccbf-306c-476d-ac12-27135fb93a1f" providerId="ADAL" clId="{E8E810F0-44FA-48CC-84E2-03736A913548}" dt="2025-05-02T21:01:05.394" v="1366" actId="47"/>
        <pc:sldMkLst>
          <pc:docMk/>
          <pc:sldMk cId="114927457" sldId="1460"/>
        </pc:sldMkLst>
      </pc:sldChg>
      <pc:sldChg chg="modSp add del mod">
        <pc:chgData name="Neil Dyer" userId="f48cccbf-306c-476d-ac12-27135fb93a1f" providerId="ADAL" clId="{E8E810F0-44FA-48CC-84E2-03736A913548}" dt="2025-05-02T21:01:16.083" v="1384" actId="20577"/>
        <pc:sldMkLst>
          <pc:docMk/>
          <pc:sldMk cId="1765579024" sldId="1462"/>
        </pc:sldMkLst>
      </pc:sldChg>
      <pc:sldChg chg="addSp delSp modSp add del mod">
        <pc:chgData name="Neil Dyer" userId="f48cccbf-306c-476d-ac12-27135fb93a1f" providerId="ADAL" clId="{E8E810F0-44FA-48CC-84E2-03736A913548}" dt="2025-05-02T19:59:40.478" v="1101" actId="47"/>
        <pc:sldMkLst>
          <pc:docMk/>
          <pc:sldMk cId="4157210152" sldId="1463"/>
        </pc:sldMkLst>
      </pc:sldChg>
      <pc:sldChg chg="add del">
        <pc:chgData name="Neil Dyer" userId="f48cccbf-306c-476d-ac12-27135fb93a1f" providerId="ADAL" clId="{E8E810F0-44FA-48CC-84E2-03736A913548}" dt="2025-05-02T21:01:22.052" v="1385" actId="47"/>
        <pc:sldMkLst>
          <pc:docMk/>
          <pc:sldMk cId="3564660497" sldId="1464"/>
        </pc:sldMkLst>
      </pc:sldChg>
      <pc:sldChg chg="add del">
        <pc:chgData name="Neil Dyer" userId="f48cccbf-306c-476d-ac12-27135fb93a1f" providerId="ADAL" clId="{E8E810F0-44FA-48CC-84E2-03736A913548}" dt="2025-05-01T21:02:12.005" v="4" actId="47"/>
        <pc:sldMkLst>
          <pc:docMk/>
          <pc:sldMk cId="2368310263" sldId="1465"/>
        </pc:sldMkLst>
      </pc:sldChg>
      <pc:sldChg chg="add del">
        <pc:chgData name="Neil Dyer" userId="f48cccbf-306c-476d-ac12-27135fb93a1f" providerId="ADAL" clId="{E8E810F0-44FA-48CC-84E2-03736A913548}" dt="2025-05-03T20:19:44.563" v="2231" actId="47"/>
        <pc:sldMkLst>
          <pc:docMk/>
          <pc:sldMk cId="489561127" sldId="1466"/>
        </pc:sldMkLst>
      </pc:sldChg>
      <pc:sldChg chg="addSp modSp add del mod ord setBg">
        <pc:chgData name="Neil Dyer" userId="f48cccbf-306c-476d-ac12-27135fb93a1f" providerId="ADAL" clId="{E8E810F0-44FA-48CC-84E2-03736A913548}" dt="2025-05-03T20:09:55.300" v="1992" actId="2696"/>
        <pc:sldMkLst>
          <pc:docMk/>
          <pc:sldMk cId="1283030551" sldId="1466"/>
        </pc:sldMkLst>
      </pc:sldChg>
      <pc:sldChg chg="delSp add del setBg delDesignElem">
        <pc:chgData name="Neil Dyer" userId="f48cccbf-306c-476d-ac12-27135fb93a1f" providerId="ADAL" clId="{E8E810F0-44FA-48CC-84E2-03736A913548}" dt="2025-05-01T21:03:33.280" v="94" actId="47"/>
        <pc:sldMkLst>
          <pc:docMk/>
          <pc:sldMk cId="4257055478" sldId="1466"/>
        </pc:sldMkLst>
      </pc:sldChg>
      <pc:sldChg chg="delSp add del setBg delDesignElem">
        <pc:chgData name="Neil Dyer" userId="f48cccbf-306c-476d-ac12-27135fb93a1f" providerId="ADAL" clId="{E8E810F0-44FA-48CC-84E2-03736A913548}" dt="2025-05-01T21:03:33.280" v="94" actId="47"/>
        <pc:sldMkLst>
          <pc:docMk/>
          <pc:sldMk cId="897700031" sldId="1467"/>
        </pc:sldMkLst>
      </pc:sldChg>
      <pc:sldChg chg="addSp modSp add del mod ord setBg">
        <pc:chgData name="Neil Dyer" userId="f48cccbf-306c-476d-ac12-27135fb93a1f" providerId="ADAL" clId="{E8E810F0-44FA-48CC-84E2-03736A913548}" dt="2025-05-03T20:09:55.300" v="1992" actId="2696"/>
        <pc:sldMkLst>
          <pc:docMk/>
          <pc:sldMk cId="2292495650" sldId="1467"/>
        </pc:sldMkLst>
      </pc:sldChg>
      <pc:sldChg chg="add">
        <pc:chgData name="Neil Dyer" userId="f48cccbf-306c-476d-ac12-27135fb93a1f" providerId="ADAL" clId="{E8E810F0-44FA-48CC-84E2-03736A913548}" dt="2025-05-03T20:10:08.306" v="1993"/>
        <pc:sldMkLst>
          <pc:docMk/>
          <pc:sldMk cId="4236303589" sldId="1467"/>
        </pc:sldMkLst>
      </pc:sldChg>
      <pc:sldChg chg="addSp modSp add del mod setBg">
        <pc:chgData name="Neil Dyer" userId="f48cccbf-306c-476d-ac12-27135fb93a1f" providerId="ADAL" clId="{E8E810F0-44FA-48CC-84E2-03736A913548}" dt="2025-05-02T19:55:53.259" v="909" actId="47"/>
        <pc:sldMkLst>
          <pc:docMk/>
          <pc:sldMk cId="633936307" sldId="1468"/>
        </pc:sldMkLst>
      </pc:sldChg>
      <pc:sldChg chg="delSp add del setBg delDesignElem">
        <pc:chgData name="Neil Dyer" userId="f48cccbf-306c-476d-ac12-27135fb93a1f" providerId="ADAL" clId="{E8E810F0-44FA-48CC-84E2-03736A913548}" dt="2025-05-01T21:03:33.280" v="94" actId="47"/>
        <pc:sldMkLst>
          <pc:docMk/>
          <pc:sldMk cId="3524950764" sldId="1468"/>
        </pc:sldMkLst>
      </pc:sldChg>
      <pc:sldChg chg="delSp add del setBg delDesignElem">
        <pc:chgData name="Neil Dyer" userId="f48cccbf-306c-476d-ac12-27135fb93a1f" providerId="ADAL" clId="{E8E810F0-44FA-48CC-84E2-03736A913548}" dt="2025-05-01T21:03:33.280" v="94" actId="47"/>
        <pc:sldMkLst>
          <pc:docMk/>
          <pc:sldMk cId="253188662" sldId="1469"/>
        </pc:sldMkLst>
      </pc:sldChg>
      <pc:sldChg chg="addSp modSp add del mod setBg">
        <pc:chgData name="Neil Dyer" userId="f48cccbf-306c-476d-ac12-27135fb93a1f" providerId="ADAL" clId="{E8E810F0-44FA-48CC-84E2-03736A913548}" dt="2025-05-02T19:55:53.259" v="909" actId="47"/>
        <pc:sldMkLst>
          <pc:docMk/>
          <pc:sldMk cId="3009853793" sldId="1469"/>
        </pc:sldMkLst>
      </pc:sldChg>
      <pc:sldChg chg="addSp modSp add del mod setBg">
        <pc:chgData name="Neil Dyer" userId="f48cccbf-306c-476d-ac12-27135fb93a1f" providerId="ADAL" clId="{E8E810F0-44FA-48CC-84E2-03736A913548}" dt="2025-05-02T19:55:53.259" v="909" actId="47"/>
        <pc:sldMkLst>
          <pc:docMk/>
          <pc:sldMk cId="203618154" sldId="1470"/>
        </pc:sldMkLst>
      </pc:sldChg>
      <pc:sldChg chg="delSp add del setBg delDesignElem">
        <pc:chgData name="Neil Dyer" userId="f48cccbf-306c-476d-ac12-27135fb93a1f" providerId="ADAL" clId="{E8E810F0-44FA-48CC-84E2-03736A913548}" dt="2025-05-01T21:03:33.280" v="94" actId="47"/>
        <pc:sldMkLst>
          <pc:docMk/>
          <pc:sldMk cId="955091541" sldId="1470"/>
        </pc:sldMkLst>
      </pc:sldChg>
      <pc:sldChg chg="delSp add del setBg delDesignElem">
        <pc:chgData name="Neil Dyer" userId="f48cccbf-306c-476d-ac12-27135fb93a1f" providerId="ADAL" clId="{E8E810F0-44FA-48CC-84E2-03736A913548}" dt="2025-05-01T21:03:33.280" v="94" actId="47"/>
        <pc:sldMkLst>
          <pc:docMk/>
          <pc:sldMk cId="974912151" sldId="1471"/>
        </pc:sldMkLst>
      </pc:sldChg>
      <pc:sldChg chg="addSp modSp add del mod setBg">
        <pc:chgData name="Neil Dyer" userId="f48cccbf-306c-476d-ac12-27135fb93a1f" providerId="ADAL" clId="{E8E810F0-44FA-48CC-84E2-03736A913548}" dt="2025-05-02T20:13:39.121" v="1157" actId="47"/>
        <pc:sldMkLst>
          <pc:docMk/>
          <pc:sldMk cId="2877634741" sldId="1471"/>
        </pc:sldMkLst>
      </pc:sldChg>
      <pc:sldChg chg="delSp add del setBg delDesignElem">
        <pc:chgData name="Neil Dyer" userId="f48cccbf-306c-476d-ac12-27135fb93a1f" providerId="ADAL" clId="{E8E810F0-44FA-48CC-84E2-03736A913548}" dt="2025-05-01T21:03:33.280" v="94" actId="47"/>
        <pc:sldMkLst>
          <pc:docMk/>
          <pc:sldMk cId="1482000204" sldId="1472"/>
        </pc:sldMkLst>
      </pc:sldChg>
      <pc:sldChg chg="addSp modSp add mod ord setBg">
        <pc:chgData name="Neil Dyer" userId="f48cccbf-306c-476d-ac12-27135fb93a1f" providerId="ADAL" clId="{E8E810F0-44FA-48CC-84E2-03736A913548}" dt="2025-05-02T20:13:22.559" v="1156"/>
        <pc:sldMkLst>
          <pc:docMk/>
          <pc:sldMk cId="3468814751" sldId="1472"/>
        </pc:sldMkLst>
      </pc:sldChg>
      <pc:sldChg chg="delSp add del setBg delDesignElem">
        <pc:chgData name="Neil Dyer" userId="f48cccbf-306c-476d-ac12-27135fb93a1f" providerId="ADAL" clId="{E8E810F0-44FA-48CC-84E2-03736A913548}" dt="2025-05-01T21:03:33.280" v="94" actId="47"/>
        <pc:sldMkLst>
          <pc:docMk/>
          <pc:sldMk cId="47505205" sldId="1473"/>
        </pc:sldMkLst>
      </pc:sldChg>
      <pc:sldChg chg="addSp modSp add mod ord">
        <pc:chgData name="Neil Dyer" userId="f48cccbf-306c-476d-ac12-27135fb93a1f" providerId="ADAL" clId="{E8E810F0-44FA-48CC-84E2-03736A913548}" dt="2025-05-03T20:20:56.742" v="2246" actId="20577"/>
        <pc:sldMkLst>
          <pc:docMk/>
          <pc:sldMk cId="1213662496" sldId="1473"/>
        </pc:sldMkLst>
      </pc:sldChg>
      <pc:sldChg chg="addSp modSp add del mod setBg">
        <pc:chgData name="Neil Dyer" userId="f48cccbf-306c-476d-ac12-27135fb93a1f" providerId="ADAL" clId="{E8E810F0-44FA-48CC-84E2-03736A913548}" dt="2025-05-02T20:13:57.558" v="1162" actId="2696"/>
        <pc:sldMkLst>
          <pc:docMk/>
          <pc:sldMk cId="2223882587" sldId="1473"/>
        </pc:sldMkLst>
      </pc:sldChg>
      <pc:sldChg chg="add del">
        <pc:chgData name="Neil Dyer" userId="f48cccbf-306c-476d-ac12-27135fb93a1f" providerId="ADAL" clId="{E8E810F0-44FA-48CC-84E2-03736A913548}" dt="2025-05-03T20:09:55.300" v="1992" actId="2696"/>
        <pc:sldMkLst>
          <pc:docMk/>
          <pc:sldMk cId="2251592815" sldId="1473"/>
        </pc:sldMkLst>
      </pc:sldChg>
      <pc:sldChg chg="modSp add mod">
        <pc:chgData name="Neil Dyer" userId="f48cccbf-306c-476d-ac12-27135fb93a1f" providerId="ADAL" clId="{E8E810F0-44FA-48CC-84E2-03736A913548}" dt="2025-05-03T20:20:10.075" v="2235" actId="14100"/>
        <pc:sldMkLst>
          <pc:docMk/>
          <pc:sldMk cId="584494208" sldId="1474"/>
        </pc:sldMkLst>
      </pc:sldChg>
      <pc:sldChg chg="add del">
        <pc:chgData name="Neil Dyer" userId="f48cccbf-306c-476d-ac12-27135fb93a1f" providerId="ADAL" clId="{E8E810F0-44FA-48CC-84E2-03736A913548}" dt="2025-05-03T20:09:55.300" v="1992" actId="2696"/>
        <pc:sldMkLst>
          <pc:docMk/>
          <pc:sldMk cId="1187882411" sldId="1474"/>
        </pc:sldMkLst>
      </pc:sldChg>
      <pc:sldChg chg="delSp add del setBg delDesignElem">
        <pc:chgData name="Neil Dyer" userId="f48cccbf-306c-476d-ac12-27135fb93a1f" providerId="ADAL" clId="{E8E810F0-44FA-48CC-84E2-03736A913548}" dt="2025-05-01T21:03:33.280" v="94" actId="47"/>
        <pc:sldMkLst>
          <pc:docMk/>
          <pc:sldMk cId="2658177412" sldId="1474"/>
        </pc:sldMkLst>
      </pc:sldChg>
      <pc:sldChg chg="addSp modSp add del mod setBg">
        <pc:chgData name="Neil Dyer" userId="f48cccbf-306c-476d-ac12-27135fb93a1f" providerId="ADAL" clId="{E8E810F0-44FA-48CC-84E2-03736A913548}" dt="2025-05-02T20:13:57.558" v="1162" actId="2696"/>
        <pc:sldMkLst>
          <pc:docMk/>
          <pc:sldMk cId="3017559167" sldId="1474"/>
        </pc:sldMkLst>
      </pc:sldChg>
      <pc:sldChg chg="add">
        <pc:chgData name="Neil Dyer" userId="f48cccbf-306c-476d-ac12-27135fb93a1f" providerId="ADAL" clId="{E8E810F0-44FA-48CC-84E2-03736A913548}" dt="2025-05-03T20:10:08.306" v="1993"/>
        <pc:sldMkLst>
          <pc:docMk/>
          <pc:sldMk cId="105995270" sldId="1475"/>
        </pc:sldMkLst>
      </pc:sldChg>
      <pc:sldChg chg="addSp modSp add del mod setBg">
        <pc:chgData name="Neil Dyer" userId="f48cccbf-306c-476d-ac12-27135fb93a1f" providerId="ADAL" clId="{E8E810F0-44FA-48CC-84E2-03736A913548}" dt="2025-05-02T20:13:57.558" v="1162" actId="2696"/>
        <pc:sldMkLst>
          <pc:docMk/>
          <pc:sldMk cId="631365860" sldId="1475"/>
        </pc:sldMkLst>
      </pc:sldChg>
      <pc:sldChg chg="delSp add del setBg delDesignElem">
        <pc:chgData name="Neil Dyer" userId="f48cccbf-306c-476d-ac12-27135fb93a1f" providerId="ADAL" clId="{E8E810F0-44FA-48CC-84E2-03736A913548}" dt="2025-05-01T21:03:33.280" v="94" actId="47"/>
        <pc:sldMkLst>
          <pc:docMk/>
          <pc:sldMk cId="2277702520" sldId="1475"/>
        </pc:sldMkLst>
      </pc:sldChg>
      <pc:sldChg chg="add del">
        <pc:chgData name="Neil Dyer" userId="f48cccbf-306c-476d-ac12-27135fb93a1f" providerId="ADAL" clId="{E8E810F0-44FA-48CC-84E2-03736A913548}" dt="2025-05-03T20:09:55.300" v="1992" actId="2696"/>
        <pc:sldMkLst>
          <pc:docMk/>
          <pc:sldMk cId="3343041164" sldId="1475"/>
        </pc:sldMkLst>
      </pc:sldChg>
      <pc:sldChg chg="addSp modSp add del mod setBg">
        <pc:chgData name="Neil Dyer" userId="f48cccbf-306c-476d-ac12-27135fb93a1f" providerId="ADAL" clId="{E8E810F0-44FA-48CC-84E2-03736A913548}" dt="2025-05-02T20:13:57.558" v="1162" actId="2696"/>
        <pc:sldMkLst>
          <pc:docMk/>
          <pc:sldMk cId="1604104602" sldId="1476"/>
        </pc:sldMkLst>
      </pc:sldChg>
      <pc:sldChg chg="add del">
        <pc:chgData name="Neil Dyer" userId="f48cccbf-306c-476d-ac12-27135fb93a1f" providerId="ADAL" clId="{E8E810F0-44FA-48CC-84E2-03736A913548}" dt="2025-05-03T20:09:55.300" v="1992" actId="2696"/>
        <pc:sldMkLst>
          <pc:docMk/>
          <pc:sldMk cId="1828813960" sldId="1476"/>
        </pc:sldMkLst>
      </pc:sldChg>
      <pc:sldChg chg="delSp add del setBg delDesignElem">
        <pc:chgData name="Neil Dyer" userId="f48cccbf-306c-476d-ac12-27135fb93a1f" providerId="ADAL" clId="{E8E810F0-44FA-48CC-84E2-03736A913548}" dt="2025-05-01T21:03:33.280" v="94" actId="47"/>
        <pc:sldMkLst>
          <pc:docMk/>
          <pc:sldMk cId="1922447275" sldId="1476"/>
        </pc:sldMkLst>
      </pc:sldChg>
      <pc:sldChg chg="add">
        <pc:chgData name="Neil Dyer" userId="f48cccbf-306c-476d-ac12-27135fb93a1f" providerId="ADAL" clId="{E8E810F0-44FA-48CC-84E2-03736A913548}" dt="2025-05-03T20:10:08.306" v="1993"/>
        <pc:sldMkLst>
          <pc:docMk/>
          <pc:sldMk cId="3157815154" sldId="1476"/>
        </pc:sldMkLst>
      </pc:sldChg>
      <pc:sldChg chg="delSp add del setBg delDesignElem">
        <pc:chgData name="Neil Dyer" userId="f48cccbf-306c-476d-ac12-27135fb93a1f" providerId="ADAL" clId="{E8E810F0-44FA-48CC-84E2-03736A913548}" dt="2025-05-01T21:03:33.280" v="94" actId="47"/>
        <pc:sldMkLst>
          <pc:docMk/>
          <pc:sldMk cId="522562867" sldId="1477"/>
        </pc:sldMkLst>
      </pc:sldChg>
      <pc:sldChg chg="addSp modSp add del mod ord setBg">
        <pc:chgData name="Neil Dyer" userId="f48cccbf-306c-476d-ac12-27135fb93a1f" providerId="ADAL" clId="{E8E810F0-44FA-48CC-84E2-03736A913548}" dt="2025-05-03T21:31:55.420" v="3465" actId="47"/>
        <pc:sldMkLst>
          <pc:docMk/>
          <pc:sldMk cId="3619661390" sldId="1477"/>
        </pc:sldMkLst>
      </pc:sldChg>
      <pc:sldChg chg="delSp add del setBg delDesignElem">
        <pc:chgData name="Neil Dyer" userId="f48cccbf-306c-476d-ac12-27135fb93a1f" providerId="ADAL" clId="{E8E810F0-44FA-48CC-84E2-03736A913548}" dt="2025-05-01T21:03:33.280" v="94" actId="47"/>
        <pc:sldMkLst>
          <pc:docMk/>
          <pc:sldMk cId="2612001595" sldId="1478"/>
        </pc:sldMkLst>
      </pc:sldChg>
      <pc:sldChg chg="addSp modSp add del mod ord setBg">
        <pc:chgData name="Neil Dyer" userId="f48cccbf-306c-476d-ac12-27135fb93a1f" providerId="ADAL" clId="{E8E810F0-44FA-48CC-84E2-03736A913548}" dt="2025-05-03T22:09:17.827" v="3854" actId="47"/>
        <pc:sldMkLst>
          <pc:docMk/>
          <pc:sldMk cId="2849673766" sldId="1478"/>
        </pc:sldMkLst>
      </pc:sldChg>
      <pc:sldChg chg="modSp add del mod">
        <pc:chgData name="Neil Dyer" userId="f48cccbf-306c-476d-ac12-27135fb93a1f" providerId="ADAL" clId="{E8E810F0-44FA-48CC-84E2-03736A913548}" dt="2025-05-03T21:12:13.776" v="3464" actId="47"/>
        <pc:sldMkLst>
          <pc:docMk/>
          <pc:sldMk cId="187136849" sldId="1479"/>
        </pc:sldMkLst>
      </pc:sldChg>
      <pc:sldChg chg="delSp add del setBg delDesignElem">
        <pc:chgData name="Neil Dyer" userId="f48cccbf-306c-476d-ac12-27135fb93a1f" providerId="ADAL" clId="{E8E810F0-44FA-48CC-84E2-03736A913548}" dt="2025-05-01T21:03:33.280" v="94" actId="47"/>
        <pc:sldMkLst>
          <pc:docMk/>
          <pc:sldMk cId="3199488003" sldId="1479"/>
        </pc:sldMkLst>
      </pc:sldChg>
      <pc:sldChg chg="addSp modSp add del mod ord setBg">
        <pc:chgData name="Neil Dyer" userId="f48cccbf-306c-476d-ac12-27135fb93a1f" providerId="ADAL" clId="{E8E810F0-44FA-48CC-84E2-03736A913548}" dt="2025-05-02T20:16:28.929" v="1172" actId="2696"/>
        <pc:sldMkLst>
          <pc:docMk/>
          <pc:sldMk cId="4247404172" sldId="1479"/>
        </pc:sldMkLst>
      </pc:sldChg>
      <pc:sldChg chg="addSp delSp add del setBg delDesignElem">
        <pc:chgData name="Neil Dyer" userId="f48cccbf-306c-476d-ac12-27135fb93a1f" providerId="ADAL" clId="{E8E810F0-44FA-48CC-84E2-03736A913548}" dt="2025-05-01T21:03:26.024" v="93"/>
        <pc:sldMkLst>
          <pc:docMk/>
          <pc:sldMk cId="3411047330" sldId="1480"/>
        </pc:sldMkLst>
      </pc:sldChg>
      <pc:sldChg chg="addSp modSp add del mod setBg">
        <pc:chgData name="Neil Dyer" userId="f48cccbf-306c-476d-ac12-27135fb93a1f" providerId="ADAL" clId="{E8E810F0-44FA-48CC-84E2-03736A913548}" dt="2025-05-02T20:07:42.425" v="1143" actId="47"/>
        <pc:sldMkLst>
          <pc:docMk/>
          <pc:sldMk cId="3919454266" sldId="1480"/>
        </pc:sldMkLst>
      </pc:sldChg>
      <pc:sldChg chg="addSp modSp add del mod setBg">
        <pc:chgData name="Neil Dyer" userId="f48cccbf-306c-476d-ac12-27135fb93a1f" providerId="ADAL" clId="{E8E810F0-44FA-48CC-84E2-03736A913548}" dt="2025-05-02T20:07:38.124" v="1142" actId="47"/>
        <pc:sldMkLst>
          <pc:docMk/>
          <pc:sldMk cId="3063110631" sldId="1481"/>
        </pc:sldMkLst>
      </pc:sldChg>
      <pc:sldChg chg="addSp delSp add del setBg delDesignElem">
        <pc:chgData name="Neil Dyer" userId="f48cccbf-306c-476d-ac12-27135fb93a1f" providerId="ADAL" clId="{E8E810F0-44FA-48CC-84E2-03736A913548}" dt="2025-05-01T21:03:25.999" v="92"/>
        <pc:sldMkLst>
          <pc:docMk/>
          <pc:sldMk cId="3578192766" sldId="1481"/>
        </pc:sldMkLst>
      </pc:sldChg>
      <pc:sldChg chg="addSp modSp add del mod setBg">
        <pc:chgData name="Neil Dyer" userId="f48cccbf-306c-476d-ac12-27135fb93a1f" providerId="ADAL" clId="{E8E810F0-44FA-48CC-84E2-03736A913548}" dt="2025-05-02T20:07:49.417" v="1144" actId="47"/>
        <pc:sldMkLst>
          <pc:docMk/>
          <pc:sldMk cId="2433487897" sldId="1482"/>
        </pc:sldMkLst>
      </pc:sldChg>
      <pc:sldChg chg="addSp delSp add del setBg delDesignElem">
        <pc:chgData name="Neil Dyer" userId="f48cccbf-306c-476d-ac12-27135fb93a1f" providerId="ADAL" clId="{E8E810F0-44FA-48CC-84E2-03736A913548}" dt="2025-05-01T21:03:25.961" v="91"/>
        <pc:sldMkLst>
          <pc:docMk/>
          <pc:sldMk cId="3250294943" sldId="1482"/>
        </pc:sldMkLst>
      </pc:sldChg>
      <pc:sldChg chg="addSp delSp add del setBg delDesignElem">
        <pc:chgData name="Neil Dyer" userId="f48cccbf-306c-476d-ac12-27135fb93a1f" providerId="ADAL" clId="{E8E810F0-44FA-48CC-84E2-03736A913548}" dt="2025-05-01T21:03:25.929" v="90"/>
        <pc:sldMkLst>
          <pc:docMk/>
          <pc:sldMk cId="494783007" sldId="1483"/>
        </pc:sldMkLst>
      </pc:sldChg>
      <pc:sldChg chg="addSp modSp add del mod setBg">
        <pc:chgData name="Neil Dyer" userId="f48cccbf-306c-476d-ac12-27135fb93a1f" providerId="ADAL" clId="{E8E810F0-44FA-48CC-84E2-03736A913548}" dt="2025-05-02T20:07:52.952" v="1145" actId="47"/>
        <pc:sldMkLst>
          <pc:docMk/>
          <pc:sldMk cId="4270223451" sldId="1483"/>
        </pc:sldMkLst>
      </pc:sldChg>
      <pc:sldChg chg="addSp delSp add del setBg delDesignElem">
        <pc:chgData name="Neil Dyer" userId="f48cccbf-306c-476d-ac12-27135fb93a1f" providerId="ADAL" clId="{E8E810F0-44FA-48CC-84E2-03736A913548}" dt="2025-05-01T21:03:25.913" v="89"/>
        <pc:sldMkLst>
          <pc:docMk/>
          <pc:sldMk cId="2221368475" sldId="1484"/>
        </pc:sldMkLst>
      </pc:sldChg>
      <pc:sldChg chg="addSp modSp add del mod setBg">
        <pc:chgData name="Neil Dyer" userId="f48cccbf-306c-476d-ac12-27135fb93a1f" providerId="ADAL" clId="{E8E810F0-44FA-48CC-84E2-03736A913548}" dt="2025-05-02T20:08:38.247" v="1146" actId="2696"/>
        <pc:sldMkLst>
          <pc:docMk/>
          <pc:sldMk cId="3270139702" sldId="1484"/>
        </pc:sldMkLst>
      </pc:sldChg>
      <pc:sldChg chg="addSp delSp add del setBg delDesignElem">
        <pc:chgData name="Neil Dyer" userId="f48cccbf-306c-476d-ac12-27135fb93a1f" providerId="ADAL" clId="{E8E810F0-44FA-48CC-84E2-03736A913548}" dt="2025-05-01T21:03:25.865" v="88"/>
        <pc:sldMkLst>
          <pc:docMk/>
          <pc:sldMk cId="1754019475" sldId="1485"/>
        </pc:sldMkLst>
      </pc:sldChg>
      <pc:sldChg chg="addSp modSp add del mod setBg">
        <pc:chgData name="Neil Dyer" userId="f48cccbf-306c-476d-ac12-27135fb93a1f" providerId="ADAL" clId="{E8E810F0-44FA-48CC-84E2-03736A913548}" dt="2025-05-02T20:08:38.247" v="1146" actId="2696"/>
        <pc:sldMkLst>
          <pc:docMk/>
          <pc:sldMk cId="2138510592" sldId="1485"/>
        </pc:sldMkLst>
      </pc:sldChg>
      <pc:sldChg chg="addSp modSp add del mod setBg">
        <pc:chgData name="Neil Dyer" userId="f48cccbf-306c-476d-ac12-27135fb93a1f" providerId="ADAL" clId="{E8E810F0-44FA-48CC-84E2-03736A913548}" dt="2025-05-02T20:08:38.247" v="1146" actId="2696"/>
        <pc:sldMkLst>
          <pc:docMk/>
          <pc:sldMk cId="1694447674" sldId="1486"/>
        </pc:sldMkLst>
      </pc:sldChg>
      <pc:sldChg chg="addSp delSp add del setBg delDesignElem">
        <pc:chgData name="Neil Dyer" userId="f48cccbf-306c-476d-ac12-27135fb93a1f" providerId="ADAL" clId="{E8E810F0-44FA-48CC-84E2-03736A913548}" dt="2025-05-01T21:03:25.833" v="87"/>
        <pc:sldMkLst>
          <pc:docMk/>
          <pc:sldMk cId="3483736901" sldId="1486"/>
        </pc:sldMkLst>
      </pc:sldChg>
      <pc:sldChg chg="addSp delSp add del setBg delDesignElem">
        <pc:chgData name="Neil Dyer" userId="f48cccbf-306c-476d-ac12-27135fb93a1f" providerId="ADAL" clId="{E8E810F0-44FA-48CC-84E2-03736A913548}" dt="2025-05-01T21:03:25.808" v="86"/>
        <pc:sldMkLst>
          <pc:docMk/>
          <pc:sldMk cId="199980001" sldId="1487"/>
        </pc:sldMkLst>
      </pc:sldChg>
      <pc:sldChg chg="addSp delSp modSp add del mod setBg">
        <pc:chgData name="Neil Dyer" userId="f48cccbf-306c-476d-ac12-27135fb93a1f" providerId="ADAL" clId="{E8E810F0-44FA-48CC-84E2-03736A913548}" dt="2025-05-02T20:17:12.557" v="1175" actId="47"/>
        <pc:sldMkLst>
          <pc:docMk/>
          <pc:sldMk cId="1589167050" sldId="1487"/>
        </pc:sldMkLst>
      </pc:sldChg>
      <pc:sldChg chg="addSp delSp add del setBg delDesignElem">
        <pc:chgData name="Neil Dyer" userId="f48cccbf-306c-476d-ac12-27135fb93a1f" providerId="ADAL" clId="{E8E810F0-44FA-48CC-84E2-03736A913548}" dt="2025-05-01T21:03:25.753" v="85"/>
        <pc:sldMkLst>
          <pc:docMk/>
          <pc:sldMk cId="211946400" sldId="1488"/>
        </pc:sldMkLst>
      </pc:sldChg>
      <pc:sldChg chg="addSp modSp add del mod setBg">
        <pc:chgData name="Neil Dyer" userId="f48cccbf-306c-476d-ac12-27135fb93a1f" providerId="ADAL" clId="{E8E810F0-44FA-48CC-84E2-03736A913548}" dt="2025-05-02T20:17:12.557" v="1175" actId="47"/>
        <pc:sldMkLst>
          <pc:docMk/>
          <pc:sldMk cId="2396020331" sldId="1488"/>
        </pc:sldMkLst>
      </pc:sldChg>
      <pc:sldChg chg="addSp modSp add del mod setBg">
        <pc:chgData name="Neil Dyer" userId="f48cccbf-306c-476d-ac12-27135fb93a1f" providerId="ADAL" clId="{E8E810F0-44FA-48CC-84E2-03736A913548}" dt="2025-05-02T20:17:32.790" v="1176" actId="2696"/>
        <pc:sldMkLst>
          <pc:docMk/>
          <pc:sldMk cId="1213304071" sldId="1489"/>
        </pc:sldMkLst>
      </pc:sldChg>
      <pc:sldChg chg="addSp delSp add del setBg delDesignElem">
        <pc:chgData name="Neil Dyer" userId="f48cccbf-306c-476d-ac12-27135fb93a1f" providerId="ADAL" clId="{E8E810F0-44FA-48CC-84E2-03736A913548}" dt="2025-05-01T21:03:25.728" v="84"/>
        <pc:sldMkLst>
          <pc:docMk/>
          <pc:sldMk cId="3109899173" sldId="1489"/>
        </pc:sldMkLst>
      </pc:sldChg>
      <pc:sldChg chg="addSp delSp modSp add del mod setBg">
        <pc:chgData name="Neil Dyer" userId="f48cccbf-306c-476d-ac12-27135fb93a1f" providerId="ADAL" clId="{E8E810F0-44FA-48CC-84E2-03736A913548}" dt="2025-05-02T20:17:32.790" v="1176" actId="2696"/>
        <pc:sldMkLst>
          <pc:docMk/>
          <pc:sldMk cId="3061948074" sldId="1490"/>
        </pc:sldMkLst>
      </pc:sldChg>
      <pc:sldChg chg="addSp delSp add del setBg delDesignElem">
        <pc:chgData name="Neil Dyer" userId="f48cccbf-306c-476d-ac12-27135fb93a1f" providerId="ADAL" clId="{E8E810F0-44FA-48CC-84E2-03736A913548}" dt="2025-05-01T21:03:25.698" v="83"/>
        <pc:sldMkLst>
          <pc:docMk/>
          <pc:sldMk cId="3697766737" sldId="1490"/>
        </pc:sldMkLst>
      </pc:sldChg>
      <pc:sldChg chg="addSp delSp add del setBg delDesignElem">
        <pc:chgData name="Neil Dyer" userId="f48cccbf-306c-476d-ac12-27135fb93a1f" providerId="ADAL" clId="{E8E810F0-44FA-48CC-84E2-03736A913548}" dt="2025-05-01T21:03:25.658" v="82"/>
        <pc:sldMkLst>
          <pc:docMk/>
          <pc:sldMk cId="1996647464" sldId="1491"/>
        </pc:sldMkLst>
      </pc:sldChg>
      <pc:sldChg chg="addSp modSp add del mod setBg">
        <pc:chgData name="Neil Dyer" userId="f48cccbf-306c-476d-ac12-27135fb93a1f" providerId="ADAL" clId="{E8E810F0-44FA-48CC-84E2-03736A913548}" dt="2025-05-02T20:08:58.737" v="1147" actId="2696"/>
        <pc:sldMkLst>
          <pc:docMk/>
          <pc:sldMk cId="2904747464" sldId="1491"/>
        </pc:sldMkLst>
      </pc:sldChg>
      <pc:sldChg chg="addSp delSp add del setBg delDesignElem">
        <pc:chgData name="Neil Dyer" userId="f48cccbf-306c-476d-ac12-27135fb93a1f" providerId="ADAL" clId="{E8E810F0-44FA-48CC-84E2-03736A913548}" dt="2025-05-01T21:03:25.626" v="81"/>
        <pc:sldMkLst>
          <pc:docMk/>
          <pc:sldMk cId="1610436960" sldId="1492"/>
        </pc:sldMkLst>
      </pc:sldChg>
      <pc:sldChg chg="addSp modSp add del mod setBg">
        <pc:chgData name="Neil Dyer" userId="f48cccbf-306c-476d-ac12-27135fb93a1f" providerId="ADAL" clId="{E8E810F0-44FA-48CC-84E2-03736A913548}" dt="2025-05-02T20:08:58.737" v="1147" actId="2696"/>
        <pc:sldMkLst>
          <pc:docMk/>
          <pc:sldMk cId="3955821102" sldId="1492"/>
        </pc:sldMkLst>
      </pc:sldChg>
      <pc:sldChg chg="addSp modSp add del mod setBg">
        <pc:chgData name="Neil Dyer" userId="f48cccbf-306c-476d-ac12-27135fb93a1f" providerId="ADAL" clId="{E8E810F0-44FA-48CC-84E2-03736A913548}" dt="2025-05-02T20:08:58.737" v="1147" actId="2696"/>
        <pc:sldMkLst>
          <pc:docMk/>
          <pc:sldMk cId="253301243" sldId="1493"/>
        </pc:sldMkLst>
      </pc:sldChg>
      <pc:sldChg chg="addSp delSp add del setBg delDesignElem">
        <pc:chgData name="Neil Dyer" userId="f48cccbf-306c-476d-ac12-27135fb93a1f" providerId="ADAL" clId="{E8E810F0-44FA-48CC-84E2-03736A913548}" dt="2025-05-01T21:03:25.598" v="80"/>
        <pc:sldMkLst>
          <pc:docMk/>
          <pc:sldMk cId="3992450560" sldId="1493"/>
        </pc:sldMkLst>
      </pc:sldChg>
      <pc:sldChg chg="addSp delSp modSp add del mod">
        <pc:chgData name="Neil Dyer" userId="f48cccbf-306c-476d-ac12-27135fb93a1f" providerId="ADAL" clId="{E8E810F0-44FA-48CC-84E2-03736A913548}" dt="2025-05-02T20:28:58.431" v="1203" actId="2696"/>
        <pc:sldMkLst>
          <pc:docMk/>
          <pc:sldMk cId="46840622" sldId="1494"/>
        </pc:sldMkLst>
      </pc:sldChg>
      <pc:sldChg chg="addSp delSp add del setBg delDesignElem">
        <pc:chgData name="Neil Dyer" userId="f48cccbf-306c-476d-ac12-27135fb93a1f" providerId="ADAL" clId="{E8E810F0-44FA-48CC-84E2-03736A913548}" dt="2025-05-01T21:03:25.562" v="79"/>
        <pc:sldMkLst>
          <pc:docMk/>
          <pc:sldMk cId="2005228158" sldId="1494"/>
        </pc:sldMkLst>
      </pc:sldChg>
      <pc:sldChg chg="add del">
        <pc:chgData name="Neil Dyer" userId="f48cccbf-306c-476d-ac12-27135fb93a1f" providerId="ADAL" clId="{E8E810F0-44FA-48CC-84E2-03736A913548}" dt="2025-05-02T20:29:27.376" v="1205" actId="47"/>
        <pc:sldMkLst>
          <pc:docMk/>
          <pc:sldMk cId="2197142166" sldId="1494"/>
        </pc:sldMkLst>
      </pc:sldChg>
      <pc:sldChg chg="addSp modSp add del mod">
        <pc:chgData name="Neil Dyer" userId="f48cccbf-306c-476d-ac12-27135fb93a1f" providerId="ADAL" clId="{E8E810F0-44FA-48CC-84E2-03736A913548}" dt="2025-05-02T20:28:58.431" v="1203" actId="2696"/>
        <pc:sldMkLst>
          <pc:docMk/>
          <pc:sldMk cId="1206733556" sldId="1495"/>
        </pc:sldMkLst>
      </pc:sldChg>
      <pc:sldChg chg="add del">
        <pc:chgData name="Neil Dyer" userId="f48cccbf-306c-476d-ac12-27135fb93a1f" providerId="ADAL" clId="{E8E810F0-44FA-48CC-84E2-03736A913548}" dt="2025-05-02T20:29:37.008" v="1206" actId="47"/>
        <pc:sldMkLst>
          <pc:docMk/>
          <pc:sldMk cId="2744554627" sldId="1495"/>
        </pc:sldMkLst>
      </pc:sldChg>
      <pc:sldChg chg="addSp delSp add del setBg delDesignElem">
        <pc:chgData name="Neil Dyer" userId="f48cccbf-306c-476d-ac12-27135fb93a1f" providerId="ADAL" clId="{E8E810F0-44FA-48CC-84E2-03736A913548}" dt="2025-05-01T21:03:25.531" v="78"/>
        <pc:sldMkLst>
          <pc:docMk/>
          <pc:sldMk cId="3412093270" sldId="1495"/>
        </pc:sldMkLst>
      </pc:sldChg>
      <pc:sldChg chg="add del ord">
        <pc:chgData name="Neil Dyer" userId="f48cccbf-306c-476d-ac12-27135fb93a1f" providerId="ADAL" clId="{E8E810F0-44FA-48CC-84E2-03736A913548}" dt="2025-05-03T20:09:55.300" v="1992" actId="2696"/>
        <pc:sldMkLst>
          <pc:docMk/>
          <pc:sldMk cId="301494719" sldId="1496"/>
        </pc:sldMkLst>
      </pc:sldChg>
      <pc:sldChg chg="addSp modSp add del mod">
        <pc:chgData name="Neil Dyer" userId="f48cccbf-306c-476d-ac12-27135fb93a1f" providerId="ADAL" clId="{E8E810F0-44FA-48CC-84E2-03736A913548}" dt="2025-05-02T20:28:58.431" v="1203" actId="2696"/>
        <pc:sldMkLst>
          <pc:docMk/>
          <pc:sldMk cId="421213793" sldId="1496"/>
        </pc:sldMkLst>
      </pc:sldChg>
      <pc:sldChg chg="addSp delSp add del setBg delDesignElem">
        <pc:chgData name="Neil Dyer" userId="f48cccbf-306c-476d-ac12-27135fb93a1f" providerId="ADAL" clId="{E8E810F0-44FA-48CC-84E2-03736A913548}" dt="2025-05-01T21:03:25.507" v="77"/>
        <pc:sldMkLst>
          <pc:docMk/>
          <pc:sldMk cId="1105351835" sldId="1496"/>
        </pc:sldMkLst>
      </pc:sldChg>
      <pc:sldChg chg="addSp modSp add mod ord">
        <pc:chgData name="Neil Dyer" userId="f48cccbf-306c-476d-ac12-27135fb93a1f" providerId="ADAL" clId="{E8E810F0-44FA-48CC-84E2-03736A913548}" dt="2025-05-03T20:23:16.188" v="2329" actId="1076"/>
        <pc:sldMkLst>
          <pc:docMk/>
          <pc:sldMk cId="1750015547" sldId="1496"/>
        </pc:sldMkLst>
      </pc:sldChg>
      <pc:sldChg chg="addSp delSp add del setBg delDesignElem">
        <pc:chgData name="Neil Dyer" userId="f48cccbf-306c-476d-ac12-27135fb93a1f" providerId="ADAL" clId="{E8E810F0-44FA-48CC-84E2-03736A913548}" dt="2025-05-01T21:03:25.477" v="76"/>
        <pc:sldMkLst>
          <pc:docMk/>
          <pc:sldMk cId="1293486366" sldId="1497"/>
        </pc:sldMkLst>
      </pc:sldChg>
      <pc:sldChg chg="add del">
        <pc:chgData name="Neil Dyer" userId="f48cccbf-306c-476d-ac12-27135fb93a1f" providerId="ADAL" clId="{E8E810F0-44FA-48CC-84E2-03736A913548}" dt="2025-05-02T20:09:15.503" v="1148" actId="47"/>
        <pc:sldMkLst>
          <pc:docMk/>
          <pc:sldMk cId="2748619651" sldId="1497"/>
        </pc:sldMkLst>
      </pc:sldChg>
      <pc:sldChg chg="add del">
        <pc:chgData name="Neil Dyer" userId="f48cccbf-306c-476d-ac12-27135fb93a1f" providerId="ADAL" clId="{E8E810F0-44FA-48CC-84E2-03736A913548}" dt="2025-05-02T20:09:27.371" v="1149" actId="47"/>
        <pc:sldMkLst>
          <pc:docMk/>
          <pc:sldMk cId="1363547610" sldId="1498"/>
        </pc:sldMkLst>
      </pc:sldChg>
      <pc:sldChg chg="addSp delSp add del setBg delDesignElem">
        <pc:chgData name="Neil Dyer" userId="f48cccbf-306c-476d-ac12-27135fb93a1f" providerId="ADAL" clId="{E8E810F0-44FA-48CC-84E2-03736A913548}" dt="2025-05-01T21:03:24.971" v="75"/>
        <pc:sldMkLst>
          <pc:docMk/>
          <pc:sldMk cId="1565121981" sldId="1498"/>
        </pc:sldMkLst>
      </pc:sldChg>
      <pc:sldChg chg="addSp delSp add del setBg delDesignElem">
        <pc:chgData name="Neil Dyer" userId="f48cccbf-306c-476d-ac12-27135fb93a1f" providerId="ADAL" clId="{E8E810F0-44FA-48CC-84E2-03736A913548}" dt="2025-05-01T21:03:24.621" v="74"/>
        <pc:sldMkLst>
          <pc:docMk/>
          <pc:sldMk cId="174249370" sldId="1499"/>
        </pc:sldMkLst>
      </pc:sldChg>
      <pc:sldChg chg="add del">
        <pc:chgData name="Neil Dyer" userId="f48cccbf-306c-476d-ac12-27135fb93a1f" providerId="ADAL" clId="{E8E810F0-44FA-48CC-84E2-03736A913548}" dt="2025-05-02T20:09:27.371" v="1149" actId="47"/>
        <pc:sldMkLst>
          <pc:docMk/>
          <pc:sldMk cId="4033971463" sldId="1499"/>
        </pc:sldMkLst>
      </pc:sldChg>
      <pc:sldChg chg="add del">
        <pc:chgData name="Neil Dyer" userId="f48cccbf-306c-476d-ac12-27135fb93a1f" providerId="ADAL" clId="{E8E810F0-44FA-48CC-84E2-03736A913548}" dt="2025-05-02T20:09:27.371" v="1149" actId="47"/>
        <pc:sldMkLst>
          <pc:docMk/>
          <pc:sldMk cId="821293381" sldId="1500"/>
        </pc:sldMkLst>
      </pc:sldChg>
      <pc:sldChg chg="add del">
        <pc:chgData name="Neil Dyer" userId="f48cccbf-306c-476d-ac12-27135fb93a1f" providerId="ADAL" clId="{E8E810F0-44FA-48CC-84E2-03736A913548}" dt="2025-05-02T20:09:27.371" v="1149" actId="47"/>
        <pc:sldMkLst>
          <pc:docMk/>
          <pc:sldMk cId="2501580350" sldId="1501"/>
        </pc:sldMkLst>
      </pc:sldChg>
      <pc:sldChg chg="add del">
        <pc:chgData name="Neil Dyer" userId="f48cccbf-306c-476d-ac12-27135fb93a1f" providerId="ADAL" clId="{E8E810F0-44FA-48CC-84E2-03736A913548}" dt="2025-05-02T20:09:27.371" v="1149" actId="47"/>
        <pc:sldMkLst>
          <pc:docMk/>
          <pc:sldMk cId="2919584962" sldId="1502"/>
        </pc:sldMkLst>
      </pc:sldChg>
      <pc:sldChg chg="add del">
        <pc:chgData name="Neil Dyer" userId="f48cccbf-306c-476d-ac12-27135fb93a1f" providerId="ADAL" clId="{E8E810F0-44FA-48CC-84E2-03736A913548}" dt="2025-05-02T20:09:27.371" v="1149" actId="47"/>
        <pc:sldMkLst>
          <pc:docMk/>
          <pc:sldMk cId="2073322164" sldId="1503"/>
        </pc:sldMkLst>
      </pc:sldChg>
      <pc:sldChg chg="add del">
        <pc:chgData name="Neil Dyer" userId="f48cccbf-306c-476d-ac12-27135fb93a1f" providerId="ADAL" clId="{E8E810F0-44FA-48CC-84E2-03736A913548}" dt="2025-05-02T20:09:27.371" v="1149" actId="47"/>
        <pc:sldMkLst>
          <pc:docMk/>
          <pc:sldMk cId="3578496586" sldId="1504"/>
        </pc:sldMkLst>
      </pc:sldChg>
      <pc:sldChg chg="addSp modSp add mod modAnim">
        <pc:chgData name="Neil Dyer" userId="f48cccbf-306c-476d-ac12-27135fb93a1f" providerId="ADAL" clId="{E8E810F0-44FA-48CC-84E2-03736A913548}" dt="2025-05-02T19:43:58.298" v="326" actId="1076"/>
        <pc:sldMkLst>
          <pc:docMk/>
          <pc:sldMk cId="1756724909" sldId="1505"/>
        </pc:sldMkLst>
      </pc:sldChg>
      <pc:sldChg chg="modSp add mod modAnim">
        <pc:chgData name="Neil Dyer" userId="f48cccbf-306c-476d-ac12-27135fb93a1f" providerId="ADAL" clId="{E8E810F0-44FA-48CC-84E2-03736A913548}" dt="2025-05-02T19:48:08.873" v="811" actId="114"/>
        <pc:sldMkLst>
          <pc:docMk/>
          <pc:sldMk cId="859493336" sldId="1506"/>
        </pc:sldMkLst>
        <pc:spChg chg="mod">
          <ac:chgData name="Neil Dyer" userId="f48cccbf-306c-476d-ac12-27135fb93a1f" providerId="ADAL" clId="{E8E810F0-44FA-48CC-84E2-03736A913548}" dt="2025-05-02T19:47:35.772" v="770" actId="20577"/>
          <ac:spMkLst>
            <pc:docMk/>
            <pc:sldMk cId="859493336" sldId="1506"/>
            <ac:spMk id="2" creationId="{8AFC20FF-FAD2-D7E8-6B22-F88A4643D1E5}"/>
          </ac:spMkLst>
        </pc:spChg>
        <pc:spChg chg="mod">
          <ac:chgData name="Neil Dyer" userId="f48cccbf-306c-476d-ac12-27135fb93a1f" providerId="ADAL" clId="{E8E810F0-44FA-48CC-84E2-03736A913548}" dt="2025-05-02T19:48:08.873" v="811" actId="114"/>
          <ac:spMkLst>
            <pc:docMk/>
            <pc:sldMk cId="859493336" sldId="1506"/>
            <ac:spMk id="3" creationId="{83F549E0-C52D-2C52-9236-967919DE723F}"/>
          </ac:spMkLst>
        </pc:spChg>
      </pc:sldChg>
      <pc:sldChg chg="addSp delSp modSp add mod">
        <pc:chgData name="Neil Dyer" userId="f48cccbf-306c-476d-ac12-27135fb93a1f" providerId="ADAL" clId="{E8E810F0-44FA-48CC-84E2-03736A913548}" dt="2025-05-03T19:51:51.046" v="1398" actId="1036"/>
        <pc:sldMkLst>
          <pc:docMk/>
          <pc:sldMk cId="448513981" sldId="1507"/>
        </pc:sldMkLst>
        <pc:graphicFrameChg chg="add mod modGraphic">
          <ac:chgData name="Neil Dyer" userId="f48cccbf-306c-476d-ac12-27135fb93a1f" providerId="ADAL" clId="{E8E810F0-44FA-48CC-84E2-03736A913548}" dt="2025-05-03T19:51:51.046" v="1398" actId="1036"/>
          <ac:graphicFrameMkLst>
            <pc:docMk/>
            <pc:sldMk cId="448513981" sldId="1507"/>
            <ac:graphicFrameMk id="4" creationId="{23F8961A-7C7F-A445-0F19-646A07570800}"/>
          </ac:graphicFrameMkLst>
        </pc:graphicFrameChg>
      </pc:sldChg>
      <pc:sldChg chg="add del">
        <pc:chgData name="Neil Dyer" userId="f48cccbf-306c-476d-ac12-27135fb93a1f" providerId="ADAL" clId="{E8E810F0-44FA-48CC-84E2-03736A913548}" dt="2025-05-02T20:04:49.781" v="1128" actId="2696"/>
        <pc:sldMkLst>
          <pc:docMk/>
          <pc:sldMk cId="0" sldId="1508"/>
        </pc:sldMkLst>
      </pc:sldChg>
      <pc:sldChg chg="modSp add del mod">
        <pc:chgData name="Neil Dyer" userId="f48cccbf-306c-476d-ac12-27135fb93a1f" providerId="ADAL" clId="{E8E810F0-44FA-48CC-84E2-03736A913548}" dt="2025-05-03T20:45:39.277" v="2839" actId="47"/>
        <pc:sldMkLst>
          <pc:docMk/>
          <pc:sldMk cId="3742018307" sldId="1508"/>
        </pc:sldMkLst>
      </pc:sldChg>
      <pc:sldChg chg="add del">
        <pc:chgData name="Neil Dyer" userId="f48cccbf-306c-476d-ac12-27135fb93a1f" providerId="ADAL" clId="{E8E810F0-44FA-48CC-84E2-03736A913548}" dt="2025-05-02T20:05:50.096" v="1133" actId="47"/>
        <pc:sldMkLst>
          <pc:docMk/>
          <pc:sldMk cId="0" sldId="1509"/>
        </pc:sldMkLst>
      </pc:sldChg>
      <pc:sldChg chg="add del">
        <pc:chgData name="Neil Dyer" userId="f48cccbf-306c-476d-ac12-27135fb93a1f" providerId="ADAL" clId="{E8E810F0-44FA-48CC-84E2-03736A913548}" dt="2025-05-02T20:05:50.096" v="1133" actId="47"/>
        <pc:sldMkLst>
          <pc:docMk/>
          <pc:sldMk cId="0" sldId="1510"/>
        </pc:sldMkLst>
      </pc:sldChg>
      <pc:sldChg chg="add del">
        <pc:chgData name="Neil Dyer" userId="f48cccbf-306c-476d-ac12-27135fb93a1f" providerId="ADAL" clId="{E8E810F0-44FA-48CC-84E2-03736A913548}" dt="2025-05-03T20:57:03.695" v="2982" actId="47"/>
        <pc:sldMkLst>
          <pc:docMk/>
          <pc:sldMk cId="1338670139" sldId="1511"/>
        </pc:sldMkLst>
      </pc:sldChg>
      <pc:sldChg chg="add del">
        <pc:chgData name="Neil Dyer" userId="f48cccbf-306c-476d-ac12-27135fb93a1f" providerId="ADAL" clId="{E8E810F0-44FA-48CC-84E2-03736A913548}" dt="2025-05-02T20:05:28.552" v="1132" actId="47"/>
        <pc:sldMkLst>
          <pc:docMk/>
          <pc:sldMk cId="247846055" sldId="1512"/>
        </pc:sldMkLst>
      </pc:sldChg>
      <pc:sldChg chg="addSp delSp modSp add mod ord">
        <pc:chgData name="Neil Dyer" userId="f48cccbf-306c-476d-ac12-27135fb93a1f" providerId="ADAL" clId="{E8E810F0-44FA-48CC-84E2-03736A913548}" dt="2025-05-03T20:45:33.098" v="2838" actId="5793"/>
        <pc:sldMkLst>
          <pc:docMk/>
          <pc:sldMk cId="656678274" sldId="1512"/>
        </pc:sldMkLst>
      </pc:sldChg>
      <pc:sldChg chg="addSp delSp modSp add del mod">
        <pc:chgData name="Neil Dyer" userId="f48cccbf-306c-476d-ac12-27135fb93a1f" providerId="ADAL" clId="{E8E810F0-44FA-48CC-84E2-03736A913548}" dt="2025-05-03T20:52:13.829" v="2912" actId="47"/>
        <pc:sldMkLst>
          <pc:docMk/>
          <pc:sldMk cId="2817353766" sldId="1513"/>
        </pc:sldMkLst>
      </pc:sldChg>
      <pc:sldChg chg="addSp delSp modSp add del mod">
        <pc:chgData name="Neil Dyer" userId="f48cccbf-306c-476d-ac12-27135fb93a1f" providerId="ADAL" clId="{E8E810F0-44FA-48CC-84E2-03736A913548}" dt="2025-05-03T20:52:15.636" v="2913" actId="47"/>
        <pc:sldMkLst>
          <pc:docMk/>
          <pc:sldMk cId="186483150" sldId="1514"/>
        </pc:sldMkLst>
      </pc:sldChg>
      <pc:sldChg chg="addSp delSp modSp add del mod">
        <pc:chgData name="Neil Dyer" userId="f48cccbf-306c-476d-ac12-27135fb93a1f" providerId="ADAL" clId="{E8E810F0-44FA-48CC-84E2-03736A913548}" dt="2025-05-03T20:35:57.833" v="2768" actId="47"/>
        <pc:sldMkLst>
          <pc:docMk/>
          <pc:sldMk cId="2254738524" sldId="1515"/>
        </pc:sldMkLst>
      </pc:sldChg>
      <pc:sldChg chg="add del">
        <pc:chgData name="Neil Dyer" userId="f48cccbf-306c-476d-ac12-27135fb93a1f" providerId="ADAL" clId="{E8E810F0-44FA-48CC-84E2-03736A913548}" dt="2025-05-02T20:28:16.450" v="1199"/>
        <pc:sldMkLst>
          <pc:docMk/>
          <pc:sldMk cId="3108835905" sldId="1515"/>
        </pc:sldMkLst>
      </pc:sldChg>
      <pc:sldChg chg="addSp delSp modSp add del mod delAnim modAnim">
        <pc:chgData name="Neil Dyer" userId="f48cccbf-306c-476d-ac12-27135fb93a1f" providerId="ADAL" clId="{E8E810F0-44FA-48CC-84E2-03736A913548}" dt="2025-05-03T21:12:01.065" v="3463" actId="47"/>
        <pc:sldMkLst>
          <pc:docMk/>
          <pc:sldMk cId="1328863743" sldId="1516"/>
        </pc:sldMkLst>
      </pc:sldChg>
      <pc:sldChg chg="addSp delSp modSp add del mod modAnim">
        <pc:chgData name="Neil Dyer" userId="f48cccbf-306c-476d-ac12-27135fb93a1f" providerId="ADAL" clId="{E8E810F0-44FA-48CC-84E2-03736A913548}" dt="2025-05-03T20:35:59.668" v="2769" actId="47"/>
        <pc:sldMkLst>
          <pc:docMk/>
          <pc:sldMk cId="1255538921" sldId="1517"/>
        </pc:sldMkLst>
      </pc:sldChg>
      <pc:sldChg chg="addSp delSp modSp add mod modAnim">
        <pc:chgData name="Neil Dyer" userId="f48cccbf-306c-476d-ac12-27135fb93a1f" providerId="ADAL" clId="{E8E810F0-44FA-48CC-84E2-03736A913548}" dt="2025-05-03T21:36:12.378" v="3473"/>
        <pc:sldMkLst>
          <pc:docMk/>
          <pc:sldMk cId="815544870" sldId="1518"/>
        </pc:sldMkLst>
      </pc:sldChg>
      <pc:sldChg chg="addSp delSp modSp add del mod delAnim modAnim">
        <pc:chgData name="Neil Dyer" userId="f48cccbf-306c-476d-ac12-27135fb93a1f" providerId="ADAL" clId="{E8E810F0-44FA-48CC-84E2-03736A913548}" dt="2025-05-03T21:40:50.494" v="3476" actId="47"/>
        <pc:sldMkLst>
          <pc:docMk/>
          <pc:sldMk cId="227078241" sldId="1519"/>
        </pc:sldMkLst>
      </pc:sldChg>
      <pc:sldChg chg="addSp delSp modSp add mod ord modClrScheme chgLayout">
        <pc:chgData name="Neil Dyer" userId="f48cccbf-306c-476d-ac12-27135fb93a1f" providerId="ADAL" clId="{E8E810F0-44FA-48CC-84E2-03736A913548}" dt="2025-05-03T20:03:06.261" v="1938" actId="14100"/>
        <pc:sldMkLst>
          <pc:docMk/>
          <pc:sldMk cId="20622997" sldId="1520"/>
        </pc:sldMkLst>
      </pc:sldChg>
      <pc:sldChg chg="addSp delSp modSp add mod">
        <pc:chgData name="Neil Dyer" userId="f48cccbf-306c-476d-ac12-27135fb93a1f" providerId="ADAL" clId="{E8E810F0-44FA-48CC-84E2-03736A913548}" dt="2025-05-03T20:05:14.330" v="1988" actId="1076"/>
        <pc:sldMkLst>
          <pc:docMk/>
          <pc:sldMk cId="240706957" sldId="1521"/>
        </pc:sldMkLst>
      </pc:sldChg>
      <pc:sldChg chg="add">
        <pc:chgData name="Neil Dyer" userId="f48cccbf-306c-476d-ac12-27135fb93a1f" providerId="ADAL" clId="{E8E810F0-44FA-48CC-84E2-03736A913548}" dt="2025-05-03T20:40:49.251" v="2779"/>
        <pc:sldMkLst>
          <pc:docMk/>
          <pc:sldMk cId="740703417" sldId="1522"/>
        </pc:sldMkLst>
      </pc:sldChg>
      <pc:sldChg chg="modSp add mod">
        <pc:chgData name="Neil Dyer" userId="f48cccbf-306c-476d-ac12-27135fb93a1f" providerId="ADAL" clId="{E8E810F0-44FA-48CC-84E2-03736A913548}" dt="2025-05-03T20:52:24.605" v="2915" actId="5793"/>
        <pc:sldMkLst>
          <pc:docMk/>
          <pc:sldMk cId="3753895124" sldId="1523"/>
        </pc:sldMkLst>
      </pc:sldChg>
      <pc:sldChg chg="addSp delSp modSp add mod">
        <pc:chgData name="Neil Dyer" userId="f48cccbf-306c-476d-ac12-27135fb93a1f" providerId="ADAL" clId="{E8E810F0-44FA-48CC-84E2-03736A913548}" dt="2025-05-03T20:56:53.268" v="2981" actId="20577"/>
        <pc:sldMkLst>
          <pc:docMk/>
          <pc:sldMk cId="1375833244" sldId="1524"/>
        </pc:sldMkLst>
      </pc:sldChg>
      <pc:sldChg chg="addSp delSp modSp add mod">
        <pc:chgData name="Neil Dyer" userId="f48cccbf-306c-476d-ac12-27135fb93a1f" providerId="ADAL" clId="{E8E810F0-44FA-48CC-84E2-03736A913548}" dt="2025-05-03T21:07:00.692" v="3364" actId="1076"/>
        <pc:sldMkLst>
          <pc:docMk/>
          <pc:sldMk cId="3223175497" sldId="1525"/>
        </pc:sldMkLst>
      </pc:sldChg>
      <pc:sldChg chg="addSp delSp modSp add mod delAnim modAnim">
        <pc:chgData name="Neil Dyer" userId="f48cccbf-306c-476d-ac12-27135fb93a1f" providerId="ADAL" clId="{E8E810F0-44FA-48CC-84E2-03736A913548}" dt="2025-05-03T21:07:42.973" v="3375" actId="20577"/>
        <pc:sldMkLst>
          <pc:docMk/>
          <pc:sldMk cId="1512467249" sldId="1526"/>
        </pc:sldMkLst>
      </pc:sldChg>
      <pc:sldChg chg="addSp modSp add mod">
        <pc:chgData name="Neil Dyer" userId="f48cccbf-306c-476d-ac12-27135fb93a1f" providerId="ADAL" clId="{E8E810F0-44FA-48CC-84E2-03736A913548}" dt="2025-05-03T21:42:43.409" v="3491" actId="113"/>
        <pc:sldMkLst>
          <pc:docMk/>
          <pc:sldMk cId="234035820" sldId="1527"/>
        </pc:sldMkLst>
      </pc:sldChg>
      <pc:sldChg chg="add del">
        <pc:chgData name="Neil Dyer" userId="f48cccbf-306c-476d-ac12-27135fb93a1f" providerId="ADAL" clId="{E8E810F0-44FA-48CC-84E2-03736A913548}" dt="2025-05-03T21:48:40.327" v="3632" actId="47"/>
        <pc:sldMkLst>
          <pc:docMk/>
          <pc:sldMk cId="2846476667" sldId="1528"/>
        </pc:sldMkLst>
      </pc:sldChg>
      <pc:sldChg chg="addSp modSp add mod">
        <pc:chgData name="Neil Dyer" userId="f48cccbf-306c-476d-ac12-27135fb93a1f" providerId="ADAL" clId="{E8E810F0-44FA-48CC-84E2-03736A913548}" dt="2025-05-03T22:09:10.974" v="3853" actId="1035"/>
        <pc:sldMkLst>
          <pc:docMk/>
          <pc:sldMk cId="1176416114" sldId="1529"/>
        </pc:sldMkLst>
      </pc:sldChg>
      <pc:sldChg chg="addSp modSp add mod">
        <pc:chgData name="Neil Dyer" userId="f48cccbf-306c-476d-ac12-27135fb93a1f" providerId="ADAL" clId="{E8E810F0-44FA-48CC-84E2-03736A913548}" dt="2025-05-03T21:48:23.992" v="3631" actId="313"/>
        <pc:sldMkLst>
          <pc:docMk/>
          <pc:sldMk cId="1901304349" sldId="1530"/>
        </pc:sldMkLst>
      </pc:sldChg>
      <pc:sldChg chg="add del">
        <pc:chgData name="Neil Dyer" userId="f48cccbf-306c-476d-ac12-27135fb93a1f" providerId="ADAL" clId="{E8E810F0-44FA-48CC-84E2-03736A913548}" dt="2025-05-03T21:45:08.510" v="3525"/>
        <pc:sldMkLst>
          <pc:docMk/>
          <pc:sldMk cId="2589076285" sldId="1530"/>
        </pc:sldMkLst>
      </pc:sldChg>
      <pc:sldChg chg="delSp modSp add mod">
        <pc:chgData name="Neil Dyer" userId="f48cccbf-306c-476d-ac12-27135fb93a1f" providerId="ADAL" clId="{E8E810F0-44FA-48CC-84E2-03736A913548}" dt="2025-05-03T22:03:39.387" v="3810" actId="1035"/>
        <pc:sldMkLst>
          <pc:docMk/>
          <pc:sldMk cId="2377678443" sldId="1531"/>
        </pc:sldMkLst>
      </pc:sldChg>
      <pc:sldChg chg="modSp add mod">
        <pc:chgData name="Neil Dyer" userId="f48cccbf-306c-476d-ac12-27135fb93a1f" providerId="ADAL" clId="{E8E810F0-44FA-48CC-84E2-03736A913548}" dt="2025-05-03T22:17:36.961" v="3856" actId="1076"/>
        <pc:sldMkLst>
          <pc:docMk/>
          <pc:sldMk cId="1045919340" sldId="1532"/>
        </pc:sldMkLst>
      </pc:sldChg>
    </pc:docChg>
  </pc:docChgLst>
  <pc:docChgLst>
    <pc:chgData name="Neil Dyer" userId="f48cccbf-306c-476d-ac12-27135fb93a1f" providerId="ADAL" clId="{03FF90DA-4841-4436-9F28-56BFE235CF45}"/>
    <pc:docChg chg="undo custSel addSld delSld modSld sldOrd">
      <pc:chgData name="Neil Dyer" userId="f48cccbf-306c-476d-ac12-27135fb93a1f" providerId="ADAL" clId="{03FF90DA-4841-4436-9F28-56BFE235CF45}" dt="2025-05-08T18:33:43.264" v="3639" actId="20577"/>
      <pc:docMkLst>
        <pc:docMk/>
      </pc:docMkLst>
      <pc:sldChg chg="modSp mod">
        <pc:chgData name="Neil Dyer" userId="f48cccbf-306c-476d-ac12-27135fb93a1f" providerId="ADAL" clId="{03FF90DA-4841-4436-9F28-56BFE235CF45}" dt="2025-05-08T18:28:40.788" v="3588" actId="20577"/>
        <pc:sldMkLst>
          <pc:docMk/>
          <pc:sldMk cId="1370600217" sldId="257"/>
        </pc:sldMkLst>
        <pc:spChg chg="mod">
          <ac:chgData name="Neil Dyer" userId="f48cccbf-306c-476d-ac12-27135fb93a1f" providerId="ADAL" clId="{03FF90DA-4841-4436-9F28-56BFE235CF45}" dt="2025-05-08T18:28:40.788" v="3588" actId="20577"/>
          <ac:spMkLst>
            <pc:docMk/>
            <pc:sldMk cId="1370600217" sldId="257"/>
            <ac:spMk id="2" creationId="{A6E9004F-BFD6-4ADC-A0B5-89A9E2C7C48E}"/>
          </ac:spMkLst>
        </pc:spChg>
      </pc:sldChg>
      <pc:sldChg chg="del">
        <pc:chgData name="Neil Dyer" userId="f48cccbf-306c-476d-ac12-27135fb93a1f" providerId="ADAL" clId="{03FF90DA-4841-4436-9F28-56BFE235CF45}" dt="2025-05-07T18:06:04.027" v="376" actId="47"/>
        <pc:sldMkLst>
          <pc:docMk/>
          <pc:sldMk cId="3736689993" sldId="258"/>
        </pc:sldMkLst>
      </pc:sldChg>
      <pc:sldChg chg="del">
        <pc:chgData name="Neil Dyer" userId="f48cccbf-306c-476d-ac12-27135fb93a1f" providerId="ADAL" clId="{03FF90DA-4841-4436-9F28-56BFE235CF45}" dt="2025-05-07T18:06:04.027" v="376" actId="47"/>
        <pc:sldMkLst>
          <pc:docMk/>
          <pc:sldMk cId="2287297250" sldId="259"/>
        </pc:sldMkLst>
      </pc:sldChg>
      <pc:sldChg chg="addSp delSp modSp add del mod delAnim modAnim">
        <pc:chgData name="Neil Dyer" userId="f48cccbf-306c-476d-ac12-27135fb93a1f" providerId="ADAL" clId="{03FF90DA-4841-4436-9F28-56BFE235CF45}" dt="2025-05-08T10:02:19.358" v="1693" actId="1036"/>
        <pc:sldMkLst>
          <pc:docMk/>
          <pc:sldMk cId="0" sldId="260"/>
        </pc:sldMkLst>
        <pc:spChg chg="del">
          <ac:chgData name="Neil Dyer" userId="f48cccbf-306c-476d-ac12-27135fb93a1f" providerId="ADAL" clId="{03FF90DA-4841-4436-9F28-56BFE235CF45}" dt="2025-05-07T09:43:20.962" v="181" actId="478"/>
          <ac:spMkLst>
            <pc:docMk/>
            <pc:sldMk cId="0" sldId="260"/>
            <ac:spMk id="2" creationId="{00000000-0000-0000-0000-000000000000}"/>
          </ac:spMkLst>
        </pc:spChg>
        <pc:spChg chg="del mod">
          <ac:chgData name="Neil Dyer" userId="f48cccbf-306c-476d-ac12-27135fb93a1f" providerId="ADAL" clId="{03FF90DA-4841-4436-9F28-56BFE235CF45}" dt="2025-05-07T09:43:54.518" v="193" actId="478"/>
          <ac:spMkLst>
            <pc:docMk/>
            <pc:sldMk cId="0" sldId="260"/>
            <ac:spMk id="3" creationId="{00000000-0000-0000-0000-000000000000}"/>
          </ac:spMkLst>
        </pc:spChg>
        <pc:spChg chg="add del mod">
          <ac:chgData name="Neil Dyer" userId="f48cccbf-306c-476d-ac12-27135fb93a1f" providerId="ADAL" clId="{03FF90DA-4841-4436-9F28-56BFE235CF45}" dt="2025-05-07T09:43:22.678" v="182" actId="478"/>
          <ac:spMkLst>
            <pc:docMk/>
            <pc:sldMk cId="0" sldId="260"/>
            <ac:spMk id="5" creationId="{3E352F17-1193-1710-144E-BC5B8EC3E3B0}"/>
          </ac:spMkLst>
        </pc:spChg>
        <pc:spChg chg="add del mod">
          <ac:chgData name="Neil Dyer" userId="f48cccbf-306c-476d-ac12-27135fb93a1f" providerId="ADAL" clId="{03FF90DA-4841-4436-9F28-56BFE235CF45}" dt="2025-05-07T09:57:13.016" v="337" actId="478"/>
          <ac:spMkLst>
            <pc:docMk/>
            <pc:sldMk cId="0" sldId="260"/>
            <ac:spMk id="6" creationId="{73A4218A-1614-78E9-A922-AC08370C5CEB}"/>
          </ac:spMkLst>
        </pc:spChg>
        <pc:spChg chg="add del mod">
          <ac:chgData name="Neil Dyer" userId="f48cccbf-306c-476d-ac12-27135fb93a1f" providerId="ADAL" clId="{03FF90DA-4841-4436-9F28-56BFE235CF45}" dt="2025-05-07T09:56:59.268" v="333" actId="478"/>
          <ac:spMkLst>
            <pc:docMk/>
            <pc:sldMk cId="0" sldId="260"/>
            <ac:spMk id="7" creationId="{7130F1A3-9319-513E-DF71-6F36AAD8910D}"/>
          </ac:spMkLst>
        </pc:spChg>
        <pc:spChg chg="add del mod">
          <ac:chgData name="Neil Dyer" userId="f48cccbf-306c-476d-ac12-27135fb93a1f" providerId="ADAL" clId="{03FF90DA-4841-4436-9F28-56BFE235CF45}" dt="2025-05-07T09:43:57.851" v="195" actId="478"/>
          <ac:spMkLst>
            <pc:docMk/>
            <pc:sldMk cId="0" sldId="260"/>
            <ac:spMk id="9" creationId="{54102B7D-6C70-EB96-41A8-73A11A415E93}"/>
          </ac:spMkLst>
        </pc:spChg>
        <pc:spChg chg="add del">
          <ac:chgData name="Neil Dyer" userId="f48cccbf-306c-476d-ac12-27135fb93a1f" providerId="ADAL" clId="{03FF90DA-4841-4436-9F28-56BFE235CF45}" dt="2025-05-07T09:54:27.217" v="324" actId="478"/>
          <ac:spMkLst>
            <pc:docMk/>
            <pc:sldMk cId="0" sldId="260"/>
            <ac:spMk id="12" creationId="{39506510-856E-CC8C-55FB-F7A9C576DDFD}"/>
          </ac:spMkLst>
        </pc:spChg>
        <pc:spChg chg="add del mod ord">
          <ac:chgData name="Neil Dyer" userId="f48cccbf-306c-476d-ac12-27135fb93a1f" providerId="ADAL" clId="{03FF90DA-4841-4436-9F28-56BFE235CF45}" dt="2025-05-07T09:56:59.268" v="333" actId="478"/>
          <ac:spMkLst>
            <pc:docMk/>
            <pc:sldMk cId="0" sldId="260"/>
            <ac:spMk id="13" creationId="{D7970DC0-AD02-B7E7-4E10-C2DFF0A22DBF}"/>
          </ac:spMkLst>
        </pc:spChg>
        <pc:spChg chg="add del mod">
          <ac:chgData name="Neil Dyer" userId="f48cccbf-306c-476d-ac12-27135fb93a1f" providerId="ADAL" clId="{03FF90DA-4841-4436-9F28-56BFE235CF45}" dt="2025-05-07T09:57:01.703" v="334" actId="478"/>
          <ac:spMkLst>
            <pc:docMk/>
            <pc:sldMk cId="0" sldId="260"/>
            <ac:spMk id="14" creationId="{8CE6A662-C838-89F5-3216-E120FBCEE7B3}"/>
          </ac:spMkLst>
        </pc:spChg>
        <pc:spChg chg="add mod">
          <ac:chgData name="Neil Dyer" userId="f48cccbf-306c-476d-ac12-27135fb93a1f" providerId="ADAL" clId="{03FF90DA-4841-4436-9F28-56BFE235CF45}" dt="2025-05-07T09:54:14.187" v="320"/>
          <ac:spMkLst>
            <pc:docMk/>
            <pc:sldMk cId="0" sldId="260"/>
            <ac:spMk id="15" creationId="{EC50B117-B92B-0AB1-7A58-08362EC3932C}"/>
          </ac:spMkLst>
        </pc:spChg>
        <pc:picChg chg="add del mod">
          <ac:chgData name="Neil Dyer" userId="f48cccbf-306c-476d-ac12-27135fb93a1f" providerId="ADAL" clId="{03FF90DA-4841-4436-9F28-56BFE235CF45}" dt="2025-05-07T09:56:59.268" v="333" actId="478"/>
          <ac:picMkLst>
            <pc:docMk/>
            <pc:sldMk cId="0" sldId="260"/>
            <ac:picMk id="11" creationId="{FFEBC6E5-7C43-77B4-777F-73DFFFACD0D9}"/>
          </ac:picMkLst>
        </pc:picChg>
        <pc:picChg chg="add mod modCrop">
          <ac:chgData name="Neil Dyer" userId="f48cccbf-306c-476d-ac12-27135fb93a1f" providerId="ADAL" clId="{03FF90DA-4841-4436-9F28-56BFE235CF45}" dt="2025-05-08T10:02:19.358" v="1693" actId="1036"/>
          <ac:picMkLst>
            <pc:docMk/>
            <pc:sldMk cId="0" sldId="260"/>
            <ac:picMk id="16" creationId="{5D107E1B-7E9F-3340-D745-AFD392305B91}"/>
          </ac:picMkLst>
        </pc:picChg>
      </pc:sldChg>
      <pc:sldChg chg="addSp delSp modSp add del mod">
        <pc:chgData name="Neil Dyer" userId="f48cccbf-306c-476d-ac12-27135fb93a1f" providerId="ADAL" clId="{03FF90DA-4841-4436-9F28-56BFE235CF45}" dt="2025-05-08T10:04:58.225" v="1726" actId="1036"/>
        <pc:sldMkLst>
          <pc:docMk/>
          <pc:sldMk cId="0" sldId="261"/>
        </pc:sldMkLst>
        <pc:spChg chg="del">
          <ac:chgData name="Neil Dyer" userId="f48cccbf-306c-476d-ac12-27135fb93a1f" providerId="ADAL" clId="{03FF90DA-4841-4436-9F28-56BFE235CF45}" dt="2025-05-07T09:41:00.447" v="145" actId="478"/>
          <ac:spMkLst>
            <pc:docMk/>
            <pc:sldMk cId="0" sldId="261"/>
            <ac:spMk id="2" creationId="{00000000-0000-0000-0000-000000000000}"/>
          </ac:spMkLst>
        </pc:spChg>
        <pc:spChg chg="add del mod">
          <ac:chgData name="Neil Dyer" userId="f48cccbf-306c-476d-ac12-27135fb93a1f" providerId="ADAL" clId="{03FF90DA-4841-4436-9F28-56BFE235CF45}" dt="2025-05-07T09:41:00.447" v="145" actId="478"/>
          <ac:spMkLst>
            <pc:docMk/>
            <pc:sldMk cId="0" sldId="261"/>
            <ac:spMk id="3" creationId="{00000000-0000-0000-0000-000000000000}"/>
          </ac:spMkLst>
        </pc:spChg>
        <pc:spChg chg="add del mod">
          <ac:chgData name="Neil Dyer" userId="f48cccbf-306c-476d-ac12-27135fb93a1f" providerId="ADAL" clId="{03FF90DA-4841-4436-9F28-56BFE235CF45}" dt="2025-05-07T09:40:34.684" v="140" actId="478"/>
          <ac:spMkLst>
            <pc:docMk/>
            <pc:sldMk cId="0" sldId="261"/>
            <ac:spMk id="7" creationId="{EEAFFA7C-E3DE-6EFC-A327-9547A7D3AEC7}"/>
          </ac:spMkLst>
        </pc:spChg>
        <pc:spChg chg="add mod">
          <ac:chgData name="Neil Dyer" userId="f48cccbf-306c-476d-ac12-27135fb93a1f" providerId="ADAL" clId="{03FF90DA-4841-4436-9F28-56BFE235CF45}" dt="2025-05-07T09:40:34.174" v="139"/>
          <ac:spMkLst>
            <pc:docMk/>
            <pc:sldMk cId="0" sldId="261"/>
            <ac:spMk id="8" creationId="{62F99F02-BC18-6DC3-90EC-FF5B71C7946E}"/>
          </ac:spMkLst>
        </pc:spChg>
        <pc:spChg chg="add del mod">
          <ac:chgData name="Neil Dyer" userId="f48cccbf-306c-476d-ac12-27135fb93a1f" providerId="ADAL" clId="{03FF90DA-4841-4436-9F28-56BFE235CF45}" dt="2025-05-07T09:41:11.583" v="148" actId="478"/>
          <ac:spMkLst>
            <pc:docMk/>
            <pc:sldMk cId="0" sldId="261"/>
            <ac:spMk id="10" creationId="{C520F4FC-8878-D949-B4D9-50838F9C1DF8}"/>
          </ac:spMkLst>
        </pc:spChg>
        <pc:spChg chg="add mod">
          <ac:chgData name="Neil Dyer" userId="f48cccbf-306c-476d-ac12-27135fb93a1f" providerId="ADAL" clId="{03FF90DA-4841-4436-9F28-56BFE235CF45}" dt="2025-05-07T09:41:15.279" v="149" actId="1076"/>
          <ac:spMkLst>
            <pc:docMk/>
            <pc:sldMk cId="0" sldId="261"/>
            <ac:spMk id="11" creationId="{47411FD2-EF81-C0CE-30B9-8EDB060CF683}"/>
          </ac:spMkLst>
        </pc:spChg>
        <pc:spChg chg="add mod">
          <ac:chgData name="Neil Dyer" userId="f48cccbf-306c-476d-ac12-27135fb93a1f" providerId="ADAL" clId="{03FF90DA-4841-4436-9F28-56BFE235CF45}" dt="2025-05-08T10:03:51.141" v="1711" actId="113"/>
          <ac:spMkLst>
            <pc:docMk/>
            <pc:sldMk cId="0" sldId="261"/>
            <ac:spMk id="12" creationId="{D41549FA-242C-8F6D-8613-1F5677BD0C97}"/>
          </ac:spMkLst>
        </pc:spChg>
        <pc:picChg chg="add del mod modCrop">
          <ac:chgData name="Neil Dyer" userId="f48cccbf-306c-476d-ac12-27135fb93a1f" providerId="ADAL" clId="{03FF90DA-4841-4436-9F28-56BFE235CF45}" dt="2025-05-07T09:42:18.949" v="166" actId="478"/>
          <ac:picMkLst>
            <pc:docMk/>
            <pc:sldMk cId="0" sldId="261"/>
            <ac:picMk id="5" creationId="{F2573080-E5DF-74E9-C46C-26D48C348413}"/>
          </ac:picMkLst>
        </pc:picChg>
        <pc:picChg chg="add del mod modCrop">
          <ac:chgData name="Neil Dyer" userId="f48cccbf-306c-476d-ac12-27135fb93a1f" providerId="ADAL" clId="{03FF90DA-4841-4436-9F28-56BFE235CF45}" dt="2025-05-08T10:04:22.842" v="1712" actId="478"/>
          <ac:picMkLst>
            <pc:docMk/>
            <pc:sldMk cId="0" sldId="261"/>
            <ac:picMk id="14" creationId="{5F6BC2F7-F301-DDD4-9982-8CB6415E12E6}"/>
          </ac:picMkLst>
        </pc:picChg>
        <pc:picChg chg="add mod">
          <ac:chgData name="Neil Dyer" userId="f48cccbf-306c-476d-ac12-27135fb93a1f" providerId="ADAL" clId="{03FF90DA-4841-4436-9F28-56BFE235CF45}" dt="2025-05-08T10:04:58.225" v="1726" actId="1036"/>
          <ac:picMkLst>
            <pc:docMk/>
            <pc:sldMk cId="0" sldId="261"/>
            <ac:picMk id="15" creationId="{1E3B69E1-27D9-87ED-637B-B271C08E743E}"/>
          </ac:picMkLst>
        </pc:picChg>
      </pc:sldChg>
      <pc:sldChg chg="del">
        <pc:chgData name="Neil Dyer" userId="f48cccbf-306c-476d-ac12-27135fb93a1f" providerId="ADAL" clId="{03FF90DA-4841-4436-9F28-56BFE235CF45}" dt="2025-05-07T18:06:04.027" v="376" actId="47"/>
        <pc:sldMkLst>
          <pc:docMk/>
          <pc:sldMk cId="0" sldId="262"/>
        </pc:sldMkLst>
      </pc:sldChg>
      <pc:sldChg chg="del">
        <pc:chgData name="Neil Dyer" userId="f48cccbf-306c-476d-ac12-27135fb93a1f" providerId="ADAL" clId="{03FF90DA-4841-4436-9F28-56BFE235CF45}" dt="2025-05-07T18:06:04.027" v="376" actId="47"/>
        <pc:sldMkLst>
          <pc:docMk/>
          <pc:sldMk cId="0" sldId="263"/>
        </pc:sldMkLst>
      </pc:sldChg>
      <pc:sldChg chg="del">
        <pc:chgData name="Neil Dyer" userId="f48cccbf-306c-476d-ac12-27135fb93a1f" providerId="ADAL" clId="{03FF90DA-4841-4436-9F28-56BFE235CF45}" dt="2025-05-07T18:06:04.027" v="376" actId="47"/>
        <pc:sldMkLst>
          <pc:docMk/>
          <pc:sldMk cId="0" sldId="264"/>
        </pc:sldMkLst>
      </pc:sldChg>
      <pc:sldChg chg="del">
        <pc:chgData name="Neil Dyer" userId="f48cccbf-306c-476d-ac12-27135fb93a1f" providerId="ADAL" clId="{03FF90DA-4841-4436-9F28-56BFE235CF45}" dt="2025-05-07T18:06:04.027" v="376" actId="47"/>
        <pc:sldMkLst>
          <pc:docMk/>
          <pc:sldMk cId="0" sldId="265"/>
        </pc:sldMkLst>
      </pc:sldChg>
      <pc:sldChg chg="del">
        <pc:chgData name="Neil Dyer" userId="f48cccbf-306c-476d-ac12-27135fb93a1f" providerId="ADAL" clId="{03FF90DA-4841-4436-9F28-56BFE235CF45}" dt="2025-05-07T18:06:04.027" v="376" actId="47"/>
        <pc:sldMkLst>
          <pc:docMk/>
          <pc:sldMk cId="75299810" sldId="266"/>
        </pc:sldMkLst>
      </pc:sldChg>
      <pc:sldChg chg="del">
        <pc:chgData name="Neil Dyer" userId="f48cccbf-306c-476d-ac12-27135fb93a1f" providerId="ADAL" clId="{03FF90DA-4841-4436-9F28-56BFE235CF45}" dt="2025-05-07T18:06:04.027" v="376" actId="47"/>
        <pc:sldMkLst>
          <pc:docMk/>
          <pc:sldMk cId="0" sldId="267"/>
        </pc:sldMkLst>
      </pc:sldChg>
      <pc:sldChg chg="add del">
        <pc:chgData name="Neil Dyer" userId="f48cccbf-306c-476d-ac12-27135fb93a1f" providerId="ADAL" clId="{03FF90DA-4841-4436-9F28-56BFE235CF45}" dt="2025-05-08T18:25:46.988" v="3463" actId="47"/>
        <pc:sldMkLst>
          <pc:docMk/>
          <pc:sldMk cId="0" sldId="268"/>
        </pc:sldMkLst>
      </pc:sldChg>
      <pc:sldChg chg="delSp add del setBg delDesignElem">
        <pc:chgData name="Neil Dyer" userId="f48cccbf-306c-476d-ac12-27135fb93a1f" providerId="ADAL" clId="{03FF90DA-4841-4436-9F28-56BFE235CF45}" dt="2025-05-08T18:12:33.973" v="2972" actId="47"/>
        <pc:sldMkLst>
          <pc:docMk/>
          <pc:sldMk cId="4200125285" sldId="348"/>
        </pc:sldMkLst>
        <pc:spChg chg="del">
          <ac:chgData name="Neil Dyer" userId="f48cccbf-306c-476d-ac12-27135fb93a1f" providerId="ADAL" clId="{03FF90DA-4841-4436-9F28-56BFE235CF45}" dt="2025-05-07T08:46:02.654" v="86"/>
          <ac:spMkLst>
            <pc:docMk/>
            <pc:sldMk cId="4200125285" sldId="348"/>
            <ac:spMk id="12" creationId="{357DD0D3-F869-46D0-944C-6EC60E19E351}"/>
          </ac:spMkLst>
        </pc:spChg>
      </pc:sldChg>
      <pc:sldChg chg="addSp delSp modSp add mod setBg">
        <pc:chgData name="Neil Dyer" userId="f48cccbf-306c-476d-ac12-27135fb93a1f" providerId="ADAL" clId="{03FF90DA-4841-4436-9F28-56BFE235CF45}" dt="2025-05-08T18:09:17.716" v="2918" actId="207"/>
        <pc:sldMkLst>
          <pc:docMk/>
          <pc:sldMk cId="410722390" sldId="355"/>
        </pc:sldMkLst>
        <pc:spChg chg="add del mod">
          <ac:chgData name="Neil Dyer" userId="f48cccbf-306c-476d-ac12-27135fb93a1f" providerId="ADAL" clId="{03FF90DA-4841-4436-9F28-56BFE235CF45}" dt="2025-05-08T18:07:49.432" v="2857" actId="478"/>
          <ac:spMkLst>
            <pc:docMk/>
            <pc:sldMk cId="410722390" sldId="355"/>
            <ac:spMk id="3" creationId="{5840EDB9-732F-D6D9-FAC5-E5A201C73A8C}"/>
          </ac:spMkLst>
        </pc:spChg>
        <pc:spChg chg="add mod">
          <ac:chgData name="Neil Dyer" userId="f48cccbf-306c-476d-ac12-27135fb93a1f" providerId="ADAL" clId="{03FF90DA-4841-4436-9F28-56BFE235CF45}" dt="2025-05-08T18:08:44.275" v="2914" actId="5793"/>
          <ac:spMkLst>
            <pc:docMk/>
            <pc:sldMk cId="410722390" sldId="355"/>
            <ac:spMk id="6" creationId="{797A7331-B9DF-E54B-2730-FE129E348159}"/>
          </ac:spMkLst>
        </pc:spChg>
        <pc:graphicFrameChg chg="add mod modGraphic">
          <ac:chgData name="Neil Dyer" userId="f48cccbf-306c-476d-ac12-27135fb93a1f" providerId="ADAL" clId="{03FF90DA-4841-4436-9F28-56BFE235CF45}" dt="2025-05-08T18:09:17.716" v="2918" actId="207"/>
          <ac:graphicFrameMkLst>
            <pc:docMk/>
            <pc:sldMk cId="410722390" sldId="355"/>
            <ac:graphicFrameMk id="4" creationId="{DBC446AB-FAC5-2E89-8170-696C7AA63DC5}"/>
          </ac:graphicFrameMkLst>
        </pc:graphicFrameChg>
        <pc:graphicFrameChg chg="del">
          <ac:chgData name="Neil Dyer" userId="f48cccbf-306c-476d-ac12-27135fb93a1f" providerId="ADAL" clId="{03FF90DA-4841-4436-9F28-56BFE235CF45}" dt="2025-05-08T18:07:47.228" v="2856" actId="478"/>
          <ac:graphicFrameMkLst>
            <pc:docMk/>
            <pc:sldMk cId="410722390" sldId="355"/>
            <ac:graphicFrameMk id="5" creationId="{B1BA3422-06CE-4B73-880A-51B2A8ADD972}"/>
          </ac:graphicFrameMkLst>
        </pc:graphicFrameChg>
      </pc:sldChg>
      <pc:sldChg chg="addSp delSp modSp add mod">
        <pc:chgData name="Neil Dyer" userId="f48cccbf-306c-476d-ac12-27135fb93a1f" providerId="ADAL" clId="{03FF90DA-4841-4436-9F28-56BFE235CF45}" dt="2025-05-08T10:26:26.322" v="1856" actId="207"/>
        <pc:sldMkLst>
          <pc:docMk/>
          <pc:sldMk cId="3288841879" sldId="436"/>
        </pc:sldMkLst>
        <pc:spChg chg="del">
          <ac:chgData name="Neil Dyer" userId="f48cccbf-306c-476d-ac12-27135fb93a1f" providerId="ADAL" clId="{03FF90DA-4841-4436-9F28-56BFE235CF45}" dt="2025-05-08T10:11:13.084" v="1743" actId="478"/>
          <ac:spMkLst>
            <pc:docMk/>
            <pc:sldMk cId="3288841879" sldId="436"/>
            <ac:spMk id="4" creationId="{D9EEFC77-48DE-D94E-25F4-89B09C9A6A7C}"/>
          </ac:spMkLst>
        </pc:spChg>
        <pc:spChg chg="add mod">
          <ac:chgData name="Neil Dyer" userId="f48cccbf-306c-476d-ac12-27135fb93a1f" providerId="ADAL" clId="{03FF90DA-4841-4436-9F28-56BFE235CF45}" dt="2025-05-08T10:26:26.322" v="1856" actId="207"/>
          <ac:spMkLst>
            <pc:docMk/>
            <pc:sldMk cId="3288841879" sldId="436"/>
            <ac:spMk id="5" creationId="{9C923A5A-173B-FD69-C169-35FA256C057D}"/>
          </ac:spMkLst>
        </pc:spChg>
        <pc:graphicFrameChg chg="add mod modGraphic">
          <ac:chgData name="Neil Dyer" userId="f48cccbf-306c-476d-ac12-27135fb93a1f" providerId="ADAL" clId="{03FF90DA-4841-4436-9F28-56BFE235CF45}" dt="2025-05-08T10:25:15.062" v="1843" actId="14100"/>
          <ac:graphicFrameMkLst>
            <pc:docMk/>
            <pc:sldMk cId="3288841879" sldId="436"/>
            <ac:graphicFrameMk id="2" creationId="{D3AE210D-6FF6-ACF1-388B-B48BD6D00DF9}"/>
          </ac:graphicFrameMkLst>
        </pc:graphicFrameChg>
        <pc:picChg chg="del mod">
          <ac:chgData name="Neil Dyer" userId="f48cccbf-306c-476d-ac12-27135fb93a1f" providerId="ADAL" clId="{03FF90DA-4841-4436-9F28-56BFE235CF45}" dt="2025-05-08T10:11:13.084" v="1743" actId="478"/>
          <ac:picMkLst>
            <pc:docMk/>
            <pc:sldMk cId="3288841879" sldId="436"/>
            <ac:picMk id="3" creationId="{C606880F-A131-88C8-72C4-4559DD8E4BE1}"/>
          </ac:picMkLst>
        </pc:picChg>
        <pc:picChg chg="add del mod">
          <ac:chgData name="Neil Dyer" userId="f48cccbf-306c-476d-ac12-27135fb93a1f" providerId="ADAL" clId="{03FF90DA-4841-4436-9F28-56BFE235CF45}" dt="2025-05-08T10:24:58.310" v="1839" actId="478"/>
          <ac:picMkLst>
            <pc:docMk/>
            <pc:sldMk cId="3288841879" sldId="436"/>
            <ac:picMk id="3074" creationId="{86479383-A813-33E1-6BF2-23B07B15C5E4}"/>
          </ac:picMkLst>
        </pc:picChg>
      </pc:sldChg>
      <pc:sldChg chg="add del">
        <pc:chgData name="Neil Dyer" userId="f48cccbf-306c-476d-ac12-27135fb93a1f" providerId="ADAL" clId="{03FF90DA-4841-4436-9F28-56BFE235CF45}" dt="2025-05-07T18:12:40.347" v="400" actId="2696"/>
        <pc:sldMkLst>
          <pc:docMk/>
          <pc:sldMk cId="4251470482" sldId="436"/>
        </pc:sldMkLst>
      </pc:sldChg>
      <pc:sldChg chg="modSp add mod">
        <pc:chgData name="Neil Dyer" userId="f48cccbf-306c-476d-ac12-27135fb93a1f" providerId="ADAL" clId="{03FF90DA-4841-4436-9F28-56BFE235CF45}" dt="2025-05-08T09:37:17.253" v="708" actId="14100"/>
        <pc:sldMkLst>
          <pc:docMk/>
          <pc:sldMk cId="1946963890" sldId="694"/>
        </pc:sldMkLst>
        <pc:spChg chg="mod">
          <ac:chgData name="Neil Dyer" userId="f48cccbf-306c-476d-ac12-27135fb93a1f" providerId="ADAL" clId="{03FF90DA-4841-4436-9F28-56BFE235CF45}" dt="2025-05-07T18:09:07.419" v="397" actId="1076"/>
          <ac:spMkLst>
            <pc:docMk/>
            <pc:sldMk cId="1946963890" sldId="694"/>
            <ac:spMk id="2" creationId="{3C5B0878-BF81-A3C0-466F-EF461EDB964E}"/>
          </ac:spMkLst>
        </pc:spChg>
        <pc:picChg chg="mod modCrop">
          <ac:chgData name="Neil Dyer" userId="f48cccbf-306c-476d-ac12-27135fb93a1f" providerId="ADAL" clId="{03FF90DA-4841-4436-9F28-56BFE235CF45}" dt="2025-05-08T09:37:17.253" v="708" actId="14100"/>
          <ac:picMkLst>
            <pc:docMk/>
            <pc:sldMk cId="1946963890" sldId="694"/>
            <ac:picMk id="4" creationId="{18F6FAAB-0EE8-B9F8-E539-9390A7FA97E5}"/>
          </ac:picMkLst>
        </pc:picChg>
      </pc:sldChg>
      <pc:sldChg chg="modSp add mod">
        <pc:chgData name="Neil Dyer" userId="f48cccbf-306c-476d-ac12-27135fb93a1f" providerId="ADAL" clId="{03FF90DA-4841-4436-9F28-56BFE235CF45}" dt="2025-05-08T09:37:10.331" v="706" actId="1076"/>
        <pc:sldMkLst>
          <pc:docMk/>
          <pc:sldMk cId="523419462" sldId="695"/>
        </pc:sldMkLst>
        <pc:picChg chg="mod modCrop">
          <ac:chgData name="Neil Dyer" userId="f48cccbf-306c-476d-ac12-27135fb93a1f" providerId="ADAL" clId="{03FF90DA-4841-4436-9F28-56BFE235CF45}" dt="2025-05-08T09:37:10.331" v="706" actId="1076"/>
          <ac:picMkLst>
            <pc:docMk/>
            <pc:sldMk cId="523419462" sldId="695"/>
            <ac:picMk id="4" creationId="{792B2768-E944-0394-3B4F-90D0F3C1FA9D}"/>
          </ac:picMkLst>
        </pc:picChg>
      </pc:sldChg>
      <pc:sldChg chg="modSp add mod">
        <pc:chgData name="Neil Dyer" userId="f48cccbf-306c-476d-ac12-27135fb93a1f" providerId="ADAL" clId="{03FF90DA-4841-4436-9F28-56BFE235CF45}" dt="2025-05-08T09:37:32.271" v="712" actId="1076"/>
        <pc:sldMkLst>
          <pc:docMk/>
          <pc:sldMk cId="3052629249" sldId="696"/>
        </pc:sldMkLst>
        <pc:picChg chg="mod modCrop">
          <ac:chgData name="Neil Dyer" userId="f48cccbf-306c-476d-ac12-27135fb93a1f" providerId="ADAL" clId="{03FF90DA-4841-4436-9F28-56BFE235CF45}" dt="2025-05-08T09:37:32.271" v="712" actId="1076"/>
          <ac:picMkLst>
            <pc:docMk/>
            <pc:sldMk cId="3052629249" sldId="696"/>
            <ac:picMk id="4" creationId="{FAFBD3AC-7B58-EB83-D5FC-A48E434B110F}"/>
          </ac:picMkLst>
        </pc:picChg>
      </pc:sldChg>
      <pc:sldChg chg="modSp add mod">
        <pc:chgData name="Neil Dyer" userId="f48cccbf-306c-476d-ac12-27135fb93a1f" providerId="ADAL" clId="{03FF90DA-4841-4436-9F28-56BFE235CF45}" dt="2025-05-08T10:01:35.371" v="1682" actId="14100"/>
        <pc:sldMkLst>
          <pc:docMk/>
          <pc:sldMk cId="4043562178" sldId="701"/>
        </pc:sldMkLst>
        <pc:picChg chg="mod">
          <ac:chgData name="Neil Dyer" userId="f48cccbf-306c-476d-ac12-27135fb93a1f" providerId="ADAL" clId="{03FF90DA-4841-4436-9F28-56BFE235CF45}" dt="2025-05-08T10:01:35.371" v="1682" actId="14100"/>
          <ac:picMkLst>
            <pc:docMk/>
            <pc:sldMk cId="4043562178" sldId="701"/>
            <ac:picMk id="4" creationId="{19C822E9-7292-4555-6D56-78538E137AC7}"/>
          </ac:picMkLst>
        </pc:picChg>
      </pc:sldChg>
      <pc:sldChg chg="add del">
        <pc:chgData name="Neil Dyer" userId="f48cccbf-306c-476d-ac12-27135fb93a1f" providerId="ADAL" clId="{03FF90DA-4841-4436-9F28-56BFE235CF45}" dt="2025-05-08T09:58:30.550" v="1631" actId="47"/>
        <pc:sldMkLst>
          <pc:docMk/>
          <pc:sldMk cId="2921366328" sldId="713"/>
        </pc:sldMkLst>
      </pc:sldChg>
      <pc:sldChg chg="modSp add mod">
        <pc:chgData name="Neil Dyer" userId="f48cccbf-306c-476d-ac12-27135fb93a1f" providerId="ADAL" clId="{03FF90DA-4841-4436-9F28-56BFE235CF45}" dt="2025-05-08T10:01:23.685" v="1681" actId="1076"/>
        <pc:sldMkLst>
          <pc:docMk/>
          <pc:sldMk cId="3994499152" sldId="714"/>
        </pc:sldMkLst>
        <pc:picChg chg="mod">
          <ac:chgData name="Neil Dyer" userId="f48cccbf-306c-476d-ac12-27135fb93a1f" providerId="ADAL" clId="{03FF90DA-4841-4436-9F28-56BFE235CF45}" dt="2025-05-08T10:01:23.685" v="1681" actId="1076"/>
          <ac:picMkLst>
            <pc:docMk/>
            <pc:sldMk cId="3994499152" sldId="714"/>
            <ac:picMk id="3" creationId="{1437ED54-50FC-CC04-8AD5-3141A34DAC94}"/>
          </ac:picMkLst>
        </pc:picChg>
      </pc:sldChg>
      <pc:sldChg chg="delSp modSp add del mod">
        <pc:chgData name="Neil Dyer" userId="f48cccbf-306c-476d-ac12-27135fb93a1f" providerId="ADAL" clId="{03FF90DA-4841-4436-9F28-56BFE235CF45}" dt="2025-05-08T10:05:02.224" v="1727" actId="47"/>
        <pc:sldMkLst>
          <pc:docMk/>
          <pc:sldMk cId="3510106185" sldId="716"/>
        </pc:sldMkLst>
        <pc:picChg chg="del mod modCrop">
          <ac:chgData name="Neil Dyer" userId="f48cccbf-306c-476d-ac12-27135fb93a1f" providerId="ADAL" clId="{03FF90DA-4841-4436-9F28-56BFE235CF45}" dt="2025-05-08T10:04:45.654" v="1717" actId="21"/>
          <ac:picMkLst>
            <pc:docMk/>
            <pc:sldMk cId="3510106185" sldId="716"/>
            <ac:picMk id="3" creationId="{1E3B69E1-27D9-87ED-637B-B271C08E743E}"/>
          </ac:picMkLst>
        </pc:picChg>
      </pc:sldChg>
      <pc:sldChg chg="modSp mod">
        <pc:chgData name="Neil Dyer" userId="f48cccbf-306c-476d-ac12-27135fb93a1f" providerId="ADAL" clId="{03FF90DA-4841-4436-9F28-56BFE235CF45}" dt="2025-05-07T08:38:03.622" v="83" actId="20577"/>
        <pc:sldMkLst>
          <pc:docMk/>
          <pc:sldMk cId="799133928" sldId="1203"/>
        </pc:sldMkLst>
        <pc:spChg chg="mod">
          <ac:chgData name="Neil Dyer" userId="f48cccbf-306c-476d-ac12-27135fb93a1f" providerId="ADAL" clId="{03FF90DA-4841-4436-9F28-56BFE235CF45}" dt="2025-05-07T08:38:03.622" v="83" actId="20577"/>
          <ac:spMkLst>
            <pc:docMk/>
            <pc:sldMk cId="799133928" sldId="1203"/>
            <ac:spMk id="2" creationId="{D0770D87-9513-295D-2099-6B02FE6DF8EA}"/>
          </ac:spMkLst>
        </pc:spChg>
      </pc:sldChg>
      <pc:sldChg chg="add del">
        <pc:chgData name="Neil Dyer" userId="f48cccbf-306c-476d-ac12-27135fb93a1f" providerId="ADAL" clId="{03FF90DA-4841-4436-9F28-56BFE235CF45}" dt="2025-05-08T10:07:19.398" v="1734"/>
        <pc:sldMkLst>
          <pc:docMk/>
          <pc:sldMk cId="1686949443" sldId="1210"/>
        </pc:sldMkLst>
      </pc:sldChg>
      <pc:sldChg chg="add">
        <pc:chgData name="Neil Dyer" userId="f48cccbf-306c-476d-ac12-27135fb93a1f" providerId="ADAL" clId="{03FF90DA-4841-4436-9F28-56BFE235CF45}" dt="2025-05-06T18:31:59.352" v="48"/>
        <pc:sldMkLst>
          <pc:docMk/>
          <pc:sldMk cId="14070632" sldId="1462"/>
        </pc:sldMkLst>
      </pc:sldChg>
      <pc:sldChg chg="add del">
        <pc:chgData name="Neil Dyer" userId="f48cccbf-306c-476d-ac12-27135fb93a1f" providerId="ADAL" clId="{03FF90DA-4841-4436-9F28-56BFE235CF45}" dt="2025-05-06T18:31:53.045" v="47"/>
        <pc:sldMkLst>
          <pc:docMk/>
          <pc:sldMk cId="483852020" sldId="1462"/>
        </pc:sldMkLst>
      </pc:sldChg>
      <pc:sldChg chg="del">
        <pc:chgData name="Neil Dyer" userId="f48cccbf-306c-476d-ac12-27135fb93a1f" providerId="ADAL" clId="{03FF90DA-4841-4436-9F28-56BFE235CF45}" dt="2025-05-06T18:31:41.951" v="45" actId="2696"/>
        <pc:sldMkLst>
          <pc:docMk/>
          <pc:sldMk cId="1765579024" sldId="1462"/>
        </pc:sldMkLst>
      </pc:sldChg>
      <pc:sldChg chg="add">
        <pc:chgData name="Neil Dyer" userId="f48cccbf-306c-476d-ac12-27135fb93a1f" providerId="ADAL" clId="{03FF90DA-4841-4436-9F28-56BFE235CF45}" dt="2025-05-06T18:31:59.352" v="48"/>
        <pc:sldMkLst>
          <pc:docMk/>
          <pc:sldMk cId="634360661" sldId="1465"/>
        </pc:sldMkLst>
      </pc:sldChg>
      <pc:sldChg chg="add del">
        <pc:chgData name="Neil Dyer" userId="f48cccbf-306c-476d-ac12-27135fb93a1f" providerId="ADAL" clId="{03FF90DA-4841-4436-9F28-56BFE235CF45}" dt="2025-05-06T18:31:53.045" v="47"/>
        <pc:sldMkLst>
          <pc:docMk/>
          <pc:sldMk cId="874789548" sldId="1465"/>
        </pc:sldMkLst>
      </pc:sldChg>
      <pc:sldChg chg="del">
        <pc:chgData name="Neil Dyer" userId="f48cccbf-306c-476d-ac12-27135fb93a1f" providerId="ADAL" clId="{03FF90DA-4841-4436-9F28-56BFE235CF45}" dt="2025-05-06T18:31:41.951" v="45" actId="2696"/>
        <pc:sldMkLst>
          <pc:docMk/>
          <pc:sldMk cId="2368310263" sldId="1465"/>
        </pc:sldMkLst>
      </pc:sldChg>
      <pc:sldChg chg="del">
        <pc:chgData name="Neil Dyer" userId="f48cccbf-306c-476d-ac12-27135fb93a1f" providerId="ADAL" clId="{03FF90DA-4841-4436-9F28-56BFE235CF45}" dt="2025-05-07T18:06:04.027" v="376" actId="47"/>
        <pc:sldMkLst>
          <pc:docMk/>
          <pc:sldMk cId="4236303589" sldId="1467"/>
        </pc:sldMkLst>
      </pc:sldChg>
      <pc:sldChg chg="del">
        <pc:chgData name="Neil Dyer" userId="f48cccbf-306c-476d-ac12-27135fb93a1f" providerId="ADAL" clId="{03FF90DA-4841-4436-9F28-56BFE235CF45}" dt="2025-05-07T18:06:04.027" v="376" actId="47"/>
        <pc:sldMkLst>
          <pc:docMk/>
          <pc:sldMk cId="3468814751" sldId="1472"/>
        </pc:sldMkLst>
      </pc:sldChg>
      <pc:sldChg chg="del">
        <pc:chgData name="Neil Dyer" userId="f48cccbf-306c-476d-ac12-27135fb93a1f" providerId="ADAL" clId="{03FF90DA-4841-4436-9F28-56BFE235CF45}" dt="2025-05-07T18:06:04.027" v="376" actId="47"/>
        <pc:sldMkLst>
          <pc:docMk/>
          <pc:sldMk cId="1213662496" sldId="1473"/>
        </pc:sldMkLst>
      </pc:sldChg>
      <pc:sldChg chg="del">
        <pc:chgData name="Neil Dyer" userId="f48cccbf-306c-476d-ac12-27135fb93a1f" providerId="ADAL" clId="{03FF90DA-4841-4436-9F28-56BFE235CF45}" dt="2025-05-07T18:06:04.027" v="376" actId="47"/>
        <pc:sldMkLst>
          <pc:docMk/>
          <pc:sldMk cId="584494208" sldId="1474"/>
        </pc:sldMkLst>
      </pc:sldChg>
      <pc:sldChg chg="del">
        <pc:chgData name="Neil Dyer" userId="f48cccbf-306c-476d-ac12-27135fb93a1f" providerId="ADAL" clId="{03FF90DA-4841-4436-9F28-56BFE235CF45}" dt="2025-05-07T18:06:04.027" v="376" actId="47"/>
        <pc:sldMkLst>
          <pc:docMk/>
          <pc:sldMk cId="105995270" sldId="1475"/>
        </pc:sldMkLst>
      </pc:sldChg>
      <pc:sldChg chg="del">
        <pc:chgData name="Neil Dyer" userId="f48cccbf-306c-476d-ac12-27135fb93a1f" providerId="ADAL" clId="{03FF90DA-4841-4436-9F28-56BFE235CF45}" dt="2025-05-07T18:06:04.027" v="376" actId="47"/>
        <pc:sldMkLst>
          <pc:docMk/>
          <pc:sldMk cId="3157815154" sldId="1476"/>
        </pc:sldMkLst>
      </pc:sldChg>
      <pc:sldChg chg="modSp add mod">
        <pc:chgData name="Neil Dyer" userId="f48cccbf-306c-476d-ac12-27135fb93a1f" providerId="ADAL" clId="{03FF90DA-4841-4436-9F28-56BFE235CF45}" dt="2025-05-08T10:06:25.068" v="1732" actId="1076"/>
        <pc:sldMkLst>
          <pc:docMk/>
          <pc:sldMk cId="1694447674" sldId="1486"/>
        </pc:sldMkLst>
        <pc:picChg chg="mod">
          <ac:chgData name="Neil Dyer" userId="f48cccbf-306c-476d-ac12-27135fb93a1f" providerId="ADAL" clId="{03FF90DA-4841-4436-9F28-56BFE235CF45}" dt="2025-05-08T10:06:25.068" v="1732" actId="1076"/>
          <ac:picMkLst>
            <pc:docMk/>
            <pc:sldMk cId="1694447674" sldId="1486"/>
            <ac:picMk id="3" creationId="{14CD1808-36FF-E90E-0B1C-6B48A0E273C9}"/>
          </ac:picMkLst>
        </pc:picChg>
      </pc:sldChg>
      <pc:sldChg chg="add del">
        <pc:chgData name="Neil Dyer" userId="f48cccbf-306c-476d-ac12-27135fb93a1f" providerId="ADAL" clId="{03FF90DA-4841-4436-9F28-56BFE235CF45}" dt="2025-05-08T10:06:52.043" v="1733" actId="47"/>
        <pc:sldMkLst>
          <pc:docMk/>
          <pc:sldMk cId="1213304071" sldId="1489"/>
        </pc:sldMkLst>
      </pc:sldChg>
      <pc:sldChg chg="add del">
        <pc:chgData name="Neil Dyer" userId="f48cccbf-306c-476d-ac12-27135fb93a1f" providerId="ADAL" clId="{03FF90DA-4841-4436-9F28-56BFE235CF45}" dt="2025-05-08T10:06:52.043" v="1733" actId="47"/>
        <pc:sldMkLst>
          <pc:docMk/>
          <pc:sldMk cId="3061948074" sldId="1490"/>
        </pc:sldMkLst>
      </pc:sldChg>
      <pc:sldChg chg="addSp modSp add mod ord modAnim">
        <pc:chgData name="Neil Dyer" userId="f48cccbf-306c-476d-ac12-27135fb93a1f" providerId="ADAL" clId="{03FF90DA-4841-4436-9F28-56BFE235CF45}" dt="2025-05-08T09:57:36.876" v="1570" actId="1076"/>
        <pc:sldMkLst>
          <pc:docMk/>
          <pc:sldMk cId="3955821102" sldId="1492"/>
        </pc:sldMkLst>
        <pc:spChg chg="add mod">
          <ac:chgData name="Neil Dyer" userId="f48cccbf-306c-476d-ac12-27135fb93a1f" providerId="ADAL" clId="{03FF90DA-4841-4436-9F28-56BFE235CF45}" dt="2025-05-08T09:57:36.876" v="1570" actId="1076"/>
          <ac:spMkLst>
            <pc:docMk/>
            <pc:sldMk cId="3955821102" sldId="1492"/>
            <ac:spMk id="4" creationId="{90929585-BBCC-8201-1043-3611F7B2DCBA}"/>
          </ac:spMkLst>
        </pc:spChg>
        <pc:spChg chg="add mod">
          <ac:chgData name="Neil Dyer" userId="f48cccbf-306c-476d-ac12-27135fb93a1f" providerId="ADAL" clId="{03FF90DA-4841-4436-9F28-56BFE235CF45}" dt="2025-05-08T09:57:36.876" v="1570" actId="1076"/>
          <ac:spMkLst>
            <pc:docMk/>
            <pc:sldMk cId="3955821102" sldId="1492"/>
            <ac:spMk id="5" creationId="{943057EB-CA53-BBC4-7853-CE419891C6C9}"/>
          </ac:spMkLst>
        </pc:spChg>
        <pc:picChg chg="mod">
          <ac:chgData name="Neil Dyer" userId="f48cccbf-306c-476d-ac12-27135fb93a1f" providerId="ADAL" clId="{03FF90DA-4841-4436-9F28-56BFE235CF45}" dt="2025-05-08T09:57:12.257" v="1564" actId="14100"/>
          <ac:picMkLst>
            <pc:docMk/>
            <pc:sldMk cId="3955821102" sldId="1492"/>
            <ac:picMk id="3" creationId="{7CB09876-A303-BE0C-16EB-A3541D9C959F}"/>
          </ac:picMkLst>
        </pc:picChg>
      </pc:sldChg>
      <pc:sldChg chg="modSp add mod">
        <pc:chgData name="Neil Dyer" userId="f48cccbf-306c-476d-ac12-27135fb93a1f" providerId="ADAL" clId="{03FF90DA-4841-4436-9F28-56BFE235CF45}" dt="2025-05-08T10:03:15.512" v="1710" actId="1037"/>
        <pc:sldMkLst>
          <pc:docMk/>
          <pc:sldMk cId="253301243" sldId="1493"/>
        </pc:sldMkLst>
        <pc:picChg chg="mod modCrop">
          <ac:chgData name="Neil Dyer" userId="f48cccbf-306c-476d-ac12-27135fb93a1f" providerId="ADAL" clId="{03FF90DA-4841-4436-9F28-56BFE235CF45}" dt="2025-05-08T10:03:15.512" v="1710" actId="1037"/>
          <ac:picMkLst>
            <pc:docMk/>
            <pc:sldMk cId="253301243" sldId="1493"/>
            <ac:picMk id="3" creationId="{6159DD64-2E82-5CC9-EFDA-AA1CEF7B520B}"/>
          </ac:picMkLst>
        </pc:picChg>
      </pc:sldChg>
      <pc:sldChg chg="del">
        <pc:chgData name="Neil Dyer" userId="f48cccbf-306c-476d-ac12-27135fb93a1f" providerId="ADAL" clId="{03FF90DA-4841-4436-9F28-56BFE235CF45}" dt="2025-05-07T18:06:04.027" v="376" actId="47"/>
        <pc:sldMkLst>
          <pc:docMk/>
          <pc:sldMk cId="1750015547" sldId="1496"/>
        </pc:sldMkLst>
      </pc:sldChg>
      <pc:sldChg chg="del">
        <pc:chgData name="Neil Dyer" userId="f48cccbf-306c-476d-ac12-27135fb93a1f" providerId="ADAL" clId="{03FF90DA-4841-4436-9F28-56BFE235CF45}" dt="2025-05-06T18:30:37.258" v="4" actId="47"/>
        <pc:sldMkLst>
          <pc:docMk/>
          <pc:sldMk cId="1756724909" sldId="1505"/>
        </pc:sldMkLst>
      </pc:sldChg>
      <pc:sldChg chg="modSp mod">
        <pc:chgData name="Neil Dyer" userId="f48cccbf-306c-476d-ac12-27135fb93a1f" providerId="ADAL" clId="{03FF90DA-4841-4436-9F28-56BFE235CF45}" dt="2025-05-06T18:30:53.009" v="15" actId="114"/>
        <pc:sldMkLst>
          <pc:docMk/>
          <pc:sldMk cId="859493336" sldId="1506"/>
        </pc:sldMkLst>
        <pc:spChg chg="mod">
          <ac:chgData name="Neil Dyer" userId="f48cccbf-306c-476d-ac12-27135fb93a1f" providerId="ADAL" clId="{03FF90DA-4841-4436-9F28-56BFE235CF45}" dt="2025-05-06T18:30:41.006" v="5" actId="20577"/>
          <ac:spMkLst>
            <pc:docMk/>
            <pc:sldMk cId="859493336" sldId="1506"/>
            <ac:spMk id="2" creationId="{8AFC20FF-FAD2-D7E8-6B22-F88A4643D1E5}"/>
          </ac:spMkLst>
        </pc:spChg>
        <pc:spChg chg="mod">
          <ac:chgData name="Neil Dyer" userId="f48cccbf-306c-476d-ac12-27135fb93a1f" providerId="ADAL" clId="{03FF90DA-4841-4436-9F28-56BFE235CF45}" dt="2025-05-06T18:30:53.009" v="15" actId="114"/>
          <ac:spMkLst>
            <pc:docMk/>
            <pc:sldMk cId="859493336" sldId="1506"/>
            <ac:spMk id="3" creationId="{83F549E0-C52D-2C52-9236-967919DE723F}"/>
          </ac:spMkLst>
        </pc:spChg>
      </pc:sldChg>
      <pc:sldChg chg="del">
        <pc:chgData name="Neil Dyer" userId="f48cccbf-306c-476d-ac12-27135fb93a1f" providerId="ADAL" clId="{03FF90DA-4841-4436-9F28-56BFE235CF45}" dt="2025-05-07T18:06:04.027" v="376" actId="47"/>
        <pc:sldMkLst>
          <pc:docMk/>
          <pc:sldMk cId="656678274" sldId="1512"/>
        </pc:sldMkLst>
      </pc:sldChg>
      <pc:sldChg chg="del">
        <pc:chgData name="Neil Dyer" userId="f48cccbf-306c-476d-ac12-27135fb93a1f" providerId="ADAL" clId="{03FF90DA-4841-4436-9F28-56BFE235CF45}" dt="2025-05-07T18:06:04.027" v="376" actId="47"/>
        <pc:sldMkLst>
          <pc:docMk/>
          <pc:sldMk cId="815544870" sldId="1518"/>
        </pc:sldMkLst>
      </pc:sldChg>
      <pc:sldChg chg="del">
        <pc:chgData name="Neil Dyer" userId="f48cccbf-306c-476d-ac12-27135fb93a1f" providerId="ADAL" clId="{03FF90DA-4841-4436-9F28-56BFE235CF45}" dt="2025-05-07T18:06:04.027" v="376" actId="47"/>
        <pc:sldMkLst>
          <pc:docMk/>
          <pc:sldMk cId="20622997" sldId="1520"/>
        </pc:sldMkLst>
      </pc:sldChg>
      <pc:sldChg chg="del">
        <pc:chgData name="Neil Dyer" userId="f48cccbf-306c-476d-ac12-27135fb93a1f" providerId="ADAL" clId="{03FF90DA-4841-4436-9F28-56BFE235CF45}" dt="2025-05-07T18:06:04.027" v="376" actId="47"/>
        <pc:sldMkLst>
          <pc:docMk/>
          <pc:sldMk cId="240706957" sldId="1521"/>
        </pc:sldMkLst>
      </pc:sldChg>
      <pc:sldChg chg="del">
        <pc:chgData name="Neil Dyer" userId="f48cccbf-306c-476d-ac12-27135fb93a1f" providerId="ADAL" clId="{03FF90DA-4841-4436-9F28-56BFE235CF45}" dt="2025-05-07T18:06:04.027" v="376" actId="47"/>
        <pc:sldMkLst>
          <pc:docMk/>
          <pc:sldMk cId="740703417" sldId="1522"/>
        </pc:sldMkLst>
      </pc:sldChg>
      <pc:sldChg chg="del">
        <pc:chgData name="Neil Dyer" userId="f48cccbf-306c-476d-ac12-27135fb93a1f" providerId="ADAL" clId="{03FF90DA-4841-4436-9F28-56BFE235CF45}" dt="2025-05-07T18:06:04.027" v="376" actId="47"/>
        <pc:sldMkLst>
          <pc:docMk/>
          <pc:sldMk cId="3753895124" sldId="1523"/>
        </pc:sldMkLst>
      </pc:sldChg>
      <pc:sldChg chg="del">
        <pc:chgData name="Neil Dyer" userId="f48cccbf-306c-476d-ac12-27135fb93a1f" providerId="ADAL" clId="{03FF90DA-4841-4436-9F28-56BFE235CF45}" dt="2025-05-07T18:06:04.027" v="376" actId="47"/>
        <pc:sldMkLst>
          <pc:docMk/>
          <pc:sldMk cId="1375833244" sldId="1524"/>
        </pc:sldMkLst>
      </pc:sldChg>
      <pc:sldChg chg="del">
        <pc:chgData name="Neil Dyer" userId="f48cccbf-306c-476d-ac12-27135fb93a1f" providerId="ADAL" clId="{03FF90DA-4841-4436-9F28-56BFE235CF45}" dt="2025-05-07T18:06:04.027" v="376" actId="47"/>
        <pc:sldMkLst>
          <pc:docMk/>
          <pc:sldMk cId="3223175497" sldId="1525"/>
        </pc:sldMkLst>
      </pc:sldChg>
      <pc:sldChg chg="del">
        <pc:chgData name="Neil Dyer" userId="f48cccbf-306c-476d-ac12-27135fb93a1f" providerId="ADAL" clId="{03FF90DA-4841-4436-9F28-56BFE235CF45}" dt="2025-05-07T18:06:04.027" v="376" actId="47"/>
        <pc:sldMkLst>
          <pc:docMk/>
          <pc:sldMk cId="1512467249" sldId="1526"/>
        </pc:sldMkLst>
      </pc:sldChg>
      <pc:sldChg chg="del">
        <pc:chgData name="Neil Dyer" userId="f48cccbf-306c-476d-ac12-27135fb93a1f" providerId="ADAL" clId="{03FF90DA-4841-4436-9F28-56BFE235CF45}" dt="2025-05-07T18:06:04.027" v="376" actId="47"/>
        <pc:sldMkLst>
          <pc:docMk/>
          <pc:sldMk cId="234035820" sldId="1527"/>
        </pc:sldMkLst>
      </pc:sldChg>
      <pc:sldChg chg="del">
        <pc:chgData name="Neil Dyer" userId="f48cccbf-306c-476d-ac12-27135fb93a1f" providerId="ADAL" clId="{03FF90DA-4841-4436-9F28-56BFE235CF45}" dt="2025-05-07T18:06:04.027" v="376" actId="47"/>
        <pc:sldMkLst>
          <pc:docMk/>
          <pc:sldMk cId="1176416114" sldId="1529"/>
        </pc:sldMkLst>
      </pc:sldChg>
      <pc:sldChg chg="del">
        <pc:chgData name="Neil Dyer" userId="f48cccbf-306c-476d-ac12-27135fb93a1f" providerId="ADAL" clId="{03FF90DA-4841-4436-9F28-56BFE235CF45}" dt="2025-05-07T18:06:04.027" v="376" actId="47"/>
        <pc:sldMkLst>
          <pc:docMk/>
          <pc:sldMk cId="1901304349" sldId="1530"/>
        </pc:sldMkLst>
      </pc:sldChg>
      <pc:sldChg chg="del">
        <pc:chgData name="Neil Dyer" userId="f48cccbf-306c-476d-ac12-27135fb93a1f" providerId="ADAL" clId="{03FF90DA-4841-4436-9F28-56BFE235CF45}" dt="2025-05-07T18:06:04.027" v="376" actId="47"/>
        <pc:sldMkLst>
          <pc:docMk/>
          <pc:sldMk cId="2377678443" sldId="1531"/>
        </pc:sldMkLst>
      </pc:sldChg>
      <pc:sldChg chg="del">
        <pc:chgData name="Neil Dyer" userId="f48cccbf-306c-476d-ac12-27135fb93a1f" providerId="ADAL" clId="{03FF90DA-4841-4436-9F28-56BFE235CF45}" dt="2025-05-07T18:06:04.027" v="376" actId="47"/>
        <pc:sldMkLst>
          <pc:docMk/>
          <pc:sldMk cId="1045919340" sldId="1532"/>
        </pc:sldMkLst>
      </pc:sldChg>
      <pc:sldChg chg="modSp add del mod">
        <pc:chgData name="Neil Dyer" userId="f48cccbf-306c-476d-ac12-27135fb93a1f" providerId="ADAL" clId="{03FF90DA-4841-4436-9F28-56BFE235CF45}" dt="2025-05-08T18:28:08.936" v="3582" actId="1076"/>
        <pc:sldMkLst>
          <pc:docMk/>
          <pc:sldMk cId="54704286" sldId="1533"/>
        </pc:sldMkLst>
        <pc:spChg chg="mod">
          <ac:chgData name="Neil Dyer" userId="f48cccbf-306c-476d-ac12-27135fb93a1f" providerId="ADAL" clId="{03FF90DA-4841-4436-9F28-56BFE235CF45}" dt="2025-05-08T18:28:08.936" v="3582" actId="1076"/>
          <ac:spMkLst>
            <pc:docMk/>
            <pc:sldMk cId="54704286" sldId="1533"/>
            <ac:spMk id="3" creationId="{09D09E79-08DC-667C-CB3D-ABB8240762E2}"/>
          </ac:spMkLst>
        </pc:spChg>
      </pc:sldChg>
      <pc:sldChg chg="delSp modSp add del mod">
        <pc:chgData name="Neil Dyer" userId="f48cccbf-306c-476d-ac12-27135fb93a1f" providerId="ADAL" clId="{03FF90DA-4841-4436-9F28-56BFE235CF45}" dt="2025-05-07T18:07:38.144" v="377" actId="47"/>
        <pc:sldMkLst>
          <pc:docMk/>
          <pc:sldMk cId="608537115" sldId="1534"/>
        </pc:sldMkLst>
      </pc:sldChg>
      <pc:sldChg chg="add del">
        <pc:chgData name="Neil Dyer" userId="f48cccbf-306c-476d-ac12-27135fb93a1f" providerId="ADAL" clId="{03FF90DA-4841-4436-9F28-56BFE235CF45}" dt="2025-05-07T18:06:04.027" v="376" actId="47"/>
        <pc:sldMkLst>
          <pc:docMk/>
          <pc:sldMk cId="1128481651" sldId="1535"/>
        </pc:sldMkLst>
      </pc:sldChg>
      <pc:sldChg chg="add del">
        <pc:chgData name="Neil Dyer" userId="f48cccbf-306c-476d-ac12-27135fb93a1f" providerId="ADAL" clId="{03FF90DA-4841-4436-9F28-56BFE235CF45}" dt="2025-05-07T18:06:04.027" v="376" actId="47"/>
        <pc:sldMkLst>
          <pc:docMk/>
          <pc:sldMk cId="2337855719" sldId="1536"/>
        </pc:sldMkLst>
      </pc:sldChg>
      <pc:sldChg chg="add del">
        <pc:chgData name="Neil Dyer" userId="f48cccbf-306c-476d-ac12-27135fb93a1f" providerId="ADAL" clId="{03FF90DA-4841-4436-9F28-56BFE235CF45}" dt="2025-05-07T18:06:04.027" v="376" actId="47"/>
        <pc:sldMkLst>
          <pc:docMk/>
          <pc:sldMk cId="544866298" sldId="1537"/>
        </pc:sldMkLst>
      </pc:sldChg>
      <pc:sldChg chg="add del">
        <pc:chgData name="Neil Dyer" userId="f48cccbf-306c-476d-ac12-27135fb93a1f" providerId="ADAL" clId="{03FF90DA-4841-4436-9F28-56BFE235CF45}" dt="2025-05-07T18:06:04.027" v="376" actId="47"/>
        <pc:sldMkLst>
          <pc:docMk/>
          <pc:sldMk cId="3556991091" sldId="1538"/>
        </pc:sldMkLst>
      </pc:sldChg>
      <pc:sldChg chg="add del">
        <pc:chgData name="Neil Dyer" userId="f48cccbf-306c-476d-ac12-27135fb93a1f" providerId="ADAL" clId="{03FF90DA-4841-4436-9F28-56BFE235CF45}" dt="2025-05-07T18:06:04.027" v="376" actId="47"/>
        <pc:sldMkLst>
          <pc:docMk/>
          <pc:sldMk cId="2932065298" sldId="1539"/>
        </pc:sldMkLst>
      </pc:sldChg>
      <pc:sldChg chg="add del">
        <pc:chgData name="Neil Dyer" userId="f48cccbf-306c-476d-ac12-27135fb93a1f" providerId="ADAL" clId="{03FF90DA-4841-4436-9F28-56BFE235CF45}" dt="2025-05-07T18:06:04.027" v="376" actId="47"/>
        <pc:sldMkLst>
          <pc:docMk/>
          <pc:sldMk cId="398403210" sldId="1540"/>
        </pc:sldMkLst>
      </pc:sldChg>
      <pc:sldChg chg="add del">
        <pc:chgData name="Neil Dyer" userId="f48cccbf-306c-476d-ac12-27135fb93a1f" providerId="ADAL" clId="{03FF90DA-4841-4436-9F28-56BFE235CF45}" dt="2025-05-07T18:06:04.027" v="376" actId="47"/>
        <pc:sldMkLst>
          <pc:docMk/>
          <pc:sldMk cId="89836278" sldId="1541"/>
        </pc:sldMkLst>
      </pc:sldChg>
      <pc:sldChg chg="add del">
        <pc:chgData name="Neil Dyer" userId="f48cccbf-306c-476d-ac12-27135fb93a1f" providerId="ADAL" clId="{03FF90DA-4841-4436-9F28-56BFE235CF45}" dt="2025-05-07T18:06:04.027" v="376" actId="47"/>
        <pc:sldMkLst>
          <pc:docMk/>
          <pc:sldMk cId="1503809194" sldId="1542"/>
        </pc:sldMkLst>
      </pc:sldChg>
      <pc:sldChg chg="add del">
        <pc:chgData name="Neil Dyer" userId="f48cccbf-306c-476d-ac12-27135fb93a1f" providerId="ADAL" clId="{03FF90DA-4841-4436-9F28-56BFE235CF45}" dt="2025-05-07T18:06:04.027" v="376" actId="47"/>
        <pc:sldMkLst>
          <pc:docMk/>
          <pc:sldMk cId="157443653" sldId="1543"/>
        </pc:sldMkLst>
      </pc:sldChg>
      <pc:sldChg chg="add del">
        <pc:chgData name="Neil Dyer" userId="f48cccbf-306c-476d-ac12-27135fb93a1f" providerId="ADAL" clId="{03FF90DA-4841-4436-9F28-56BFE235CF45}" dt="2025-05-07T18:06:04.027" v="376" actId="47"/>
        <pc:sldMkLst>
          <pc:docMk/>
          <pc:sldMk cId="2226727702" sldId="1544"/>
        </pc:sldMkLst>
      </pc:sldChg>
      <pc:sldChg chg="add del">
        <pc:chgData name="Neil Dyer" userId="f48cccbf-306c-476d-ac12-27135fb93a1f" providerId="ADAL" clId="{03FF90DA-4841-4436-9F28-56BFE235CF45}" dt="2025-05-07T18:06:04.027" v="376" actId="47"/>
        <pc:sldMkLst>
          <pc:docMk/>
          <pc:sldMk cId="4241690821" sldId="1545"/>
        </pc:sldMkLst>
      </pc:sldChg>
      <pc:sldChg chg="add del">
        <pc:chgData name="Neil Dyer" userId="f48cccbf-306c-476d-ac12-27135fb93a1f" providerId="ADAL" clId="{03FF90DA-4841-4436-9F28-56BFE235CF45}" dt="2025-05-07T18:06:04.027" v="376" actId="47"/>
        <pc:sldMkLst>
          <pc:docMk/>
          <pc:sldMk cId="1149224498" sldId="1546"/>
        </pc:sldMkLst>
      </pc:sldChg>
      <pc:sldChg chg="add del">
        <pc:chgData name="Neil Dyer" userId="f48cccbf-306c-476d-ac12-27135fb93a1f" providerId="ADAL" clId="{03FF90DA-4841-4436-9F28-56BFE235CF45}" dt="2025-05-07T18:06:04.027" v="376" actId="47"/>
        <pc:sldMkLst>
          <pc:docMk/>
          <pc:sldMk cId="1867722626" sldId="1547"/>
        </pc:sldMkLst>
      </pc:sldChg>
      <pc:sldChg chg="add del">
        <pc:chgData name="Neil Dyer" userId="f48cccbf-306c-476d-ac12-27135fb93a1f" providerId="ADAL" clId="{03FF90DA-4841-4436-9F28-56BFE235CF45}" dt="2025-05-07T18:06:04.027" v="376" actId="47"/>
        <pc:sldMkLst>
          <pc:docMk/>
          <pc:sldMk cId="3601052601" sldId="1548"/>
        </pc:sldMkLst>
      </pc:sldChg>
      <pc:sldChg chg="add del">
        <pc:chgData name="Neil Dyer" userId="f48cccbf-306c-476d-ac12-27135fb93a1f" providerId="ADAL" clId="{03FF90DA-4841-4436-9F28-56BFE235CF45}" dt="2025-05-07T18:06:04.027" v="376" actId="47"/>
        <pc:sldMkLst>
          <pc:docMk/>
          <pc:sldMk cId="512751842" sldId="1549"/>
        </pc:sldMkLst>
      </pc:sldChg>
      <pc:sldChg chg="add del">
        <pc:chgData name="Neil Dyer" userId="f48cccbf-306c-476d-ac12-27135fb93a1f" providerId="ADAL" clId="{03FF90DA-4841-4436-9F28-56BFE235CF45}" dt="2025-05-07T18:06:04.027" v="376" actId="47"/>
        <pc:sldMkLst>
          <pc:docMk/>
          <pc:sldMk cId="1825709047" sldId="1550"/>
        </pc:sldMkLst>
      </pc:sldChg>
      <pc:sldChg chg="add del">
        <pc:chgData name="Neil Dyer" userId="f48cccbf-306c-476d-ac12-27135fb93a1f" providerId="ADAL" clId="{03FF90DA-4841-4436-9F28-56BFE235CF45}" dt="2025-05-07T18:06:04.027" v="376" actId="47"/>
        <pc:sldMkLst>
          <pc:docMk/>
          <pc:sldMk cId="1238117129" sldId="1551"/>
        </pc:sldMkLst>
      </pc:sldChg>
      <pc:sldChg chg="add del">
        <pc:chgData name="Neil Dyer" userId="f48cccbf-306c-476d-ac12-27135fb93a1f" providerId="ADAL" clId="{03FF90DA-4841-4436-9F28-56BFE235CF45}" dt="2025-05-07T18:06:04.027" v="376" actId="47"/>
        <pc:sldMkLst>
          <pc:docMk/>
          <pc:sldMk cId="1023165724" sldId="1552"/>
        </pc:sldMkLst>
      </pc:sldChg>
      <pc:sldChg chg="add del">
        <pc:chgData name="Neil Dyer" userId="f48cccbf-306c-476d-ac12-27135fb93a1f" providerId="ADAL" clId="{03FF90DA-4841-4436-9F28-56BFE235CF45}" dt="2025-05-07T18:06:04.027" v="376" actId="47"/>
        <pc:sldMkLst>
          <pc:docMk/>
          <pc:sldMk cId="2946934020" sldId="1553"/>
        </pc:sldMkLst>
      </pc:sldChg>
      <pc:sldChg chg="add del">
        <pc:chgData name="Neil Dyer" userId="f48cccbf-306c-476d-ac12-27135fb93a1f" providerId="ADAL" clId="{03FF90DA-4841-4436-9F28-56BFE235CF45}" dt="2025-05-07T18:06:04.027" v="376" actId="47"/>
        <pc:sldMkLst>
          <pc:docMk/>
          <pc:sldMk cId="591814061" sldId="1554"/>
        </pc:sldMkLst>
      </pc:sldChg>
      <pc:sldChg chg="add del">
        <pc:chgData name="Neil Dyer" userId="f48cccbf-306c-476d-ac12-27135fb93a1f" providerId="ADAL" clId="{03FF90DA-4841-4436-9F28-56BFE235CF45}" dt="2025-05-07T18:06:04.027" v="376" actId="47"/>
        <pc:sldMkLst>
          <pc:docMk/>
          <pc:sldMk cId="3459820880" sldId="1555"/>
        </pc:sldMkLst>
      </pc:sldChg>
      <pc:sldChg chg="add del">
        <pc:chgData name="Neil Dyer" userId="f48cccbf-306c-476d-ac12-27135fb93a1f" providerId="ADAL" clId="{03FF90DA-4841-4436-9F28-56BFE235CF45}" dt="2025-05-07T18:06:04.027" v="376" actId="47"/>
        <pc:sldMkLst>
          <pc:docMk/>
          <pc:sldMk cId="2663071906" sldId="1556"/>
        </pc:sldMkLst>
      </pc:sldChg>
      <pc:sldChg chg="add del">
        <pc:chgData name="Neil Dyer" userId="f48cccbf-306c-476d-ac12-27135fb93a1f" providerId="ADAL" clId="{03FF90DA-4841-4436-9F28-56BFE235CF45}" dt="2025-05-07T18:06:04.027" v="376" actId="47"/>
        <pc:sldMkLst>
          <pc:docMk/>
          <pc:sldMk cId="2678696615" sldId="1557"/>
        </pc:sldMkLst>
      </pc:sldChg>
      <pc:sldChg chg="add del">
        <pc:chgData name="Neil Dyer" userId="f48cccbf-306c-476d-ac12-27135fb93a1f" providerId="ADAL" clId="{03FF90DA-4841-4436-9F28-56BFE235CF45}" dt="2025-05-07T18:06:04.027" v="376" actId="47"/>
        <pc:sldMkLst>
          <pc:docMk/>
          <pc:sldMk cId="398280547" sldId="1558"/>
        </pc:sldMkLst>
      </pc:sldChg>
      <pc:sldChg chg="add del">
        <pc:chgData name="Neil Dyer" userId="f48cccbf-306c-476d-ac12-27135fb93a1f" providerId="ADAL" clId="{03FF90DA-4841-4436-9F28-56BFE235CF45}" dt="2025-05-07T18:06:04.027" v="376" actId="47"/>
        <pc:sldMkLst>
          <pc:docMk/>
          <pc:sldMk cId="3464950453" sldId="1559"/>
        </pc:sldMkLst>
      </pc:sldChg>
      <pc:sldChg chg="add del">
        <pc:chgData name="Neil Dyer" userId="f48cccbf-306c-476d-ac12-27135fb93a1f" providerId="ADAL" clId="{03FF90DA-4841-4436-9F28-56BFE235CF45}" dt="2025-05-07T18:06:04.027" v="376" actId="47"/>
        <pc:sldMkLst>
          <pc:docMk/>
          <pc:sldMk cId="4273116085" sldId="1560"/>
        </pc:sldMkLst>
      </pc:sldChg>
      <pc:sldChg chg="add">
        <pc:chgData name="Neil Dyer" userId="f48cccbf-306c-476d-ac12-27135fb93a1f" providerId="ADAL" clId="{03FF90DA-4841-4436-9F28-56BFE235CF45}" dt="2025-05-07T08:30:45.665" v="54"/>
        <pc:sldMkLst>
          <pc:docMk/>
          <pc:sldMk cId="1787190704" sldId="1561"/>
        </pc:sldMkLst>
      </pc:sldChg>
      <pc:sldChg chg="add del">
        <pc:chgData name="Neil Dyer" userId="f48cccbf-306c-476d-ac12-27135fb93a1f" providerId="ADAL" clId="{03FF90DA-4841-4436-9F28-56BFE235CF45}" dt="2025-05-07T08:30:40.778" v="53" actId="2696"/>
        <pc:sldMkLst>
          <pc:docMk/>
          <pc:sldMk cId="2994202727" sldId="1561"/>
        </pc:sldMkLst>
      </pc:sldChg>
      <pc:sldChg chg="add del">
        <pc:chgData name="Neil Dyer" userId="f48cccbf-306c-476d-ac12-27135fb93a1f" providerId="ADAL" clId="{03FF90DA-4841-4436-9F28-56BFE235CF45}" dt="2025-05-07T08:38:09.412" v="84" actId="47"/>
        <pc:sldMkLst>
          <pc:docMk/>
          <pc:sldMk cId="0" sldId="1562"/>
        </pc:sldMkLst>
      </pc:sldChg>
      <pc:sldChg chg="addSp delSp modSp add del mod">
        <pc:chgData name="Neil Dyer" userId="f48cccbf-306c-476d-ac12-27135fb93a1f" providerId="ADAL" clId="{03FF90DA-4841-4436-9F28-56BFE235CF45}" dt="2025-05-07T18:08:14.254" v="391" actId="1036"/>
        <pc:sldMkLst>
          <pc:docMk/>
          <pc:sldMk cId="0" sldId="1563"/>
        </pc:sldMkLst>
        <pc:spChg chg="mod">
          <ac:chgData name="Neil Dyer" userId="f48cccbf-306c-476d-ac12-27135fb93a1f" providerId="ADAL" clId="{03FF90DA-4841-4436-9F28-56BFE235CF45}" dt="2025-05-07T18:08:07.457" v="380" actId="14100"/>
          <ac:spMkLst>
            <pc:docMk/>
            <pc:sldMk cId="0" sldId="1563"/>
            <ac:spMk id="2" creationId="{00000000-0000-0000-0000-000000000000}"/>
          </ac:spMkLst>
        </pc:spChg>
        <pc:spChg chg="del">
          <ac:chgData name="Neil Dyer" userId="f48cccbf-306c-476d-ac12-27135fb93a1f" providerId="ADAL" clId="{03FF90DA-4841-4436-9F28-56BFE235CF45}" dt="2025-05-07T18:07:43.625" v="378" actId="26606"/>
          <ac:spMkLst>
            <pc:docMk/>
            <pc:sldMk cId="0" sldId="1563"/>
            <ac:spMk id="3" creationId="{00000000-0000-0000-0000-000000000000}"/>
          </ac:spMkLst>
        </pc:spChg>
        <pc:graphicFrameChg chg="add mod">
          <ac:chgData name="Neil Dyer" userId="f48cccbf-306c-476d-ac12-27135fb93a1f" providerId="ADAL" clId="{03FF90DA-4841-4436-9F28-56BFE235CF45}" dt="2025-05-07T18:08:14.254" v="391" actId="1036"/>
          <ac:graphicFrameMkLst>
            <pc:docMk/>
            <pc:sldMk cId="0" sldId="1563"/>
            <ac:graphicFrameMk id="5" creationId="{998B58E3-B08C-9AE1-B9A1-CCF713FCAE1D}"/>
          </ac:graphicFrameMkLst>
        </pc:graphicFrameChg>
      </pc:sldChg>
      <pc:sldChg chg="add del">
        <pc:chgData name="Neil Dyer" userId="f48cccbf-306c-476d-ac12-27135fb93a1f" providerId="ADAL" clId="{03FF90DA-4841-4436-9F28-56BFE235CF45}" dt="2025-05-07T18:11:16.834" v="398" actId="2696"/>
        <pc:sldMkLst>
          <pc:docMk/>
          <pc:sldMk cId="0" sldId="1564"/>
        </pc:sldMkLst>
      </pc:sldChg>
      <pc:sldChg chg="addSp modSp add mod ord">
        <pc:chgData name="Neil Dyer" userId="f48cccbf-306c-476d-ac12-27135fb93a1f" providerId="ADAL" clId="{03FF90DA-4841-4436-9F28-56BFE235CF45}" dt="2025-05-08T10:37:11.984" v="2231"/>
        <pc:sldMkLst>
          <pc:docMk/>
          <pc:sldMk cId="4217572673" sldId="1564"/>
        </pc:sldMkLst>
        <pc:spChg chg="mod">
          <ac:chgData name="Neil Dyer" userId="f48cccbf-306c-476d-ac12-27135fb93a1f" providerId="ADAL" clId="{03FF90DA-4841-4436-9F28-56BFE235CF45}" dt="2025-05-08T10:26:48.575" v="1863" actId="20577"/>
          <ac:spMkLst>
            <pc:docMk/>
            <pc:sldMk cId="4217572673" sldId="1564"/>
            <ac:spMk id="2" creationId="{00000000-0000-0000-0000-000000000000}"/>
          </ac:spMkLst>
        </pc:spChg>
        <pc:spChg chg="mod">
          <ac:chgData name="Neil Dyer" userId="f48cccbf-306c-476d-ac12-27135fb93a1f" providerId="ADAL" clId="{03FF90DA-4841-4436-9F28-56BFE235CF45}" dt="2025-05-08T10:26:56.819" v="1869" actId="20577"/>
          <ac:spMkLst>
            <pc:docMk/>
            <pc:sldMk cId="4217572673" sldId="1564"/>
            <ac:spMk id="3" creationId="{00000000-0000-0000-0000-000000000000}"/>
          </ac:spMkLst>
        </pc:spChg>
        <pc:spChg chg="add mod">
          <ac:chgData name="Neil Dyer" userId="f48cccbf-306c-476d-ac12-27135fb93a1f" providerId="ADAL" clId="{03FF90DA-4841-4436-9F28-56BFE235CF45}" dt="2025-05-08T10:28:29.794" v="2020" actId="1076"/>
          <ac:spMkLst>
            <pc:docMk/>
            <pc:sldMk cId="4217572673" sldId="1564"/>
            <ac:spMk id="4" creationId="{D2BE4AB2-05BA-43E3-DD44-2BB03875DA80}"/>
          </ac:spMkLst>
        </pc:spChg>
      </pc:sldChg>
      <pc:sldChg chg="addSp delSp modSp add del mod ord delAnim modAnim">
        <pc:chgData name="Neil Dyer" userId="f48cccbf-306c-476d-ac12-27135fb93a1f" providerId="ADAL" clId="{03FF90DA-4841-4436-9F28-56BFE235CF45}" dt="2025-05-08T18:31:02.940" v="3617" actId="20577"/>
        <pc:sldMkLst>
          <pc:docMk/>
          <pc:sldMk cId="0" sldId="1565"/>
        </pc:sldMkLst>
        <pc:spChg chg="mod">
          <ac:chgData name="Neil Dyer" userId="f48cccbf-306c-476d-ac12-27135fb93a1f" providerId="ADAL" clId="{03FF90DA-4841-4436-9F28-56BFE235CF45}" dt="2025-05-08T09:53:57.727" v="1557" actId="207"/>
          <ac:spMkLst>
            <pc:docMk/>
            <pc:sldMk cId="0" sldId="1565"/>
            <ac:spMk id="2" creationId="{00000000-0000-0000-0000-000000000000}"/>
          </ac:spMkLst>
        </pc:spChg>
        <pc:spChg chg="del mod">
          <ac:chgData name="Neil Dyer" userId="f48cccbf-306c-476d-ac12-27135fb93a1f" providerId="ADAL" clId="{03FF90DA-4841-4436-9F28-56BFE235CF45}" dt="2025-05-08T09:53:52.087" v="1556" actId="26606"/>
          <ac:spMkLst>
            <pc:docMk/>
            <pc:sldMk cId="0" sldId="1565"/>
            <ac:spMk id="3" creationId="{00000000-0000-0000-0000-000000000000}"/>
          </ac:spMkLst>
        </pc:spChg>
        <pc:spChg chg="add del mod">
          <ac:chgData name="Neil Dyer" userId="f48cccbf-306c-476d-ac12-27135fb93a1f" providerId="ADAL" clId="{03FF90DA-4841-4436-9F28-56BFE235CF45}" dt="2025-05-08T09:49:39.840" v="1009" actId="478"/>
          <ac:spMkLst>
            <pc:docMk/>
            <pc:sldMk cId="0" sldId="1565"/>
            <ac:spMk id="4" creationId="{EAF68B47-2A42-CCC0-9C16-5F7752AD89A2}"/>
          </ac:spMkLst>
        </pc:spChg>
        <pc:spChg chg="add del mod">
          <ac:chgData name="Neil Dyer" userId="f48cccbf-306c-476d-ac12-27135fb93a1f" providerId="ADAL" clId="{03FF90DA-4841-4436-9F28-56BFE235CF45}" dt="2025-05-08T09:49:39.840" v="1009" actId="478"/>
          <ac:spMkLst>
            <pc:docMk/>
            <pc:sldMk cId="0" sldId="1565"/>
            <ac:spMk id="5" creationId="{941E30DA-05F3-478F-63DC-8FAA559737B3}"/>
          </ac:spMkLst>
        </pc:spChg>
        <pc:graphicFrameChg chg="add mod">
          <ac:chgData name="Neil Dyer" userId="f48cccbf-306c-476d-ac12-27135fb93a1f" providerId="ADAL" clId="{03FF90DA-4841-4436-9F28-56BFE235CF45}" dt="2025-05-08T18:31:02.940" v="3617" actId="20577"/>
          <ac:graphicFrameMkLst>
            <pc:docMk/>
            <pc:sldMk cId="0" sldId="1565"/>
            <ac:graphicFrameMk id="6" creationId="{2B89BE02-07EB-543D-2E94-8FF416F0D4D4}"/>
          </ac:graphicFrameMkLst>
        </pc:graphicFrameChg>
      </pc:sldChg>
      <pc:sldChg chg="addSp modSp add del mod">
        <pc:chgData name="Neil Dyer" userId="f48cccbf-306c-476d-ac12-27135fb93a1f" providerId="ADAL" clId="{03FF90DA-4841-4436-9F28-56BFE235CF45}" dt="2025-05-08T18:33:39.396" v="3638" actId="20577"/>
        <pc:sldMkLst>
          <pc:docMk/>
          <pc:sldMk cId="0" sldId="1566"/>
        </pc:sldMkLst>
        <pc:spChg chg="mod">
          <ac:chgData name="Neil Dyer" userId="f48cccbf-306c-476d-ac12-27135fb93a1f" providerId="ADAL" clId="{03FF90DA-4841-4436-9F28-56BFE235CF45}" dt="2025-05-08T18:33:39.396" v="3638" actId="20577"/>
          <ac:spMkLst>
            <pc:docMk/>
            <pc:sldMk cId="0" sldId="1566"/>
            <ac:spMk id="2" creationId="{00000000-0000-0000-0000-000000000000}"/>
          </ac:spMkLst>
        </pc:spChg>
        <pc:spChg chg="mod">
          <ac:chgData name="Neil Dyer" userId="f48cccbf-306c-476d-ac12-27135fb93a1f" providerId="ADAL" clId="{03FF90DA-4841-4436-9F28-56BFE235CF45}" dt="2025-05-08T17:56:11.710" v="2761" actId="207"/>
          <ac:spMkLst>
            <pc:docMk/>
            <pc:sldMk cId="0" sldId="1566"/>
            <ac:spMk id="3" creationId="{00000000-0000-0000-0000-000000000000}"/>
          </ac:spMkLst>
        </pc:spChg>
        <pc:spChg chg="add ord">
          <ac:chgData name="Neil Dyer" userId="f48cccbf-306c-476d-ac12-27135fb93a1f" providerId="ADAL" clId="{03FF90DA-4841-4436-9F28-56BFE235CF45}" dt="2025-05-08T17:21:07.443" v="2745" actId="167"/>
          <ac:spMkLst>
            <pc:docMk/>
            <pc:sldMk cId="0" sldId="1566"/>
            <ac:spMk id="4" creationId="{62B28C83-2632-3D78-C0ED-93FE49C467F4}"/>
          </ac:spMkLst>
        </pc:spChg>
      </pc:sldChg>
      <pc:sldChg chg="addSp delSp modSp add del mod modAnim">
        <pc:chgData name="Neil Dyer" userId="f48cccbf-306c-476d-ac12-27135fb93a1f" providerId="ADAL" clId="{03FF90DA-4841-4436-9F28-56BFE235CF45}" dt="2025-05-08T18:01:40.053" v="2769" actId="108"/>
        <pc:sldMkLst>
          <pc:docMk/>
          <pc:sldMk cId="0" sldId="1567"/>
        </pc:sldMkLst>
        <pc:spChg chg="mod">
          <ac:chgData name="Neil Dyer" userId="f48cccbf-306c-476d-ac12-27135fb93a1f" providerId="ADAL" clId="{03FF90DA-4841-4436-9F28-56BFE235CF45}" dt="2025-05-08T18:01:40.053" v="2769" actId="108"/>
          <ac:spMkLst>
            <pc:docMk/>
            <pc:sldMk cId="0" sldId="1567"/>
            <ac:spMk id="2" creationId="{00000000-0000-0000-0000-000000000000}"/>
          </ac:spMkLst>
        </pc:spChg>
        <pc:spChg chg="del">
          <ac:chgData name="Neil Dyer" userId="f48cccbf-306c-476d-ac12-27135fb93a1f" providerId="ADAL" clId="{03FF90DA-4841-4436-9F28-56BFE235CF45}" dt="2025-05-08T18:00:59.038" v="2763" actId="478"/>
          <ac:spMkLst>
            <pc:docMk/>
            <pc:sldMk cId="0" sldId="1567"/>
            <ac:spMk id="3" creationId="{00000000-0000-0000-0000-000000000000}"/>
          </ac:spMkLst>
        </pc:spChg>
        <pc:spChg chg="add del mod">
          <ac:chgData name="Neil Dyer" userId="f48cccbf-306c-476d-ac12-27135fb93a1f" providerId="ADAL" clId="{03FF90DA-4841-4436-9F28-56BFE235CF45}" dt="2025-05-08T18:01:01.158" v="2764" actId="478"/>
          <ac:spMkLst>
            <pc:docMk/>
            <pc:sldMk cId="0" sldId="1567"/>
            <ac:spMk id="5" creationId="{0ACFEF23-8C3B-1CC2-8000-19B594DD7395}"/>
          </ac:spMkLst>
        </pc:spChg>
        <pc:picChg chg="add mod">
          <ac:chgData name="Neil Dyer" userId="f48cccbf-306c-476d-ac12-27135fb93a1f" providerId="ADAL" clId="{03FF90DA-4841-4436-9F28-56BFE235CF45}" dt="2025-05-08T18:01:29.122" v="2768" actId="1076"/>
          <ac:picMkLst>
            <pc:docMk/>
            <pc:sldMk cId="0" sldId="1567"/>
            <ac:picMk id="6" creationId="{3A5D1F3C-7917-EBA8-7428-0A8837026064}"/>
          </ac:picMkLst>
        </pc:picChg>
      </pc:sldChg>
      <pc:sldChg chg="addSp modSp add del mod">
        <pc:chgData name="Neil Dyer" userId="f48cccbf-306c-476d-ac12-27135fb93a1f" providerId="ADAL" clId="{03FF90DA-4841-4436-9F28-56BFE235CF45}" dt="2025-05-08T18:12:24.210" v="2971" actId="1035"/>
        <pc:sldMkLst>
          <pc:docMk/>
          <pc:sldMk cId="0" sldId="1568"/>
        </pc:sldMkLst>
        <pc:spChg chg="mod">
          <ac:chgData name="Neil Dyer" userId="f48cccbf-306c-476d-ac12-27135fb93a1f" providerId="ADAL" clId="{03FF90DA-4841-4436-9F28-56BFE235CF45}" dt="2025-05-08T18:11:24.296" v="2932" actId="207"/>
          <ac:spMkLst>
            <pc:docMk/>
            <pc:sldMk cId="0" sldId="1568"/>
            <ac:spMk id="2" creationId="{00000000-0000-0000-0000-000000000000}"/>
          </ac:spMkLst>
        </pc:spChg>
        <pc:spChg chg="mod">
          <ac:chgData name="Neil Dyer" userId="f48cccbf-306c-476d-ac12-27135fb93a1f" providerId="ADAL" clId="{03FF90DA-4841-4436-9F28-56BFE235CF45}" dt="2025-05-08T18:12:24.210" v="2971" actId="1035"/>
          <ac:spMkLst>
            <pc:docMk/>
            <pc:sldMk cId="0" sldId="1568"/>
            <ac:spMk id="3" creationId="{00000000-0000-0000-0000-000000000000}"/>
          </ac:spMkLst>
        </pc:spChg>
        <pc:picChg chg="add mod">
          <ac:chgData name="Neil Dyer" userId="f48cccbf-306c-476d-ac12-27135fb93a1f" providerId="ADAL" clId="{03FF90DA-4841-4436-9F28-56BFE235CF45}" dt="2025-05-08T18:10:53.705" v="2919"/>
          <ac:picMkLst>
            <pc:docMk/>
            <pc:sldMk cId="0" sldId="1568"/>
            <ac:picMk id="4" creationId="{0A848DE2-099C-BF5B-A3F6-546F57135346}"/>
          </ac:picMkLst>
        </pc:picChg>
      </pc:sldChg>
      <pc:sldChg chg="addSp modSp add del mod">
        <pc:chgData name="Neil Dyer" userId="f48cccbf-306c-476d-ac12-27135fb93a1f" providerId="ADAL" clId="{03FF90DA-4841-4436-9F28-56BFE235CF45}" dt="2025-05-08T18:25:33.949" v="3462" actId="1037"/>
        <pc:sldMkLst>
          <pc:docMk/>
          <pc:sldMk cId="0" sldId="1569"/>
        </pc:sldMkLst>
        <pc:spChg chg="mod">
          <ac:chgData name="Neil Dyer" userId="f48cccbf-306c-476d-ac12-27135fb93a1f" providerId="ADAL" clId="{03FF90DA-4841-4436-9F28-56BFE235CF45}" dt="2025-05-08T18:25:33.949" v="3462" actId="1037"/>
          <ac:spMkLst>
            <pc:docMk/>
            <pc:sldMk cId="0" sldId="1569"/>
            <ac:spMk id="2" creationId="{00000000-0000-0000-0000-000000000000}"/>
          </ac:spMkLst>
        </pc:spChg>
        <pc:spChg chg="mod">
          <ac:chgData name="Neil Dyer" userId="f48cccbf-306c-476d-ac12-27135fb93a1f" providerId="ADAL" clId="{03FF90DA-4841-4436-9F28-56BFE235CF45}" dt="2025-05-08T18:25:33.949" v="3462" actId="1037"/>
          <ac:spMkLst>
            <pc:docMk/>
            <pc:sldMk cId="0" sldId="1569"/>
            <ac:spMk id="3" creationId="{00000000-0000-0000-0000-000000000000}"/>
          </ac:spMkLst>
        </pc:spChg>
        <pc:spChg chg="add mod ord">
          <ac:chgData name="Neil Dyer" userId="f48cccbf-306c-476d-ac12-27135fb93a1f" providerId="ADAL" clId="{03FF90DA-4841-4436-9F28-56BFE235CF45}" dt="2025-05-08T18:25:33.949" v="3462" actId="1037"/>
          <ac:spMkLst>
            <pc:docMk/>
            <pc:sldMk cId="0" sldId="1569"/>
            <ac:spMk id="14" creationId="{175539A8-AEFD-F0B9-720E-97F7A5FA4E95}"/>
          </ac:spMkLst>
        </pc:spChg>
        <pc:graphicFrameChg chg="add mod">
          <ac:chgData name="Neil Dyer" userId="f48cccbf-306c-476d-ac12-27135fb93a1f" providerId="ADAL" clId="{03FF90DA-4841-4436-9F28-56BFE235CF45}" dt="2025-05-08T18:20:03.134" v="3348"/>
          <ac:graphicFrameMkLst>
            <pc:docMk/>
            <pc:sldMk cId="0" sldId="1569"/>
            <ac:graphicFrameMk id="4" creationId="{A407C735-2116-6D88-0893-A21777E6C0AC}"/>
          </ac:graphicFrameMkLst>
        </pc:graphicFrameChg>
        <pc:graphicFrameChg chg="add mod">
          <ac:chgData name="Neil Dyer" userId="f48cccbf-306c-476d-ac12-27135fb93a1f" providerId="ADAL" clId="{03FF90DA-4841-4436-9F28-56BFE235CF45}" dt="2025-05-08T18:20:03.134" v="3348"/>
          <ac:graphicFrameMkLst>
            <pc:docMk/>
            <pc:sldMk cId="0" sldId="1569"/>
            <ac:graphicFrameMk id="5" creationId="{37CA7A9D-EEBE-B7A4-8B20-0AB6DE5D69AF}"/>
          </ac:graphicFrameMkLst>
        </pc:graphicFrameChg>
        <pc:graphicFrameChg chg="add mod">
          <ac:chgData name="Neil Dyer" userId="f48cccbf-306c-476d-ac12-27135fb93a1f" providerId="ADAL" clId="{03FF90DA-4841-4436-9F28-56BFE235CF45}" dt="2025-05-08T18:20:03.134" v="3348"/>
          <ac:graphicFrameMkLst>
            <pc:docMk/>
            <pc:sldMk cId="0" sldId="1569"/>
            <ac:graphicFrameMk id="6" creationId="{583D549A-8E77-C212-35A3-F94C096E3EAA}"/>
          </ac:graphicFrameMkLst>
        </pc:graphicFrameChg>
        <pc:graphicFrameChg chg="add mod">
          <ac:chgData name="Neil Dyer" userId="f48cccbf-306c-476d-ac12-27135fb93a1f" providerId="ADAL" clId="{03FF90DA-4841-4436-9F28-56BFE235CF45}" dt="2025-05-08T18:20:03.134" v="3348"/>
          <ac:graphicFrameMkLst>
            <pc:docMk/>
            <pc:sldMk cId="0" sldId="1569"/>
            <ac:graphicFrameMk id="7" creationId="{FB003959-1774-D288-C64E-4A5FDE3BF2CB}"/>
          </ac:graphicFrameMkLst>
        </pc:graphicFrameChg>
        <pc:graphicFrameChg chg="add mod">
          <ac:chgData name="Neil Dyer" userId="f48cccbf-306c-476d-ac12-27135fb93a1f" providerId="ADAL" clId="{03FF90DA-4841-4436-9F28-56BFE235CF45}" dt="2025-05-08T18:20:03.134" v="3348"/>
          <ac:graphicFrameMkLst>
            <pc:docMk/>
            <pc:sldMk cId="0" sldId="1569"/>
            <ac:graphicFrameMk id="8" creationId="{7774DC84-FC0B-BCCD-69CF-C574ECE2E192}"/>
          </ac:graphicFrameMkLst>
        </pc:graphicFrameChg>
        <pc:graphicFrameChg chg="add mod">
          <ac:chgData name="Neil Dyer" userId="f48cccbf-306c-476d-ac12-27135fb93a1f" providerId="ADAL" clId="{03FF90DA-4841-4436-9F28-56BFE235CF45}" dt="2025-05-08T18:20:09.385" v="3349"/>
          <ac:graphicFrameMkLst>
            <pc:docMk/>
            <pc:sldMk cId="0" sldId="1569"/>
            <ac:graphicFrameMk id="9" creationId="{6A11B30A-1471-3E38-205C-36BDE2E3D579}"/>
          </ac:graphicFrameMkLst>
        </pc:graphicFrameChg>
        <pc:graphicFrameChg chg="add mod">
          <ac:chgData name="Neil Dyer" userId="f48cccbf-306c-476d-ac12-27135fb93a1f" providerId="ADAL" clId="{03FF90DA-4841-4436-9F28-56BFE235CF45}" dt="2025-05-08T18:20:09.385" v="3349"/>
          <ac:graphicFrameMkLst>
            <pc:docMk/>
            <pc:sldMk cId="0" sldId="1569"/>
            <ac:graphicFrameMk id="10" creationId="{3BE0F098-340A-63C2-EFCD-33CFD8E424E7}"/>
          </ac:graphicFrameMkLst>
        </pc:graphicFrameChg>
        <pc:graphicFrameChg chg="add mod">
          <ac:chgData name="Neil Dyer" userId="f48cccbf-306c-476d-ac12-27135fb93a1f" providerId="ADAL" clId="{03FF90DA-4841-4436-9F28-56BFE235CF45}" dt="2025-05-08T18:20:09.385" v="3349"/>
          <ac:graphicFrameMkLst>
            <pc:docMk/>
            <pc:sldMk cId="0" sldId="1569"/>
            <ac:graphicFrameMk id="11" creationId="{454FD051-8A17-2324-33B9-6AEBE2BB0E58}"/>
          </ac:graphicFrameMkLst>
        </pc:graphicFrameChg>
        <pc:graphicFrameChg chg="add mod">
          <ac:chgData name="Neil Dyer" userId="f48cccbf-306c-476d-ac12-27135fb93a1f" providerId="ADAL" clId="{03FF90DA-4841-4436-9F28-56BFE235CF45}" dt="2025-05-08T18:20:09.385" v="3349"/>
          <ac:graphicFrameMkLst>
            <pc:docMk/>
            <pc:sldMk cId="0" sldId="1569"/>
            <ac:graphicFrameMk id="12" creationId="{317CA32B-2AAC-7A44-F909-916ACE43C5A1}"/>
          </ac:graphicFrameMkLst>
        </pc:graphicFrameChg>
        <pc:graphicFrameChg chg="add mod">
          <ac:chgData name="Neil Dyer" userId="f48cccbf-306c-476d-ac12-27135fb93a1f" providerId="ADAL" clId="{03FF90DA-4841-4436-9F28-56BFE235CF45}" dt="2025-05-08T18:20:12.798" v="3351" actId="1076"/>
          <ac:graphicFrameMkLst>
            <pc:docMk/>
            <pc:sldMk cId="0" sldId="1569"/>
            <ac:graphicFrameMk id="13" creationId="{116CA3DC-8768-B5B3-16EB-189FC0226E55}"/>
          </ac:graphicFrameMkLst>
        </pc:graphicFrameChg>
      </pc:sldChg>
      <pc:sldChg chg="add del">
        <pc:chgData name="Neil Dyer" userId="f48cccbf-306c-476d-ac12-27135fb93a1f" providerId="ADAL" clId="{03FF90DA-4841-4436-9F28-56BFE235CF45}" dt="2025-05-08T18:28:14.701" v="3583" actId="47"/>
        <pc:sldMkLst>
          <pc:docMk/>
          <pc:sldMk cId="0" sldId="1570"/>
        </pc:sldMkLst>
      </pc:sldChg>
      <pc:sldChg chg="addSp modSp add mod">
        <pc:chgData name="Neil Dyer" userId="f48cccbf-306c-476d-ac12-27135fb93a1f" providerId="ADAL" clId="{03FF90DA-4841-4436-9F28-56BFE235CF45}" dt="2025-05-08T10:05:09.578" v="1728" actId="114"/>
        <pc:sldMkLst>
          <pc:docMk/>
          <pc:sldMk cId="0" sldId="1571"/>
        </pc:sldMkLst>
        <pc:spChg chg="mod">
          <ac:chgData name="Neil Dyer" userId="f48cccbf-306c-476d-ac12-27135fb93a1f" providerId="ADAL" clId="{03FF90DA-4841-4436-9F28-56BFE235CF45}" dt="2025-05-07T08:50:13.706" v="99" actId="20577"/>
          <ac:spMkLst>
            <pc:docMk/>
            <pc:sldMk cId="0" sldId="1571"/>
            <ac:spMk id="2" creationId="{00000000-0000-0000-0000-000000000000}"/>
          </ac:spMkLst>
        </pc:spChg>
        <pc:spChg chg="mod">
          <ac:chgData name="Neil Dyer" userId="f48cccbf-306c-476d-ac12-27135fb93a1f" providerId="ADAL" clId="{03FF90DA-4841-4436-9F28-56BFE235CF45}" dt="2025-05-08T10:05:09.578" v="1728" actId="114"/>
          <ac:spMkLst>
            <pc:docMk/>
            <pc:sldMk cId="0" sldId="1571"/>
            <ac:spMk id="3" creationId="{00000000-0000-0000-0000-000000000000}"/>
          </ac:spMkLst>
        </pc:spChg>
        <pc:graphicFrameChg chg="add mod modGraphic">
          <ac:chgData name="Neil Dyer" userId="f48cccbf-306c-476d-ac12-27135fb93a1f" providerId="ADAL" clId="{03FF90DA-4841-4436-9F28-56BFE235CF45}" dt="2025-05-07T09:50:20.758" v="229" actId="1076"/>
          <ac:graphicFrameMkLst>
            <pc:docMk/>
            <pc:sldMk cId="0" sldId="1571"/>
            <ac:graphicFrameMk id="4" creationId="{066F0443-8890-083A-8363-D74083DD2AA1}"/>
          </ac:graphicFrameMkLst>
        </pc:graphicFrameChg>
      </pc:sldChg>
      <pc:sldChg chg="addSp delSp modSp add mod ord delAnim modAnim">
        <pc:chgData name="Neil Dyer" userId="f48cccbf-306c-476d-ac12-27135fb93a1f" providerId="ADAL" clId="{03FF90DA-4841-4436-9F28-56BFE235CF45}" dt="2025-05-08T10:01:54.822" v="1683" actId="20577"/>
        <pc:sldMkLst>
          <pc:docMk/>
          <pc:sldMk cId="0" sldId="1572"/>
        </pc:sldMkLst>
        <pc:spChg chg="mod">
          <ac:chgData name="Neil Dyer" userId="f48cccbf-306c-476d-ac12-27135fb93a1f" providerId="ADAL" clId="{03FF90DA-4841-4436-9F28-56BFE235CF45}" dt="2025-05-08T10:01:54.822" v="1683" actId="20577"/>
          <ac:spMkLst>
            <pc:docMk/>
            <pc:sldMk cId="0" sldId="1572"/>
            <ac:spMk id="2" creationId="{00000000-0000-0000-0000-000000000000}"/>
          </ac:spMkLst>
        </pc:spChg>
        <pc:picChg chg="add mod">
          <ac:chgData name="Neil Dyer" userId="f48cccbf-306c-476d-ac12-27135fb93a1f" providerId="ADAL" clId="{03FF90DA-4841-4436-9F28-56BFE235CF45}" dt="2025-05-07T08:58:58.785" v="116" actId="1076"/>
          <ac:picMkLst>
            <pc:docMk/>
            <pc:sldMk cId="0" sldId="1572"/>
            <ac:picMk id="3" creationId="{3D6068F6-E76C-F272-EC6D-DF4DDDD1EDDF}"/>
          </ac:picMkLst>
        </pc:picChg>
        <pc:picChg chg="add mod">
          <ac:chgData name="Neil Dyer" userId="f48cccbf-306c-476d-ac12-27135fb93a1f" providerId="ADAL" clId="{03FF90DA-4841-4436-9F28-56BFE235CF45}" dt="2025-05-07T09:56:48.323" v="331"/>
          <ac:picMkLst>
            <pc:docMk/>
            <pc:sldMk cId="0" sldId="1572"/>
            <ac:picMk id="4" creationId="{8F5E34CC-358C-8029-1ECA-CD51DD8DC44B}"/>
          </ac:picMkLst>
        </pc:picChg>
        <pc:picChg chg="del">
          <ac:chgData name="Neil Dyer" userId="f48cccbf-306c-476d-ac12-27135fb93a1f" providerId="ADAL" clId="{03FF90DA-4841-4436-9F28-56BFE235CF45}" dt="2025-05-07T08:58:26.834" v="113" actId="478"/>
          <ac:picMkLst>
            <pc:docMk/>
            <pc:sldMk cId="0" sldId="1572"/>
            <ac:picMk id="6" creationId="{F6C77E01-63CB-7D70-06C0-5919C3F8341C}"/>
          </ac:picMkLst>
        </pc:picChg>
      </pc:sldChg>
      <pc:sldChg chg="modSp add mod">
        <pc:chgData name="Neil Dyer" userId="f48cccbf-306c-476d-ac12-27135fb93a1f" providerId="ADAL" clId="{03FF90DA-4841-4436-9F28-56BFE235CF45}" dt="2025-05-08T10:02:31.697" v="1694" actId="113"/>
        <pc:sldMkLst>
          <pc:docMk/>
          <pc:sldMk cId="2783108787" sldId="1573"/>
        </pc:sldMkLst>
        <pc:spChg chg="mod">
          <ac:chgData name="Neil Dyer" userId="f48cccbf-306c-476d-ac12-27135fb93a1f" providerId="ADAL" clId="{03FF90DA-4841-4436-9F28-56BFE235CF45}" dt="2025-05-08T10:02:31.697" v="1694" actId="113"/>
          <ac:spMkLst>
            <pc:docMk/>
            <pc:sldMk cId="2783108787" sldId="1573"/>
            <ac:spMk id="7" creationId="{11C8FE31-52F8-E2B5-D3C4-0F2B2E372682}"/>
          </ac:spMkLst>
        </pc:spChg>
      </pc:sldChg>
      <pc:sldChg chg="add del">
        <pc:chgData name="Neil Dyer" userId="f48cccbf-306c-476d-ac12-27135fb93a1f" providerId="ADAL" clId="{03FF90DA-4841-4436-9F28-56BFE235CF45}" dt="2025-05-07T18:12:40.347" v="400" actId="2696"/>
        <pc:sldMkLst>
          <pc:docMk/>
          <pc:sldMk cId="0" sldId="1574"/>
        </pc:sldMkLst>
      </pc:sldChg>
      <pc:sldChg chg="modSp add mod">
        <pc:chgData name="Neil Dyer" userId="f48cccbf-306c-476d-ac12-27135fb93a1f" providerId="ADAL" clId="{03FF90DA-4841-4436-9F28-56BFE235CF45}" dt="2025-05-08T10:08:48.016" v="1742" actId="1076"/>
        <pc:sldMkLst>
          <pc:docMk/>
          <pc:sldMk cId="1556907206" sldId="1574"/>
        </pc:sldMkLst>
        <pc:picChg chg="mod modCrop">
          <ac:chgData name="Neil Dyer" userId="f48cccbf-306c-476d-ac12-27135fb93a1f" providerId="ADAL" clId="{03FF90DA-4841-4436-9F28-56BFE235CF45}" dt="2025-05-08T10:08:48.016" v="1742" actId="1076"/>
          <ac:picMkLst>
            <pc:docMk/>
            <pc:sldMk cId="1556907206" sldId="1574"/>
            <ac:picMk id="2" creationId="{00000000-0000-0000-0000-000000000000}"/>
          </ac:picMkLst>
        </pc:picChg>
      </pc:sldChg>
      <pc:sldChg chg="addSp delSp modSp new mod">
        <pc:chgData name="Neil Dyer" userId="f48cccbf-306c-476d-ac12-27135fb93a1f" providerId="ADAL" clId="{03FF90DA-4841-4436-9F28-56BFE235CF45}" dt="2025-05-08T10:30:40.636" v="2140" actId="1076"/>
        <pc:sldMkLst>
          <pc:docMk/>
          <pc:sldMk cId="1850759214" sldId="1575"/>
        </pc:sldMkLst>
        <pc:spChg chg="del">
          <ac:chgData name="Neil Dyer" userId="f48cccbf-306c-476d-ac12-27135fb93a1f" providerId="ADAL" clId="{03FF90DA-4841-4436-9F28-56BFE235CF45}" dt="2025-05-07T10:06:34.831" v="348" actId="478"/>
          <ac:spMkLst>
            <pc:docMk/>
            <pc:sldMk cId="1850759214" sldId="1575"/>
            <ac:spMk id="2" creationId="{72F2394C-B67D-08ED-75C2-BD8AFCCD906A}"/>
          </ac:spMkLst>
        </pc:spChg>
        <pc:spChg chg="del">
          <ac:chgData name="Neil Dyer" userId="f48cccbf-306c-476d-ac12-27135fb93a1f" providerId="ADAL" clId="{03FF90DA-4841-4436-9F28-56BFE235CF45}" dt="2025-05-07T10:06:34.831" v="348" actId="478"/>
          <ac:spMkLst>
            <pc:docMk/>
            <pc:sldMk cId="1850759214" sldId="1575"/>
            <ac:spMk id="3" creationId="{00C63339-F47D-C133-127D-C44E62E75D98}"/>
          </ac:spMkLst>
        </pc:spChg>
        <pc:picChg chg="add mod modCrop">
          <ac:chgData name="Neil Dyer" userId="f48cccbf-306c-476d-ac12-27135fb93a1f" providerId="ADAL" clId="{03FF90DA-4841-4436-9F28-56BFE235CF45}" dt="2025-05-08T10:30:40.636" v="2140" actId="1076"/>
          <ac:picMkLst>
            <pc:docMk/>
            <pc:sldMk cId="1850759214" sldId="1575"/>
            <ac:picMk id="5" creationId="{6BC870C0-0BF4-9D01-B31F-E65F49DFFD2F}"/>
          </ac:picMkLst>
        </pc:picChg>
      </pc:sldChg>
      <pc:sldChg chg="addSp delSp modSp add del mod">
        <pc:chgData name="Neil Dyer" userId="f48cccbf-306c-476d-ac12-27135fb93a1f" providerId="ADAL" clId="{03FF90DA-4841-4436-9F28-56BFE235CF45}" dt="2025-05-08T10:31:39.791" v="2146" actId="47"/>
        <pc:sldMkLst>
          <pc:docMk/>
          <pc:sldMk cId="2693099271" sldId="1576"/>
        </pc:sldMkLst>
        <pc:picChg chg="add mod modCrop">
          <ac:chgData name="Neil Dyer" userId="f48cccbf-306c-476d-ac12-27135fb93a1f" providerId="ADAL" clId="{03FF90DA-4841-4436-9F28-56BFE235CF45}" dt="2025-05-08T10:31:10.571" v="2145" actId="1076"/>
          <ac:picMkLst>
            <pc:docMk/>
            <pc:sldMk cId="2693099271" sldId="1576"/>
            <ac:picMk id="3" creationId="{BDD072E2-99A9-D854-0267-FE6E69446843}"/>
          </ac:picMkLst>
        </pc:picChg>
        <pc:picChg chg="del">
          <ac:chgData name="Neil Dyer" userId="f48cccbf-306c-476d-ac12-27135fb93a1f" providerId="ADAL" clId="{03FF90DA-4841-4436-9F28-56BFE235CF45}" dt="2025-05-07T10:08:10.064" v="357" actId="478"/>
          <ac:picMkLst>
            <pc:docMk/>
            <pc:sldMk cId="2693099271" sldId="1576"/>
            <ac:picMk id="5" creationId="{2D48B229-F25A-6413-C8C4-89899079D725}"/>
          </ac:picMkLst>
        </pc:picChg>
      </pc:sldChg>
      <pc:sldChg chg="addSp delSp modSp add mod">
        <pc:chgData name="Neil Dyer" userId="f48cccbf-306c-476d-ac12-27135fb93a1f" providerId="ADAL" clId="{03FF90DA-4841-4436-9F28-56BFE235CF45}" dt="2025-05-08T10:32:07.139" v="2152" actId="1076"/>
        <pc:sldMkLst>
          <pc:docMk/>
          <pc:sldMk cId="288356758" sldId="1577"/>
        </pc:sldMkLst>
        <pc:picChg chg="add mod modCrop">
          <ac:chgData name="Neil Dyer" userId="f48cccbf-306c-476d-ac12-27135fb93a1f" providerId="ADAL" clId="{03FF90DA-4841-4436-9F28-56BFE235CF45}" dt="2025-05-08T10:32:07.139" v="2152" actId="1076"/>
          <ac:picMkLst>
            <pc:docMk/>
            <pc:sldMk cId="288356758" sldId="1577"/>
            <ac:picMk id="3" creationId="{CCED0B63-3FFC-840A-30F1-B8B0F3A0FBF5}"/>
          </ac:picMkLst>
        </pc:picChg>
        <pc:picChg chg="del">
          <ac:chgData name="Neil Dyer" userId="f48cccbf-306c-476d-ac12-27135fb93a1f" providerId="ADAL" clId="{03FF90DA-4841-4436-9F28-56BFE235CF45}" dt="2025-05-07T10:08:07.467" v="356" actId="478"/>
          <ac:picMkLst>
            <pc:docMk/>
            <pc:sldMk cId="288356758" sldId="1577"/>
            <ac:picMk id="5" creationId="{1DE74DEB-D06F-EE64-F26A-F1276A31BE5A}"/>
          </ac:picMkLst>
        </pc:picChg>
      </pc:sldChg>
      <pc:sldChg chg="addSp delSp modSp add mod">
        <pc:chgData name="Neil Dyer" userId="f48cccbf-306c-476d-ac12-27135fb93a1f" providerId="ADAL" clId="{03FF90DA-4841-4436-9F28-56BFE235CF45}" dt="2025-05-08T10:34:33.797" v="2229" actId="1076"/>
        <pc:sldMkLst>
          <pc:docMk/>
          <pc:sldMk cId="3866198942" sldId="1578"/>
        </pc:sldMkLst>
        <pc:spChg chg="add mod">
          <ac:chgData name="Neil Dyer" userId="f48cccbf-306c-476d-ac12-27135fb93a1f" providerId="ADAL" clId="{03FF90DA-4841-4436-9F28-56BFE235CF45}" dt="2025-05-08T10:34:33.797" v="2229" actId="1076"/>
          <ac:spMkLst>
            <pc:docMk/>
            <pc:sldMk cId="3866198942" sldId="1578"/>
            <ac:spMk id="5" creationId="{6047AA28-4CA8-D0D4-8B25-95772CB4147E}"/>
          </ac:spMkLst>
        </pc:spChg>
        <pc:picChg chg="del">
          <ac:chgData name="Neil Dyer" userId="f48cccbf-306c-476d-ac12-27135fb93a1f" providerId="ADAL" clId="{03FF90DA-4841-4436-9F28-56BFE235CF45}" dt="2025-05-07T10:08:52.119" v="365" actId="478"/>
          <ac:picMkLst>
            <pc:docMk/>
            <pc:sldMk cId="3866198942" sldId="1578"/>
            <ac:picMk id="3" creationId="{5FD1E98A-FD85-B90F-A481-3045238B4814}"/>
          </ac:picMkLst>
        </pc:picChg>
        <pc:picChg chg="add mod modCrop">
          <ac:chgData name="Neil Dyer" userId="f48cccbf-306c-476d-ac12-27135fb93a1f" providerId="ADAL" clId="{03FF90DA-4841-4436-9F28-56BFE235CF45}" dt="2025-05-08T10:34:17.836" v="2189" actId="1035"/>
          <ac:picMkLst>
            <pc:docMk/>
            <pc:sldMk cId="3866198942" sldId="1578"/>
            <ac:picMk id="4" creationId="{3CB073B6-408D-FD45-20C4-04089509D2B4}"/>
          </ac:picMkLst>
        </pc:picChg>
      </pc:sldChg>
      <pc:sldChg chg="addSp delSp modSp add del mod">
        <pc:chgData name="Neil Dyer" userId="f48cccbf-306c-476d-ac12-27135fb93a1f" providerId="ADAL" clId="{03FF90DA-4841-4436-9F28-56BFE235CF45}" dt="2025-05-08T10:39:29.026" v="2483" actId="47"/>
        <pc:sldMkLst>
          <pc:docMk/>
          <pc:sldMk cId="1316633359" sldId="1579"/>
        </pc:sldMkLst>
        <pc:picChg chg="add mod">
          <ac:chgData name="Neil Dyer" userId="f48cccbf-306c-476d-ac12-27135fb93a1f" providerId="ADAL" clId="{03FF90DA-4841-4436-9F28-56BFE235CF45}" dt="2025-05-07T10:10:03.700" v="374" actId="1076"/>
          <ac:picMkLst>
            <pc:docMk/>
            <pc:sldMk cId="1316633359" sldId="1579"/>
            <ac:picMk id="3" creationId="{33FB0D7A-D959-BDB5-9F5F-2A6281575623}"/>
          </ac:picMkLst>
        </pc:picChg>
        <pc:picChg chg="del">
          <ac:chgData name="Neil Dyer" userId="f48cccbf-306c-476d-ac12-27135fb93a1f" providerId="ADAL" clId="{03FF90DA-4841-4436-9F28-56BFE235CF45}" dt="2025-05-07T10:09:53.904" v="372" actId="478"/>
          <ac:picMkLst>
            <pc:docMk/>
            <pc:sldMk cId="1316633359" sldId="1579"/>
            <ac:picMk id="4" creationId="{3E981B56-92B0-2259-AA4F-026B2B7BB4D0}"/>
          </ac:picMkLst>
        </pc:picChg>
      </pc:sldChg>
      <pc:sldChg chg="addSp delSp modSp add mod ord">
        <pc:chgData name="Neil Dyer" userId="f48cccbf-306c-476d-ac12-27135fb93a1f" providerId="ADAL" clId="{03FF90DA-4841-4436-9F28-56BFE235CF45}" dt="2025-05-08T18:29:48.257" v="3616" actId="20577"/>
        <pc:sldMkLst>
          <pc:docMk/>
          <pc:sldMk cId="1066760524" sldId="1580"/>
        </pc:sldMkLst>
        <pc:spChg chg="mod">
          <ac:chgData name="Neil Dyer" userId="f48cccbf-306c-476d-ac12-27135fb93a1f" providerId="ADAL" clId="{03FF90DA-4841-4436-9F28-56BFE235CF45}" dt="2025-05-08T18:29:48.257" v="3616" actId="20577"/>
          <ac:spMkLst>
            <pc:docMk/>
            <pc:sldMk cId="1066760524" sldId="1580"/>
            <ac:spMk id="2" creationId="{9F8E9EDA-214D-1C17-806D-176564955A3D}"/>
          </ac:spMkLst>
        </pc:spChg>
        <pc:spChg chg="add del mod">
          <ac:chgData name="Neil Dyer" userId="f48cccbf-306c-476d-ac12-27135fb93a1f" providerId="ADAL" clId="{03FF90DA-4841-4436-9F28-56BFE235CF45}" dt="2025-05-08T09:31:19.641" v="404" actId="478"/>
          <ac:spMkLst>
            <pc:docMk/>
            <pc:sldMk cId="1066760524" sldId="1580"/>
            <ac:spMk id="4" creationId="{EA52989F-744E-67B8-3B11-886077E8FC98}"/>
          </ac:spMkLst>
        </pc:spChg>
        <pc:graphicFrameChg chg="del">
          <ac:chgData name="Neil Dyer" userId="f48cccbf-306c-476d-ac12-27135fb93a1f" providerId="ADAL" clId="{03FF90DA-4841-4436-9F28-56BFE235CF45}" dt="2025-05-08T09:31:17.208" v="403" actId="478"/>
          <ac:graphicFrameMkLst>
            <pc:docMk/>
            <pc:sldMk cId="1066760524" sldId="1580"/>
            <ac:graphicFrameMk id="5" creationId="{2B91245E-5FA8-428D-15AD-5524718442CA}"/>
          </ac:graphicFrameMkLst>
        </pc:graphicFrameChg>
      </pc:sldChg>
      <pc:sldChg chg="modSp add del mod">
        <pc:chgData name="Neil Dyer" userId="f48cccbf-306c-476d-ac12-27135fb93a1f" providerId="ADAL" clId="{03FF90DA-4841-4436-9F28-56BFE235CF45}" dt="2025-05-08T09:38:08.878" v="715" actId="47"/>
        <pc:sldMkLst>
          <pc:docMk/>
          <pc:sldMk cId="171886571" sldId="1581"/>
        </pc:sldMkLst>
        <pc:spChg chg="mod">
          <ac:chgData name="Neil Dyer" userId="f48cccbf-306c-476d-ac12-27135fb93a1f" providerId="ADAL" clId="{03FF90DA-4841-4436-9F28-56BFE235CF45}" dt="2025-05-08T09:38:05.974" v="714" actId="6549"/>
          <ac:spMkLst>
            <pc:docMk/>
            <pc:sldMk cId="171886571" sldId="1581"/>
            <ac:spMk id="3" creationId="{800EC8FF-B821-B6C9-EDC3-EC096BF9B410}"/>
          </ac:spMkLst>
        </pc:spChg>
      </pc:sldChg>
      <pc:sldChg chg="addSp delSp modSp add mod modClrScheme chgLayout">
        <pc:chgData name="Neil Dyer" userId="f48cccbf-306c-476d-ac12-27135fb93a1f" providerId="ADAL" clId="{03FF90DA-4841-4436-9F28-56BFE235CF45}" dt="2025-05-08T09:54:16.799" v="1560" actId="14100"/>
        <pc:sldMkLst>
          <pc:docMk/>
          <pc:sldMk cId="314067377" sldId="1581"/>
        </pc:sldMkLst>
        <pc:spChg chg="mod">
          <ac:chgData name="Neil Dyer" userId="f48cccbf-306c-476d-ac12-27135fb93a1f" providerId="ADAL" clId="{03FF90DA-4841-4436-9F28-56BFE235CF45}" dt="2025-05-08T09:48:55.981" v="1007" actId="207"/>
          <ac:spMkLst>
            <pc:docMk/>
            <pc:sldMk cId="314067377" sldId="1581"/>
            <ac:spMk id="2" creationId="{0E3689FD-6FAC-103B-2233-2843C48DEA7E}"/>
          </ac:spMkLst>
        </pc:spChg>
        <pc:spChg chg="add del mod">
          <ac:chgData name="Neil Dyer" userId="f48cccbf-306c-476d-ac12-27135fb93a1f" providerId="ADAL" clId="{03FF90DA-4841-4436-9F28-56BFE235CF45}" dt="2025-05-08T09:38:54.196" v="749" actId="478"/>
          <ac:spMkLst>
            <pc:docMk/>
            <pc:sldMk cId="314067377" sldId="1581"/>
            <ac:spMk id="10" creationId="{D56B0165-0289-2055-8C6F-4F7915C7378B}"/>
          </ac:spMkLst>
        </pc:spChg>
        <pc:graphicFrameChg chg="mod modGraphic">
          <ac:chgData name="Neil Dyer" userId="f48cccbf-306c-476d-ac12-27135fb93a1f" providerId="ADAL" clId="{03FF90DA-4841-4436-9F28-56BFE235CF45}" dt="2025-05-08T09:54:16.799" v="1560" actId="14100"/>
          <ac:graphicFrameMkLst>
            <pc:docMk/>
            <pc:sldMk cId="314067377" sldId="1581"/>
            <ac:graphicFrameMk id="5" creationId="{E602F0DC-BEB7-EAA9-D5AE-379671462693}"/>
          </ac:graphicFrameMkLst>
        </pc:graphicFrameChg>
      </pc:sldChg>
      <pc:sldChg chg="addSp delSp modSp add mod delAnim">
        <pc:chgData name="Neil Dyer" userId="f48cccbf-306c-476d-ac12-27135fb93a1f" providerId="ADAL" clId="{03FF90DA-4841-4436-9F28-56BFE235CF45}" dt="2025-05-08T18:32:42.297" v="3637" actId="1035"/>
        <pc:sldMkLst>
          <pc:docMk/>
          <pc:sldMk cId="3762275954" sldId="1582"/>
        </pc:sldMkLst>
        <pc:spChg chg="mod">
          <ac:chgData name="Neil Dyer" userId="f48cccbf-306c-476d-ac12-27135fb93a1f" providerId="ADAL" clId="{03FF90DA-4841-4436-9F28-56BFE235CF45}" dt="2025-05-08T09:58:19.108" v="1630" actId="14100"/>
          <ac:spMkLst>
            <pc:docMk/>
            <pc:sldMk cId="3762275954" sldId="1582"/>
            <ac:spMk id="2" creationId="{7302A6A4-98AB-C100-8391-69D589CFF8F9}"/>
          </ac:spMkLst>
        </pc:spChg>
        <pc:spChg chg="mod">
          <ac:chgData name="Neil Dyer" userId="f48cccbf-306c-476d-ac12-27135fb93a1f" providerId="ADAL" clId="{03FF90DA-4841-4436-9F28-56BFE235CF45}" dt="2025-05-08T09:59:25.521" v="1662" actId="20577"/>
          <ac:spMkLst>
            <pc:docMk/>
            <pc:sldMk cId="3762275954" sldId="1582"/>
            <ac:spMk id="3" creationId="{F4916A97-F7D9-902A-DE42-22B33475CF61}"/>
          </ac:spMkLst>
        </pc:spChg>
        <pc:spChg chg="del mod">
          <ac:chgData name="Neil Dyer" userId="f48cccbf-306c-476d-ac12-27135fb93a1f" providerId="ADAL" clId="{03FF90DA-4841-4436-9F28-56BFE235CF45}" dt="2025-05-08T09:57:28.473" v="1566" actId="21"/>
          <ac:spMkLst>
            <pc:docMk/>
            <pc:sldMk cId="3762275954" sldId="1582"/>
            <ac:spMk id="4" creationId="{90929585-BBCC-8201-1043-3611F7B2DCBA}"/>
          </ac:spMkLst>
        </pc:spChg>
        <pc:spChg chg="del mod">
          <ac:chgData name="Neil Dyer" userId="f48cccbf-306c-476d-ac12-27135fb93a1f" providerId="ADAL" clId="{03FF90DA-4841-4436-9F28-56BFE235CF45}" dt="2025-05-08T09:57:28.473" v="1566" actId="21"/>
          <ac:spMkLst>
            <pc:docMk/>
            <pc:sldMk cId="3762275954" sldId="1582"/>
            <ac:spMk id="5" creationId="{943057EB-CA53-BBC4-7853-CE419891C6C9}"/>
          </ac:spMkLst>
        </pc:spChg>
        <pc:picChg chg="add mod">
          <ac:chgData name="Neil Dyer" userId="f48cccbf-306c-476d-ac12-27135fb93a1f" providerId="ADAL" clId="{03FF90DA-4841-4436-9F28-56BFE235CF45}" dt="2025-05-08T18:32:42.297" v="3637" actId="1035"/>
          <ac:picMkLst>
            <pc:docMk/>
            <pc:sldMk cId="3762275954" sldId="1582"/>
            <ac:picMk id="7" creationId="{23864201-A451-98E2-10E7-A3612AE81E07}"/>
          </ac:picMkLst>
        </pc:picChg>
        <pc:picChg chg="add del mod">
          <ac:chgData name="Neil Dyer" userId="f48cccbf-306c-476d-ac12-27135fb93a1f" providerId="ADAL" clId="{03FF90DA-4841-4436-9F28-56BFE235CF45}" dt="2025-05-08T18:32:28.412" v="3618" actId="478"/>
          <ac:picMkLst>
            <pc:docMk/>
            <pc:sldMk cId="3762275954" sldId="1582"/>
            <ac:picMk id="2050" creationId="{65C4DECB-BC20-9B03-A5F9-CD0913BD2A10}"/>
          </ac:picMkLst>
        </pc:picChg>
      </pc:sldChg>
      <pc:sldChg chg="modSp add mod">
        <pc:chgData name="Neil Dyer" userId="f48cccbf-306c-476d-ac12-27135fb93a1f" providerId="ADAL" clId="{03FF90DA-4841-4436-9F28-56BFE235CF45}" dt="2025-05-08T10:08:16.150" v="1736" actId="207"/>
        <pc:sldMkLst>
          <pc:docMk/>
          <pc:sldMk cId="4111006951" sldId="1583"/>
        </pc:sldMkLst>
        <pc:graphicFrameChg chg="modGraphic">
          <ac:chgData name="Neil Dyer" userId="f48cccbf-306c-476d-ac12-27135fb93a1f" providerId="ADAL" clId="{03FF90DA-4841-4436-9F28-56BFE235CF45}" dt="2025-05-08T10:08:16.150" v="1736" actId="207"/>
          <ac:graphicFrameMkLst>
            <pc:docMk/>
            <pc:sldMk cId="4111006951" sldId="1583"/>
            <ac:graphicFrameMk id="5" creationId="{025EABF3-A84C-1E71-E856-4869CF2E846E}"/>
          </ac:graphicFrameMkLst>
        </pc:graphicFrameChg>
      </pc:sldChg>
      <pc:sldChg chg="addSp delSp modSp add mod modAnim">
        <pc:chgData name="Neil Dyer" userId="f48cccbf-306c-476d-ac12-27135fb93a1f" providerId="ADAL" clId="{03FF90DA-4841-4436-9F28-56BFE235CF45}" dt="2025-05-08T10:24:32.861" v="1838"/>
        <pc:sldMkLst>
          <pc:docMk/>
          <pc:sldMk cId="1088445181" sldId="1584"/>
        </pc:sldMkLst>
        <pc:spChg chg="mod">
          <ac:chgData name="Neil Dyer" userId="f48cccbf-306c-476d-ac12-27135fb93a1f" providerId="ADAL" clId="{03FF90DA-4841-4436-9F28-56BFE235CF45}" dt="2025-05-08T10:20:52.206" v="1795" actId="20577"/>
          <ac:spMkLst>
            <pc:docMk/>
            <pc:sldMk cId="1088445181" sldId="1584"/>
            <ac:spMk id="2" creationId="{4EE12998-FE14-B897-44F3-F971987D1A5C}"/>
          </ac:spMkLst>
        </pc:spChg>
        <pc:spChg chg="add mod">
          <ac:chgData name="Neil Dyer" userId="f48cccbf-306c-476d-ac12-27135fb93a1f" providerId="ADAL" clId="{03FF90DA-4841-4436-9F28-56BFE235CF45}" dt="2025-05-08T10:24:17.984" v="1835" actId="1036"/>
          <ac:spMkLst>
            <pc:docMk/>
            <pc:sldMk cId="1088445181" sldId="1584"/>
            <ac:spMk id="4" creationId="{A2871F62-A1D5-2A7E-92A4-514D339E0F2E}"/>
          </ac:spMkLst>
        </pc:spChg>
        <pc:graphicFrameChg chg="del">
          <ac:chgData name="Neil Dyer" userId="f48cccbf-306c-476d-ac12-27135fb93a1f" providerId="ADAL" clId="{03FF90DA-4841-4436-9F28-56BFE235CF45}" dt="2025-05-08T10:20:05.130" v="1763" actId="478"/>
          <ac:graphicFrameMkLst>
            <pc:docMk/>
            <pc:sldMk cId="1088445181" sldId="1584"/>
            <ac:graphicFrameMk id="6" creationId="{228C7651-0D0B-27CC-7293-615944F3EC53}"/>
          </ac:graphicFrameMkLst>
        </pc:graphicFrameChg>
        <pc:picChg chg="add mod">
          <ac:chgData name="Neil Dyer" userId="f48cccbf-306c-476d-ac12-27135fb93a1f" providerId="ADAL" clId="{03FF90DA-4841-4436-9F28-56BFE235CF45}" dt="2025-05-08T10:24:27.783" v="1837" actId="1076"/>
          <ac:picMkLst>
            <pc:docMk/>
            <pc:sldMk cId="1088445181" sldId="1584"/>
            <ac:picMk id="4098" creationId="{A95A979A-49B9-0FFF-185F-18E146C2B196}"/>
          </ac:picMkLst>
        </pc:picChg>
      </pc:sldChg>
      <pc:sldChg chg="add del">
        <pc:chgData name="Neil Dyer" userId="f48cccbf-306c-476d-ac12-27135fb93a1f" providerId="ADAL" clId="{03FF90DA-4841-4436-9F28-56BFE235CF45}" dt="2025-05-08T10:29:06.343" v="2024"/>
        <pc:sldMkLst>
          <pc:docMk/>
          <pc:sldMk cId="1040022251" sldId="1585"/>
        </pc:sldMkLst>
      </pc:sldChg>
      <pc:sldChg chg="modSp add mod">
        <pc:chgData name="Neil Dyer" userId="f48cccbf-306c-476d-ac12-27135fb93a1f" providerId="ADAL" clId="{03FF90DA-4841-4436-9F28-56BFE235CF45}" dt="2025-05-08T10:30:01.919" v="2134" actId="1076"/>
        <pc:sldMkLst>
          <pc:docMk/>
          <pc:sldMk cId="3688143742" sldId="1585"/>
        </pc:sldMkLst>
        <pc:spChg chg="mod">
          <ac:chgData name="Neil Dyer" userId="f48cccbf-306c-476d-ac12-27135fb93a1f" providerId="ADAL" clId="{03FF90DA-4841-4436-9F28-56BFE235CF45}" dt="2025-05-08T10:30:01.919" v="2134" actId="1076"/>
          <ac:spMkLst>
            <pc:docMk/>
            <pc:sldMk cId="3688143742" sldId="1585"/>
            <ac:spMk id="2" creationId="{FB9EA3A4-91AA-0682-AF41-80B47DD0D187}"/>
          </ac:spMkLst>
        </pc:spChg>
      </pc:sldChg>
      <pc:sldChg chg="add del">
        <pc:chgData name="Neil Dyer" userId="f48cccbf-306c-476d-ac12-27135fb93a1f" providerId="ADAL" clId="{03FF90DA-4841-4436-9F28-56BFE235CF45}" dt="2025-05-08T10:28:51.843" v="2022"/>
        <pc:sldMkLst>
          <pc:docMk/>
          <pc:sldMk cId="4168952351" sldId="1585"/>
        </pc:sldMkLst>
      </pc:sldChg>
      <pc:sldChg chg="addSp delSp modSp add mod">
        <pc:chgData name="Neil Dyer" userId="f48cccbf-306c-476d-ac12-27135fb93a1f" providerId="ADAL" clId="{03FF90DA-4841-4436-9F28-56BFE235CF45}" dt="2025-05-08T10:39:23.990" v="2482" actId="207"/>
        <pc:sldMkLst>
          <pc:docMk/>
          <pc:sldMk cId="2330596677" sldId="1586"/>
        </pc:sldMkLst>
        <pc:spChg chg="del">
          <ac:chgData name="Neil Dyer" userId="f48cccbf-306c-476d-ac12-27135fb93a1f" providerId="ADAL" clId="{03FF90DA-4841-4436-9F28-56BFE235CF45}" dt="2025-05-08T10:37:30.521" v="2233" actId="478"/>
          <ac:spMkLst>
            <pc:docMk/>
            <pc:sldMk cId="2330596677" sldId="1586"/>
            <ac:spMk id="2" creationId="{B2A363D3-4F73-B6C4-4AF6-F5EBE6477370}"/>
          </ac:spMkLst>
        </pc:spChg>
        <pc:spChg chg="del mod">
          <ac:chgData name="Neil Dyer" userId="f48cccbf-306c-476d-ac12-27135fb93a1f" providerId="ADAL" clId="{03FF90DA-4841-4436-9F28-56BFE235CF45}" dt="2025-05-08T10:37:40.235" v="2236" actId="478"/>
          <ac:spMkLst>
            <pc:docMk/>
            <pc:sldMk cId="2330596677" sldId="1586"/>
            <ac:spMk id="3" creationId="{D619EF22-C56B-B9F0-E6AC-54B2D97EF02C}"/>
          </ac:spMkLst>
        </pc:spChg>
        <pc:spChg chg="mod">
          <ac:chgData name="Neil Dyer" userId="f48cccbf-306c-476d-ac12-27135fb93a1f" providerId="ADAL" clId="{03FF90DA-4841-4436-9F28-56BFE235CF45}" dt="2025-05-08T10:39:23.990" v="2482" actId="207"/>
          <ac:spMkLst>
            <pc:docMk/>
            <pc:sldMk cId="2330596677" sldId="1586"/>
            <ac:spMk id="4" creationId="{A4B125B9-2134-0F02-711D-BA42B93C8055}"/>
          </ac:spMkLst>
        </pc:spChg>
        <pc:spChg chg="add del mod">
          <ac:chgData name="Neil Dyer" userId="f48cccbf-306c-476d-ac12-27135fb93a1f" providerId="ADAL" clId="{03FF90DA-4841-4436-9F28-56BFE235CF45}" dt="2025-05-08T10:37:32.834" v="2234" actId="478"/>
          <ac:spMkLst>
            <pc:docMk/>
            <pc:sldMk cId="2330596677" sldId="1586"/>
            <ac:spMk id="6" creationId="{A017DB56-5854-7B0E-EBFA-5EBD80A81F80}"/>
          </ac:spMkLst>
        </pc:spChg>
      </pc:sldChg>
      <pc:sldChg chg="addSp delSp modSp add mod">
        <pc:chgData name="Neil Dyer" userId="f48cccbf-306c-476d-ac12-27135fb93a1f" providerId="ADAL" clId="{03FF90DA-4841-4436-9F28-56BFE235CF45}" dt="2025-05-08T18:33:43.264" v="3639" actId="20577"/>
        <pc:sldMkLst>
          <pc:docMk/>
          <pc:sldMk cId="2270695002" sldId="1587"/>
        </pc:sldMkLst>
        <pc:spChg chg="mod">
          <ac:chgData name="Neil Dyer" userId="f48cccbf-306c-476d-ac12-27135fb93a1f" providerId="ADAL" clId="{03FF90DA-4841-4436-9F28-56BFE235CF45}" dt="2025-05-08T18:33:43.264" v="3639" actId="20577"/>
          <ac:spMkLst>
            <pc:docMk/>
            <pc:sldMk cId="2270695002" sldId="1587"/>
            <ac:spMk id="2" creationId="{AF8A3CCD-7220-824B-AAD8-17DA9D8105CA}"/>
          </ac:spMkLst>
        </pc:spChg>
        <pc:spChg chg="del mod">
          <ac:chgData name="Neil Dyer" userId="f48cccbf-306c-476d-ac12-27135fb93a1f" providerId="ADAL" clId="{03FF90DA-4841-4436-9F28-56BFE235CF45}" dt="2025-05-08T17:21:43.128" v="2752" actId="26606"/>
          <ac:spMkLst>
            <pc:docMk/>
            <pc:sldMk cId="2270695002" sldId="1587"/>
            <ac:spMk id="3" creationId="{5187DE63-C3EE-21C8-2583-A80287B6A9C4}"/>
          </ac:spMkLst>
        </pc:spChg>
        <pc:graphicFrameChg chg="add modGraphic">
          <ac:chgData name="Neil Dyer" userId="f48cccbf-306c-476d-ac12-27135fb93a1f" providerId="ADAL" clId="{03FF90DA-4841-4436-9F28-56BFE235CF45}" dt="2025-05-08T17:22:06.774" v="2759" actId="404"/>
          <ac:graphicFrameMkLst>
            <pc:docMk/>
            <pc:sldMk cId="2270695002" sldId="1587"/>
            <ac:graphicFrameMk id="5" creationId="{B2008354-B0EE-9991-3199-B2D123035F15}"/>
          </ac:graphicFrameMkLst>
        </pc:graphicFrameChg>
      </pc:sldChg>
      <pc:sldChg chg="addSp delSp modSp add mod">
        <pc:chgData name="Neil Dyer" userId="f48cccbf-306c-476d-ac12-27135fb93a1f" providerId="ADAL" clId="{03FF90DA-4841-4436-9F28-56BFE235CF45}" dt="2025-05-08T18:07:39.447" v="2855" actId="14100"/>
        <pc:sldMkLst>
          <pc:docMk/>
          <pc:sldMk cId="449006979" sldId="1588"/>
        </pc:sldMkLst>
        <pc:spChg chg="mod">
          <ac:chgData name="Neil Dyer" userId="f48cccbf-306c-476d-ac12-27135fb93a1f" providerId="ADAL" clId="{03FF90DA-4841-4436-9F28-56BFE235CF45}" dt="2025-05-08T18:04:10.087" v="2780" actId="14100"/>
          <ac:spMkLst>
            <pc:docMk/>
            <pc:sldMk cId="449006979" sldId="1588"/>
            <ac:spMk id="2" creationId="{0B97865F-9428-02D2-FB32-84B16AA14D65}"/>
          </ac:spMkLst>
        </pc:spChg>
        <pc:spChg chg="del mod">
          <ac:chgData name="Neil Dyer" userId="f48cccbf-306c-476d-ac12-27135fb93a1f" providerId="ADAL" clId="{03FF90DA-4841-4436-9F28-56BFE235CF45}" dt="2025-05-08T18:03:44.280" v="2774" actId="478"/>
          <ac:spMkLst>
            <pc:docMk/>
            <pc:sldMk cId="449006979" sldId="1588"/>
            <ac:spMk id="3" creationId="{3CABBD2D-A0C6-24D8-6CFC-EEEE23D9E001}"/>
          </ac:spMkLst>
        </pc:spChg>
        <pc:spChg chg="add">
          <ac:chgData name="Neil Dyer" userId="f48cccbf-306c-476d-ac12-27135fb93a1f" providerId="ADAL" clId="{03FF90DA-4841-4436-9F28-56BFE235CF45}" dt="2025-05-08T18:02:55.250" v="2770"/>
          <ac:spMkLst>
            <pc:docMk/>
            <pc:sldMk cId="449006979" sldId="1588"/>
            <ac:spMk id="4" creationId="{05F83CFE-2D0F-D34C-FA2D-028DB456CE7A}"/>
          </ac:spMkLst>
        </pc:spChg>
        <pc:spChg chg="add del mod">
          <ac:chgData name="Neil Dyer" userId="f48cccbf-306c-476d-ac12-27135fb93a1f" providerId="ADAL" clId="{03FF90DA-4841-4436-9F28-56BFE235CF45}" dt="2025-05-08T18:03:46.276" v="2775" actId="478"/>
          <ac:spMkLst>
            <pc:docMk/>
            <pc:sldMk cId="449006979" sldId="1588"/>
            <ac:spMk id="8" creationId="{85826270-2D11-4B65-39B6-E769A4D6EA88}"/>
          </ac:spMkLst>
        </pc:spChg>
        <pc:spChg chg="add mod">
          <ac:chgData name="Neil Dyer" userId="f48cccbf-306c-476d-ac12-27135fb93a1f" providerId="ADAL" clId="{03FF90DA-4841-4436-9F28-56BFE235CF45}" dt="2025-05-08T18:07:39.447" v="2855" actId="14100"/>
          <ac:spMkLst>
            <pc:docMk/>
            <pc:sldMk cId="449006979" sldId="1588"/>
            <ac:spMk id="9" creationId="{77ED8CC6-ECD9-FB00-691F-3EC09BBE890A}"/>
          </ac:spMkLst>
        </pc:spChg>
        <pc:picChg chg="add mod">
          <ac:chgData name="Neil Dyer" userId="f48cccbf-306c-476d-ac12-27135fb93a1f" providerId="ADAL" clId="{03FF90DA-4841-4436-9F28-56BFE235CF45}" dt="2025-05-08T18:06:11.814" v="2836" actId="1037"/>
          <ac:picMkLst>
            <pc:docMk/>
            <pc:sldMk cId="449006979" sldId="1588"/>
            <ac:picMk id="6" creationId="{A8CD79FF-B717-CCFF-86FC-23BFFFBCC391}"/>
          </ac:picMkLst>
        </pc:picChg>
      </pc:sldChg>
      <pc:sldMasterChg chg="delSldLayout">
        <pc:chgData name="Neil Dyer" userId="f48cccbf-306c-476d-ac12-27135fb93a1f" providerId="ADAL" clId="{03FF90DA-4841-4436-9F28-56BFE235CF45}" dt="2025-05-07T18:12:40.347" v="400" actId="2696"/>
        <pc:sldMasterMkLst>
          <pc:docMk/>
          <pc:sldMasterMk cId="1251622122" sldId="2147483680"/>
        </pc:sldMasterMkLst>
        <pc:sldLayoutChg chg="del">
          <pc:chgData name="Neil Dyer" userId="f48cccbf-306c-476d-ac12-27135fb93a1f" providerId="ADAL" clId="{03FF90DA-4841-4436-9F28-56BFE235CF45}" dt="2025-05-07T18:12:40.347" v="400" actId="2696"/>
          <pc:sldLayoutMkLst>
            <pc:docMk/>
            <pc:sldMasterMk cId="1251622122" sldId="2147483680"/>
            <pc:sldLayoutMk cId="3820945199" sldId="2147483755"/>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ABDA6E-BD64-4B01-BB37-A73DF5A8848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67A6E05-744E-4000-8541-ADFFBFCF8F48}">
      <dgm:prSet/>
      <dgm:spPr/>
      <dgm:t>
        <a:bodyPr/>
        <a:lstStyle/>
        <a:p>
          <a:r>
            <a:rPr lang="en-US"/>
            <a:t>- A systematic process for defining direction and making decisions on resource allocation</a:t>
          </a:r>
        </a:p>
      </dgm:t>
    </dgm:pt>
    <dgm:pt modelId="{3E8AEF19-3E24-4ABD-B7EC-92BBB1058031}" type="parTrans" cxnId="{D4783E0F-0D8F-4A71-B97D-3C0DF8BA5FB6}">
      <dgm:prSet/>
      <dgm:spPr/>
      <dgm:t>
        <a:bodyPr/>
        <a:lstStyle/>
        <a:p>
          <a:endParaRPr lang="en-US"/>
        </a:p>
      </dgm:t>
    </dgm:pt>
    <dgm:pt modelId="{8226EE3F-44F3-4558-8AB4-961E723D496A}" type="sibTrans" cxnId="{D4783E0F-0D8F-4A71-B97D-3C0DF8BA5FB6}">
      <dgm:prSet/>
      <dgm:spPr/>
      <dgm:t>
        <a:bodyPr/>
        <a:lstStyle/>
        <a:p>
          <a:endParaRPr lang="en-US"/>
        </a:p>
      </dgm:t>
    </dgm:pt>
    <dgm:pt modelId="{95E68897-3042-4FF8-A2CC-008F085EC7A2}">
      <dgm:prSet/>
      <dgm:spPr/>
      <dgm:t>
        <a:bodyPr/>
        <a:lstStyle/>
        <a:p>
          <a:r>
            <a:rPr lang="en-US"/>
            <a:t>- Long-term orientation; aligns goals, capabilities, and external environment</a:t>
          </a:r>
        </a:p>
      </dgm:t>
    </dgm:pt>
    <dgm:pt modelId="{56948EC4-E31D-4C66-BED3-4FFD2EE2E2D4}" type="parTrans" cxnId="{EE13134F-A1A8-4252-A377-13F168D05A0E}">
      <dgm:prSet/>
      <dgm:spPr/>
      <dgm:t>
        <a:bodyPr/>
        <a:lstStyle/>
        <a:p>
          <a:endParaRPr lang="en-US"/>
        </a:p>
      </dgm:t>
    </dgm:pt>
    <dgm:pt modelId="{10358DE7-3843-4F40-86C1-B3BB6D6E29CA}" type="sibTrans" cxnId="{EE13134F-A1A8-4252-A377-13F168D05A0E}">
      <dgm:prSet/>
      <dgm:spPr/>
      <dgm:t>
        <a:bodyPr/>
        <a:lstStyle/>
        <a:p>
          <a:endParaRPr lang="en-US"/>
        </a:p>
      </dgm:t>
    </dgm:pt>
    <dgm:pt modelId="{72359FE3-598B-41DF-AF45-03A3221AF83E}">
      <dgm:prSet/>
      <dgm:spPr/>
      <dgm:t>
        <a:bodyPr/>
        <a:lstStyle/>
        <a:p>
          <a:r>
            <a:rPr lang="en-US"/>
            <a:t>- Integral for consultants to support clients in clarity and prioritisation</a:t>
          </a:r>
        </a:p>
      </dgm:t>
    </dgm:pt>
    <dgm:pt modelId="{4643B5A5-E909-491A-A698-5ACACB72D74F}" type="parTrans" cxnId="{EE005652-DB76-4508-AF9A-2C869302CFA7}">
      <dgm:prSet/>
      <dgm:spPr/>
      <dgm:t>
        <a:bodyPr/>
        <a:lstStyle/>
        <a:p>
          <a:endParaRPr lang="en-US"/>
        </a:p>
      </dgm:t>
    </dgm:pt>
    <dgm:pt modelId="{C0FE393D-B2EF-4C9C-878C-7C35AEBBE6AD}" type="sibTrans" cxnId="{EE005652-DB76-4508-AF9A-2C869302CFA7}">
      <dgm:prSet/>
      <dgm:spPr/>
      <dgm:t>
        <a:bodyPr/>
        <a:lstStyle/>
        <a:p>
          <a:endParaRPr lang="en-US"/>
        </a:p>
      </dgm:t>
    </dgm:pt>
    <dgm:pt modelId="{E8AC0A8E-76EB-4877-ABD1-D8ADDE7AF27C}" type="pres">
      <dgm:prSet presAssocID="{55ABDA6E-BD64-4B01-BB37-A73DF5A88488}" presName="root" presStyleCnt="0">
        <dgm:presLayoutVars>
          <dgm:dir/>
          <dgm:resizeHandles val="exact"/>
        </dgm:presLayoutVars>
      </dgm:prSet>
      <dgm:spPr/>
    </dgm:pt>
    <dgm:pt modelId="{E3C103A4-4D03-434D-9DE8-15C6882B3472}" type="pres">
      <dgm:prSet presAssocID="{F67A6E05-744E-4000-8541-ADFFBFCF8F48}" presName="compNode" presStyleCnt="0"/>
      <dgm:spPr/>
    </dgm:pt>
    <dgm:pt modelId="{77F0B542-E3EF-4793-A165-287C42DB0051}" type="pres">
      <dgm:prSet presAssocID="{F67A6E05-744E-4000-8541-ADFFBFCF8F48}" presName="bgRect" presStyleLbl="bgShp" presStyleIdx="0" presStyleCnt="3"/>
      <dgm:spPr/>
    </dgm:pt>
    <dgm:pt modelId="{403204AA-C6C8-44E5-A291-5CE8FCBA60E1}" type="pres">
      <dgm:prSet presAssocID="{F67A6E05-744E-4000-8541-ADFFBFCF8F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881284A0-B76B-403B-8498-83382356D5CC}" type="pres">
      <dgm:prSet presAssocID="{F67A6E05-744E-4000-8541-ADFFBFCF8F48}" presName="spaceRect" presStyleCnt="0"/>
      <dgm:spPr/>
    </dgm:pt>
    <dgm:pt modelId="{591D6DD4-C679-4B33-AB1B-D5219A8EB3DD}" type="pres">
      <dgm:prSet presAssocID="{F67A6E05-744E-4000-8541-ADFFBFCF8F48}" presName="parTx" presStyleLbl="revTx" presStyleIdx="0" presStyleCnt="3">
        <dgm:presLayoutVars>
          <dgm:chMax val="0"/>
          <dgm:chPref val="0"/>
        </dgm:presLayoutVars>
      </dgm:prSet>
      <dgm:spPr/>
    </dgm:pt>
    <dgm:pt modelId="{EFED1048-36EF-4D20-9D3F-293B004B1674}" type="pres">
      <dgm:prSet presAssocID="{8226EE3F-44F3-4558-8AB4-961E723D496A}" presName="sibTrans" presStyleCnt="0"/>
      <dgm:spPr/>
    </dgm:pt>
    <dgm:pt modelId="{0F637A53-DC7C-46ED-9311-901A8C6B8921}" type="pres">
      <dgm:prSet presAssocID="{95E68897-3042-4FF8-A2CC-008F085EC7A2}" presName="compNode" presStyleCnt="0"/>
      <dgm:spPr/>
    </dgm:pt>
    <dgm:pt modelId="{0E51D7B2-E6CB-4AF9-8F80-381AA66B194E}" type="pres">
      <dgm:prSet presAssocID="{95E68897-3042-4FF8-A2CC-008F085EC7A2}" presName="bgRect" presStyleLbl="bgShp" presStyleIdx="1" presStyleCnt="3"/>
      <dgm:spPr/>
    </dgm:pt>
    <dgm:pt modelId="{AB3F570C-EB00-4F8E-8086-1A49048D925F}" type="pres">
      <dgm:prSet presAssocID="{95E68897-3042-4FF8-A2CC-008F085EC7A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gnal"/>
        </a:ext>
      </dgm:extLst>
    </dgm:pt>
    <dgm:pt modelId="{59EC69A1-65BE-495A-B896-9B2B163955C7}" type="pres">
      <dgm:prSet presAssocID="{95E68897-3042-4FF8-A2CC-008F085EC7A2}" presName="spaceRect" presStyleCnt="0"/>
      <dgm:spPr/>
    </dgm:pt>
    <dgm:pt modelId="{B8FAC552-B48B-40CC-BC43-B047A7BCE6C0}" type="pres">
      <dgm:prSet presAssocID="{95E68897-3042-4FF8-A2CC-008F085EC7A2}" presName="parTx" presStyleLbl="revTx" presStyleIdx="1" presStyleCnt="3">
        <dgm:presLayoutVars>
          <dgm:chMax val="0"/>
          <dgm:chPref val="0"/>
        </dgm:presLayoutVars>
      </dgm:prSet>
      <dgm:spPr/>
    </dgm:pt>
    <dgm:pt modelId="{97E82C0D-A1F1-45CE-9049-31EEF8E5BE7A}" type="pres">
      <dgm:prSet presAssocID="{10358DE7-3843-4F40-86C1-B3BB6D6E29CA}" presName="sibTrans" presStyleCnt="0"/>
      <dgm:spPr/>
    </dgm:pt>
    <dgm:pt modelId="{E16C0324-13C9-4616-A4AE-F5FFB9ACDECD}" type="pres">
      <dgm:prSet presAssocID="{72359FE3-598B-41DF-AF45-03A3221AF83E}" presName="compNode" presStyleCnt="0"/>
      <dgm:spPr/>
    </dgm:pt>
    <dgm:pt modelId="{3BA106DB-D74C-41C7-A8B6-24673291EBD4}" type="pres">
      <dgm:prSet presAssocID="{72359FE3-598B-41DF-AF45-03A3221AF83E}" presName="bgRect" presStyleLbl="bgShp" presStyleIdx="2" presStyleCnt="3"/>
      <dgm:spPr/>
    </dgm:pt>
    <dgm:pt modelId="{C9E1163B-889C-4FA8-9579-C609F6258ED9}" type="pres">
      <dgm:prSet presAssocID="{72359FE3-598B-41DF-AF45-03A3221AF8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1174FBE8-10AB-4FAD-BD69-292C876BDD80}" type="pres">
      <dgm:prSet presAssocID="{72359FE3-598B-41DF-AF45-03A3221AF83E}" presName="spaceRect" presStyleCnt="0"/>
      <dgm:spPr/>
    </dgm:pt>
    <dgm:pt modelId="{AF633F11-294E-4277-9361-06935FFB3CE7}" type="pres">
      <dgm:prSet presAssocID="{72359FE3-598B-41DF-AF45-03A3221AF83E}" presName="parTx" presStyleLbl="revTx" presStyleIdx="2" presStyleCnt="3">
        <dgm:presLayoutVars>
          <dgm:chMax val="0"/>
          <dgm:chPref val="0"/>
        </dgm:presLayoutVars>
      </dgm:prSet>
      <dgm:spPr/>
    </dgm:pt>
  </dgm:ptLst>
  <dgm:cxnLst>
    <dgm:cxn modelId="{D4783E0F-0D8F-4A71-B97D-3C0DF8BA5FB6}" srcId="{55ABDA6E-BD64-4B01-BB37-A73DF5A88488}" destId="{F67A6E05-744E-4000-8541-ADFFBFCF8F48}" srcOrd="0" destOrd="0" parTransId="{3E8AEF19-3E24-4ABD-B7EC-92BBB1058031}" sibTransId="{8226EE3F-44F3-4558-8AB4-961E723D496A}"/>
    <dgm:cxn modelId="{8F246E44-93BA-4561-84BD-33A310599A59}" type="presOf" srcId="{F67A6E05-744E-4000-8541-ADFFBFCF8F48}" destId="{591D6DD4-C679-4B33-AB1B-D5219A8EB3DD}" srcOrd="0" destOrd="0" presId="urn:microsoft.com/office/officeart/2018/2/layout/IconVerticalSolidList"/>
    <dgm:cxn modelId="{EE13134F-A1A8-4252-A377-13F168D05A0E}" srcId="{55ABDA6E-BD64-4B01-BB37-A73DF5A88488}" destId="{95E68897-3042-4FF8-A2CC-008F085EC7A2}" srcOrd="1" destOrd="0" parTransId="{56948EC4-E31D-4C66-BED3-4FFD2EE2E2D4}" sibTransId="{10358DE7-3843-4F40-86C1-B3BB6D6E29CA}"/>
    <dgm:cxn modelId="{EE005652-DB76-4508-AF9A-2C869302CFA7}" srcId="{55ABDA6E-BD64-4B01-BB37-A73DF5A88488}" destId="{72359FE3-598B-41DF-AF45-03A3221AF83E}" srcOrd="2" destOrd="0" parTransId="{4643B5A5-E909-491A-A698-5ACACB72D74F}" sibTransId="{C0FE393D-B2EF-4C9C-878C-7C35AEBBE6AD}"/>
    <dgm:cxn modelId="{0C286981-4468-4F8A-BAA0-13D8C7F7FD61}" type="presOf" srcId="{72359FE3-598B-41DF-AF45-03A3221AF83E}" destId="{AF633F11-294E-4277-9361-06935FFB3CE7}" srcOrd="0" destOrd="0" presId="urn:microsoft.com/office/officeart/2018/2/layout/IconVerticalSolidList"/>
    <dgm:cxn modelId="{7DEF0EB2-A55D-4267-90DA-CAEE986E1B59}" type="presOf" srcId="{55ABDA6E-BD64-4B01-BB37-A73DF5A88488}" destId="{E8AC0A8E-76EB-4877-ABD1-D8ADDE7AF27C}" srcOrd="0" destOrd="0" presId="urn:microsoft.com/office/officeart/2018/2/layout/IconVerticalSolidList"/>
    <dgm:cxn modelId="{9637C0DF-0C84-4AAC-A64B-3602441CF3E3}" type="presOf" srcId="{95E68897-3042-4FF8-A2CC-008F085EC7A2}" destId="{B8FAC552-B48B-40CC-BC43-B047A7BCE6C0}" srcOrd="0" destOrd="0" presId="urn:microsoft.com/office/officeart/2018/2/layout/IconVerticalSolidList"/>
    <dgm:cxn modelId="{CB6783D5-2AF5-4149-B773-AF871EA26086}" type="presParOf" srcId="{E8AC0A8E-76EB-4877-ABD1-D8ADDE7AF27C}" destId="{E3C103A4-4D03-434D-9DE8-15C6882B3472}" srcOrd="0" destOrd="0" presId="urn:microsoft.com/office/officeart/2018/2/layout/IconVerticalSolidList"/>
    <dgm:cxn modelId="{2E6C7BC2-ECE5-49C6-8405-466EBFB20DB4}" type="presParOf" srcId="{E3C103A4-4D03-434D-9DE8-15C6882B3472}" destId="{77F0B542-E3EF-4793-A165-287C42DB0051}" srcOrd="0" destOrd="0" presId="urn:microsoft.com/office/officeart/2018/2/layout/IconVerticalSolidList"/>
    <dgm:cxn modelId="{AE1C4143-FE46-48A0-8DFE-06E799DAA380}" type="presParOf" srcId="{E3C103A4-4D03-434D-9DE8-15C6882B3472}" destId="{403204AA-C6C8-44E5-A291-5CE8FCBA60E1}" srcOrd="1" destOrd="0" presId="urn:microsoft.com/office/officeart/2018/2/layout/IconVerticalSolidList"/>
    <dgm:cxn modelId="{070E3097-D4D2-4122-A033-BFE571332DEE}" type="presParOf" srcId="{E3C103A4-4D03-434D-9DE8-15C6882B3472}" destId="{881284A0-B76B-403B-8498-83382356D5CC}" srcOrd="2" destOrd="0" presId="urn:microsoft.com/office/officeart/2018/2/layout/IconVerticalSolidList"/>
    <dgm:cxn modelId="{0EDAD5C3-783F-4123-B42F-6C85415D8DD4}" type="presParOf" srcId="{E3C103A4-4D03-434D-9DE8-15C6882B3472}" destId="{591D6DD4-C679-4B33-AB1B-D5219A8EB3DD}" srcOrd="3" destOrd="0" presId="urn:microsoft.com/office/officeart/2018/2/layout/IconVerticalSolidList"/>
    <dgm:cxn modelId="{B658AF9E-9889-4C4D-96ED-0D78ED3CC351}" type="presParOf" srcId="{E8AC0A8E-76EB-4877-ABD1-D8ADDE7AF27C}" destId="{EFED1048-36EF-4D20-9D3F-293B004B1674}" srcOrd="1" destOrd="0" presId="urn:microsoft.com/office/officeart/2018/2/layout/IconVerticalSolidList"/>
    <dgm:cxn modelId="{12B8A402-CDE2-4134-AECA-5A0C418D32DD}" type="presParOf" srcId="{E8AC0A8E-76EB-4877-ABD1-D8ADDE7AF27C}" destId="{0F637A53-DC7C-46ED-9311-901A8C6B8921}" srcOrd="2" destOrd="0" presId="urn:microsoft.com/office/officeart/2018/2/layout/IconVerticalSolidList"/>
    <dgm:cxn modelId="{97D38761-AF75-4655-807F-596A9C521E15}" type="presParOf" srcId="{0F637A53-DC7C-46ED-9311-901A8C6B8921}" destId="{0E51D7B2-E6CB-4AF9-8F80-381AA66B194E}" srcOrd="0" destOrd="0" presId="urn:microsoft.com/office/officeart/2018/2/layout/IconVerticalSolidList"/>
    <dgm:cxn modelId="{DE29ACA0-FD65-4CEE-91C1-3BAC991C616D}" type="presParOf" srcId="{0F637A53-DC7C-46ED-9311-901A8C6B8921}" destId="{AB3F570C-EB00-4F8E-8086-1A49048D925F}" srcOrd="1" destOrd="0" presId="urn:microsoft.com/office/officeart/2018/2/layout/IconVerticalSolidList"/>
    <dgm:cxn modelId="{4A8871C3-A4E1-4135-9BB1-36145EEEFE77}" type="presParOf" srcId="{0F637A53-DC7C-46ED-9311-901A8C6B8921}" destId="{59EC69A1-65BE-495A-B896-9B2B163955C7}" srcOrd="2" destOrd="0" presId="urn:microsoft.com/office/officeart/2018/2/layout/IconVerticalSolidList"/>
    <dgm:cxn modelId="{348FF69B-5AE3-416D-88A5-F104C080BE95}" type="presParOf" srcId="{0F637A53-DC7C-46ED-9311-901A8C6B8921}" destId="{B8FAC552-B48B-40CC-BC43-B047A7BCE6C0}" srcOrd="3" destOrd="0" presId="urn:microsoft.com/office/officeart/2018/2/layout/IconVerticalSolidList"/>
    <dgm:cxn modelId="{CDCEDD40-F6DC-4BF0-A4AE-78515FE34D16}" type="presParOf" srcId="{E8AC0A8E-76EB-4877-ABD1-D8ADDE7AF27C}" destId="{97E82C0D-A1F1-45CE-9049-31EEF8E5BE7A}" srcOrd="3" destOrd="0" presId="urn:microsoft.com/office/officeart/2018/2/layout/IconVerticalSolidList"/>
    <dgm:cxn modelId="{72D0E9C7-7254-4A78-B617-C4D427E67482}" type="presParOf" srcId="{E8AC0A8E-76EB-4877-ABD1-D8ADDE7AF27C}" destId="{E16C0324-13C9-4616-A4AE-F5FFB9ACDECD}" srcOrd="4" destOrd="0" presId="urn:microsoft.com/office/officeart/2018/2/layout/IconVerticalSolidList"/>
    <dgm:cxn modelId="{F127AF03-2A30-4F01-ACDD-F4E38960F1DB}" type="presParOf" srcId="{E16C0324-13C9-4616-A4AE-F5FFB9ACDECD}" destId="{3BA106DB-D74C-41C7-A8B6-24673291EBD4}" srcOrd="0" destOrd="0" presId="urn:microsoft.com/office/officeart/2018/2/layout/IconVerticalSolidList"/>
    <dgm:cxn modelId="{2EE64277-DFE5-4910-8C11-77699B1D19B5}" type="presParOf" srcId="{E16C0324-13C9-4616-A4AE-F5FFB9ACDECD}" destId="{C9E1163B-889C-4FA8-9579-C609F6258ED9}" srcOrd="1" destOrd="0" presId="urn:microsoft.com/office/officeart/2018/2/layout/IconVerticalSolidList"/>
    <dgm:cxn modelId="{195349BF-9600-48FE-B21D-F670E8965FF8}" type="presParOf" srcId="{E16C0324-13C9-4616-A4AE-F5FFB9ACDECD}" destId="{1174FBE8-10AB-4FAD-BD69-292C876BDD80}" srcOrd="2" destOrd="0" presId="urn:microsoft.com/office/officeart/2018/2/layout/IconVerticalSolidList"/>
    <dgm:cxn modelId="{7B220FD9-B2FB-471D-86A9-818EA25B6065}" type="presParOf" srcId="{E16C0324-13C9-4616-A4AE-F5FFB9ACDECD}" destId="{AF633F11-294E-4277-9361-06935FFB3CE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ABDA6E-BD64-4B01-BB37-A73DF5A88488}" type="doc">
      <dgm:prSet loTypeId="urn:microsoft.com/office/officeart/2005/8/layout/vProcess5" loCatId="process" qsTypeId="urn:microsoft.com/office/officeart/2005/8/quickstyle/simple2" qsCatId="simple" csTypeId="urn:microsoft.com/office/officeart/2005/8/colors/accent3_2" csCatId="accent3" phldr="1"/>
      <dgm:spPr/>
      <dgm:t>
        <a:bodyPr/>
        <a:lstStyle/>
        <a:p>
          <a:endParaRPr lang="en-US"/>
        </a:p>
      </dgm:t>
    </dgm:pt>
    <dgm:pt modelId="{F67A6E05-744E-4000-8541-ADFFBFCF8F48}">
      <dgm:prSet/>
      <dgm:spPr/>
      <dgm:t>
        <a:bodyPr/>
        <a:lstStyle/>
        <a:p>
          <a:r>
            <a:rPr lang="en-US" dirty="0"/>
            <a:t>Vision/Mission Statement Planning </a:t>
          </a:r>
        </a:p>
      </dgm:t>
    </dgm:pt>
    <dgm:pt modelId="{3E8AEF19-3E24-4ABD-B7EC-92BBB1058031}" type="parTrans" cxnId="{D4783E0F-0D8F-4A71-B97D-3C0DF8BA5FB6}">
      <dgm:prSet/>
      <dgm:spPr/>
      <dgm:t>
        <a:bodyPr/>
        <a:lstStyle/>
        <a:p>
          <a:endParaRPr lang="en-US"/>
        </a:p>
      </dgm:t>
    </dgm:pt>
    <dgm:pt modelId="{8226EE3F-44F3-4558-8AB4-961E723D496A}" type="sibTrans" cxnId="{D4783E0F-0D8F-4A71-B97D-3C0DF8BA5FB6}">
      <dgm:prSet/>
      <dgm:spPr/>
      <dgm:t>
        <a:bodyPr/>
        <a:lstStyle/>
        <a:p>
          <a:endParaRPr lang="en-US"/>
        </a:p>
      </dgm:t>
    </dgm:pt>
    <dgm:pt modelId="{95E68897-3042-4FF8-A2CC-008F085EC7A2}">
      <dgm:prSet/>
      <dgm:spPr/>
      <dgm:t>
        <a:bodyPr/>
        <a:lstStyle/>
        <a:p>
          <a:r>
            <a:rPr lang="en-US" dirty="0"/>
            <a:t>Environmental Analysis (e.g. PESTLE, competitor analysis)</a:t>
          </a:r>
        </a:p>
      </dgm:t>
    </dgm:pt>
    <dgm:pt modelId="{56948EC4-E31D-4C66-BED3-4FFD2EE2E2D4}" type="parTrans" cxnId="{EE13134F-A1A8-4252-A377-13F168D05A0E}">
      <dgm:prSet/>
      <dgm:spPr/>
      <dgm:t>
        <a:bodyPr/>
        <a:lstStyle/>
        <a:p>
          <a:endParaRPr lang="en-US"/>
        </a:p>
      </dgm:t>
    </dgm:pt>
    <dgm:pt modelId="{10358DE7-3843-4F40-86C1-B3BB6D6E29CA}" type="sibTrans" cxnId="{EE13134F-A1A8-4252-A377-13F168D05A0E}">
      <dgm:prSet/>
      <dgm:spPr/>
      <dgm:t>
        <a:bodyPr/>
        <a:lstStyle/>
        <a:p>
          <a:endParaRPr lang="en-US"/>
        </a:p>
      </dgm:t>
    </dgm:pt>
    <dgm:pt modelId="{72359FE3-598B-41DF-AF45-03A3221AF83E}">
      <dgm:prSet/>
      <dgm:spPr/>
      <dgm:t>
        <a:bodyPr/>
        <a:lstStyle/>
        <a:p>
          <a:r>
            <a:rPr lang="en-US" dirty="0"/>
            <a:t>SWOT &amp; TOWS </a:t>
          </a:r>
        </a:p>
      </dgm:t>
    </dgm:pt>
    <dgm:pt modelId="{4643B5A5-E909-491A-A698-5ACACB72D74F}" type="parTrans" cxnId="{EE005652-DB76-4508-AF9A-2C869302CFA7}">
      <dgm:prSet/>
      <dgm:spPr/>
      <dgm:t>
        <a:bodyPr/>
        <a:lstStyle/>
        <a:p>
          <a:endParaRPr lang="en-US"/>
        </a:p>
      </dgm:t>
    </dgm:pt>
    <dgm:pt modelId="{C0FE393D-B2EF-4C9C-878C-7C35AEBBE6AD}" type="sibTrans" cxnId="{EE005652-DB76-4508-AF9A-2C869302CFA7}">
      <dgm:prSet/>
      <dgm:spPr/>
      <dgm:t>
        <a:bodyPr/>
        <a:lstStyle/>
        <a:p>
          <a:endParaRPr lang="en-US"/>
        </a:p>
      </dgm:t>
    </dgm:pt>
    <dgm:pt modelId="{A3E832C2-05A2-4FD7-BA33-388BF5FDE60D}">
      <dgm:prSet/>
      <dgm:spPr/>
      <dgm:t>
        <a:bodyPr/>
        <a:lstStyle/>
        <a:p>
          <a:r>
            <a:rPr lang="en-GB" dirty="0"/>
            <a:t>Action Planning &amp; SMART Goals</a:t>
          </a:r>
        </a:p>
      </dgm:t>
    </dgm:pt>
    <dgm:pt modelId="{B7375373-4E7B-4DFC-B018-E9C32EBB39CD}" type="parTrans" cxnId="{2C2F3E8E-27F0-4DE6-BC26-2D7FDA812F45}">
      <dgm:prSet/>
      <dgm:spPr/>
      <dgm:t>
        <a:bodyPr/>
        <a:lstStyle/>
        <a:p>
          <a:endParaRPr lang="en-GB"/>
        </a:p>
      </dgm:t>
    </dgm:pt>
    <dgm:pt modelId="{30EEAC8A-37A4-4C9E-85C2-DE3BFBEF977B}" type="sibTrans" cxnId="{2C2F3E8E-27F0-4DE6-BC26-2D7FDA812F45}">
      <dgm:prSet/>
      <dgm:spPr/>
      <dgm:t>
        <a:bodyPr/>
        <a:lstStyle/>
        <a:p>
          <a:endParaRPr lang="en-GB"/>
        </a:p>
      </dgm:t>
    </dgm:pt>
    <dgm:pt modelId="{8A573466-18F5-4916-AD44-95BCCA62DE7B}" type="pres">
      <dgm:prSet presAssocID="{55ABDA6E-BD64-4B01-BB37-A73DF5A88488}" presName="outerComposite" presStyleCnt="0">
        <dgm:presLayoutVars>
          <dgm:chMax val="5"/>
          <dgm:dir/>
          <dgm:resizeHandles val="exact"/>
        </dgm:presLayoutVars>
      </dgm:prSet>
      <dgm:spPr/>
    </dgm:pt>
    <dgm:pt modelId="{FF5B0EFB-D4BC-4D6F-8910-3A83A0745260}" type="pres">
      <dgm:prSet presAssocID="{55ABDA6E-BD64-4B01-BB37-A73DF5A88488}" presName="dummyMaxCanvas" presStyleCnt="0">
        <dgm:presLayoutVars/>
      </dgm:prSet>
      <dgm:spPr/>
    </dgm:pt>
    <dgm:pt modelId="{B2683141-1305-4961-B6FD-97617C4BB29C}" type="pres">
      <dgm:prSet presAssocID="{55ABDA6E-BD64-4B01-BB37-A73DF5A88488}" presName="FourNodes_1" presStyleLbl="node1" presStyleIdx="0" presStyleCnt="4">
        <dgm:presLayoutVars>
          <dgm:bulletEnabled val="1"/>
        </dgm:presLayoutVars>
      </dgm:prSet>
      <dgm:spPr/>
    </dgm:pt>
    <dgm:pt modelId="{D504FB28-4601-479D-9D5E-83DAEECC7833}" type="pres">
      <dgm:prSet presAssocID="{55ABDA6E-BD64-4B01-BB37-A73DF5A88488}" presName="FourNodes_2" presStyleLbl="node1" presStyleIdx="1" presStyleCnt="4">
        <dgm:presLayoutVars>
          <dgm:bulletEnabled val="1"/>
        </dgm:presLayoutVars>
      </dgm:prSet>
      <dgm:spPr/>
    </dgm:pt>
    <dgm:pt modelId="{3491ED5C-A148-48B0-977E-2487291D313D}" type="pres">
      <dgm:prSet presAssocID="{55ABDA6E-BD64-4B01-BB37-A73DF5A88488}" presName="FourNodes_3" presStyleLbl="node1" presStyleIdx="2" presStyleCnt="4">
        <dgm:presLayoutVars>
          <dgm:bulletEnabled val="1"/>
        </dgm:presLayoutVars>
      </dgm:prSet>
      <dgm:spPr/>
    </dgm:pt>
    <dgm:pt modelId="{A4A92BC4-0276-41C8-9F7A-A3529AF63AD3}" type="pres">
      <dgm:prSet presAssocID="{55ABDA6E-BD64-4B01-BB37-A73DF5A88488}" presName="FourNodes_4" presStyleLbl="node1" presStyleIdx="3" presStyleCnt="4">
        <dgm:presLayoutVars>
          <dgm:bulletEnabled val="1"/>
        </dgm:presLayoutVars>
      </dgm:prSet>
      <dgm:spPr/>
    </dgm:pt>
    <dgm:pt modelId="{52E3E23B-0A40-46B1-87B4-590B400A9135}" type="pres">
      <dgm:prSet presAssocID="{55ABDA6E-BD64-4B01-BB37-A73DF5A88488}" presName="FourConn_1-2" presStyleLbl="fgAccFollowNode1" presStyleIdx="0" presStyleCnt="3">
        <dgm:presLayoutVars>
          <dgm:bulletEnabled val="1"/>
        </dgm:presLayoutVars>
      </dgm:prSet>
      <dgm:spPr/>
    </dgm:pt>
    <dgm:pt modelId="{50962F97-F708-4C78-AEA1-E866F529B95D}" type="pres">
      <dgm:prSet presAssocID="{55ABDA6E-BD64-4B01-BB37-A73DF5A88488}" presName="FourConn_2-3" presStyleLbl="fgAccFollowNode1" presStyleIdx="1" presStyleCnt="3">
        <dgm:presLayoutVars>
          <dgm:bulletEnabled val="1"/>
        </dgm:presLayoutVars>
      </dgm:prSet>
      <dgm:spPr/>
    </dgm:pt>
    <dgm:pt modelId="{1447911F-60BF-430F-B6DB-4E3DC36A6956}" type="pres">
      <dgm:prSet presAssocID="{55ABDA6E-BD64-4B01-BB37-A73DF5A88488}" presName="FourConn_3-4" presStyleLbl="fgAccFollowNode1" presStyleIdx="2" presStyleCnt="3">
        <dgm:presLayoutVars>
          <dgm:bulletEnabled val="1"/>
        </dgm:presLayoutVars>
      </dgm:prSet>
      <dgm:spPr/>
    </dgm:pt>
    <dgm:pt modelId="{F9F74C88-8D2B-4877-8D9C-791BB010B835}" type="pres">
      <dgm:prSet presAssocID="{55ABDA6E-BD64-4B01-BB37-A73DF5A88488}" presName="FourNodes_1_text" presStyleLbl="node1" presStyleIdx="3" presStyleCnt="4">
        <dgm:presLayoutVars>
          <dgm:bulletEnabled val="1"/>
        </dgm:presLayoutVars>
      </dgm:prSet>
      <dgm:spPr/>
    </dgm:pt>
    <dgm:pt modelId="{D45879BC-344D-48CA-85A1-23F20C15AE9F}" type="pres">
      <dgm:prSet presAssocID="{55ABDA6E-BD64-4B01-BB37-A73DF5A88488}" presName="FourNodes_2_text" presStyleLbl="node1" presStyleIdx="3" presStyleCnt="4">
        <dgm:presLayoutVars>
          <dgm:bulletEnabled val="1"/>
        </dgm:presLayoutVars>
      </dgm:prSet>
      <dgm:spPr/>
    </dgm:pt>
    <dgm:pt modelId="{C131628D-A6BE-414E-9C5E-0321A5DA64ED}" type="pres">
      <dgm:prSet presAssocID="{55ABDA6E-BD64-4B01-BB37-A73DF5A88488}" presName="FourNodes_3_text" presStyleLbl="node1" presStyleIdx="3" presStyleCnt="4">
        <dgm:presLayoutVars>
          <dgm:bulletEnabled val="1"/>
        </dgm:presLayoutVars>
      </dgm:prSet>
      <dgm:spPr/>
    </dgm:pt>
    <dgm:pt modelId="{8BC4D728-A420-4848-9CDD-8FE558479AD3}" type="pres">
      <dgm:prSet presAssocID="{55ABDA6E-BD64-4B01-BB37-A73DF5A88488}" presName="FourNodes_4_text" presStyleLbl="node1" presStyleIdx="3" presStyleCnt="4">
        <dgm:presLayoutVars>
          <dgm:bulletEnabled val="1"/>
        </dgm:presLayoutVars>
      </dgm:prSet>
      <dgm:spPr/>
    </dgm:pt>
  </dgm:ptLst>
  <dgm:cxnLst>
    <dgm:cxn modelId="{FBA69105-D6E5-4436-A4FA-223461B7BF8E}" type="presOf" srcId="{A3E832C2-05A2-4FD7-BA33-388BF5FDE60D}" destId="{8BC4D728-A420-4848-9CDD-8FE558479AD3}" srcOrd="1" destOrd="0" presId="urn:microsoft.com/office/officeart/2005/8/layout/vProcess5"/>
    <dgm:cxn modelId="{D4783E0F-0D8F-4A71-B97D-3C0DF8BA5FB6}" srcId="{55ABDA6E-BD64-4B01-BB37-A73DF5A88488}" destId="{F67A6E05-744E-4000-8541-ADFFBFCF8F48}" srcOrd="0" destOrd="0" parTransId="{3E8AEF19-3E24-4ABD-B7EC-92BBB1058031}" sibTransId="{8226EE3F-44F3-4558-8AB4-961E723D496A}"/>
    <dgm:cxn modelId="{16900D11-5EC4-4BBE-AF18-AB7B06AB252E}" type="presOf" srcId="{C0FE393D-B2EF-4C9C-878C-7C35AEBBE6AD}" destId="{1447911F-60BF-430F-B6DB-4E3DC36A6956}" srcOrd="0" destOrd="0" presId="urn:microsoft.com/office/officeart/2005/8/layout/vProcess5"/>
    <dgm:cxn modelId="{24D4CF11-4269-45DC-874E-7DB89DC82026}" type="presOf" srcId="{55ABDA6E-BD64-4B01-BB37-A73DF5A88488}" destId="{8A573466-18F5-4916-AD44-95BCCA62DE7B}" srcOrd="0" destOrd="0" presId="urn:microsoft.com/office/officeart/2005/8/layout/vProcess5"/>
    <dgm:cxn modelId="{96FFF31B-87A3-40D8-964A-2703AF80BDF8}" type="presOf" srcId="{72359FE3-598B-41DF-AF45-03A3221AF83E}" destId="{C131628D-A6BE-414E-9C5E-0321A5DA64ED}" srcOrd="1" destOrd="0" presId="urn:microsoft.com/office/officeart/2005/8/layout/vProcess5"/>
    <dgm:cxn modelId="{9B273D3E-EC4D-4351-ADBD-DC0DD413CE5D}" type="presOf" srcId="{A3E832C2-05A2-4FD7-BA33-388BF5FDE60D}" destId="{A4A92BC4-0276-41C8-9F7A-A3529AF63AD3}" srcOrd="0" destOrd="0" presId="urn:microsoft.com/office/officeart/2005/8/layout/vProcess5"/>
    <dgm:cxn modelId="{C7BED463-C332-437D-88BB-EAA2D62560AD}" type="presOf" srcId="{95E68897-3042-4FF8-A2CC-008F085EC7A2}" destId="{D45879BC-344D-48CA-85A1-23F20C15AE9F}" srcOrd="1" destOrd="0" presId="urn:microsoft.com/office/officeart/2005/8/layout/vProcess5"/>
    <dgm:cxn modelId="{D77F5E45-9A4D-44A7-A8C2-D1A9A948E277}" type="presOf" srcId="{F67A6E05-744E-4000-8541-ADFFBFCF8F48}" destId="{B2683141-1305-4961-B6FD-97617C4BB29C}" srcOrd="0" destOrd="0" presId="urn:microsoft.com/office/officeart/2005/8/layout/vProcess5"/>
    <dgm:cxn modelId="{EE13134F-A1A8-4252-A377-13F168D05A0E}" srcId="{55ABDA6E-BD64-4B01-BB37-A73DF5A88488}" destId="{95E68897-3042-4FF8-A2CC-008F085EC7A2}" srcOrd="1" destOrd="0" parTransId="{56948EC4-E31D-4C66-BED3-4FFD2EE2E2D4}" sibTransId="{10358DE7-3843-4F40-86C1-B3BB6D6E29CA}"/>
    <dgm:cxn modelId="{EE005652-DB76-4508-AF9A-2C869302CFA7}" srcId="{55ABDA6E-BD64-4B01-BB37-A73DF5A88488}" destId="{72359FE3-598B-41DF-AF45-03A3221AF83E}" srcOrd="2" destOrd="0" parTransId="{4643B5A5-E909-491A-A698-5ACACB72D74F}" sibTransId="{C0FE393D-B2EF-4C9C-878C-7C35AEBBE6AD}"/>
    <dgm:cxn modelId="{6B008F5A-505B-493B-B5A3-C6DADF63F690}" type="presOf" srcId="{8226EE3F-44F3-4558-8AB4-961E723D496A}" destId="{52E3E23B-0A40-46B1-87B4-590B400A9135}" srcOrd="0" destOrd="0" presId="urn:microsoft.com/office/officeart/2005/8/layout/vProcess5"/>
    <dgm:cxn modelId="{2C2F3E8E-27F0-4DE6-BC26-2D7FDA812F45}" srcId="{55ABDA6E-BD64-4B01-BB37-A73DF5A88488}" destId="{A3E832C2-05A2-4FD7-BA33-388BF5FDE60D}" srcOrd="3" destOrd="0" parTransId="{B7375373-4E7B-4DFC-B018-E9C32EBB39CD}" sibTransId="{30EEAC8A-37A4-4C9E-85C2-DE3BFBEF977B}"/>
    <dgm:cxn modelId="{551B5697-C891-4EF0-B786-7F93724C29E1}" type="presOf" srcId="{72359FE3-598B-41DF-AF45-03A3221AF83E}" destId="{3491ED5C-A148-48B0-977E-2487291D313D}" srcOrd="0" destOrd="0" presId="urn:microsoft.com/office/officeart/2005/8/layout/vProcess5"/>
    <dgm:cxn modelId="{D3F2B49A-FCBF-4219-886A-59A0109FFBFC}" type="presOf" srcId="{95E68897-3042-4FF8-A2CC-008F085EC7A2}" destId="{D504FB28-4601-479D-9D5E-83DAEECC7833}" srcOrd="0" destOrd="0" presId="urn:microsoft.com/office/officeart/2005/8/layout/vProcess5"/>
    <dgm:cxn modelId="{3764289C-18EB-4E7A-B88D-596D87FCE617}" type="presOf" srcId="{F67A6E05-744E-4000-8541-ADFFBFCF8F48}" destId="{F9F74C88-8D2B-4877-8D9C-791BB010B835}" srcOrd="1" destOrd="0" presId="urn:microsoft.com/office/officeart/2005/8/layout/vProcess5"/>
    <dgm:cxn modelId="{3DE36DAA-66B6-4DF3-A01F-915A022CAEAB}" type="presOf" srcId="{10358DE7-3843-4F40-86C1-B3BB6D6E29CA}" destId="{50962F97-F708-4C78-AEA1-E866F529B95D}" srcOrd="0" destOrd="0" presId="urn:microsoft.com/office/officeart/2005/8/layout/vProcess5"/>
    <dgm:cxn modelId="{4B2320C8-B3EE-4110-83D3-7B5E70303D42}" type="presParOf" srcId="{8A573466-18F5-4916-AD44-95BCCA62DE7B}" destId="{FF5B0EFB-D4BC-4D6F-8910-3A83A0745260}" srcOrd="0" destOrd="0" presId="urn:microsoft.com/office/officeart/2005/8/layout/vProcess5"/>
    <dgm:cxn modelId="{30AA44C7-4841-49A7-8B34-739172358386}" type="presParOf" srcId="{8A573466-18F5-4916-AD44-95BCCA62DE7B}" destId="{B2683141-1305-4961-B6FD-97617C4BB29C}" srcOrd="1" destOrd="0" presId="urn:microsoft.com/office/officeart/2005/8/layout/vProcess5"/>
    <dgm:cxn modelId="{66542049-7BC5-45F9-8A1E-37C4F7EC8819}" type="presParOf" srcId="{8A573466-18F5-4916-AD44-95BCCA62DE7B}" destId="{D504FB28-4601-479D-9D5E-83DAEECC7833}" srcOrd="2" destOrd="0" presId="urn:microsoft.com/office/officeart/2005/8/layout/vProcess5"/>
    <dgm:cxn modelId="{BD73BC87-314B-4FBE-BB78-34847206CB25}" type="presParOf" srcId="{8A573466-18F5-4916-AD44-95BCCA62DE7B}" destId="{3491ED5C-A148-48B0-977E-2487291D313D}" srcOrd="3" destOrd="0" presId="urn:microsoft.com/office/officeart/2005/8/layout/vProcess5"/>
    <dgm:cxn modelId="{DDE13379-C42E-4C87-AD7B-FA69E9D99482}" type="presParOf" srcId="{8A573466-18F5-4916-AD44-95BCCA62DE7B}" destId="{A4A92BC4-0276-41C8-9F7A-A3529AF63AD3}" srcOrd="4" destOrd="0" presId="urn:microsoft.com/office/officeart/2005/8/layout/vProcess5"/>
    <dgm:cxn modelId="{23F059CD-BF01-4F5D-9BB7-5E885820403E}" type="presParOf" srcId="{8A573466-18F5-4916-AD44-95BCCA62DE7B}" destId="{52E3E23B-0A40-46B1-87B4-590B400A9135}" srcOrd="5" destOrd="0" presId="urn:microsoft.com/office/officeart/2005/8/layout/vProcess5"/>
    <dgm:cxn modelId="{FD591175-6686-45F3-8262-23CD863B385C}" type="presParOf" srcId="{8A573466-18F5-4916-AD44-95BCCA62DE7B}" destId="{50962F97-F708-4C78-AEA1-E866F529B95D}" srcOrd="6" destOrd="0" presId="urn:microsoft.com/office/officeart/2005/8/layout/vProcess5"/>
    <dgm:cxn modelId="{20D3BDE2-E68E-4766-86DD-F1741E491058}" type="presParOf" srcId="{8A573466-18F5-4916-AD44-95BCCA62DE7B}" destId="{1447911F-60BF-430F-B6DB-4E3DC36A6956}" srcOrd="7" destOrd="0" presId="urn:microsoft.com/office/officeart/2005/8/layout/vProcess5"/>
    <dgm:cxn modelId="{E798D1D5-48E2-4AEC-9EFB-1C6D288C7E34}" type="presParOf" srcId="{8A573466-18F5-4916-AD44-95BCCA62DE7B}" destId="{F9F74C88-8D2B-4877-8D9C-791BB010B835}" srcOrd="8" destOrd="0" presId="urn:microsoft.com/office/officeart/2005/8/layout/vProcess5"/>
    <dgm:cxn modelId="{50108568-F722-4F93-96CF-AB24500560C6}" type="presParOf" srcId="{8A573466-18F5-4916-AD44-95BCCA62DE7B}" destId="{D45879BC-344D-48CA-85A1-23F20C15AE9F}" srcOrd="9" destOrd="0" presId="urn:microsoft.com/office/officeart/2005/8/layout/vProcess5"/>
    <dgm:cxn modelId="{61745003-B0AD-4A42-8C9D-DE4AA4BFB8EC}" type="presParOf" srcId="{8A573466-18F5-4916-AD44-95BCCA62DE7B}" destId="{C131628D-A6BE-414E-9C5E-0321A5DA64ED}" srcOrd="10" destOrd="0" presId="urn:microsoft.com/office/officeart/2005/8/layout/vProcess5"/>
    <dgm:cxn modelId="{ADF338C3-A5E4-4EA8-9E72-4C7F5258D1F1}" type="presParOf" srcId="{8A573466-18F5-4916-AD44-95BCCA62DE7B}" destId="{8BC4D728-A420-4848-9CDD-8FE558479AD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4647A5-7E01-415E-8F0A-70821E1F0CB4}"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BB2604E-4F64-46F4-ABD9-103B0400BF5B}">
      <dgm:prSet/>
      <dgm:spPr/>
      <dgm:t>
        <a:bodyPr/>
        <a:lstStyle/>
        <a:p>
          <a:r>
            <a:rPr lang="en-GB"/>
            <a:t>It’s important to be aware of the company’s vision, often promoted via a Mission Statement. </a:t>
          </a:r>
          <a:endParaRPr lang="en-US"/>
        </a:p>
      </dgm:t>
    </dgm:pt>
    <dgm:pt modelId="{FCB6B9B7-4CB6-42E2-9E63-FD8C74D2C8E7}" type="parTrans" cxnId="{38B68A33-FD14-4968-88F6-CB3E0182FC7E}">
      <dgm:prSet/>
      <dgm:spPr/>
      <dgm:t>
        <a:bodyPr/>
        <a:lstStyle/>
        <a:p>
          <a:endParaRPr lang="en-US"/>
        </a:p>
      </dgm:t>
    </dgm:pt>
    <dgm:pt modelId="{3A8264C9-9484-4DE9-A400-7325CAD91177}" type="sibTrans" cxnId="{38B68A33-FD14-4968-88F6-CB3E0182FC7E}">
      <dgm:prSet/>
      <dgm:spPr/>
      <dgm:t>
        <a:bodyPr/>
        <a:lstStyle/>
        <a:p>
          <a:endParaRPr lang="en-US"/>
        </a:p>
      </dgm:t>
    </dgm:pt>
    <dgm:pt modelId="{5C3ABF22-BFED-491F-B982-590C2EF99B03}">
      <dgm:prSet/>
      <dgm:spPr/>
      <dgm:t>
        <a:bodyPr/>
        <a:lstStyle/>
        <a:p>
          <a:r>
            <a:rPr lang="en-GB"/>
            <a:t>Any strategic planning should be aligned to the help the organisation achieve this vision </a:t>
          </a:r>
          <a:r>
            <a:rPr lang="en-GB" i="1"/>
            <a:t>(and all aspects of the organisation help drive this – McKinsey 7S’s)</a:t>
          </a:r>
          <a:endParaRPr lang="en-US"/>
        </a:p>
      </dgm:t>
    </dgm:pt>
    <dgm:pt modelId="{4C341F7F-61D9-4F13-B435-4C2D64E26421}" type="parTrans" cxnId="{3CBF6F4F-F2AA-4BD8-A654-CC70FFC93FC4}">
      <dgm:prSet/>
      <dgm:spPr/>
      <dgm:t>
        <a:bodyPr/>
        <a:lstStyle/>
        <a:p>
          <a:endParaRPr lang="en-US"/>
        </a:p>
      </dgm:t>
    </dgm:pt>
    <dgm:pt modelId="{6198EB3C-5B41-4719-B0FA-5FA3F4C81562}" type="sibTrans" cxnId="{3CBF6F4F-F2AA-4BD8-A654-CC70FFC93FC4}">
      <dgm:prSet/>
      <dgm:spPr/>
      <dgm:t>
        <a:bodyPr/>
        <a:lstStyle/>
        <a:p>
          <a:endParaRPr lang="en-US"/>
        </a:p>
      </dgm:t>
    </dgm:pt>
    <dgm:pt modelId="{DCF3564F-9D94-49FF-BA62-BA1A3255362B}">
      <dgm:prSet/>
      <dgm:spPr/>
      <dgm:t>
        <a:bodyPr/>
        <a:lstStyle/>
        <a:p>
          <a:r>
            <a:rPr lang="en-GB" dirty="0"/>
            <a:t>Re-design or planning change of a company’s mission or vision is an enormous undertaking. </a:t>
          </a:r>
          <a:r>
            <a:rPr lang="en-GB" i="1" dirty="0"/>
            <a:t>(Not something we’d expect to see in your assignments)</a:t>
          </a:r>
          <a:endParaRPr lang="en-US" dirty="0"/>
        </a:p>
      </dgm:t>
    </dgm:pt>
    <dgm:pt modelId="{ECC54AD4-0BD5-4E05-AD43-B17CEFCA8248}" type="parTrans" cxnId="{EEEEAEDF-F02C-406D-8A59-FBEBEAF075D6}">
      <dgm:prSet/>
      <dgm:spPr/>
      <dgm:t>
        <a:bodyPr/>
        <a:lstStyle/>
        <a:p>
          <a:endParaRPr lang="en-US"/>
        </a:p>
      </dgm:t>
    </dgm:pt>
    <dgm:pt modelId="{D89471C1-DCBE-40A4-9BEE-6E96453718FD}" type="sibTrans" cxnId="{EEEEAEDF-F02C-406D-8A59-FBEBEAF075D6}">
      <dgm:prSet/>
      <dgm:spPr/>
      <dgm:t>
        <a:bodyPr/>
        <a:lstStyle/>
        <a:p>
          <a:endParaRPr lang="en-US"/>
        </a:p>
      </dgm:t>
    </dgm:pt>
    <dgm:pt modelId="{E1D1FE73-8953-4B4B-89B7-AE49196E1991}" type="pres">
      <dgm:prSet presAssocID="{D64647A5-7E01-415E-8F0A-70821E1F0CB4}" presName="root" presStyleCnt="0">
        <dgm:presLayoutVars>
          <dgm:dir/>
          <dgm:resizeHandles val="exact"/>
        </dgm:presLayoutVars>
      </dgm:prSet>
      <dgm:spPr/>
    </dgm:pt>
    <dgm:pt modelId="{576C8FC5-4AFA-41AE-9CAE-9BB00BB14E82}" type="pres">
      <dgm:prSet presAssocID="{2BB2604E-4F64-46F4-ABD9-103B0400BF5B}" presName="compNode" presStyleCnt="0"/>
      <dgm:spPr/>
    </dgm:pt>
    <dgm:pt modelId="{B84BEC93-FC80-43CE-AF8D-ED55911F68EC}" type="pres">
      <dgm:prSet presAssocID="{2BB2604E-4F64-46F4-ABD9-103B0400BF5B}" presName="bgRect" presStyleLbl="bgShp" presStyleIdx="0" presStyleCnt="3"/>
      <dgm:spPr/>
    </dgm:pt>
    <dgm:pt modelId="{B3B72ACA-8B82-43A2-8775-3633A601289D}" type="pres">
      <dgm:prSet presAssocID="{2BB2604E-4F64-46F4-ABD9-103B0400BF5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808FA754-EF1C-449C-9AAE-309B86C3BAAF}" type="pres">
      <dgm:prSet presAssocID="{2BB2604E-4F64-46F4-ABD9-103B0400BF5B}" presName="spaceRect" presStyleCnt="0"/>
      <dgm:spPr/>
    </dgm:pt>
    <dgm:pt modelId="{8C2F9ACC-35DA-4E03-9C87-9380C6F76694}" type="pres">
      <dgm:prSet presAssocID="{2BB2604E-4F64-46F4-ABD9-103B0400BF5B}" presName="parTx" presStyleLbl="revTx" presStyleIdx="0" presStyleCnt="3">
        <dgm:presLayoutVars>
          <dgm:chMax val="0"/>
          <dgm:chPref val="0"/>
        </dgm:presLayoutVars>
      </dgm:prSet>
      <dgm:spPr/>
    </dgm:pt>
    <dgm:pt modelId="{6B03294B-396B-4B15-9F49-50E0AC49FE64}" type="pres">
      <dgm:prSet presAssocID="{3A8264C9-9484-4DE9-A400-7325CAD91177}" presName="sibTrans" presStyleCnt="0"/>
      <dgm:spPr/>
    </dgm:pt>
    <dgm:pt modelId="{95C5CA0D-3876-46EC-81D6-0151859876E0}" type="pres">
      <dgm:prSet presAssocID="{5C3ABF22-BFED-491F-B982-590C2EF99B03}" presName="compNode" presStyleCnt="0"/>
      <dgm:spPr/>
    </dgm:pt>
    <dgm:pt modelId="{05BE51BF-A302-480D-92A7-7B4AFF247100}" type="pres">
      <dgm:prSet presAssocID="{5C3ABF22-BFED-491F-B982-590C2EF99B03}" presName="bgRect" presStyleLbl="bgShp" presStyleIdx="1" presStyleCnt="3"/>
      <dgm:spPr/>
    </dgm:pt>
    <dgm:pt modelId="{6F9EC502-7003-4C36-860D-84726C8F3DFC}" type="pres">
      <dgm:prSet presAssocID="{5C3ABF22-BFED-491F-B982-590C2EF99B0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610999B0-4D59-4D57-A56A-4EF4D8BEE614}" type="pres">
      <dgm:prSet presAssocID="{5C3ABF22-BFED-491F-B982-590C2EF99B03}" presName="spaceRect" presStyleCnt="0"/>
      <dgm:spPr/>
    </dgm:pt>
    <dgm:pt modelId="{8C386F2A-C25E-4EC7-9E3F-B3A6DE1A44DB}" type="pres">
      <dgm:prSet presAssocID="{5C3ABF22-BFED-491F-B982-590C2EF99B03}" presName="parTx" presStyleLbl="revTx" presStyleIdx="1" presStyleCnt="3">
        <dgm:presLayoutVars>
          <dgm:chMax val="0"/>
          <dgm:chPref val="0"/>
        </dgm:presLayoutVars>
      </dgm:prSet>
      <dgm:spPr/>
    </dgm:pt>
    <dgm:pt modelId="{0F2F8625-252A-4409-BFB9-18C45FE841E9}" type="pres">
      <dgm:prSet presAssocID="{6198EB3C-5B41-4719-B0FA-5FA3F4C81562}" presName="sibTrans" presStyleCnt="0"/>
      <dgm:spPr/>
    </dgm:pt>
    <dgm:pt modelId="{A1FF145E-84A3-4D9A-B316-98CF84FAEEEA}" type="pres">
      <dgm:prSet presAssocID="{DCF3564F-9D94-49FF-BA62-BA1A3255362B}" presName="compNode" presStyleCnt="0"/>
      <dgm:spPr/>
    </dgm:pt>
    <dgm:pt modelId="{DB72B959-82A0-4CF1-97F0-159C36531294}" type="pres">
      <dgm:prSet presAssocID="{DCF3564F-9D94-49FF-BA62-BA1A3255362B}" presName="bgRect" presStyleLbl="bgShp" presStyleIdx="2" presStyleCnt="3"/>
      <dgm:spPr/>
    </dgm:pt>
    <dgm:pt modelId="{83A69215-57D4-46CF-8EF7-59C327D79360}" type="pres">
      <dgm:prSet presAssocID="{DCF3564F-9D94-49FF-BA62-BA1A325536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scope"/>
        </a:ext>
      </dgm:extLst>
    </dgm:pt>
    <dgm:pt modelId="{9222D1AC-2045-4189-A7B3-9A971A550565}" type="pres">
      <dgm:prSet presAssocID="{DCF3564F-9D94-49FF-BA62-BA1A3255362B}" presName="spaceRect" presStyleCnt="0"/>
      <dgm:spPr/>
    </dgm:pt>
    <dgm:pt modelId="{A93AFE5C-58F9-4AD5-9826-255BA0056D43}" type="pres">
      <dgm:prSet presAssocID="{DCF3564F-9D94-49FF-BA62-BA1A3255362B}" presName="parTx" presStyleLbl="revTx" presStyleIdx="2" presStyleCnt="3">
        <dgm:presLayoutVars>
          <dgm:chMax val="0"/>
          <dgm:chPref val="0"/>
        </dgm:presLayoutVars>
      </dgm:prSet>
      <dgm:spPr/>
    </dgm:pt>
  </dgm:ptLst>
  <dgm:cxnLst>
    <dgm:cxn modelId="{38B68A33-FD14-4968-88F6-CB3E0182FC7E}" srcId="{D64647A5-7E01-415E-8F0A-70821E1F0CB4}" destId="{2BB2604E-4F64-46F4-ABD9-103B0400BF5B}" srcOrd="0" destOrd="0" parTransId="{FCB6B9B7-4CB6-42E2-9E63-FD8C74D2C8E7}" sibTransId="{3A8264C9-9484-4DE9-A400-7325CAD91177}"/>
    <dgm:cxn modelId="{3CBF6F4F-F2AA-4BD8-A654-CC70FFC93FC4}" srcId="{D64647A5-7E01-415E-8F0A-70821E1F0CB4}" destId="{5C3ABF22-BFED-491F-B982-590C2EF99B03}" srcOrd="1" destOrd="0" parTransId="{4C341F7F-61D9-4F13-B435-4C2D64E26421}" sibTransId="{6198EB3C-5B41-4719-B0FA-5FA3F4C81562}"/>
    <dgm:cxn modelId="{D17E2F88-18F6-4C9C-BB4D-55E808F6D57F}" type="presOf" srcId="{D64647A5-7E01-415E-8F0A-70821E1F0CB4}" destId="{E1D1FE73-8953-4B4B-89B7-AE49196E1991}" srcOrd="0" destOrd="0" presId="urn:microsoft.com/office/officeart/2018/2/layout/IconVerticalSolidList"/>
    <dgm:cxn modelId="{9A4B478F-7E07-406A-92D0-797C6CA9A90A}" type="presOf" srcId="{DCF3564F-9D94-49FF-BA62-BA1A3255362B}" destId="{A93AFE5C-58F9-4AD5-9826-255BA0056D43}" srcOrd="0" destOrd="0" presId="urn:microsoft.com/office/officeart/2018/2/layout/IconVerticalSolidList"/>
    <dgm:cxn modelId="{F25D4D90-2F41-4A2B-84C7-3EFD38DB09BD}" type="presOf" srcId="{2BB2604E-4F64-46F4-ABD9-103B0400BF5B}" destId="{8C2F9ACC-35DA-4E03-9C87-9380C6F76694}" srcOrd="0" destOrd="0" presId="urn:microsoft.com/office/officeart/2018/2/layout/IconVerticalSolidList"/>
    <dgm:cxn modelId="{96D4E3C5-87A8-4078-B626-74FF9665D0FF}" type="presOf" srcId="{5C3ABF22-BFED-491F-B982-590C2EF99B03}" destId="{8C386F2A-C25E-4EC7-9E3F-B3A6DE1A44DB}" srcOrd="0" destOrd="0" presId="urn:microsoft.com/office/officeart/2018/2/layout/IconVerticalSolidList"/>
    <dgm:cxn modelId="{EEEEAEDF-F02C-406D-8A59-FBEBEAF075D6}" srcId="{D64647A5-7E01-415E-8F0A-70821E1F0CB4}" destId="{DCF3564F-9D94-49FF-BA62-BA1A3255362B}" srcOrd="2" destOrd="0" parTransId="{ECC54AD4-0BD5-4E05-AD43-B17CEFCA8248}" sibTransId="{D89471C1-DCBE-40A4-9BEE-6E96453718FD}"/>
    <dgm:cxn modelId="{AF8D8057-5AE9-43B4-AC55-17A813914C07}" type="presParOf" srcId="{E1D1FE73-8953-4B4B-89B7-AE49196E1991}" destId="{576C8FC5-4AFA-41AE-9CAE-9BB00BB14E82}" srcOrd="0" destOrd="0" presId="urn:microsoft.com/office/officeart/2018/2/layout/IconVerticalSolidList"/>
    <dgm:cxn modelId="{1FDCE9CB-2474-4168-9671-B31B40FBE607}" type="presParOf" srcId="{576C8FC5-4AFA-41AE-9CAE-9BB00BB14E82}" destId="{B84BEC93-FC80-43CE-AF8D-ED55911F68EC}" srcOrd="0" destOrd="0" presId="urn:microsoft.com/office/officeart/2018/2/layout/IconVerticalSolidList"/>
    <dgm:cxn modelId="{15743E85-CE64-4288-B6CD-3A4967CA4A35}" type="presParOf" srcId="{576C8FC5-4AFA-41AE-9CAE-9BB00BB14E82}" destId="{B3B72ACA-8B82-43A2-8775-3633A601289D}" srcOrd="1" destOrd="0" presId="urn:microsoft.com/office/officeart/2018/2/layout/IconVerticalSolidList"/>
    <dgm:cxn modelId="{D422954E-0B60-4ADD-9D53-1E41C0F15006}" type="presParOf" srcId="{576C8FC5-4AFA-41AE-9CAE-9BB00BB14E82}" destId="{808FA754-EF1C-449C-9AAE-309B86C3BAAF}" srcOrd="2" destOrd="0" presId="urn:microsoft.com/office/officeart/2018/2/layout/IconVerticalSolidList"/>
    <dgm:cxn modelId="{D2F8B0B4-8ABF-457B-9802-F581E88B5990}" type="presParOf" srcId="{576C8FC5-4AFA-41AE-9CAE-9BB00BB14E82}" destId="{8C2F9ACC-35DA-4E03-9C87-9380C6F76694}" srcOrd="3" destOrd="0" presId="urn:microsoft.com/office/officeart/2018/2/layout/IconVerticalSolidList"/>
    <dgm:cxn modelId="{A068E0CE-EC5F-49EF-8E34-5A0D1FEC3F9F}" type="presParOf" srcId="{E1D1FE73-8953-4B4B-89B7-AE49196E1991}" destId="{6B03294B-396B-4B15-9F49-50E0AC49FE64}" srcOrd="1" destOrd="0" presId="urn:microsoft.com/office/officeart/2018/2/layout/IconVerticalSolidList"/>
    <dgm:cxn modelId="{DE7EA611-12E3-4196-8DAC-6B1D2A64D10C}" type="presParOf" srcId="{E1D1FE73-8953-4B4B-89B7-AE49196E1991}" destId="{95C5CA0D-3876-46EC-81D6-0151859876E0}" srcOrd="2" destOrd="0" presId="urn:microsoft.com/office/officeart/2018/2/layout/IconVerticalSolidList"/>
    <dgm:cxn modelId="{50777E7A-6E0F-43DC-9907-FCCF51AAD778}" type="presParOf" srcId="{95C5CA0D-3876-46EC-81D6-0151859876E0}" destId="{05BE51BF-A302-480D-92A7-7B4AFF247100}" srcOrd="0" destOrd="0" presId="urn:microsoft.com/office/officeart/2018/2/layout/IconVerticalSolidList"/>
    <dgm:cxn modelId="{34F27168-4050-4C58-9C9C-47F5B2E1CB6E}" type="presParOf" srcId="{95C5CA0D-3876-46EC-81D6-0151859876E0}" destId="{6F9EC502-7003-4C36-860D-84726C8F3DFC}" srcOrd="1" destOrd="0" presId="urn:microsoft.com/office/officeart/2018/2/layout/IconVerticalSolidList"/>
    <dgm:cxn modelId="{FEE1302E-1724-4090-B88B-41F54350D85C}" type="presParOf" srcId="{95C5CA0D-3876-46EC-81D6-0151859876E0}" destId="{610999B0-4D59-4D57-A56A-4EF4D8BEE614}" srcOrd="2" destOrd="0" presId="urn:microsoft.com/office/officeart/2018/2/layout/IconVerticalSolidList"/>
    <dgm:cxn modelId="{B5737BF1-FF12-408E-92D3-22F55A312F5C}" type="presParOf" srcId="{95C5CA0D-3876-46EC-81D6-0151859876E0}" destId="{8C386F2A-C25E-4EC7-9E3F-B3A6DE1A44DB}" srcOrd="3" destOrd="0" presId="urn:microsoft.com/office/officeart/2018/2/layout/IconVerticalSolidList"/>
    <dgm:cxn modelId="{7172422E-68A3-496D-B358-092EA1A13D1F}" type="presParOf" srcId="{E1D1FE73-8953-4B4B-89B7-AE49196E1991}" destId="{0F2F8625-252A-4409-BFB9-18C45FE841E9}" srcOrd="3" destOrd="0" presId="urn:microsoft.com/office/officeart/2018/2/layout/IconVerticalSolidList"/>
    <dgm:cxn modelId="{A9217B71-66D8-45AF-8D27-5190D2D51FE6}" type="presParOf" srcId="{E1D1FE73-8953-4B4B-89B7-AE49196E1991}" destId="{A1FF145E-84A3-4D9A-B316-98CF84FAEEEA}" srcOrd="4" destOrd="0" presId="urn:microsoft.com/office/officeart/2018/2/layout/IconVerticalSolidList"/>
    <dgm:cxn modelId="{E24AB8A1-86BD-40B3-8A4A-F5A431AA7E9D}" type="presParOf" srcId="{A1FF145E-84A3-4D9A-B316-98CF84FAEEEA}" destId="{DB72B959-82A0-4CF1-97F0-159C36531294}" srcOrd="0" destOrd="0" presId="urn:microsoft.com/office/officeart/2018/2/layout/IconVerticalSolidList"/>
    <dgm:cxn modelId="{5ED4CD38-91AB-4D43-AE42-4EE7ACB72B6C}" type="presParOf" srcId="{A1FF145E-84A3-4D9A-B316-98CF84FAEEEA}" destId="{83A69215-57D4-46CF-8EF7-59C327D79360}" srcOrd="1" destOrd="0" presId="urn:microsoft.com/office/officeart/2018/2/layout/IconVerticalSolidList"/>
    <dgm:cxn modelId="{366DC1B3-EADA-433A-B1BA-CEA7476EF6F5}" type="presParOf" srcId="{A1FF145E-84A3-4D9A-B316-98CF84FAEEEA}" destId="{9222D1AC-2045-4189-A7B3-9A971A550565}" srcOrd="2" destOrd="0" presId="urn:microsoft.com/office/officeart/2018/2/layout/IconVerticalSolidList"/>
    <dgm:cxn modelId="{49F29C7E-0C44-48AB-8EF3-5F8C9D5E46AE}" type="presParOf" srcId="{A1FF145E-84A3-4D9A-B316-98CF84FAEEEA}" destId="{A93AFE5C-58F9-4AD5-9826-255BA0056D4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ABDA6E-BD64-4B01-BB37-A73DF5A88488}" type="doc">
      <dgm:prSet loTypeId="urn:microsoft.com/office/officeart/2005/8/layout/vProcess5" loCatId="process" qsTypeId="urn:microsoft.com/office/officeart/2005/8/quickstyle/simple2" qsCatId="simple" csTypeId="urn:microsoft.com/office/officeart/2005/8/colors/accent3_2" csCatId="accent3" phldr="1"/>
      <dgm:spPr/>
      <dgm:t>
        <a:bodyPr/>
        <a:lstStyle/>
        <a:p>
          <a:endParaRPr lang="en-US"/>
        </a:p>
      </dgm:t>
    </dgm:pt>
    <dgm:pt modelId="{F67A6E05-744E-4000-8541-ADFFBFCF8F48}">
      <dgm:prSet/>
      <dgm:spPr/>
      <dgm:t>
        <a:bodyPr/>
        <a:lstStyle/>
        <a:p>
          <a:r>
            <a:rPr lang="en-US" dirty="0">
              <a:solidFill>
                <a:schemeClr val="bg1">
                  <a:lumMod val="50000"/>
                </a:schemeClr>
              </a:solidFill>
            </a:rPr>
            <a:t>Vision/Mission Statement Planning </a:t>
          </a:r>
        </a:p>
      </dgm:t>
    </dgm:pt>
    <dgm:pt modelId="{3E8AEF19-3E24-4ABD-B7EC-92BBB1058031}" type="parTrans" cxnId="{D4783E0F-0D8F-4A71-B97D-3C0DF8BA5FB6}">
      <dgm:prSet/>
      <dgm:spPr/>
      <dgm:t>
        <a:bodyPr/>
        <a:lstStyle/>
        <a:p>
          <a:endParaRPr lang="en-US"/>
        </a:p>
      </dgm:t>
    </dgm:pt>
    <dgm:pt modelId="{8226EE3F-44F3-4558-8AB4-961E723D496A}" type="sibTrans" cxnId="{D4783E0F-0D8F-4A71-B97D-3C0DF8BA5FB6}">
      <dgm:prSet/>
      <dgm:spPr/>
      <dgm:t>
        <a:bodyPr/>
        <a:lstStyle/>
        <a:p>
          <a:endParaRPr lang="en-US"/>
        </a:p>
      </dgm:t>
    </dgm:pt>
    <dgm:pt modelId="{95E68897-3042-4FF8-A2CC-008F085EC7A2}">
      <dgm:prSet/>
      <dgm:spPr/>
      <dgm:t>
        <a:bodyPr/>
        <a:lstStyle/>
        <a:p>
          <a:r>
            <a:rPr lang="en-US" dirty="0">
              <a:solidFill>
                <a:schemeClr val="bg1">
                  <a:lumMod val="50000"/>
                </a:schemeClr>
              </a:solidFill>
            </a:rPr>
            <a:t>Environmental Analysis (e.g. PESTLE, competitor analysis)</a:t>
          </a:r>
        </a:p>
      </dgm:t>
    </dgm:pt>
    <dgm:pt modelId="{56948EC4-E31D-4C66-BED3-4FFD2EE2E2D4}" type="parTrans" cxnId="{EE13134F-A1A8-4252-A377-13F168D05A0E}">
      <dgm:prSet/>
      <dgm:spPr/>
      <dgm:t>
        <a:bodyPr/>
        <a:lstStyle/>
        <a:p>
          <a:endParaRPr lang="en-US"/>
        </a:p>
      </dgm:t>
    </dgm:pt>
    <dgm:pt modelId="{10358DE7-3843-4F40-86C1-B3BB6D6E29CA}" type="sibTrans" cxnId="{EE13134F-A1A8-4252-A377-13F168D05A0E}">
      <dgm:prSet/>
      <dgm:spPr/>
      <dgm:t>
        <a:bodyPr/>
        <a:lstStyle/>
        <a:p>
          <a:endParaRPr lang="en-US"/>
        </a:p>
      </dgm:t>
    </dgm:pt>
    <dgm:pt modelId="{72359FE3-598B-41DF-AF45-03A3221AF83E}">
      <dgm:prSet/>
      <dgm:spPr/>
      <dgm:t>
        <a:bodyPr/>
        <a:lstStyle/>
        <a:p>
          <a:r>
            <a:rPr lang="en-US" dirty="0">
              <a:solidFill>
                <a:schemeClr val="bg1">
                  <a:lumMod val="50000"/>
                </a:schemeClr>
              </a:solidFill>
            </a:rPr>
            <a:t>SWOT &amp; TOWS </a:t>
          </a:r>
        </a:p>
      </dgm:t>
    </dgm:pt>
    <dgm:pt modelId="{4643B5A5-E909-491A-A698-5ACACB72D74F}" type="parTrans" cxnId="{EE005652-DB76-4508-AF9A-2C869302CFA7}">
      <dgm:prSet/>
      <dgm:spPr/>
      <dgm:t>
        <a:bodyPr/>
        <a:lstStyle/>
        <a:p>
          <a:endParaRPr lang="en-US"/>
        </a:p>
      </dgm:t>
    </dgm:pt>
    <dgm:pt modelId="{C0FE393D-B2EF-4C9C-878C-7C35AEBBE6AD}" type="sibTrans" cxnId="{EE005652-DB76-4508-AF9A-2C869302CFA7}">
      <dgm:prSet/>
      <dgm:spPr/>
      <dgm:t>
        <a:bodyPr/>
        <a:lstStyle/>
        <a:p>
          <a:endParaRPr lang="en-US"/>
        </a:p>
      </dgm:t>
    </dgm:pt>
    <dgm:pt modelId="{A3E832C2-05A2-4FD7-BA33-388BF5FDE60D}">
      <dgm:prSet/>
      <dgm:spPr/>
      <dgm:t>
        <a:bodyPr/>
        <a:lstStyle/>
        <a:p>
          <a:r>
            <a:rPr lang="en-GB" dirty="0"/>
            <a:t>Action Planning &amp; SMART Goals</a:t>
          </a:r>
        </a:p>
      </dgm:t>
    </dgm:pt>
    <dgm:pt modelId="{B7375373-4E7B-4DFC-B018-E9C32EBB39CD}" type="parTrans" cxnId="{2C2F3E8E-27F0-4DE6-BC26-2D7FDA812F45}">
      <dgm:prSet/>
      <dgm:spPr/>
      <dgm:t>
        <a:bodyPr/>
        <a:lstStyle/>
        <a:p>
          <a:endParaRPr lang="en-GB"/>
        </a:p>
      </dgm:t>
    </dgm:pt>
    <dgm:pt modelId="{30EEAC8A-37A4-4C9E-85C2-DE3BFBEF977B}" type="sibTrans" cxnId="{2C2F3E8E-27F0-4DE6-BC26-2D7FDA812F45}">
      <dgm:prSet/>
      <dgm:spPr/>
      <dgm:t>
        <a:bodyPr/>
        <a:lstStyle/>
        <a:p>
          <a:endParaRPr lang="en-GB"/>
        </a:p>
      </dgm:t>
    </dgm:pt>
    <dgm:pt modelId="{8A573466-18F5-4916-AD44-95BCCA62DE7B}" type="pres">
      <dgm:prSet presAssocID="{55ABDA6E-BD64-4B01-BB37-A73DF5A88488}" presName="outerComposite" presStyleCnt="0">
        <dgm:presLayoutVars>
          <dgm:chMax val="5"/>
          <dgm:dir/>
          <dgm:resizeHandles val="exact"/>
        </dgm:presLayoutVars>
      </dgm:prSet>
      <dgm:spPr/>
    </dgm:pt>
    <dgm:pt modelId="{FF5B0EFB-D4BC-4D6F-8910-3A83A0745260}" type="pres">
      <dgm:prSet presAssocID="{55ABDA6E-BD64-4B01-BB37-A73DF5A88488}" presName="dummyMaxCanvas" presStyleCnt="0">
        <dgm:presLayoutVars/>
      </dgm:prSet>
      <dgm:spPr/>
    </dgm:pt>
    <dgm:pt modelId="{B2683141-1305-4961-B6FD-97617C4BB29C}" type="pres">
      <dgm:prSet presAssocID="{55ABDA6E-BD64-4B01-BB37-A73DF5A88488}" presName="FourNodes_1" presStyleLbl="node1" presStyleIdx="0" presStyleCnt="4">
        <dgm:presLayoutVars>
          <dgm:bulletEnabled val="1"/>
        </dgm:presLayoutVars>
      </dgm:prSet>
      <dgm:spPr/>
    </dgm:pt>
    <dgm:pt modelId="{D504FB28-4601-479D-9D5E-83DAEECC7833}" type="pres">
      <dgm:prSet presAssocID="{55ABDA6E-BD64-4B01-BB37-A73DF5A88488}" presName="FourNodes_2" presStyleLbl="node1" presStyleIdx="1" presStyleCnt="4">
        <dgm:presLayoutVars>
          <dgm:bulletEnabled val="1"/>
        </dgm:presLayoutVars>
      </dgm:prSet>
      <dgm:spPr/>
    </dgm:pt>
    <dgm:pt modelId="{3491ED5C-A148-48B0-977E-2487291D313D}" type="pres">
      <dgm:prSet presAssocID="{55ABDA6E-BD64-4B01-BB37-A73DF5A88488}" presName="FourNodes_3" presStyleLbl="node1" presStyleIdx="2" presStyleCnt="4">
        <dgm:presLayoutVars>
          <dgm:bulletEnabled val="1"/>
        </dgm:presLayoutVars>
      </dgm:prSet>
      <dgm:spPr/>
    </dgm:pt>
    <dgm:pt modelId="{A4A92BC4-0276-41C8-9F7A-A3529AF63AD3}" type="pres">
      <dgm:prSet presAssocID="{55ABDA6E-BD64-4B01-BB37-A73DF5A88488}" presName="FourNodes_4" presStyleLbl="node1" presStyleIdx="3" presStyleCnt="4">
        <dgm:presLayoutVars>
          <dgm:bulletEnabled val="1"/>
        </dgm:presLayoutVars>
      </dgm:prSet>
      <dgm:spPr/>
    </dgm:pt>
    <dgm:pt modelId="{52E3E23B-0A40-46B1-87B4-590B400A9135}" type="pres">
      <dgm:prSet presAssocID="{55ABDA6E-BD64-4B01-BB37-A73DF5A88488}" presName="FourConn_1-2" presStyleLbl="fgAccFollowNode1" presStyleIdx="0" presStyleCnt="3">
        <dgm:presLayoutVars>
          <dgm:bulletEnabled val="1"/>
        </dgm:presLayoutVars>
      </dgm:prSet>
      <dgm:spPr/>
    </dgm:pt>
    <dgm:pt modelId="{50962F97-F708-4C78-AEA1-E866F529B95D}" type="pres">
      <dgm:prSet presAssocID="{55ABDA6E-BD64-4B01-BB37-A73DF5A88488}" presName="FourConn_2-3" presStyleLbl="fgAccFollowNode1" presStyleIdx="1" presStyleCnt="3">
        <dgm:presLayoutVars>
          <dgm:bulletEnabled val="1"/>
        </dgm:presLayoutVars>
      </dgm:prSet>
      <dgm:spPr/>
    </dgm:pt>
    <dgm:pt modelId="{1447911F-60BF-430F-B6DB-4E3DC36A6956}" type="pres">
      <dgm:prSet presAssocID="{55ABDA6E-BD64-4B01-BB37-A73DF5A88488}" presName="FourConn_3-4" presStyleLbl="fgAccFollowNode1" presStyleIdx="2" presStyleCnt="3">
        <dgm:presLayoutVars>
          <dgm:bulletEnabled val="1"/>
        </dgm:presLayoutVars>
      </dgm:prSet>
      <dgm:spPr/>
    </dgm:pt>
    <dgm:pt modelId="{F9F74C88-8D2B-4877-8D9C-791BB010B835}" type="pres">
      <dgm:prSet presAssocID="{55ABDA6E-BD64-4B01-BB37-A73DF5A88488}" presName="FourNodes_1_text" presStyleLbl="node1" presStyleIdx="3" presStyleCnt="4">
        <dgm:presLayoutVars>
          <dgm:bulletEnabled val="1"/>
        </dgm:presLayoutVars>
      </dgm:prSet>
      <dgm:spPr/>
    </dgm:pt>
    <dgm:pt modelId="{D45879BC-344D-48CA-85A1-23F20C15AE9F}" type="pres">
      <dgm:prSet presAssocID="{55ABDA6E-BD64-4B01-BB37-A73DF5A88488}" presName="FourNodes_2_text" presStyleLbl="node1" presStyleIdx="3" presStyleCnt="4">
        <dgm:presLayoutVars>
          <dgm:bulletEnabled val="1"/>
        </dgm:presLayoutVars>
      </dgm:prSet>
      <dgm:spPr/>
    </dgm:pt>
    <dgm:pt modelId="{C131628D-A6BE-414E-9C5E-0321A5DA64ED}" type="pres">
      <dgm:prSet presAssocID="{55ABDA6E-BD64-4B01-BB37-A73DF5A88488}" presName="FourNodes_3_text" presStyleLbl="node1" presStyleIdx="3" presStyleCnt="4">
        <dgm:presLayoutVars>
          <dgm:bulletEnabled val="1"/>
        </dgm:presLayoutVars>
      </dgm:prSet>
      <dgm:spPr/>
    </dgm:pt>
    <dgm:pt modelId="{8BC4D728-A420-4848-9CDD-8FE558479AD3}" type="pres">
      <dgm:prSet presAssocID="{55ABDA6E-BD64-4B01-BB37-A73DF5A88488}" presName="FourNodes_4_text" presStyleLbl="node1" presStyleIdx="3" presStyleCnt="4">
        <dgm:presLayoutVars>
          <dgm:bulletEnabled val="1"/>
        </dgm:presLayoutVars>
      </dgm:prSet>
      <dgm:spPr/>
    </dgm:pt>
  </dgm:ptLst>
  <dgm:cxnLst>
    <dgm:cxn modelId="{FBA69105-D6E5-4436-A4FA-223461B7BF8E}" type="presOf" srcId="{A3E832C2-05A2-4FD7-BA33-388BF5FDE60D}" destId="{8BC4D728-A420-4848-9CDD-8FE558479AD3}" srcOrd="1" destOrd="0" presId="urn:microsoft.com/office/officeart/2005/8/layout/vProcess5"/>
    <dgm:cxn modelId="{D4783E0F-0D8F-4A71-B97D-3C0DF8BA5FB6}" srcId="{55ABDA6E-BD64-4B01-BB37-A73DF5A88488}" destId="{F67A6E05-744E-4000-8541-ADFFBFCF8F48}" srcOrd="0" destOrd="0" parTransId="{3E8AEF19-3E24-4ABD-B7EC-92BBB1058031}" sibTransId="{8226EE3F-44F3-4558-8AB4-961E723D496A}"/>
    <dgm:cxn modelId="{16900D11-5EC4-4BBE-AF18-AB7B06AB252E}" type="presOf" srcId="{C0FE393D-B2EF-4C9C-878C-7C35AEBBE6AD}" destId="{1447911F-60BF-430F-B6DB-4E3DC36A6956}" srcOrd="0" destOrd="0" presId="urn:microsoft.com/office/officeart/2005/8/layout/vProcess5"/>
    <dgm:cxn modelId="{24D4CF11-4269-45DC-874E-7DB89DC82026}" type="presOf" srcId="{55ABDA6E-BD64-4B01-BB37-A73DF5A88488}" destId="{8A573466-18F5-4916-AD44-95BCCA62DE7B}" srcOrd="0" destOrd="0" presId="urn:microsoft.com/office/officeart/2005/8/layout/vProcess5"/>
    <dgm:cxn modelId="{96FFF31B-87A3-40D8-964A-2703AF80BDF8}" type="presOf" srcId="{72359FE3-598B-41DF-AF45-03A3221AF83E}" destId="{C131628D-A6BE-414E-9C5E-0321A5DA64ED}" srcOrd="1" destOrd="0" presId="urn:microsoft.com/office/officeart/2005/8/layout/vProcess5"/>
    <dgm:cxn modelId="{9B273D3E-EC4D-4351-ADBD-DC0DD413CE5D}" type="presOf" srcId="{A3E832C2-05A2-4FD7-BA33-388BF5FDE60D}" destId="{A4A92BC4-0276-41C8-9F7A-A3529AF63AD3}" srcOrd="0" destOrd="0" presId="urn:microsoft.com/office/officeart/2005/8/layout/vProcess5"/>
    <dgm:cxn modelId="{C7BED463-C332-437D-88BB-EAA2D62560AD}" type="presOf" srcId="{95E68897-3042-4FF8-A2CC-008F085EC7A2}" destId="{D45879BC-344D-48CA-85A1-23F20C15AE9F}" srcOrd="1" destOrd="0" presId="urn:microsoft.com/office/officeart/2005/8/layout/vProcess5"/>
    <dgm:cxn modelId="{D77F5E45-9A4D-44A7-A8C2-D1A9A948E277}" type="presOf" srcId="{F67A6E05-744E-4000-8541-ADFFBFCF8F48}" destId="{B2683141-1305-4961-B6FD-97617C4BB29C}" srcOrd="0" destOrd="0" presId="urn:microsoft.com/office/officeart/2005/8/layout/vProcess5"/>
    <dgm:cxn modelId="{EE13134F-A1A8-4252-A377-13F168D05A0E}" srcId="{55ABDA6E-BD64-4B01-BB37-A73DF5A88488}" destId="{95E68897-3042-4FF8-A2CC-008F085EC7A2}" srcOrd="1" destOrd="0" parTransId="{56948EC4-E31D-4C66-BED3-4FFD2EE2E2D4}" sibTransId="{10358DE7-3843-4F40-86C1-B3BB6D6E29CA}"/>
    <dgm:cxn modelId="{EE005652-DB76-4508-AF9A-2C869302CFA7}" srcId="{55ABDA6E-BD64-4B01-BB37-A73DF5A88488}" destId="{72359FE3-598B-41DF-AF45-03A3221AF83E}" srcOrd="2" destOrd="0" parTransId="{4643B5A5-E909-491A-A698-5ACACB72D74F}" sibTransId="{C0FE393D-B2EF-4C9C-878C-7C35AEBBE6AD}"/>
    <dgm:cxn modelId="{6B008F5A-505B-493B-B5A3-C6DADF63F690}" type="presOf" srcId="{8226EE3F-44F3-4558-8AB4-961E723D496A}" destId="{52E3E23B-0A40-46B1-87B4-590B400A9135}" srcOrd="0" destOrd="0" presId="urn:microsoft.com/office/officeart/2005/8/layout/vProcess5"/>
    <dgm:cxn modelId="{2C2F3E8E-27F0-4DE6-BC26-2D7FDA812F45}" srcId="{55ABDA6E-BD64-4B01-BB37-A73DF5A88488}" destId="{A3E832C2-05A2-4FD7-BA33-388BF5FDE60D}" srcOrd="3" destOrd="0" parTransId="{B7375373-4E7B-4DFC-B018-E9C32EBB39CD}" sibTransId="{30EEAC8A-37A4-4C9E-85C2-DE3BFBEF977B}"/>
    <dgm:cxn modelId="{551B5697-C891-4EF0-B786-7F93724C29E1}" type="presOf" srcId="{72359FE3-598B-41DF-AF45-03A3221AF83E}" destId="{3491ED5C-A148-48B0-977E-2487291D313D}" srcOrd="0" destOrd="0" presId="urn:microsoft.com/office/officeart/2005/8/layout/vProcess5"/>
    <dgm:cxn modelId="{D3F2B49A-FCBF-4219-886A-59A0109FFBFC}" type="presOf" srcId="{95E68897-3042-4FF8-A2CC-008F085EC7A2}" destId="{D504FB28-4601-479D-9D5E-83DAEECC7833}" srcOrd="0" destOrd="0" presId="urn:microsoft.com/office/officeart/2005/8/layout/vProcess5"/>
    <dgm:cxn modelId="{3764289C-18EB-4E7A-B88D-596D87FCE617}" type="presOf" srcId="{F67A6E05-744E-4000-8541-ADFFBFCF8F48}" destId="{F9F74C88-8D2B-4877-8D9C-791BB010B835}" srcOrd="1" destOrd="0" presId="urn:microsoft.com/office/officeart/2005/8/layout/vProcess5"/>
    <dgm:cxn modelId="{3DE36DAA-66B6-4DF3-A01F-915A022CAEAB}" type="presOf" srcId="{10358DE7-3843-4F40-86C1-B3BB6D6E29CA}" destId="{50962F97-F708-4C78-AEA1-E866F529B95D}" srcOrd="0" destOrd="0" presId="urn:microsoft.com/office/officeart/2005/8/layout/vProcess5"/>
    <dgm:cxn modelId="{4B2320C8-B3EE-4110-83D3-7B5E70303D42}" type="presParOf" srcId="{8A573466-18F5-4916-AD44-95BCCA62DE7B}" destId="{FF5B0EFB-D4BC-4D6F-8910-3A83A0745260}" srcOrd="0" destOrd="0" presId="urn:microsoft.com/office/officeart/2005/8/layout/vProcess5"/>
    <dgm:cxn modelId="{30AA44C7-4841-49A7-8B34-739172358386}" type="presParOf" srcId="{8A573466-18F5-4916-AD44-95BCCA62DE7B}" destId="{B2683141-1305-4961-B6FD-97617C4BB29C}" srcOrd="1" destOrd="0" presId="urn:microsoft.com/office/officeart/2005/8/layout/vProcess5"/>
    <dgm:cxn modelId="{66542049-7BC5-45F9-8A1E-37C4F7EC8819}" type="presParOf" srcId="{8A573466-18F5-4916-AD44-95BCCA62DE7B}" destId="{D504FB28-4601-479D-9D5E-83DAEECC7833}" srcOrd="2" destOrd="0" presId="urn:microsoft.com/office/officeart/2005/8/layout/vProcess5"/>
    <dgm:cxn modelId="{BD73BC87-314B-4FBE-BB78-34847206CB25}" type="presParOf" srcId="{8A573466-18F5-4916-AD44-95BCCA62DE7B}" destId="{3491ED5C-A148-48B0-977E-2487291D313D}" srcOrd="3" destOrd="0" presId="urn:microsoft.com/office/officeart/2005/8/layout/vProcess5"/>
    <dgm:cxn modelId="{DDE13379-C42E-4C87-AD7B-FA69E9D99482}" type="presParOf" srcId="{8A573466-18F5-4916-AD44-95BCCA62DE7B}" destId="{A4A92BC4-0276-41C8-9F7A-A3529AF63AD3}" srcOrd="4" destOrd="0" presId="urn:microsoft.com/office/officeart/2005/8/layout/vProcess5"/>
    <dgm:cxn modelId="{23F059CD-BF01-4F5D-9BB7-5E885820403E}" type="presParOf" srcId="{8A573466-18F5-4916-AD44-95BCCA62DE7B}" destId="{52E3E23B-0A40-46B1-87B4-590B400A9135}" srcOrd="5" destOrd="0" presId="urn:microsoft.com/office/officeart/2005/8/layout/vProcess5"/>
    <dgm:cxn modelId="{FD591175-6686-45F3-8262-23CD863B385C}" type="presParOf" srcId="{8A573466-18F5-4916-AD44-95BCCA62DE7B}" destId="{50962F97-F708-4C78-AEA1-E866F529B95D}" srcOrd="6" destOrd="0" presId="urn:microsoft.com/office/officeart/2005/8/layout/vProcess5"/>
    <dgm:cxn modelId="{20D3BDE2-E68E-4766-86DD-F1741E491058}" type="presParOf" srcId="{8A573466-18F5-4916-AD44-95BCCA62DE7B}" destId="{1447911F-60BF-430F-B6DB-4E3DC36A6956}" srcOrd="7" destOrd="0" presId="urn:microsoft.com/office/officeart/2005/8/layout/vProcess5"/>
    <dgm:cxn modelId="{E798D1D5-48E2-4AEC-9EFB-1C6D288C7E34}" type="presParOf" srcId="{8A573466-18F5-4916-AD44-95BCCA62DE7B}" destId="{F9F74C88-8D2B-4877-8D9C-791BB010B835}" srcOrd="8" destOrd="0" presId="urn:microsoft.com/office/officeart/2005/8/layout/vProcess5"/>
    <dgm:cxn modelId="{50108568-F722-4F93-96CF-AB24500560C6}" type="presParOf" srcId="{8A573466-18F5-4916-AD44-95BCCA62DE7B}" destId="{D45879BC-344D-48CA-85A1-23F20C15AE9F}" srcOrd="9" destOrd="0" presId="urn:microsoft.com/office/officeart/2005/8/layout/vProcess5"/>
    <dgm:cxn modelId="{61745003-B0AD-4A42-8C9D-DE4AA4BFB8EC}" type="presParOf" srcId="{8A573466-18F5-4916-AD44-95BCCA62DE7B}" destId="{C131628D-A6BE-414E-9C5E-0321A5DA64ED}" srcOrd="10" destOrd="0" presId="urn:microsoft.com/office/officeart/2005/8/layout/vProcess5"/>
    <dgm:cxn modelId="{ADF338C3-A5E4-4EA8-9E72-4C7F5258D1F1}" type="presParOf" srcId="{8A573466-18F5-4916-AD44-95BCCA62DE7B}" destId="{8BC4D728-A420-4848-9CDD-8FE558479AD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4259E5-098E-413E-B370-F33B8DE53BF8}"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F613B5D0-8F44-49F5-8F72-3089B1E50F40}">
      <dgm:prSet custT="1"/>
      <dgm:spPr/>
      <dgm:t>
        <a:bodyPr/>
        <a:lstStyle/>
        <a:p>
          <a:r>
            <a:rPr lang="en-US" sz="2400" dirty="0"/>
            <a:t>Internal (employees, management) and external (customers, regulators, community)</a:t>
          </a:r>
        </a:p>
      </dgm:t>
    </dgm:pt>
    <dgm:pt modelId="{2764EC66-F578-47EA-A90A-D2CD7A926284}" type="parTrans" cxnId="{8404CA5C-D7F1-47B2-826F-A180ABCD437A}">
      <dgm:prSet/>
      <dgm:spPr/>
      <dgm:t>
        <a:bodyPr/>
        <a:lstStyle/>
        <a:p>
          <a:endParaRPr lang="en-US"/>
        </a:p>
      </dgm:t>
    </dgm:pt>
    <dgm:pt modelId="{2F2B396B-4827-4F24-A1EF-6C14C6CC96B2}" type="sibTrans" cxnId="{8404CA5C-D7F1-47B2-826F-A180ABCD437A}">
      <dgm:prSet/>
      <dgm:spPr/>
      <dgm:t>
        <a:bodyPr/>
        <a:lstStyle/>
        <a:p>
          <a:endParaRPr lang="en-US"/>
        </a:p>
      </dgm:t>
    </dgm:pt>
    <dgm:pt modelId="{D0F3DBF4-16DF-4692-AA34-4E59E9E04EC9}">
      <dgm:prSet custT="1"/>
      <dgm:spPr/>
      <dgm:t>
        <a:bodyPr/>
        <a:lstStyle/>
        <a:p>
          <a:r>
            <a:rPr lang="en-US" sz="2400"/>
            <a:t>Key to successful implementation of strategy</a:t>
          </a:r>
        </a:p>
      </dgm:t>
    </dgm:pt>
    <dgm:pt modelId="{5432E8D4-E178-4115-B87D-218EB676F42C}" type="parTrans" cxnId="{5F300B3F-7FDE-4B9F-BA02-216A746572A2}">
      <dgm:prSet/>
      <dgm:spPr/>
      <dgm:t>
        <a:bodyPr/>
        <a:lstStyle/>
        <a:p>
          <a:endParaRPr lang="en-US"/>
        </a:p>
      </dgm:t>
    </dgm:pt>
    <dgm:pt modelId="{BDBBDDC2-5C27-4E69-83C1-612C6540DA4E}" type="sibTrans" cxnId="{5F300B3F-7FDE-4B9F-BA02-216A746572A2}">
      <dgm:prSet/>
      <dgm:spPr/>
      <dgm:t>
        <a:bodyPr/>
        <a:lstStyle/>
        <a:p>
          <a:endParaRPr lang="en-US"/>
        </a:p>
      </dgm:t>
    </dgm:pt>
    <dgm:pt modelId="{E12942E2-3833-45EC-994E-5957F2E7024C}" type="pres">
      <dgm:prSet presAssocID="{CB4259E5-098E-413E-B370-F33B8DE53BF8}" presName="root" presStyleCnt="0">
        <dgm:presLayoutVars>
          <dgm:dir/>
          <dgm:resizeHandles val="exact"/>
        </dgm:presLayoutVars>
      </dgm:prSet>
      <dgm:spPr/>
    </dgm:pt>
    <dgm:pt modelId="{9FE1602F-8EC7-4750-BA71-BC2235797F60}" type="pres">
      <dgm:prSet presAssocID="{F613B5D0-8F44-49F5-8F72-3089B1E50F40}" presName="compNode" presStyleCnt="0"/>
      <dgm:spPr/>
    </dgm:pt>
    <dgm:pt modelId="{E178237B-465B-4631-A4A9-76C04BF97A4B}" type="pres">
      <dgm:prSet presAssocID="{F613B5D0-8F44-49F5-8F72-3089B1E50F4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4EDCE8D7-A075-4A45-A122-8BAADB3DE3A9}" type="pres">
      <dgm:prSet presAssocID="{F613B5D0-8F44-49F5-8F72-3089B1E50F40}" presName="spaceRect" presStyleCnt="0"/>
      <dgm:spPr/>
    </dgm:pt>
    <dgm:pt modelId="{6EE61CE9-808C-42DB-8AB9-0999B226BE55}" type="pres">
      <dgm:prSet presAssocID="{F613B5D0-8F44-49F5-8F72-3089B1E50F40}" presName="textRect" presStyleLbl="revTx" presStyleIdx="0" presStyleCnt="2">
        <dgm:presLayoutVars>
          <dgm:chMax val="1"/>
          <dgm:chPref val="1"/>
        </dgm:presLayoutVars>
      </dgm:prSet>
      <dgm:spPr/>
    </dgm:pt>
    <dgm:pt modelId="{B833C93C-0EA6-41D8-B356-1FDD2199662D}" type="pres">
      <dgm:prSet presAssocID="{2F2B396B-4827-4F24-A1EF-6C14C6CC96B2}" presName="sibTrans" presStyleCnt="0"/>
      <dgm:spPr/>
    </dgm:pt>
    <dgm:pt modelId="{586E17A5-FF8C-42FC-99F5-9E498DD73E3E}" type="pres">
      <dgm:prSet presAssocID="{D0F3DBF4-16DF-4692-AA34-4E59E9E04EC9}" presName="compNode" presStyleCnt="0"/>
      <dgm:spPr/>
    </dgm:pt>
    <dgm:pt modelId="{96A5CFDF-F1B2-468F-A157-4D3BB7DE2149}" type="pres">
      <dgm:prSet presAssocID="{D0F3DBF4-16DF-4692-AA34-4E59E9E04EC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4D1600D7-F0A4-47D2-900C-39F5AF3E3710}" type="pres">
      <dgm:prSet presAssocID="{D0F3DBF4-16DF-4692-AA34-4E59E9E04EC9}" presName="spaceRect" presStyleCnt="0"/>
      <dgm:spPr/>
    </dgm:pt>
    <dgm:pt modelId="{451D386A-314C-45CD-9C98-B4563CC56F84}" type="pres">
      <dgm:prSet presAssocID="{D0F3DBF4-16DF-4692-AA34-4E59E9E04EC9}" presName="textRect" presStyleLbl="revTx" presStyleIdx="1" presStyleCnt="2">
        <dgm:presLayoutVars>
          <dgm:chMax val="1"/>
          <dgm:chPref val="1"/>
        </dgm:presLayoutVars>
      </dgm:prSet>
      <dgm:spPr/>
    </dgm:pt>
  </dgm:ptLst>
  <dgm:cxnLst>
    <dgm:cxn modelId="{F307FE29-1FCD-4980-88A8-314299A80E49}" type="presOf" srcId="{F613B5D0-8F44-49F5-8F72-3089B1E50F40}" destId="{6EE61CE9-808C-42DB-8AB9-0999B226BE55}" srcOrd="0" destOrd="0" presId="urn:microsoft.com/office/officeart/2018/2/layout/IconLabelList"/>
    <dgm:cxn modelId="{12A0FE2B-50F7-481E-B396-B327C69D35C8}" type="presOf" srcId="{D0F3DBF4-16DF-4692-AA34-4E59E9E04EC9}" destId="{451D386A-314C-45CD-9C98-B4563CC56F84}" srcOrd="0" destOrd="0" presId="urn:microsoft.com/office/officeart/2018/2/layout/IconLabelList"/>
    <dgm:cxn modelId="{5F300B3F-7FDE-4B9F-BA02-216A746572A2}" srcId="{CB4259E5-098E-413E-B370-F33B8DE53BF8}" destId="{D0F3DBF4-16DF-4692-AA34-4E59E9E04EC9}" srcOrd="1" destOrd="0" parTransId="{5432E8D4-E178-4115-B87D-218EB676F42C}" sibTransId="{BDBBDDC2-5C27-4E69-83C1-612C6540DA4E}"/>
    <dgm:cxn modelId="{8404CA5C-D7F1-47B2-826F-A180ABCD437A}" srcId="{CB4259E5-098E-413E-B370-F33B8DE53BF8}" destId="{F613B5D0-8F44-49F5-8F72-3089B1E50F40}" srcOrd="0" destOrd="0" parTransId="{2764EC66-F578-47EA-A90A-D2CD7A926284}" sibTransId="{2F2B396B-4827-4F24-A1EF-6C14C6CC96B2}"/>
    <dgm:cxn modelId="{9B4A65ED-FCFA-4C7B-8EAD-9FA76090CB3C}" type="presOf" srcId="{CB4259E5-098E-413E-B370-F33B8DE53BF8}" destId="{E12942E2-3833-45EC-994E-5957F2E7024C}" srcOrd="0" destOrd="0" presId="urn:microsoft.com/office/officeart/2018/2/layout/IconLabelList"/>
    <dgm:cxn modelId="{683406FE-BA79-47B1-BE64-8EDA1C266F38}" type="presParOf" srcId="{E12942E2-3833-45EC-994E-5957F2E7024C}" destId="{9FE1602F-8EC7-4750-BA71-BC2235797F60}" srcOrd="0" destOrd="0" presId="urn:microsoft.com/office/officeart/2018/2/layout/IconLabelList"/>
    <dgm:cxn modelId="{DC6CF120-3F83-4F8A-AF59-42A66C508A85}" type="presParOf" srcId="{9FE1602F-8EC7-4750-BA71-BC2235797F60}" destId="{E178237B-465B-4631-A4A9-76C04BF97A4B}" srcOrd="0" destOrd="0" presId="urn:microsoft.com/office/officeart/2018/2/layout/IconLabelList"/>
    <dgm:cxn modelId="{2AE705CA-0154-461B-9C75-11CF7859DDA5}" type="presParOf" srcId="{9FE1602F-8EC7-4750-BA71-BC2235797F60}" destId="{4EDCE8D7-A075-4A45-A122-8BAADB3DE3A9}" srcOrd="1" destOrd="0" presId="urn:microsoft.com/office/officeart/2018/2/layout/IconLabelList"/>
    <dgm:cxn modelId="{2FD332B8-CA48-4EE3-A8B8-8BB6DB841859}" type="presParOf" srcId="{9FE1602F-8EC7-4750-BA71-BC2235797F60}" destId="{6EE61CE9-808C-42DB-8AB9-0999B226BE55}" srcOrd="2" destOrd="0" presId="urn:microsoft.com/office/officeart/2018/2/layout/IconLabelList"/>
    <dgm:cxn modelId="{B1D8B0FA-1460-4782-9B04-2267C8AB32F8}" type="presParOf" srcId="{E12942E2-3833-45EC-994E-5957F2E7024C}" destId="{B833C93C-0EA6-41D8-B356-1FDD2199662D}" srcOrd="1" destOrd="0" presId="urn:microsoft.com/office/officeart/2018/2/layout/IconLabelList"/>
    <dgm:cxn modelId="{37A91B14-2FAC-4783-A63D-441227121B8D}" type="presParOf" srcId="{E12942E2-3833-45EC-994E-5957F2E7024C}" destId="{586E17A5-FF8C-42FC-99F5-9E498DD73E3E}" srcOrd="2" destOrd="0" presId="urn:microsoft.com/office/officeart/2018/2/layout/IconLabelList"/>
    <dgm:cxn modelId="{179E32F6-4A82-41F6-9CBA-D68C419A4C97}" type="presParOf" srcId="{586E17A5-FF8C-42FC-99F5-9E498DD73E3E}" destId="{96A5CFDF-F1B2-468F-A157-4D3BB7DE2149}" srcOrd="0" destOrd="0" presId="urn:microsoft.com/office/officeart/2018/2/layout/IconLabelList"/>
    <dgm:cxn modelId="{87A9D9A3-39E8-42FE-927C-2A020F9C26C5}" type="presParOf" srcId="{586E17A5-FF8C-42FC-99F5-9E498DD73E3E}" destId="{4D1600D7-F0A4-47D2-900C-39F5AF3E3710}" srcOrd="1" destOrd="0" presId="urn:microsoft.com/office/officeart/2018/2/layout/IconLabelList"/>
    <dgm:cxn modelId="{98668D70-261B-4F4A-B5A8-174E18783B78}" type="presParOf" srcId="{586E17A5-FF8C-42FC-99F5-9E498DD73E3E}" destId="{451D386A-314C-45CD-9C98-B4563CC56F8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F0B542-E3EF-4793-A165-287C42DB0051}">
      <dsp:nvSpPr>
        <dsp:cNvPr id="0" name=""/>
        <dsp:cNvSpPr/>
      </dsp:nvSpPr>
      <dsp:spPr>
        <a:xfrm>
          <a:off x="0" y="531"/>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3204AA-C6C8-44E5-A291-5CE8FCBA60E1}">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1D6DD4-C679-4B33-AB1B-D5219A8EB3DD}">
      <dsp:nvSpPr>
        <dsp:cNvPr id="0" name=""/>
        <dsp:cNvSpPr/>
      </dsp:nvSpPr>
      <dsp:spPr>
        <a:xfrm>
          <a:off x="1435590" y="53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US" sz="2500" kern="1200"/>
            <a:t>- A systematic process for defining direction and making decisions on resource allocation</a:t>
          </a:r>
        </a:p>
      </dsp:txBody>
      <dsp:txXfrm>
        <a:off x="1435590" y="531"/>
        <a:ext cx="6451109" cy="1242935"/>
      </dsp:txXfrm>
    </dsp:sp>
    <dsp:sp modelId="{0E51D7B2-E6CB-4AF9-8F80-381AA66B194E}">
      <dsp:nvSpPr>
        <dsp:cNvPr id="0" name=""/>
        <dsp:cNvSpPr/>
      </dsp:nvSpPr>
      <dsp:spPr>
        <a:xfrm>
          <a:off x="0" y="1554201"/>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3F570C-EB00-4F8E-8086-1A49048D925F}">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FAC552-B48B-40CC-BC43-B047A7BCE6C0}">
      <dsp:nvSpPr>
        <dsp:cNvPr id="0" name=""/>
        <dsp:cNvSpPr/>
      </dsp:nvSpPr>
      <dsp:spPr>
        <a:xfrm>
          <a:off x="1435590" y="155420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US" sz="2500" kern="1200"/>
            <a:t>- Long-term orientation; aligns goals, capabilities, and external environment</a:t>
          </a:r>
        </a:p>
      </dsp:txBody>
      <dsp:txXfrm>
        <a:off x="1435590" y="1554201"/>
        <a:ext cx="6451109" cy="1242935"/>
      </dsp:txXfrm>
    </dsp:sp>
    <dsp:sp modelId="{3BA106DB-D74C-41C7-A8B6-24673291EBD4}">
      <dsp:nvSpPr>
        <dsp:cNvPr id="0" name=""/>
        <dsp:cNvSpPr/>
      </dsp:nvSpPr>
      <dsp:spPr>
        <a:xfrm>
          <a:off x="0" y="3107870"/>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E1163B-889C-4FA8-9579-C609F6258ED9}">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633F11-294E-4277-9361-06935FFB3CE7}">
      <dsp:nvSpPr>
        <dsp:cNvPr id="0" name=""/>
        <dsp:cNvSpPr/>
      </dsp:nvSpPr>
      <dsp:spPr>
        <a:xfrm>
          <a:off x="1435590" y="310787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US" sz="2500" kern="1200"/>
            <a:t>- Integral for consultants to support clients in clarity and prioritisation</a:t>
          </a:r>
        </a:p>
      </dsp:txBody>
      <dsp:txXfrm>
        <a:off x="1435590" y="3107870"/>
        <a:ext cx="64511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83141-1305-4961-B6FD-97617C4BB29C}">
      <dsp:nvSpPr>
        <dsp:cNvPr id="0" name=""/>
        <dsp:cNvSpPr/>
      </dsp:nvSpPr>
      <dsp:spPr>
        <a:xfrm>
          <a:off x="0" y="0"/>
          <a:ext cx="6138936"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Vision/Mission Statement Planning </a:t>
          </a:r>
        </a:p>
      </dsp:txBody>
      <dsp:txXfrm>
        <a:off x="28038" y="28038"/>
        <a:ext cx="5025049" cy="901218"/>
      </dsp:txXfrm>
    </dsp:sp>
    <dsp:sp modelId="{D504FB28-4601-479D-9D5E-83DAEECC7833}">
      <dsp:nvSpPr>
        <dsp:cNvPr id="0" name=""/>
        <dsp:cNvSpPr/>
      </dsp:nvSpPr>
      <dsp:spPr>
        <a:xfrm>
          <a:off x="514135" y="1131347"/>
          <a:ext cx="6138936"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Environmental Analysis (e.g. PESTLE, competitor analysis)</a:t>
          </a:r>
        </a:p>
      </dsp:txBody>
      <dsp:txXfrm>
        <a:off x="542173" y="1159385"/>
        <a:ext cx="4946482" cy="901218"/>
      </dsp:txXfrm>
    </dsp:sp>
    <dsp:sp modelId="{3491ED5C-A148-48B0-977E-2487291D313D}">
      <dsp:nvSpPr>
        <dsp:cNvPr id="0" name=""/>
        <dsp:cNvSpPr/>
      </dsp:nvSpPr>
      <dsp:spPr>
        <a:xfrm>
          <a:off x="1020598" y="2262695"/>
          <a:ext cx="6138936"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SWOT &amp; TOWS </a:t>
          </a:r>
        </a:p>
      </dsp:txBody>
      <dsp:txXfrm>
        <a:off x="1048636" y="2290733"/>
        <a:ext cx="4954156" cy="901218"/>
      </dsp:txXfrm>
    </dsp:sp>
    <dsp:sp modelId="{A4A92BC4-0276-41C8-9F7A-A3529AF63AD3}">
      <dsp:nvSpPr>
        <dsp:cNvPr id="0" name=""/>
        <dsp:cNvSpPr/>
      </dsp:nvSpPr>
      <dsp:spPr>
        <a:xfrm>
          <a:off x="1534733" y="3394043"/>
          <a:ext cx="6138936"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Action Planning &amp; SMART Goals</a:t>
          </a:r>
        </a:p>
      </dsp:txBody>
      <dsp:txXfrm>
        <a:off x="1562771" y="3422081"/>
        <a:ext cx="4946482" cy="901218"/>
      </dsp:txXfrm>
    </dsp:sp>
    <dsp:sp modelId="{52E3E23B-0A40-46B1-87B4-590B400A9135}">
      <dsp:nvSpPr>
        <dsp:cNvPr id="0" name=""/>
        <dsp:cNvSpPr/>
      </dsp:nvSpPr>
      <dsp:spPr>
        <a:xfrm>
          <a:off x="5516694" y="733200"/>
          <a:ext cx="622241" cy="622241"/>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656698" y="733200"/>
        <a:ext cx="342233" cy="468236"/>
      </dsp:txXfrm>
    </dsp:sp>
    <dsp:sp modelId="{50962F97-F708-4C78-AEA1-E866F529B95D}">
      <dsp:nvSpPr>
        <dsp:cNvPr id="0" name=""/>
        <dsp:cNvSpPr/>
      </dsp:nvSpPr>
      <dsp:spPr>
        <a:xfrm>
          <a:off x="6030830" y="1864548"/>
          <a:ext cx="622241" cy="622241"/>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170834" y="1864548"/>
        <a:ext cx="342233" cy="468236"/>
      </dsp:txXfrm>
    </dsp:sp>
    <dsp:sp modelId="{1447911F-60BF-430F-B6DB-4E3DC36A6956}">
      <dsp:nvSpPr>
        <dsp:cNvPr id="0" name=""/>
        <dsp:cNvSpPr/>
      </dsp:nvSpPr>
      <dsp:spPr>
        <a:xfrm>
          <a:off x="6537292" y="2995896"/>
          <a:ext cx="622241" cy="622241"/>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677296" y="2995896"/>
        <a:ext cx="342233" cy="468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4BEC93-FC80-43CE-AF8D-ED55911F68EC}">
      <dsp:nvSpPr>
        <dsp:cNvPr id="0" name=""/>
        <dsp:cNvSpPr/>
      </dsp:nvSpPr>
      <dsp:spPr>
        <a:xfrm>
          <a:off x="0" y="531"/>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B72ACA-8B82-43A2-8775-3633A601289D}">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2F9ACC-35DA-4E03-9C87-9380C6F76694}">
      <dsp:nvSpPr>
        <dsp:cNvPr id="0" name=""/>
        <dsp:cNvSpPr/>
      </dsp:nvSpPr>
      <dsp:spPr>
        <a:xfrm>
          <a:off x="1435590" y="53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90000"/>
            </a:lnSpc>
            <a:spcBef>
              <a:spcPct val="0"/>
            </a:spcBef>
            <a:spcAft>
              <a:spcPct val="35000"/>
            </a:spcAft>
            <a:buNone/>
          </a:pPr>
          <a:r>
            <a:rPr lang="en-GB" sz="2200" kern="1200"/>
            <a:t>It’s important to be aware of the company’s vision, often promoted via a Mission Statement. </a:t>
          </a:r>
          <a:endParaRPr lang="en-US" sz="2200" kern="1200"/>
        </a:p>
      </dsp:txBody>
      <dsp:txXfrm>
        <a:off x="1435590" y="531"/>
        <a:ext cx="6451109" cy="1242935"/>
      </dsp:txXfrm>
    </dsp:sp>
    <dsp:sp modelId="{05BE51BF-A302-480D-92A7-7B4AFF247100}">
      <dsp:nvSpPr>
        <dsp:cNvPr id="0" name=""/>
        <dsp:cNvSpPr/>
      </dsp:nvSpPr>
      <dsp:spPr>
        <a:xfrm>
          <a:off x="0" y="1554201"/>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EC502-7003-4C36-860D-84726C8F3DFC}">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386F2A-C25E-4EC7-9E3F-B3A6DE1A44DB}">
      <dsp:nvSpPr>
        <dsp:cNvPr id="0" name=""/>
        <dsp:cNvSpPr/>
      </dsp:nvSpPr>
      <dsp:spPr>
        <a:xfrm>
          <a:off x="1435590" y="155420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90000"/>
            </a:lnSpc>
            <a:spcBef>
              <a:spcPct val="0"/>
            </a:spcBef>
            <a:spcAft>
              <a:spcPct val="35000"/>
            </a:spcAft>
            <a:buNone/>
          </a:pPr>
          <a:r>
            <a:rPr lang="en-GB" sz="2200" kern="1200"/>
            <a:t>Any strategic planning should be aligned to the help the organisation achieve this vision </a:t>
          </a:r>
          <a:r>
            <a:rPr lang="en-GB" sz="2200" i="1" kern="1200"/>
            <a:t>(and all aspects of the organisation help drive this – McKinsey 7S’s)</a:t>
          </a:r>
          <a:endParaRPr lang="en-US" sz="2200" kern="1200"/>
        </a:p>
      </dsp:txBody>
      <dsp:txXfrm>
        <a:off x="1435590" y="1554201"/>
        <a:ext cx="6451109" cy="1242935"/>
      </dsp:txXfrm>
    </dsp:sp>
    <dsp:sp modelId="{DB72B959-82A0-4CF1-97F0-159C36531294}">
      <dsp:nvSpPr>
        <dsp:cNvPr id="0" name=""/>
        <dsp:cNvSpPr/>
      </dsp:nvSpPr>
      <dsp:spPr>
        <a:xfrm>
          <a:off x="0" y="3107870"/>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A69215-57D4-46CF-8EF7-59C327D79360}">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AFE5C-58F9-4AD5-9826-255BA0056D43}">
      <dsp:nvSpPr>
        <dsp:cNvPr id="0" name=""/>
        <dsp:cNvSpPr/>
      </dsp:nvSpPr>
      <dsp:spPr>
        <a:xfrm>
          <a:off x="1435590" y="310787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90000"/>
            </a:lnSpc>
            <a:spcBef>
              <a:spcPct val="0"/>
            </a:spcBef>
            <a:spcAft>
              <a:spcPct val="35000"/>
            </a:spcAft>
            <a:buNone/>
          </a:pPr>
          <a:r>
            <a:rPr lang="en-GB" sz="2200" kern="1200" dirty="0"/>
            <a:t>Re-design or planning change of a company’s mission or vision is an enormous undertaking. </a:t>
          </a:r>
          <a:r>
            <a:rPr lang="en-GB" sz="2200" i="1" kern="1200" dirty="0"/>
            <a:t>(Not something we’d expect to see in your assignments)</a:t>
          </a:r>
          <a:endParaRPr lang="en-US" sz="2200" kern="1200" dirty="0"/>
        </a:p>
      </dsp:txBody>
      <dsp:txXfrm>
        <a:off x="1435590" y="3107870"/>
        <a:ext cx="6451109" cy="1242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83141-1305-4961-B6FD-97617C4BB29C}">
      <dsp:nvSpPr>
        <dsp:cNvPr id="0" name=""/>
        <dsp:cNvSpPr/>
      </dsp:nvSpPr>
      <dsp:spPr>
        <a:xfrm>
          <a:off x="0" y="0"/>
          <a:ext cx="6138936"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bg1">
                  <a:lumMod val="50000"/>
                </a:schemeClr>
              </a:solidFill>
            </a:rPr>
            <a:t>Vision/Mission Statement Planning </a:t>
          </a:r>
        </a:p>
      </dsp:txBody>
      <dsp:txXfrm>
        <a:off x="28038" y="28038"/>
        <a:ext cx="5025049" cy="901218"/>
      </dsp:txXfrm>
    </dsp:sp>
    <dsp:sp modelId="{D504FB28-4601-479D-9D5E-83DAEECC7833}">
      <dsp:nvSpPr>
        <dsp:cNvPr id="0" name=""/>
        <dsp:cNvSpPr/>
      </dsp:nvSpPr>
      <dsp:spPr>
        <a:xfrm>
          <a:off x="514135" y="1131347"/>
          <a:ext cx="6138936"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bg1">
                  <a:lumMod val="50000"/>
                </a:schemeClr>
              </a:solidFill>
            </a:rPr>
            <a:t>Environmental Analysis (e.g. PESTLE, competitor analysis)</a:t>
          </a:r>
        </a:p>
      </dsp:txBody>
      <dsp:txXfrm>
        <a:off x="542173" y="1159385"/>
        <a:ext cx="4946482" cy="901218"/>
      </dsp:txXfrm>
    </dsp:sp>
    <dsp:sp modelId="{3491ED5C-A148-48B0-977E-2487291D313D}">
      <dsp:nvSpPr>
        <dsp:cNvPr id="0" name=""/>
        <dsp:cNvSpPr/>
      </dsp:nvSpPr>
      <dsp:spPr>
        <a:xfrm>
          <a:off x="1020598" y="2262695"/>
          <a:ext cx="6138936"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bg1">
                  <a:lumMod val="50000"/>
                </a:schemeClr>
              </a:solidFill>
            </a:rPr>
            <a:t>SWOT &amp; TOWS </a:t>
          </a:r>
        </a:p>
      </dsp:txBody>
      <dsp:txXfrm>
        <a:off x="1048636" y="2290733"/>
        <a:ext cx="4954156" cy="901218"/>
      </dsp:txXfrm>
    </dsp:sp>
    <dsp:sp modelId="{A4A92BC4-0276-41C8-9F7A-A3529AF63AD3}">
      <dsp:nvSpPr>
        <dsp:cNvPr id="0" name=""/>
        <dsp:cNvSpPr/>
      </dsp:nvSpPr>
      <dsp:spPr>
        <a:xfrm>
          <a:off x="1534733" y="3394043"/>
          <a:ext cx="6138936"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Action Planning &amp; SMART Goals</a:t>
          </a:r>
        </a:p>
      </dsp:txBody>
      <dsp:txXfrm>
        <a:off x="1562771" y="3422081"/>
        <a:ext cx="4946482" cy="901218"/>
      </dsp:txXfrm>
    </dsp:sp>
    <dsp:sp modelId="{52E3E23B-0A40-46B1-87B4-590B400A9135}">
      <dsp:nvSpPr>
        <dsp:cNvPr id="0" name=""/>
        <dsp:cNvSpPr/>
      </dsp:nvSpPr>
      <dsp:spPr>
        <a:xfrm>
          <a:off x="5516694" y="733200"/>
          <a:ext cx="622241" cy="622241"/>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656698" y="733200"/>
        <a:ext cx="342233" cy="468236"/>
      </dsp:txXfrm>
    </dsp:sp>
    <dsp:sp modelId="{50962F97-F708-4C78-AEA1-E866F529B95D}">
      <dsp:nvSpPr>
        <dsp:cNvPr id="0" name=""/>
        <dsp:cNvSpPr/>
      </dsp:nvSpPr>
      <dsp:spPr>
        <a:xfrm>
          <a:off x="6030830" y="1864548"/>
          <a:ext cx="622241" cy="622241"/>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170834" y="1864548"/>
        <a:ext cx="342233" cy="468236"/>
      </dsp:txXfrm>
    </dsp:sp>
    <dsp:sp modelId="{1447911F-60BF-430F-B6DB-4E3DC36A6956}">
      <dsp:nvSpPr>
        <dsp:cNvPr id="0" name=""/>
        <dsp:cNvSpPr/>
      </dsp:nvSpPr>
      <dsp:spPr>
        <a:xfrm>
          <a:off x="6537292" y="2995896"/>
          <a:ext cx="622241" cy="622241"/>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677296" y="2995896"/>
        <a:ext cx="342233" cy="4682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8237B-465B-4631-A4A9-76C04BF97A4B}">
      <dsp:nvSpPr>
        <dsp:cNvPr id="0" name=""/>
        <dsp:cNvSpPr/>
      </dsp:nvSpPr>
      <dsp:spPr>
        <a:xfrm>
          <a:off x="1009209" y="425527"/>
          <a:ext cx="1625062" cy="1625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E61CE9-808C-42DB-8AB9-0999B226BE55}">
      <dsp:nvSpPr>
        <dsp:cNvPr id="0" name=""/>
        <dsp:cNvSpPr/>
      </dsp:nvSpPr>
      <dsp:spPr>
        <a:xfrm>
          <a:off x="16115" y="2575810"/>
          <a:ext cx="3611250"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dirty="0"/>
            <a:t>Internal (employees, management) and external (customers, regulators, community)</a:t>
          </a:r>
        </a:p>
      </dsp:txBody>
      <dsp:txXfrm>
        <a:off x="16115" y="2575810"/>
        <a:ext cx="3611250" cy="1350000"/>
      </dsp:txXfrm>
    </dsp:sp>
    <dsp:sp modelId="{96A5CFDF-F1B2-468F-A157-4D3BB7DE2149}">
      <dsp:nvSpPr>
        <dsp:cNvPr id="0" name=""/>
        <dsp:cNvSpPr/>
      </dsp:nvSpPr>
      <dsp:spPr>
        <a:xfrm>
          <a:off x="5252428" y="425527"/>
          <a:ext cx="1625062" cy="1625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1D386A-314C-45CD-9C98-B4563CC56F84}">
      <dsp:nvSpPr>
        <dsp:cNvPr id="0" name=""/>
        <dsp:cNvSpPr/>
      </dsp:nvSpPr>
      <dsp:spPr>
        <a:xfrm>
          <a:off x="4259334" y="2575810"/>
          <a:ext cx="3611250"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Key to successful implementation of strategy</a:t>
          </a:r>
        </a:p>
      </dsp:txBody>
      <dsp:txXfrm>
        <a:off x="4259334" y="2575810"/>
        <a:ext cx="3611250" cy="135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5/7/2025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rgbClr val="374151"/>
                </a:solidFill>
                <a:effectLst/>
                <a:latin typeface="Söhne"/>
                <a:ea typeface="+mn-ea"/>
                <a:cs typeface="+mn-cs"/>
              </a:rPr>
              <a:t>What is Strategic Planning in Organizational Consultancy?</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374151"/>
                </a:solidFill>
                <a:effectLst/>
                <a:latin typeface="Söhne"/>
                <a:ea typeface="+mn-ea"/>
                <a:cs typeface="+mn-cs"/>
              </a:rPr>
              <a:t>Strategic planning</a:t>
            </a:r>
            <a:r>
              <a:rPr lang="en-GB" sz="1200" kern="1200" dirty="0">
                <a:solidFill>
                  <a:srgbClr val="374151"/>
                </a:solidFill>
                <a:effectLst/>
                <a:latin typeface="Söhne"/>
                <a:ea typeface="+mn-ea"/>
                <a:cs typeface="+mn-cs"/>
              </a:rPr>
              <a:t> in organizational consultancy is a structured and collaborative process where consultants work with an organization to define its direction, make informed decisions, and allocate resources to achieve specific goals. It involves assessing the current state of the organization, understanding its internal and external environment, and formulating a roadmap for the future.</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374151"/>
                </a:solidFill>
                <a:effectLst/>
                <a:latin typeface="Söhne"/>
                <a:ea typeface="+mn-ea"/>
                <a:cs typeface="+mn-cs"/>
              </a:rPr>
              <a:t>Key Components of Strategic Planning in Organizational Consultancy:</a:t>
            </a:r>
            <a:endParaRPr lang="en-GB" sz="1200" dirty="0">
              <a:effectLst/>
              <a:latin typeface="Times New Roman" panose="02020603050405020304" pitchFamily="18" charset="0"/>
              <a:ea typeface="Times New Roman" panose="02020603050405020304" pitchFamily="18" charset="0"/>
            </a:endParaRPr>
          </a:p>
          <a:p>
            <a:pPr marL="342900" lvl="0" indent="-342900">
              <a:tabLst>
                <a:tab pos="457200" algn="l"/>
              </a:tabLst>
            </a:pPr>
            <a:r>
              <a:rPr lang="en-GB" sz="1200" b="1" kern="1200" dirty="0">
                <a:solidFill>
                  <a:srgbClr val="374151"/>
                </a:solidFill>
                <a:effectLst/>
                <a:latin typeface="Söhne"/>
                <a:ea typeface="+mn-ea"/>
                <a:cs typeface="+mn-cs"/>
              </a:rPr>
              <a:t>Client Engagement:</a:t>
            </a:r>
            <a:endParaRPr lang="en-GB" sz="1200" dirty="0">
              <a:effectLst/>
              <a:latin typeface="Times New Roman" panose="02020603050405020304" pitchFamily="18" charset="0"/>
              <a:ea typeface="Times New Roman" panose="02020603050405020304" pitchFamily="18" charset="0"/>
            </a:endParaRPr>
          </a:p>
          <a:p>
            <a:pPr marL="742950" lvl="1" indent="-285750">
              <a:buSzPts val="1000"/>
              <a:buFont typeface="Symbol" panose="05050102010706020507" pitchFamily="18" charset="2"/>
              <a:buChar char=""/>
              <a:tabLst>
                <a:tab pos="914400" algn="l"/>
              </a:tabLst>
            </a:pPr>
            <a:r>
              <a:rPr lang="en-GB" sz="1200" kern="1200" dirty="0">
                <a:solidFill>
                  <a:srgbClr val="374151"/>
                </a:solidFill>
                <a:effectLst/>
                <a:latin typeface="Söhne"/>
                <a:ea typeface="+mn-ea"/>
                <a:cs typeface="+mn-cs"/>
              </a:rPr>
              <a:t>Consultants engage with organizational leaders and stakeholders to understand their vision, values, and long-term objectives.</a:t>
            </a:r>
            <a:endParaRPr lang="en-GB" sz="1200" dirty="0">
              <a:effectLst/>
              <a:latin typeface="Times New Roman" panose="02020603050405020304" pitchFamily="18" charset="0"/>
              <a:ea typeface="Times New Roman" panose="02020603050405020304" pitchFamily="18" charset="0"/>
            </a:endParaRPr>
          </a:p>
          <a:p>
            <a:pPr marL="742950" lvl="1" indent="-285750">
              <a:buSzPts val="1000"/>
              <a:buFont typeface="Symbol" panose="05050102010706020507" pitchFamily="18" charset="2"/>
              <a:buChar char=""/>
              <a:tabLst>
                <a:tab pos="914400" algn="l"/>
              </a:tabLst>
            </a:pPr>
            <a:r>
              <a:rPr lang="en-GB" sz="1200" kern="1200" dirty="0">
                <a:solidFill>
                  <a:srgbClr val="374151"/>
                </a:solidFill>
                <a:effectLst/>
                <a:latin typeface="Söhne"/>
                <a:ea typeface="+mn-ea"/>
                <a:cs typeface="+mn-cs"/>
              </a:rPr>
              <a:t>Building a strong rapport with the client is crucial for effective collaboration.</a:t>
            </a:r>
            <a:endParaRPr lang="en-GB" sz="1200" dirty="0">
              <a:effectLst/>
              <a:latin typeface="Times New Roman" panose="02020603050405020304" pitchFamily="18" charset="0"/>
              <a:ea typeface="Times New Roman" panose="02020603050405020304" pitchFamily="18" charset="0"/>
            </a:endParaRPr>
          </a:p>
          <a:p>
            <a:pPr marL="342900" lvl="0" indent="-342900">
              <a:tabLst>
                <a:tab pos="457200" algn="l"/>
              </a:tabLst>
            </a:pPr>
            <a:r>
              <a:rPr lang="en-GB" sz="1200" b="1" kern="1200" dirty="0">
                <a:solidFill>
                  <a:srgbClr val="374151"/>
                </a:solidFill>
                <a:effectLst/>
                <a:latin typeface="Söhne"/>
                <a:ea typeface="+mn-ea"/>
                <a:cs typeface="+mn-cs"/>
              </a:rPr>
              <a:t>Environmental Analysis:</a:t>
            </a:r>
            <a:endParaRPr lang="en-GB" sz="1200" dirty="0">
              <a:effectLst/>
              <a:latin typeface="Times New Roman" panose="02020603050405020304" pitchFamily="18" charset="0"/>
              <a:ea typeface="Times New Roman" panose="02020603050405020304" pitchFamily="18" charset="0"/>
            </a:endParaRPr>
          </a:p>
          <a:p>
            <a:pPr marL="742950" lvl="1" indent="-285750">
              <a:buSzPts val="1000"/>
              <a:buFont typeface="Symbol" panose="05050102010706020507" pitchFamily="18" charset="2"/>
              <a:buChar char=""/>
              <a:tabLst>
                <a:tab pos="914400" algn="l"/>
              </a:tabLst>
            </a:pPr>
            <a:r>
              <a:rPr lang="en-GB" sz="1200" kern="1200" dirty="0">
                <a:solidFill>
                  <a:srgbClr val="374151"/>
                </a:solidFill>
                <a:effectLst/>
                <a:latin typeface="Söhne"/>
                <a:ea typeface="+mn-ea"/>
                <a:cs typeface="+mn-cs"/>
              </a:rPr>
              <a:t>Conducting a thorough analysis of the internal and external environment, including strengths, weaknesses, opportunities, and threats (SWOT analysis).</a:t>
            </a:r>
            <a:endParaRPr lang="en-GB" sz="1200" dirty="0">
              <a:effectLst/>
              <a:latin typeface="Times New Roman" panose="02020603050405020304" pitchFamily="18" charset="0"/>
              <a:ea typeface="Times New Roman" panose="02020603050405020304" pitchFamily="18" charset="0"/>
            </a:endParaRPr>
          </a:p>
          <a:p>
            <a:pPr marL="742950" lvl="1" indent="-285750">
              <a:buSzPts val="1000"/>
              <a:buFont typeface="Symbol" panose="05050102010706020507" pitchFamily="18" charset="2"/>
              <a:buChar char=""/>
              <a:tabLst>
                <a:tab pos="914400" algn="l"/>
              </a:tabLst>
            </a:pPr>
            <a:r>
              <a:rPr lang="en-GB" sz="1200" kern="1200" dirty="0">
                <a:solidFill>
                  <a:srgbClr val="374151"/>
                </a:solidFill>
                <a:effectLst/>
                <a:latin typeface="Söhne"/>
                <a:ea typeface="+mn-ea"/>
                <a:cs typeface="+mn-cs"/>
              </a:rPr>
              <a:t>Identifying market trends, competition, regulatory factors, and other external influences.</a:t>
            </a:r>
            <a:endParaRPr lang="en-GB" sz="1200" dirty="0">
              <a:effectLst/>
              <a:latin typeface="Times New Roman" panose="02020603050405020304" pitchFamily="18" charset="0"/>
              <a:ea typeface="Times New Roman" panose="02020603050405020304" pitchFamily="18" charset="0"/>
            </a:endParaRPr>
          </a:p>
          <a:p>
            <a:pPr marL="342900" lvl="0" indent="-342900">
              <a:tabLst>
                <a:tab pos="457200" algn="l"/>
              </a:tabLst>
            </a:pPr>
            <a:r>
              <a:rPr lang="en-GB" sz="1200" b="1" kern="1200" dirty="0">
                <a:solidFill>
                  <a:srgbClr val="374151"/>
                </a:solidFill>
                <a:effectLst/>
                <a:latin typeface="Söhne"/>
                <a:ea typeface="+mn-ea"/>
                <a:cs typeface="+mn-cs"/>
              </a:rPr>
              <a:t>Goal Setting:</a:t>
            </a:r>
            <a:endParaRPr lang="en-GB" sz="1200" dirty="0">
              <a:effectLst/>
              <a:latin typeface="Times New Roman" panose="02020603050405020304" pitchFamily="18" charset="0"/>
              <a:ea typeface="Times New Roman" panose="02020603050405020304" pitchFamily="18" charset="0"/>
            </a:endParaRPr>
          </a:p>
          <a:p>
            <a:pPr marL="742950" lvl="1" indent="-285750">
              <a:buSzPts val="1000"/>
              <a:buFont typeface="Symbol" panose="05050102010706020507" pitchFamily="18" charset="2"/>
              <a:buChar char=""/>
              <a:tabLst>
                <a:tab pos="914400" algn="l"/>
              </a:tabLst>
            </a:pPr>
            <a:r>
              <a:rPr lang="en-GB" sz="1200" kern="1200" dirty="0">
                <a:solidFill>
                  <a:srgbClr val="374151"/>
                </a:solidFill>
                <a:effectLst/>
                <a:latin typeface="Söhne"/>
                <a:ea typeface="+mn-ea"/>
                <a:cs typeface="+mn-cs"/>
              </a:rPr>
              <a:t>Collaboratively defining clear and achievable goals based on the organization's mission and vision.</a:t>
            </a:r>
            <a:endParaRPr lang="en-GB" sz="1200" dirty="0">
              <a:effectLst/>
              <a:latin typeface="Times New Roman" panose="02020603050405020304" pitchFamily="18" charset="0"/>
              <a:ea typeface="Times New Roman" panose="02020603050405020304" pitchFamily="18" charset="0"/>
            </a:endParaRPr>
          </a:p>
          <a:p>
            <a:pPr marL="742950" lvl="1" indent="-285750">
              <a:buSzPts val="1000"/>
              <a:buFont typeface="Symbol" panose="05050102010706020507" pitchFamily="18" charset="2"/>
              <a:buChar char=""/>
              <a:tabLst>
                <a:tab pos="914400" algn="l"/>
              </a:tabLst>
            </a:pPr>
            <a:r>
              <a:rPr lang="en-GB" sz="1200" kern="1200" dirty="0">
                <a:solidFill>
                  <a:srgbClr val="374151"/>
                </a:solidFill>
                <a:effectLst/>
                <a:latin typeface="Söhne"/>
                <a:ea typeface="+mn-ea"/>
                <a:cs typeface="+mn-cs"/>
              </a:rPr>
              <a:t>Ensuring alignment between client expectations and the strategic planning process.</a:t>
            </a:r>
            <a:endParaRPr lang="en-GB" sz="1200" dirty="0">
              <a:effectLst/>
              <a:latin typeface="Times New Roman" panose="02020603050405020304" pitchFamily="18" charset="0"/>
              <a:ea typeface="Times New Roman" panose="02020603050405020304" pitchFamily="18" charset="0"/>
            </a:endParaRPr>
          </a:p>
          <a:p>
            <a:pPr marL="342900" lvl="0" indent="-342900">
              <a:tabLst>
                <a:tab pos="457200" algn="l"/>
              </a:tabLst>
            </a:pPr>
            <a:r>
              <a:rPr lang="en-GB" sz="1200" b="1" kern="1200" dirty="0">
                <a:solidFill>
                  <a:srgbClr val="374151"/>
                </a:solidFill>
                <a:effectLst/>
                <a:latin typeface="Söhne"/>
                <a:ea typeface="+mn-ea"/>
                <a:cs typeface="+mn-cs"/>
              </a:rPr>
              <a:t>Data Collection and Assessment:</a:t>
            </a:r>
            <a:endParaRPr lang="en-GB" sz="1200" dirty="0">
              <a:effectLst/>
              <a:latin typeface="Times New Roman" panose="02020603050405020304" pitchFamily="18" charset="0"/>
              <a:ea typeface="Times New Roman" panose="02020603050405020304" pitchFamily="18" charset="0"/>
            </a:endParaRPr>
          </a:p>
          <a:p>
            <a:pPr marL="742950" lvl="1" indent="-285750">
              <a:buSzPts val="1000"/>
              <a:buFont typeface="Symbol" panose="05050102010706020507" pitchFamily="18" charset="2"/>
              <a:buChar char=""/>
              <a:tabLst>
                <a:tab pos="914400" algn="l"/>
              </a:tabLst>
            </a:pPr>
            <a:r>
              <a:rPr lang="en-GB" sz="1200" kern="1200" dirty="0">
                <a:solidFill>
                  <a:srgbClr val="374151"/>
                </a:solidFill>
                <a:effectLst/>
                <a:latin typeface="Söhne"/>
                <a:ea typeface="+mn-ea"/>
                <a:cs typeface="+mn-cs"/>
              </a:rPr>
              <a:t>Gathering relevant data through surveys, interviews, and performance metrics.</a:t>
            </a:r>
            <a:endParaRPr lang="en-GB" sz="1200" dirty="0">
              <a:effectLst/>
              <a:latin typeface="Times New Roman" panose="02020603050405020304" pitchFamily="18" charset="0"/>
              <a:ea typeface="Times New Roman" panose="02020603050405020304" pitchFamily="18" charset="0"/>
            </a:endParaRPr>
          </a:p>
          <a:p>
            <a:pPr marL="742950" lvl="1" indent="-285750">
              <a:buSzPts val="1000"/>
              <a:buFont typeface="Symbol" panose="05050102010706020507" pitchFamily="18" charset="2"/>
              <a:buChar char=""/>
              <a:tabLst>
                <a:tab pos="914400" algn="l"/>
              </a:tabLst>
            </a:pPr>
            <a:r>
              <a:rPr lang="en-GB" sz="1200" kern="1200" dirty="0" err="1">
                <a:solidFill>
                  <a:srgbClr val="374151"/>
                </a:solidFill>
                <a:effectLst/>
                <a:latin typeface="Söhne"/>
                <a:ea typeface="+mn-ea"/>
                <a:cs typeface="+mn-cs"/>
              </a:rPr>
              <a:t>Analyzing</a:t>
            </a:r>
            <a:r>
              <a:rPr lang="en-GB" sz="1200" kern="1200" dirty="0">
                <a:solidFill>
                  <a:srgbClr val="374151"/>
                </a:solidFill>
                <a:effectLst/>
                <a:latin typeface="Söhne"/>
                <a:ea typeface="+mn-ea"/>
                <a:cs typeface="+mn-cs"/>
              </a:rPr>
              <a:t> the collected data to gain insights into the organization's current performance and areas for improvement.</a:t>
            </a:r>
            <a:endParaRPr lang="en-GB" sz="1200" dirty="0">
              <a:effectLst/>
              <a:latin typeface="Times New Roman" panose="02020603050405020304" pitchFamily="18" charset="0"/>
              <a:ea typeface="Times New Roman" panose="02020603050405020304" pitchFamily="18" charset="0"/>
            </a:endParaRPr>
          </a:p>
          <a:p>
            <a:pPr marL="342900" lvl="0" indent="-342900">
              <a:tabLst>
                <a:tab pos="457200" algn="l"/>
              </a:tabLst>
            </a:pPr>
            <a:r>
              <a:rPr lang="en-GB" sz="1200" b="1" kern="1200" dirty="0">
                <a:solidFill>
                  <a:srgbClr val="374151"/>
                </a:solidFill>
                <a:effectLst/>
                <a:latin typeface="Söhne"/>
                <a:ea typeface="+mn-ea"/>
                <a:cs typeface="+mn-cs"/>
              </a:rPr>
              <a:t>Stakeholder Involvement:</a:t>
            </a:r>
            <a:endParaRPr lang="en-GB" sz="1200" dirty="0">
              <a:effectLst/>
              <a:latin typeface="Times New Roman" panose="02020603050405020304" pitchFamily="18" charset="0"/>
              <a:ea typeface="Times New Roman" panose="02020603050405020304" pitchFamily="18" charset="0"/>
            </a:endParaRPr>
          </a:p>
          <a:p>
            <a:pPr marL="742950" lvl="1" indent="-285750">
              <a:buSzPts val="1000"/>
              <a:buFont typeface="Symbol" panose="05050102010706020507" pitchFamily="18" charset="2"/>
              <a:buChar char=""/>
              <a:tabLst>
                <a:tab pos="914400" algn="l"/>
              </a:tabLst>
            </a:pPr>
            <a:r>
              <a:rPr lang="en-GB" sz="1200" kern="1200" dirty="0">
                <a:solidFill>
                  <a:srgbClr val="374151"/>
                </a:solidFill>
                <a:effectLst/>
                <a:latin typeface="Söhne"/>
                <a:ea typeface="+mn-ea"/>
                <a:cs typeface="+mn-cs"/>
              </a:rPr>
              <a:t>Involving key stakeholders throughout the strategic planning process to gather diverse perspectives.</a:t>
            </a:r>
            <a:endParaRPr lang="en-GB" sz="1200" dirty="0">
              <a:effectLst/>
              <a:latin typeface="Times New Roman" panose="02020603050405020304" pitchFamily="18" charset="0"/>
              <a:ea typeface="Times New Roman" panose="02020603050405020304" pitchFamily="18" charset="0"/>
            </a:endParaRPr>
          </a:p>
          <a:p>
            <a:pPr marL="742950" lvl="1" indent="-285750">
              <a:buSzPts val="1000"/>
              <a:buFont typeface="Symbol" panose="05050102010706020507" pitchFamily="18" charset="2"/>
              <a:buChar char=""/>
              <a:tabLst>
                <a:tab pos="914400" algn="l"/>
              </a:tabLst>
            </a:pPr>
            <a:r>
              <a:rPr lang="en-GB" sz="1200" kern="1200" dirty="0">
                <a:solidFill>
                  <a:srgbClr val="374151"/>
                </a:solidFill>
                <a:effectLst/>
                <a:latin typeface="Söhne"/>
                <a:ea typeface="+mn-ea"/>
                <a:cs typeface="+mn-cs"/>
              </a:rPr>
              <a:t>Ensuring that the strategic plan reflects the needs and concerns of various stakeholders.</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B7103C-602D-4C48-A475-663125737BE0}" type="slidenum">
              <a:rPr lang="en-GB" smtClean="0"/>
              <a:t>8</a:t>
            </a:fld>
            <a:endParaRPr lang="en-GB"/>
          </a:p>
        </p:txBody>
      </p:sp>
    </p:spTree>
    <p:extLst>
      <p:ext uri="{BB962C8B-B14F-4D97-AF65-F5344CB8AC3E}">
        <p14:creationId xmlns:p14="http://schemas.microsoft.com/office/powerpoint/2010/main" val="565957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Effective planning offers numerous benefits to organizations across various dimensions. Here are three key benefits:</a:t>
            </a:r>
          </a:p>
          <a:p>
            <a:pPr algn="l"/>
            <a:r>
              <a:rPr lang="en-GB" b="1" i="0" dirty="0">
                <a:effectLst/>
                <a:latin typeface="Söhne"/>
              </a:rPr>
              <a:t>1. Increased Efficiency:</a:t>
            </a:r>
          </a:p>
          <a:p>
            <a:pPr algn="l">
              <a:buFont typeface="Arial" panose="020B0604020202020204" pitchFamily="34" charset="0"/>
              <a:buChar char="•"/>
            </a:pPr>
            <a:r>
              <a:rPr lang="en-GB" b="1" i="0" dirty="0">
                <a:solidFill>
                  <a:srgbClr val="374151"/>
                </a:solidFill>
                <a:effectLst/>
                <a:latin typeface="Söhne"/>
              </a:rPr>
              <a:t>Optimized Workflow:</a:t>
            </a:r>
            <a:r>
              <a:rPr lang="en-GB" b="0" i="0" dirty="0">
                <a:solidFill>
                  <a:srgbClr val="374151"/>
                </a:solidFill>
                <a:effectLst/>
                <a:latin typeface="Söhne"/>
              </a:rPr>
              <a:t> Planning helps organizations streamline their processes, identifying bottlenecks and inefficiencies in workflows.</a:t>
            </a:r>
          </a:p>
          <a:p>
            <a:pPr algn="l">
              <a:buFont typeface="Arial" panose="020B0604020202020204" pitchFamily="34" charset="0"/>
              <a:buChar char="•"/>
            </a:pPr>
            <a:r>
              <a:rPr lang="en-GB" b="1" i="0" dirty="0">
                <a:solidFill>
                  <a:srgbClr val="374151"/>
                </a:solidFill>
                <a:effectLst/>
                <a:latin typeface="Söhne"/>
              </a:rPr>
              <a:t>Resource Allocation:</a:t>
            </a:r>
            <a:r>
              <a:rPr lang="en-GB" b="0" i="0" dirty="0">
                <a:solidFill>
                  <a:srgbClr val="374151"/>
                </a:solidFill>
                <a:effectLst/>
                <a:latin typeface="Söhne"/>
              </a:rPr>
              <a:t> Efficient planning ensures that resources such as time, manpower, and materials are allocated strategically, avoiding wastage.</a:t>
            </a:r>
          </a:p>
          <a:p>
            <a:pPr algn="l">
              <a:buFont typeface="Arial" panose="020B0604020202020204" pitchFamily="34" charset="0"/>
              <a:buChar char="•"/>
            </a:pPr>
            <a:r>
              <a:rPr lang="en-GB" b="1" i="0" dirty="0">
                <a:solidFill>
                  <a:srgbClr val="374151"/>
                </a:solidFill>
                <a:effectLst/>
                <a:latin typeface="Söhne"/>
              </a:rPr>
              <a:t>Task Prioritization:</a:t>
            </a:r>
            <a:r>
              <a:rPr lang="en-GB" b="0" i="0" dirty="0">
                <a:solidFill>
                  <a:srgbClr val="374151"/>
                </a:solidFill>
                <a:effectLst/>
                <a:latin typeface="Söhne"/>
              </a:rPr>
              <a:t> Clear plans enable teams to prioritize tasks effectively, focusing on high-priority activities that contribute to organizational goals.</a:t>
            </a:r>
          </a:p>
          <a:p>
            <a:pPr algn="l"/>
            <a:r>
              <a:rPr lang="en-GB" b="1" i="0" dirty="0">
                <a:effectLst/>
                <a:latin typeface="Söhne"/>
              </a:rPr>
              <a:t>2. Resource Optimization:</a:t>
            </a:r>
          </a:p>
          <a:p>
            <a:pPr algn="l">
              <a:buFont typeface="Arial" panose="020B0604020202020204" pitchFamily="34" charset="0"/>
              <a:buChar char="•"/>
            </a:pPr>
            <a:r>
              <a:rPr lang="en-GB" b="1" i="0" dirty="0">
                <a:solidFill>
                  <a:srgbClr val="374151"/>
                </a:solidFill>
                <a:effectLst/>
                <a:latin typeface="Söhne"/>
              </a:rPr>
              <a:t>Cost Savings:</a:t>
            </a:r>
            <a:r>
              <a:rPr lang="en-GB" b="0" i="0" dirty="0">
                <a:solidFill>
                  <a:srgbClr val="374151"/>
                </a:solidFill>
                <a:effectLst/>
                <a:latin typeface="Söhne"/>
              </a:rPr>
              <a:t> Effective planning allows organizations to identify cost-effective strategies, reducing unnecessary expenses.</a:t>
            </a:r>
          </a:p>
          <a:p>
            <a:pPr algn="l">
              <a:buFont typeface="Arial" panose="020B0604020202020204" pitchFamily="34" charset="0"/>
              <a:buChar char="•"/>
            </a:pPr>
            <a:r>
              <a:rPr lang="en-GB" b="1" i="0" dirty="0">
                <a:solidFill>
                  <a:srgbClr val="374151"/>
                </a:solidFill>
                <a:effectLst/>
                <a:latin typeface="Söhne"/>
              </a:rPr>
              <a:t>Maximized Productivity:</a:t>
            </a:r>
            <a:r>
              <a:rPr lang="en-GB" b="0" i="0" dirty="0">
                <a:solidFill>
                  <a:srgbClr val="374151"/>
                </a:solidFill>
                <a:effectLst/>
                <a:latin typeface="Söhne"/>
              </a:rPr>
              <a:t> Through proper resource allocation and utilization, organizations can achieve higher levels of productivity.</a:t>
            </a:r>
          </a:p>
          <a:p>
            <a:pPr algn="l">
              <a:buFont typeface="Arial" panose="020B0604020202020204" pitchFamily="34" charset="0"/>
              <a:buChar char="•"/>
            </a:pPr>
            <a:r>
              <a:rPr lang="en-GB" b="1" i="0" dirty="0">
                <a:solidFill>
                  <a:srgbClr val="374151"/>
                </a:solidFill>
                <a:effectLst/>
                <a:latin typeface="Söhne"/>
              </a:rPr>
              <a:t>Strategic Investments:</a:t>
            </a:r>
            <a:r>
              <a:rPr lang="en-GB" b="0" i="0" dirty="0">
                <a:solidFill>
                  <a:srgbClr val="374151"/>
                </a:solidFill>
                <a:effectLst/>
                <a:latin typeface="Söhne"/>
              </a:rPr>
              <a:t> Planning helps organizations allocate resources to areas that promise the highest returns, fostering growth.</a:t>
            </a:r>
          </a:p>
          <a:p>
            <a:pPr algn="l"/>
            <a:r>
              <a:rPr lang="en-GB" b="1" i="0" dirty="0">
                <a:effectLst/>
                <a:latin typeface="Söhne"/>
              </a:rPr>
              <a:t>3. Better Decision Making:</a:t>
            </a:r>
          </a:p>
          <a:p>
            <a:pPr algn="l">
              <a:buFont typeface="Arial" panose="020B0604020202020204" pitchFamily="34" charset="0"/>
              <a:buChar char="•"/>
            </a:pPr>
            <a:r>
              <a:rPr lang="en-GB" b="1" i="0" dirty="0">
                <a:solidFill>
                  <a:srgbClr val="374151"/>
                </a:solidFill>
                <a:effectLst/>
                <a:latin typeface="Söhne"/>
              </a:rPr>
              <a:t>Informed Choices:</a:t>
            </a:r>
            <a:r>
              <a:rPr lang="en-GB" b="0" i="0" dirty="0">
                <a:solidFill>
                  <a:srgbClr val="374151"/>
                </a:solidFill>
                <a:effectLst/>
                <a:latin typeface="Söhne"/>
              </a:rPr>
              <a:t> Planning involves gathering and </a:t>
            </a:r>
            <a:r>
              <a:rPr lang="en-GB" b="0" i="0" dirty="0" err="1">
                <a:solidFill>
                  <a:srgbClr val="374151"/>
                </a:solidFill>
                <a:effectLst/>
                <a:latin typeface="Söhne"/>
              </a:rPr>
              <a:t>analyzing</a:t>
            </a:r>
            <a:r>
              <a:rPr lang="en-GB" b="0" i="0" dirty="0">
                <a:solidFill>
                  <a:srgbClr val="374151"/>
                </a:solidFill>
                <a:effectLst/>
                <a:latin typeface="Söhne"/>
              </a:rPr>
              <a:t> relevant data, providing decision-makers with a comprehensive understanding of the situation.</a:t>
            </a:r>
          </a:p>
          <a:p>
            <a:pPr algn="l">
              <a:buFont typeface="Arial" panose="020B0604020202020204" pitchFamily="34" charset="0"/>
              <a:buChar char="•"/>
            </a:pPr>
            <a:r>
              <a:rPr lang="en-GB" b="1" i="0" dirty="0">
                <a:solidFill>
                  <a:srgbClr val="374151"/>
                </a:solidFill>
                <a:effectLst/>
                <a:latin typeface="Söhne"/>
              </a:rPr>
              <a:t>Risk Mitigation:</a:t>
            </a:r>
            <a:r>
              <a:rPr lang="en-GB" b="0" i="0" dirty="0">
                <a:solidFill>
                  <a:srgbClr val="374151"/>
                </a:solidFill>
                <a:effectLst/>
                <a:latin typeface="Söhne"/>
              </a:rPr>
              <a:t> Through scenario planning, organizations can anticipate potential risks and develop strategies to mitigate them, leading to more informed decisions.</a:t>
            </a:r>
          </a:p>
          <a:p>
            <a:pPr algn="l">
              <a:buFont typeface="Arial" panose="020B0604020202020204" pitchFamily="34" charset="0"/>
              <a:buChar char="•"/>
            </a:pPr>
            <a:r>
              <a:rPr lang="en-GB" b="1" i="0" dirty="0">
                <a:solidFill>
                  <a:srgbClr val="374151"/>
                </a:solidFill>
                <a:effectLst/>
                <a:latin typeface="Söhne"/>
              </a:rPr>
              <a:t>Alignment with Goals:</a:t>
            </a:r>
            <a:r>
              <a:rPr lang="en-GB" b="0" i="0" dirty="0">
                <a:solidFill>
                  <a:srgbClr val="374151"/>
                </a:solidFill>
                <a:effectLst/>
                <a:latin typeface="Söhne"/>
              </a:rPr>
              <a:t> Planning ensures that decisions are aligned with the organization's overall objectives, fostering coherence in strategic direction.</a:t>
            </a:r>
          </a:p>
          <a:p>
            <a:endParaRPr lang="en-GB" dirty="0"/>
          </a:p>
        </p:txBody>
      </p:sp>
      <p:sp>
        <p:nvSpPr>
          <p:cNvPr id="4" name="Slide Number Placeholder 3"/>
          <p:cNvSpPr>
            <a:spLocks noGrp="1"/>
          </p:cNvSpPr>
          <p:nvPr>
            <p:ph type="sldNum" sz="quarter" idx="5"/>
          </p:nvPr>
        </p:nvSpPr>
        <p:spPr/>
        <p:txBody>
          <a:bodyPr/>
          <a:lstStyle/>
          <a:p>
            <a:fld id="{A2B7103C-602D-4C48-A475-663125737BE0}" type="slidenum">
              <a:rPr lang="en-GB" smtClean="0"/>
              <a:t>9</a:t>
            </a:fld>
            <a:endParaRPr lang="en-GB"/>
          </a:p>
        </p:txBody>
      </p:sp>
    </p:spTree>
    <p:extLst>
      <p:ext uri="{BB962C8B-B14F-4D97-AF65-F5344CB8AC3E}">
        <p14:creationId xmlns:p14="http://schemas.microsoft.com/office/powerpoint/2010/main" val="3629422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Strategic planning involves several key components that collectively contribute to the development and execution of an organization's strategy. Here are some essential components:</a:t>
            </a:r>
          </a:p>
          <a:p>
            <a:pPr algn="l"/>
            <a:r>
              <a:rPr lang="en-GB" b="1" i="0" dirty="0">
                <a:effectLst/>
                <a:latin typeface="Söhne"/>
              </a:rPr>
              <a:t>1. Mission and Vision Statements:</a:t>
            </a:r>
          </a:p>
          <a:p>
            <a:pPr algn="l">
              <a:buFont typeface="Arial" panose="020B0604020202020204" pitchFamily="34" charset="0"/>
              <a:buChar char="•"/>
            </a:pPr>
            <a:r>
              <a:rPr lang="en-GB" b="1" i="0" dirty="0">
                <a:solidFill>
                  <a:srgbClr val="374151"/>
                </a:solidFill>
                <a:effectLst/>
                <a:latin typeface="Söhne"/>
              </a:rPr>
              <a:t>Mission Statement:</a:t>
            </a:r>
            <a:r>
              <a:rPr lang="en-GB" b="0" i="0" dirty="0">
                <a:solidFill>
                  <a:srgbClr val="374151"/>
                </a:solidFill>
                <a:effectLst/>
                <a:latin typeface="Söhne"/>
              </a:rPr>
              <a:t> Defines the fundamental purpose and identity of the organization. It answers the question, "Why does the organization exist?"</a:t>
            </a:r>
          </a:p>
          <a:p>
            <a:pPr algn="l">
              <a:buFont typeface="Arial" panose="020B0604020202020204" pitchFamily="34" charset="0"/>
              <a:buChar char="•"/>
            </a:pPr>
            <a:r>
              <a:rPr lang="en-GB" b="1" i="0" dirty="0">
                <a:solidFill>
                  <a:srgbClr val="374151"/>
                </a:solidFill>
                <a:effectLst/>
                <a:latin typeface="Söhne"/>
              </a:rPr>
              <a:t>Vision Statement:</a:t>
            </a:r>
            <a:r>
              <a:rPr lang="en-GB" b="0" i="0" dirty="0">
                <a:solidFill>
                  <a:srgbClr val="374151"/>
                </a:solidFill>
                <a:effectLst/>
                <a:latin typeface="Söhne"/>
              </a:rPr>
              <a:t> Describes the desired future state the organization aspires to achieve. It provides a long-term perspective and inspires stakeholders.</a:t>
            </a:r>
          </a:p>
          <a:p>
            <a:pPr algn="l"/>
            <a:r>
              <a:rPr lang="en-GB" b="1" i="0" dirty="0">
                <a:effectLst/>
                <a:latin typeface="Söhne"/>
              </a:rPr>
              <a:t>2. Goal Setting:</a:t>
            </a:r>
          </a:p>
          <a:p>
            <a:pPr algn="l">
              <a:buFont typeface="Arial" panose="020B0604020202020204" pitchFamily="34" charset="0"/>
              <a:buChar char="•"/>
            </a:pPr>
            <a:r>
              <a:rPr lang="en-GB" b="1" i="0" dirty="0">
                <a:solidFill>
                  <a:srgbClr val="374151"/>
                </a:solidFill>
                <a:effectLst/>
                <a:latin typeface="Söhne"/>
              </a:rPr>
              <a:t>Goals:</a:t>
            </a:r>
            <a:r>
              <a:rPr lang="en-GB" b="0" i="0" dirty="0">
                <a:solidFill>
                  <a:srgbClr val="374151"/>
                </a:solidFill>
                <a:effectLst/>
                <a:latin typeface="Söhne"/>
              </a:rPr>
              <a:t> Broad, overarching aims that the organization intends to achieve. These are the high-level outcomes that align with the mission and vision.</a:t>
            </a:r>
          </a:p>
          <a:p>
            <a:pPr algn="l">
              <a:buFont typeface="Arial" panose="020B0604020202020204" pitchFamily="34" charset="0"/>
              <a:buChar char="•"/>
            </a:pPr>
            <a:r>
              <a:rPr lang="en-GB" b="1" i="0" dirty="0">
                <a:solidFill>
                  <a:srgbClr val="374151"/>
                </a:solidFill>
                <a:effectLst/>
                <a:latin typeface="Söhne"/>
              </a:rPr>
              <a:t>Objectives:</a:t>
            </a:r>
            <a:r>
              <a:rPr lang="en-GB" b="0" i="0" dirty="0">
                <a:solidFill>
                  <a:srgbClr val="374151"/>
                </a:solidFill>
                <a:effectLst/>
                <a:latin typeface="Söhne"/>
              </a:rPr>
              <a:t> Specific, measurable, and time-bound steps designed to accomplish the goals. Objectives are the building blocks that contribute to goal achievement.</a:t>
            </a:r>
          </a:p>
          <a:p>
            <a:pPr algn="l"/>
            <a:r>
              <a:rPr lang="en-GB" b="1" i="0" dirty="0">
                <a:effectLst/>
                <a:latin typeface="Söhne"/>
              </a:rPr>
              <a:t>3. Environmental Analysis:</a:t>
            </a:r>
          </a:p>
          <a:p>
            <a:pPr algn="l">
              <a:buFont typeface="Arial" panose="020B0604020202020204" pitchFamily="34" charset="0"/>
              <a:buChar char="•"/>
            </a:pPr>
            <a:r>
              <a:rPr lang="en-GB" b="1" i="0" dirty="0">
                <a:solidFill>
                  <a:srgbClr val="374151"/>
                </a:solidFill>
                <a:effectLst/>
                <a:latin typeface="Söhne"/>
              </a:rPr>
              <a:t>Market Analysis:</a:t>
            </a:r>
            <a:r>
              <a:rPr lang="en-GB" b="0" i="0" dirty="0">
                <a:solidFill>
                  <a:srgbClr val="374151"/>
                </a:solidFill>
                <a:effectLst/>
                <a:latin typeface="Söhne"/>
              </a:rPr>
              <a:t> Examines the external market conditions, including trends, competition, and customer </a:t>
            </a:r>
            <a:r>
              <a:rPr lang="en-GB" b="0" i="0" dirty="0" err="1">
                <a:solidFill>
                  <a:srgbClr val="374151"/>
                </a:solidFill>
                <a:effectLst/>
                <a:latin typeface="Söhne"/>
              </a:rPr>
              <a:t>behavior</a:t>
            </a:r>
            <a:r>
              <a:rPr lang="en-GB" b="0" i="0" dirty="0">
                <a:solidFill>
                  <a:srgbClr val="374151"/>
                </a:solidFill>
                <a:effectLst/>
                <a:latin typeface="Söhne"/>
              </a:rPr>
              <a:t>.</a:t>
            </a:r>
          </a:p>
          <a:p>
            <a:pPr algn="l">
              <a:buFont typeface="Arial" panose="020B0604020202020204" pitchFamily="34" charset="0"/>
              <a:buChar char="•"/>
            </a:pPr>
            <a:r>
              <a:rPr lang="en-GB" b="1" i="0" dirty="0">
                <a:solidFill>
                  <a:srgbClr val="374151"/>
                </a:solidFill>
                <a:effectLst/>
                <a:latin typeface="Söhne"/>
              </a:rPr>
              <a:t>Regulatory Analysis:</a:t>
            </a:r>
            <a:r>
              <a:rPr lang="en-GB" b="0" i="0" dirty="0">
                <a:solidFill>
                  <a:srgbClr val="374151"/>
                </a:solidFill>
                <a:effectLst/>
                <a:latin typeface="Söhne"/>
              </a:rPr>
              <a:t> Assesses the impact of laws and regulations on the organization's operations.</a:t>
            </a:r>
          </a:p>
          <a:p>
            <a:pPr algn="l">
              <a:buFont typeface="Arial" panose="020B0604020202020204" pitchFamily="34" charset="0"/>
              <a:buChar char="•"/>
            </a:pPr>
            <a:r>
              <a:rPr lang="en-GB" b="1" i="0" dirty="0">
                <a:solidFill>
                  <a:srgbClr val="374151"/>
                </a:solidFill>
                <a:effectLst/>
                <a:latin typeface="Söhne"/>
              </a:rPr>
              <a:t>Economic Analysis:</a:t>
            </a:r>
            <a:r>
              <a:rPr lang="en-GB" b="0" i="0" dirty="0">
                <a:solidFill>
                  <a:srgbClr val="374151"/>
                </a:solidFill>
                <a:effectLst/>
                <a:latin typeface="Söhne"/>
              </a:rPr>
              <a:t> Considers economic factors such as inflation, interest rates, and overall economic health.</a:t>
            </a:r>
          </a:p>
          <a:p>
            <a:pPr algn="l"/>
            <a:r>
              <a:rPr lang="en-GB" b="1" i="0" dirty="0">
                <a:effectLst/>
                <a:latin typeface="Söhne"/>
              </a:rPr>
              <a:t>4. SWOT Analysis:</a:t>
            </a:r>
          </a:p>
          <a:p>
            <a:pPr algn="l">
              <a:buFont typeface="Arial" panose="020B0604020202020204" pitchFamily="34" charset="0"/>
              <a:buChar char="•"/>
            </a:pPr>
            <a:r>
              <a:rPr lang="en-GB" b="1" i="0" dirty="0">
                <a:solidFill>
                  <a:srgbClr val="374151"/>
                </a:solidFill>
                <a:effectLst/>
                <a:latin typeface="Söhne"/>
              </a:rPr>
              <a:t>Strengths:</a:t>
            </a:r>
            <a:r>
              <a:rPr lang="en-GB" b="0" i="0" dirty="0">
                <a:solidFill>
                  <a:srgbClr val="374151"/>
                </a:solidFill>
                <a:effectLst/>
                <a:latin typeface="Söhne"/>
              </a:rPr>
              <a:t> Internal factors that give the organization an advantage.</a:t>
            </a:r>
          </a:p>
          <a:p>
            <a:pPr algn="l">
              <a:buFont typeface="Arial" panose="020B0604020202020204" pitchFamily="34" charset="0"/>
              <a:buChar char="•"/>
            </a:pPr>
            <a:r>
              <a:rPr lang="en-GB" b="1" i="0" dirty="0">
                <a:solidFill>
                  <a:srgbClr val="374151"/>
                </a:solidFill>
                <a:effectLst/>
                <a:latin typeface="Söhne"/>
              </a:rPr>
              <a:t>Weaknesses:</a:t>
            </a:r>
            <a:r>
              <a:rPr lang="en-GB" b="0" i="0" dirty="0">
                <a:solidFill>
                  <a:srgbClr val="374151"/>
                </a:solidFill>
                <a:effectLst/>
                <a:latin typeface="Söhne"/>
              </a:rPr>
              <a:t> Internal factors that may hinder the organization's performance.</a:t>
            </a:r>
          </a:p>
          <a:p>
            <a:pPr algn="l">
              <a:buFont typeface="Arial" panose="020B0604020202020204" pitchFamily="34" charset="0"/>
              <a:buChar char="•"/>
            </a:pPr>
            <a:r>
              <a:rPr lang="en-GB" b="1" i="0" dirty="0">
                <a:solidFill>
                  <a:srgbClr val="374151"/>
                </a:solidFill>
                <a:effectLst/>
                <a:latin typeface="Söhne"/>
              </a:rPr>
              <a:t>Opportunities:</a:t>
            </a:r>
            <a:r>
              <a:rPr lang="en-GB" b="0" i="0" dirty="0">
                <a:solidFill>
                  <a:srgbClr val="374151"/>
                </a:solidFill>
                <a:effectLst/>
                <a:latin typeface="Söhne"/>
              </a:rPr>
              <a:t> External factors that the organization can capitalize on.</a:t>
            </a:r>
          </a:p>
          <a:p>
            <a:pPr algn="l">
              <a:buFont typeface="Arial" panose="020B0604020202020204" pitchFamily="34" charset="0"/>
              <a:buChar char="•"/>
            </a:pPr>
            <a:r>
              <a:rPr lang="en-GB" b="1" i="0" dirty="0">
                <a:solidFill>
                  <a:srgbClr val="374151"/>
                </a:solidFill>
                <a:effectLst/>
                <a:latin typeface="Söhne"/>
              </a:rPr>
              <a:t>Threats:</a:t>
            </a:r>
            <a:r>
              <a:rPr lang="en-GB" b="0" i="0" dirty="0">
                <a:solidFill>
                  <a:srgbClr val="374151"/>
                </a:solidFill>
                <a:effectLst/>
                <a:latin typeface="Söhne"/>
              </a:rPr>
              <a:t> External factors that pose challenges or risks to the organization.</a:t>
            </a:r>
          </a:p>
          <a:p>
            <a:pPr algn="l"/>
            <a:r>
              <a:rPr lang="en-GB" b="1" i="0" dirty="0">
                <a:effectLst/>
                <a:latin typeface="Söhne"/>
              </a:rPr>
              <a:t>5. Action Planning:</a:t>
            </a:r>
          </a:p>
          <a:p>
            <a:pPr algn="l">
              <a:buFont typeface="Arial" panose="020B0604020202020204" pitchFamily="34" charset="0"/>
              <a:buChar char="•"/>
            </a:pPr>
            <a:r>
              <a:rPr lang="en-GB" b="1" i="0" dirty="0">
                <a:solidFill>
                  <a:srgbClr val="374151"/>
                </a:solidFill>
                <a:effectLst/>
                <a:latin typeface="Söhne"/>
              </a:rPr>
              <a:t>Detailed Strategies:</a:t>
            </a:r>
            <a:r>
              <a:rPr lang="en-GB" b="0" i="0" dirty="0">
                <a:solidFill>
                  <a:srgbClr val="374151"/>
                </a:solidFill>
                <a:effectLst/>
                <a:latin typeface="Söhne"/>
              </a:rPr>
              <a:t> Develops specific strategies based on the analysis of the internal and external environment.</a:t>
            </a:r>
          </a:p>
          <a:p>
            <a:pPr algn="l">
              <a:buFont typeface="Arial" panose="020B0604020202020204" pitchFamily="34" charset="0"/>
              <a:buChar char="•"/>
            </a:pPr>
            <a:r>
              <a:rPr lang="en-GB" b="1" i="0" dirty="0">
                <a:solidFill>
                  <a:srgbClr val="374151"/>
                </a:solidFill>
                <a:effectLst/>
                <a:latin typeface="Söhne"/>
              </a:rPr>
              <a:t>Tactical Plans:</a:t>
            </a:r>
            <a:r>
              <a:rPr lang="en-GB" b="0" i="0" dirty="0">
                <a:solidFill>
                  <a:srgbClr val="374151"/>
                </a:solidFill>
                <a:effectLst/>
                <a:latin typeface="Söhne"/>
              </a:rPr>
              <a:t> Breaks down strategies into actionable steps with clear responsibilities and timelines.</a:t>
            </a:r>
          </a:p>
          <a:p>
            <a:pPr algn="l">
              <a:buFont typeface="Arial" panose="020B0604020202020204" pitchFamily="34" charset="0"/>
              <a:buChar char="•"/>
            </a:pPr>
            <a:r>
              <a:rPr lang="en-GB" b="1" i="0" dirty="0">
                <a:solidFill>
                  <a:srgbClr val="374151"/>
                </a:solidFill>
                <a:effectLst/>
                <a:latin typeface="Söhne"/>
              </a:rPr>
              <a:t>Resource Allocation:</a:t>
            </a:r>
            <a:r>
              <a:rPr lang="en-GB" b="0" i="0" dirty="0">
                <a:solidFill>
                  <a:srgbClr val="374151"/>
                </a:solidFill>
                <a:effectLst/>
                <a:latin typeface="Söhne"/>
              </a:rPr>
              <a:t> Identifies and allocates resources, including human, financial, and technological, to support the action plans</a:t>
            </a:r>
          </a:p>
          <a:p>
            <a:endParaRPr lang="en-GB" dirty="0"/>
          </a:p>
        </p:txBody>
      </p:sp>
      <p:sp>
        <p:nvSpPr>
          <p:cNvPr id="4" name="Slide Number Placeholder 3"/>
          <p:cNvSpPr>
            <a:spLocks noGrp="1"/>
          </p:cNvSpPr>
          <p:nvPr>
            <p:ph type="sldNum" sz="quarter" idx="5"/>
          </p:nvPr>
        </p:nvSpPr>
        <p:spPr/>
        <p:txBody>
          <a:bodyPr/>
          <a:lstStyle/>
          <a:p>
            <a:fld id="{A2B7103C-602D-4C48-A475-663125737BE0}" type="slidenum">
              <a:rPr lang="en-GB" smtClean="0"/>
              <a:t>10</a:t>
            </a:fld>
            <a:endParaRPr lang="en-GB"/>
          </a:p>
        </p:txBody>
      </p:sp>
    </p:spTree>
    <p:extLst>
      <p:ext uri="{BB962C8B-B14F-4D97-AF65-F5344CB8AC3E}">
        <p14:creationId xmlns:p14="http://schemas.microsoft.com/office/powerpoint/2010/main" val="2977275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C82B75-5FB3-9A19-C0DF-EE026B4529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ECAA8C-1647-A866-1973-4622B58FAD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345E52-047C-EC85-5ECB-4AA8F242BDF1}"/>
              </a:ext>
            </a:extLst>
          </p:cNvPr>
          <p:cNvSpPr>
            <a:spLocks noGrp="1"/>
          </p:cNvSpPr>
          <p:nvPr>
            <p:ph type="body" idx="1"/>
          </p:nvPr>
        </p:nvSpPr>
        <p:spPr/>
        <p:txBody>
          <a:bodyPr/>
          <a:lstStyle/>
          <a:p>
            <a:r>
              <a:rPr lang="en-GB" dirty="0"/>
              <a:t>As a Team work together in breakout rooms and complete this activity. You have 30 minutes to complete and present a presentation.</a:t>
            </a:r>
          </a:p>
          <a:p>
            <a:endParaRPr lang="en-GB" dirty="0"/>
          </a:p>
          <a:p>
            <a:r>
              <a:rPr lang="en-GB"/>
              <a:t>Name 2x SWOT and 2 x TOWS points </a:t>
            </a:r>
            <a:endParaRPr lang="en-GB" dirty="0"/>
          </a:p>
          <a:p>
            <a:endParaRPr lang="en-GB" dirty="0"/>
          </a:p>
          <a:p>
            <a:r>
              <a:rPr lang="en-GB" b="1" dirty="0"/>
              <a:t>Post the different hotels in the announcements on teams, or into each group individually</a:t>
            </a:r>
          </a:p>
          <a:p>
            <a:endParaRPr lang="en-GB" b="1" dirty="0"/>
          </a:p>
          <a:p>
            <a:r>
              <a:rPr lang="en-GB" b="1" dirty="0"/>
              <a:t>SWOT and TOWS Possible answers:</a:t>
            </a:r>
          </a:p>
          <a:p>
            <a:endParaRPr lang="en-GB" b="1" dirty="0"/>
          </a:p>
          <a:p>
            <a:r>
              <a:rPr lang="en-GB" b="1" dirty="0"/>
              <a:t>Strengths</a:t>
            </a:r>
          </a:p>
          <a:p>
            <a:pPr>
              <a:buFont typeface="Arial" panose="020B0604020202020204" pitchFamily="34" charset="0"/>
              <a:buChar char="•"/>
            </a:pPr>
            <a:r>
              <a:rPr lang="en-GB" dirty="0"/>
              <a:t>Strong brand recognition</a:t>
            </a:r>
          </a:p>
          <a:p>
            <a:pPr>
              <a:buFont typeface="Arial" panose="020B0604020202020204" pitchFamily="34" charset="0"/>
              <a:buChar char="•"/>
            </a:pPr>
            <a:r>
              <a:rPr lang="en-GB" dirty="0"/>
              <a:t>Excellent location</a:t>
            </a:r>
          </a:p>
          <a:p>
            <a:pPr>
              <a:buFont typeface="Arial" panose="020B0604020202020204" pitchFamily="34" charset="0"/>
              <a:buChar char="•"/>
            </a:pPr>
            <a:r>
              <a:rPr lang="en-GB" dirty="0"/>
              <a:t>High-quality customer service</a:t>
            </a:r>
          </a:p>
          <a:p>
            <a:pPr>
              <a:buFont typeface="Arial" panose="020B0604020202020204" pitchFamily="34" charset="0"/>
              <a:buChar char="•"/>
            </a:pPr>
            <a:r>
              <a:rPr lang="en-GB" dirty="0"/>
              <a:t>Wide range of amenities and services</a:t>
            </a:r>
          </a:p>
          <a:p>
            <a:r>
              <a:rPr lang="en-GB" b="1" dirty="0"/>
              <a:t>Weaknesses</a:t>
            </a:r>
          </a:p>
          <a:p>
            <a:pPr>
              <a:buFont typeface="Arial" panose="020B0604020202020204" pitchFamily="34" charset="0"/>
              <a:buChar char="•"/>
            </a:pPr>
            <a:r>
              <a:rPr lang="en-GB" dirty="0"/>
              <a:t>High employee turnover</a:t>
            </a:r>
          </a:p>
          <a:p>
            <a:pPr>
              <a:buFont typeface="Arial" panose="020B0604020202020204" pitchFamily="34" charset="0"/>
              <a:buChar char="•"/>
            </a:pPr>
            <a:r>
              <a:rPr lang="en-GB" dirty="0"/>
              <a:t>Limited online presence</a:t>
            </a:r>
          </a:p>
          <a:p>
            <a:pPr>
              <a:buFont typeface="Arial" panose="020B0604020202020204" pitchFamily="34" charset="0"/>
              <a:buChar char="•"/>
            </a:pPr>
            <a:r>
              <a:rPr lang="en-GB" dirty="0"/>
              <a:t>Lack of diversity in the customer base</a:t>
            </a:r>
          </a:p>
          <a:p>
            <a:pPr>
              <a:buFont typeface="Arial" panose="020B0604020202020204" pitchFamily="34" charset="0"/>
              <a:buChar char="•"/>
            </a:pPr>
            <a:r>
              <a:rPr lang="en-GB" dirty="0"/>
              <a:t>Inefficient operational processes</a:t>
            </a:r>
          </a:p>
          <a:p>
            <a:r>
              <a:rPr lang="en-GB" b="1" dirty="0"/>
              <a:t>Opportunities</a:t>
            </a:r>
          </a:p>
          <a:p>
            <a:pPr>
              <a:buFont typeface="Arial" panose="020B0604020202020204" pitchFamily="34" charset="0"/>
              <a:buChar char="•"/>
            </a:pPr>
            <a:r>
              <a:rPr lang="en-GB" dirty="0"/>
              <a:t>Growing demand for eco-friendly hotels</a:t>
            </a:r>
          </a:p>
          <a:p>
            <a:pPr>
              <a:buFont typeface="Arial" panose="020B0604020202020204" pitchFamily="34" charset="0"/>
              <a:buChar char="•"/>
            </a:pPr>
            <a:r>
              <a:rPr lang="en-GB" dirty="0"/>
              <a:t>Increasing number of business </a:t>
            </a:r>
            <a:r>
              <a:rPr lang="en-GB" dirty="0" err="1"/>
              <a:t>travelers</a:t>
            </a:r>
            <a:endParaRPr lang="en-GB" dirty="0"/>
          </a:p>
          <a:p>
            <a:pPr>
              <a:buFont typeface="Arial" panose="020B0604020202020204" pitchFamily="34" charset="0"/>
              <a:buChar char="•"/>
            </a:pPr>
            <a:r>
              <a:rPr lang="en-GB" dirty="0"/>
              <a:t>Expansion of the tourism industry</a:t>
            </a:r>
          </a:p>
          <a:p>
            <a:pPr>
              <a:buFont typeface="Arial" panose="020B0604020202020204" pitchFamily="34" charset="0"/>
              <a:buChar char="•"/>
            </a:pPr>
            <a:r>
              <a:rPr lang="en-GB" dirty="0"/>
              <a:t>Technological advancements in hotel operations</a:t>
            </a:r>
          </a:p>
          <a:p>
            <a:r>
              <a:rPr lang="en-GB" b="1" dirty="0"/>
              <a:t>Threats</a:t>
            </a:r>
          </a:p>
          <a:p>
            <a:pPr>
              <a:buFont typeface="Arial" panose="020B0604020202020204" pitchFamily="34" charset="0"/>
              <a:buChar char="•"/>
            </a:pPr>
            <a:r>
              <a:rPr lang="en-GB" dirty="0"/>
              <a:t>Intense competition from other hotels</a:t>
            </a:r>
          </a:p>
          <a:p>
            <a:pPr>
              <a:buFont typeface="Arial" panose="020B0604020202020204" pitchFamily="34" charset="0"/>
              <a:buChar char="•"/>
            </a:pPr>
            <a:r>
              <a:rPr lang="en-GB" dirty="0"/>
              <a:t>Economic downturns</a:t>
            </a:r>
          </a:p>
          <a:p>
            <a:pPr>
              <a:buFont typeface="Arial" panose="020B0604020202020204" pitchFamily="34" charset="0"/>
              <a:buChar char="•"/>
            </a:pPr>
            <a:r>
              <a:rPr lang="en-GB" dirty="0"/>
              <a:t>Changes in customer preferences</a:t>
            </a:r>
          </a:p>
          <a:p>
            <a:pPr>
              <a:buFont typeface="Arial" panose="020B0604020202020204" pitchFamily="34" charset="0"/>
              <a:buChar char="•"/>
            </a:pPr>
            <a:r>
              <a:rPr lang="en-GB" dirty="0"/>
              <a:t>Natural disasters and pandemics</a:t>
            </a:r>
          </a:p>
          <a:p>
            <a:pPr>
              <a:buFont typeface="Arial" panose="020B0604020202020204" pitchFamily="34" charset="0"/>
              <a:buChar char="•"/>
            </a:pPr>
            <a:endParaRPr lang="en-GB" dirty="0"/>
          </a:p>
          <a:p>
            <a:pPr>
              <a:buFont typeface="Arial" panose="020B0604020202020204" pitchFamily="34" charset="0"/>
              <a:buNone/>
            </a:pPr>
            <a:r>
              <a:rPr lang="en-GB" b="1" dirty="0"/>
              <a:t>TOWS</a:t>
            </a:r>
          </a:p>
          <a:p>
            <a:r>
              <a:rPr lang="en-GB" b="1" dirty="0"/>
              <a:t>SO Strategies</a:t>
            </a:r>
          </a:p>
          <a:p>
            <a:pPr>
              <a:buFont typeface="Arial" panose="020B0604020202020204" pitchFamily="34" charset="0"/>
              <a:buChar char="•"/>
            </a:pPr>
            <a:r>
              <a:rPr lang="en-GB" dirty="0"/>
              <a:t>Leverage strong brand recognition and high-quality customer service to attract a diverse customer base</a:t>
            </a:r>
          </a:p>
          <a:p>
            <a:pPr>
              <a:buFont typeface="Arial" panose="020B0604020202020204" pitchFamily="34" charset="0"/>
              <a:buChar char="•"/>
            </a:pPr>
            <a:r>
              <a:rPr lang="en-GB" dirty="0"/>
              <a:t>Use the hotel's excellent location to target business </a:t>
            </a:r>
            <a:r>
              <a:rPr lang="en-GB" dirty="0" err="1"/>
              <a:t>travelers</a:t>
            </a:r>
            <a:endParaRPr lang="en-GB" dirty="0"/>
          </a:p>
          <a:p>
            <a:pPr>
              <a:buFont typeface="Arial" panose="020B0604020202020204" pitchFamily="34" charset="0"/>
              <a:buChar char="•"/>
            </a:pPr>
            <a:r>
              <a:rPr lang="en-GB" dirty="0"/>
              <a:t>Expand online presence to attract a wider audience and increase bookings</a:t>
            </a:r>
          </a:p>
          <a:p>
            <a:r>
              <a:rPr lang="en-GB" b="1" dirty="0"/>
              <a:t>WO Strategies</a:t>
            </a:r>
          </a:p>
          <a:p>
            <a:pPr>
              <a:buFont typeface="Arial" panose="020B0604020202020204" pitchFamily="34" charset="0"/>
              <a:buChar char="•"/>
            </a:pPr>
            <a:r>
              <a:rPr lang="en-GB" dirty="0"/>
              <a:t>Address employee turnover issues by offering competitive compensation packages, training programs, and career development opportunities</a:t>
            </a:r>
          </a:p>
          <a:p>
            <a:pPr>
              <a:buFont typeface="Arial" panose="020B0604020202020204" pitchFamily="34" charset="0"/>
              <a:buChar char="•"/>
            </a:pPr>
            <a:r>
              <a:rPr lang="en-GB" dirty="0"/>
              <a:t>Use technological advancements to improve operational efficiency and enhance customer experiences</a:t>
            </a:r>
          </a:p>
          <a:p>
            <a:pPr>
              <a:buFont typeface="Arial" panose="020B0604020202020204" pitchFamily="34" charset="0"/>
              <a:buChar char="•"/>
            </a:pPr>
            <a:r>
              <a:rPr lang="en-GB" dirty="0"/>
              <a:t>Introduce eco-friendly initiatives to cater to the growing demand for sustainable hotels</a:t>
            </a:r>
          </a:p>
          <a:p>
            <a:r>
              <a:rPr lang="en-GB" b="1" dirty="0"/>
              <a:t>ST Strategies</a:t>
            </a:r>
          </a:p>
          <a:p>
            <a:pPr>
              <a:buFont typeface="Arial" panose="020B0604020202020204" pitchFamily="34" charset="0"/>
              <a:buChar char="•"/>
            </a:pPr>
            <a:r>
              <a:rPr lang="en-GB" dirty="0"/>
              <a:t>Use strong brand recognition and high-quality customer service to differentiate from competitors</a:t>
            </a:r>
          </a:p>
          <a:p>
            <a:pPr>
              <a:buFont typeface="Arial" panose="020B0604020202020204" pitchFamily="34" charset="0"/>
              <a:buChar char="•"/>
            </a:pPr>
            <a:r>
              <a:rPr lang="en-GB" dirty="0"/>
              <a:t>Focus on providing a wide range of amenities and services to maintain a competitive edge</a:t>
            </a:r>
          </a:p>
          <a:p>
            <a:pPr>
              <a:buFont typeface="Arial" panose="020B0604020202020204" pitchFamily="34" charset="0"/>
              <a:buChar char="•"/>
            </a:pPr>
            <a:r>
              <a:rPr lang="en-GB" dirty="0"/>
              <a:t>Develop contingency plans to address economic downturns and natural disasters</a:t>
            </a:r>
          </a:p>
          <a:p>
            <a:r>
              <a:rPr lang="en-GB" b="1" dirty="0"/>
              <a:t>WT Strategies</a:t>
            </a:r>
          </a:p>
          <a:p>
            <a:pPr>
              <a:buFont typeface="Arial" panose="020B0604020202020204" pitchFamily="34" charset="0"/>
              <a:buChar char="•"/>
            </a:pPr>
            <a:r>
              <a:rPr lang="en-GB" dirty="0"/>
              <a:t>Diversify the customer base to reduce the impact of changes in customer preferences</a:t>
            </a:r>
          </a:p>
          <a:p>
            <a:pPr>
              <a:buFont typeface="Arial" panose="020B0604020202020204" pitchFamily="34" charset="0"/>
              <a:buChar char="•"/>
            </a:pPr>
            <a:r>
              <a:rPr lang="en-GB" dirty="0"/>
              <a:t>Implement cost-cutting measures to mitigate the impact of economic downturns</a:t>
            </a:r>
          </a:p>
          <a:p>
            <a:pPr>
              <a:buFont typeface="Arial" panose="020B0604020202020204" pitchFamily="34" charset="0"/>
              <a:buChar char="•"/>
            </a:pPr>
            <a:r>
              <a:rPr lang="en-GB" dirty="0"/>
              <a:t>Develop crisis management plans to address natural disasters and pandemics</a:t>
            </a:r>
          </a:p>
          <a:p>
            <a:endParaRPr lang="en-GB" b="1" dirty="0"/>
          </a:p>
        </p:txBody>
      </p:sp>
      <p:sp>
        <p:nvSpPr>
          <p:cNvPr id="4" name="Slide Number Placeholder 3">
            <a:extLst>
              <a:ext uri="{FF2B5EF4-FFF2-40B4-BE49-F238E27FC236}">
                <a16:creationId xmlns:a16="http://schemas.microsoft.com/office/drawing/2014/main" id="{D79558BA-4EDB-2AE5-39EC-9F2E9876CD7F}"/>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5526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Social Factors:</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Changing Consumer Preferences and Lifestyles:</a:t>
            </a:r>
            <a:r>
              <a:rPr lang="en-GB" b="0" i="0" dirty="0">
                <a:solidFill>
                  <a:srgbClr val="374151"/>
                </a:solidFill>
                <a:effectLst/>
                <a:latin typeface="Söhne"/>
              </a:rPr>
              <a:t> Understanding how societal trends influence the demand for specific amenities or services. For example, there might be a growing preference for wellness and health-focused services.</a:t>
            </a:r>
          </a:p>
          <a:p>
            <a:pPr marL="742950" lvl="1" indent="-285750" algn="l">
              <a:buFont typeface="+mj-lt"/>
              <a:buAutoNum type="arabicPeriod"/>
            </a:pPr>
            <a:r>
              <a:rPr lang="en-GB" b="0" i="1" dirty="0">
                <a:solidFill>
                  <a:srgbClr val="374151"/>
                </a:solidFill>
                <a:effectLst/>
                <a:latin typeface="Söhne"/>
              </a:rPr>
              <a:t>Demographic Trends:</a:t>
            </a:r>
            <a:r>
              <a:rPr lang="en-GB" b="0" i="0" dirty="0">
                <a:solidFill>
                  <a:srgbClr val="374151"/>
                </a:solidFill>
                <a:effectLst/>
                <a:latin typeface="Söhne"/>
              </a:rPr>
              <a:t> </a:t>
            </a:r>
            <a:r>
              <a:rPr lang="en-GB" b="0" i="0" dirty="0" err="1">
                <a:solidFill>
                  <a:srgbClr val="374151"/>
                </a:solidFill>
                <a:effectLst/>
                <a:latin typeface="Söhne"/>
              </a:rPr>
              <a:t>Analyzing</a:t>
            </a:r>
            <a:r>
              <a:rPr lang="en-GB" b="0" i="0" dirty="0">
                <a:solidFill>
                  <a:srgbClr val="374151"/>
                </a:solidFill>
                <a:effectLst/>
                <a:latin typeface="Söhne"/>
              </a:rPr>
              <a:t> age groups, cultural backgrounds, and other demographic factors to tailor services and marketing strategies to the target audience.</a:t>
            </a:r>
          </a:p>
          <a:p>
            <a:pPr marL="742950" lvl="1" indent="-285750" algn="l">
              <a:buFont typeface="+mj-lt"/>
              <a:buAutoNum type="arabicPeriod"/>
            </a:pPr>
            <a:r>
              <a:rPr lang="en-GB" b="0" i="1" dirty="0">
                <a:solidFill>
                  <a:srgbClr val="374151"/>
                </a:solidFill>
                <a:effectLst/>
                <a:latin typeface="Söhne"/>
              </a:rPr>
              <a:t>Cultural Influences:</a:t>
            </a:r>
            <a:r>
              <a:rPr lang="en-GB" b="0" i="0" dirty="0">
                <a:solidFill>
                  <a:srgbClr val="374151"/>
                </a:solidFill>
                <a:effectLst/>
                <a:latin typeface="Söhne"/>
              </a:rPr>
              <a:t> Recognizing the impact of cultural nuances on guest expectations and preferences, such as dietary requirements or specific cultural celebrations.</a:t>
            </a:r>
          </a:p>
          <a:p>
            <a:pPr algn="l">
              <a:buFont typeface="+mj-lt"/>
              <a:buAutoNum type="arabicPeriod"/>
            </a:pPr>
            <a:r>
              <a:rPr lang="en-GB" b="1" i="0" dirty="0">
                <a:solidFill>
                  <a:srgbClr val="374151"/>
                </a:solidFill>
                <a:effectLst/>
                <a:latin typeface="Söhne"/>
              </a:rPr>
              <a:t>Technological Factors:</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Hotel Technology Advancements:</a:t>
            </a:r>
            <a:r>
              <a:rPr lang="en-GB" b="0" i="0" dirty="0">
                <a:solidFill>
                  <a:srgbClr val="374151"/>
                </a:solidFill>
                <a:effectLst/>
                <a:latin typeface="Söhne"/>
              </a:rPr>
              <a:t> Examining how emerging technologies, like artificial intelligence or the Internet of Things, can enhance guest experiences, improve operational efficiency, and streamline processes.</a:t>
            </a:r>
          </a:p>
          <a:p>
            <a:pPr marL="742950" lvl="1" indent="-285750" algn="l">
              <a:buFont typeface="+mj-lt"/>
              <a:buAutoNum type="arabicPeriod"/>
            </a:pPr>
            <a:r>
              <a:rPr lang="en-GB" b="0" i="1" dirty="0">
                <a:solidFill>
                  <a:srgbClr val="374151"/>
                </a:solidFill>
                <a:effectLst/>
                <a:latin typeface="Söhne"/>
              </a:rPr>
              <a:t>Online Platforms and Social Media:</a:t>
            </a:r>
            <a:r>
              <a:rPr lang="en-GB" b="0" i="0" dirty="0">
                <a:solidFill>
                  <a:srgbClr val="374151"/>
                </a:solidFill>
                <a:effectLst/>
                <a:latin typeface="Söhne"/>
              </a:rPr>
              <a:t> Recognizing the role of social media and online platforms in shaping the reputation of hotels and influencing booking decisions.</a:t>
            </a:r>
          </a:p>
          <a:p>
            <a:pPr marL="742950" lvl="1" indent="-285750" algn="l">
              <a:buFont typeface="+mj-lt"/>
              <a:buAutoNum type="arabicPeriod"/>
            </a:pPr>
            <a:r>
              <a:rPr lang="en-GB" b="0" i="1" dirty="0">
                <a:solidFill>
                  <a:srgbClr val="374151"/>
                </a:solidFill>
                <a:effectLst/>
                <a:latin typeface="Söhne"/>
              </a:rPr>
              <a:t>Reservation Systems:</a:t>
            </a:r>
            <a:r>
              <a:rPr lang="en-GB" b="0" i="0" dirty="0">
                <a:solidFill>
                  <a:srgbClr val="374151"/>
                </a:solidFill>
                <a:effectLst/>
                <a:latin typeface="Söhne"/>
              </a:rPr>
              <a:t> Evaluating the impact of technological advancements in reservation systems, such as mobile apps and online booking platforms.</a:t>
            </a:r>
          </a:p>
          <a:p>
            <a:pPr algn="l">
              <a:buFont typeface="+mj-lt"/>
              <a:buAutoNum type="arabicPeriod"/>
            </a:pPr>
            <a:r>
              <a:rPr lang="en-GB" b="1" i="0" dirty="0">
                <a:solidFill>
                  <a:srgbClr val="374151"/>
                </a:solidFill>
                <a:effectLst/>
                <a:latin typeface="Söhne"/>
              </a:rPr>
              <a:t>Economic Factors:</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Economic Conditions:</a:t>
            </a:r>
            <a:r>
              <a:rPr lang="en-GB" b="0" i="0" dirty="0">
                <a:solidFill>
                  <a:srgbClr val="374151"/>
                </a:solidFill>
                <a:effectLst/>
                <a:latin typeface="Söhne"/>
              </a:rPr>
              <a:t> Assessing the impact of economic stability or instability on travel and tourism spending. Economic downturns may lead to a shift in consumer preferences towards budget accommodations.</a:t>
            </a:r>
          </a:p>
          <a:p>
            <a:pPr marL="742950" lvl="1" indent="-285750" algn="l">
              <a:buFont typeface="+mj-lt"/>
              <a:buAutoNum type="arabicPeriod"/>
            </a:pPr>
            <a:r>
              <a:rPr lang="en-GB" b="0" i="1" dirty="0">
                <a:solidFill>
                  <a:srgbClr val="374151"/>
                </a:solidFill>
                <a:effectLst/>
                <a:latin typeface="Söhne"/>
              </a:rPr>
              <a:t>Exchange Rates:</a:t>
            </a:r>
            <a:r>
              <a:rPr lang="en-GB" b="0" i="0" dirty="0">
                <a:solidFill>
                  <a:srgbClr val="374151"/>
                </a:solidFill>
                <a:effectLst/>
                <a:latin typeface="Söhne"/>
              </a:rPr>
              <a:t> Considering the influence of exchange rates on international tourism, as currency fluctuations can affect travel costs and decisions.</a:t>
            </a:r>
          </a:p>
          <a:p>
            <a:pPr marL="742950" lvl="1" indent="-285750" algn="l">
              <a:buFont typeface="+mj-lt"/>
              <a:buAutoNum type="arabicPeriod"/>
            </a:pPr>
            <a:r>
              <a:rPr lang="en-GB" b="0" i="1" dirty="0">
                <a:solidFill>
                  <a:srgbClr val="374151"/>
                </a:solidFill>
                <a:effectLst/>
                <a:latin typeface="Söhne"/>
              </a:rPr>
              <a:t>Income Levels:</a:t>
            </a:r>
            <a:r>
              <a:rPr lang="en-GB" b="0" i="0" dirty="0">
                <a:solidFill>
                  <a:srgbClr val="374151"/>
                </a:solidFill>
                <a:effectLst/>
                <a:latin typeface="Söhne"/>
              </a:rPr>
              <a:t> Understanding the correlation between income levels and the demand for luxury or budget accommodation options.</a:t>
            </a:r>
          </a:p>
          <a:p>
            <a:pPr algn="l">
              <a:buFont typeface="+mj-lt"/>
              <a:buAutoNum type="arabicPeriod"/>
            </a:pPr>
            <a:r>
              <a:rPr lang="en-GB" b="1" i="0" dirty="0">
                <a:solidFill>
                  <a:srgbClr val="374151"/>
                </a:solidFill>
                <a:effectLst/>
                <a:latin typeface="Söhne"/>
              </a:rPr>
              <a:t>Environmental Factors:</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Sustainable Practices:</a:t>
            </a:r>
            <a:r>
              <a:rPr lang="en-GB" b="0" i="0" dirty="0">
                <a:solidFill>
                  <a:srgbClr val="374151"/>
                </a:solidFill>
                <a:effectLst/>
                <a:latin typeface="Söhne"/>
              </a:rPr>
              <a:t> Incorporating eco-friendly initiatives and sustainable practices, such as energy-efficient technologies, waste reduction, and responsible sourcing of materials.</a:t>
            </a:r>
          </a:p>
          <a:p>
            <a:pPr marL="742950" lvl="1" indent="-285750" algn="l">
              <a:buFont typeface="+mj-lt"/>
              <a:buAutoNum type="arabicPeriod"/>
            </a:pPr>
            <a:r>
              <a:rPr lang="en-GB" b="0" i="1" dirty="0">
                <a:solidFill>
                  <a:srgbClr val="374151"/>
                </a:solidFill>
                <a:effectLst/>
                <a:latin typeface="Söhne"/>
              </a:rPr>
              <a:t>Climate Change Considerations:</a:t>
            </a:r>
            <a:r>
              <a:rPr lang="en-GB" b="0" i="0" dirty="0">
                <a:solidFill>
                  <a:srgbClr val="374151"/>
                </a:solidFill>
                <a:effectLst/>
                <a:latin typeface="Söhne"/>
              </a:rPr>
              <a:t> Adapting to the potential impacts of climate change on tourism patterns and adjusting strategies accordingly.</a:t>
            </a:r>
          </a:p>
          <a:p>
            <a:pPr marL="742950" lvl="1" indent="-285750" algn="l">
              <a:buFont typeface="+mj-lt"/>
              <a:buAutoNum type="arabicPeriod"/>
            </a:pPr>
            <a:r>
              <a:rPr lang="en-GB" b="0" i="1" dirty="0">
                <a:solidFill>
                  <a:srgbClr val="374151"/>
                </a:solidFill>
                <a:effectLst/>
                <a:latin typeface="Söhne"/>
              </a:rPr>
              <a:t>Green Certifications:</a:t>
            </a:r>
            <a:r>
              <a:rPr lang="en-GB" b="0" i="0" dirty="0">
                <a:solidFill>
                  <a:srgbClr val="374151"/>
                </a:solidFill>
                <a:effectLst/>
                <a:latin typeface="Söhne"/>
              </a:rPr>
              <a:t> Recognizing the importance of eco-friendly certifications (e.g., LEED certification) and how they may influence customer choices.</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0149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Political Factors:</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Government Stability and Policies:</a:t>
            </a:r>
            <a:r>
              <a:rPr lang="en-GB" b="0" i="0" dirty="0">
                <a:solidFill>
                  <a:srgbClr val="374151"/>
                </a:solidFill>
                <a:effectLst/>
                <a:latin typeface="Söhne"/>
              </a:rPr>
              <a:t> Assessing the impact of political stability or instability on tourism and hospitality. Political events, regulations, and policies can significantly affect the industry.</a:t>
            </a:r>
          </a:p>
          <a:p>
            <a:pPr marL="742950" lvl="1" indent="-285750" algn="l">
              <a:buFont typeface="+mj-lt"/>
              <a:buAutoNum type="arabicPeriod"/>
            </a:pPr>
            <a:r>
              <a:rPr lang="en-GB" b="0" i="1" dirty="0">
                <a:solidFill>
                  <a:srgbClr val="374151"/>
                </a:solidFill>
                <a:effectLst/>
                <a:latin typeface="Söhne"/>
              </a:rPr>
              <a:t>Safety and Security Regulations:</a:t>
            </a:r>
            <a:r>
              <a:rPr lang="en-GB" b="0" i="0" dirty="0">
                <a:solidFill>
                  <a:srgbClr val="374151"/>
                </a:solidFill>
                <a:effectLst/>
                <a:latin typeface="Söhne"/>
              </a:rPr>
              <a:t> Adhering to government regulations related to safety, security, and health standards to ensure the well-being of guests.</a:t>
            </a:r>
          </a:p>
          <a:p>
            <a:pPr marL="742950" lvl="1" indent="-285750" algn="l">
              <a:buFont typeface="+mj-lt"/>
              <a:buAutoNum type="arabicPeriod"/>
            </a:pPr>
            <a:r>
              <a:rPr lang="en-GB" b="0" i="1" dirty="0">
                <a:solidFill>
                  <a:srgbClr val="374151"/>
                </a:solidFill>
                <a:effectLst/>
                <a:latin typeface="Söhne"/>
              </a:rPr>
              <a:t>Political Events:</a:t>
            </a:r>
            <a:r>
              <a:rPr lang="en-GB" b="0" i="0" dirty="0">
                <a:solidFill>
                  <a:srgbClr val="374151"/>
                </a:solidFill>
                <a:effectLst/>
                <a:latin typeface="Söhne"/>
              </a:rPr>
              <a:t> Recognizing how political events at local, national, or international levels can impact travel decisions.</a:t>
            </a:r>
          </a:p>
          <a:p>
            <a:pPr algn="l">
              <a:buFont typeface="+mj-lt"/>
              <a:buAutoNum type="arabicPeriod"/>
            </a:pPr>
            <a:r>
              <a:rPr lang="en-GB" b="1" i="0" dirty="0">
                <a:solidFill>
                  <a:srgbClr val="374151"/>
                </a:solidFill>
                <a:effectLst/>
                <a:latin typeface="Söhne"/>
              </a:rPr>
              <a:t>Legal Factors:</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Compliance with Regulations:</a:t>
            </a:r>
            <a:r>
              <a:rPr lang="en-GB" b="0" i="0" dirty="0">
                <a:solidFill>
                  <a:srgbClr val="374151"/>
                </a:solidFill>
                <a:effectLst/>
                <a:latin typeface="Söhne"/>
              </a:rPr>
              <a:t> Ensuring compliance with local and international laws and regulations to avoid legal issues.</a:t>
            </a:r>
          </a:p>
          <a:p>
            <a:pPr marL="742950" lvl="1" indent="-285750" algn="l">
              <a:buFont typeface="+mj-lt"/>
              <a:buAutoNum type="arabicPeriod"/>
            </a:pPr>
            <a:r>
              <a:rPr lang="en-GB" b="0" i="1" dirty="0">
                <a:solidFill>
                  <a:srgbClr val="374151"/>
                </a:solidFill>
                <a:effectLst/>
                <a:latin typeface="Söhne"/>
              </a:rPr>
              <a:t>Employment Laws:</a:t>
            </a:r>
            <a:r>
              <a:rPr lang="en-GB" b="0" i="0" dirty="0">
                <a:solidFill>
                  <a:srgbClr val="374151"/>
                </a:solidFill>
                <a:effectLst/>
                <a:latin typeface="Söhne"/>
              </a:rPr>
              <a:t> Adhering to employment laws and regulations that impact staffing, human resources, and </a:t>
            </a:r>
            <a:r>
              <a:rPr lang="en-GB" b="0" i="0" dirty="0" err="1">
                <a:solidFill>
                  <a:srgbClr val="374151"/>
                </a:solidFill>
                <a:effectLst/>
                <a:latin typeface="Söhne"/>
              </a:rPr>
              <a:t>labor</a:t>
            </a:r>
            <a:r>
              <a:rPr lang="en-GB" b="0" i="0" dirty="0">
                <a:solidFill>
                  <a:srgbClr val="374151"/>
                </a:solidFill>
                <a:effectLst/>
                <a:latin typeface="Söhne"/>
              </a:rPr>
              <a:t> practices.</a:t>
            </a:r>
          </a:p>
          <a:p>
            <a:pPr marL="742950" lvl="1" indent="-285750" algn="l">
              <a:buFont typeface="+mj-lt"/>
              <a:buAutoNum type="arabicPeriod"/>
            </a:pPr>
            <a:r>
              <a:rPr lang="en-GB" b="0" i="1" dirty="0">
                <a:solidFill>
                  <a:srgbClr val="374151"/>
                </a:solidFill>
                <a:effectLst/>
                <a:latin typeface="Söhne"/>
              </a:rPr>
              <a:t>Liability and Legal Considerations:</a:t>
            </a:r>
            <a:r>
              <a:rPr lang="en-GB" b="0" i="0" dirty="0">
                <a:solidFill>
                  <a:srgbClr val="374151"/>
                </a:solidFill>
                <a:effectLst/>
                <a:latin typeface="Söhne"/>
              </a:rPr>
              <a:t> Addressing liability issues and legal considerations, particularly in cases of accidents or emergencies.</a:t>
            </a:r>
          </a:p>
          <a:p>
            <a:pPr algn="l">
              <a:buFont typeface="+mj-lt"/>
              <a:buAutoNum type="arabicPeriod"/>
            </a:pPr>
            <a:r>
              <a:rPr lang="en-GB" b="1" i="0" dirty="0">
                <a:solidFill>
                  <a:srgbClr val="374151"/>
                </a:solidFill>
                <a:effectLst/>
                <a:latin typeface="Söhne"/>
              </a:rPr>
              <a:t>Ethical Factors:</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Ethical Marketing and Advertising:</a:t>
            </a:r>
            <a:r>
              <a:rPr lang="en-GB" b="0" i="0" dirty="0">
                <a:solidFill>
                  <a:srgbClr val="374151"/>
                </a:solidFill>
                <a:effectLst/>
                <a:latin typeface="Söhne"/>
              </a:rPr>
              <a:t> Adhering to ethical standards in marketing and advertising practices to build trust with customers.</a:t>
            </a:r>
          </a:p>
          <a:p>
            <a:pPr marL="742950" lvl="1" indent="-285750" algn="l">
              <a:buFont typeface="+mj-lt"/>
              <a:buAutoNum type="arabicPeriod"/>
            </a:pPr>
            <a:r>
              <a:rPr lang="en-GB" b="0" i="1" dirty="0">
                <a:solidFill>
                  <a:srgbClr val="374151"/>
                </a:solidFill>
                <a:effectLst/>
                <a:latin typeface="Söhne"/>
              </a:rPr>
              <a:t>Corporate Social Responsibility (CSR):</a:t>
            </a:r>
            <a:r>
              <a:rPr lang="en-GB" b="0" i="0" dirty="0">
                <a:solidFill>
                  <a:srgbClr val="374151"/>
                </a:solidFill>
                <a:effectLst/>
                <a:latin typeface="Söhne"/>
              </a:rPr>
              <a:t> Engaging in CSR initiatives to contribute positively to the community and environment.</a:t>
            </a:r>
          </a:p>
          <a:p>
            <a:pPr marL="742950" lvl="1" indent="-285750" algn="l">
              <a:buFont typeface="+mj-lt"/>
              <a:buAutoNum type="arabicPeriod"/>
            </a:pPr>
            <a:r>
              <a:rPr lang="en-GB" b="0" i="1" dirty="0">
                <a:solidFill>
                  <a:srgbClr val="374151"/>
                </a:solidFill>
                <a:effectLst/>
                <a:latin typeface="Söhne"/>
              </a:rPr>
              <a:t>Fair Labor Practices:</a:t>
            </a:r>
            <a:r>
              <a:rPr lang="en-GB" b="0" i="0" dirty="0">
                <a:solidFill>
                  <a:srgbClr val="374151"/>
                </a:solidFill>
                <a:effectLst/>
                <a:latin typeface="Söhne"/>
              </a:rPr>
              <a:t> Ensuring fair </a:t>
            </a:r>
            <a:r>
              <a:rPr lang="en-GB" b="0" i="0" dirty="0" err="1">
                <a:solidFill>
                  <a:srgbClr val="374151"/>
                </a:solidFill>
                <a:effectLst/>
                <a:latin typeface="Söhne"/>
              </a:rPr>
              <a:t>labor</a:t>
            </a:r>
            <a:r>
              <a:rPr lang="en-GB" b="0" i="0" dirty="0">
                <a:solidFill>
                  <a:srgbClr val="374151"/>
                </a:solidFill>
                <a:effectLst/>
                <a:latin typeface="Söhne"/>
              </a:rPr>
              <a:t> practices and ethical sourcing of goods and services throughout the supply chain.</a:t>
            </a:r>
          </a:p>
          <a:p>
            <a:pPr algn="l">
              <a:buFont typeface="+mj-lt"/>
              <a:buAutoNum type="arabicPeriod"/>
            </a:pPr>
            <a:r>
              <a:rPr lang="en-GB" b="1" i="0" dirty="0">
                <a:solidFill>
                  <a:srgbClr val="374151"/>
                </a:solidFill>
                <a:effectLst/>
                <a:latin typeface="Söhne"/>
              </a:rPr>
              <a:t>Demographic Factors:</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Understanding Target Market Demographics:</a:t>
            </a:r>
            <a:r>
              <a:rPr lang="en-GB" b="0" i="0" dirty="0">
                <a:solidFill>
                  <a:srgbClr val="374151"/>
                </a:solidFill>
                <a:effectLst/>
                <a:latin typeface="Söhne"/>
              </a:rPr>
              <a:t> Conducting a thorough analysis of the demographic composition of the target market to tailor services and marketing strategies effectively.</a:t>
            </a:r>
          </a:p>
          <a:p>
            <a:pPr marL="742950" lvl="1" indent="-285750" algn="l">
              <a:buFont typeface="+mj-lt"/>
              <a:buAutoNum type="arabicPeriod"/>
            </a:pPr>
            <a:r>
              <a:rPr lang="en-GB" b="0" i="1" dirty="0">
                <a:solidFill>
                  <a:srgbClr val="374151"/>
                </a:solidFill>
                <a:effectLst/>
                <a:latin typeface="Söhne"/>
              </a:rPr>
              <a:t>Diversity Considerations:</a:t>
            </a:r>
            <a:r>
              <a:rPr lang="en-GB" b="0" i="0" dirty="0">
                <a:solidFill>
                  <a:srgbClr val="374151"/>
                </a:solidFill>
                <a:effectLst/>
                <a:latin typeface="Söhne"/>
              </a:rPr>
              <a:t> Recognizing the importance of diversity in addressing the needs and preferences of a diverse customer base.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7019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4FA00F-FDBF-A8E7-D985-C6075DFE20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9E2B09-1501-1ADB-890B-6293D04F34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48D8FD-FDDC-67A5-1752-CA7327B4673C}"/>
              </a:ext>
            </a:extLst>
          </p:cNvPr>
          <p:cNvSpPr>
            <a:spLocks noGrp="1"/>
          </p:cNvSpPr>
          <p:nvPr>
            <p:ph type="body" idx="1"/>
          </p:nvPr>
        </p:nvSpPr>
        <p:spPr/>
        <p:txBody>
          <a:bodyPr/>
          <a:lstStyle/>
          <a:p>
            <a:r>
              <a:rPr lang="en-GB" dirty="0"/>
              <a:t>As a Team work together in breakout rooms and complete this activity. You have 30 minutes to complete and present a presentation.</a:t>
            </a:r>
          </a:p>
          <a:p>
            <a:endParaRPr lang="en-GB" dirty="0"/>
          </a:p>
          <a:p>
            <a:r>
              <a:rPr lang="en-GB"/>
              <a:t>Name 2x SWOT and 2 x TOWS points </a:t>
            </a:r>
            <a:endParaRPr lang="en-GB" dirty="0"/>
          </a:p>
          <a:p>
            <a:endParaRPr lang="en-GB" dirty="0"/>
          </a:p>
          <a:p>
            <a:r>
              <a:rPr lang="en-GB" b="1" dirty="0"/>
              <a:t>Post the different hotels in the announcements on teams, or into each group individually</a:t>
            </a:r>
          </a:p>
          <a:p>
            <a:endParaRPr lang="en-GB" b="1" dirty="0"/>
          </a:p>
          <a:p>
            <a:r>
              <a:rPr lang="en-GB" b="1" dirty="0"/>
              <a:t>SWOT and TOWS Possible answers:</a:t>
            </a:r>
          </a:p>
          <a:p>
            <a:endParaRPr lang="en-GB" b="1" dirty="0"/>
          </a:p>
          <a:p>
            <a:r>
              <a:rPr lang="en-GB" b="1" dirty="0"/>
              <a:t>Strengths</a:t>
            </a:r>
          </a:p>
          <a:p>
            <a:pPr>
              <a:buFont typeface="Arial" panose="020B0604020202020204" pitchFamily="34" charset="0"/>
              <a:buChar char="•"/>
            </a:pPr>
            <a:r>
              <a:rPr lang="en-GB" dirty="0"/>
              <a:t>Strong brand recognition</a:t>
            </a:r>
          </a:p>
          <a:p>
            <a:pPr>
              <a:buFont typeface="Arial" panose="020B0604020202020204" pitchFamily="34" charset="0"/>
              <a:buChar char="•"/>
            </a:pPr>
            <a:r>
              <a:rPr lang="en-GB" dirty="0"/>
              <a:t>Excellent location</a:t>
            </a:r>
          </a:p>
          <a:p>
            <a:pPr>
              <a:buFont typeface="Arial" panose="020B0604020202020204" pitchFamily="34" charset="0"/>
              <a:buChar char="•"/>
            </a:pPr>
            <a:r>
              <a:rPr lang="en-GB" dirty="0"/>
              <a:t>High-quality customer service</a:t>
            </a:r>
          </a:p>
          <a:p>
            <a:pPr>
              <a:buFont typeface="Arial" panose="020B0604020202020204" pitchFamily="34" charset="0"/>
              <a:buChar char="•"/>
            </a:pPr>
            <a:r>
              <a:rPr lang="en-GB" dirty="0"/>
              <a:t>Wide range of amenities and services</a:t>
            </a:r>
          </a:p>
          <a:p>
            <a:r>
              <a:rPr lang="en-GB" b="1" dirty="0"/>
              <a:t>Weaknesses</a:t>
            </a:r>
          </a:p>
          <a:p>
            <a:pPr>
              <a:buFont typeface="Arial" panose="020B0604020202020204" pitchFamily="34" charset="0"/>
              <a:buChar char="•"/>
            </a:pPr>
            <a:r>
              <a:rPr lang="en-GB" dirty="0"/>
              <a:t>High employee turnover</a:t>
            </a:r>
          </a:p>
          <a:p>
            <a:pPr>
              <a:buFont typeface="Arial" panose="020B0604020202020204" pitchFamily="34" charset="0"/>
              <a:buChar char="•"/>
            </a:pPr>
            <a:r>
              <a:rPr lang="en-GB" dirty="0"/>
              <a:t>Limited online presence</a:t>
            </a:r>
          </a:p>
          <a:p>
            <a:pPr>
              <a:buFont typeface="Arial" panose="020B0604020202020204" pitchFamily="34" charset="0"/>
              <a:buChar char="•"/>
            </a:pPr>
            <a:r>
              <a:rPr lang="en-GB" dirty="0"/>
              <a:t>Lack of diversity in the customer base</a:t>
            </a:r>
          </a:p>
          <a:p>
            <a:pPr>
              <a:buFont typeface="Arial" panose="020B0604020202020204" pitchFamily="34" charset="0"/>
              <a:buChar char="•"/>
            </a:pPr>
            <a:r>
              <a:rPr lang="en-GB" dirty="0"/>
              <a:t>Inefficient operational processes</a:t>
            </a:r>
          </a:p>
          <a:p>
            <a:r>
              <a:rPr lang="en-GB" b="1" dirty="0"/>
              <a:t>Opportunities</a:t>
            </a:r>
          </a:p>
          <a:p>
            <a:pPr>
              <a:buFont typeface="Arial" panose="020B0604020202020204" pitchFamily="34" charset="0"/>
              <a:buChar char="•"/>
            </a:pPr>
            <a:r>
              <a:rPr lang="en-GB" dirty="0"/>
              <a:t>Growing demand for eco-friendly hotels</a:t>
            </a:r>
          </a:p>
          <a:p>
            <a:pPr>
              <a:buFont typeface="Arial" panose="020B0604020202020204" pitchFamily="34" charset="0"/>
              <a:buChar char="•"/>
            </a:pPr>
            <a:r>
              <a:rPr lang="en-GB" dirty="0"/>
              <a:t>Increasing number of business </a:t>
            </a:r>
            <a:r>
              <a:rPr lang="en-GB" dirty="0" err="1"/>
              <a:t>travelers</a:t>
            </a:r>
            <a:endParaRPr lang="en-GB" dirty="0"/>
          </a:p>
          <a:p>
            <a:pPr>
              <a:buFont typeface="Arial" panose="020B0604020202020204" pitchFamily="34" charset="0"/>
              <a:buChar char="•"/>
            </a:pPr>
            <a:r>
              <a:rPr lang="en-GB" dirty="0"/>
              <a:t>Expansion of the tourism industry</a:t>
            </a:r>
          </a:p>
          <a:p>
            <a:pPr>
              <a:buFont typeface="Arial" panose="020B0604020202020204" pitchFamily="34" charset="0"/>
              <a:buChar char="•"/>
            </a:pPr>
            <a:r>
              <a:rPr lang="en-GB" dirty="0"/>
              <a:t>Technological advancements in hotel operations</a:t>
            </a:r>
          </a:p>
          <a:p>
            <a:r>
              <a:rPr lang="en-GB" b="1" dirty="0"/>
              <a:t>Threats</a:t>
            </a:r>
          </a:p>
          <a:p>
            <a:pPr>
              <a:buFont typeface="Arial" panose="020B0604020202020204" pitchFamily="34" charset="0"/>
              <a:buChar char="•"/>
            </a:pPr>
            <a:r>
              <a:rPr lang="en-GB" dirty="0"/>
              <a:t>Intense competition from other hotels</a:t>
            </a:r>
          </a:p>
          <a:p>
            <a:pPr>
              <a:buFont typeface="Arial" panose="020B0604020202020204" pitchFamily="34" charset="0"/>
              <a:buChar char="•"/>
            </a:pPr>
            <a:r>
              <a:rPr lang="en-GB" dirty="0"/>
              <a:t>Economic downturns</a:t>
            </a:r>
          </a:p>
          <a:p>
            <a:pPr>
              <a:buFont typeface="Arial" panose="020B0604020202020204" pitchFamily="34" charset="0"/>
              <a:buChar char="•"/>
            </a:pPr>
            <a:r>
              <a:rPr lang="en-GB" dirty="0"/>
              <a:t>Changes in customer preferences</a:t>
            </a:r>
          </a:p>
          <a:p>
            <a:pPr>
              <a:buFont typeface="Arial" panose="020B0604020202020204" pitchFamily="34" charset="0"/>
              <a:buChar char="•"/>
            </a:pPr>
            <a:r>
              <a:rPr lang="en-GB" dirty="0"/>
              <a:t>Natural disasters and pandemics</a:t>
            </a:r>
          </a:p>
          <a:p>
            <a:pPr>
              <a:buFont typeface="Arial" panose="020B0604020202020204" pitchFamily="34" charset="0"/>
              <a:buChar char="•"/>
            </a:pPr>
            <a:endParaRPr lang="en-GB" dirty="0"/>
          </a:p>
          <a:p>
            <a:pPr>
              <a:buFont typeface="Arial" panose="020B0604020202020204" pitchFamily="34" charset="0"/>
              <a:buNone/>
            </a:pPr>
            <a:r>
              <a:rPr lang="en-GB" b="1" dirty="0"/>
              <a:t>TOWS</a:t>
            </a:r>
          </a:p>
          <a:p>
            <a:r>
              <a:rPr lang="en-GB" b="1" dirty="0"/>
              <a:t>SO Strategies</a:t>
            </a:r>
          </a:p>
          <a:p>
            <a:pPr>
              <a:buFont typeface="Arial" panose="020B0604020202020204" pitchFamily="34" charset="0"/>
              <a:buChar char="•"/>
            </a:pPr>
            <a:r>
              <a:rPr lang="en-GB" dirty="0"/>
              <a:t>Leverage strong brand recognition and high-quality customer service to attract a diverse customer base</a:t>
            </a:r>
          </a:p>
          <a:p>
            <a:pPr>
              <a:buFont typeface="Arial" panose="020B0604020202020204" pitchFamily="34" charset="0"/>
              <a:buChar char="•"/>
            </a:pPr>
            <a:r>
              <a:rPr lang="en-GB" dirty="0"/>
              <a:t>Use the hotel's excellent location to target business </a:t>
            </a:r>
            <a:r>
              <a:rPr lang="en-GB" dirty="0" err="1"/>
              <a:t>travelers</a:t>
            </a:r>
            <a:endParaRPr lang="en-GB" dirty="0"/>
          </a:p>
          <a:p>
            <a:pPr>
              <a:buFont typeface="Arial" panose="020B0604020202020204" pitchFamily="34" charset="0"/>
              <a:buChar char="•"/>
            </a:pPr>
            <a:r>
              <a:rPr lang="en-GB" dirty="0"/>
              <a:t>Expand online presence to attract a wider audience and increase bookings</a:t>
            </a:r>
          </a:p>
          <a:p>
            <a:r>
              <a:rPr lang="en-GB" b="1" dirty="0"/>
              <a:t>WO Strategies</a:t>
            </a:r>
          </a:p>
          <a:p>
            <a:pPr>
              <a:buFont typeface="Arial" panose="020B0604020202020204" pitchFamily="34" charset="0"/>
              <a:buChar char="•"/>
            </a:pPr>
            <a:r>
              <a:rPr lang="en-GB" dirty="0"/>
              <a:t>Address employee turnover issues by offering competitive compensation packages, training programs, and career development opportunities</a:t>
            </a:r>
          </a:p>
          <a:p>
            <a:pPr>
              <a:buFont typeface="Arial" panose="020B0604020202020204" pitchFamily="34" charset="0"/>
              <a:buChar char="•"/>
            </a:pPr>
            <a:r>
              <a:rPr lang="en-GB" dirty="0"/>
              <a:t>Use technological advancements to improve operational efficiency and enhance customer experiences</a:t>
            </a:r>
          </a:p>
          <a:p>
            <a:pPr>
              <a:buFont typeface="Arial" panose="020B0604020202020204" pitchFamily="34" charset="0"/>
              <a:buChar char="•"/>
            </a:pPr>
            <a:r>
              <a:rPr lang="en-GB" dirty="0"/>
              <a:t>Introduce eco-friendly initiatives to cater to the growing demand for sustainable hotels</a:t>
            </a:r>
          </a:p>
          <a:p>
            <a:r>
              <a:rPr lang="en-GB" b="1" dirty="0"/>
              <a:t>ST Strategies</a:t>
            </a:r>
          </a:p>
          <a:p>
            <a:pPr>
              <a:buFont typeface="Arial" panose="020B0604020202020204" pitchFamily="34" charset="0"/>
              <a:buChar char="•"/>
            </a:pPr>
            <a:r>
              <a:rPr lang="en-GB" dirty="0"/>
              <a:t>Use strong brand recognition and high-quality customer service to differentiate from competitors</a:t>
            </a:r>
          </a:p>
          <a:p>
            <a:pPr>
              <a:buFont typeface="Arial" panose="020B0604020202020204" pitchFamily="34" charset="0"/>
              <a:buChar char="•"/>
            </a:pPr>
            <a:r>
              <a:rPr lang="en-GB" dirty="0"/>
              <a:t>Focus on providing a wide range of amenities and services to maintain a competitive edge</a:t>
            </a:r>
          </a:p>
          <a:p>
            <a:pPr>
              <a:buFont typeface="Arial" panose="020B0604020202020204" pitchFamily="34" charset="0"/>
              <a:buChar char="•"/>
            </a:pPr>
            <a:r>
              <a:rPr lang="en-GB" dirty="0"/>
              <a:t>Develop contingency plans to address economic downturns and natural disasters</a:t>
            </a:r>
          </a:p>
          <a:p>
            <a:r>
              <a:rPr lang="en-GB" b="1" dirty="0"/>
              <a:t>WT Strategies</a:t>
            </a:r>
          </a:p>
          <a:p>
            <a:pPr>
              <a:buFont typeface="Arial" panose="020B0604020202020204" pitchFamily="34" charset="0"/>
              <a:buChar char="•"/>
            </a:pPr>
            <a:r>
              <a:rPr lang="en-GB" dirty="0"/>
              <a:t>Diversify the customer base to reduce the impact of changes in customer preferences</a:t>
            </a:r>
          </a:p>
          <a:p>
            <a:pPr>
              <a:buFont typeface="Arial" panose="020B0604020202020204" pitchFamily="34" charset="0"/>
              <a:buChar char="•"/>
            </a:pPr>
            <a:r>
              <a:rPr lang="en-GB" dirty="0"/>
              <a:t>Implement cost-cutting measures to mitigate the impact of economic downturns</a:t>
            </a:r>
          </a:p>
          <a:p>
            <a:pPr>
              <a:buFont typeface="Arial" panose="020B0604020202020204" pitchFamily="34" charset="0"/>
              <a:buChar char="•"/>
            </a:pPr>
            <a:r>
              <a:rPr lang="en-GB" dirty="0"/>
              <a:t>Develop crisis management plans to address natural disasters and pandemics</a:t>
            </a:r>
          </a:p>
          <a:p>
            <a:endParaRPr lang="en-GB" b="1" dirty="0"/>
          </a:p>
        </p:txBody>
      </p:sp>
      <p:sp>
        <p:nvSpPr>
          <p:cNvPr id="4" name="Slide Number Placeholder 3">
            <a:extLst>
              <a:ext uri="{FF2B5EF4-FFF2-40B4-BE49-F238E27FC236}">
                <a16:creationId xmlns:a16="http://schemas.microsoft.com/office/drawing/2014/main" id="{4FD06A5D-DAB2-0E0F-5380-71FF0A10E1B1}"/>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22719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77B0E3-D5B5-2FB6-01F0-052E6EBD99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7300D2-9401-AE67-EBE0-387FE45553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638142-F290-5984-8F80-B3DDE1D0D492}"/>
              </a:ext>
            </a:extLst>
          </p:cNvPr>
          <p:cNvSpPr>
            <a:spLocks noGrp="1"/>
          </p:cNvSpPr>
          <p:nvPr>
            <p:ph type="body" idx="1"/>
          </p:nvPr>
        </p:nvSpPr>
        <p:spPr/>
        <p:txBody>
          <a:bodyPr/>
          <a:lstStyle/>
          <a:p>
            <a:r>
              <a:rPr lang="en-GB" dirty="0"/>
              <a:t>As a Team work together in breakout rooms and complete this activity. You have 30 minutes to complete and present a presentation.</a:t>
            </a:r>
          </a:p>
          <a:p>
            <a:endParaRPr lang="en-GB" dirty="0"/>
          </a:p>
          <a:p>
            <a:r>
              <a:rPr lang="en-GB"/>
              <a:t>Name 2x SWOT and 2 x TOWS points </a:t>
            </a:r>
            <a:endParaRPr lang="en-GB" dirty="0"/>
          </a:p>
          <a:p>
            <a:endParaRPr lang="en-GB" dirty="0"/>
          </a:p>
          <a:p>
            <a:r>
              <a:rPr lang="en-GB" b="1" dirty="0"/>
              <a:t>Post the different hotels in the announcements on teams, or into each group individually</a:t>
            </a:r>
          </a:p>
          <a:p>
            <a:endParaRPr lang="en-GB" b="1" dirty="0"/>
          </a:p>
          <a:p>
            <a:r>
              <a:rPr lang="en-GB" b="1" dirty="0"/>
              <a:t>SWOT and TOWS Possible answers:</a:t>
            </a:r>
          </a:p>
          <a:p>
            <a:endParaRPr lang="en-GB" b="1" dirty="0"/>
          </a:p>
          <a:p>
            <a:r>
              <a:rPr lang="en-GB" b="1" dirty="0"/>
              <a:t>Strengths</a:t>
            </a:r>
          </a:p>
          <a:p>
            <a:pPr>
              <a:buFont typeface="Arial" panose="020B0604020202020204" pitchFamily="34" charset="0"/>
              <a:buChar char="•"/>
            </a:pPr>
            <a:r>
              <a:rPr lang="en-GB" dirty="0"/>
              <a:t>Strong brand recognition</a:t>
            </a:r>
          </a:p>
          <a:p>
            <a:pPr>
              <a:buFont typeface="Arial" panose="020B0604020202020204" pitchFamily="34" charset="0"/>
              <a:buChar char="•"/>
            </a:pPr>
            <a:r>
              <a:rPr lang="en-GB" dirty="0"/>
              <a:t>Excellent location</a:t>
            </a:r>
          </a:p>
          <a:p>
            <a:pPr>
              <a:buFont typeface="Arial" panose="020B0604020202020204" pitchFamily="34" charset="0"/>
              <a:buChar char="•"/>
            </a:pPr>
            <a:r>
              <a:rPr lang="en-GB" dirty="0"/>
              <a:t>High-quality customer service</a:t>
            </a:r>
          </a:p>
          <a:p>
            <a:pPr>
              <a:buFont typeface="Arial" panose="020B0604020202020204" pitchFamily="34" charset="0"/>
              <a:buChar char="•"/>
            </a:pPr>
            <a:r>
              <a:rPr lang="en-GB" dirty="0"/>
              <a:t>Wide range of amenities and services</a:t>
            </a:r>
          </a:p>
          <a:p>
            <a:r>
              <a:rPr lang="en-GB" b="1" dirty="0"/>
              <a:t>Weaknesses</a:t>
            </a:r>
          </a:p>
          <a:p>
            <a:pPr>
              <a:buFont typeface="Arial" panose="020B0604020202020204" pitchFamily="34" charset="0"/>
              <a:buChar char="•"/>
            </a:pPr>
            <a:r>
              <a:rPr lang="en-GB" dirty="0"/>
              <a:t>High employee turnover</a:t>
            </a:r>
          </a:p>
          <a:p>
            <a:pPr>
              <a:buFont typeface="Arial" panose="020B0604020202020204" pitchFamily="34" charset="0"/>
              <a:buChar char="•"/>
            </a:pPr>
            <a:r>
              <a:rPr lang="en-GB" dirty="0"/>
              <a:t>Limited online presence</a:t>
            </a:r>
          </a:p>
          <a:p>
            <a:pPr>
              <a:buFont typeface="Arial" panose="020B0604020202020204" pitchFamily="34" charset="0"/>
              <a:buChar char="•"/>
            </a:pPr>
            <a:r>
              <a:rPr lang="en-GB" dirty="0"/>
              <a:t>Lack of diversity in the customer base</a:t>
            </a:r>
          </a:p>
          <a:p>
            <a:pPr>
              <a:buFont typeface="Arial" panose="020B0604020202020204" pitchFamily="34" charset="0"/>
              <a:buChar char="•"/>
            </a:pPr>
            <a:r>
              <a:rPr lang="en-GB" dirty="0"/>
              <a:t>Inefficient operational processes</a:t>
            </a:r>
          </a:p>
          <a:p>
            <a:r>
              <a:rPr lang="en-GB" b="1" dirty="0"/>
              <a:t>Opportunities</a:t>
            </a:r>
          </a:p>
          <a:p>
            <a:pPr>
              <a:buFont typeface="Arial" panose="020B0604020202020204" pitchFamily="34" charset="0"/>
              <a:buChar char="•"/>
            </a:pPr>
            <a:r>
              <a:rPr lang="en-GB" dirty="0"/>
              <a:t>Growing demand for eco-friendly hotels</a:t>
            </a:r>
          </a:p>
          <a:p>
            <a:pPr>
              <a:buFont typeface="Arial" panose="020B0604020202020204" pitchFamily="34" charset="0"/>
              <a:buChar char="•"/>
            </a:pPr>
            <a:r>
              <a:rPr lang="en-GB" dirty="0"/>
              <a:t>Increasing number of business </a:t>
            </a:r>
            <a:r>
              <a:rPr lang="en-GB" dirty="0" err="1"/>
              <a:t>travelers</a:t>
            </a:r>
            <a:endParaRPr lang="en-GB" dirty="0"/>
          </a:p>
          <a:p>
            <a:pPr>
              <a:buFont typeface="Arial" panose="020B0604020202020204" pitchFamily="34" charset="0"/>
              <a:buChar char="•"/>
            </a:pPr>
            <a:r>
              <a:rPr lang="en-GB" dirty="0"/>
              <a:t>Expansion of the tourism industry</a:t>
            </a:r>
          </a:p>
          <a:p>
            <a:pPr>
              <a:buFont typeface="Arial" panose="020B0604020202020204" pitchFamily="34" charset="0"/>
              <a:buChar char="•"/>
            </a:pPr>
            <a:r>
              <a:rPr lang="en-GB" dirty="0"/>
              <a:t>Technological advancements in hotel operations</a:t>
            </a:r>
          </a:p>
          <a:p>
            <a:r>
              <a:rPr lang="en-GB" b="1" dirty="0"/>
              <a:t>Threats</a:t>
            </a:r>
          </a:p>
          <a:p>
            <a:pPr>
              <a:buFont typeface="Arial" panose="020B0604020202020204" pitchFamily="34" charset="0"/>
              <a:buChar char="•"/>
            </a:pPr>
            <a:r>
              <a:rPr lang="en-GB" dirty="0"/>
              <a:t>Intense competition from other hotels</a:t>
            </a:r>
          </a:p>
          <a:p>
            <a:pPr>
              <a:buFont typeface="Arial" panose="020B0604020202020204" pitchFamily="34" charset="0"/>
              <a:buChar char="•"/>
            </a:pPr>
            <a:r>
              <a:rPr lang="en-GB" dirty="0"/>
              <a:t>Economic downturns</a:t>
            </a:r>
          </a:p>
          <a:p>
            <a:pPr>
              <a:buFont typeface="Arial" panose="020B0604020202020204" pitchFamily="34" charset="0"/>
              <a:buChar char="•"/>
            </a:pPr>
            <a:r>
              <a:rPr lang="en-GB" dirty="0"/>
              <a:t>Changes in customer preferences</a:t>
            </a:r>
          </a:p>
          <a:p>
            <a:pPr>
              <a:buFont typeface="Arial" panose="020B0604020202020204" pitchFamily="34" charset="0"/>
              <a:buChar char="•"/>
            </a:pPr>
            <a:r>
              <a:rPr lang="en-GB" dirty="0"/>
              <a:t>Natural disasters and pandemics</a:t>
            </a:r>
          </a:p>
          <a:p>
            <a:pPr>
              <a:buFont typeface="Arial" panose="020B0604020202020204" pitchFamily="34" charset="0"/>
              <a:buChar char="•"/>
            </a:pPr>
            <a:endParaRPr lang="en-GB" dirty="0"/>
          </a:p>
          <a:p>
            <a:pPr>
              <a:buFont typeface="Arial" panose="020B0604020202020204" pitchFamily="34" charset="0"/>
              <a:buNone/>
            </a:pPr>
            <a:r>
              <a:rPr lang="en-GB" b="1" dirty="0"/>
              <a:t>TOWS</a:t>
            </a:r>
          </a:p>
          <a:p>
            <a:r>
              <a:rPr lang="en-GB" b="1" dirty="0"/>
              <a:t>SO Strategies</a:t>
            </a:r>
          </a:p>
          <a:p>
            <a:pPr>
              <a:buFont typeface="Arial" panose="020B0604020202020204" pitchFamily="34" charset="0"/>
              <a:buChar char="•"/>
            </a:pPr>
            <a:r>
              <a:rPr lang="en-GB" dirty="0"/>
              <a:t>Leverage strong brand recognition and high-quality customer service to attract a diverse customer base</a:t>
            </a:r>
          </a:p>
          <a:p>
            <a:pPr>
              <a:buFont typeface="Arial" panose="020B0604020202020204" pitchFamily="34" charset="0"/>
              <a:buChar char="•"/>
            </a:pPr>
            <a:r>
              <a:rPr lang="en-GB" dirty="0"/>
              <a:t>Use the hotel's excellent location to target business </a:t>
            </a:r>
            <a:r>
              <a:rPr lang="en-GB" dirty="0" err="1"/>
              <a:t>travelers</a:t>
            </a:r>
            <a:endParaRPr lang="en-GB" dirty="0"/>
          </a:p>
          <a:p>
            <a:pPr>
              <a:buFont typeface="Arial" panose="020B0604020202020204" pitchFamily="34" charset="0"/>
              <a:buChar char="•"/>
            </a:pPr>
            <a:r>
              <a:rPr lang="en-GB" dirty="0"/>
              <a:t>Expand online presence to attract a wider audience and increase bookings</a:t>
            </a:r>
          </a:p>
          <a:p>
            <a:r>
              <a:rPr lang="en-GB" b="1" dirty="0"/>
              <a:t>WO Strategies</a:t>
            </a:r>
          </a:p>
          <a:p>
            <a:pPr>
              <a:buFont typeface="Arial" panose="020B0604020202020204" pitchFamily="34" charset="0"/>
              <a:buChar char="•"/>
            </a:pPr>
            <a:r>
              <a:rPr lang="en-GB" dirty="0"/>
              <a:t>Address employee turnover issues by offering competitive compensation packages, training programs, and career development opportunities</a:t>
            </a:r>
          </a:p>
          <a:p>
            <a:pPr>
              <a:buFont typeface="Arial" panose="020B0604020202020204" pitchFamily="34" charset="0"/>
              <a:buChar char="•"/>
            </a:pPr>
            <a:r>
              <a:rPr lang="en-GB" dirty="0"/>
              <a:t>Use technological advancements to improve operational efficiency and enhance customer experiences</a:t>
            </a:r>
          </a:p>
          <a:p>
            <a:pPr>
              <a:buFont typeface="Arial" panose="020B0604020202020204" pitchFamily="34" charset="0"/>
              <a:buChar char="•"/>
            </a:pPr>
            <a:r>
              <a:rPr lang="en-GB" dirty="0"/>
              <a:t>Introduce eco-friendly initiatives to cater to the growing demand for sustainable hotels</a:t>
            </a:r>
          </a:p>
          <a:p>
            <a:r>
              <a:rPr lang="en-GB" b="1" dirty="0"/>
              <a:t>ST Strategies</a:t>
            </a:r>
          </a:p>
          <a:p>
            <a:pPr>
              <a:buFont typeface="Arial" panose="020B0604020202020204" pitchFamily="34" charset="0"/>
              <a:buChar char="•"/>
            </a:pPr>
            <a:r>
              <a:rPr lang="en-GB" dirty="0"/>
              <a:t>Use strong brand recognition and high-quality customer service to differentiate from competitors</a:t>
            </a:r>
          </a:p>
          <a:p>
            <a:pPr>
              <a:buFont typeface="Arial" panose="020B0604020202020204" pitchFamily="34" charset="0"/>
              <a:buChar char="•"/>
            </a:pPr>
            <a:r>
              <a:rPr lang="en-GB" dirty="0"/>
              <a:t>Focus on providing a wide range of amenities and services to maintain a competitive edge</a:t>
            </a:r>
          </a:p>
          <a:p>
            <a:pPr>
              <a:buFont typeface="Arial" panose="020B0604020202020204" pitchFamily="34" charset="0"/>
              <a:buChar char="•"/>
            </a:pPr>
            <a:r>
              <a:rPr lang="en-GB" dirty="0"/>
              <a:t>Develop contingency plans to address economic downturns and natural disasters</a:t>
            </a:r>
          </a:p>
          <a:p>
            <a:r>
              <a:rPr lang="en-GB" b="1" dirty="0"/>
              <a:t>WT Strategies</a:t>
            </a:r>
          </a:p>
          <a:p>
            <a:pPr>
              <a:buFont typeface="Arial" panose="020B0604020202020204" pitchFamily="34" charset="0"/>
              <a:buChar char="•"/>
            </a:pPr>
            <a:r>
              <a:rPr lang="en-GB" dirty="0"/>
              <a:t>Diversify the customer base to reduce the impact of changes in customer preferences</a:t>
            </a:r>
          </a:p>
          <a:p>
            <a:pPr>
              <a:buFont typeface="Arial" panose="020B0604020202020204" pitchFamily="34" charset="0"/>
              <a:buChar char="•"/>
            </a:pPr>
            <a:r>
              <a:rPr lang="en-GB" dirty="0"/>
              <a:t>Implement cost-cutting measures to mitigate the impact of economic downturns</a:t>
            </a:r>
          </a:p>
          <a:p>
            <a:pPr>
              <a:buFont typeface="Arial" panose="020B0604020202020204" pitchFamily="34" charset="0"/>
              <a:buChar char="•"/>
            </a:pPr>
            <a:r>
              <a:rPr lang="en-GB" dirty="0"/>
              <a:t>Develop crisis management plans to address natural disasters and pandemics</a:t>
            </a:r>
          </a:p>
          <a:p>
            <a:endParaRPr lang="en-GB" b="1" dirty="0"/>
          </a:p>
        </p:txBody>
      </p:sp>
      <p:sp>
        <p:nvSpPr>
          <p:cNvPr id="4" name="Slide Number Placeholder 3">
            <a:extLst>
              <a:ext uri="{FF2B5EF4-FFF2-40B4-BE49-F238E27FC236}">
                <a16:creationId xmlns:a16="http://schemas.microsoft.com/office/drawing/2014/main" id="{A19E85CA-2AE0-13A3-3D02-A1FFA15B812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4462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kern="100" dirty="0">
                <a:effectLst/>
                <a:latin typeface="Calibri" panose="020F0502020204030204" pitchFamily="34" charset="0"/>
                <a:ea typeface="DengXian" panose="02010600030101010101" pitchFamily="2" charset="-122"/>
                <a:cs typeface="Arial" panose="020B0604020202020204" pitchFamily="34" charset="0"/>
              </a:rPr>
              <a:t>Action planning is a crucial component of the strategic planning process. It involves the development of detailed plans and timelines to execute the strategic initiatives and achieve the goals and objectives established in the strategic plan. Here are the key elements and steps involved in action planning:</a:t>
            </a:r>
          </a:p>
          <a:p>
            <a:pPr marL="342900" lvl="0" indent="-342900">
              <a:lnSpc>
                <a:spcPct val="107000"/>
              </a:lnSpc>
              <a:spcAft>
                <a:spcPts val="800"/>
              </a:spcAft>
              <a:buFont typeface="+mj-lt"/>
              <a:buAutoNum type="arabicPeriod"/>
              <a:tabLst>
                <a:tab pos="457200" algn="l"/>
              </a:tabLst>
            </a:pPr>
            <a:r>
              <a:rPr lang="en-GB" sz="1200" b="1"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Clarify Objectives and Goals:</a:t>
            </a:r>
            <a:r>
              <a:rPr lang="en-GB" sz="1200"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r>
              <a:rPr lang="en-GB" sz="1200" kern="100" dirty="0">
                <a:effectLst/>
                <a:latin typeface="Calibri" panose="020F0502020204030204" pitchFamily="34" charset="0"/>
                <a:ea typeface="DengXian" panose="02010600030101010101" pitchFamily="2" charset="-122"/>
                <a:cs typeface="Arial" panose="020B0604020202020204" pitchFamily="34" charset="0"/>
              </a:rPr>
              <a:t>Before diving into detailed planning, make sure you have a clear understanding of the specific objectives and goals you are aiming to achieve. These should be derived from your organization's strategic plan.</a:t>
            </a:r>
          </a:p>
          <a:p>
            <a:pPr marL="342900" lvl="0" indent="-342900">
              <a:lnSpc>
                <a:spcPct val="107000"/>
              </a:lnSpc>
              <a:spcAft>
                <a:spcPts val="800"/>
              </a:spcAft>
              <a:buFont typeface="+mj-lt"/>
              <a:buAutoNum type="arabicPeriod"/>
              <a:tabLst>
                <a:tab pos="457200" algn="l"/>
              </a:tabLst>
            </a:pPr>
            <a:r>
              <a:rPr lang="en-GB" sz="1200" b="1"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Identify Key Actions:</a:t>
            </a:r>
            <a:r>
              <a:rPr lang="en-GB" sz="1200"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r>
              <a:rPr lang="en-GB" sz="1200" kern="100" dirty="0">
                <a:effectLst/>
                <a:latin typeface="Calibri" panose="020F0502020204030204" pitchFamily="34" charset="0"/>
                <a:ea typeface="DengXian" panose="02010600030101010101" pitchFamily="2" charset="-122"/>
                <a:cs typeface="Arial" panose="020B0604020202020204" pitchFamily="34" charset="0"/>
              </a:rPr>
              <a:t>Break down the strategies from your strategic plan into specific, actionable steps or tasks. These actions are the building blocks that will lead to the achievement of your goals.</a:t>
            </a:r>
          </a:p>
          <a:p>
            <a:pPr marL="342900" lvl="0" indent="-342900">
              <a:lnSpc>
                <a:spcPct val="107000"/>
              </a:lnSpc>
              <a:spcAft>
                <a:spcPts val="800"/>
              </a:spcAft>
              <a:buFont typeface="+mj-lt"/>
              <a:buAutoNum type="arabicPeriod"/>
              <a:tabLst>
                <a:tab pos="457200" algn="l"/>
              </a:tabLst>
            </a:pPr>
            <a:r>
              <a:rPr lang="en-GB" sz="1200" b="1"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Assign Responsibilities:</a:t>
            </a:r>
            <a:r>
              <a:rPr lang="en-GB" sz="1200"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r>
              <a:rPr lang="en-GB" sz="1200" kern="100" dirty="0">
                <a:effectLst/>
                <a:latin typeface="Calibri" panose="020F0502020204030204" pitchFamily="34" charset="0"/>
                <a:ea typeface="DengXian" panose="02010600030101010101" pitchFamily="2" charset="-122"/>
                <a:cs typeface="Arial" panose="020B0604020202020204" pitchFamily="34" charset="0"/>
              </a:rPr>
              <a:t>Determine who within your organization or team will be responsible for each action. Assign clear roles and responsibilities to individuals or teams to ensure accountability.</a:t>
            </a:r>
          </a:p>
          <a:p>
            <a:pPr marL="342900" lvl="0" indent="-342900">
              <a:lnSpc>
                <a:spcPct val="107000"/>
              </a:lnSpc>
              <a:spcAft>
                <a:spcPts val="800"/>
              </a:spcAft>
              <a:buFont typeface="+mj-lt"/>
              <a:buAutoNum type="arabicPeriod"/>
              <a:tabLst>
                <a:tab pos="457200" algn="l"/>
              </a:tabLst>
            </a:pPr>
            <a:r>
              <a:rPr lang="en-GB" sz="1200" b="1"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Set Timelines:</a:t>
            </a:r>
            <a:r>
              <a:rPr lang="en-GB" sz="1200"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r>
              <a:rPr lang="en-GB" sz="1200" kern="100" dirty="0">
                <a:effectLst/>
                <a:latin typeface="Calibri" panose="020F0502020204030204" pitchFamily="34" charset="0"/>
                <a:ea typeface="DengXian" panose="02010600030101010101" pitchFamily="2" charset="-122"/>
                <a:cs typeface="Arial" panose="020B0604020202020204" pitchFamily="34" charset="0"/>
              </a:rPr>
              <a:t>Establish realistic and specific timelines for each action. Clearly define deadlines and milestones to track progress. Consider dependencies between actions when setting timelines.</a:t>
            </a:r>
          </a:p>
          <a:p>
            <a:pPr marL="342900" lvl="0" indent="-342900">
              <a:lnSpc>
                <a:spcPct val="107000"/>
              </a:lnSpc>
              <a:spcAft>
                <a:spcPts val="800"/>
              </a:spcAft>
              <a:buFont typeface="+mj-lt"/>
              <a:buAutoNum type="arabicPeriod"/>
              <a:tabLst>
                <a:tab pos="457200" algn="l"/>
              </a:tabLst>
            </a:pPr>
            <a:r>
              <a:rPr lang="en-GB" sz="1200" b="1"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Allocate Resources:</a:t>
            </a:r>
            <a:r>
              <a:rPr lang="en-GB" sz="1200"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r>
              <a:rPr lang="en-GB" sz="1200" kern="100" dirty="0">
                <a:effectLst/>
                <a:latin typeface="Calibri" panose="020F0502020204030204" pitchFamily="34" charset="0"/>
                <a:ea typeface="DengXian" panose="02010600030101010101" pitchFamily="2" charset="-122"/>
                <a:cs typeface="Arial" panose="020B0604020202020204" pitchFamily="34" charset="0"/>
              </a:rPr>
              <a:t>Identify the resources needed to execute each action. This includes budget, personnel, technology, equipment, and any other necessary resources. Ensure that the required resources are available or allocated.</a:t>
            </a:r>
          </a:p>
          <a:p>
            <a:pPr marL="342900" lvl="0" indent="-342900">
              <a:lnSpc>
                <a:spcPct val="107000"/>
              </a:lnSpc>
              <a:spcAft>
                <a:spcPts val="800"/>
              </a:spcAft>
              <a:buFont typeface="+mj-lt"/>
              <a:buAutoNum type="arabicPeriod"/>
              <a:tabLst>
                <a:tab pos="457200" algn="l"/>
              </a:tabLst>
            </a:pPr>
            <a:r>
              <a:rPr lang="en-GB" sz="1200" b="1"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Budgeting and Financial Planning:</a:t>
            </a:r>
            <a:r>
              <a:rPr lang="en-GB" sz="1200"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r>
              <a:rPr lang="en-GB" sz="1200" kern="100" dirty="0">
                <a:effectLst/>
                <a:latin typeface="Calibri" panose="020F0502020204030204" pitchFamily="34" charset="0"/>
                <a:ea typeface="DengXian" panose="02010600030101010101" pitchFamily="2" charset="-122"/>
                <a:cs typeface="Arial" panose="020B0604020202020204" pitchFamily="34" charset="0"/>
              </a:rPr>
              <a:t>Ensure that the budget aligns with the action plan. Allocate financial resources as needed for each action, and track expenses accordingly.</a:t>
            </a:r>
          </a:p>
          <a:p>
            <a:endParaRPr lang="en-GB" dirty="0"/>
          </a:p>
        </p:txBody>
      </p:sp>
      <p:sp>
        <p:nvSpPr>
          <p:cNvPr id="4" name="Slide Number Placeholder 3"/>
          <p:cNvSpPr>
            <a:spLocks noGrp="1"/>
          </p:cNvSpPr>
          <p:nvPr>
            <p:ph type="sldNum" sz="quarter" idx="5"/>
          </p:nvPr>
        </p:nvSpPr>
        <p:spPr/>
        <p:txBody>
          <a:bodyPr/>
          <a:lstStyle/>
          <a:p>
            <a:fld id="{A2B7103C-602D-4C48-A475-663125737BE0}" type="slidenum">
              <a:rPr lang="en-GB" smtClean="0"/>
              <a:t>26</a:t>
            </a:fld>
            <a:endParaRPr lang="en-GB"/>
          </a:p>
        </p:txBody>
      </p:sp>
    </p:spTree>
    <p:extLst>
      <p:ext uri="{BB962C8B-B14F-4D97-AF65-F5344CB8AC3E}">
        <p14:creationId xmlns:p14="http://schemas.microsoft.com/office/powerpoint/2010/main" val="1411326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action plan is a set of engagements for the client moving forward post consulting.</a:t>
            </a:r>
          </a:p>
          <a:p>
            <a:endParaRPr lang="en-GB" dirty="0"/>
          </a:p>
          <a:p>
            <a:r>
              <a:rPr lang="en-GB" dirty="0"/>
              <a:t>Here you will list the problems highlighted along with the solution and desired outcomes.</a:t>
            </a:r>
          </a:p>
          <a:p>
            <a:endParaRPr lang="en-GB" dirty="0"/>
          </a:p>
          <a:p>
            <a:r>
              <a:rPr lang="en-GB" dirty="0"/>
              <a:t>Time scales are required to indicate how long a particular action could take. For example training all staff a particular skill set.</a:t>
            </a:r>
          </a:p>
          <a:p>
            <a:endParaRPr lang="en-GB" dirty="0"/>
          </a:p>
          <a:p>
            <a:r>
              <a:rPr lang="en-GB" dirty="0"/>
              <a:t>You can also include financial costs or assumptions to give the client a guide to any prices proposed.</a:t>
            </a:r>
          </a:p>
          <a:p>
            <a:r>
              <a:rPr lang="en-GB" dirty="0"/>
              <a:t>Remember that all financials need to be sourced and clarified on the action plan </a:t>
            </a:r>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142605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Stakeholder mapping is essential to identify key people of importance and influence to the organisation.</a:t>
            </a:r>
          </a:p>
          <a:p>
            <a:r>
              <a:rPr lang="en-GB" dirty="0"/>
              <a:t>Of the key stakeholders, these are key people to build repour with to determine success for the client.</a:t>
            </a:r>
          </a:p>
          <a:p>
            <a:endParaRPr lang="en-GB" dirty="0"/>
          </a:p>
          <a:p>
            <a:r>
              <a:rPr lang="en-GB" dirty="0"/>
              <a:t>Additionally, if mistakes are made these individuals will required to be contacted at the earliest opportunity. </a:t>
            </a:r>
          </a:p>
          <a:p>
            <a:pPr algn="l"/>
            <a:endParaRPr lang="en-GB" sz="1800" b="0" i="0" u="none" strike="noStrike" baseline="0" dirty="0">
              <a:solidFill>
                <a:srgbClr val="000000"/>
              </a:solidFill>
              <a:latin typeface="Calibri" panose="020F0502020204030204" pitchFamily="34" charset="0"/>
            </a:endParaRPr>
          </a:p>
          <a:p>
            <a:r>
              <a:rPr lang="en-US" sz="1800" b="0" i="0" u="none" strike="noStrike" baseline="0" dirty="0">
                <a:solidFill>
                  <a:srgbClr val="000000"/>
                </a:solidFill>
                <a:latin typeface="Calibri" panose="020F0502020204030204" pitchFamily="34" charset="0"/>
              </a:rPr>
              <a:t>1)When communicating errors / mistakes / issues to the client, always try to lead the conversation toward the solution</a:t>
            </a:r>
          </a:p>
          <a:p>
            <a:r>
              <a:rPr lang="en-US" sz="1800" b="0" i="0" u="none" strike="noStrike" baseline="0" dirty="0">
                <a:solidFill>
                  <a:srgbClr val="000000"/>
                </a:solidFill>
                <a:latin typeface="Calibri" panose="020F0502020204030204" pitchFamily="34" charset="0"/>
              </a:rPr>
              <a:t>2)When doing a post-mistake review, be thorough, avoid easy answers and iterate the question “why?”</a:t>
            </a:r>
          </a:p>
          <a:p>
            <a:r>
              <a:rPr lang="en-US" sz="1800" b="0" i="0" u="none" strike="noStrike" baseline="0" dirty="0">
                <a:solidFill>
                  <a:srgbClr val="000000"/>
                </a:solidFill>
                <a:latin typeface="Calibri" panose="020F0502020204030204" pitchFamily="34" charset="0"/>
              </a:rPr>
              <a:t>3)When doing a post-project assessment, consider specifically errors (and their causes)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2170345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5/7/2025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5/7/2025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5/7/2025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5/7/2025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5/7/2025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5/7/2025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5/7/2025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5/7/2025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5/7/2025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5/7/2025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5/7/2025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847083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89485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5/7/2025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5/7/2025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5/7/2025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5/7/2025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5/7/2025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5/7/2025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5/7/2025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5/7/2025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5/7/2025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5/7/2025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5/7/2025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5/7/2025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5/7/2025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5/7/2025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5/7/2025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5/7/2025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5/7/2025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5/7/2025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5/7/2025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5/7/2025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5/7/2025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5/7/2025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5" Type="http://schemas.openxmlformats.org/officeDocument/2006/relationships/image" Target="../media/image9.png"/><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6.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13.pn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13.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image" Target="../media/image14.png"/><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14.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5" Type="http://schemas.openxmlformats.org/officeDocument/2006/relationships/slideLayout" Target="../slideLayouts/slideLayout59.xml"/><Relationship Id="rId4" Type="http://schemas.openxmlformats.org/officeDocument/2006/relationships/slideLayout" Target="../slideLayouts/slideLayout58.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5"/>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54" r:id="rId12"/>
    <p:sldLayoutId id="214748375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11.xml"/><Relationship Id="rId1" Type="http://schemas.openxmlformats.org/officeDocument/2006/relationships/video" Target="https://www.youtube.com/embed/2xquSq0MSAc?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slideLayout" Target="../slideLayouts/slideLayout11.xml"/><Relationship Id="rId1" Type="http://schemas.openxmlformats.org/officeDocument/2006/relationships/video" Target="https://www.youtube.com/embed/HP2MZscvFl8?feature=oembed"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0.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Three</a:t>
            </a:r>
            <a:endParaRPr lang="en-GB" dirty="0"/>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4DA219-B4B8-FA9E-D819-683D4B9BC584}"/>
              </a:ext>
            </a:extLst>
          </p:cNvPr>
          <p:cNvPicPr>
            <a:picLocks noGrp="1" noChangeAspect="1"/>
          </p:cNvPicPr>
          <p:nvPr>
            <p:ph idx="1"/>
          </p:nvPr>
        </p:nvPicPr>
        <p:blipFill rotWithShape="1">
          <a:blip r:embed="rId2"/>
          <a:srcRect b="681"/>
          <a:stretch/>
        </p:blipFill>
        <p:spPr>
          <a:xfrm>
            <a:off x="20" y="1282"/>
            <a:ext cx="9143980" cy="6856718"/>
          </a:xfrm>
          <a:prstGeom prst="rect">
            <a:avLst/>
          </a:prstGeom>
        </p:spPr>
      </p:pic>
    </p:spTree>
    <p:extLst>
      <p:ext uri="{BB962C8B-B14F-4D97-AF65-F5344CB8AC3E}">
        <p14:creationId xmlns:p14="http://schemas.microsoft.com/office/powerpoint/2010/main" val="3086422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AE2CB4-8F90-8742-4D10-4529C66093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770D87-9513-295D-2099-6B02FE6DF8EA}"/>
              </a:ext>
            </a:extLst>
          </p:cNvPr>
          <p:cNvSpPr>
            <a:spLocks noGrp="1"/>
          </p:cNvSpPr>
          <p:nvPr>
            <p:ph type="title"/>
          </p:nvPr>
        </p:nvSpPr>
        <p:spPr>
          <a:xfrm>
            <a:off x="656134" y="1357982"/>
            <a:ext cx="8058149" cy="4078764"/>
          </a:xfrm>
        </p:spPr>
        <p:txBody>
          <a:bodyPr/>
          <a:lstStyle/>
          <a:p>
            <a:r>
              <a:rPr lang="en-GB" sz="3200" b="1" dirty="0"/>
              <a:t>Today’s Learning Objectives</a:t>
            </a:r>
            <a:br>
              <a:rPr lang="en-GB" sz="3200" b="1" dirty="0"/>
            </a:br>
            <a:br>
              <a:rPr lang="en-GB" sz="3200" b="1" dirty="0"/>
            </a:br>
            <a:r>
              <a:rPr lang="en-GB" sz="2800" b="1" dirty="0"/>
              <a:t>- </a:t>
            </a:r>
            <a:r>
              <a:rPr lang="en-GB" sz="2400" dirty="0"/>
              <a:t>- Understand key principles of strategic planning</a:t>
            </a:r>
            <a:br>
              <a:rPr lang="en-GB" sz="2400" dirty="0"/>
            </a:br>
            <a:br>
              <a:rPr lang="en-GB" sz="2400" dirty="0"/>
            </a:br>
            <a:r>
              <a:rPr lang="en-GB" sz="2400" dirty="0"/>
              <a:t>- Explore tools used to assess strategic position (SWOT, TOWS, PESTLE/STEEPLED)</a:t>
            </a:r>
            <a:br>
              <a:rPr lang="en-GB" sz="2400" dirty="0"/>
            </a:br>
            <a:br>
              <a:rPr lang="en-GB" sz="2400" dirty="0"/>
            </a:br>
            <a:r>
              <a:rPr lang="en-GB" sz="2400" dirty="0"/>
              <a:t>- Learn methods for identifying and engaging stakeholders</a:t>
            </a:r>
            <a:br>
              <a:rPr lang="en-GB" sz="2400" dirty="0"/>
            </a:br>
            <a:br>
              <a:rPr lang="en-GB" sz="2400" dirty="0"/>
            </a:br>
            <a:r>
              <a:rPr lang="en-GB" sz="2400" dirty="0"/>
              <a:t>- Apply strategy and stakeholder models to real-world organisational cases</a:t>
            </a:r>
            <a:br>
              <a:rPr lang="en-GB" sz="2400" dirty="0"/>
            </a:br>
            <a:br>
              <a:rPr lang="en-GB" sz="2800" dirty="0"/>
            </a:br>
            <a:endParaRPr lang="en-GB" sz="2000" dirty="0"/>
          </a:p>
        </p:txBody>
      </p:sp>
    </p:spTree>
    <p:extLst>
      <p:ext uri="{BB962C8B-B14F-4D97-AF65-F5344CB8AC3E}">
        <p14:creationId xmlns:p14="http://schemas.microsoft.com/office/powerpoint/2010/main" val="799133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2BDEF-84D9-66D7-3444-DFEECEB801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FC20FF-FAD2-D7E8-6B22-F88A4643D1E5}"/>
              </a:ext>
            </a:extLst>
          </p:cNvPr>
          <p:cNvSpPr>
            <a:spLocks noGrp="1"/>
          </p:cNvSpPr>
          <p:nvPr>
            <p:ph type="title"/>
          </p:nvPr>
        </p:nvSpPr>
        <p:spPr>
          <a:xfrm>
            <a:off x="340823" y="1389618"/>
            <a:ext cx="8058149" cy="4078764"/>
          </a:xfrm>
        </p:spPr>
        <p:txBody>
          <a:bodyPr/>
          <a:lstStyle/>
          <a:p>
            <a:r>
              <a:rPr lang="en-GB" sz="3200" b="1" dirty="0"/>
              <a:t>Next Lectures:</a:t>
            </a:r>
            <a:br>
              <a:rPr lang="en-GB" sz="3200" b="1" dirty="0"/>
            </a:br>
            <a:br>
              <a:rPr lang="en-GB" sz="2800" dirty="0"/>
            </a:br>
            <a:endParaRPr lang="en-GB" sz="2000" dirty="0"/>
          </a:p>
        </p:txBody>
      </p:sp>
      <p:sp>
        <p:nvSpPr>
          <p:cNvPr id="3" name="Content Placeholder 5">
            <a:extLst>
              <a:ext uri="{FF2B5EF4-FFF2-40B4-BE49-F238E27FC236}">
                <a16:creationId xmlns:a16="http://schemas.microsoft.com/office/drawing/2014/main" id="{83F549E0-C52D-2C52-9236-967919DE723F}"/>
              </a:ext>
            </a:extLst>
          </p:cNvPr>
          <p:cNvSpPr txBox="1">
            <a:spLocks/>
          </p:cNvSpPr>
          <p:nvPr/>
        </p:nvSpPr>
        <p:spPr>
          <a:xfrm>
            <a:off x="656134" y="2224910"/>
            <a:ext cx="8460828" cy="30470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914400" lvl="1" indent="-457200">
              <a:buFont typeface="Arial" panose="020B0604020202020204" pitchFamily="34" charset="0"/>
              <a:buAutoNum type="arabicPeriod"/>
            </a:pPr>
            <a:r>
              <a:rPr lang="en-GB" sz="2000" b="1" dirty="0">
                <a:solidFill>
                  <a:schemeClr val="bg1"/>
                </a:solidFill>
              </a:rPr>
              <a:t>Diagnosis</a:t>
            </a:r>
            <a:r>
              <a:rPr lang="en-GB" sz="2000" dirty="0">
                <a:solidFill>
                  <a:schemeClr val="bg1"/>
                </a:solidFill>
              </a:rPr>
              <a:t> – </a:t>
            </a:r>
            <a:r>
              <a:rPr lang="en-GB" sz="2000" i="1" dirty="0">
                <a:solidFill>
                  <a:schemeClr val="bg1"/>
                </a:solidFill>
              </a:rPr>
              <a:t>DONE!</a:t>
            </a:r>
          </a:p>
          <a:p>
            <a:pPr marL="914400" lvl="1" indent="-457200">
              <a:buFont typeface="Arial" panose="020B0604020202020204" pitchFamily="34" charset="0"/>
              <a:buAutoNum type="arabicPeriod"/>
            </a:pPr>
            <a:endParaRPr lang="en-GB" sz="2000" dirty="0">
              <a:solidFill>
                <a:schemeClr val="bg1"/>
              </a:solidFill>
            </a:endParaRPr>
          </a:p>
          <a:p>
            <a:pPr marL="914400" lvl="1" indent="-457200">
              <a:buFont typeface="Arial" panose="020B0604020202020204" pitchFamily="34" charset="0"/>
              <a:buAutoNum type="arabicPeriod"/>
            </a:pPr>
            <a:r>
              <a:rPr lang="en-GB" sz="2000" b="1" dirty="0">
                <a:solidFill>
                  <a:schemeClr val="bg1"/>
                </a:solidFill>
              </a:rPr>
              <a:t>Planning</a:t>
            </a:r>
            <a:r>
              <a:rPr lang="en-GB" sz="2000" dirty="0">
                <a:solidFill>
                  <a:schemeClr val="bg1"/>
                </a:solidFill>
              </a:rPr>
              <a:t> – Strategic Planning &amp; Stakeholder Communication</a:t>
            </a:r>
          </a:p>
          <a:p>
            <a:pPr marL="914400" lvl="1" indent="-457200">
              <a:buFont typeface="Arial" panose="020B0604020202020204" pitchFamily="34" charset="0"/>
              <a:buAutoNum type="arabicPeriod"/>
            </a:pPr>
            <a:endParaRPr lang="en-GB" sz="2000" dirty="0">
              <a:solidFill>
                <a:schemeClr val="bg1"/>
              </a:solidFill>
            </a:endParaRPr>
          </a:p>
          <a:p>
            <a:pPr marL="914400" lvl="1" indent="-457200">
              <a:buFont typeface="Arial" panose="020B0604020202020204" pitchFamily="34" charset="0"/>
              <a:buAutoNum type="arabicPeriod"/>
            </a:pPr>
            <a:r>
              <a:rPr lang="en-GB" sz="2000" b="1" dirty="0">
                <a:solidFill>
                  <a:schemeClr val="bg1"/>
                </a:solidFill>
              </a:rPr>
              <a:t>Implementation</a:t>
            </a:r>
            <a:r>
              <a:rPr lang="en-GB" sz="2000" dirty="0">
                <a:solidFill>
                  <a:schemeClr val="bg1"/>
                </a:solidFill>
              </a:rPr>
              <a:t> – Implementing Change &amp; Change Management</a:t>
            </a:r>
          </a:p>
          <a:p>
            <a:pPr marL="914400" lvl="1" indent="-457200">
              <a:buFont typeface="Arial" panose="020B0604020202020204" pitchFamily="34" charset="0"/>
              <a:buAutoNum type="arabicPeriod"/>
            </a:pPr>
            <a:endParaRPr lang="en-GB" sz="2000" dirty="0">
              <a:solidFill>
                <a:schemeClr val="bg1"/>
              </a:solidFill>
            </a:endParaRPr>
          </a:p>
          <a:p>
            <a:pPr marL="914400" lvl="1" indent="-457200">
              <a:buFont typeface="Arial" panose="020B0604020202020204" pitchFamily="34" charset="0"/>
              <a:buAutoNum type="arabicPeriod"/>
            </a:pPr>
            <a:r>
              <a:rPr lang="en-GB" sz="2000" b="1" dirty="0">
                <a:solidFill>
                  <a:schemeClr val="bg1"/>
                </a:solidFill>
              </a:rPr>
              <a:t>Evaluation</a:t>
            </a:r>
            <a:r>
              <a:rPr lang="en-GB" sz="2000" dirty="0">
                <a:solidFill>
                  <a:schemeClr val="bg1"/>
                </a:solidFill>
              </a:rPr>
              <a:t> – Evaluation &amp; 360 Monitoring</a:t>
            </a:r>
          </a:p>
          <a:p>
            <a:pPr marL="457200" lvl="1" indent="0">
              <a:buNone/>
            </a:pPr>
            <a:endParaRPr lang="en-GB" sz="2000" dirty="0">
              <a:solidFill>
                <a:schemeClr val="bg1"/>
              </a:solidFill>
            </a:endParaRPr>
          </a:p>
          <a:p>
            <a:pPr marL="457200" lvl="1" indent="0">
              <a:buNone/>
            </a:pPr>
            <a:r>
              <a:rPr lang="en-GB" sz="2000" i="1" dirty="0">
                <a:solidFill>
                  <a:schemeClr val="bg1"/>
                </a:solidFill>
              </a:rPr>
              <a:t>Followed by ‘Ethics and other considerations’</a:t>
            </a:r>
          </a:p>
          <a:p>
            <a:pPr lvl="1"/>
            <a:endParaRPr lang="en-GB" sz="2000" dirty="0">
              <a:solidFill>
                <a:schemeClr val="bg1"/>
              </a:solidFill>
            </a:endParaRPr>
          </a:p>
        </p:txBody>
      </p:sp>
    </p:spTree>
    <p:extLst>
      <p:ext uri="{BB962C8B-B14F-4D97-AF65-F5344CB8AC3E}">
        <p14:creationId xmlns:p14="http://schemas.microsoft.com/office/powerpoint/2010/main" val="859493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0B16DD-C1AB-BA97-151E-4769846B7485}"/>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3F8961A-7C7F-A445-0F19-646A07570800}"/>
              </a:ext>
            </a:extLst>
          </p:cNvPr>
          <p:cNvGraphicFramePr>
            <a:graphicFrameLocks noGrp="1"/>
          </p:cNvGraphicFramePr>
          <p:nvPr>
            <p:extLst>
              <p:ext uri="{D42A27DB-BD31-4B8C-83A1-F6EECF244321}">
                <p14:modId xmlns:p14="http://schemas.microsoft.com/office/powerpoint/2010/main" val="174898596"/>
              </p:ext>
            </p:extLst>
          </p:nvPr>
        </p:nvGraphicFramePr>
        <p:xfrm>
          <a:off x="349087" y="1331638"/>
          <a:ext cx="8445825" cy="5149873"/>
        </p:xfrm>
        <a:graphic>
          <a:graphicData uri="http://schemas.openxmlformats.org/drawingml/2006/table">
            <a:tbl>
              <a:tblPr/>
              <a:tblGrid>
                <a:gridCol w="2815275">
                  <a:extLst>
                    <a:ext uri="{9D8B030D-6E8A-4147-A177-3AD203B41FA5}">
                      <a16:colId xmlns:a16="http://schemas.microsoft.com/office/drawing/2014/main" val="1146210437"/>
                    </a:ext>
                  </a:extLst>
                </a:gridCol>
                <a:gridCol w="2815275">
                  <a:extLst>
                    <a:ext uri="{9D8B030D-6E8A-4147-A177-3AD203B41FA5}">
                      <a16:colId xmlns:a16="http://schemas.microsoft.com/office/drawing/2014/main" val="3566723364"/>
                    </a:ext>
                  </a:extLst>
                </a:gridCol>
                <a:gridCol w="2815275">
                  <a:extLst>
                    <a:ext uri="{9D8B030D-6E8A-4147-A177-3AD203B41FA5}">
                      <a16:colId xmlns:a16="http://schemas.microsoft.com/office/drawing/2014/main" val="2047869089"/>
                    </a:ext>
                  </a:extLst>
                </a:gridCol>
              </a:tblGrid>
              <a:tr h="261963">
                <a:tc>
                  <a:txBody>
                    <a:bodyPr/>
                    <a:lstStyle/>
                    <a:p>
                      <a:r>
                        <a:rPr lang="en-GB" sz="1600" b="1" dirty="0"/>
                        <a:t>Model / Tool / Framework</a:t>
                      </a:r>
                      <a:endParaRPr lang="en-GB" sz="16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en-GB" sz="1600" b="1" dirty="0"/>
                        <a:t>Primary Topic / Purpose</a:t>
                      </a:r>
                      <a:endParaRPr lang="en-GB" sz="16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en-GB" sz="1600" b="1" dirty="0"/>
                        <a:t>Key Use</a:t>
                      </a:r>
                      <a:endParaRPr lang="en-GB" sz="16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292979094"/>
                  </a:ext>
                </a:extLst>
              </a:tr>
              <a:tr h="479969">
                <a:tc>
                  <a:txBody>
                    <a:bodyPr/>
                    <a:lstStyle/>
                    <a:p>
                      <a:r>
                        <a:rPr lang="en-GB" sz="1400" b="1" dirty="0"/>
                        <a:t>5 Whys</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Diagnosis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Root cause analysis of simple or isolated issues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99243828"/>
                  </a:ext>
                </a:extLst>
              </a:tr>
              <a:tr h="479969">
                <a:tc>
                  <a:txBody>
                    <a:bodyPr/>
                    <a:lstStyle/>
                    <a:p>
                      <a:r>
                        <a:rPr lang="en-GB" sz="1400" b="1"/>
                        <a:t>McKinsey 7S</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Diagnosis &amp; 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Internal alignment across structure, systems, etc.</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09876792"/>
                  </a:ext>
                </a:extLst>
              </a:tr>
              <a:tr h="479969">
                <a:tc>
                  <a:txBody>
                    <a:bodyPr/>
                    <a:lstStyle/>
                    <a:p>
                      <a:r>
                        <a:rPr lang="en-GB" sz="1400" b="1" dirty="0"/>
                        <a:t>Star Model</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Diagnosis &amp; 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Organisational design &amp; interdependent levers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522023119"/>
                  </a:ext>
                </a:extLst>
              </a:tr>
              <a:tr h="479969">
                <a:tc>
                  <a:txBody>
                    <a:bodyPr/>
                    <a:lstStyle/>
                    <a:p>
                      <a:r>
                        <a:rPr lang="en-GB" sz="1400" b="1" dirty="0"/>
                        <a:t>SWOT</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Assessing internal strengths/weaknesses + context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7974992"/>
                  </a:ext>
                </a:extLst>
              </a:tr>
              <a:tr h="274368">
                <a:tc>
                  <a:txBody>
                    <a:bodyPr/>
                    <a:lstStyle/>
                    <a:p>
                      <a:r>
                        <a:rPr lang="en-GB" sz="1400" b="1"/>
                        <a:t>TOWS</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Strategy formulation from SWOT output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7530110"/>
                  </a:ext>
                </a:extLst>
              </a:tr>
              <a:tr h="274368">
                <a:tc>
                  <a:txBody>
                    <a:bodyPr/>
                    <a:lstStyle/>
                    <a:p>
                      <a:r>
                        <a:rPr lang="en-GB" sz="1400" b="1"/>
                        <a:t>PESTLE / STEEPLED</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Analysing external macro-environment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37649625"/>
                  </a:ext>
                </a:extLst>
              </a:tr>
              <a:tr h="274368">
                <a:tc>
                  <a:txBody>
                    <a:bodyPr/>
                    <a:lstStyle/>
                    <a:p>
                      <a:r>
                        <a:rPr lang="en-GB" sz="1400" b="1"/>
                        <a:t>Six Sigma (DMAIC)</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a:t>Diagnosis / Implementation</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Process improvement and efficiency</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598910354"/>
                  </a:ext>
                </a:extLst>
              </a:tr>
              <a:tr h="274368">
                <a:tc>
                  <a:txBody>
                    <a:bodyPr/>
                    <a:lstStyle/>
                    <a:p>
                      <a:r>
                        <a:rPr lang="en-GB" sz="1400" b="1" dirty="0"/>
                        <a:t>Force Field Analysis</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Change Management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Mapping driving and restraining forces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87012671"/>
                  </a:ext>
                </a:extLst>
              </a:tr>
              <a:tr h="274368">
                <a:tc>
                  <a:txBody>
                    <a:bodyPr/>
                    <a:lstStyle/>
                    <a:p>
                      <a:r>
                        <a:rPr lang="en-GB" sz="1400" b="1"/>
                        <a:t>Stakeholder Mapping</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Communication / Implementation</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Identifying and analysing key stakeholders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77812194"/>
                  </a:ext>
                </a:extLst>
              </a:tr>
              <a:tr h="274368">
                <a:tc>
                  <a:txBody>
                    <a:bodyPr/>
                    <a:lstStyle/>
                    <a:p>
                      <a:r>
                        <a:rPr lang="en-GB" sz="1400" b="1"/>
                        <a:t>Kotter’s 8 Steps</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Change Management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Structured model for leading change</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9888604"/>
                  </a:ext>
                </a:extLst>
              </a:tr>
              <a:tr h="274368">
                <a:tc>
                  <a:txBody>
                    <a:bodyPr/>
                    <a:lstStyle/>
                    <a:p>
                      <a:r>
                        <a:rPr lang="en-GB" sz="1400" b="1"/>
                        <a:t>Lewin’s Change Model</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Change Management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Unfreeze–Change–Refreeze model</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67608593"/>
                  </a:ext>
                </a:extLst>
              </a:tr>
              <a:tr h="479969">
                <a:tc>
                  <a:txBody>
                    <a:bodyPr/>
                    <a:lstStyle/>
                    <a:p>
                      <a:r>
                        <a:rPr lang="en-GB" sz="1400" b="1"/>
                        <a:t>Balanced Scorecard</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Monitoring &amp; Evaluation</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Measuring performance across multiple dimensions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69415127"/>
                  </a:ext>
                </a:extLst>
              </a:tr>
              <a:tr h="274368">
                <a:tc>
                  <a:txBody>
                    <a:bodyPr/>
                    <a:lstStyle/>
                    <a:p>
                      <a:r>
                        <a:rPr lang="en-GB" sz="1400" b="1"/>
                        <a:t>360 Feedback</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Evaluation / Ethics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Multi-source performance appraisal</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618742224"/>
                  </a:ext>
                </a:extLst>
              </a:tr>
              <a:tr h="274368">
                <a:tc>
                  <a:txBody>
                    <a:bodyPr/>
                    <a:lstStyle/>
                    <a:p>
                      <a:r>
                        <a:rPr lang="en-GB" sz="1400" b="1" dirty="0"/>
                        <a:t>Ethical Decision Models</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Ethics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Guiding ethical choices during consultancy</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94681795"/>
                  </a:ext>
                </a:extLst>
              </a:tr>
            </a:tbl>
          </a:graphicData>
        </a:graphic>
      </p:graphicFrame>
    </p:spTree>
    <p:extLst>
      <p:ext uri="{BB962C8B-B14F-4D97-AF65-F5344CB8AC3E}">
        <p14:creationId xmlns:p14="http://schemas.microsoft.com/office/powerpoint/2010/main" val="448513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B23D67-38D4-2971-D306-783FA3D321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8E9EDA-214D-1C17-806D-176564955A3D}"/>
              </a:ext>
            </a:extLst>
          </p:cNvPr>
          <p:cNvSpPr>
            <a:spLocks noGrp="1"/>
          </p:cNvSpPr>
          <p:nvPr>
            <p:ph type="title"/>
          </p:nvPr>
        </p:nvSpPr>
        <p:spPr>
          <a:xfrm>
            <a:off x="628650" y="2300251"/>
            <a:ext cx="7886700" cy="2973498"/>
          </a:xfrm>
        </p:spPr>
        <p:txBody>
          <a:bodyPr anchor="b">
            <a:noAutofit/>
          </a:bodyPr>
          <a:lstStyle/>
          <a:p>
            <a:pPr>
              <a:lnSpc>
                <a:spcPct val="100000"/>
              </a:lnSpc>
            </a:pPr>
            <a:r>
              <a:rPr lang="en-GB" sz="4000" b="1" i="1" dirty="0">
                <a:solidFill>
                  <a:schemeClr val="accent1">
                    <a:lumMod val="75000"/>
                  </a:schemeClr>
                </a:solidFill>
                <a:latin typeface="+mn-lt"/>
              </a:rPr>
              <a:t>So, we’ve ‘DIAGNOSED’ the problem now we…:</a:t>
            </a:r>
            <a:br>
              <a:rPr lang="en-GB" sz="3600" b="1" i="1" dirty="0">
                <a:solidFill>
                  <a:schemeClr val="accent1">
                    <a:lumMod val="75000"/>
                  </a:schemeClr>
                </a:solidFill>
                <a:latin typeface="+mn-lt"/>
              </a:rPr>
            </a:br>
            <a:br>
              <a:rPr lang="en-GB" sz="3200" b="1" i="1" dirty="0">
                <a:solidFill>
                  <a:schemeClr val="accent2"/>
                </a:solidFill>
                <a:latin typeface="+mn-lt"/>
              </a:rPr>
            </a:br>
            <a:r>
              <a:rPr lang="en-GB" sz="3200" b="1" i="1" dirty="0">
                <a:solidFill>
                  <a:schemeClr val="accent2"/>
                </a:solidFill>
                <a:latin typeface="+mn-lt"/>
              </a:rPr>
              <a:t>- plan the solution</a:t>
            </a:r>
            <a:br>
              <a:rPr lang="en-GB" sz="3200" b="1" i="1" dirty="0">
                <a:solidFill>
                  <a:schemeClr val="accent2"/>
                </a:solidFill>
                <a:latin typeface="+mn-lt"/>
              </a:rPr>
            </a:br>
            <a:br>
              <a:rPr lang="en-GB" sz="3200" b="1" i="1" dirty="0">
                <a:solidFill>
                  <a:schemeClr val="accent2"/>
                </a:solidFill>
                <a:latin typeface="+mn-lt"/>
              </a:rPr>
            </a:br>
            <a:r>
              <a:rPr lang="en-GB" sz="3200" b="1" i="1" dirty="0">
                <a:solidFill>
                  <a:schemeClr val="accent2"/>
                </a:solidFill>
                <a:latin typeface="+mn-lt"/>
              </a:rPr>
              <a:t>- make recommendations for change</a:t>
            </a:r>
            <a:br>
              <a:rPr lang="en-GB" sz="3200" b="1" i="1" dirty="0">
                <a:solidFill>
                  <a:schemeClr val="accent2"/>
                </a:solidFill>
                <a:latin typeface="+mn-lt"/>
              </a:rPr>
            </a:br>
            <a:br>
              <a:rPr lang="en-GB" sz="3200" b="1" i="1" dirty="0">
                <a:solidFill>
                  <a:schemeClr val="accent2"/>
                </a:solidFill>
                <a:latin typeface="+mn-lt"/>
              </a:rPr>
            </a:br>
            <a:r>
              <a:rPr lang="en-GB" sz="3200" b="1" i="1" dirty="0">
                <a:solidFill>
                  <a:schemeClr val="accent2"/>
                </a:solidFill>
                <a:latin typeface="+mn-lt"/>
              </a:rPr>
              <a:t>- design a strategy for improvement</a:t>
            </a:r>
            <a:endParaRPr sz="3200" b="1" i="1" dirty="0">
              <a:solidFill>
                <a:schemeClr val="accent2"/>
              </a:solidFill>
              <a:latin typeface="+mn-lt"/>
            </a:endParaRPr>
          </a:p>
        </p:txBody>
      </p:sp>
    </p:spTree>
    <p:extLst>
      <p:ext uri="{BB962C8B-B14F-4D97-AF65-F5344CB8AC3E}">
        <p14:creationId xmlns:p14="http://schemas.microsoft.com/office/powerpoint/2010/main" val="1066760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581173"/>
          </a:xfrm>
        </p:spPr>
        <p:txBody>
          <a:bodyPr anchor="b">
            <a:normAutofit/>
          </a:bodyPr>
          <a:lstStyle/>
          <a:p>
            <a:r>
              <a:rPr sz="3200" b="1" dirty="0">
                <a:solidFill>
                  <a:schemeClr val="accent1">
                    <a:lumMod val="75000"/>
                  </a:schemeClr>
                </a:solidFill>
                <a:latin typeface="+mn-lt"/>
              </a:rPr>
              <a:t>What is Strategic Planning?</a:t>
            </a:r>
          </a:p>
        </p:txBody>
      </p:sp>
      <p:graphicFrame>
        <p:nvGraphicFramePr>
          <p:cNvPr id="5" name="Content Placeholder 2">
            <a:extLst>
              <a:ext uri="{FF2B5EF4-FFF2-40B4-BE49-F238E27FC236}">
                <a16:creationId xmlns:a16="http://schemas.microsoft.com/office/drawing/2014/main" id="{998B58E3-B08C-9AE1-B9A1-CCF713FCAE1D}"/>
              </a:ext>
            </a:extLst>
          </p:cNvPr>
          <p:cNvGraphicFramePr>
            <a:graphicFrameLocks noGrp="1"/>
          </p:cNvGraphicFramePr>
          <p:nvPr>
            <p:ph idx="1"/>
            <p:extLst>
              <p:ext uri="{D42A27DB-BD31-4B8C-83A1-F6EECF244321}">
                <p14:modId xmlns:p14="http://schemas.microsoft.com/office/powerpoint/2010/main" val="2937791552"/>
              </p:ext>
            </p:extLst>
          </p:nvPr>
        </p:nvGraphicFramePr>
        <p:xfrm>
          <a:off x="628650" y="1230202"/>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lide">
            <a:extLst>
              <a:ext uri="{FF2B5EF4-FFF2-40B4-BE49-F238E27FC236}">
                <a16:creationId xmlns:a16="http://schemas.microsoft.com/office/drawing/2014/main" id="{18F6FAAB-0EE8-B9F8-E539-9390A7FA97E5}"/>
              </a:ext>
            </a:extLst>
          </p:cNvPr>
          <p:cNvPicPr>
            <a:picLocks noChangeAspect="1"/>
          </p:cNvPicPr>
          <p:nvPr/>
        </p:nvPicPr>
        <p:blipFill>
          <a:blip r:embed="rId3"/>
          <a:srcRect l="3372" r="40814"/>
          <a:stretch/>
        </p:blipFill>
        <p:spPr>
          <a:xfrm>
            <a:off x="1307713" y="263758"/>
            <a:ext cx="6475319" cy="5488456"/>
          </a:xfrm>
          <a:prstGeom prst="rect">
            <a:avLst/>
          </a:prstGeom>
        </p:spPr>
      </p:pic>
      <p:sp>
        <p:nvSpPr>
          <p:cNvPr id="2" name="TextBox 1">
            <a:extLst>
              <a:ext uri="{FF2B5EF4-FFF2-40B4-BE49-F238E27FC236}">
                <a16:creationId xmlns:a16="http://schemas.microsoft.com/office/drawing/2014/main" id="{3C5B0878-BF81-A3C0-466F-EF461EDB964E}"/>
              </a:ext>
            </a:extLst>
          </p:cNvPr>
          <p:cNvSpPr txBox="1"/>
          <p:nvPr/>
        </p:nvSpPr>
        <p:spPr>
          <a:xfrm>
            <a:off x="4921730" y="4892362"/>
            <a:ext cx="1994096" cy="715581"/>
          </a:xfrm>
          <a:prstGeom prst="rect">
            <a:avLst/>
          </a:prstGeom>
          <a:noFill/>
        </p:spPr>
        <p:txBody>
          <a:bodyPr wrap="square" rtlCol="0">
            <a:spAutoFit/>
          </a:bodyPr>
          <a:lstStyle/>
          <a:p>
            <a:r>
              <a:rPr lang="en-GB" sz="1350" kern="0" dirty="0">
                <a:latin typeface="Calibri" panose="020F0502020204030204" pitchFamily="34" charset="0"/>
                <a:ea typeface="DengXian" panose="02010600030101010101" pitchFamily="2" charset="-122"/>
                <a:cs typeface="Calibri" panose="020F0502020204030204" pitchFamily="34" charset="0"/>
              </a:rPr>
              <a:t>(Bryson, 2018, pp. 8–10)</a:t>
            </a:r>
            <a:endParaRPr lang="en-GB" sz="1350" kern="100" dirty="0">
              <a:latin typeface="Calibri" panose="020F0502020204030204" pitchFamily="34" charset="0"/>
              <a:ea typeface="DengXian" panose="02010600030101010101" pitchFamily="2" charset="-122"/>
              <a:cs typeface="Arial" panose="020B0604020202020204" pitchFamily="34" charset="0"/>
            </a:endParaRPr>
          </a:p>
          <a:p>
            <a:endParaRPr lang="en-GB" sz="1350" kern="100" dirty="0">
              <a:latin typeface="Calibri" panose="020F0502020204030204" pitchFamily="34" charset="0"/>
              <a:ea typeface="DengXian" panose="02010600030101010101" pitchFamily="2" charset="-122"/>
              <a:cs typeface="Arial" panose="020B0604020202020204" pitchFamily="34" charset="0"/>
            </a:endParaRPr>
          </a:p>
          <a:p>
            <a:endParaRPr lang="en-GB" sz="1350" dirty="0"/>
          </a:p>
        </p:txBody>
      </p:sp>
    </p:spTree>
    <p:extLst>
      <p:ext uri="{BB962C8B-B14F-4D97-AF65-F5344CB8AC3E}">
        <p14:creationId xmlns:p14="http://schemas.microsoft.com/office/powerpoint/2010/main" val="1946963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lide">
            <a:extLst>
              <a:ext uri="{FF2B5EF4-FFF2-40B4-BE49-F238E27FC236}">
                <a16:creationId xmlns:a16="http://schemas.microsoft.com/office/drawing/2014/main" id="{792B2768-E944-0394-3B4F-90D0F3C1FA9D}"/>
              </a:ext>
            </a:extLst>
          </p:cNvPr>
          <p:cNvPicPr>
            <a:picLocks noChangeAspect="1"/>
          </p:cNvPicPr>
          <p:nvPr/>
        </p:nvPicPr>
        <p:blipFill>
          <a:blip r:embed="rId3"/>
          <a:srcRect l="7209" r="7791"/>
          <a:stretch/>
        </p:blipFill>
        <p:spPr>
          <a:xfrm>
            <a:off x="130626" y="212651"/>
            <a:ext cx="8882748" cy="5156781"/>
          </a:xfrm>
          <a:prstGeom prst="rect">
            <a:avLst/>
          </a:prstGeom>
        </p:spPr>
      </p:pic>
    </p:spTree>
    <p:extLst>
      <p:ext uri="{BB962C8B-B14F-4D97-AF65-F5344CB8AC3E}">
        <p14:creationId xmlns:p14="http://schemas.microsoft.com/office/powerpoint/2010/main" val="523419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lide">
            <a:extLst>
              <a:ext uri="{FF2B5EF4-FFF2-40B4-BE49-F238E27FC236}">
                <a16:creationId xmlns:a16="http://schemas.microsoft.com/office/drawing/2014/main" id="{FAFBD3AC-7B58-EB83-D5FC-A48E434B110F}"/>
              </a:ext>
            </a:extLst>
          </p:cNvPr>
          <p:cNvPicPr>
            <a:picLocks noChangeAspect="1"/>
          </p:cNvPicPr>
          <p:nvPr/>
        </p:nvPicPr>
        <p:blipFill>
          <a:blip r:embed="rId3"/>
          <a:srcRect l="14303" r="4186"/>
          <a:stretch/>
        </p:blipFill>
        <p:spPr>
          <a:xfrm>
            <a:off x="338973" y="410682"/>
            <a:ext cx="8466054" cy="4937493"/>
          </a:xfrm>
          <a:prstGeom prst="rect">
            <a:avLst/>
          </a:prstGeom>
        </p:spPr>
      </p:pic>
    </p:spTree>
    <p:extLst>
      <p:ext uri="{BB962C8B-B14F-4D97-AF65-F5344CB8AC3E}">
        <p14:creationId xmlns:p14="http://schemas.microsoft.com/office/powerpoint/2010/main" val="3052629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B6B44E-02D6-32B7-8930-1225B8A724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3689FD-6FAC-103B-2233-2843C48DEA7E}"/>
              </a:ext>
            </a:extLst>
          </p:cNvPr>
          <p:cNvSpPr>
            <a:spLocks noGrp="1"/>
          </p:cNvSpPr>
          <p:nvPr>
            <p:ph type="title"/>
          </p:nvPr>
        </p:nvSpPr>
        <p:spPr>
          <a:xfrm>
            <a:off x="628650" y="365125"/>
            <a:ext cx="7886700" cy="1325563"/>
          </a:xfrm>
        </p:spPr>
        <p:txBody>
          <a:bodyPr>
            <a:normAutofit/>
          </a:bodyPr>
          <a:lstStyle/>
          <a:p>
            <a:r>
              <a:rPr lang="en-GB" b="1" i="1" dirty="0">
                <a:solidFill>
                  <a:schemeClr val="accent1">
                    <a:lumMod val="75000"/>
                  </a:schemeClr>
                </a:solidFill>
              </a:rPr>
              <a:t>Let’s look at these in turn:</a:t>
            </a:r>
          </a:p>
        </p:txBody>
      </p:sp>
      <p:graphicFrame>
        <p:nvGraphicFramePr>
          <p:cNvPr id="5" name="Content Placeholder 2">
            <a:extLst>
              <a:ext uri="{FF2B5EF4-FFF2-40B4-BE49-F238E27FC236}">
                <a16:creationId xmlns:a16="http://schemas.microsoft.com/office/drawing/2014/main" id="{E602F0DC-BEB7-EAA9-D5AE-379671462693}"/>
              </a:ext>
            </a:extLst>
          </p:cNvPr>
          <p:cNvGraphicFramePr>
            <a:graphicFrameLocks noGrp="1"/>
          </p:cNvGraphicFramePr>
          <p:nvPr>
            <p:ph sz="half" idx="2"/>
            <p:extLst>
              <p:ext uri="{D42A27DB-BD31-4B8C-83A1-F6EECF244321}">
                <p14:modId xmlns:p14="http://schemas.microsoft.com/office/powerpoint/2010/main" val="496987384"/>
              </p:ext>
            </p:extLst>
          </p:nvPr>
        </p:nvGraphicFramePr>
        <p:xfrm>
          <a:off x="958701" y="1253331"/>
          <a:ext cx="767367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067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p:spPr>
        <p:txBody>
          <a:bodyPr>
            <a:normAutofit/>
          </a:bodyPr>
          <a:lstStyle/>
          <a:p>
            <a:r>
              <a:rPr lang="en-GB" b="1" dirty="0">
                <a:solidFill>
                  <a:schemeClr val="accent1">
                    <a:lumMod val="75000"/>
                  </a:schemeClr>
                </a:solidFill>
              </a:rPr>
              <a:t>Mission &amp; Vision Statements</a:t>
            </a:r>
          </a:p>
        </p:txBody>
      </p:sp>
      <p:graphicFrame>
        <p:nvGraphicFramePr>
          <p:cNvPr id="6" name="Content Placeholder 2">
            <a:extLst>
              <a:ext uri="{FF2B5EF4-FFF2-40B4-BE49-F238E27FC236}">
                <a16:creationId xmlns:a16="http://schemas.microsoft.com/office/drawing/2014/main" id="{2B89BE02-07EB-543D-2E94-8FF416F0D4D4}"/>
              </a:ext>
            </a:extLst>
          </p:cNvPr>
          <p:cNvGraphicFramePr>
            <a:graphicFrameLocks noGrp="1"/>
          </p:cNvGraphicFramePr>
          <p:nvPr>
            <p:ph idx="1"/>
            <p:extLst>
              <p:ext uri="{D42A27DB-BD31-4B8C-83A1-F6EECF244321}">
                <p14:modId xmlns:p14="http://schemas.microsoft.com/office/powerpoint/2010/main" val="547033882"/>
              </p:ext>
            </p:extLst>
          </p:nvPr>
        </p:nvGraphicFramePr>
        <p:xfrm>
          <a:off x="628650" y="125333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C5ABE-BF63-F28D-E57F-06F461E80A8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CB09876-A303-BE0C-16EB-A3541D9C959F}"/>
              </a:ext>
            </a:extLst>
          </p:cNvPr>
          <p:cNvPicPr>
            <a:picLocks noChangeAspect="1"/>
          </p:cNvPicPr>
          <p:nvPr/>
        </p:nvPicPr>
        <p:blipFill>
          <a:blip r:embed="rId3"/>
          <a:stretch>
            <a:fillRect/>
          </a:stretch>
        </p:blipFill>
        <p:spPr>
          <a:xfrm>
            <a:off x="318507" y="718458"/>
            <a:ext cx="8437943" cy="4702628"/>
          </a:xfrm>
          <a:prstGeom prst="rect">
            <a:avLst/>
          </a:prstGeom>
        </p:spPr>
      </p:pic>
      <p:sp>
        <p:nvSpPr>
          <p:cNvPr id="4" name="Star: 24 Points 3">
            <a:extLst>
              <a:ext uri="{FF2B5EF4-FFF2-40B4-BE49-F238E27FC236}">
                <a16:creationId xmlns:a16="http://schemas.microsoft.com/office/drawing/2014/main" id="{90929585-BBCC-8201-1043-3611F7B2DCBA}"/>
              </a:ext>
            </a:extLst>
          </p:cNvPr>
          <p:cNvSpPr/>
          <p:nvPr/>
        </p:nvSpPr>
        <p:spPr>
          <a:xfrm rot="804281">
            <a:off x="5395781" y="2060583"/>
            <a:ext cx="3125972" cy="2987749"/>
          </a:xfrm>
          <a:prstGeom prst="star24">
            <a:avLst/>
          </a:prstGeom>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43057EB-CA53-BBC4-7853-CE419891C6C9}"/>
              </a:ext>
            </a:extLst>
          </p:cNvPr>
          <p:cNvSpPr txBox="1"/>
          <p:nvPr/>
        </p:nvSpPr>
        <p:spPr>
          <a:xfrm rot="804281">
            <a:off x="5911460" y="2829428"/>
            <a:ext cx="2094614" cy="1384995"/>
          </a:xfrm>
          <a:prstGeom prst="rect">
            <a:avLst/>
          </a:prstGeom>
          <a:noFill/>
        </p:spPr>
        <p:txBody>
          <a:bodyPr wrap="square" rtlCol="0">
            <a:spAutoFit/>
          </a:bodyPr>
          <a:lstStyle/>
          <a:p>
            <a:pPr algn="ctr"/>
            <a:r>
              <a:rPr lang="en-GB" sz="2800" b="1" dirty="0">
                <a:solidFill>
                  <a:schemeClr val="bg1"/>
                </a:solidFill>
              </a:rPr>
              <a:t>Useful template on Moodle!</a:t>
            </a:r>
          </a:p>
        </p:txBody>
      </p:sp>
    </p:spTree>
    <p:extLst>
      <p:ext uri="{BB962C8B-B14F-4D97-AF65-F5344CB8AC3E}">
        <p14:creationId xmlns:p14="http://schemas.microsoft.com/office/powerpoint/2010/main" val="3955821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FC4A61-30CA-6EC3-A208-2BF389F009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02A6A4-98AB-C100-8391-69D589CFF8F9}"/>
              </a:ext>
            </a:extLst>
          </p:cNvPr>
          <p:cNvSpPr>
            <a:spLocks noGrp="1"/>
          </p:cNvSpPr>
          <p:nvPr>
            <p:ph type="title"/>
          </p:nvPr>
        </p:nvSpPr>
        <p:spPr>
          <a:xfrm>
            <a:off x="628650" y="365125"/>
            <a:ext cx="5674179" cy="1325563"/>
          </a:xfrm>
        </p:spPr>
        <p:txBody>
          <a:bodyPr>
            <a:normAutofit/>
          </a:bodyPr>
          <a:lstStyle/>
          <a:p>
            <a:r>
              <a:rPr lang="en-GB" b="1" dirty="0">
                <a:solidFill>
                  <a:schemeClr val="accent1">
                    <a:lumMod val="75000"/>
                  </a:schemeClr>
                </a:solidFill>
              </a:rPr>
              <a:t>Expanding to the</a:t>
            </a:r>
            <a:r>
              <a:rPr b="1" dirty="0">
                <a:solidFill>
                  <a:schemeClr val="accent1">
                    <a:lumMod val="75000"/>
                  </a:schemeClr>
                </a:solidFill>
              </a:rPr>
              <a:t> STEEPLED Analysis</a:t>
            </a:r>
          </a:p>
        </p:txBody>
      </p:sp>
      <p:sp>
        <p:nvSpPr>
          <p:cNvPr id="3" name="Content Placeholder 2">
            <a:extLst>
              <a:ext uri="{FF2B5EF4-FFF2-40B4-BE49-F238E27FC236}">
                <a16:creationId xmlns:a16="http://schemas.microsoft.com/office/drawing/2014/main" id="{F4916A97-F7D9-902A-DE42-22B33475CF61}"/>
              </a:ext>
            </a:extLst>
          </p:cNvPr>
          <p:cNvSpPr>
            <a:spLocks noGrp="1"/>
          </p:cNvSpPr>
          <p:nvPr>
            <p:ph idx="1"/>
          </p:nvPr>
        </p:nvSpPr>
        <p:spPr/>
        <p:txBody>
          <a:bodyPr/>
          <a:lstStyle/>
          <a:p>
            <a:pPr marL="0" indent="0">
              <a:buNone/>
            </a:pPr>
            <a:r>
              <a:rPr dirty="0"/>
              <a:t>Macro-environmental </a:t>
            </a:r>
            <a:r>
              <a:rPr lang="en-GB" dirty="0"/>
              <a:t>- u</a:t>
            </a:r>
            <a:r>
              <a:rPr dirty="0"/>
              <a:t>sed for </a:t>
            </a:r>
            <a:r>
              <a:rPr lang="en-GB" dirty="0"/>
              <a:t>in-depth </a:t>
            </a:r>
            <a:r>
              <a:rPr dirty="0"/>
              <a:t>understanding</a:t>
            </a:r>
            <a:r>
              <a:rPr lang="en-GB" dirty="0"/>
              <a:t> of</a:t>
            </a:r>
            <a:r>
              <a:rPr dirty="0"/>
              <a:t> long-term external pressures</a:t>
            </a:r>
          </a:p>
        </p:txBody>
      </p:sp>
      <p:pic>
        <p:nvPicPr>
          <p:cNvPr id="7" name="Picture 6">
            <a:extLst>
              <a:ext uri="{FF2B5EF4-FFF2-40B4-BE49-F238E27FC236}">
                <a16:creationId xmlns:a16="http://schemas.microsoft.com/office/drawing/2014/main" id="{23864201-A451-98E2-10E7-A3612AE81E07}"/>
              </a:ext>
            </a:extLst>
          </p:cNvPr>
          <p:cNvPicPr>
            <a:picLocks noChangeAspect="1"/>
          </p:cNvPicPr>
          <p:nvPr/>
        </p:nvPicPr>
        <p:blipFill>
          <a:blip r:embed="rId2"/>
          <a:stretch>
            <a:fillRect/>
          </a:stretch>
        </p:blipFill>
        <p:spPr>
          <a:xfrm rot="21037432">
            <a:off x="263046" y="3664627"/>
            <a:ext cx="8617907" cy="945867"/>
          </a:xfrm>
          <a:prstGeom prst="rect">
            <a:avLst/>
          </a:prstGeom>
        </p:spPr>
      </p:pic>
    </p:spTree>
    <p:extLst>
      <p:ext uri="{BB962C8B-B14F-4D97-AF65-F5344CB8AC3E}">
        <p14:creationId xmlns:p14="http://schemas.microsoft.com/office/powerpoint/2010/main" val="3762275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C822E9-7292-4555-6D56-78538E137AC7}"/>
              </a:ext>
            </a:extLst>
          </p:cNvPr>
          <p:cNvPicPr>
            <a:picLocks noChangeAspect="1"/>
          </p:cNvPicPr>
          <p:nvPr/>
        </p:nvPicPr>
        <p:blipFill>
          <a:blip r:embed="rId3"/>
          <a:stretch>
            <a:fillRect/>
          </a:stretch>
        </p:blipFill>
        <p:spPr>
          <a:xfrm>
            <a:off x="167944" y="576197"/>
            <a:ext cx="8808112" cy="4910950"/>
          </a:xfrm>
          <a:prstGeom prst="rect">
            <a:avLst/>
          </a:prstGeom>
        </p:spPr>
      </p:pic>
    </p:spTree>
    <p:extLst>
      <p:ext uri="{BB962C8B-B14F-4D97-AF65-F5344CB8AC3E}">
        <p14:creationId xmlns:p14="http://schemas.microsoft.com/office/powerpoint/2010/main" val="40435621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437ED54-50FC-CC04-8AD5-3141A34DAC94}"/>
              </a:ext>
            </a:extLst>
          </p:cNvPr>
          <p:cNvPicPr>
            <a:picLocks noChangeAspect="1"/>
          </p:cNvPicPr>
          <p:nvPr/>
        </p:nvPicPr>
        <p:blipFill>
          <a:blip r:embed="rId3"/>
          <a:stretch>
            <a:fillRect/>
          </a:stretch>
        </p:blipFill>
        <p:spPr>
          <a:xfrm>
            <a:off x="222696" y="663878"/>
            <a:ext cx="8698608" cy="4698423"/>
          </a:xfrm>
          <a:prstGeom prst="rect">
            <a:avLst/>
          </a:prstGeom>
        </p:spPr>
      </p:pic>
    </p:spTree>
    <p:extLst>
      <p:ext uri="{BB962C8B-B14F-4D97-AF65-F5344CB8AC3E}">
        <p14:creationId xmlns:p14="http://schemas.microsoft.com/office/powerpoint/2010/main" val="3994499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141" y="154111"/>
            <a:ext cx="7886700" cy="759482"/>
          </a:xfrm>
        </p:spPr>
        <p:txBody>
          <a:bodyPr anchor="b">
            <a:normAutofit/>
          </a:bodyPr>
          <a:lstStyle/>
          <a:p>
            <a:r>
              <a:rPr lang="en-GB" sz="3200" b="1" dirty="0">
                <a:solidFill>
                  <a:schemeClr val="accent1">
                    <a:lumMod val="75000"/>
                  </a:schemeClr>
                </a:solidFill>
                <a:latin typeface="+mn-lt"/>
              </a:rPr>
              <a:t>SWOT &amp; TOWS Matrix</a:t>
            </a:r>
            <a:endParaRPr sz="3200" b="1" dirty="0">
              <a:solidFill>
                <a:schemeClr val="accent1">
                  <a:lumMod val="75000"/>
                </a:schemeClr>
              </a:solidFill>
              <a:latin typeface="+mn-lt"/>
            </a:endParaRPr>
          </a:p>
        </p:txBody>
      </p:sp>
      <p:pic>
        <p:nvPicPr>
          <p:cNvPr id="3" name="Online Media 2" title="SWOT &amp; TOWS - An Introduction">
            <a:hlinkClick r:id="" action="ppaction://media"/>
            <a:extLst>
              <a:ext uri="{FF2B5EF4-FFF2-40B4-BE49-F238E27FC236}">
                <a16:creationId xmlns:a16="http://schemas.microsoft.com/office/drawing/2014/main" id="{3D6068F6-E76C-F272-EC6D-DF4DDDD1EDDF}"/>
              </a:ext>
            </a:extLst>
          </p:cNvPr>
          <p:cNvPicPr>
            <a:picLocks noRot="1" noChangeAspect="1"/>
          </p:cNvPicPr>
          <p:nvPr>
            <a:videoFile r:link="rId1"/>
          </p:nvPr>
        </p:nvPicPr>
        <p:blipFill>
          <a:blip r:embed="rId3"/>
          <a:stretch>
            <a:fillRect/>
          </a:stretch>
        </p:blipFill>
        <p:spPr>
          <a:xfrm>
            <a:off x="379141" y="1124608"/>
            <a:ext cx="8385717" cy="47344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5D107E1B-7E9F-3340-D745-AFD392305B91}"/>
              </a:ext>
            </a:extLst>
          </p:cNvPr>
          <p:cNvPicPr>
            <a:picLocks noChangeAspect="1"/>
          </p:cNvPicPr>
          <p:nvPr/>
        </p:nvPicPr>
        <p:blipFill>
          <a:blip r:embed="rId2"/>
          <a:srcRect t="5413" b="4719"/>
          <a:stretch/>
        </p:blipFill>
        <p:spPr>
          <a:xfrm>
            <a:off x="159488" y="400833"/>
            <a:ext cx="8810324" cy="4897677"/>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F77C4-8848-7273-3A03-7748933182C1}"/>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9E9C71CF-63FB-CECF-7AEB-ACF3C6C052C5}"/>
              </a:ext>
            </a:extLst>
          </p:cNvPr>
          <p:cNvSpPr txBox="1">
            <a:spLocks/>
          </p:cNvSpPr>
          <p:nvPr/>
        </p:nvSpPr>
        <p:spPr>
          <a:xfrm>
            <a:off x="628650" y="333514"/>
            <a:ext cx="7886700" cy="601827"/>
          </a:xfrm>
          <a:prstGeom prst="rect">
            <a:avLst/>
          </a:prstGeom>
        </p:spPr>
        <p:txBody>
          <a:bodyPr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solidFill>
                  <a:schemeClr val="accent1">
                    <a:lumMod val="75000"/>
                  </a:schemeClr>
                </a:solidFill>
                <a:latin typeface="+mn-lt"/>
              </a:rPr>
              <a:t>SWOT Matrix</a:t>
            </a:r>
          </a:p>
        </p:txBody>
      </p:sp>
      <p:sp>
        <p:nvSpPr>
          <p:cNvPr id="7" name="Content Placeholder 2">
            <a:extLst>
              <a:ext uri="{FF2B5EF4-FFF2-40B4-BE49-F238E27FC236}">
                <a16:creationId xmlns:a16="http://schemas.microsoft.com/office/drawing/2014/main" id="{11C8FE31-52F8-E2B5-D3C4-0F2B2E372682}"/>
              </a:ext>
            </a:extLst>
          </p:cNvPr>
          <p:cNvSpPr txBox="1">
            <a:spLocks/>
          </p:cNvSpPr>
          <p:nvPr/>
        </p:nvSpPr>
        <p:spPr>
          <a:xfrm>
            <a:off x="628650" y="986263"/>
            <a:ext cx="7886700" cy="378689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 Snapshot of current state and environment</a:t>
            </a:r>
          </a:p>
        </p:txBody>
      </p:sp>
      <p:pic>
        <p:nvPicPr>
          <p:cNvPr id="11" name="Picture 10">
            <a:extLst>
              <a:ext uri="{FF2B5EF4-FFF2-40B4-BE49-F238E27FC236}">
                <a16:creationId xmlns:a16="http://schemas.microsoft.com/office/drawing/2014/main" id="{47CE330E-EA21-DC1F-C0DA-40465E3F6EF5}"/>
              </a:ext>
            </a:extLst>
          </p:cNvPr>
          <p:cNvPicPr>
            <a:picLocks noChangeAspect="1"/>
          </p:cNvPicPr>
          <p:nvPr/>
        </p:nvPicPr>
        <p:blipFill>
          <a:blip r:embed="rId2"/>
          <a:stretch>
            <a:fillRect/>
          </a:stretch>
        </p:blipFill>
        <p:spPr>
          <a:xfrm>
            <a:off x="339483" y="1771881"/>
            <a:ext cx="8175867" cy="3600219"/>
          </a:xfrm>
          <a:prstGeom prst="rect">
            <a:avLst/>
          </a:prstGeom>
        </p:spPr>
      </p:pic>
      <p:sp>
        <p:nvSpPr>
          <p:cNvPr id="14" name="Star: 24 Points 13">
            <a:extLst>
              <a:ext uri="{FF2B5EF4-FFF2-40B4-BE49-F238E27FC236}">
                <a16:creationId xmlns:a16="http://schemas.microsoft.com/office/drawing/2014/main" id="{D0D84FF9-63C1-3F6C-2731-37683518D7FA}"/>
              </a:ext>
            </a:extLst>
          </p:cNvPr>
          <p:cNvSpPr/>
          <p:nvPr/>
        </p:nvSpPr>
        <p:spPr>
          <a:xfrm rot="804281">
            <a:off x="5816010" y="3279288"/>
            <a:ext cx="3125972" cy="2987749"/>
          </a:xfrm>
          <a:prstGeom prst="star24">
            <a:avLst/>
          </a:prstGeom>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766342E-A89B-B464-65A4-E89FA72F7E10}"/>
              </a:ext>
            </a:extLst>
          </p:cNvPr>
          <p:cNvSpPr txBox="1"/>
          <p:nvPr/>
        </p:nvSpPr>
        <p:spPr>
          <a:xfrm rot="804281">
            <a:off x="6331689" y="4048133"/>
            <a:ext cx="2094614" cy="1384995"/>
          </a:xfrm>
          <a:prstGeom prst="rect">
            <a:avLst/>
          </a:prstGeom>
          <a:noFill/>
        </p:spPr>
        <p:txBody>
          <a:bodyPr wrap="square" rtlCol="0">
            <a:spAutoFit/>
          </a:bodyPr>
          <a:lstStyle/>
          <a:p>
            <a:pPr algn="ctr"/>
            <a:r>
              <a:rPr lang="en-GB" sz="2800" b="1" dirty="0">
                <a:solidFill>
                  <a:schemeClr val="bg1"/>
                </a:solidFill>
              </a:rPr>
              <a:t>Useful template on Moodle!</a:t>
            </a:r>
          </a:p>
        </p:txBody>
      </p:sp>
    </p:spTree>
    <p:extLst>
      <p:ext uri="{BB962C8B-B14F-4D97-AF65-F5344CB8AC3E}">
        <p14:creationId xmlns:p14="http://schemas.microsoft.com/office/powerpoint/2010/main" val="2783108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4099CF-B85D-74EB-8EB7-668CE9A6504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159DD64-2E82-5CC9-EFDA-AA1CEF7B520B}"/>
              </a:ext>
            </a:extLst>
          </p:cNvPr>
          <p:cNvPicPr>
            <a:picLocks noChangeAspect="1"/>
          </p:cNvPicPr>
          <p:nvPr/>
        </p:nvPicPr>
        <p:blipFill>
          <a:blip r:embed="rId3"/>
          <a:srcRect l="3225" t="23382" r="2559"/>
          <a:stretch/>
        </p:blipFill>
        <p:spPr>
          <a:xfrm>
            <a:off x="50104" y="663880"/>
            <a:ext cx="8855902" cy="4647156"/>
          </a:xfrm>
          <a:prstGeom prst="rect">
            <a:avLst/>
          </a:prstGeom>
        </p:spPr>
      </p:pic>
    </p:spTree>
    <p:extLst>
      <p:ext uri="{BB962C8B-B14F-4D97-AF65-F5344CB8AC3E}">
        <p14:creationId xmlns:p14="http://schemas.microsoft.com/office/powerpoint/2010/main" val="2533012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47411FD2-EF81-C0CE-30B9-8EDB060CF683}"/>
              </a:ext>
            </a:extLst>
          </p:cNvPr>
          <p:cNvSpPr txBox="1">
            <a:spLocks/>
          </p:cNvSpPr>
          <p:nvPr/>
        </p:nvSpPr>
        <p:spPr>
          <a:xfrm>
            <a:off x="628650" y="333514"/>
            <a:ext cx="7886700" cy="601827"/>
          </a:xfrm>
          <a:prstGeom prst="rect">
            <a:avLst/>
          </a:prstGeom>
        </p:spPr>
        <p:txBody>
          <a:bodyPr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solidFill>
                  <a:schemeClr val="accent1">
                    <a:lumMod val="75000"/>
                  </a:schemeClr>
                </a:solidFill>
                <a:latin typeface="+mn-lt"/>
              </a:rPr>
              <a:t>TOWS Matrix</a:t>
            </a:r>
          </a:p>
        </p:txBody>
      </p:sp>
      <p:sp>
        <p:nvSpPr>
          <p:cNvPr id="12" name="Content Placeholder 2">
            <a:extLst>
              <a:ext uri="{FF2B5EF4-FFF2-40B4-BE49-F238E27FC236}">
                <a16:creationId xmlns:a16="http://schemas.microsoft.com/office/drawing/2014/main" id="{D41549FA-242C-8F6D-8613-1F5677BD0C97}"/>
              </a:ext>
            </a:extLst>
          </p:cNvPr>
          <p:cNvSpPr>
            <a:spLocks noGrp="1"/>
          </p:cNvSpPr>
          <p:nvPr>
            <p:ph idx="1"/>
          </p:nvPr>
        </p:nvSpPr>
        <p:spPr>
          <a:xfrm>
            <a:off x="628650" y="986263"/>
            <a:ext cx="7886700" cy="3786899"/>
          </a:xfrm>
        </p:spPr>
        <p:txBody>
          <a:bodyPr/>
          <a:lstStyle/>
          <a:p>
            <a:pPr marL="0" indent="0">
              <a:buNone/>
            </a:pPr>
            <a:r>
              <a:rPr lang="en-GB" dirty="0"/>
              <a:t>- Strategic decision-making based on SWOT</a:t>
            </a:r>
          </a:p>
        </p:txBody>
      </p:sp>
      <p:pic>
        <p:nvPicPr>
          <p:cNvPr id="15" name="Picture 14">
            <a:extLst>
              <a:ext uri="{FF2B5EF4-FFF2-40B4-BE49-F238E27FC236}">
                <a16:creationId xmlns:a16="http://schemas.microsoft.com/office/drawing/2014/main" id="{1E3B69E1-27D9-87ED-637B-B271C08E743E}"/>
              </a:ext>
            </a:extLst>
          </p:cNvPr>
          <p:cNvPicPr>
            <a:picLocks noChangeAspect="1"/>
          </p:cNvPicPr>
          <p:nvPr/>
        </p:nvPicPr>
        <p:blipFill>
          <a:blip r:embed="rId2"/>
          <a:srcRect l="6530" t="29088" r="5251" b="13220"/>
          <a:stretch/>
        </p:blipFill>
        <p:spPr>
          <a:xfrm>
            <a:off x="156972" y="1954061"/>
            <a:ext cx="8742877" cy="3131506"/>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601827"/>
          </a:xfrm>
        </p:spPr>
        <p:txBody>
          <a:bodyPr anchor="b">
            <a:normAutofit/>
          </a:bodyPr>
          <a:lstStyle/>
          <a:p>
            <a:r>
              <a:rPr lang="en-GB" sz="3200" b="1" dirty="0">
                <a:solidFill>
                  <a:schemeClr val="accent1">
                    <a:lumMod val="75000"/>
                  </a:schemeClr>
                </a:solidFill>
                <a:latin typeface="+mn-lt"/>
              </a:rPr>
              <a:t>TOWS Matrix</a:t>
            </a:r>
            <a:endParaRPr sz="3200" b="1" dirty="0">
              <a:solidFill>
                <a:schemeClr val="accent1">
                  <a:lumMod val="75000"/>
                </a:schemeClr>
              </a:solidFill>
              <a:latin typeface="+mn-lt"/>
            </a:endParaRPr>
          </a:p>
        </p:txBody>
      </p:sp>
      <p:sp>
        <p:nvSpPr>
          <p:cNvPr id="3" name="Content Placeholder 2"/>
          <p:cNvSpPr>
            <a:spLocks noGrp="1"/>
          </p:cNvSpPr>
          <p:nvPr>
            <p:ph idx="1"/>
          </p:nvPr>
        </p:nvSpPr>
        <p:spPr>
          <a:xfrm>
            <a:off x="628650" y="1150525"/>
            <a:ext cx="7886700" cy="3786899"/>
          </a:xfrm>
        </p:spPr>
        <p:txBody>
          <a:bodyPr/>
          <a:lstStyle/>
          <a:p>
            <a:pPr marL="0" indent="0">
              <a:buNone/>
            </a:pPr>
            <a:r>
              <a:rPr lang="en-GB" i="1" dirty="0"/>
              <a:t>Example in hotel recovering post-pandemic:</a:t>
            </a:r>
          </a:p>
        </p:txBody>
      </p:sp>
      <p:graphicFrame>
        <p:nvGraphicFramePr>
          <p:cNvPr id="4" name="Table 3">
            <a:extLst>
              <a:ext uri="{FF2B5EF4-FFF2-40B4-BE49-F238E27FC236}">
                <a16:creationId xmlns:a16="http://schemas.microsoft.com/office/drawing/2014/main" id="{066F0443-8890-083A-8363-D74083DD2AA1}"/>
              </a:ext>
            </a:extLst>
          </p:cNvPr>
          <p:cNvGraphicFramePr>
            <a:graphicFrameLocks noGrp="1"/>
          </p:cNvGraphicFramePr>
          <p:nvPr>
            <p:extLst>
              <p:ext uri="{D42A27DB-BD31-4B8C-83A1-F6EECF244321}">
                <p14:modId xmlns:p14="http://schemas.microsoft.com/office/powerpoint/2010/main" val="119970889"/>
              </p:ext>
            </p:extLst>
          </p:nvPr>
        </p:nvGraphicFramePr>
        <p:xfrm>
          <a:off x="415335" y="1765382"/>
          <a:ext cx="8313330" cy="3840480"/>
        </p:xfrm>
        <a:graphic>
          <a:graphicData uri="http://schemas.openxmlformats.org/drawingml/2006/table">
            <a:tbl>
              <a:tblPr>
                <a:tableStyleId>{3C2FFA5D-87B4-456A-9821-1D502468CF0F}</a:tableStyleId>
              </a:tblPr>
              <a:tblGrid>
                <a:gridCol w="1948743">
                  <a:extLst>
                    <a:ext uri="{9D8B030D-6E8A-4147-A177-3AD203B41FA5}">
                      <a16:colId xmlns:a16="http://schemas.microsoft.com/office/drawing/2014/main" val="2735846632"/>
                    </a:ext>
                  </a:extLst>
                </a:gridCol>
                <a:gridCol w="3593477">
                  <a:extLst>
                    <a:ext uri="{9D8B030D-6E8A-4147-A177-3AD203B41FA5}">
                      <a16:colId xmlns:a16="http://schemas.microsoft.com/office/drawing/2014/main" val="1510173703"/>
                    </a:ext>
                  </a:extLst>
                </a:gridCol>
                <a:gridCol w="2771110">
                  <a:extLst>
                    <a:ext uri="{9D8B030D-6E8A-4147-A177-3AD203B41FA5}">
                      <a16:colId xmlns:a16="http://schemas.microsoft.com/office/drawing/2014/main" val="335118851"/>
                    </a:ext>
                  </a:extLst>
                </a:gridCol>
              </a:tblGrid>
              <a:tr h="0">
                <a:tc>
                  <a:txBody>
                    <a:bodyPr/>
                    <a:lstStyle/>
                    <a:p>
                      <a:endParaRPr lang="en-GB"/>
                    </a:p>
                  </a:txBody>
                  <a:tcPr anchor="ctr"/>
                </a:tc>
                <a:tc>
                  <a:txBody>
                    <a:bodyPr/>
                    <a:lstStyle/>
                    <a:p>
                      <a:r>
                        <a:rPr lang="en-GB" b="1" dirty="0"/>
                        <a:t>Opportunities (O)</a:t>
                      </a:r>
                      <a:br>
                        <a:rPr lang="en-GB" b="1" dirty="0"/>
                      </a:br>
                      <a:endParaRPr lang="en-GB" dirty="0"/>
                    </a:p>
                  </a:txBody>
                  <a:tcPr anchor="ctr"/>
                </a:tc>
                <a:tc>
                  <a:txBody>
                    <a:bodyPr/>
                    <a:lstStyle/>
                    <a:p>
                      <a:r>
                        <a:rPr lang="en-GB" b="1" dirty="0"/>
                        <a:t>Threats (T)</a:t>
                      </a:r>
                      <a:br>
                        <a:rPr lang="en-GB" b="1" dirty="0"/>
                      </a:br>
                      <a:endParaRPr lang="en-GB" dirty="0"/>
                    </a:p>
                  </a:txBody>
                  <a:tcPr anchor="ctr"/>
                </a:tc>
                <a:extLst>
                  <a:ext uri="{0D108BD9-81ED-4DB2-BD59-A6C34878D82A}">
                    <a16:rowId xmlns:a16="http://schemas.microsoft.com/office/drawing/2014/main" val="2595630644"/>
                  </a:ext>
                </a:extLst>
              </a:tr>
              <a:tr h="0">
                <a:tc>
                  <a:txBody>
                    <a:bodyPr/>
                    <a:lstStyle/>
                    <a:p>
                      <a:r>
                        <a:rPr lang="en-GB" b="1"/>
                        <a:t>Strengths (S)</a:t>
                      </a:r>
                      <a:endParaRPr lang="en-GB"/>
                    </a:p>
                  </a:txBody>
                  <a:tcPr anchor="ctr"/>
                </a:tc>
                <a:tc>
                  <a:txBody>
                    <a:bodyPr/>
                    <a:lstStyle/>
                    <a:p>
                      <a:r>
                        <a:rPr lang="en-GB" b="1" dirty="0"/>
                        <a:t>SO Strategies:</a:t>
                      </a:r>
                      <a:br>
                        <a:rPr lang="en-GB" b="1" dirty="0"/>
                      </a:br>
                      <a:r>
                        <a:rPr lang="en-GB" dirty="0"/>
                        <a:t>• Use strong digital booking system for wellness travel packages</a:t>
                      </a:r>
                      <a:br>
                        <a:rPr lang="en-GB" dirty="0"/>
                      </a:br>
                      <a:r>
                        <a:rPr lang="en-GB" dirty="0"/>
                        <a:t>• Launch sustainability initiatives via engaged staff</a:t>
                      </a:r>
                      <a:br>
                        <a:rPr lang="en-GB" dirty="0"/>
                      </a:br>
                      <a:endParaRPr lang="en-GB" dirty="0"/>
                    </a:p>
                  </a:txBody>
                  <a:tcPr anchor="ctr"/>
                </a:tc>
                <a:tc>
                  <a:txBody>
                    <a:bodyPr/>
                    <a:lstStyle/>
                    <a:p>
                      <a:r>
                        <a:rPr lang="en-GB" b="1" dirty="0"/>
                        <a:t>ST Strategies:</a:t>
                      </a:r>
                      <a:br>
                        <a:rPr lang="en-GB" b="1" dirty="0"/>
                      </a:br>
                      <a:r>
                        <a:rPr lang="en-GB" dirty="0"/>
                        <a:t>• Highlight service quality vs. low-cost rivals</a:t>
                      </a:r>
                      <a:br>
                        <a:rPr lang="en-GB" dirty="0"/>
                      </a:br>
                      <a:r>
                        <a:rPr lang="en-GB" dirty="0"/>
                        <a:t>• Attract remote workers to central locations</a:t>
                      </a:r>
                    </a:p>
                  </a:txBody>
                  <a:tcPr anchor="ctr"/>
                </a:tc>
                <a:extLst>
                  <a:ext uri="{0D108BD9-81ED-4DB2-BD59-A6C34878D82A}">
                    <a16:rowId xmlns:a16="http://schemas.microsoft.com/office/drawing/2014/main" val="4168334038"/>
                  </a:ext>
                </a:extLst>
              </a:tr>
              <a:tr h="0">
                <a:tc>
                  <a:txBody>
                    <a:bodyPr/>
                    <a:lstStyle/>
                    <a:p>
                      <a:r>
                        <a:rPr lang="en-GB" b="1"/>
                        <a:t>Weaknesses (W)</a:t>
                      </a:r>
                      <a:endParaRPr lang="en-GB"/>
                    </a:p>
                  </a:txBody>
                  <a:tcPr anchor="ctr"/>
                </a:tc>
                <a:tc>
                  <a:txBody>
                    <a:bodyPr/>
                    <a:lstStyle/>
                    <a:p>
                      <a:r>
                        <a:rPr lang="en-GB" b="1" dirty="0"/>
                        <a:t>WO Strategies:</a:t>
                      </a:r>
                      <a:br>
                        <a:rPr lang="en-GB" b="1" dirty="0"/>
                      </a:br>
                      <a:r>
                        <a:rPr lang="en-GB" dirty="0"/>
                        <a:t>• Improve training for premium service demand</a:t>
                      </a:r>
                      <a:br>
                        <a:rPr lang="en-GB" dirty="0"/>
                      </a:br>
                      <a:r>
                        <a:rPr lang="en-GB" dirty="0"/>
                        <a:t>• Apply for green funding to modernise decor</a:t>
                      </a:r>
                    </a:p>
                  </a:txBody>
                  <a:tcPr anchor="ctr"/>
                </a:tc>
                <a:tc>
                  <a:txBody>
                    <a:bodyPr/>
                    <a:lstStyle/>
                    <a:p>
                      <a:r>
                        <a:rPr lang="en-GB" b="1" dirty="0"/>
                        <a:t>WT Strategies:</a:t>
                      </a:r>
                      <a:br>
                        <a:rPr lang="en-GB" b="1" dirty="0"/>
                      </a:br>
                      <a:r>
                        <a:rPr lang="en-GB" dirty="0"/>
                        <a:t>• Partner with local vendors to reduce OTA fees</a:t>
                      </a:r>
                      <a:br>
                        <a:rPr lang="en-GB" dirty="0"/>
                      </a:br>
                      <a:r>
                        <a:rPr lang="en-GB" dirty="0"/>
                        <a:t>• Cut costs by consolidating underused facilities</a:t>
                      </a:r>
                    </a:p>
                  </a:txBody>
                  <a:tcPr anchor="ctr"/>
                </a:tc>
                <a:extLst>
                  <a:ext uri="{0D108BD9-81ED-4DB2-BD59-A6C34878D82A}">
                    <a16:rowId xmlns:a16="http://schemas.microsoft.com/office/drawing/2014/main" val="2356511135"/>
                  </a:ext>
                </a:extLst>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AD43E2-92A9-7D8E-BF62-702BEA8D09F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4CD1808-36FF-E90E-0B1C-6B48A0E273C9}"/>
              </a:ext>
            </a:extLst>
          </p:cNvPr>
          <p:cNvPicPr>
            <a:picLocks noChangeAspect="1"/>
          </p:cNvPicPr>
          <p:nvPr/>
        </p:nvPicPr>
        <p:blipFill>
          <a:blip r:embed="rId3"/>
          <a:stretch>
            <a:fillRect/>
          </a:stretch>
        </p:blipFill>
        <p:spPr>
          <a:xfrm>
            <a:off x="480474" y="375781"/>
            <a:ext cx="8300747" cy="5260931"/>
          </a:xfrm>
          <a:prstGeom prst="rect">
            <a:avLst/>
          </a:prstGeom>
        </p:spPr>
      </p:pic>
    </p:spTree>
    <p:extLst>
      <p:ext uri="{BB962C8B-B14F-4D97-AF65-F5344CB8AC3E}">
        <p14:creationId xmlns:p14="http://schemas.microsoft.com/office/powerpoint/2010/main" val="1694447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F6EA2-7DF6-3126-9A62-21FF8F9F57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89595A-0CE8-40F6-7FBA-513989C810B3}"/>
              </a:ext>
            </a:extLst>
          </p:cNvPr>
          <p:cNvSpPr>
            <a:spLocks noGrp="1"/>
          </p:cNvSpPr>
          <p:nvPr>
            <p:ph type="title"/>
          </p:nvPr>
        </p:nvSpPr>
        <p:spPr>
          <a:xfrm>
            <a:off x="736899" y="3578895"/>
            <a:ext cx="7670203" cy="1377019"/>
          </a:xfrm>
        </p:spPr>
        <p:txBody>
          <a:bodyPr vert="horz" lIns="68580" tIns="34290" rIns="68580" bIns="34290" rtlCol="0" anchor="b">
            <a:normAutofit fontScale="90000"/>
          </a:bodyPr>
          <a:lstStyle/>
          <a:p>
            <a:pPr algn="ctr" defTabSz="685800"/>
            <a:br>
              <a:rPr lang="en-US" sz="4950" b="1" i="1" dirty="0">
                <a:solidFill>
                  <a:srgbClr val="002060"/>
                </a:solidFill>
                <a:latin typeface="+mn-lt"/>
                <a:cs typeface="+mj-cs"/>
              </a:rPr>
            </a:br>
            <a:r>
              <a:rPr lang="en-US" sz="4950" b="1" i="1" dirty="0">
                <a:solidFill>
                  <a:srgbClr val="002060"/>
                </a:solidFill>
                <a:latin typeface="+mn-lt"/>
                <a:cs typeface="+mj-cs"/>
              </a:rPr>
              <a:t>Take a break…</a:t>
            </a:r>
          </a:p>
        </p:txBody>
      </p:sp>
      <p:pic>
        <p:nvPicPr>
          <p:cNvPr id="10" name="Picture 9" descr="A group of chocolate bars and foil wrapped candy&#10;&#10;Description automatically generated">
            <a:extLst>
              <a:ext uri="{FF2B5EF4-FFF2-40B4-BE49-F238E27FC236}">
                <a16:creationId xmlns:a16="http://schemas.microsoft.com/office/drawing/2014/main" id="{112FE1C1-7138-D33A-9330-81580BB86F37}"/>
              </a:ext>
            </a:extLst>
          </p:cNvPr>
          <p:cNvPicPr>
            <a:picLocks noChangeAspect="1"/>
          </p:cNvPicPr>
          <p:nvPr/>
        </p:nvPicPr>
        <p:blipFill rotWithShape="1">
          <a:blip r:embed="rId2"/>
          <a:srcRect t="21493" b="14165"/>
          <a:stretch/>
        </p:blipFill>
        <p:spPr>
          <a:xfrm>
            <a:off x="16" y="0"/>
            <a:ext cx="9143984" cy="3309431"/>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16869494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DF0B6F-204D-09E2-F2BF-4B3397F53F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4F9521-CAAD-025C-75D2-3C2ED929BC24}"/>
              </a:ext>
            </a:extLst>
          </p:cNvPr>
          <p:cNvSpPr>
            <a:spLocks noGrp="1"/>
          </p:cNvSpPr>
          <p:nvPr>
            <p:ph type="title"/>
          </p:nvPr>
        </p:nvSpPr>
        <p:spPr>
          <a:xfrm>
            <a:off x="628650" y="365125"/>
            <a:ext cx="7886700" cy="1325563"/>
          </a:xfrm>
        </p:spPr>
        <p:txBody>
          <a:bodyPr>
            <a:normAutofit/>
          </a:bodyPr>
          <a:lstStyle/>
          <a:p>
            <a:r>
              <a:rPr lang="en-GB" b="1" i="1" dirty="0">
                <a:solidFill>
                  <a:schemeClr val="accent1">
                    <a:lumMod val="75000"/>
                  </a:schemeClr>
                </a:solidFill>
              </a:rPr>
              <a:t>Let’s look at these in turn:</a:t>
            </a:r>
          </a:p>
        </p:txBody>
      </p:sp>
      <p:graphicFrame>
        <p:nvGraphicFramePr>
          <p:cNvPr id="5" name="Content Placeholder 2">
            <a:extLst>
              <a:ext uri="{FF2B5EF4-FFF2-40B4-BE49-F238E27FC236}">
                <a16:creationId xmlns:a16="http://schemas.microsoft.com/office/drawing/2014/main" id="{025EABF3-A84C-1E71-E856-4869CF2E846E}"/>
              </a:ext>
            </a:extLst>
          </p:cNvPr>
          <p:cNvGraphicFramePr>
            <a:graphicFrameLocks noGrp="1"/>
          </p:cNvGraphicFramePr>
          <p:nvPr>
            <p:ph sz="half" idx="2"/>
            <p:extLst>
              <p:ext uri="{D42A27DB-BD31-4B8C-83A1-F6EECF244321}">
                <p14:modId xmlns:p14="http://schemas.microsoft.com/office/powerpoint/2010/main" val="3334343755"/>
              </p:ext>
            </p:extLst>
          </p:nvPr>
        </p:nvGraphicFramePr>
        <p:xfrm>
          <a:off x="958701" y="1253331"/>
          <a:ext cx="767367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1006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3215"/>
          <a:ext cx="9144000" cy="6016240"/>
          <a:chOff x="0" y="863215"/>
          <a:chExt cx="9144000" cy="6016240"/>
        </a:xfrm>
      </p:grpSpPr>
      <p:pic>
        <p:nvPicPr>
          <p:cNvPr id="2" name="Slide"/>
          <p:cNvPicPr>
            <a:picLocks noChangeAspect="1"/>
          </p:cNvPicPr>
          <p:nvPr/>
        </p:nvPicPr>
        <p:blipFill>
          <a:blip r:embed="rId3"/>
          <a:srcRect l="11370" t="2427" r="3973" b="2630"/>
          <a:stretch/>
        </p:blipFill>
        <p:spPr>
          <a:xfrm>
            <a:off x="239303" y="751562"/>
            <a:ext cx="8665394" cy="4697260"/>
          </a:xfrm>
          <a:prstGeom prst="rect">
            <a:avLst/>
          </a:prstGeom>
        </p:spPr>
      </p:pic>
    </p:spTree>
    <p:extLst>
      <p:ext uri="{BB962C8B-B14F-4D97-AF65-F5344CB8AC3E}">
        <p14:creationId xmlns:p14="http://schemas.microsoft.com/office/powerpoint/2010/main" val="15569072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6EF05F-0998-3A51-B13C-E151FAEE85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E12998-FE14-B897-44F3-F971987D1A5C}"/>
              </a:ext>
            </a:extLst>
          </p:cNvPr>
          <p:cNvSpPr>
            <a:spLocks noGrp="1"/>
          </p:cNvSpPr>
          <p:nvPr>
            <p:ph type="title"/>
          </p:nvPr>
        </p:nvSpPr>
        <p:spPr>
          <a:xfrm>
            <a:off x="628650" y="365125"/>
            <a:ext cx="7886700" cy="1325563"/>
          </a:xfrm>
        </p:spPr>
        <p:txBody>
          <a:bodyPr>
            <a:normAutofit/>
          </a:bodyPr>
          <a:lstStyle/>
          <a:p>
            <a:r>
              <a:rPr lang="en-GB" b="1" dirty="0">
                <a:solidFill>
                  <a:schemeClr val="accent1">
                    <a:lumMod val="75000"/>
                  </a:schemeClr>
                </a:solidFill>
              </a:rPr>
              <a:t>Key Components of an Action Plan</a:t>
            </a:r>
          </a:p>
        </p:txBody>
      </p:sp>
      <p:sp>
        <p:nvSpPr>
          <p:cNvPr id="4" name="Content Placeholder 3">
            <a:extLst>
              <a:ext uri="{FF2B5EF4-FFF2-40B4-BE49-F238E27FC236}">
                <a16:creationId xmlns:a16="http://schemas.microsoft.com/office/drawing/2014/main" id="{A2871F62-A1D5-2A7E-92A4-514D339E0F2E}"/>
              </a:ext>
            </a:extLst>
          </p:cNvPr>
          <p:cNvSpPr>
            <a:spLocks noGrp="1"/>
          </p:cNvSpPr>
          <p:nvPr>
            <p:ph idx="1"/>
          </p:nvPr>
        </p:nvSpPr>
        <p:spPr>
          <a:xfrm>
            <a:off x="628650" y="1553955"/>
            <a:ext cx="7886700" cy="4351338"/>
          </a:xfrm>
        </p:spPr>
        <p:txBody>
          <a:bodyPr/>
          <a:lstStyle/>
          <a:p>
            <a:pPr>
              <a:buFont typeface="+mj-lt"/>
              <a:buAutoNum type="arabicPeriod"/>
            </a:pPr>
            <a:r>
              <a:rPr lang="en-GB" sz="2400" b="1" dirty="0"/>
              <a:t> Objectives</a:t>
            </a:r>
            <a:r>
              <a:rPr lang="en-GB" sz="2400" dirty="0"/>
              <a:t> – Clear, measurable goals (what you want to achieve)</a:t>
            </a:r>
          </a:p>
          <a:p>
            <a:pPr>
              <a:buFont typeface="+mj-lt"/>
              <a:buAutoNum type="arabicPeriod"/>
            </a:pPr>
            <a:r>
              <a:rPr lang="en-GB" sz="2400" b="1" dirty="0"/>
              <a:t> Actions/Tasks</a:t>
            </a:r>
            <a:r>
              <a:rPr lang="en-GB" sz="2400" dirty="0"/>
              <a:t> – Specific activities or steps to reach each objective</a:t>
            </a:r>
          </a:p>
          <a:p>
            <a:pPr>
              <a:buFont typeface="+mj-lt"/>
              <a:buAutoNum type="arabicPeriod"/>
            </a:pPr>
            <a:r>
              <a:rPr lang="en-GB" sz="2400" b="1" dirty="0"/>
              <a:t> Responsibility</a:t>
            </a:r>
            <a:r>
              <a:rPr lang="en-GB" sz="2400" dirty="0"/>
              <a:t> – Who is accountable for each action</a:t>
            </a:r>
          </a:p>
          <a:p>
            <a:pPr>
              <a:buFont typeface="+mj-lt"/>
              <a:buAutoNum type="arabicPeriod"/>
            </a:pPr>
            <a:r>
              <a:rPr lang="en-GB" sz="2400" b="1" dirty="0"/>
              <a:t> Resources</a:t>
            </a:r>
            <a:r>
              <a:rPr lang="en-GB" sz="2400" dirty="0"/>
              <a:t> – What is needed (people, time, money, tools)</a:t>
            </a:r>
          </a:p>
          <a:p>
            <a:pPr>
              <a:buFont typeface="+mj-lt"/>
              <a:buAutoNum type="arabicPeriod"/>
            </a:pPr>
            <a:r>
              <a:rPr lang="en-GB" sz="2400" b="1" dirty="0"/>
              <a:t> Timeline</a:t>
            </a:r>
            <a:r>
              <a:rPr lang="en-GB" sz="2400" dirty="0"/>
              <a:t> – Deadlines or phases for implementation</a:t>
            </a:r>
          </a:p>
          <a:p>
            <a:pPr>
              <a:buFont typeface="+mj-lt"/>
              <a:buAutoNum type="arabicPeriod"/>
            </a:pPr>
            <a:r>
              <a:rPr lang="en-GB" sz="2400" b="1" dirty="0"/>
              <a:t> Success Measures (KPIs)</a:t>
            </a:r>
            <a:r>
              <a:rPr lang="en-GB" sz="2400" dirty="0"/>
              <a:t> – How progress will be evaluated</a:t>
            </a:r>
          </a:p>
          <a:p>
            <a:endParaRPr lang="en-GB" sz="2400" dirty="0"/>
          </a:p>
        </p:txBody>
      </p:sp>
      <p:pic>
        <p:nvPicPr>
          <p:cNvPr id="4098" name="Picture 2" descr="How to set SMART objectives | CIM Content hub">
            <a:extLst>
              <a:ext uri="{FF2B5EF4-FFF2-40B4-BE49-F238E27FC236}">
                <a16:creationId xmlns:a16="http://schemas.microsoft.com/office/drawing/2014/main" id="{A95A979A-49B9-0FFF-185F-18E146C2B19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58" t="24052" r="5241" b="24148"/>
          <a:stretch/>
        </p:blipFill>
        <p:spPr bwMode="auto">
          <a:xfrm rot="20644918">
            <a:off x="1111022" y="2288931"/>
            <a:ext cx="7122373" cy="2078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8445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3AE210D-6FF6-ACF1-388B-B48BD6D00DF9}"/>
              </a:ext>
            </a:extLst>
          </p:cNvPr>
          <p:cNvGraphicFramePr>
            <a:graphicFrameLocks noGrp="1"/>
          </p:cNvGraphicFramePr>
          <p:nvPr>
            <p:extLst>
              <p:ext uri="{D42A27DB-BD31-4B8C-83A1-F6EECF244321}">
                <p14:modId xmlns:p14="http://schemas.microsoft.com/office/powerpoint/2010/main" val="2545475430"/>
              </p:ext>
            </p:extLst>
          </p:nvPr>
        </p:nvGraphicFramePr>
        <p:xfrm>
          <a:off x="288099" y="1114816"/>
          <a:ext cx="8580330" cy="4715278"/>
        </p:xfrm>
        <a:graphic>
          <a:graphicData uri="http://schemas.openxmlformats.org/drawingml/2006/table">
            <a:tbl>
              <a:tblPr>
                <a:tableStyleId>{284E427A-3D55-4303-BF80-6455036E1DE7}</a:tableStyleId>
              </a:tblPr>
              <a:tblGrid>
                <a:gridCol w="1430055">
                  <a:extLst>
                    <a:ext uri="{9D8B030D-6E8A-4147-A177-3AD203B41FA5}">
                      <a16:colId xmlns:a16="http://schemas.microsoft.com/office/drawing/2014/main" val="1928459558"/>
                    </a:ext>
                  </a:extLst>
                </a:gridCol>
                <a:gridCol w="1430055">
                  <a:extLst>
                    <a:ext uri="{9D8B030D-6E8A-4147-A177-3AD203B41FA5}">
                      <a16:colId xmlns:a16="http://schemas.microsoft.com/office/drawing/2014/main" val="3329050635"/>
                    </a:ext>
                  </a:extLst>
                </a:gridCol>
                <a:gridCol w="1430055">
                  <a:extLst>
                    <a:ext uri="{9D8B030D-6E8A-4147-A177-3AD203B41FA5}">
                      <a16:colId xmlns:a16="http://schemas.microsoft.com/office/drawing/2014/main" val="1793311974"/>
                    </a:ext>
                  </a:extLst>
                </a:gridCol>
                <a:gridCol w="1430055">
                  <a:extLst>
                    <a:ext uri="{9D8B030D-6E8A-4147-A177-3AD203B41FA5}">
                      <a16:colId xmlns:a16="http://schemas.microsoft.com/office/drawing/2014/main" val="1413891257"/>
                    </a:ext>
                  </a:extLst>
                </a:gridCol>
                <a:gridCol w="1430055">
                  <a:extLst>
                    <a:ext uri="{9D8B030D-6E8A-4147-A177-3AD203B41FA5}">
                      <a16:colId xmlns:a16="http://schemas.microsoft.com/office/drawing/2014/main" val="3839272423"/>
                    </a:ext>
                  </a:extLst>
                </a:gridCol>
                <a:gridCol w="1430055">
                  <a:extLst>
                    <a:ext uri="{9D8B030D-6E8A-4147-A177-3AD203B41FA5}">
                      <a16:colId xmlns:a16="http://schemas.microsoft.com/office/drawing/2014/main" val="662779028"/>
                    </a:ext>
                  </a:extLst>
                </a:gridCol>
              </a:tblGrid>
              <a:tr h="471528">
                <a:tc>
                  <a:txBody>
                    <a:bodyPr/>
                    <a:lstStyle/>
                    <a:p>
                      <a:r>
                        <a:rPr lang="en-GB" b="1"/>
                        <a:t>Objective</a:t>
                      </a:r>
                      <a:endParaRPr lang="en-GB"/>
                    </a:p>
                  </a:txBody>
                  <a:tcPr anchor="ctr"/>
                </a:tc>
                <a:tc>
                  <a:txBody>
                    <a:bodyPr/>
                    <a:lstStyle/>
                    <a:p>
                      <a:r>
                        <a:rPr lang="en-GB" b="1"/>
                        <a:t>Action</a:t>
                      </a:r>
                      <a:endParaRPr lang="en-GB"/>
                    </a:p>
                  </a:txBody>
                  <a:tcPr anchor="ctr"/>
                </a:tc>
                <a:tc>
                  <a:txBody>
                    <a:bodyPr/>
                    <a:lstStyle/>
                    <a:p>
                      <a:r>
                        <a:rPr lang="en-GB" b="1"/>
                        <a:t>Owner</a:t>
                      </a:r>
                      <a:endParaRPr lang="en-GB"/>
                    </a:p>
                  </a:txBody>
                  <a:tcPr anchor="ctr"/>
                </a:tc>
                <a:tc>
                  <a:txBody>
                    <a:bodyPr/>
                    <a:lstStyle/>
                    <a:p>
                      <a:r>
                        <a:rPr lang="en-GB" b="1"/>
                        <a:t>Deadline</a:t>
                      </a:r>
                      <a:endParaRPr lang="en-GB"/>
                    </a:p>
                  </a:txBody>
                  <a:tcPr anchor="ctr"/>
                </a:tc>
                <a:tc>
                  <a:txBody>
                    <a:bodyPr/>
                    <a:lstStyle/>
                    <a:p>
                      <a:r>
                        <a:rPr lang="en-GB" b="1"/>
                        <a:t>Resources</a:t>
                      </a:r>
                      <a:endParaRPr lang="en-GB"/>
                    </a:p>
                  </a:txBody>
                  <a:tcPr anchor="ctr"/>
                </a:tc>
                <a:tc>
                  <a:txBody>
                    <a:bodyPr/>
                    <a:lstStyle/>
                    <a:p>
                      <a:r>
                        <a:rPr lang="en-GB" b="1"/>
                        <a:t>KPI</a:t>
                      </a:r>
                      <a:endParaRPr lang="en-GB"/>
                    </a:p>
                  </a:txBody>
                  <a:tcPr anchor="ctr"/>
                </a:tc>
                <a:extLst>
                  <a:ext uri="{0D108BD9-81ED-4DB2-BD59-A6C34878D82A}">
                    <a16:rowId xmlns:a16="http://schemas.microsoft.com/office/drawing/2014/main" val="2112182644"/>
                  </a:ext>
                </a:extLst>
              </a:tr>
              <a:tr h="1532465">
                <a:tc>
                  <a:txBody>
                    <a:bodyPr/>
                    <a:lstStyle/>
                    <a:p>
                      <a:r>
                        <a:rPr lang="en-GB"/>
                        <a:t>Launch green room upgrade package</a:t>
                      </a:r>
                    </a:p>
                  </a:txBody>
                  <a:tcPr anchor="ctr"/>
                </a:tc>
                <a:tc>
                  <a:txBody>
                    <a:bodyPr/>
                    <a:lstStyle/>
                    <a:p>
                      <a:r>
                        <a:rPr lang="en-GB"/>
                        <a:t>Redesign rooms with eco materials</a:t>
                      </a:r>
                    </a:p>
                  </a:txBody>
                  <a:tcPr anchor="ctr"/>
                </a:tc>
                <a:tc>
                  <a:txBody>
                    <a:bodyPr/>
                    <a:lstStyle/>
                    <a:p>
                      <a:r>
                        <a:rPr lang="en-GB"/>
                        <a:t>Ops Manager</a:t>
                      </a:r>
                    </a:p>
                  </a:txBody>
                  <a:tcPr anchor="ctr"/>
                </a:tc>
                <a:tc>
                  <a:txBody>
                    <a:bodyPr/>
                    <a:lstStyle/>
                    <a:p>
                      <a:r>
                        <a:rPr lang="en-GB"/>
                        <a:t>Aug 2025</a:t>
                      </a:r>
                    </a:p>
                  </a:txBody>
                  <a:tcPr anchor="ctr"/>
                </a:tc>
                <a:tc>
                  <a:txBody>
                    <a:bodyPr/>
                    <a:lstStyle/>
                    <a:p>
                      <a:r>
                        <a:rPr lang="en-GB"/>
                        <a:t>Budget, contractors</a:t>
                      </a:r>
                    </a:p>
                  </a:txBody>
                  <a:tcPr anchor="ctr"/>
                </a:tc>
                <a:tc>
                  <a:txBody>
                    <a:bodyPr/>
                    <a:lstStyle/>
                    <a:p>
                      <a:r>
                        <a:rPr lang="en-GB"/>
                        <a:t>90% rooms upgraded by Q3</a:t>
                      </a:r>
                    </a:p>
                  </a:txBody>
                  <a:tcPr anchor="ctr"/>
                </a:tc>
                <a:extLst>
                  <a:ext uri="{0D108BD9-81ED-4DB2-BD59-A6C34878D82A}">
                    <a16:rowId xmlns:a16="http://schemas.microsoft.com/office/drawing/2014/main" val="3938355455"/>
                  </a:ext>
                </a:extLst>
              </a:tr>
              <a:tr h="1178820">
                <a:tc>
                  <a:txBody>
                    <a:bodyPr/>
                    <a:lstStyle/>
                    <a:p>
                      <a:r>
                        <a:rPr lang="en-GB"/>
                        <a:t>Promote to target customers</a:t>
                      </a:r>
                    </a:p>
                  </a:txBody>
                  <a:tcPr anchor="ctr"/>
                </a:tc>
                <a:tc>
                  <a:txBody>
                    <a:bodyPr/>
                    <a:lstStyle/>
                    <a:p>
                      <a:r>
                        <a:rPr lang="en-GB"/>
                        <a:t>Run digital marketing campaign</a:t>
                      </a:r>
                    </a:p>
                  </a:txBody>
                  <a:tcPr anchor="ctr"/>
                </a:tc>
                <a:tc>
                  <a:txBody>
                    <a:bodyPr/>
                    <a:lstStyle/>
                    <a:p>
                      <a:r>
                        <a:rPr lang="en-GB"/>
                        <a:t>Marketing</a:t>
                      </a:r>
                    </a:p>
                  </a:txBody>
                  <a:tcPr anchor="ctr"/>
                </a:tc>
                <a:tc>
                  <a:txBody>
                    <a:bodyPr/>
                    <a:lstStyle/>
                    <a:p>
                      <a:r>
                        <a:rPr lang="en-GB"/>
                        <a:t>July 2025</a:t>
                      </a:r>
                    </a:p>
                  </a:txBody>
                  <a:tcPr anchor="ctr"/>
                </a:tc>
                <a:tc>
                  <a:txBody>
                    <a:bodyPr/>
                    <a:lstStyle/>
                    <a:p>
                      <a:r>
                        <a:rPr lang="en-GB"/>
                        <a:t>£10K ad spend</a:t>
                      </a:r>
                    </a:p>
                  </a:txBody>
                  <a:tcPr anchor="ctr"/>
                </a:tc>
                <a:tc>
                  <a:txBody>
                    <a:bodyPr/>
                    <a:lstStyle/>
                    <a:p>
                      <a:r>
                        <a:rPr lang="en-GB"/>
                        <a:t>10% increase in bookings</a:t>
                      </a:r>
                    </a:p>
                  </a:txBody>
                  <a:tcPr anchor="ctr"/>
                </a:tc>
                <a:extLst>
                  <a:ext uri="{0D108BD9-81ED-4DB2-BD59-A6C34878D82A}">
                    <a16:rowId xmlns:a16="http://schemas.microsoft.com/office/drawing/2014/main" val="3796561319"/>
                  </a:ext>
                </a:extLst>
              </a:tr>
              <a:tr h="1532465">
                <a:tc>
                  <a:txBody>
                    <a:bodyPr/>
                    <a:lstStyle/>
                    <a:p>
                      <a:r>
                        <a:rPr lang="en-GB"/>
                        <a:t>Train staff on new sustainability msg</a:t>
                      </a:r>
                    </a:p>
                  </a:txBody>
                  <a:tcPr anchor="ctr"/>
                </a:tc>
                <a:tc>
                  <a:txBody>
                    <a:bodyPr/>
                    <a:lstStyle/>
                    <a:p>
                      <a:r>
                        <a:rPr lang="en-GB"/>
                        <a:t>Deliver training across branches</a:t>
                      </a:r>
                    </a:p>
                  </a:txBody>
                  <a:tcPr anchor="ctr"/>
                </a:tc>
                <a:tc>
                  <a:txBody>
                    <a:bodyPr/>
                    <a:lstStyle/>
                    <a:p>
                      <a:r>
                        <a:rPr lang="en-GB"/>
                        <a:t>HR Lead</a:t>
                      </a:r>
                    </a:p>
                  </a:txBody>
                  <a:tcPr anchor="ctr"/>
                </a:tc>
                <a:tc>
                  <a:txBody>
                    <a:bodyPr/>
                    <a:lstStyle/>
                    <a:p>
                      <a:r>
                        <a:rPr lang="en-GB"/>
                        <a:t>June 2025</a:t>
                      </a:r>
                    </a:p>
                  </a:txBody>
                  <a:tcPr anchor="ctr"/>
                </a:tc>
                <a:tc>
                  <a:txBody>
                    <a:bodyPr/>
                    <a:lstStyle/>
                    <a:p>
                      <a:r>
                        <a:rPr lang="en-GB"/>
                        <a:t>3 workshops</a:t>
                      </a:r>
                    </a:p>
                  </a:txBody>
                  <a:tcPr anchor="ctr"/>
                </a:tc>
                <a:tc>
                  <a:txBody>
                    <a:bodyPr/>
                    <a:lstStyle/>
                    <a:p>
                      <a:r>
                        <a:rPr lang="en-GB" dirty="0"/>
                        <a:t>100% front-line staff trained</a:t>
                      </a:r>
                    </a:p>
                  </a:txBody>
                  <a:tcPr anchor="ctr"/>
                </a:tc>
                <a:extLst>
                  <a:ext uri="{0D108BD9-81ED-4DB2-BD59-A6C34878D82A}">
                    <a16:rowId xmlns:a16="http://schemas.microsoft.com/office/drawing/2014/main" val="1743776107"/>
                  </a:ext>
                </a:extLst>
              </a:tr>
            </a:tbl>
          </a:graphicData>
        </a:graphic>
      </p:graphicFrame>
      <p:sp>
        <p:nvSpPr>
          <p:cNvPr id="5" name="Title 1">
            <a:extLst>
              <a:ext uri="{FF2B5EF4-FFF2-40B4-BE49-F238E27FC236}">
                <a16:creationId xmlns:a16="http://schemas.microsoft.com/office/drawing/2014/main" id="{9C923A5A-173B-FD69-C169-35FA256C057D}"/>
              </a:ext>
            </a:extLst>
          </p:cNvPr>
          <p:cNvSpPr>
            <a:spLocks noGrp="1"/>
          </p:cNvSpPr>
          <p:nvPr>
            <p:ph type="title"/>
          </p:nvPr>
        </p:nvSpPr>
        <p:spPr>
          <a:xfrm>
            <a:off x="288099" y="214812"/>
            <a:ext cx="7886700" cy="662781"/>
          </a:xfrm>
        </p:spPr>
        <p:txBody>
          <a:bodyPr>
            <a:normAutofit/>
          </a:bodyPr>
          <a:lstStyle/>
          <a:p>
            <a:r>
              <a:rPr lang="en-GB" b="1" dirty="0">
                <a:solidFill>
                  <a:schemeClr val="accent1">
                    <a:lumMod val="75000"/>
                  </a:schemeClr>
                </a:solidFill>
              </a:rPr>
              <a:t>Action Plan Example</a:t>
            </a:r>
          </a:p>
        </p:txBody>
      </p:sp>
    </p:spTree>
    <p:extLst>
      <p:ext uri="{BB962C8B-B14F-4D97-AF65-F5344CB8AC3E}">
        <p14:creationId xmlns:p14="http://schemas.microsoft.com/office/powerpoint/2010/main" val="32888418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solidFill>
                  <a:schemeClr val="accent1">
                    <a:lumMod val="75000"/>
                  </a:schemeClr>
                </a:solidFill>
              </a:rPr>
              <a:t>At what level do international companies </a:t>
            </a:r>
            <a:r>
              <a:rPr lang="en-GB" b="1" i="1" dirty="0" err="1">
                <a:solidFill>
                  <a:schemeClr val="accent1">
                    <a:lumMod val="75000"/>
                  </a:schemeClr>
                </a:solidFill>
              </a:rPr>
              <a:t>strategise</a:t>
            </a:r>
            <a:r>
              <a:rPr lang="en-GB" b="1" i="1" dirty="0">
                <a:solidFill>
                  <a:schemeClr val="accent1">
                    <a:lumMod val="75000"/>
                  </a:schemeClr>
                </a:solidFill>
              </a:rPr>
              <a:t> change?</a:t>
            </a:r>
            <a:endParaRPr b="1" i="1" dirty="0">
              <a:solidFill>
                <a:schemeClr val="accent1">
                  <a:lumMod val="75000"/>
                </a:schemeClr>
              </a:solidFill>
            </a:endParaRPr>
          </a:p>
        </p:txBody>
      </p:sp>
      <p:sp>
        <p:nvSpPr>
          <p:cNvPr id="3" name="Content Placeholder 2"/>
          <p:cNvSpPr>
            <a:spLocks noGrp="1"/>
          </p:cNvSpPr>
          <p:nvPr>
            <p:ph idx="1"/>
          </p:nvPr>
        </p:nvSpPr>
        <p:spPr/>
        <p:txBody>
          <a:bodyPr/>
          <a:lstStyle/>
          <a:p>
            <a:r>
              <a:rPr dirty="0"/>
              <a:t>Corporate Strategy: Overall scope and direction</a:t>
            </a:r>
          </a:p>
          <a:p>
            <a:r>
              <a:rPr dirty="0"/>
              <a:t>Business Strategy: Competitive advantage at business-unit level</a:t>
            </a:r>
          </a:p>
          <a:p>
            <a:r>
              <a:rPr dirty="0"/>
              <a:t>Functional Strategy: Specific to departments (e.g., HR, marketing)</a:t>
            </a:r>
          </a:p>
        </p:txBody>
      </p:sp>
      <p:sp>
        <p:nvSpPr>
          <p:cNvPr id="4" name="Title 1">
            <a:extLst>
              <a:ext uri="{FF2B5EF4-FFF2-40B4-BE49-F238E27FC236}">
                <a16:creationId xmlns:a16="http://schemas.microsoft.com/office/drawing/2014/main" id="{D2BE4AB2-05BA-43E3-DD44-2BB03875DA80}"/>
              </a:ext>
            </a:extLst>
          </p:cNvPr>
          <p:cNvSpPr txBox="1">
            <a:spLocks/>
          </p:cNvSpPr>
          <p:nvPr/>
        </p:nvSpPr>
        <p:spPr>
          <a:xfrm>
            <a:off x="816541" y="4659828"/>
            <a:ext cx="7886700" cy="1227842"/>
          </a:xfrm>
          <a:prstGeom prst="rect">
            <a:avLst/>
          </a:prstGeom>
        </p:spPr>
        <p:txBody>
          <a:bodyPr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sz="3200" b="1" i="1" dirty="0">
                <a:solidFill>
                  <a:schemeClr val="accent2"/>
                </a:solidFill>
                <a:latin typeface="+mn-lt"/>
              </a:rPr>
              <a:t>For your assignments you will consider business level (hotel as a whole) or functional (a hotel department)</a:t>
            </a:r>
          </a:p>
        </p:txBody>
      </p:sp>
    </p:spTree>
    <p:extLst>
      <p:ext uri="{BB962C8B-B14F-4D97-AF65-F5344CB8AC3E}">
        <p14:creationId xmlns:p14="http://schemas.microsoft.com/office/powerpoint/2010/main" val="42175726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4B3FB4-5657-4318-719B-107177916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9EA3A4-91AA-0682-AF41-80B47DD0D187}"/>
              </a:ext>
            </a:extLst>
          </p:cNvPr>
          <p:cNvSpPr>
            <a:spLocks noGrp="1"/>
          </p:cNvSpPr>
          <p:nvPr>
            <p:ph type="title"/>
          </p:nvPr>
        </p:nvSpPr>
        <p:spPr>
          <a:xfrm>
            <a:off x="656134" y="1991638"/>
            <a:ext cx="8058149" cy="3482686"/>
          </a:xfrm>
        </p:spPr>
        <p:txBody>
          <a:bodyPr/>
          <a:lstStyle/>
          <a:p>
            <a:r>
              <a:rPr lang="en-GB" sz="4800" b="1" i="1" dirty="0"/>
              <a:t>Some common areas of focus for strategic planning &amp; change are…</a:t>
            </a:r>
          </a:p>
        </p:txBody>
      </p:sp>
    </p:spTree>
    <p:extLst>
      <p:ext uri="{BB962C8B-B14F-4D97-AF65-F5344CB8AC3E}">
        <p14:creationId xmlns:p14="http://schemas.microsoft.com/office/powerpoint/2010/main" val="36881437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BC870C0-0BF4-9D01-B31F-E65F49DFFD2F}"/>
              </a:ext>
            </a:extLst>
          </p:cNvPr>
          <p:cNvPicPr>
            <a:picLocks noChangeAspect="1"/>
          </p:cNvPicPr>
          <p:nvPr/>
        </p:nvPicPr>
        <p:blipFill>
          <a:blip r:embed="rId2"/>
          <a:srcRect l="6541" t="14394" r="11667" b="7466"/>
          <a:stretch/>
        </p:blipFill>
        <p:spPr>
          <a:xfrm>
            <a:off x="369675" y="839244"/>
            <a:ext cx="8404650" cy="4521895"/>
          </a:xfrm>
          <a:prstGeom prst="rect">
            <a:avLst/>
          </a:prstGeom>
        </p:spPr>
      </p:pic>
    </p:spTree>
    <p:extLst>
      <p:ext uri="{BB962C8B-B14F-4D97-AF65-F5344CB8AC3E}">
        <p14:creationId xmlns:p14="http://schemas.microsoft.com/office/powerpoint/2010/main" val="18507592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2F3960-6C28-6FBA-69F1-C4E588FF7C9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CED0B63-3FFC-840A-30F1-B8B0F3A0FBF5}"/>
              </a:ext>
            </a:extLst>
          </p:cNvPr>
          <p:cNvPicPr>
            <a:picLocks noChangeAspect="1"/>
          </p:cNvPicPr>
          <p:nvPr/>
        </p:nvPicPr>
        <p:blipFill>
          <a:blip r:embed="rId2"/>
          <a:srcRect l="3892" t="12445" r="3989" b="9668"/>
          <a:stretch/>
        </p:blipFill>
        <p:spPr>
          <a:xfrm>
            <a:off x="320029" y="989555"/>
            <a:ext cx="8503942" cy="4221272"/>
          </a:xfrm>
          <a:prstGeom prst="rect">
            <a:avLst/>
          </a:prstGeom>
        </p:spPr>
      </p:pic>
    </p:spTree>
    <p:extLst>
      <p:ext uri="{BB962C8B-B14F-4D97-AF65-F5344CB8AC3E}">
        <p14:creationId xmlns:p14="http://schemas.microsoft.com/office/powerpoint/2010/main" val="2883567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186B98-3FEA-1BD5-9DDB-F6F49D04F8D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CB073B6-408D-FD45-20C4-04089509D2B4}"/>
              </a:ext>
            </a:extLst>
          </p:cNvPr>
          <p:cNvPicPr>
            <a:picLocks noChangeAspect="1"/>
          </p:cNvPicPr>
          <p:nvPr/>
        </p:nvPicPr>
        <p:blipFill>
          <a:blip r:embed="rId2"/>
          <a:srcRect l="1824" t="7708" r="3824"/>
          <a:stretch/>
        </p:blipFill>
        <p:spPr>
          <a:xfrm>
            <a:off x="150312" y="225468"/>
            <a:ext cx="8778262" cy="4872625"/>
          </a:xfrm>
          <a:prstGeom prst="rect">
            <a:avLst/>
          </a:prstGeom>
        </p:spPr>
      </p:pic>
      <p:sp>
        <p:nvSpPr>
          <p:cNvPr id="5" name="Title 1">
            <a:extLst>
              <a:ext uri="{FF2B5EF4-FFF2-40B4-BE49-F238E27FC236}">
                <a16:creationId xmlns:a16="http://schemas.microsoft.com/office/drawing/2014/main" id="{6047AA28-4CA8-D0D4-8B25-95772CB4147E}"/>
              </a:ext>
            </a:extLst>
          </p:cNvPr>
          <p:cNvSpPr txBox="1">
            <a:spLocks/>
          </p:cNvSpPr>
          <p:nvPr/>
        </p:nvSpPr>
        <p:spPr>
          <a:xfrm>
            <a:off x="1041874" y="4659828"/>
            <a:ext cx="7886700" cy="1227842"/>
          </a:xfrm>
          <a:prstGeom prst="rect">
            <a:avLst/>
          </a:prstGeom>
        </p:spPr>
        <p:txBody>
          <a:bodyPr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sz="3200" b="1" i="1" dirty="0">
                <a:solidFill>
                  <a:schemeClr val="accent2"/>
                </a:solidFill>
                <a:latin typeface="+mn-lt"/>
              </a:rPr>
              <a:t>Remember to consider/connect the 7S’s.</a:t>
            </a:r>
          </a:p>
        </p:txBody>
      </p:sp>
    </p:spTree>
    <p:extLst>
      <p:ext uri="{BB962C8B-B14F-4D97-AF65-F5344CB8AC3E}">
        <p14:creationId xmlns:p14="http://schemas.microsoft.com/office/powerpoint/2010/main" val="38661989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F0CD70-DADB-EA5F-0FED-EA1C3B4562EB}"/>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A4B125B9-2134-0F02-711D-BA42B93C8055}"/>
              </a:ext>
            </a:extLst>
          </p:cNvPr>
          <p:cNvSpPr txBox="1">
            <a:spLocks/>
          </p:cNvSpPr>
          <p:nvPr/>
        </p:nvSpPr>
        <p:spPr>
          <a:xfrm>
            <a:off x="628650" y="3206809"/>
            <a:ext cx="7886700" cy="1227842"/>
          </a:xfrm>
          <a:prstGeom prst="rect">
            <a:avLst/>
          </a:prstGeom>
        </p:spPr>
        <p:txBody>
          <a:bodyPr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sz="3200" b="1" i="1" dirty="0">
                <a:latin typeface="+mn-lt"/>
              </a:rPr>
              <a:t>Could the problem be poor communication, and the strategic plan be to ‘Redesign and Improve Communication’?</a:t>
            </a:r>
          </a:p>
          <a:p>
            <a:pPr>
              <a:lnSpc>
                <a:spcPct val="100000"/>
              </a:lnSpc>
            </a:pPr>
            <a:endParaRPr lang="en-GB" sz="3200" b="1" i="1" dirty="0">
              <a:solidFill>
                <a:schemeClr val="accent2"/>
              </a:solidFill>
              <a:latin typeface="+mn-lt"/>
            </a:endParaRPr>
          </a:p>
          <a:p>
            <a:pPr>
              <a:lnSpc>
                <a:spcPct val="100000"/>
              </a:lnSpc>
            </a:pPr>
            <a:endParaRPr lang="en-GB" sz="3200" b="1" i="1" dirty="0">
              <a:solidFill>
                <a:schemeClr val="accent2"/>
              </a:solidFill>
              <a:latin typeface="+mn-lt"/>
            </a:endParaRPr>
          </a:p>
          <a:p>
            <a:pPr>
              <a:lnSpc>
                <a:spcPct val="100000"/>
              </a:lnSpc>
            </a:pPr>
            <a:r>
              <a:rPr lang="en-GB" sz="3200" b="1" i="1" dirty="0">
                <a:solidFill>
                  <a:schemeClr val="accent2"/>
                </a:solidFill>
                <a:latin typeface="+mn-lt"/>
              </a:rPr>
              <a:t>…who are we communicating to in that case?</a:t>
            </a:r>
          </a:p>
        </p:txBody>
      </p:sp>
    </p:spTree>
    <p:extLst>
      <p:ext uri="{BB962C8B-B14F-4D97-AF65-F5344CB8AC3E}">
        <p14:creationId xmlns:p14="http://schemas.microsoft.com/office/powerpoint/2010/main" val="23305966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2B28C83-2632-3D78-C0ED-93FE49C467F4}"/>
              </a:ext>
            </a:extLst>
          </p:cNvPr>
          <p:cNvSpPr/>
          <p:nvPr/>
        </p:nvSpPr>
        <p:spPr>
          <a:xfrm>
            <a:off x="628650" y="3256767"/>
            <a:ext cx="7886700" cy="24551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b="1" dirty="0">
                <a:solidFill>
                  <a:schemeClr val="accent1">
                    <a:lumMod val="75000"/>
                  </a:schemeClr>
                </a:solidFill>
                <a:latin typeface="+mn-lt"/>
              </a:rPr>
              <a:t>Stakeholder</a:t>
            </a:r>
            <a:r>
              <a:rPr lang="en-GB" b="1" dirty="0">
                <a:solidFill>
                  <a:schemeClr val="accent1">
                    <a:lumMod val="75000"/>
                  </a:schemeClr>
                </a:solidFill>
                <a:latin typeface="+mn-lt"/>
              </a:rPr>
              <a:t> Communication</a:t>
            </a:r>
            <a:r>
              <a:rPr b="1" dirty="0">
                <a:solidFill>
                  <a:schemeClr val="accent1">
                    <a:lumMod val="75000"/>
                  </a:schemeClr>
                </a:solidFill>
                <a:latin typeface="+mn-lt"/>
              </a:rPr>
              <a:t>: </a:t>
            </a:r>
            <a:r>
              <a:rPr b="1" i="1" dirty="0">
                <a:solidFill>
                  <a:schemeClr val="accent1">
                    <a:lumMod val="75000"/>
                  </a:schemeClr>
                </a:solidFill>
              </a:rPr>
              <a:t>Who Are They?</a:t>
            </a:r>
          </a:p>
        </p:txBody>
      </p:sp>
      <p:sp>
        <p:nvSpPr>
          <p:cNvPr id="3" name="Content Placeholder 2"/>
          <p:cNvSpPr>
            <a:spLocks noGrp="1"/>
          </p:cNvSpPr>
          <p:nvPr>
            <p:ph idx="1"/>
          </p:nvPr>
        </p:nvSpPr>
        <p:spPr>
          <a:xfrm>
            <a:off x="726510" y="2051093"/>
            <a:ext cx="7788840" cy="4351338"/>
          </a:xfrm>
        </p:spPr>
        <p:txBody>
          <a:bodyPr/>
          <a:lstStyle/>
          <a:p>
            <a:pPr marL="0" indent="0">
              <a:buNone/>
            </a:pPr>
            <a:r>
              <a:rPr dirty="0"/>
              <a:t>- Individuals or groups with an interest in or influence over the </a:t>
            </a:r>
            <a:r>
              <a:rPr dirty="0" err="1"/>
              <a:t>organisatio</a:t>
            </a:r>
            <a:r>
              <a:rPr lang="en-GB" dirty="0"/>
              <a:t>n.</a:t>
            </a:r>
          </a:p>
          <a:p>
            <a:pPr marL="0" indent="0">
              <a:buNone/>
            </a:pPr>
            <a:endParaRPr lang="en-GB" dirty="0"/>
          </a:p>
          <a:p>
            <a:pPr marL="0" indent="0">
              <a:buNone/>
            </a:pPr>
            <a:r>
              <a:rPr lang="en-GB" b="1" dirty="0">
                <a:solidFill>
                  <a:schemeClr val="bg1"/>
                </a:solidFill>
              </a:rPr>
              <a:t>QUICK ACTIVITY: (On the chat board)</a:t>
            </a:r>
            <a:br>
              <a:rPr lang="en-GB" b="1" dirty="0">
                <a:solidFill>
                  <a:schemeClr val="bg1"/>
                </a:solidFill>
              </a:rPr>
            </a:br>
            <a:br>
              <a:rPr lang="en-GB" dirty="0">
                <a:solidFill>
                  <a:schemeClr val="bg1"/>
                </a:solidFill>
              </a:rPr>
            </a:br>
            <a:r>
              <a:rPr lang="en-GB" dirty="0">
                <a:solidFill>
                  <a:schemeClr val="bg1"/>
                </a:solidFill>
              </a:rPr>
              <a:t>Think of ten different stakeholder examples, write the list and share on the chat board (be specific!).</a:t>
            </a:r>
            <a:br>
              <a:rPr lang="en-GB" dirty="0">
                <a:solidFill>
                  <a:schemeClr val="bg1"/>
                </a:solidFill>
              </a:rPr>
            </a:br>
            <a:r>
              <a:rPr lang="en-GB" dirty="0">
                <a:solidFill>
                  <a:schemeClr val="bg1"/>
                </a:solidFill>
              </a:rPr>
              <a:t>[NO GOOGLE OR A.I. PLEASE]</a:t>
            </a:r>
            <a:endParaRPr dirty="0">
              <a:solidFill>
                <a:schemeClr val="bg1"/>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C12EDE-BC5E-33F7-517A-2FF1314828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8A3CCD-7220-824B-AAD8-17DA9D8105CA}"/>
              </a:ext>
            </a:extLst>
          </p:cNvPr>
          <p:cNvSpPr>
            <a:spLocks noGrp="1"/>
          </p:cNvSpPr>
          <p:nvPr>
            <p:ph type="title"/>
          </p:nvPr>
        </p:nvSpPr>
        <p:spPr>
          <a:xfrm>
            <a:off x="628650" y="365125"/>
            <a:ext cx="7886700" cy="1325563"/>
          </a:xfrm>
        </p:spPr>
        <p:txBody>
          <a:bodyPr>
            <a:normAutofit/>
          </a:bodyPr>
          <a:lstStyle/>
          <a:p>
            <a:r>
              <a:rPr lang="en-GB" b="1" dirty="0">
                <a:solidFill>
                  <a:schemeClr val="accent1">
                    <a:lumMod val="75000"/>
                  </a:schemeClr>
                </a:solidFill>
                <a:latin typeface="+mn-lt"/>
              </a:rPr>
              <a:t>Stakeholder Communication: </a:t>
            </a:r>
            <a:r>
              <a:rPr lang="en-GB" i="1" dirty="0">
                <a:solidFill>
                  <a:schemeClr val="accent1">
                    <a:lumMod val="75000"/>
                  </a:schemeClr>
                </a:solidFill>
                <a:latin typeface="+mn-lt"/>
              </a:rPr>
              <a:t>Who Are They?</a:t>
            </a:r>
          </a:p>
        </p:txBody>
      </p:sp>
      <p:graphicFrame>
        <p:nvGraphicFramePr>
          <p:cNvPr id="5" name="Content Placeholder 2">
            <a:extLst>
              <a:ext uri="{FF2B5EF4-FFF2-40B4-BE49-F238E27FC236}">
                <a16:creationId xmlns:a16="http://schemas.microsoft.com/office/drawing/2014/main" id="{B2008354-B0EE-9991-3199-B2D123035F15}"/>
              </a:ext>
            </a:extLst>
          </p:cNvPr>
          <p:cNvGraphicFramePr>
            <a:graphicFrameLocks noGrp="1"/>
          </p:cNvGraphicFramePr>
          <p:nvPr>
            <p:ph idx="1"/>
            <p:extLst>
              <p:ext uri="{D42A27DB-BD31-4B8C-83A1-F6EECF244321}">
                <p14:modId xmlns:p14="http://schemas.microsoft.com/office/powerpoint/2010/main" val="3814976685"/>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06950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b="1" dirty="0">
                <a:solidFill>
                  <a:schemeClr val="accent1">
                    <a:lumMod val="75000"/>
                  </a:schemeClr>
                </a:solidFill>
                <a:latin typeface="+mn-lt"/>
              </a:rPr>
              <a:t>Stakeholder Mapping</a:t>
            </a:r>
          </a:p>
        </p:txBody>
      </p:sp>
      <p:pic>
        <p:nvPicPr>
          <p:cNvPr id="6" name="Online Media 5" title="What is a Stakeholder Map?">
            <a:hlinkClick r:id="" action="ppaction://media"/>
            <a:extLst>
              <a:ext uri="{FF2B5EF4-FFF2-40B4-BE49-F238E27FC236}">
                <a16:creationId xmlns:a16="http://schemas.microsoft.com/office/drawing/2014/main" id="{3A5D1F3C-7917-EBA8-7428-0A8837026064}"/>
              </a:ext>
            </a:extLst>
          </p:cNvPr>
          <p:cNvPicPr>
            <a:picLocks noRot="1" noChangeAspect="1"/>
          </p:cNvPicPr>
          <p:nvPr>
            <a:videoFile r:link="rId1"/>
          </p:nvPr>
        </p:nvPicPr>
        <p:blipFill>
          <a:blip r:embed="rId3"/>
          <a:stretch>
            <a:fillRect/>
          </a:stretch>
        </p:blipFill>
        <p:spPr>
          <a:xfrm>
            <a:off x="425885" y="1088172"/>
            <a:ext cx="8292230" cy="468165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A757B-1929-03DF-56A7-E3D2580980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97865F-9428-02D2-FB32-84B16AA14D65}"/>
              </a:ext>
            </a:extLst>
          </p:cNvPr>
          <p:cNvSpPr>
            <a:spLocks noGrp="1"/>
          </p:cNvSpPr>
          <p:nvPr>
            <p:ph type="title"/>
          </p:nvPr>
        </p:nvSpPr>
        <p:spPr>
          <a:xfrm>
            <a:off x="628650" y="365126"/>
            <a:ext cx="7886700" cy="1050316"/>
          </a:xfrm>
        </p:spPr>
        <p:txBody>
          <a:bodyPr>
            <a:normAutofit/>
          </a:bodyPr>
          <a:lstStyle/>
          <a:p>
            <a:r>
              <a:rPr b="1" dirty="0">
                <a:solidFill>
                  <a:schemeClr val="accent1">
                    <a:lumMod val="75000"/>
                  </a:schemeClr>
                </a:solidFill>
                <a:latin typeface="+mn-lt"/>
              </a:rPr>
              <a:t>Stakeholder Mapping</a:t>
            </a:r>
          </a:p>
        </p:txBody>
      </p:sp>
      <p:pic>
        <p:nvPicPr>
          <p:cNvPr id="6" name="Picture 5">
            <a:extLst>
              <a:ext uri="{FF2B5EF4-FFF2-40B4-BE49-F238E27FC236}">
                <a16:creationId xmlns:a16="http://schemas.microsoft.com/office/drawing/2014/main" id="{A8CD79FF-B717-CCFF-86FC-23BFFFBCC391}"/>
              </a:ext>
            </a:extLst>
          </p:cNvPr>
          <p:cNvPicPr>
            <a:picLocks noChangeAspect="1"/>
          </p:cNvPicPr>
          <p:nvPr/>
        </p:nvPicPr>
        <p:blipFill>
          <a:blip r:embed="rId2"/>
          <a:stretch>
            <a:fillRect/>
          </a:stretch>
        </p:blipFill>
        <p:spPr>
          <a:xfrm>
            <a:off x="713985" y="1185238"/>
            <a:ext cx="4632282" cy="4487524"/>
          </a:xfrm>
          <a:prstGeom prst="rect">
            <a:avLst/>
          </a:prstGeom>
        </p:spPr>
      </p:pic>
      <p:sp>
        <p:nvSpPr>
          <p:cNvPr id="9" name="Content Placeholder 2">
            <a:extLst>
              <a:ext uri="{FF2B5EF4-FFF2-40B4-BE49-F238E27FC236}">
                <a16:creationId xmlns:a16="http://schemas.microsoft.com/office/drawing/2014/main" id="{77ED8CC6-ECD9-FB00-691F-3EC09BBE890A}"/>
              </a:ext>
            </a:extLst>
          </p:cNvPr>
          <p:cNvSpPr>
            <a:spLocks noGrp="1"/>
          </p:cNvSpPr>
          <p:nvPr>
            <p:ph idx="1"/>
          </p:nvPr>
        </p:nvSpPr>
        <p:spPr>
          <a:xfrm>
            <a:off x="5431602" y="2492679"/>
            <a:ext cx="3083748" cy="3909752"/>
          </a:xfrm>
        </p:spPr>
        <p:txBody>
          <a:bodyPr/>
          <a:lstStyle/>
          <a:p>
            <a:pPr marL="0" indent="0" algn="ctr">
              <a:buNone/>
            </a:pPr>
            <a:r>
              <a:rPr lang="en-GB" b="1" dirty="0"/>
              <a:t>The </a:t>
            </a:r>
            <a:br>
              <a:rPr lang="en-GB" b="1" dirty="0"/>
            </a:br>
            <a:r>
              <a:rPr lang="en-GB" b="1" dirty="0"/>
              <a:t>Interest vs Power grid/matrix</a:t>
            </a:r>
            <a:endParaRPr b="1" dirty="0">
              <a:solidFill>
                <a:schemeClr val="bg1"/>
              </a:solidFill>
            </a:endParaRPr>
          </a:p>
        </p:txBody>
      </p:sp>
    </p:spTree>
    <p:extLst>
      <p:ext uri="{BB962C8B-B14F-4D97-AF65-F5344CB8AC3E}">
        <p14:creationId xmlns:p14="http://schemas.microsoft.com/office/powerpoint/2010/main" val="4490069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BC446AB-FAC5-2E89-8170-696C7AA63DC5}"/>
              </a:ext>
            </a:extLst>
          </p:cNvPr>
          <p:cNvGraphicFramePr>
            <a:graphicFrameLocks noGrp="1"/>
          </p:cNvGraphicFramePr>
          <p:nvPr>
            <p:extLst>
              <p:ext uri="{D42A27DB-BD31-4B8C-83A1-F6EECF244321}">
                <p14:modId xmlns:p14="http://schemas.microsoft.com/office/powerpoint/2010/main" val="3475556820"/>
              </p:ext>
            </p:extLst>
          </p:nvPr>
        </p:nvGraphicFramePr>
        <p:xfrm>
          <a:off x="395515" y="1227550"/>
          <a:ext cx="8335125" cy="4396632"/>
        </p:xfrm>
        <a:graphic>
          <a:graphicData uri="http://schemas.openxmlformats.org/drawingml/2006/table">
            <a:tbl>
              <a:tblPr>
                <a:tableStyleId>{08FB837D-C827-4EFA-A057-4D05807E0F7C}</a:tableStyleId>
              </a:tblPr>
              <a:tblGrid>
                <a:gridCol w="1633701">
                  <a:extLst>
                    <a:ext uri="{9D8B030D-6E8A-4147-A177-3AD203B41FA5}">
                      <a16:colId xmlns:a16="http://schemas.microsoft.com/office/drawing/2014/main" val="2000073520"/>
                    </a:ext>
                  </a:extLst>
                </a:gridCol>
                <a:gridCol w="3532340">
                  <a:extLst>
                    <a:ext uri="{9D8B030D-6E8A-4147-A177-3AD203B41FA5}">
                      <a16:colId xmlns:a16="http://schemas.microsoft.com/office/drawing/2014/main" val="2831004989"/>
                    </a:ext>
                  </a:extLst>
                </a:gridCol>
                <a:gridCol w="3169084">
                  <a:extLst>
                    <a:ext uri="{9D8B030D-6E8A-4147-A177-3AD203B41FA5}">
                      <a16:colId xmlns:a16="http://schemas.microsoft.com/office/drawing/2014/main" val="3619351610"/>
                    </a:ext>
                  </a:extLst>
                </a:gridCol>
              </a:tblGrid>
              <a:tr h="325442">
                <a:tc>
                  <a:txBody>
                    <a:bodyPr/>
                    <a:lstStyle/>
                    <a:p>
                      <a:endParaRPr lang="en-GB" sz="1600" dirty="0">
                        <a:solidFill>
                          <a:schemeClr val="bg1"/>
                        </a:solidFill>
                      </a:endParaRPr>
                    </a:p>
                  </a:txBody>
                  <a:tcPr marL="80580" marR="80580" marT="40290" marB="40290" anchor="ctr">
                    <a:solidFill>
                      <a:schemeClr val="accent1">
                        <a:lumMod val="75000"/>
                      </a:schemeClr>
                    </a:solidFill>
                  </a:tcPr>
                </a:tc>
                <a:tc>
                  <a:txBody>
                    <a:bodyPr/>
                    <a:lstStyle/>
                    <a:p>
                      <a:r>
                        <a:rPr lang="en-GB" sz="1600" b="1" dirty="0">
                          <a:solidFill>
                            <a:schemeClr val="bg1"/>
                          </a:solidFill>
                        </a:rPr>
                        <a:t>High Power</a:t>
                      </a:r>
                      <a:endParaRPr lang="en-GB" sz="1600" dirty="0">
                        <a:solidFill>
                          <a:schemeClr val="bg1"/>
                        </a:solidFill>
                      </a:endParaRPr>
                    </a:p>
                  </a:txBody>
                  <a:tcPr marL="80580" marR="80580" marT="40290" marB="40290" anchor="ctr">
                    <a:solidFill>
                      <a:schemeClr val="accent1">
                        <a:lumMod val="75000"/>
                      </a:schemeClr>
                    </a:solidFill>
                  </a:tcPr>
                </a:tc>
                <a:tc>
                  <a:txBody>
                    <a:bodyPr/>
                    <a:lstStyle/>
                    <a:p>
                      <a:r>
                        <a:rPr lang="en-GB" sz="1600" b="1" dirty="0">
                          <a:solidFill>
                            <a:schemeClr val="bg1"/>
                          </a:solidFill>
                        </a:rPr>
                        <a:t>Low Power</a:t>
                      </a:r>
                      <a:endParaRPr lang="en-GB" sz="1600" dirty="0">
                        <a:solidFill>
                          <a:schemeClr val="bg1"/>
                        </a:solidFill>
                      </a:endParaRPr>
                    </a:p>
                  </a:txBody>
                  <a:tcPr marL="80580" marR="80580" marT="40290" marB="40290" anchor="ctr">
                    <a:solidFill>
                      <a:schemeClr val="accent1">
                        <a:lumMod val="75000"/>
                      </a:schemeClr>
                    </a:solidFill>
                  </a:tcPr>
                </a:tc>
                <a:extLst>
                  <a:ext uri="{0D108BD9-81ED-4DB2-BD59-A6C34878D82A}">
                    <a16:rowId xmlns:a16="http://schemas.microsoft.com/office/drawing/2014/main" val="251132509"/>
                  </a:ext>
                </a:extLst>
              </a:tr>
              <a:tr h="325442">
                <a:tc>
                  <a:txBody>
                    <a:bodyPr/>
                    <a:lstStyle/>
                    <a:p>
                      <a:r>
                        <a:rPr lang="en-GB" sz="1600" b="1" dirty="0">
                          <a:solidFill>
                            <a:schemeClr val="bg1"/>
                          </a:solidFill>
                        </a:rPr>
                        <a:t>High Interest</a:t>
                      </a:r>
                      <a:endParaRPr lang="en-GB" sz="1600" dirty="0">
                        <a:solidFill>
                          <a:schemeClr val="bg1"/>
                        </a:solidFill>
                      </a:endParaRPr>
                    </a:p>
                  </a:txBody>
                  <a:tcPr marL="80580" marR="80580" marT="40290" marB="40290" anchor="ctr">
                    <a:solidFill>
                      <a:schemeClr val="accent1">
                        <a:lumMod val="75000"/>
                      </a:schemeClr>
                    </a:solidFill>
                  </a:tcPr>
                </a:tc>
                <a:tc>
                  <a:txBody>
                    <a:bodyPr/>
                    <a:lstStyle/>
                    <a:p>
                      <a:r>
                        <a:rPr lang="en-GB" sz="1600" b="1"/>
                        <a:t>Manage Closely:</a:t>
                      </a:r>
                      <a:endParaRPr lang="en-GB" sz="1600"/>
                    </a:p>
                  </a:txBody>
                  <a:tcPr marL="80580" marR="80580" marT="40290" marB="40290" anchor="ctr"/>
                </a:tc>
                <a:tc>
                  <a:txBody>
                    <a:bodyPr/>
                    <a:lstStyle/>
                    <a:p>
                      <a:r>
                        <a:rPr lang="en-GB" sz="1600" b="1"/>
                        <a:t>Keep Informed:</a:t>
                      </a:r>
                      <a:endParaRPr lang="en-GB" sz="1600"/>
                    </a:p>
                  </a:txBody>
                  <a:tcPr marL="80580" marR="80580" marT="40290" marB="40290" anchor="ctr"/>
                </a:tc>
                <a:extLst>
                  <a:ext uri="{0D108BD9-81ED-4DB2-BD59-A6C34878D82A}">
                    <a16:rowId xmlns:a16="http://schemas.microsoft.com/office/drawing/2014/main" val="2981627237"/>
                  </a:ext>
                </a:extLst>
              </a:tr>
              <a:tr h="570051">
                <a:tc>
                  <a:txBody>
                    <a:bodyPr/>
                    <a:lstStyle/>
                    <a:p>
                      <a:endParaRPr lang="en-GB" sz="1600" dirty="0">
                        <a:solidFill>
                          <a:schemeClr val="bg1"/>
                        </a:solidFill>
                      </a:endParaRPr>
                    </a:p>
                  </a:txBody>
                  <a:tcPr marL="80580" marR="80580" marT="40290" marB="40290" anchor="ctr">
                    <a:solidFill>
                      <a:schemeClr val="accent1">
                        <a:lumMod val="75000"/>
                      </a:schemeClr>
                    </a:solidFill>
                  </a:tcPr>
                </a:tc>
                <a:tc>
                  <a:txBody>
                    <a:bodyPr/>
                    <a:lstStyle/>
                    <a:p>
                      <a:r>
                        <a:rPr lang="en-GB" sz="1600"/>
                        <a:t>- Hotel Managers &amp; Department Heads</a:t>
                      </a:r>
                    </a:p>
                  </a:txBody>
                  <a:tcPr marL="80580" marR="80580" marT="40290" marB="40290" anchor="ctr"/>
                </a:tc>
                <a:tc>
                  <a:txBody>
                    <a:bodyPr/>
                    <a:lstStyle/>
                    <a:p>
                      <a:r>
                        <a:rPr lang="en-GB" sz="1600"/>
                        <a:t>- Frontline Staff</a:t>
                      </a:r>
                    </a:p>
                  </a:txBody>
                  <a:tcPr marL="80580" marR="80580" marT="40290" marB="40290" anchor="ctr"/>
                </a:tc>
                <a:extLst>
                  <a:ext uri="{0D108BD9-81ED-4DB2-BD59-A6C34878D82A}">
                    <a16:rowId xmlns:a16="http://schemas.microsoft.com/office/drawing/2014/main" val="2483925163"/>
                  </a:ext>
                </a:extLst>
              </a:tr>
              <a:tr h="570051">
                <a:tc>
                  <a:txBody>
                    <a:bodyPr/>
                    <a:lstStyle/>
                    <a:p>
                      <a:endParaRPr lang="en-GB" sz="1600" dirty="0">
                        <a:solidFill>
                          <a:schemeClr val="bg1"/>
                        </a:solidFill>
                      </a:endParaRPr>
                    </a:p>
                  </a:txBody>
                  <a:tcPr marL="80580" marR="80580" marT="40290" marB="40290" anchor="ctr">
                    <a:solidFill>
                      <a:schemeClr val="accent1">
                        <a:lumMod val="75000"/>
                      </a:schemeClr>
                    </a:solidFill>
                  </a:tcPr>
                </a:tc>
                <a:tc>
                  <a:txBody>
                    <a:bodyPr/>
                    <a:lstStyle/>
                    <a:p>
                      <a:r>
                        <a:rPr lang="en-GB" sz="1600"/>
                        <a:t>- Key Investors / Owners</a:t>
                      </a:r>
                    </a:p>
                  </a:txBody>
                  <a:tcPr marL="80580" marR="80580" marT="40290" marB="40290" anchor="ctr"/>
                </a:tc>
                <a:tc>
                  <a:txBody>
                    <a:bodyPr/>
                    <a:lstStyle/>
                    <a:p>
                      <a:r>
                        <a:rPr lang="en-GB" sz="1600"/>
                        <a:t>- Regular Guests / Loyalty Members</a:t>
                      </a:r>
                    </a:p>
                  </a:txBody>
                  <a:tcPr marL="80580" marR="80580" marT="40290" marB="40290" anchor="ctr"/>
                </a:tc>
                <a:extLst>
                  <a:ext uri="{0D108BD9-81ED-4DB2-BD59-A6C34878D82A}">
                    <a16:rowId xmlns:a16="http://schemas.microsoft.com/office/drawing/2014/main" val="807280942"/>
                  </a:ext>
                </a:extLst>
              </a:tr>
              <a:tr h="570051">
                <a:tc>
                  <a:txBody>
                    <a:bodyPr/>
                    <a:lstStyle/>
                    <a:p>
                      <a:endParaRPr lang="en-GB" sz="1600" dirty="0">
                        <a:solidFill>
                          <a:schemeClr val="bg1"/>
                        </a:solidFill>
                      </a:endParaRPr>
                    </a:p>
                  </a:txBody>
                  <a:tcPr marL="80580" marR="80580" marT="40290" marB="40290" anchor="ctr">
                    <a:solidFill>
                      <a:schemeClr val="accent1">
                        <a:lumMod val="75000"/>
                      </a:schemeClr>
                    </a:solidFill>
                  </a:tcPr>
                </a:tc>
                <a:tc>
                  <a:txBody>
                    <a:bodyPr/>
                    <a:lstStyle/>
                    <a:p>
                      <a:r>
                        <a:rPr lang="en-GB" sz="1600"/>
                        <a:t>- Government/Local Authorities (licensing)</a:t>
                      </a:r>
                    </a:p>
                  </a:txBody>
                  <a:tcPr marL="80580" marR="80580" marT="40290" marB="40290" anchor="ctr"/>
                </a:tc>
                <a:tc>
                  <a:txBody>
                    <a:bodyPr/>
                    <a:lstStyle/>
                    <a:p>
                      <a:r>
                        <a:rPr lang="en-GB" sz="1600"/>
                        <a:t>- Local Community (e.g. nearby residents)</a:t>
                      </a:r>
                    </a:p>
                  </a:txBody>
                  <a:tcPr marL="80580" marR="80580" marT="40290" marB="40290" anchor="ctr"/>
                </a:tc>
                <a:extLst>
                  <a:ext uri="{0D108BD9-81ED-4DB2-BD59-A6C34878D82A}">
                    <a16:rowId xmlns:a16="http://schemas.microsoft.com/office/drawing/2014/main" val="3651935825"/>
                  </a:ext>
                </a:extLst>
              </a:tr>
              <a:tr h="325442">
                <a:tc>
                  <a:txBody>
                    <a:bodyPr/>
                    <a:lstStyle/>
                    <a:p>
                      <a:r>
                        <a:rPr lang="en-GB" sz="1600" b="1" dirty="0">
                          <a:solidFill>
                            <a:schemeClr val="bg1"/>
                          </a:solidFill>
                        </a:rPr>
                        <a:t>Low Interest</a:t>
                      </a:r>
                      <a:endParaRPr lang="en-GB" sz="1600" dirty="0">
                        <a:solidFill>
                          <a:schemeClr val="bg1"/>
                        </a:solidFill>
                      </a:endParaRPr>
                    </a:p>
                  </a:txBody>
                  <a:tcPr marL="80580" marR="80580" marT="40290" marB="40290" anchor="ctr">
                    <a:solidFill>
                      <a:schemeClr val="accent1">
                        <a:lumMod val="75000"/>
                      </a:schemeClr>
                    </a:solidFill>
                  </a:tcPr>
                </a:tc>
                <a:tc>
                  <a:txBody>
                    <a:bodyPr/>
                    <a:lstStyle/>
                    <a:p>
                      <a:r>
                        <a:rPr lang="en-GB" sz="1600" b="1"/>
                        <a:t>Keep Satisfied:</a:t>
                      </a:r>
                      <a:endParaRPr lang="en-GB" sz="1600"/>
                    </a:p>
                  </a:txBody>
                  <a:tcPr marL="80580" marR="80580" marT="40290" marB="40290" anchor="ctr"/>
                </a:tc>
                <a:tc>
                  <a:txBody>
                    <a:bodyPr/>
                    <a:lstStyle/>
                    <a:p>
                      <a:r>
                        <a:rPr lang="en-GB" sz="1600" b="1"/>
                        <a:t>Monitor (Minimal Effort):</a:t>
                      </a:r>
                      <a:endParaRPr lang="en-GB" sz="1600"/>
                    </a:p>
                  </a:txBody>
                  <a:tcPr marL="80580" marR="80580" marT="40290" marB="40290" anchor="ctr"/>
                </a:tc>
                <a:extLst>
                  <a:ext uri="{0D108BD9-81ED-4DB2-BD59-A6C34878D82A}">
                    <a16:rowId xmlns:a16="http://schemas.microsoft.com/office/drawing/2014/main" val="2611899377"/>
                  </a:ext>
                </a:extLst>
              </a:tr>
              <a:tr h="570051">
                <a:tc>
                  <a:txBody>
                    <a:bodyPr/>
                    <a:lstStyle/>
                    <a:p>
                      <a:endParaRPr lang="en-GB" sz="1600" dirty="0">
                        <a:solidFill>
                          <a:schemeClr val="bg1"/>
                        </a:solidFill>
                      </a:endParaRPr>
                    </a:p>
                  </a:txBody>
                  <a:tcPr marL="80580" marR="80580" marT="40290" marB="40290" anchor="ctr">
                    <a:solidFill>
                      <a:schemeClr val="accent1">
                        <a:lumMod val="75000"/>
                      </a:schemeClr>
                    </a:solidFill>
                  </a:tcPr>
                </a:tc>
                <a:tc>
                  <a:txBody>
                    <a:bodyPr/>
                    <a:lstStyle/>
                    <a:p>
                      <a:r>
                        <a:rPr lang="en-GB" sz="1600"/>
                        <a:t>- National/International Regulators</a:t>
                      </a:r>
                    </a:p>
                  </a:txBody>
                  <a:tcPr marL="80580" marR="80580" marT="40290" marB="40290" anchor="ctr"/>
                </a:tc>
                <a:tc>
                  <a:txBody>
                    <a:bodyPr/>
                    <a:lstStyle/>
                    <a:p>
                      <a:r>
                        <a:rPr lang="en-GB" sz="1600"/>
                        <a:t>- Occasional or one-time guests</a:t>
                      </a:r>
                    </a:p>
                  </a:txBody>
                  <a:tcPr marL="80580" marR="80580" marT="40290" marB="40290" anchor="ctr"/>
                </a:tc>
                <a:extLst>
                  <a:ext uri="{0D108BD9-81ED-4DB2-BD59-A6C34878D82A}">
                    <a16:rowId xmlns:a16="http://schemas.microsoft.com/office/drawing/2014/main" val="2828631615"/>
                  </a:ext>
                </a:extLst>
              </a:tr>
              <a:tr h="570051">
                <a:tc>
                  <a:txBody>
                    <a:bodyPr/>
                    <a:lstStyle/>
                    <a:p>
                      <a:endParaRPr lang="en-GB" sz="1600" dirty="0">
                        <a:solidFill>
                          <a:schemeClr val="bg1"/>
                        </a:solidFill>
                      </a:endParaRPr>
                    </a:p>
                  </a:txBody>
                  <a:tcPr marL="80580" marR="80580" marT="40290" marB="40290" anchor="ctr">
                    <a:solidFill>
                      <a:schemeClr val="accent1">
                        <a:lumMod val="75000"/>
                      </a:schemeClr>
                    </a:solidFill>
                  </a:tcPr>
                </a:tc>
                <a:tc>
                  <a:txBody>
                    <a:bodyPr/>
                    <a:lstStyle/>
                    <a:p>
                      <a:r>
                        <a:rPr lang="en-GB" sz="1600"/>
                        <a:t>- Corporate Partners (e.g. travel agencies)</a:t>
                      </a:r>
                    </a:p>
                  </a:txBody>
                  <a:tcPr marL="80580" marR="80580" marT="40290" marB="40290" anchor="ctr"/>
                </a:tc>
                <a:tc>
                  <a:txBody>
                    <a:bodyPr/>
                    <a:lstStyle/>
                    <a:p>
                      <a:r>
                        <a:rPr lang="en-GB" sz="1600"/>
                        <a:t>- General Public</a:t>
                      </a:r>
                    </a:p>
                  </a:txBody>
                  <a:tcPr marL="80580" marR="80580" marT="40290" marB="40290" anchor="ctr"/>
                </a:tc>
                <a:extLst>
                  <a:ext uri="{0D108BD9-81ED-4DB2-BD59-A6C34878D82A}">
                    <a16:rowId xmlns:a16="http://schemas.microsoft.com/office/drawing/2014/main" val="4252934226"/>
                  </a:ext>
                </a:extLst>
              </a:tr>
              <a:tr h="570051">
                <a:tc>
                  <a:txBody>
                    <a:bodyPr/>
                    <a:lstStyle/>
                    <a:p>
                      <a:endParaRPr lang="en-GB" sz="1600" dirty="0">
                        <a:solidFill>
                          <a:schemeClr val="bg1"/>
                        </a:solidFill>
                      </a:endParaRPr>
                    </a:p>
                  </a:txBody>
                  <a:tcPr marL="80580" marR="80580" marT="40290" marB="40290" anchor="ctr">
                    <a:solidFill>
                      <a:schemeClr val="accent1">
                        <a:lumMod val="75000"/>
                      </a:schemeClr>
                    </a:solidFill>
                  </a:tcPr>
                </a:tc>
                <a:tc>
                  <a:txBody>
                    <a:bodyPr/>
                    <a:lstStyle/>
                    <a:p>
                      <a:r>
                        <a:rPr lang="en-GB" sz="1600"/>
                        <a:t>- Building Owners (if leased)</a:t>
                      </a:r>
                    </a:p>
                  </a:txBody>
                  <a:tcPr marL="80580" marR="80580" marT="40290" marB="40290" anchor="ctr"/>
                </a:tc>
                <a:tc>
                  <a:txBody>
                    <a:bodyPr/>
                    <a:lstStyle/>
                    <a:p>
                      <a:r>
                        <a:rPr lang="en-GB" sz="1600" dirty="0"/>
                        <a:t>- Media (unless there is an issue)</a:t>
                      </a:r>
                    </a:p>
                  </a:txBody>
                  <a:tcPr marL="80580" marR="80580" marT="40290" marB="40290" anchor="ctr"/>
                </a:tc>
                <a:extLst>
                  <a:ext uri="{0D108BD9-81ED-4DB2-BD59-A6C34878D82A}">
                    <a16:rowId xmlns:a16="http://schemas.microsoft.com/office/drawing/2014/main" val="2593190017"/>
                  </a:ext>
                </a:extLst>
              </a:tr>
            </a:tbl>
          </a:graphicData>
        </a:graphic>
      </p:graphicFrame>
      <p:sp>
        <p:nvSpPr>
          <p:cNvPr id="6" name="Title 1">
            <a:extLst>
              <a:ext uri="{FF2B5EF4-FFF2-40B4-BE49-F238E27FC236}">
                <a16:creationId xmlns:a16="http://schemas.microsoft.com/office/drawing/2014/main" id="{797A7331-B9DF-E54B-2730-FE129E348159}"/>
              </a:ext>
            </a:extLst>
          </p:cNvPr>
          <p:cNvSpPr>
            <a:spLocks noGrp="1"/>
          </p:cNvSpPr>
          <p:nvPr>
            <p:ph type="title"/>
          </p:nvPr>
        </p:nvSpPr>
        <p:spPr>
          <a:xfrm>
            <a:off x="628650" y="365125"/>
            <a:ext cx="7886700" cy="586853"/>
          </a:xfrm>
        </p:spPr>
        <p:txBody>
          <a:bodyPr>
            <a:normAutofit/>
          </a:bodyPr>
          <a:lstStyle/>
          <a:p>
            <a:r>
              <a:rPr lang="en-GB" b="1" dirty="0">
                <a:solidFill>
                  <a:schemeClr val="accent1">
                    <a:lumMod val="75000"/>
                  </a:schemeClr>
                </a:solidFill>
                <a:latin typeface="+mn-lt"/>
              </a:rPr>
              <a:t>Stakeholder Map: Hotel example…</a:t>
            </a:r>
            <a:endParaRPr lang="en-GB" i="1" dirty="0">
              <a:solidFill>
                <a:schemeClr val="accent1">
                  <a:lumMod val="75000"/>
                </a:schemeClr>
              </a:solidFill>
              <a:latin typeface="+mn-lt"/>
            </a:endParaRPr>
          </a:p>
        </p:txBody>
      </p:sp>
    </p:spTree>
    <p:extLst>
      <p:ext uri="{BB962C8B-B14F-4D97-AF65-F5344CB8AC3E}">
        <p14:creationId xmlns:p14="http://schemas.microsoft.com/office/powerpoint/2010/main" val="4107223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5365" y="1392259"/>
            <a:ext cx="4397771" cy="1325563"/>
          </a:xfrm>
        </p:spPr>
        <p:txBody>
          <a:bodyPr/>
          <a:lstStyle/>
          <a:p>
            <a:r>
              <a:rPr b="1" dirty="0">
                <a:solidFill>
                  <a:schemeClr val="accent1">
                    <a:lumMod val="75000"/>
                  </a:schemeClr>
                </a:solidFill>
              </a:rPr>
              <a:t>Communication Strategies</a:t>
            </a:r>
          </a:p>
        </p:txBody>
      </p:sp>
      <p:sp>
        <p:nvSpPr>
          <p:cNvPr id="3" name="Content Placeholder 2"/>
          <p:cNvSpPr>
            <a:spLocks noGrp="1"/>
          </p:cNvSpPr>
          <p:nvPr>
            <p:ph idx="1"/>
          </p:nvPr>
        </p:nvSpPr>
        <p:spPr>
          <a:xfrm>
            <a:off x="3720230" y="3178436"/>
            <a:ext cx="5148198" cy="4351338"/>
          </a:xfrm>
        </p:spPr>
        <p:txBody>
          <a:bodyPr/>
          <a:lstStyle/>
          <a:p>
            <a:r>
              <a:rPr dirty="0"/>
              <a:t>Tailored to stakeholder category</a:t>
            </a:r>
          </a:p>
          <a:p>
            <a:r>
              <a:rPr dirty="0"/>
              <a:t>Channels: Email, meetings</a:t>
            </a:r>
            <a:r>
              <a:rPr lang="en-GB" dirty="0"/>
              <a:t>/Q&amp;A’s</a:t>
            </a:r>
            <a:r>
              <a:rPr dirty="0"/>
              <a:t>, reports, </a:t>
            </a:r>
            <a:r>
              <a:rPr lang="en-GB" dirty="0"/>
              <a:t>presentations</a:t>
            </a:r>
            <a:r>
              <a:rPr dirty="0"/>
              <a:t>, social media</a:t>
            </a:r>
          </a:p>
          <a:p>
            <a:r>
              <a:rPr dirty="0"/>
              <a:t>Importance of transparency and engagement</a:t>
            </a:r>
          </a:p>
        </p:txBody>
      </p:sp>
      <p:pic>
        <p:nvPicPr>
          <p:cNvPr id="4" name="Picture 3">
            <a:extLst>
              <a:ext uri="{FF2B5EF4-FFF2-40B4-BE49-F238E27FC236}">
                <a16:creationId xmlns:a16="http://schemas.microsoft.com/office/drawing/2014/main" id="{0A848DE2-099C-BF5B-A3F6-546F57135346}"/>
              </a:ext>
            </a:extLst>
          </p:cNvPr>
          <p:cNvPicPr>
            <a:picLocks noChangeAspect="1"/>
          </p:cNvPicPr>
          <p:nvPr/>
        </p:nvPicPr>
        <p:blipFill rotWithShape="1">
          <a:blip r:embed="rId2"/>
          <a:srcRect l="539" r="2" b="2"/>
          <a:stretch/>
        </p:blipFill>
        <p:spPr>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812" y="365125"/>
            <a:ext cx="8277354" cy="486645"/>
          </a:xfrm>
        </p:spPr>
        <p:txBody>
          <a:bodyPr/>
          <a:lstStyle/>
          <a:p>
            <a:r>
              <a:rPr lang="en-GB" sz="2800" b="1" dirty="0">
                <a:solidFill>
                  <a:schemeClr val="accent1">
                    <a:lumMod val="75000"/>
                  </a:schemeClr>
                </a:solidFill>
                <a:latin typeface="+mn-lt"/>
              </a:rPr>
              <a:t>Group Activity: “Communicate the Hotel Renovation”</a:t>
            </a:r>
            <a:endParaRPr sz="2800" b="1" dirty="0">
              <a:solidFill>
                <a:schemeClr val="accent1">
                  <a:lumMod val="75000"/>
                </a:schemeClr>
              </a:solidFill>
              <a:latin typeface="+mn-lt"/>
            </a:endParaRPr>
          </a:p>
        </p:txBody>
      </p:sp>
      <p:sp>
        <p:nvSpPr>
          <p:cNvPr id="14" name="Rectangle 13">
            <a:extLst>
              <a:ext uri="{FF2B5EF4-FFF2-40B4-BE49-F238E27FC236}">
                <a16:creationId xmlns:a16="http://schemas.microsoft.com/office/drawing/2014/main" id="{175539A8-AEFD-F0B9-720E-97F7A5FA4E95}"/>
              </a:ext>
            </a:extLst>
          </p:cNvPr>
          <p:cNvSpPr/>
          <p:nvPr/>
        </p:nvSpPr>
        <p:spPr>
          <a:xfrm>
            <a:off x="375781" y="4070959"/>
            <a:ext cx="8367385" cy="151564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465811" y="911227"/>
            <a:ext cx="8277355" cy="4351338"/>
          </a:xfrm>
        </p:spPr>
        <p:txBody>
          <a:bodyPr/>
          <a:lstStyle/>
          <a:p>
            <a:pPr marL="0" indent="0">
              <a:buNone/>
            </a:pPr>
            <a:r>
              <a:rPr lang="en-GB" sz="2400" b="1" dirty="0"/>
              <a:t>Your hotel is planning a major renovation, updated guest rooms and a new rooftop restaurant. As consultants, you must advise on how to communicate this plan to key stakeholders.</a:t>
            </a:r>
          </a:p>
          <a:p>
            <a:pPr marL="0" indent="0">
              <a:buNone/>
            </a:pPr>
            <a:endParaRPr lang="en-GB" sz="1100" dirty="0"/>
          </a:p>
          <a:p>
            <a:pPr marL="0" indent="0">
              <a:buNone/>
            </a:pPr>
            <a:r>
              <a:rPr lang="en-GB" sz="2400" dirty="0"/>
              <a:t>Think of 3 stakeholder groups – one internal, one external (not hotel guest), one customer type.</a:t>
            </a:r>
            <a:br>
              <a:rPr lang="en-GB" sz="2400" dirty="0"/>
            </a:br>
            <a:br>
              <a:rPr lang="en-GB" sz="2400" dirty="0"/>
            </a:br>
            <a:r>
              <a:rPr lang="en-GB" sz="2400" dirty="0"/>
              <a:t>Categorise them based on the stakeholder map quadrants and suggest some suitable modes of communication for them.</a:t>
            </a:r>
          </a:p>
          <a:p>
            <a:pPr marL="0" indent="0">
              <a:buNone/>
            </a:pPr>
            <a:r>
              <a:rPr lang="en-GB" sz="2000" b="1" dirty="0">
                <a:solidFill>
                  <a:schemeClr val="bg1"/>
                </a:solidFill>
              </a:rPr>
              <a:t>For example: Local Government (Planning Department)</a:t>
            </a:r>
            <a:r>
              <a:rPr lang="en-GB" sz="2000" dirty="0">
                <a:solidFill>
                  <a:schemeClr val="bg1"/>
                </a:solidFill>
              </a:rPr>
              <a:t> – </a:t>
            </a:r>
            <a:r>
              <a:rPr lang="en-GB" sz="2000" i="1" dirty="0">
                <a:solidFill>
                  <a:schemeClr val="bg1"/>
                </a:solidFill>
              </a:rPr>
              <a:t>High Power / Medium Interest (Keep Satisfied)</a:t>
            </a:r>
            <a:r>
              <a:rPr lang="en-GB" sz="2000" dirty="0">
                <a:solidFill>
                  <a:schemeClr val="bg1"/>
                </a:solidFill>
              </a:rPr>
              <a:t>: They are concerned with compliance, noise control, and public disruption. Communicate via formal meetings and proposal documents, focusing on how the renovation aligns with regulations and brings local economic benefits.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C13FC-39EE-42C7-8663-08E3C5F57F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0DC0E8-1BFC-C077-C559-63E548C9C7EE}"/>
              </a:ext>
            </a:extLst>
          </p:cNvPr>
          <p:cNvSpPr>
            <a:spLocks noGrp="1"/>
          </p:cNvSpPr>
          <p:nvPr>
            <p:ph type="title"/>
          </p:nvPr>
        </p:nvSpPr>
        <p:spPr>
          <a:xfrm>
            <a:off x="340823" y="1389618"/>
            <a:ext cx="8058149" cy="4078764"/>
          </a:xfrm>
        </p:spPr>
        <p:txBody>
          <a:bodyPr/>
          <a:lstStyle/>
          <a:p>
            <a:r>
              <a:rPr lang="en-GB" sz="3200" b="1" dirty="0"/>
              <a:t>SUMMARY:</a:t>
            </a:r>
            <a:endParaRPr lang="en-GB" sz="2000" dirty="0"/>
          </a:p>
        </p:txBody>
      </p:sp>
      <p:sp>
        <p:nvSpPr>
          <p:cNvPr id="3" name="Content Placeholder 5">
            <a:extLst>
              <a:ext uri="{FF2B5EF4-FFF2-40B4-BE49-F238E27FC236}">
                <a16:creationId xmlns:a16="http://schemas.microsoft.com/office/drawing/2014/main" id="{09D09E79-08DC-667C-CB3D-ABB8240762E2}"/>
              </a:ext>
            </a:extLst>
          </p:cNvPr>
          <p:cNvSpPr txBox="1">
            <a:spLocks/>
          </p:cNvSpPr>
          <p:nvPr/>
        </p:nvSpPr>
        <p:spPr>
          <a:xfrm>
            <a:off x="835371" y="1999441"/>
            <a:ext cx="7473258" cy="30470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Strategic planning ensures long-term alignment with vision and environment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Tools like STEEPLED, SWOT, TOWS help structure strategic thinking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Stakeholder analysis is essential for success and key to effective change management </a:t>
            </a:r>
            <a:r>
              <a:rPr kumimoji="0" lang="en-GB" sz="3200" b="0" i="1" u="none" strike="noStrike" kern="1200" cap="none" spc="0" normalizeH="0" baseline="0" noProof="0" dirty="0">
                <a:ln>
                  <a:noFill/>
                </a:ln>
                <a:solidFill>
                  <a:prstClr val="white"/>
                </a:solidFill>
                <a:effectLst/>
                <a:uLnTx/>
                <a:uFillTx/>
                <a:latin typeface="Calibri" panose="020F0502020204030204"/>
                <a:ea typeface="+mn-ea"/>
                <a:cs typeface="+mn-cs"/>
              </a:rPr>
              <a:t>(next week)</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7042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81B2A2-E47B-C75F-CE8B-788F5FC13FB9}"/>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B677DCC-AABF-7E34-AFAF-1976243B4AD7}"/>
              </a:ext>
            </a:extLst>
          </p:cNvPr>
          <p:cNvGraphicFramePr>
            <a:graphicFrameLocks noGrp="1"/>
          </p:cNvGraphicFramePr>
          <p:nvPr/>
        </p:nvGraphicFramePr>
        <p:xfrm>
          <a:off x="349087" y="438259"/>
          <a:ext cx="8445825" cy="5149873"/>
        </p:xfrm>
        <a:graphic>
          <a:graphicData uri="http://schemas.openxmlformats.org/drawingml/2006/table">
            <a:tbl>
              <a:tblPr/>
              <a:tblGrid>
                <a:gridCol w="2815275">
                  <a:extLst>
                    <a:ext uri="{9D8B030D-6E8A-4147-A177-3AD203B41FA5}">
                      <a16:colId xmlns:a16="http://schemas.microsoft.com/office/drawing/2014/main" val="1146210437"/>
                    </a:ext>
                  </a:extLst>
                </a:gridCol>
                <a:gridCol w="2815275">
                  <a:extLst>
                    <a:ext uri="{9D8B030D-6E8A-4147-A177-3AD203B41FA5}">
                      <a16:colId xmlns:a16="http://schemas.microsoft.com/office/drawing/2014/main" val="3566723364"/>
                    </a:ext>
                  </a:extLst>
                </a:gridCol>
                <a:gridCol w="2815275">
                  <a:extLst>
                    <a:ext uri="{9D8B030D-6E8A-4147-A177-3AD203B41FA5}">
                      <a16:colId xmlns:a16="http://schemas.microsoft.com/office/drawing/2014/main" val="2047869089"/>
                    </a:ext>
                  </a:extLst>
                </a:gridCol>
              </a:tblGrid>
              <a:tr h="261963">
                <a:tc>
                  <a:txBody>
                    <a:bodyPr/>
                    <a:lstStyle/>
                    <a:p>
                      <a:r>
                        <a:rPr lang="en-GB" sz="1600" b="1" dirty="0"/>
                        <a:t>Model / Tool / Framework</a:t>
                      </a:r>
                      <a:endParaRPr lang="en-GB" sz="16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en-GB" sz="1600" b="1" dirty="0"/>
                        <a:t>Primary Topic / Purpose</a:t>
                      </a:r>
                      <a:endParaRPr lang="en-GB" sz="16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en-GB" sz="1600" b="1" dirty="0"/>
                        <a:t>Key Use</a:t>
                      </a:r>
                      <a:endParaRPr lang="en-GB" sz="16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292979094"/>
                  </a:ext>
                </a:extLst>
              </a:tr>
              <a:tr h="479969">
                <a:tc>
                  <a:txBody>
                    <a:bodyPr/>
                    <a:lstStyle/>
                    <a:p>
                      <a:r>
                        <a:rPr lang="en-GB" sz="1400" b="1" dirty="0"/>
                        <a:t>5 Whys</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Diagnosis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Root cause analysis of simple or isolated issues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99243828"/>
                  </a:ext>
                </a:extLst>
              </a:tr>
              <a:tr h="479969">
                <a:tc>
                  <a:txBody>
                    <a:bodyPr/>
                    <a:lstStyle/>
                    <a:p>
                      <a:r>
                        <a:rPr lang="en-GB" sz="1400" b="1"/>
                        <a:t>McKinsey 7S</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Diagnosis &amp; 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Internal alignment across structure, systems, etc.</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09876792"/>
                  </a:ext>
                </a:extLst>
              </a:tr>
              <a:tr h="479969">
                <a:tc>
                  <a:txBody>
                    <a:bodyPr/>
                    <a:lstStyle/>
                    <a:p>
                      <a:r>
                        <a:rPr lang="en-GB" sz="1400" b="1" dirty="0"/>
                        <a:t>Star Model</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Diagnosis &amp; 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Organisational design &amp; interdependent levers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522023119"/>
                  </a:ext>
                </a:extLst>
              </a:tr>
              <a:tr h="479969">
                <a:tc>
                  <a:txBody>
                    <a:bodyPr/>
                    <a:lstStyle/>
                    <a:p>
                      <a:r>
                        <a:rPr lang="en-GB" sz="1400" b="1" dirty="0"/>
                        <a:t>SWOT</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Assessing internal strengths/weaknesses + context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7974992"/>
                  </a:ext>
                </a:extLst>
              </a:tr>
              <a:tr h="274368">
                <a:tc>
                  <a:txBody>
                    <a:bodyPr/>
                    <a:lstStyle/>
                    <a:p>
                      <a:r>
                        <a:rPr lang="en-GB" sz="1400" b="1"/>
                        <a:t>TOWS</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Strategy formulation from SWOT output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7530110"/>
                  </a:ext>
                </a:extLst>
              </a:tr>
              <a:tr h="274368">
                <a:tc>
                  <a:txBody>
                    <a:bodyPr/>
                    <a:lstStyle/>
                    <a:p>
                      <a:r>
                        <a:rPr lang="en-GB" sz="1400" b="1"/>
                        <a:t>PESTLE / STEEPLED</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Analysing external macro-environment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37649625"/>
                  </a:ext>
                </a:extLst>
              </a:tr>
              <a:tr h="274368">
                <a:tc>
                  <a:txBody>
                    <a:bodyPr/>
                    <a:lstStyle/>
                    <a:p>
                      <a:r>
                        <a:rPr lang="en-GB" sz="1400" b="1"/>
                        <a:t>Six Sigma (DMAIC)</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a:t>Diagnosis / Implementation</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Process improvement and efficiency</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598910354"/>
                  </a:ext>
                </a:extLst>
              </a:tr>
              <a:tr h="274368">
                <a:tc>
                  <a:txBody>
                    <a:bodyPr/>
                    <a:lstStyle/>
                    <a:p>
                      <a:r>
                        <a:rPr lang="en-GB" sz="1400" b="1" dirty="0"/>
                        <a:t>Force Field Analysis</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Change Management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Mapping driving and restraining forces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87012671"/>
                  </a:ext>
                </a:extLst>
              </a:tr>
              <a:tr h="274368">
                <a:tc>
                  <a:txBody>
                    <a:bodyPr/>
                    <a:lstStyle/>
                    <a:p>
                      <a:r>
                        <a:rPr lang="en-GB" sz="1400" b="1"/>
                        <a:t>Stakeholder Mapping</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Communication / Implementation</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Identifying and analysing key stakeholders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77812194"/>
                  </a:ext>
                </a:extLst>
              </a:tr>
              <a:tr h="274368">
                <a:tc>
                  <a:txBody>
                    <a:bodyPr/>
                    <a:lstStyle/>
                    <a:p>
                      <a:r>
                        <a:rPr lang="en-GB" sz="1400" b="1"/>
                        <a:t>Kotter’s 8 Steps</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Change Management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Structured model for leading change</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9888604"/>
                  </a:ext>
                </a:extLst>
              </a:tr>
              <a:tr h="274368">
                <a:tc>
                  <a:txBody>
                    <a:bodyPr/>
                    <a:lstStyle/>
                    <a:p>
                      <a:r>
                        <a:rPr lang="en-GB" sz="1400" b="1"/>
                        <a:t>Lewin’s Change Model</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Change Management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Unfreeze–Change–Refreeze model</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67608593"/>
                  </a:ext>
                </a:extLst>
              </a:tr>
              <a:tr h="479969">
                <a:tc>
                  <a:txBody>
                    <a:bodyPr/>
                    <a:lstStyle/>
                    <a:p>
                      <a:r>
                        <a:rPr lang="en-GB" sz="1400" b="1"/>
                        <a:t>Balanced Scorecard</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Monitoring &amp; Evaluation</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Measuring performance across multiple dimensions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69415127"/>
                  </a:ext>
                </a:extLst>
              </a:tr>
              <a:tr h="274368">
                <a:tc>
                  <a:txBody>
                    <a:bodyPr/>
                    <a:lstStyle/>
                    <a:p>
                      <a:r>
                        <a:rPr lang="en-GB" sz="1400" b="1"/>
                        <a:t>360 Feedback</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Evaluation / Ethics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Multi-source performance appraisal</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618742224"/>
                  </a:ext>
                </a:extLst>
              </a:tr>
              <a:tr h="274368">
                <a:tc>
                  <a:txBody>
                    <a:bodyPr/>
                    <a:lstStyle/>
                    <a:p>
                      <a:r>
                        <a:rPr lang="en-GB" sz="1400" b="1" dirty="0"/>
                        <a:t>Ethical Decision Models</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Ethics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Guiding ethical choices during consultancy</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94681795"/>
                  </a:ext>
                </a:extLst>
              </a:tr>
            </a:tbl>
          </a:graphicData>
        </a:graphic>
      </p:graphicFrame>
    </p:spTree>
    <p:extLst>
      <p:ext uri="{BB962C8B-B14F-4D97-AF65-F5344CB8AC3E}">
        <p14:creationId xmlns:p14="http://schemas.microsoft.com/office/powerpoint/2010/main" val="17871907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59961-904E-8AB1-8B93-9CF2F060CA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F207ED-FC3D-8B61-B8BC-35B9AE1D1243}"/>
              </a:ext>
            </a:extLst>
          </p:cNvPr>
          <p:cNvSpPr>
            <a:spLocks noGrp="1"/>
          </p:cNvSpPr>
          <p:nvPr>
            <p:ph type="title"/>
          </p:nvPr>
        </p:nvSpPr>
        <p:spPr>
          <a:xfrm>
            <a:off x="628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F2BF42CE-9BED-ECB8-8C79-24F81548EC0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ellipse">
            <a:avLst/>
          </a:prstGeom>
          <a:ln>
            <a:noFill/>
          </a:ln>
          <a:effectLst>
            <a:softEdge rad="112500"/>
          </a:effectLst>
        </p:spPr>
      </p:pic>
    </p:spTree>
    <p:extLst>
      <p:ext uri="{BB962C8B-B14F-4D97-AF65-F5344CB8AC3E}">
        <p14:creationId xmlns:p14="http://schemas.microsoft.com/office/powerpoint/2010/main" val="634360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201CC-8165-4242-79DF-46F4265E60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726790-3006-1C77-4B2B-A4C8F9FC02ED}"/>
              </a:ext>
            </a:extLst>
          </p:cNvPr>
          <p:cNvSpPr>
            <a:spLocks noGrp="1"/>
          </p:cNvSpPr>
          <p:nvPr>
            <p:ph type="title"/>
          </p:nvPr>
        </p:nvSpPr>
        <p:spPr>
          <a:prstGeom prst="rect">
            <a:avLst/>
          </a:prstGeom>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n.dyer@uwtsd.ac.uk</a:t>
            </a:r>
            <a:endParaRPr lang="en-GB" sz="4400" u="sng" dirty="0"/>
          </a:p>
        </p:txBody>
      </p:sp>
    </p:spTree>
    <p:extLst>
      <p:ext uri="{BB962C8B-B14F-4D97-AF65-F5344CB8AC3E}">
        <p14:creationId xmlns:p14="http://schemas.microsoft.com/office/powerpoint/2010/main" val="1407063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211f9404-bca0-4bcf-9c1d-965ccb6f8d2d"/>
    <ds:schemaRef ds:uri="http://www.w3.org/XML/1998/namespace"/>
    <ds:schemaRef ds:uri="http://purl.org/dc/dcmitype/"/>
    <ds:schemaRef ds:uri="74243a2f-f39c-4e43-9810-58f2f548e0d4"/>
    <ds:schemaRef ds:uri="32cf4773-4f40-40c5-b712-949156571374"/>
  </ds:schemaRefs>
</ds:datastoreItem>
</file>

<file path=customXml/itemProps3.xml><?xml version="1.0" encoding="utf-8"?>
<ds:datastoreItem xmlns:ds="http://schemas.openxmlformats.org/officeDocument/2006/customXml" ds:itemID="{95ED633B-EB93-4C5E-9785-90A673A454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4129</Words>
  <Application>Microsoft Office PowerPoint</Application>
  <PresentationFormat>On-screen Show (4:3)</PresentationFormat>
  <Paragraphs>486</Paragraphs>
  <Slides>45</Slides>
  <Notes>11</Notes>
  <HiddenSlides>0</HiddenSlides>
  <MMClips>3</MMClips>
  <ScaleCrop>false</ScaleCrop>
  <HeadingPairs>
    <vt:vector size="6" baseType="variant">
      <vt:variant>
        <vt:lpstr>Fonts Used</vt:lpstr>
      </vt:variant>
      <vt:variant>
        <vt:i4>5</vt:i4>
      </vt:variant>
      <vt:variant>
        <vt:lpstr>Theme</vt:lpstr>
      </vt:variant>
      <vt:variant>
        <vt:i4>15</vt:i4>
      </vt:variant>
      <vt:variant>
        <vt:lpstr>Slide Titles</vt:lpstr>
      </vt:variant>
      <vt:variant>
        <vt:i4>45</vt:i4>
      </vt:variant>
    </vt:vector>
  </HeadingPairs>
  <TitlesOfParts>
    <vt:vector size="65" baseType="lpstr">
      <vt:lpstr>Söhne</vt:lpstr>
      <vt:lpstr>Arial</vt:lpstr>
      <vt:lpstr>Calibri</vt:lpstr>
      <vt:lpstr>Symbol</vt:lpstr>
      <vt:lpstr>Times New Roman</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Three</vt:lpstr>
      <vt:lpstr>PowerPoint Presentation</vt:lpstr>
      <vt:lpstr>Today’s Learning Objectives  - - Understand key principles of strategic planning  - Explore tools used to assess strategic position (SWOT, TOWS, PESTLE/STEEPLED)  - Learn methods for identifying and engaging stakeholders  - Apply strategy and stakeholder models to real-world organisational cases  </vt:lpstr>
      <vt:lpstr>Next Lectures:  </vt:lpstr>
      <vt:lpstr>PowerPoint Presentation</vt:lpstr>
      <vt:lpstr>So, we’ve ‘DIAGNOSED’ the problem now we…:  - plan the solution  - make recommendations for change  - design a strategy for improvement</vt:lpstr>
      <vt:lpstr>What is Strategic Planning?</vt:lpstr>
      <vt:lpstr>PowerPoint Presentation</vt:lpstr>
      <vt:lpstr>PowerPoint Presentation</vt:lpstr>
      <vt:lpstr>PowerPoint Presentation</vt:lpstr>
      <vt:lpstr>Let’s look at these in turn:</vt:lpstr>
      <vt:lpstr>Mission &amp; Vision Statements</vt:lpstr>
      <vt:lpstr>PowerPoint Presentation</vt:lpstr>
      <vt:lpstr>Expanding to the STEEPLED Analysis</vt:lpstr>
      <vt:lpstr>PowerPoint Presentation</vt:lpstr>
      <vt:lpstr>PowerPoint Presentation</vt:lpstr>
      <vt:lpstr>SWOT &amp; TOWS Matrix</vt:lpstr>
      <vt:lpstr>PowerPoint Presentation</vt:lpstr>
      <vt:lpstr>PowerPoint Presentation</vt:lpstr>
      <vt:lpstr>PowerPoint Presentation</vt:lpstr>
      <vt:lpstr>PowerPoint Presentation</vt:lpstr>
      <vt:lpstr>TOWS Matrix</vt:lpstr>
      <vt:lpstr>PowerPoint Presentation</vt:lpstr>
      <vt:lpstr> Take a break…</vt:lpstr>
      <vt:lpstr>Let’s look at these in turn:</vt:lpstr>
      <vt:lpstr>PowerPoint Presentation</vt:lpstr>
      <vt:lpstr>Key Components of an Action Plan</vt:lpstr>
      <vt:lpstr>Action Plan Example</vt:lpstr>
      <vt:lpstr>At what level do international companies strategise change?</vt:lpstr>
      <vt:lpstr>Some common areas of focus for strategic planning &amp; change are…</vt:lpstr>
      <vt:lpstr>PowerPoint Presentation</vt:lpstr>
      <vt:lpstr>PowerPoint Presentation</vt:lpstr>
      <vt:lpstr>PowerPoint Presentation</vt:lpstr>
      <vt:lpstr>PowerPoint Presentation</vt:lpstr>
      <vt:lpstr>Stakeholder Communication: Who Are They?</vt:lpstr>
      <vt:lpstr>Stakeholder Communication: Who Are They?</vt:lpstr>
      <vt:lpstr>Stakeholder Mapping</vt:lpstr>
      <vt:lpstr>Stakeholder Mapping</vt:lpstr>
      <vt:lpstr>Stakeholder Map: Hotel example…</vt:lpstr>
      <vt:lpstr>Communication Strategies</vt:lpstr>
      <vt:lpstr>Group Activity: “Communicate the Hotel Renovation”</vt:lpstr>
      <vt:lpstr>SUMMARY:</vt:lpstr>
      <vt:lpstr>PowerPoint Presentation</vt:lpstr>
      <vt:lpstr>Any Questions?</vt:lpstr>
      <vt:lpstr>I look forward to seeing you next week.  If you have any questions in the meantime, please send an email from your student account  n.dyer@uwtsd.ac.uk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53</cp:revision>
  <cp:lastPrinted>2023-02-03T19:39:15Z</cp:lastPrinted>
  <dcterms:created xsi:type="dcterms:W3CDTF">2021-03-10T12:10:47Z</dcterms:created>
  <dcterms:modified xsi:type="dcterms:W3CDTF">2025-05-08T18:33:48Z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