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4EC53-1A04-4E00-965D-D6FFD1D806F6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2E205-C667-4F08-ABC9-A8D1133DD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0924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4EC53-1A04-4E00-965D-D6FFD1D806F6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2E205-C667-4F08-ABC9-A8D1133DD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258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4EC53-1A04-4E00-965D-D6FFD1D806F6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2E205-C667-4F08-ABC9-A8D1133DD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440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4EC53-1A04-4E00-965D-D6FFD1D806F6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2E205-C667-4F08-ABC9-A8D1133DD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645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4EC53-1A04-4E00-965D-D6FFD1D806F6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2E205-C667-4F08-ABC9-A8D1133DD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8177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4EC53-1A04-4E00-965D-D6FFD1D806F6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2E205-C667-4F08-ABC9-A8D1133DD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800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4EC53-1A04-4E00-965D-D6FFD1D806F6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2E205-C667-4F08-ABC9-A8D1133DD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918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4EC53-1A04-4E00-965D-D6FFD1D806F6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2E205-C667-4F08-ABC9-A8D1133DD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144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4EC53-1A04-4E00-965D-D6FFD1D806F6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2E205-C667-4F08-ABC9-A8D1133DD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539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4EC53-1A04-4E00-965D-D6FFD1D806F6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2E205-C667-4F08-ABC9-A8D1133DD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976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4EC53-1A04-4E00-965D-D6FFD1D806F6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2E205-C667-4F08-ABC9-A8D1133DD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342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84EC53-1A04-4E00-965D-D6FFD1D806F6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72E205-C667-4F08-ABC9-A8D1133DD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749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1QfYAcqM4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Justice for All? | The </a:t>
            </a:r>
            <a:r>
              <a:rPr lang="en-GB" dirty="0" err="1"/>
              <a:t>Rt</a:t>
            </a:r>
            <a:r>
              <a:rPr lang="en-GB" dirty="0"/>
              <a:t> Hon David </a:t>
            </a:r>
            <a:r>
              <a:rPr lang="en-GB" dirty="0" err="1"/>
              <a:t>Lammy</a:t>
            </a:r>
            <a:r>
              <a:rPr lang="en-GB" dirty="0"/>
              <a:t> MP</a:t>
            </a:r>
            <a:br>
              <a:rPr lang="en-GB" dirty="0"/>
            </a:br>
            <a:endParaRPr lang="en-GB" dirty="0"/>
          </a:p>
        </p:txBody>
      </p:sp>
      <p:pic>
        <p:nvPicPr>
          <p:cNvPr id="4" name="k1QfYAcqM48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38200" y="1027906"/>
            <a:ext cx="10169611" cy="5720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5117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</Words>
  <Application>Microsoft Office PowerPoint</Application>
  <PresentationFormat>Widescreen</PresentationFormat>
  <Paragraphs>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Justice for All? | The Rt Hon David Lammy MP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Justice for All? | The Rt Hon David Lammy MP </dc:title>
  <dc:creator>Laura Knight</dc:creator>
  <cp:lastModifiedBy>Laura Knight</cp:lastModifiedBy>
  <cp:revision>1</cp:revision>
  <dcterms:created xsi:type="dcterms:W3CDTF">2018-11-06T14:22:19Z</dcterms:created>
  <dcterms:modified xsi:type="dcterms:W3CDTF">2018-11-06T14:22:43Z</dcterms:modified>
</cp:coreProperties>
</file>