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4" r:id="rId7"/>
    <p:sldId id="265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85EFB3-D92B-4240-B0A1-808CE0C136D8}" v="4" dt="2022-11-20T11:48:41.6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66871" autoAdjust="0"/>
  </p:normalViewPr>
  <p:slideViewPr>
    <p:cSldViewPr>
      <p:cViewPr varScale="1">
        <p:scale>
          <a:sx n="48" d="100"/>
          <a:sy n="48" d="100"/>
        </p:scale>
        <p:origin x="2016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ela Gilcescu" userId="a092e1a4aa605bc5" providerId="LiveId" clId="{F185EFB3-D92B-4240-B0A1-808CE0C136D8}"/>
    <pc:docChg chg="undo custSel delSld modSld sldOrd">
      <pc:chgData name="Mihaela Gilcescu" userId="a092e1a4aa605bc5" providerId="LiveId" clId="{F185EFB3-D92B-4240-B0A1-808CE0C136D8}" dt="2022-11-26T10:02:50.218" v="1320" actId="47"/>
      <pc:docMkLst>
        <pc:docMk/>
      </pc:docMkLst>
      <pc:sldChg chg="addSp delSp modSp mod setBg">
        <pc:chgData name="Mihaela Gilcescu" userId="a092e1a4aa605bc5" providerId="LiveId" clId="{F185EFB3-D92B-4240-B0A1-808CE0C136D8}" dt="2022-11-20T10:49:13.571" v="794" actId="26606"/>
        <pc:sldMkLst>
          <pc:docMk/>
          <pc:sldMk cId="0" sldId="256"/>
        </pc:sldMkLst>
        <pc:spChg chg="mod">
          <ac:chgData name="Mihaela Gilcescu" userId="a092e1a4aa605bc5" providerId="LiveId" clId="{F185EFB3-D92B-4240-B0A1-808CE0C136D8}" dt="2022-11-20T10:49:13.571" v="794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Mihaela Gilcescu" userId="a092e1a4aa605bc5" providerId="LiveId" clId="{F185EFB3-D92B-4240-B0A1-808CE0C136D8}" dt="2022-11-20T10:49:13.571" v="794" actId="26606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Mihaela Gilcescu" userId="a092e1a4aa605bc5" providerId="LiveId" clId="{F185EFB3-D92B-4240-B0A1-808CE0C136D8}" dt="2022-11-20T10:46:20.256" v="784" actId="26606"/>
          <ac:spMkLst>
            <pc:docMk/>
            <pc:sldMk cId="0" sldId="256"/>
            <ac:spMk id="1031" creationId="{3E443FD7-A66B-4AA0-872D-B088B9BC5F17}"/>
          </ac:spMkLst>
        </pc:spChg>
        <pc:spChg chg="add del">
          <ac:chgData name="Mihaela Gilcescu" userId="a092e1a4aa605bc5" providerId="LiveId" clId="{F185EFB3-D92B-4240-B0A1-808CE0C136D8}" dt="2022-11-20T10:46:20.256" v="784" actId="26606"/>
          <ac:spMkLst>
            <pc:docMk/>
            <pc:sldMk cId="0" sldId="256"/>
            <ac:spMk id="1033" creationId="{C04BE0EF-3561-49B4-9A29-F283168A91C7}"/>
          </ac:spMkLst>
        </pc:spChg>
        <pc:spChg chg="add del">
          <ac:chgData name="Mihaela Gilcescu" userId="a092e1a4aa605bc5" providerId="LiveId" clId="{F185EFB3-D92B-4240-B0A1-808CE0C136D8}" dt="2022-11-20T10:46:24.036" v="786" actId="26606"/>
          <ac:spMkLst>
            <pc:docMk/>
            <pc:sldMk cId="0" sldId="256"/>
            <ac:spMk id="1035" creationId="{FBE9F90C-C163-435B-9A68-D15C92D1CF2B}"/>
          </ac:spMkLst>
        </pc:spChg>
        <pc:spChg chg="add del">
          <ac:chgData name="Mihaela Gilcescu" userId="a092e1a4aa605bc5" providerId="LiveId" clId="{F185EFB3-D92B-4240-B0A1-808CE0C136D8}" dt="2022-11-20T10:46:24.036" v="786" actId="26606"/>
          <ac:spMkLst>
            <pc:docMk/>
            <pc:sldMk cId="0" sldId="256"/>
            <ac:spMk id="1036" creationId="{CDA1A2E9-63FE-408D-A803-8E306ECAB4B3}"/>
          </ac:spMkLst>
        </pc:spChg>
        <pc:spChg chg="add del">
          <ac:chgData name="Mihaela Gilcescu" userId="a092e1a4aa605bc5" providerId="LiveId" clId="{F185EFB3-D92B-4240-B0A1-808CE0C136D8}" dt="2022-11-20T10:46:24.036" v="786" actId="26606"/>
          <ac:spMkLst>
            <pc:docMk/>
            <pc:sldMk cId="0" sldId="256"/>
            <ac:spMk id="1037" creationId="{1A882A9F-F4E9-4E23-8F0B-20B5DF42EAA9}"/>
          </ac:spMkLst>
        </pc:spChg>
        <pc:spChg chg="add del">
          <ac:chgData name="Mihaela Gilcescu" userId="a092e1a4aa605bc5" providerId="LiveId" clId="{F185EFB3-D92B-4240-B0A1-808CE0C136D8}" dt="2022-11-20T10:46:24.036" v="786" actId="26606"/>
          <ac:spMkLst>
            <pc:docMk/>
            <pc:sldMk cId="0" sldId="256"/>
            <ac:spMk id="1038" creationId="{927CAFC9-A675-4314-84EF-236FFA58A3F2}"/>
          </ac:spMkLst>
        </pc:spChg>
        <pc:spChg chg="add del">
          <ac:chgData name="Mihaela Gilcescu" userId="a092e1a4aa605bc5" providerId="LiveId" clId="{F185EFB3-D92B-4240-B0A1-808CE0C136D8}" dt="2022-11-20T10:49:13.571" v="794" actId="26606"/>
          <ac:spMkLst>
            <pc:docMk/>
            <pc:sldMk cId="0" sldId="256"/>
            <ac:spMk id="1040" creationId="{6FD2B106-31C7-446F-B4D3-C9EE8CEB5BDB}"/>
          </ac:spMkLst>
        </pc:spChg>
        <pc:spChg chg="add del">
          <ac:chgData name="Mihaela Gilcescu" userId="a092e1a4aa605bc5" providerId="LiveId" clId="{F185EFB3-D92B-4240-B0A1-808CE0C136D8}" dt="2022-11-20T10:49:13.571" v="794" actId="26606"/>
          <ac:spMkLst>
            <pc:docMk/>
            <pc:sldMk cId="0" sldId="256"/>
            <ac:spMk id="1041" creationId="{1D7678B8-0AAC-460B-8CDB-C43156BBAA98}"/>
          </ac:spMkLst>
        </pc:spChg>
        <pc:spChg chg="add del">
          <ac:chgData name="Mihaela Gilcescu" userId="a092e1a4aa605bc5" providerId="LiveId" clId="{F185EFB3-D92B-4240-B0A1-808CE0C136D8}" dt="2022-11-20T10:49:13.571" v="794" actId="26606"/>
          <ac:spMkLst>
            <pc:docMk/>
            <pc:sldMk cId="0" sldId="256"/>
            <ac:spMk id="1042" creationId="{1F0D9B0E-E48B-450C-9134-0435D96D0BA6}"/>
          </ac:spMkLst>
        </pc:spChg>
        <pc:spChg chg="add">
          <ac:chgData name="Mihaela Gilcescu" userId="a092e1a4aa605bc5" providerId="LiveId" clId="{F185EFB3-D92B-4240-B0A1-808CE0C136D8}" dt="2022-11-20T10:49:13.571" v="794" actId="26606"/>
          <ac:spMkLst>
            <pc:docMk/>
            <pc:sldMk cId="0" sldId="256"/>
            <ac:spMk id="1047" creationId="{3A397E3E-B90C-4D82-BAAA-36F7AC6A4565}"/>
          </ac:spMkLst>
        </pc:spChg>
        <pc:spChg chg="add">
          <ac:chgData name="Mihaela Gilcescu" userId="a092e1a4aa605bc5" providerId="LiveId" clId="{F185EFB3-D92B-4240-B0A1-808CE0C136D8}" dt="2022-11-20T10:49:13.571" v="794" actId="26606"/>
          <ac:spMkLst>
            <pc:docMk/>
            <pc:sldMk cId="0" sldId="256"/>
            <ac:spMk id="1049" creationId="{A19B25F6-D845-46F3-BA69-3D48CEF7EFE5}"/>
          </ac:spMkLst>
        </pc:spChg>
        <pc:spChg chg="add">
          <ac:chgData name="Mihaela Gilcescu" userId="a092e1a4aa605bc5" providerId="LiveId" clId="{F185EFB3-D92B-4240-B0A1-808CE0C136D8}" dt="2022-11-20T10:49:13.571" v="794" actId="26606"/>
          <ac:spMkLst>
            <pc:docMk/>
            <pc:sldMk cId="0" sldId="256"/>
            <ac:spMk id="1051" creationId="{5FAC0226-4651-4BF7-AA72-6DB611F80F94}"/>
          </ac:spMkLst>
        </pc:spChg>
        <pc:spChg chg="add">
          <ac:chgData name="Mihaela Gilcescu" userId="a092e1a4aa605bc5" providerId="LiveId" clId="{F185EFB3-D92B-4240-B0A1-808CE0C136D8}" dt="2022-11-20T10:49:13.571" v="794" actId="26606"/>
          <ac:spMkLst>
            <pc:docMk/>
            <pc:sldMk cId="0" sldId="256"/>
            <ac:spMk id="1053" creationId="{B8CCAA36-1E98-45B0-AAF9-D8807BA8EF22}"/>
          </ac:spMkLst>
        </pc:spChg>
        <pc:spChg chg="add">
          <ac:chgData name="Mihaela Gilcescu" userId="a092e1a4aa605bc5" providerId="LiveId" clId="{F185EFB3-D92B-4240-B0A1-808CE0C136D8}" dt="2022-11-20T10:49:13.571" v="794" actId="26606"/>
          <ac:spMkLst>
            <pc:docMk/>
            <pc:sldMk cId="0" sldId="256"/>
            <ac:spMk id="1055" creationId="{783F456C-8972-439A-90A4-D7C52FA3A032}"/>
          </ac:spMkLst>
        </pc:spChg>
        <pc:spChg chg="add">
          <ac:chgData name="Mihaela Gilcescu" userId="a092e1a4aa605bc5" providerId="LiveId" clId="{F185EFB3-D92B-4240-B0A1-808CE0C136D8}" dt="2022-11-20T10:49:13.571" v="794" actId="26606"/>
          <ac:spMkLst>
            <pc:docMk/>
            <pc:sldMk cId="0" sldId="256"/>
            <ac:spMk id="1057" creationId="{0390AF2C-728C-4687-B7A2-3F9C788EC361}"/>
          </ac:spMkLst>
        </pc:spChg>
        <pc:spChg chg="add">
          <ac:chgData name="Mihaela Gilcescu" userId="a092e1a4aa605bc5" providerId="LiveId" clId="{F185EFB3-D92B-4240-B0A1-808CE0C136D8}" dt="2022-11-20T10:49:13.571" v="794" actId="26606"/>
          <ac:spMkLst>
            <pc:docMk/>
            <pc:sldMk cId="0" sldId="256"/>
            <ac:spMk id="1059" creationId="{D1C510C0-DED1-4708-AA14-355E5AFF1262}"/>
          </ac:spMkLst>
        </pc:spChg>
        <pc:spChg chg="add">
          <ac:chgData name="Mihaela Gilcescu" userId="a092e1a4aa605bc5" providerId="LiveId" clId="{F185EFB3-D92B-4240-B0A1-808CE0C136D8}" dt="2022-11-20T10:49:13.571" v="794" actId="26606"/>
          <ac:spMkLst>
            <pc:docMk/>
            <pc:sldMk cId="0" sldId="256"/>
            <ac:spMk id="1061" creationId="{558C4F41-C97D-4755-8F7C-8C0A8E182FCF}"/>
          </ac:spMkLst>
        </pc:spChg>
        <pc:spChg chg="add">
          <ac:chgData name="Mihaela Gilcescu" userId="a092e1a4aa605bc5" providerId="LiveId" clId="{F185EFB3-D92B-4240-B0A1-808CE0C136D8}" dt="2022-11-20T10:49:13.571" v="794" actId="26606"/>
          <ac:spMkLst>
            <pc:docMk/>
            <pc:sldMk cId="0" sldId="256"/>
            <ac:spMk id="1063" creationId="{A232F408-BBCD-48EE-ABF6-95201EF72338}"/>
          </ac:spMkLst>
        </pc:spChg>
        <pc:spChg chg="add">
          <ac:chgData name="Mihaela Gilcescu" userId="a092e1a4aa605bc5" providerId="LiveId" clId="{F185EFB3-D92B-4240-B0A1-808CE0C136D8}" dt="2022-11-20T10:49:13.571" v="794" actId="26606"/>
          <ac:spMkLst>
            <pc:docMk/>
            <pc:sldMk cId="0" sldId="256"/>
            <ac:spMk id="1065" creationId="{302D5D2F-11CF-47F1-B542-8ED3199DC02C}"/>
          </ac:spMkLst>
        </pc:spChg>
        <pc:spChg chg="add">
          <ac:chgData name="Mihaela Gilcescu" userId="a092e1a4aa605bc5" providerId="LiveId" clId="{F185EFB3-D92B-4240-B0A1-808CE0C136D8}" dt="2022-11-20T10:49:13.571" v="794" actId="26606"/>
          <ac:spMkLst>
            <pc:docMk/>
            <pc:sldMk cId="0" sldId="256"/>
            <ac:spMk id="1067" creationId="{79109165-7872-4D8A-A545-F48B3AF1D09E}"/>
          </ac:spMkLst>
        </pc:spChg>
        <pc:spChg chg="add">
          <ac:chgData name="Mihaela Gilcescu" userId="a092e1a4aa605bc5" providerId="LiveId" clId="{F185EFB3-D92B-4240-B0A1-808CE0C136D8}" dt="2022-11-20T10:49:13.571" v="794" actId="26606"/>
          <ac:spMkLst>
            <pc:docMk/>
            <pc:sldMk cId="0" sldId="256"/>
            <ac:spMk id="1069" creationId="{5438E66D-E34C-48D4-9F9D-021EBD568934}"/>
          </ac:spMkLst>
        </pc:spChg>
        <pc:spChg chg="add">
          <ac:chgData name="Mihaela Gilcescu" userId="a092e1a4aa605bc5" providerId="LiveId" clId="{F185EFB3-D92B-4240-B0A1-808CE0C136D8}" dt="2022-11-20T10:49:13.571" v="794" actId="26606"/>
          <ac:spMkLst>
            <pc:docMk/>
            <pc:sldMk cId="0" sldId="256"/>
            <ac:spMk id="1078" creationId="{FEFCF180-A212-449F-8D07-5EC94B281A2E}"/>
          </ac:spMkLst>
        </pc:spChg>
        <pc:spChg chg="add">
          <ac:chgData name="Mihaela Gilcescu" userId="a092e1a4aa605bc5" providerId="LiveId" clId="{F185EFB3-D92B-4240-B0A1-808CE0C136D8}" dt="2022-11-20T10:49:13.571" v="794" actId="26606"/>
          <ac:spMkLst>
            <pc:docMk/>
            <pc:sldMk cId="0" sldId="256"/>
            <ac:spMk id="1080" creationId="{1400E1BC-11DC-49A0-856F-992F20EB435B}"/>
          </ac:spMkLst>
        </pc:spChg>
        <pc:grpChg chg="add">
          <ac:chgData name="Mihaela Gilcescu" userId="a092e1a4aa605bc5" providerId="LiveId" clId="{F185EFB3-D92B-4240-B0A1-808CE0C136D8}" dt="2022-11-20T10:49:13.571" v="794" actId="26606"/>
          <ac:grpSpMkLst>
            <pc:docMk/>
            <pc:sldMk cId="0" sldId="256"/>
            <ac:grpSpMk id="1071" creationId="{1BC9510C-172B-4086-A60F-7AF0FBF22216}"/>
          </ac:grpSpMkLst>
        </pc:grpChg>
        <pc:picChg chg="mod">
          <ac:chgData name="Mihaela Gilcescu" userId="a092e1a4aa605bc5" providerId="LiveId" clId="{F185EFB3-D92B-4240-B0A1-808CE0C136D8}" dt="2022-11-20T10:49:13.571" v="794" actId="26606"/>
          <ac:picMkLst>
            <pc:docMk/>
            <pc:sldMk cId="0" sldId="256"/>
            <ac:picMk id="1026" creationId="{00000000-0000-0000-0000-000000000000}"/>
          </ac:picMkLst>
        </pc:picChg>
      </pc:sldChg>
      <pc:sldChg chg="addSp delSp modSp mod setBg modNotesTx">
        <pc:chgData name="Mihaela Gilcescu" userId="a092e1a4aa605bc5" providerId="LiveId" clId="{F185EFB3-D92B-4240-B0A1-808CE0C136D8}" dt="2022-11-20T10:48:56.050" v="793" actId="26606"/>
        <pc:sldMkLst>
          <pc:docMk/>
          <pc:sldMk cId="0" sldId="257"/>
        </pc:sldMkLst>
        <pc:spChg chg="mod">
          <ac:chgData name="Mihaela Gilcescu" userId="a092e1a4aa605bc5" providerId="LiveId" clId="{F185EFB3-D92B-4240-B0A1-808CE0C136D8}" dt="2022-11-20T10:48:56.050" v="793" actId="26606"/>
          <ac:spMkLst>
            <pc:docMk/>
            <pc:sldMk cId="0" sldId="257"/>
            <ac:spMk id="2" creationId="{00000000-0000-0000-0000-000000000000}"/>
          </ac:spMkLst>
        </pc:spChg>
        <pc:spChg chg="mod">
          <ac:chgData name="Mihaela Gilcescu" userId="a092e1a4aa605bc5" providerId="LiveId" clId="{F185EFB3-D92B-4240-B0A1-808CE0C136D8}" dt="2022-11-20T10:48:56.050" v="793" actId="26606"/>
          <ac:spMkLst>
            <pc:docMk/>
            <pc:sldMk cId="0" sldId="257"/>
            <ac:spMk id="3" creationId="{00000000-0000-0000-0000-000000000000}"/>
          </ac:spMkLst>
        </pc:spChg>
        <pc:spChg chg="add del">
          <ac:chgData name="Mihaela Gilcescu" userId="a092e1a4aa605bc5" providerId="LiveId" clId="{F185EFB3-D92B-4240-B0A1-808CE0C136D8}" dt="2022-11-20T10:48:56.050" v="793" actId="26606"/>
          <ac:spMkLst>
            <pc:docMk/>
            <pc:sldMk cId="0" sldId="257"/>
            <ac:spMk id="17415" creationId="{C232B152-3720-4D3B-97ED-45CE5483F16F}"/>
          </ac:spMkLst>
        </pc:spChg>
        <pc:spChg chg="add del">
          <ac:chgData name="Mihaela Gilcescu" userId="a092e1a4aa605bc5" providerId="LiveId" clId="{F185EFB3-D92B-4240-B0A1-808CE0C136D8}" dt="2022-11-20T10:48:56.050" v="793" actId="26606"/>
          <ac:spMkLst>
            <pc:docMk/>
            <pc:sldMk cId="0" sldId="257"/>
            <ac:spMk id="17417" creationId="{11BAB570-FF10-4E96-8A3F-FA9804702B89}"/>
          </ac:spMkLst>
        </pc:spChg>
        <pc:spChg chg="add del">
          <ac:chgData name="Mihaela Gilcescu" userId="a092e1a4aa605bc5" providerId="LiveId" clId="{F185EFB3-D92B-4240-B0A1-808CE0C136D8}" dt="2022-11-20T10:48:56.050" v="793" actId="26606"/>
          <ac:spMkLst>
            <pc:docMk/>
            <pc:sldMk cId="0" sldId="257"/>
            <ac:spMk id="17419" creationId="{4B9FAFB2-BEB5-4848-8018-BCAD99E2E1AA}"/>
          </ac:spMkLst>
        </pc:spChg>
        <pc:spChg chg="add">
          <ac:chgData name="Mihaela Gilcescu" userId="a092e1a4aa605bc5" providerId="LiveId" clId="{F185EFB3-D92B-4240-B0A1-808CE0C136D8}" dt="2022-11-20T10:48:56.050" v="793" actId="26606"/>
          <ac:spMkLst>
            <pc:docMk/>
            <pc:sldMk cId="0" sldId="257"/>
            <ac:spMk id="17424" creationId="{E8A8EAB8-D2FF-444D-B34B-7D32F106AD0E}"/>
          </ac:spMkLst>
        </pc:spChg>
        <pc:picChg chg="add mod">
          <ac:chgData name="Mihaela Gilcescu" userId="a092e1a4aa605bc5" providerId="LiveId" clId="{F185EFB3-D92B-4240-B0A1-808CE0C136D8}" dt="2022-11-20T10:48:56.050" v="793" actId="26606"/>
          <ac:picMkLst>
            <pc:docMk/>
            <pc:sldMk cId="0" sldId="257"/>
            <ac:picMk id="5" creationId="{DCEE71BA-3C91-8FE4-064D-59E5616379BD}"/>
          </ac:picMkLst>
        </pc:picChg>
        <pc:picChg chg="mod ord">
          <ac:chgData name="Mihaela Gilcescu" userId="a092e1a4aa605bc5" providerId="LiveId" clId="{F185EFB3-D92B-4240-B0A1-808CE0C136D8}" dt="2022-11-20T10:48:56.050" v="793" actId="26606"/>
          <ac:picMkLst>
            <pc:docMk/>
            <pc:sldMk cId="0" sldId="257"/>
            <ac:picMk id="17410" creationId="{00000000-0000-0000-0000-000000000000}"/>
          </ac:picMkLst>
        </pc:picChg>
        <pc:cxnChg chg="add">
          <ac:chgData name="Mihaela Gilcescu" userId="a092e1a4aa605bc5" providerId="LiveId" clId="{F185EFB3-D92B-4240-B0A1-808CE0C136D8}" dt="2022-11-20T10:48:56.050" v="793" actId="26606"/>
          <ac:cxnSpMkLst>
            <pc:docMk/>
            <pc:sldMk cId="0" sldId="257"/>
            <ac:cxnSpMk id="17426" creationId="{EEA38897-7BA3-4408-8083-3235339C4A60}"/>
          </ac:cxnSpMkLst>
        </pc:cxnChg>
        <pc:cxnChg chg="add">
          <ac:chgData name="Mihaela Gilcescu" userId="a092e1a4aa605bc5" providerId="LiveId" clId="{F185EFB3-D92B-4240-B0A1-808CE0C136D8}" dt="2022-11-20T10:48:56.050" v="793" actId="26606"/>
          <ac:cxnSpMkLst>
            <pc:docMk/>
            <pc:sldMk cId="0" sldId="257"/>
            <ac:cxnSpMk id="17428" creationId="{CA240C79-242E-4918-9F28-B101847D1CC6}"/>
          </ac:cxnSpMkLst>
        </pc:cxnChg>
        <pc:cxnChg chg="add">
          <ac:chgData name="Mihaela Gilcescu" userId="a092e1a4aa605bc5" providerId="LiveId" clId="{F185EFB3-D92B-4240-B0A1-808CE0C136D8}" dt="2022-11-20T10:48:56.050" v="793" actId="26606"/>
          <ac:cxnSpMkLst>
            <pc:docMk/>
            <pc:sldMk cId="0" sldId="257"/>
            <ac:cxnSpMk id="17430" creationId="{F11AD06B-AB20-4097-8606-5DA00DBACE88}"/>
          </ac:cxnSpMkLst>
        </pc:cxnChg>
      </pc:sldChg>
      <pc:sldChg chg="addSp modSp mod setBg setClrOvrMap modNotesTx">
        <pc:chgData name="Mihaela Gilcescu" userId="a092e1a4aa605bc5" providerId="LiveId" clId="{F185EFB3-D92B-4240-B0A1-808CE0C136D8}" dt="2022-11-20T10:57:47.774" v="986" actId="255"/>
        <pc:sldMkLst>
          <pc:docMk/>
          <pc:sldMk cId="0" sldId="258"/>
        </pc:sldMkLst>
        <pc:spChg chg="mod">
          <ac:chgData name="Mihaela Gilcescu" userId="a092e1a4aa605bc5" providerId="LiveId" clId="{F185EFB3-D92B-4240-B0A1-808CE0C136D8}" dt="2022-11-20T10:56:50.074" v="984" actId="26606"/>
          <ac:spMkLst>
            <pc:docMk/>
            <pc:sldMk cId="0" sldId="258"/>
            <ac:spMk id="2" creationId="{00000000-0000-0000-0000-000000000000}"/>
          </ac:spMkLst>
        </pc:spChg>
        <pc:spChg chg="mod">
          <ac:chgData name="Mihaela Gilcescu" userId="a092e1a4aa605bc5" providerId="LiveId" clId="{F185EFB3-D92B-4240-B0A1-808CE0C136D8}" dt="2022-11-20T10:57:47.774" v="986" actId="255"/>
          <ac:spMkLst>
            <pc:docMk/>
            <pc:sldMk cId="0" sldId="258"/>
            <ac:spMk id="3" creationId="{00000000-0000-0000-0000-000000000000}"/>
          </ac:spMkLst>
        </pc:spChg>
        <pc:spChg chg="add">
          <ac:chgData name="Mihaela Gilcescu" userId="a092e1a4aa605bc5" providerId="LiveId" clId="{F185EFB3-D92B-4240-B0A1-808CE0C136D8}" dt="2022-11-20T10:56:50.074" v="984" actId="26606"/>
          <ac:spMkLst>
            <pc:docMk/>
            <pc:sldMk cId="0" sldId="258"/>
            <ac:spMk id="15367" creationId="{B5809B1F-0726-44C0-B0A1-7FCE2A129E20}"/>
          </ac:spMkLst>
        </pc:spChg>
        <pc:spChg chg="add">
          <ac:chgData name="Mihaela Gilcescu" userId="a092e1a4aa605bc5" providerId="LiveId" clId="{F185EFB3-D92B-4240-B0A1-808CE0C136D8}" dt="2022-11-20T10:56:50.074" v="984" actId="26606"/>
          <ac:spMkLst>
            <pc:docMk/>
            <pc:sldMk cId="0" sldId="258"/>
            <ac:spMk id="15369" creationId="{26EE9A0B-C601-4E3F-8541-29CA20DE1186}"/>
          </ac:spMkLst>
        </pc:spChg>
        <pc:picChg chg="add mod ord">
          <ac:chgData name="Mihaela Gilcescu" userId="a092e1a4aa605bc5" providerId="LiveId" clId="{F185EFB3-D92B-4240-B0A1-808CE0C136D8}" dt="2022-11-20T10:56:50.074" v="984" actId="26606"/>
          <ac:picMkLst>
            <pc:docMk/>
            <pc:sldMk cId="0" sldId="258"/>
            <ac:picMk id="5" creationId="{3FC7FDE0-3339-52A4-5F54-80106BD90B95}"/>
          </ac:picMkLst>
        </pc:picChg>
        <pc:picChg chg="mod">
          <ac:chgData name="Mihaela Gilcescu" userId="a092e1a4aa605bc5" providerId="LiveId" clId="{F185EFB3-D92B-4240-B0A1-808CE0C136D8}" dt="2022-11-20T10:56:50.074" v="984" actId="26606"/>
          <ac:picMkLst>
            <pc:docMk/>
            <pc:sldMk cId="0" sldId="258"/>
            <ac:picMk id="15362" creationId="{00000000-0000-0000-0000-000000000000}"/>
          </ac:picMkLst>
        </pc:picChg>
      </pc:sldChg>
      <pc:sldChg chg="addSp delSp modSp mod setBg modNotesTx">
        <pc:chgData name="Mihaela Gilcescu" userId="a092e1a4aa605bc5" providerId="LiveId" clId="{F185EFB3-D92B-4240-B0A1-808CE0C136D8}" dt="2022-11-20T11:20:12.689" v="1183" actId="255"/>
        <pc:sldMkLst>
          <pc:docMk/>
          <pc:sldMk cId="0" sldId="259"/>
        </pc:sldMkLst>
        <pc:spChg chg="mod">
          <ac:chgData name="Mihaela Gilcescu" userId="a092e1a4aa605bc5" providerId="LiveId" clId="{F185EFB3-D92B-4240-B0A1-808CE0C136D8}" dt="2022-11-20T11:20:01.450" v="1182" actId="26606"/>
          <ac:spMkLst>
            <pc:docMk/>
            <pc:sldMk cId="0" sldId="259"/>
            <ac:spMk id="2" creationId="{00000000-0000-0000-0000-000000000000}"/>
          </ac:spMkLst>
        </pc:spChg>
        <pc:spChg chg="mod">
          <ac:chgData name="Mihaela Gilcescu" userId="a092e1a4aa605bc5" providerId="LiveId" clId="{F185EFB3-D92B-4240-B0A1-808CE0C136D8}" dt="2022-11-20T11:20:12.689" v="1183" actId="255"/>
          <ac:spMkLst>
            <pc:docMk/>
            <pc:sldMk cId="0" sldId="259"/>
            <ac:spMk id="3" creationId="{00000000-0000-0000-0000-000000000000}"/>
          </ac:spMkLst>
        </pc:spChg>
        <pc:spChg chg="add">
          <ac:chgData name="Mihaela Gilcescu" userId="a092e1a4aa605bc5" providerId="LiveId" clId="{F185EFB3-D92B-4240-B0A1-808CE0C136D8}" dt="2022-11-20T11:20:01.450" v="1182" actId="26606"/>
          <ac:spMkLst>
            <pc:docMk/>
            <pc:sldMk cId="0" sldId="259"/>
            <ac:spMk id="10" creationId="{A81E7530-396C-45F0-92F4-A885648D1631}"/>
          </ac:spMkLst>
        </pc:spChg>
        <pc:spChg chg="add">
          <ac:chgData name="Mihaela Gilcescu" userId="a092e1a4aa605bc5" providerId="LiveId" clId="{F185EFB3-D92B-4240-B0A1-808CE0C136D8}" dt="2022-11-20T11:20:01.450" v="1182" actId="26606"/>
          <ac:spMkLst>
            <pc:docMk/>
            <pc:sldMk cId="0" sldId="259"/>
            <ac:spMk id="12" creationId="{7316481C-0A49-4796-812B-0D64F063B720}"/>
          </ac:spMkLst>
        </pc:spChg>
        <pc:spChg chg="add">
          <ac:chgData name="Mihaela Gilcescu" userId="a092e1a4aa605bc5" providerId="LiveId" clId="{F185EFB3-D92B-4240-B0A1-808CE0C136D8}" dt="2022-11-20T11:20:01.450" v="1182" actId="26606"/>
          <ac:spMkLst>
            <pc:docMk/>
            <pc:sldMk cId="0" sldId="259"/>
            <ac:spMk id="14" creationId="{A5271697-90F1-4A23-8EF2-0179F2EAFACB}"/>
          </ac:spMkLst>
        </pc:spChg>
        <pc:spChg chg="add">
          <ac:chgData name="Mihaela Gilcescu" userId="a092e1a4aa605bc5" providerId="LiveId" clId="{F185EFB3-D92B-4240-B0A1-808CE0C136D8}" dt="2022-11-20T11:20:01.450" v="1182" actId="26606"/>
          <ac:spMkLst>
            <pc:docMk/>
            <pc:sldMk cId="0" sldId="259"/>
            <ac:spMk id="38" creationId="{D9F5512A-48E1-4C07-B75E-3CCC517B6804}"/>
          </ac:spMkLst>
        </pc:spChg>
        <pc:grpChg chg="add">
          <ac:chgData name="Mihaela Gilcescu" userId="a092e1a4aa605bc5" providerId="LiveId" clId="{F185EFB3-D92B-4240-B0A1-808CE0C136D8}" dt="2022-11-20T11:20:01.450" v="1182" actId="26606"/>
          <ac:grpSpMkLst>
            <pc:docMk/>
            <pc:sldMk cId="0" sldId="259"/>
            <ac:grpSpMk id="16" creationId="{81DE8B58-F373-409E-A253-4380A66091D4}"/>
          </ac:grpSpMkLst>
        </pc:grpChg>
        <pc:picChg chg="add mod ord">
          <ac:chgData name="Mihaela Gilcescu" userId="a092e1a4aa605bc5" providerId="LiveId" clId="{F185EFB3-D92B-4240-B0A1-808CE0C136D8}" dt="2022-11-20T11:20:01.450" v="1182" actId="26606"/>
          <ac:picMkLst>
            <pc:docMk/>
            <pc:sldMk cId="0" sldId="259"/>
            <ac:picMk id="5" creationId="{C73D2C0D-BF2C-F477-FF50-9614C393CB34}"/>
          </ac:picMkLst>
        </pc:picChg>
        <pc:picChg chg="del mod">
          <ac:chgData name="Mihaela Gilcescu" userId="a092e1a4aa605bc5" providerId="LiveId" clId="{F185EFB3-D92B-4240-B0A1-808CE0C136D8}" dt="2022-11-20T11:19:34.492" v="1180" actId="478"/>
          <ac:picMkLst>
            <pc:docMk/>
            <pc:sldMk cId="0" sldId="259"/>
            <ac:picMk id="13314" creationId="{00000000-0000-0000-0000-000000000000}"/>
          </ac:picMkLst>
        </pc:picChg>
      </pc:sldChg>
      <pc:sldChg chg="addSp delSp modSp mod setBg modNotesTx">
        <pc:chgData name="Mihaela Gilcescu" userId="a092e1a4aa605bc5" providerId="LiveId" clId="{F185EFB3-D92B-4240-B0A1-808CE0C136D8}" dt="2022-11-20T11:50:01.420" v="1276" actId="26606"/>
        <pc:sldMkLst>
          <pc:docMk/>
          <pc:sldMk cId="0" sldId="260"/>
        </pc:sldMkLst>
        <pc:spChg chg="mod">
          <ac:chgData name="Mihaela Gilcescu" userId="a092e1a4aa605bc5" providerId="LiveId" clId="{F185EFB3-D92B-4240-B0A1-808CE0C136D8}" dt="2022-11-20T11:50:01.420" v="1276" actId="26606"/>
          <ac:spMkLst>
            <pc:docMk/>
            <pc:sldMk cId="0" sldId="260"/>
            <ac:spMk id="2" creationId="{00000000-0000-0000-0000-000000000000}"/>
          </ac:spMkLst>
        </pc:spChg>
        <pc:spChg chg="mod">
          <ac:chgData name="Mihaela Gilcescu" userId="a092e1a4aa605bc5" providerId="LiveId" clId="{F185EFB3-D92B-4240-B0A1-808CE0C136D8}" dt="2022-11-20T11:50:01.420" v="1276" actId="26606"/>
          <ac:spMkLst>
            <pc:docMk/>
            <pc:sldMk cId="0" sldId="260"/>
            <ac:spMk id="3" creationId="{00000000-0000-0000-0000-000000000000}"/>
          </ac:spMkLst>
        </pc:spChg>
        <pc:spChg chg="add del">
          <ac:chgData name="Mihaela Gilcescu" userId="a092e1a4aa605bc5" providerId="LiveId" clId="{F185EFB3-D92B-4240-B0A1-808CE0C136D8}" dt="2022-11-20T11:50:01.420" v="1276" actId="26606"/>
          <ac:spMkLst>
            <pc:docMk/>
            <pc:sldMk cId="0" sldId="260"/>
            <ac:spMk id="10" creationId="{E8A8EAB8-D2FF-444D-B34B-7D32F106AD0E}"/>
          </ac:spMkLst>
        </pc:spChg>
        <pc:spChg chg="add">
          <ac:chgData name="Mihaela Gilcescu" userId="a092e1a4aa605bc5" providerId="LiveId" clId="{F185EFB3-D92B-4240-B0A1-808CE0C136D8}" dt="2022-11-20T11:50:01.420" v="1276" actId="26606"/>
          <ac:spMkLst>
            <pc:docMk/>
            <pc:sldMk cId="0" sldId="260"/>
            <ac:spMk id="21" creationId="{E8A8EAB8-D2FF-444D-B34B-7D32F106AD0E}"/>
          </ac:spMkLst>
        </pc:spChg>
        <pc:spChg chg="add">
          <ac:chgData name="Mihaela Gilcescu" userId="a092e1a4aa605bc5" providerId="LiveId" clId="{F185EFB3-D92B-4240-B0A1-808CE0C136D8}" dt="2022-11-20T11:50:01.420" v="1276" actId="26606"/>
          <ac:spMkLst>
            <pc:docMk/>
            <pc:sldMk cId="0" sldId="260"/>
            <ac:spMk id="23" creationId="{C61F2F60-14E3-4196-B7CE-175E46F04481}"/>
          </ac:spMkLst>
        </pc:spChg>
        <pc:grpChg chg="add del">
          <ac:chgData name="Mihaela Gilcescu" userId="a092e1a4aa605bc5" providerId="LiveId" clId="{F185EFB3-D92B-4240-B0A1-808CE0C136D8}" dt="2022-11-20T11:50:01.420" v="1276" actId="26606"/>
          <ac:grpSpMkLst>
            <pc:docMk/>
            <pc:sldMk cId="0" sldId="260"/>
            <ac:grpSpMk id="14" creationId="{9D20816A-53A8-414B-9615-2877C1081698}"/>
          </ac:grpSpMkLst>
        </pc:grpChg>
        <pc:picChg chg="add mod">
          <ac:chgData name="Mihaela Gilcescu" userId="a092e1a4aa605bc5" providerId="LiveId" clId="{F185EFB3-D92B-4240-B0A1-808CE0C136D8}" dt="2022-11-20T11:50:01.420" v="1276" actId="26606"/>
          <ac:picMkLst>
            <pc:docMk/>
            <pc:sldMk cId="0" sldId="260"/>
            <ac:picMk id="5" creationId="{F70507A1-E32B-D844-3011-C6F9CF559CC8}"/>
          </ac:picMkLst>
        </pc:picChg>
        <pc:picChg chg="del mod">
          <ac:chgData name="Mihaela Gilcescu" userId="a092e1a4aa605bc5" providerId="LiveId" clId="{F185EFB3-D92B-4240-B0A1-808CE0C136D8}" dt="2022-11-20T11:48:44.286" v="1273" actId="478"/>
          <ac:picMkLst>
            <pc:docMk/>
            <pc:sldMk cId="0" sldId="260"/>
            <ac:picMk id="11266" creationId="{00000000-0000-0000-0000-000000000000}"/>
          </ac:picMkLst>
        </pc:picChg>
        <pc:cxnChg chg="add del">
          <ac:chgData name="Mihaela Gilcescu" userId="a092e1a4aa605bc5" providerId="LiveId" clId="{F185EFB3-D92B-4240-B0A1-808CE0C136D8}" dt="2022-11-20T11:50:01.420" v="1276" actId="26606"/>
          <ac:cxnSpMkLst>
            <pc:docMk/>
            <pc:sldMk cId="0" sldId="260"/>
            <ac:cxnSpMk id="12" creationId="{DAE05351-315A-4BA9-A90A-FE5C949522D1}"/>
          </ac:cxnSpMkLst>
        </pc:cxnChg>
      </pc:sldChg>
      <pc:sldChg chg="del modNotesTx">
        <pc:chgData name="Mihaela Gilcescu" userId="a092e1a4aa605bc5" providerId="LiveId" clId="{F185EFB3-D92B-4240-B0A1-808CE0C136D8}" dt="2022-11-26T10:02:47.172" v="1318" actId="47"/>
        <pc:sldMkLst>
          <pc:docMk/>
          <pc:sldMk cId="0" sldId="261"/>
        </pc:sldMkLst>
      </pc:sldChg>
      <pc:sldChg chg="del modNotesTx">
        <pc:chgData name="Mihaela Gilcescu" userId="a092e1a4aa605bc5" providerId="LiveId" clId="{F185EFB3-D92B-4240-B0A1-808CE0C136D8}" dt="2022-11-26T10:02:49.451" v="1319" actId="47"/>
        <pc:sldMkLst>
          <pc:docMk/>
          <pc:sldMk cId="0" sldId="262"/>
        </pc:sldMkLst>
      </pc:sldChg>
      <pc:sldChg chg="del modNotesTx">
        <pc:chgData name="Mihaela Gilcescu" userId="a092e1a4aa605bc5" providerId="LiveId" clId="{F185EFB3-D92B-4240-B0A1-808CE0C136D8}" dt="2022-11-26T10:02:50.218" v="1320" actId="47"/>
        <pc:sldMkLst>
          <pc:docMk/>
          <pc:sldMk cId="0" sldId="263"/>
        </pc:sldMkLst>
      </pc:sldChg>
      <pc:sldChg chg="addSp modSp mod ord setBg">
        <pc:chgData name="Mihaela Gilcescu" userId="a092e1a4aa605bc5" providerId="LiveId" clId="{F185EFB3-D92B-4240-B0A1-808CE0C136D8}" dt="2022-11-20T11:52:36.589" v="1315"/>
        <pc:sldMkLst>
          <pc:docMk/>
          <pc:sldMk cId="0" sldId="264"/>
        </pc:sldMkLst>
        <pc:spChg chg="mod">
          <ac:chgData name="Mihaela Gilcescu" userId="a092e1a4aa605bc5" providerId="LiveId" clId="{F185EFB3-D92B-4240-B0A1-808CE0C136D8}" dt="2022-11-20T11:51:14.102" v="1282" actId="26606"/>
          <ac:spMkLst>
            <pc:docMk/>
            <pc:sldMk cId="0" sldId="264"/>
            <ac:spMk id="2" creationId="{00000000-0000-0000-0000-000000000000}"/>
          </ac:spMkLst>
        </pc:spChg>
        <pc:spChg chg="mod">
          <ac:chgData name="Mihaela Gilcescu" userId="a092e1a4aa605bc5" providerId="LiveId" clId="{F185EFB3-D92B-4240-B0A1-808CE0C136D8}" dt="2022-11-20T11:52:00.830" v="1312" actId="20577"/>
          <ac:spMkLst>
            <pc:docMk/>
            <pc:sldMk cId="0" sldId="264"/>
            <ac:spMk id="3" creationId="{00000000-0000-0000-0000-000000000000}"/>
          </ac:spMkLst>
        </pc:spChg>
        <pc:spChg chg="add">
          <ac:chgData name="Mihaela Gilcescu" userId="a092e1a4aa605bc5" providerId="LiveId" clId="{F185EFB3-D92B-4240-B0A1-808CE0C136D8}" dt="2022-11-20T11:51:14.102" v="1282" actId="26606"/>
          <ac:spMkLst>
            <pc:docMk/>
            <pc:sldMk cId="0" sldId="264"/>
            <ac:spMk id="8" creationId="{E8A8EAB8-D2FF-444D-B34B-7D32F106AD0E}"/>
          </ac:spMkLst>
        </pc:spChg>
        <pc:cxnChg chg="add">
          <ac:chgData name="Mihaela Gilcescu" userId="a092e1a4aa605bc5" providerId="LiveId" clId="{F185EFB3-D92B-4240-B0A1-808CE0C136D8}" dt="2022-11-20T11:51:14.102" v="1282" actId="26606"/>
          <ac:cxnSpMkLst>
            <pc:docMk/>
            <pc:sldMk cId="0" sldId="264"/>
            <ac:cxnSpMk id="10" creationId="{067633D1-6EE6-4118-B9F0-B363477BEE7A}"/>
          </ac:cxnSpMkLst>
        </pc:cxnChg>
        <pc:cxnChg chg="add">
          <ac:chgData name="Mihaela Gilcescu" userId="a092e1a4aa605bc5" providerId="LiveId" clId="{F185EFB3-D92B-4240-B0A1-808CE0C136D8}" dt="2022-11-20T11:51:14.102" v="1282" actId="26606"/>
          <ac:cxnSpMkLst>
            <pc:docMk/>
            <pc:sldMk cId="0" sldId="264"/>
            <ac:cxnSpMk id="12" creationId="{4AD7FFC6-42A9-49CB-B5E9-B3F6B038331B}"/>
          </ac:cxnSpMkLst>
        </pc:cxnChg>
      </pc:sldChg>
      <pc:sldChg chg="addSp modSp mod ord setBg">
        <pc:chgData name="Mihaela Gilcescu" userId="a092e1a4aa605bc5" providerId="LiveId" clId="{F185EFB3-D92B-4240-B0A1-808CE0C136D8}" dt="2022-11-20T11:52:41.647" v="1317"/>
        <pc:sldMkLst>
          <pc:docMk/>
          <pc:sldMk cId="0" sldId="265"/>
        </pc:sldMkLst>
        <pc:spChg chg="add">
          <ac:chgData name="Mihaela Gilcescu" userId="a092e1a4aa605bc5" providerId="LiveId" clId="{F185EFB3-D92B-4240-B0A1-808CE0C136D8}" dt="2022-11-20T11:52:27.230" v="1313" actId="26606"/>
          <ac:spMkLst>
            <pc:docMk/>
            <pc:sldMk cId="0" sldId="265"/>
            <ac:spMk id="31751" creationId="{E5093ECC-8BEB-4546-A80D-0B48876623DE}"/>
          </ac:spMkLst>
        </pc:spChg>
        <pc:picChg chg="mod">
          <ac:chgData name="Mihaela Gilcescu" userId="a092e1a4aa605bc5" providerId="LiveId" clId="{F185EFB3-D92B-4240-B0A1-808CE0C136D8}" dt="2022-11-20T11:52:27.230" v="1313" actId="26606"/>
          <ac:picMkLst>
            <pc:docMk/>
            <pc:sldMk cId="0" sldId="265"/>
            <ac:picMk id="31746" creationId="{00000000-0000-0000-0000-00000000000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30442A-20E8-4BF8-B017-280975FC8821}" type="datetimeFigureOut">
              <a:rPr lang="en-GB" smtClean="0"/>
              <a:pPr/>
              <a:t>26/11/2022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10B8EB-69D0-454F-8363-4E29C6410B2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10B8EB-69D0-454F-8363-4E29C6410B2E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10B8EB-69D0-454F-8363-4E29C6410B2E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/>
            <a:endParaRPr lang="en-GB" dirty="0"/>
          </a:p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10B8EB-69D0-454F-8363-4E29C6410B2E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10B8EB-69D0-454F-8363-4E29C6410B2E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10B8EB-69D0-454F-8363-4E29C6410B2E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7" name="Rectangle 1046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9" name="Rectangle 1048">
            <a:extLst>
              <a:ext uri="{FF2B5EF4-FFF2-40B4-BE49-F238E27FC236}">
                <a16:creationId xmlns:a16="http://schemas.microsoft.com/office/drawing/2014/main" id="{A19B25F6-D845-46F3-BA69-3D48CEF7E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2468" y="901769"/>
            <a:ext cx="3727692" cy="3855397"/>
          </a:xfrm>
          <a:prstGeom prst="rect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1" name="Rectangle 1050">
            <a:extLst>
              <a:ext uri="{FF2B5EF4-FFF2-40B4-BE49-F238E27FC236}">
                <a16:creationId xmlns:a16="http://schemas.microsoft.com/office/drawing/2014/main" id="{5FAC0226-4651-4BF7-AA72-6DB611F80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2468" y="901769"/>
            <a:ext cx="3727692" cy="3855397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3" name="Freeform: Shape 1052">
            <a:extLst>
              <a:ext uri="{FF2B5EF4-FFF2-40B4-BE49-F238E27FC236}">
                <a16:creationId xmlns:a16="http://schemas.microsoft.com/office/drawing/2014/main" id="{B8CCAA36-1E98-45B0-AAF9-D8807BA8E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903616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055" name="Freeform: Shape 1054">
            <a:extLst>
              <a:ext uri="{FF2B5EF4-FFF2-40B4-BE49-F238E27FC236}">
                <a16:creationId xmlns:a16="http://schemas.microsoft.com/office/drawing/2014/main" id="{783F456C-8972-439A-90A4-D7C52FA3A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903616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057" name="Freeform: Shape 1056">
            <a:extLst>
              <a:ext uri="{FF2B5EF4-FFF2-40B4-BE49-F238E27FC236}">
                <a16:creationId xmlns:a16="http://schemas.microsoft.com/office/drawing/2014/main" id="{0390AF2C-728C-4687-B7A2-3F9C788EC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96898"/>
            <a:ext cx="1396390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059" name="Freeform: Shape 1058">
            <a:extLst>
              <a:ext uri="{FF2B5EF4-FFF2-40B4-BE49-F238E27FC236}">
                <a16:creationId xmlns:a16="http://schemas.microsoft.com/office/drawing/2014/main" id="{D1C510C0-DED1-4708-AA14-355E5AFF1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36633"/>
            <a:ext cx="1396390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061" name="Rectangle 1060">
            <a:extLst>
              <a:ext uri="{FF2B5EF4-FFF2-40B4-BE49-F238E27FC236}">
                <a16:creationId xmlns:a16="http://schemas.microsoft.com/office/drawing/2014/main" id="{558C4F41-C97D-4755-8F7C-8C0A8E182F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1921" y="798986"/>
            <a:ext cx="3727692" cy="3855397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4502" y="1018596"/>
            <a:ext cx="3138076" cy="257789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b="1">
                <a:solidFill>
                  <a:schemeClr val="bg1"/>
                </a:solidFill>
              </a:rPr>
              <a:t>BMSW4003 Digital Skills and Research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4502" y="3645159"/>
            <a:ext cx="3138076" cy="8530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>
                <a:solidFill>
                  <a:schemeClr val="bg1"/>
                </a:solidFill>
              </a:rPr>
              <a:t>Name: </a:t>
            </a:r>
            <a:r>
              <a:rPr lang="en-GB" sz="1700" b="1">
                <a:solidFill>
                  <a:schemeClr val="bg1"/>
                </a:solidFill>
              </a:rPr>
              <a:t>MIHAELA ANA MARIA GILCESCU</a:t>
            </a:r>
          </a:p>
          <a:p>
            <a:pPr>
              <a:lnSpc>
                <a:spcPct val="90000"/>
              </a:lnSpc>
            </a:pPr>
            <a:r>
              <a:rPr lang="en-GB" sz="1700" b="1">
                <a:solidFill>
                  <a:schemeClr val="bg1"/>
                </a:solidFill>
              </a:rPr>
              <a:t>ID: 2124585</a:t>
            </a:r>
          </a:p>
          <a:p>
            <a:pPr>
              <a:lnSpc>
                <a:spcPct val="90000"/>
              </a:lnSpc>
            </a:pPr>
            <a:endParaRPr lang="en-GB" sz="1700">
              <a:solidFill>
                <a:schemeClr val="bg1"/>
              </a:solidFill>
            </a:endParaRPr>
          </a:p>
        </p:txBody>
      </p:sp>
      <p:sp>
        <p:nvSpPr>
          <p:cNvPr id="1063" name="Oval 1062">
            <a:extLst>
              <a:ext uri="{FF2B5EF4-FFF2-40B4-BE49-F238E27FC236}">
                <a16:creationId xmlns:a16="http://schemas.microsoft.com/office/drawing/2014/main" id="{A232F408-BBCD-48EE-ABF6-95201EF72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586" y="3453761"/>
            <a:ext cx="239956" cy="31994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65" name="Oval 1064">
            <a:extLst>
              <a:ext uri="{FF2B5EF4-FFF2-40B4-BE49-F238E27FC236}">
                <a16:creationId xmlns:a16="http://schemas.microsoft.com/office/drawing/2014/main" id="{302D5D2F-11CF-47F1-B542-8ED3199DC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586" y="3453761"/>
            <a:ext cx="239956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67" name="Freeform: Shape 1066">
            <a:extLst>
              <a:ext uri="{FF2B5EF4-FFF2-40B4-BE49-F238E27FC236}">
                <a16:creationId xmlns:a16="http://schemas.microsoft.com/office/drawing/2014/main" id="{79109165-7872-4D8A-A545-F48B3AF1D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87264" y="4738591"/>
            <a:ext cx="1656736" cy="211940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69" name="Freeform: Shape 1068">
            <a:extLst>
              <a:ext uri="{FF2B5EF4-FFF2-40B4-BE49-F238E27FC236}">
                <a16:creationId xmlns:a16="http://schemas.microsoft.com/office/drawing/2014/main" id="{5438E66D-E34C-48D4-9F9D-021EBD568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87264" y="4738591"/>
            <a:ext cx="1656736" cy="211940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071" name="Graphic 185">
            <a:extLst>
              <a:ext uri="{FF2B5EF4-FFF2-40B4-BE49-F238E27FC236}">
                <a16:creationId xmlns:a16="http://schemas.microsoft.com/office/drawing/2014/main" id="{1BC9510C-172B-4086-A60F-7AF0FBF22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757610" y="5662437"/>
            <a:ext cx="790849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C688A7FC-74D4-4003-9F5C-8C0A3F661F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9443884A-0473-4494-95AC-A74292738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EA5C72FE-7FB1-4DA7-8CF8-45CA6AFB5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48A05A27-4E41-41AB-BB9E-977863EF72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E412BF9D-EAB2-42D7-B657-42D5D101B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397353" y="2580962"/>
            <a:ext cx="2807608" cy="1294131"/>
          </a:xfrm>
          <a:prstGeom prst="rect">
            <a:avLst/>
          </a:prstGeom>
          <a:noFill/>
        </p:spPr>
      </p:pic>
      <p:sp>
        <p:nvSpPr>
          <p:cNvPr id="1078" name="Graphic 212">
            <a:extLst>
              <a:ext uri="{FF2B5EF4-FFF2-40B4-BE49-F238E27FC236}">
                <a16:creationId xmlns:a16="http://schemas.microsoft.com/office/drawing/2014/main" id="{FEFCF180-A212-449F-8D07-5EC94B281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74047" y="2262962"/>
            <a:ext cx="466854" cy="622472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80" name="Graphic 212">
            <a:extLst>
              <a:ext uri="{FF2B5EF4-FFF2-40B4-BE49-F238E27FC236}">
                <a16:creationId xmlns:a16="http://schemas.microsoft.com/office/drawing/2014/main" id="{1400E1BC-11DC-49A0-856F-992F20EB43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74047" y="2262962"/>
            <a:ext cx="466854" cy="622472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24" name="Rectangle 17423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48721"/>
            <a:ext cx="3530753" cy="1225650"/>
          </a:xfrm>
        </p:spPr>
        <p:txBody>
          <a:bodyPr anchor="b">
            <a:normAutofit/>
          </a:bodyPr>
          <a:lstStyle/>
          <a:p>
            <a:r>
              <a:rPr lang="en-GB" sz="3300" b="1">
                <a:solidFill>
                  <a:schemeClr val="bg1"/>
                </a:solidFill>
              </a:rPr>
              <a:t>Introduction</a:t>
            </a:r>
          </a:p>
        </p:txBody>
      </p:sp>
      <p:cxnSp>
        <p:nvCxnSpPr>
          <p:cNvPr id="17426" name="Straight Connector 17425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3904" y="1749756"/>
            <a:ext cx="353872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326" y="1909192"/>
            <a:ext cx="3439885" cy="3647710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Delivery services of Amazon</a:t>
            </a:r>
          </a:p>
          <a:p>
            <a:endParaRPr lang="en-GB" sz="1700" b="1">
              <a:solidFill>
                <a:schemeClr val="bg1"/>
              </a:solidFill>
            </a:endParaRPr>
          </a:p>
          <a:p>
            <a:r>
              <a:rPr lang="en-GB" sz="1700">
                <a:solidFill>
                  <a:schemeClr val="bg1"/>
                </a:solidFill>
              </a:rPr>
              <a:t>This product delivery may have a significant benefits</a:t>
            </a:r>
          </a:p>
          <a:p>
            <a:pPr marL="0" indent="0">
              <a:buNone/>
            </a:pPr>
            <a:endParaRPr lang="en-GB" sz="1700" b="1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1700" b="1">
              <a:solidFill>
                <a:schemeClr val="bg1"/>
              </a:solidFill>
            </a:endParaRPr>
          </a:p>
        </p:txBody>
      </p:sp>
      <p:pic>
        <p:nvPicPr>
          <p:cNvPr id="5" name="Picture 4" descr="A helicopter flying in the sky&#10;&#10;Description automatically generated with medium confidence">
            <a:extLst>
              <a:ext uri="{FF2B5EF4-FFF2-40B4-BE49-F238E27FC236}">
                <a16:creationId xmlns:a16="http://schemas.microsoft.com/office/drawing/2014/main" id="{DCEE71BA-3C91-8FE4-064D-59E5616379B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98" r="8420" b="3"/>
          <a:stretch/>
        </p:blipFill>
        <p:spPr>
          <a:xfrm>
            <a:off x="4894089" y="1"/>
            <a:ext cx="4249911" cy="3398024"/>
          </a:xfrm>
          <a:prstGeom prst="rect">
            <a:avLst/>
          </a:prstGeom>
        </p:spPr>
      </p:pic>
      <p:cxnSp>
        <p:nvCxnSpPr>
          <p:cNvPr id="17428" name="Straight Connector 17427">
            <a:extLst>
              <a:ext uri="{FF2B5EF4-FFF2-40B4-BE49-F238E27FC236}">
                <a16:creationId xmlns:a16="http://schemas.microsoft.com/office/drawing/2014/main" id="{CA240C79-242E-4918-9F28-B101847D1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891707" y="3386960"/>
            <a:ext cx="425229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30" name="Straight Connector 17429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5520" y="5707672"/>
            <a:ext cx="353549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410" name="Picture 2" descr="Amazon Prime Air's First Delivery Captured On Video | Fortune"/>
          <p:cNvPicPr>
            <a:picLocks noChangeAspect="1" noChangeArrowheads="1"/>
          </p:cNvPicPr>
          <p:nvPr/>
        </p:nvPicPr>
        <p:blipFill rotWithShape="1">
          <a:blip r:embed="rId4"/>
          <a:srcRect r="31050" b="-1"/>
          <a:stretch/>
        </p:blipFill>
        <p:spPr bwMode="auto">
          <a:xfrm>
            <a:off x="4891707" y="3398024"/>
            <a:ext cx="4252293" cy="34690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8769" y="534248"/>
            <a:ext cx="366623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IN" sz="3700" b="1"/>
              <a:t>Background of the organisation</a:t>
            </a:r>
            <a:endParaRPr lang="en-GB" sz="3700" b="1"/>
          </a:p>
        </p:txBody>
      </p:sp>
      <p:sp>
        <p:nvSpPr>
          <p:cNvPr id="15367" name="Freeform: Shape 15366">
            <a:extLst>
              <a:ext uri="{FF2B5EF4-FFF2-40B4-BE49-F238E27FC236}">
                <a16:creationId xmlns:a16="http://schemas.microsoft.com/office/drawing/2014/main" id="{B5809B1F-0726-44C0-B0A1-7FCE2A129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920240" y="4232366"/>
            <a:ext cx="4207590" cy="2625634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369" name="Freeform: Shape 15368">
            <a:extLst>
              <a:ext uri="{FF2B5EF4-FFF2-40B4-BE49-F238E27FC236}">
                <a16:creationId xmlns:a16="http://schemas.microsoft.com/office/drawing/2014/main" id="{26EE9A0B-C601-4E3F-8541-29CA20DE11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4428307" cy="4406393"/>
          </a:xfrm>
          <a:custGeom>
            <a:avLst/>
            <a:gdLst>
              <a:gd name="connsiteX0" fmla="*/ 2562355 w 6855833"/>
              <a:gd name="connsiteY0" fmla="*/ 0 h 5116428"/>
              <a:gd name="connsiteX1" fmla="*/ 6855833 w 6855833"/>
              <a:gd name="connsiteY1" fmla="*/ 4293479 h 5116428"/>
              <a:gd name="connsiteX2" fmla="*/ 6833667 w 6855833"/>
              <a:gd name="connsiteY2" fmla="*/ 4732462 h 5116428"/>
              <a:gd name="connsiteX3" fmla="*/ 6775067 w 6855833"/>
              <a:gd name="connsiteY3" fmla="*/ 5116428 h 5116428"/>
              <a:gd name="connsiteX4" fmla="*/ 0 w 6855833"/>
              <a:gd name="connsiteY4" fmla="*/ 5116428 h 5116428"/>
              <a:gd name="connsiteX5" fmla="*/ 0 w 6855833"/>
              <a:gd name="connsiteY5" fmla="*/ 854273 h 5116428"/>
              <a:gd name="connsiteX6" fmla="*/ 161831 w 6855833"/>
              <a:gd name="connsiteY6" fmla="*/ 733259 h 5116428"/>
              <a:gd name="connsiteX7" fmla="*/ 2562355 w 6855833"/>
              <a:gd name="connsiteY7" fmla="*/ 0 h 51164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5833" h="5116428">
                <a:moveTo>
                  <a:pt x="2562355" y="0"/>
                </a:moveTo>
                <a:cubicBezTo>
                  <a:pt x="4933578" y="0"/>
                  <a:pt x="6855833" y="1922255"/>
                  <a:pt x="6855833" y="4293479"/>
                </a:cubicBezTo>
                <a:cubicBezTo>
                  <a:pt x="6855833" y="4441680"/>
                  <a:pt x="6848324" y="4588128"/>
                  <a:pt x="6833667" y="4732462"/>
                </a:cubicBezTo>
                <a:lnTo>
                  <a:pt x="6775067" y="5116428"/>
                </a:lnTo>
                <a:lnTo>
                  <a:pt x="0" y="5116428"/>
                </a:lnTo>
                <a:lnTo>
                  <a:pt x="0" y="854273"/>
                </a:lnTo>
                <a:lnTo>
                  <a:pt x="161831" y="733259"/>
                </a:lnTo>
                <a:cubicBezTo>
                  <a:pt x="847074" y="270317"/>
                  <a:pt x="1673147" y="0"/>
                  <a:pt x="2562355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drone flying in the air&#10;&#10;Description automatically generated with low confidence">
            <a:extLst>
              <a:ext uri="{FF2B5EF4-FFF2-40B4-BE49-F238E27FC236}">
                <a16:creationId xmlns:a16="http://schemas.microsoft.com/office/drawing/2014/main" id="{3FC7FDE0-3339-52A4-5F54-80106BD90B9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56"/>
          <a:stretch/>
        </p:blipFill>
        <p:spPr>
          <a:xfrm>
            <a:off x="20" y="10"/>
            <a:ext cx="4260803" cy="4151910"/>
          </a:xfrm>
          <a:custGeom>
            <a:avLst/>
            <a:gdLst/>
            <a:ahLst/>
            <a:cxnLst/>
            <a:rect l="l" t="t" r="r" b="b"/>
            <a:pathLst>
              <a:path w="5681097" h="4151920">
                <a:moveTo>
                  <a:pt x="0" y="0"/>
                </a:moveTo>
                <a:lnTo>
                  <a:pt x="5611423" y="0"/>
                </a:lnTo>
                <a:lnTo>
                  <a:pt x="5663241" y="339527"/>
                </a:lnTo>
                <a:cubicBezTo>
                  <a:pt x="5675049" y="455800"/>
                  <a:pt x="5681097" y="573775"/>
                  <a:pt x="5681097" y="693164"/>
                </a:cubicBezTo>
                <a:cubicBezTo>
                  <a:pt x="5681097" y="2603383"/>
                  <a:pt x="4132560" y="4151920"/>
                  <a:pt x="2222343" y="4151920"/>
                </a:cubicBezTo>
                <a:cubicBezTo>
                  <a:pt x="1386622" y="4151920"/>
                  <a:pt x="620129" y="3855520"/>
                  <a:pt x="22252" y="3362108"/>
                </a:cubicBezTo>
                <a:lnTo>
                  <a:pt x="0" y="3341884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61856" y="2009941"/>
            <a:ext cx="3663142" cy="2438869"/>
          </a:xfrm>
        </p:spPr>
        <p:txBody>
          <a:bodyPr anchor="t">
            <a:normAutofit/>
          </a:bodyPr>
          <a:lstStyle/>
          <a:p>
            <a:pPr marL="2743200" lvl="6" indent="0">
              <a:buNone/>
            </a:pPr>
            <a:endParaRPr lang="en-GB" sz="1600" b="1" dirty="0"/>
          </a:p>
          <a:p>
            <a:r>
              <a:rPr lang="en-GB" b="1" dirty="0"/>
              <a:t>Drones have been proposed as a solution for rapidly delivering</a:t>
            </a:r>
          </a:p>
        </p:txBody>
      </p:sp>
      <p:pic>
        <p:nvPicPr>
          <p:cNvPr id="15362" name="Picture 2" descr="Amazon Shopping - Apps on Google Play"/>
          <p:cNvPicPr>
            <a:picLocks noChangeAspect="1" noChangeArrowheads="1"/>
          </p:cNvPicPr>
          <p:nvPr/>
        </p:nvPicPr>
        <p:blipFill rotWithShape="1">
          <a:blip r:embed="rId4"/>
          <a:srcRect l="10932" r="10928" b="1"/>
          <a:stretch/>
        </p:blipFill>
        <p:spPr bwMode="auto">
          <a:xfrm>
            <a:off x="2089405" y="4448810"/>
            <a:ext cx="3861692" cy="2409190"/>
          </a:xfrm>
          <a:custGeom>
            <a:avLst/>
            <a:gdLst/>
            <a:ahLst/>
            <a:cxnLst/>
            <a:rect l="l" t="t" r="r" b="b"/>
            <a:pathLst>
              <a:path w="5148922" h="2409190">
                <a:moveTo>
                  <a:pt x="2574461" y="0"/>
                </a:moveTo>
                <a:cubicBezTo>
                  <a:pt x="3911983" y="0"/>
                  <a:pt x="5012087" y="1016507"/>
                  <a:pt x="5144375" y="2319127"/>
                </a:cubicBezTo>
                <a:lnTo>
                  <a:pt x="5148922" y="2409190"/>
                </a:lnTo>
                <a:lnTo>
                  <a:pt x="0" y="2409190"/>
                </a:lnTo>
                <a:lnTo>
                  <a:pt x="4548" y="2319127"/>
                </a:lnTo>
                <a:cubicBezTo>
                  <a:pt x="136837" y="1016507"/>
                  <a:pt x="1236939" y="0"/>
                  <a:pt x="2574461" y="0"/>
                </a:cubicBezTo>
                <a:close/>
              </a:path>
            </a:pathLst>
          </a:custGeom>
          <a:noFill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1E7530-396C-45F0-92F4-A885648D1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red helicopter flying over a city&#10;&#10;Description automatically generated with medium confidence">
            <a:extLst>
              <a:ext uri="{FF2B5EF4-FFF2-40B4-BE49-F238E27FC236}">
                <a16:creationId xmlns:a16="http://schemas.microsoft.com/office/drawing/2014/main" id="{C73D2C0D-BF2C-F477-FF50-9614C393CB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634"/>
          <a:stretch/>
        </p:blipFill>
        <p:spPr>
          <a:xfrm>
            <a:off x="452753" y="-1"/>
            <a:ext cx="8691247" cy="685799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316481C-0A49-4796-812B-0D64F063B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64924" cy="6858000"/>
          </a:xfrm>
          <a:prstGeom prst="rect">
            <a:avLst/>
          </a:prstGeom>
          <a:solidFill>
            <a:schemeClr val="tx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4986" y="721805"/>
            <a:ext cx="2906015" cy="21475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IN" sz="2800" b="1">
                <a:solidFill>
                  <a:schemeClr val="bg1"/>
                </a:solidFill>
              </a:rPr>
              <a:t>Challenges before introducing modern technology</a:t>
            </a:r>
            <a:endParaRPr lang="en-GB" sz="2800" b="1">
              <a:solidFill>
                <a:schemeClr val="bg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271697-90F1-4A23-8EF2-0179F2EAF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5228" cy="323398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1DE8B58-F373-409E-A253-4380A6609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91540" y="73152"/>
            <a:ext cx="884223" cy="232963"/>
            <a:chOff x="1188720" y="73152"/>
            <a:chExt cx="1178966" cy="232963"/>
          </a:xfrm>
        </p:grpSpPr>
        <p:sp>
          <p:nvSpPr>
            <p:cNvPr id="17" name="Rectangle 64">
              <a:extLst>
                <a:ext uri="{FF2B5EF4-FFF2-40B4-BE49-F238E27FC236}">
                  <a16:creationId xmlns:a16="http://schemas.microsoft.com/office/drawing/2014/main" id="{F5ACE265-D22D-48CC-99DE-EB81AE922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8541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66">
              <a:extLst>
                <a:ext uri="{FF2B5EF4-FFF2-40B4-BE49-F238E27FC236}">
                  <a16:creationId xmlns:a16="http://schemas.microsoft.com/office/drawing/2014/main" id="{6FE80EEA-F4ED-4436-8861-0BEAAEFE76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8541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64">
              <a:extLst>
                <a:ext uri="{FF2B5EF4-FFF2-40B4-BE49-F238E27FC236}">
                  <a16:creationId xmlns:a16="http://schemas.microsoft.com/office/drawing/2014/main" id="{C3642BC8-86E8-47D0-8846-3E4D49E4B4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3586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66">
              <a:extLst>
                <a:ext uri="{FF2B5EF4-FFF2-40B4-BE49-F238E27FC236}">
                  <a16:creationId xmlns:a16="http://schemas.microsoft.com/office/drawing/2014/main" id="{82D35214-3634-4180-BF0E-45B614516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3586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64">
              <a:extLst>
                <a:ext uri="{FF2B5EF4-FFF2-40B4-BE49-F238E27FC236}">
                  <a16:creationId xmlns:a16="http://schemas.microsoft.com/office/drawing/2014/main" id="{15BE89E6-3D1C-42B5-A950-E72889F8BB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38631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66">
              <a:extLst>
                <a:ext uri="{FF2B5EF4-FFF2-40B4-BE49-F238E27FC236}">
                  <a16:creationId xmlns:a16="http://schemas.microsoft.com/office/drawing/2014/main" id="{473771CC-5097-4E08-9606-24B0BC9A0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38631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64">
              <a:extLst>
                <a:ext uri="{FF2B5EF4-FFF2-40B4-BE49-F238E27FC236}">
                  <a16:creationId xmlns:a16="http://schemas.microsoft.com/office/drawing/2014/main" id="{BE872634-00DA-47BD-880D-5C05FFADC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3675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66">
              <a:extLst>
                <a:ext uri="{FF2B5EF4-FFF2-40B4-BE49-F238E27FC236}">
                  <a16:creationId xmlns:a16="http://schemas.microsoft.com/office/drawing/2014/main" id="{4F151F5C-DE9B-460E-BC51-471F4A8A5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3675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64">
              <a:extLst>
                <a:ext uri="{FF2B5EF4-FFF2-40B4-BE49-F238E27FC236}">
                  <a16:creationId xmlns:a16="http://schemas.microsoft.com/office/drawing/2014/main" id="{34557B8A-4D2F-4D0D-B746-59EA85318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8720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66">
              <a:extLst>
                <a:ext uri="{FF2B5EF4-FFF2-40B4-BE49-F238E27FC236}">
                  <a16:creationId xmlns:a16="http://schemas.microsoft.com/office/drawing/2014/main" id="{C764CD8E-E409-4E9B-8E87-746DDE36D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8720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64">
              <a:extLst>
                <a:ext uri="{FF2B5EF4-FFF2-40B4-BE49-F238E27FC236}">
                  <a16:creationId xmlns:a16="http://schemas.microsoft.com/office/drawing/2014/main" id="{8E27A01D-2F01-4286-9453-3FBF6E84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13318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66">
              <a:extLst>
                <a:ext uri="{FF2B5EF4-FFF2-40B4-BE49-F238E27FC236}">
                  <a16:creationId xmlns:a16="http://schemas.microsoft.com/office/drawing/2014/main" id="{460487A5-12EB-422E-9588-8FF06FAF73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13318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64">
              <a:extLst>
                <a:ext uri="{FF2B5EF4-FFF2-40B4-BE49-F238E27FC236}">
                  <a16:creationId xmlns:a16="http://schemas.microsoft.com/office/drawing/2014/main" id="{7D522D20-C9F7-4B34-9066-4B43ADAAB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188363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66">
              <a:extLst>
                <a:ext uri="{FF2B5EF4-FFF2-40B4-BE49-F238E27FC236}">
                  <a16:creationId xmlns:a16="http://schemas.microsoft.com/office/drawing/2014/main" id="{97B04F2C-295B-447A-8941-0AD4F5551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188363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64">
              <a:extLst>
                <a:ext uri="{FF2B5EF4-FFF2-40B4-BE49-F238E27FC236}">
                  <a16:creationId xmlns:a16="http://schemas.microsoft.com/office/drawing/2014/main" id="{17D7FF91-B366-4534-B9B4-5710926EE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63408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66">
              <a:extLst>
                <a:ext uri="{FF2B5EF4-FFF2-40B4-BE49-F238E27FC236}">
                  <a16:creationId xmlns:a16="http://schemas.microsoft.com/office/drawing/2014/main" id="{B5B8116C-ADD9-4826-9C37-270377E8F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63408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64">
              <a:extLst>
                <a:ext uri="{FF2B5EF4-FFF2-40B4-BE49-F238E27FC236}">
                  <a16:creationId xmlns:a16="http://schemas.microsoft.com/office/drawing/2014/main" id="{22D01D96-8DB8-40BF-83AC-4CA49EC263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8452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66">
              <a:extLst>
                <a:ext uri="{FF2B5EF4-FFF2-40B4-BE49-F238E27FC236}">
                  <a16:creationId xmlns:a16="http://schemas.microsoft.com/office/drawing/2014/main" id="{44B584CD-5E60-4B15-847C-B30D15DA1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8452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64">
              <a:extLst>
                <a:ext uri="{FF2B5EF4-FFF2-40B4-BE49-F238E27FC236}">
                  <a16:creationId xmlns:a16="http://schemas.microsoft.com/office/drawing/2014/main" id="{CF2BB7DC-B968-4F0B-9748-BF0E6E297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13497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66">
              <a:extLst>
                <a:ext uri="{FF2B5EF4-FFF2-40B4-BE49-F238E27FC236}">
                  <a16:creationId xmlns:a16="http://schemas.microsoft.com/office/drawing/2014/main" id="{CF12C159-3F09-4861-9450-ECD5DB310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13497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D9F5512A-48E1-4C07-B75E-3CCC517B6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33984"/>
            <a:ext cx="455228" cy="36240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4986" y="3379979"/>
            <a:ext cx="2906014" cy="3186359"/>
          </a:xfrm>
        </p:spPr>
        <p:txBody>
          <a:bodyPr anchor="ctr"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 traffic and obstacle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navigation</a:t>
            </a:r>
          </a:p>
          <a:p>
            <a:r>
              <a:rPr lang="en-GB" sz="2800" b="1" dirty="0" err="1">
                <a:solidFill>
                  <a:schemeClr val="bg1"/>
                </a:solidFill>
              </a:rPr>
              <a:t>comunication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350" y="1397120"/>
            <a:ext cx="3530753" cy="122565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IN" sz="2800" b="1">
                <a:solidFill>
                  <a:schemeClr val="bg1"/>
                </a:solidFill>
              </a:rPr>
              <a:t>Insights of modern technology introduced</a:t>
            </a:r>
            <a:endParaRPr lang="en-GB" sz="2800" b="1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350" y="2891752"/>
            <a:ext cx="3530753" cy="2334517"/>
          </a:xfrm>
        </p:spPr>
        <p:txBody>
          <a:bodyPr>
            <a:normAutofit/>
          </a:bodyPr>
          <a:lstStyle/>
          <a:p>
            <a:r>
              <a:rPr lang="en-GB" sz="1700" b="1">
                <a:solidFill>
                  <a:schemeClr val="bg1"/>
                </a:solidFill>
              </a:rPr>
              <a:t>Camera</a:t>
            </a:r>
          </a:p>
          <a:p>
            <a:r>
              <a:rPr lang="en-GB" sz="1700" b="1">
                <a:solidFill>
                  <a:schemeClr val="bg1"/>
                </a:solidFill>
              </a:rPr>
              <a:t>Wireles antenna</a:t>
            </a:r>
          </a:p>
          <a:p>
            <a:r>
              <a:rPr lang="en-GB" sz="1700" b="1">
                <a:solidFill>
                  <a:schemeClr val="bg1"/>
                </a:solidFill>
              </a:rPr>
              <a:t>Speker </a:t>
            </a:r>
          </a:p>
          <a:p>
            <a:r>
              <a:rPr lang="en-GB" sz="1700" b="1">
                <a:solidFill>
                  <a:schemeClr val="bg1"/>
                </a:solidFill>
              </a:rPr>
              <a:t>Batery</a:t>
            </a:r>
          </a:p>
          <a:p>
            <a:r>
              <a:rPr lang="en-GB" sz="1700" b="1">
                <a:solidFill>
                  <a:schemeClr val="bg1"/>
                </a:solidFill>
              </a:rPr>
              <a:t>Inductive charging</a:t>
            </a:r>
          </a:p>
          <a:p>
            <a:r>
              <a:rPr lang="en-GB" sz="1700" b="1">
                <a:solidFill>
                  <a:schemeClr val="bg1"/>
                </a:solidFill>
              </a:rPr>
              <a:t>microphone</a:t>
            </a:r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70507A1-E32B-D844-3011-C6F9CF559CC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32" r="26331" b="-1"/>
          <a:stretch/>
        </p:blipFill>
        <p:spPr>
          <a:xfrm>
            <a:off x="5137866" y="977900"/>
            <a:ext cx="3605543" cy="482600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C61F2F60-14E3-4196-B7CE-175E46F04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845" y="1159669"/>
            <a:ext cx="8240309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0605" y="1450655"/>
            <a:ext cx="2949023" cy="3956690"/>
          </a:xfrm>
        </p:spPr>
        <p:txBody>
          <a:bodyPr anchor="ctr">
            <a:normAutofit/>
          </a:bodyPr>
          <a:lstStyle/>
          <a:p>
            <a:r>
              <a:rPr lang="en-IN" b="1" dirty="0">
                <a:solidFill>
                  <a:schemeClr val="bg1"/>
                </a:solidFill>
              </a:rPr>
              <a:t>References</a:t>
            </a:r>
            <a:endParaRPr lang="en-GB" b="1" dirty="0">
              <a:solidFill>
                <a:schemeClr val="bg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0605" y="1450655"/>
            <a:ext cx="29490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0605" y="5408571"/>
            <a:ext cx="29490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1108061"/>
            <a:ext cx="3756675" cy="457197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dirty="0" err="1">
                <a:solidFill>
                  <a:schemeClr val="bg1"/>
                </a:solidFill>
              </a:rPr>
              <a:t>Arenhardt</a:t>
            </a:r>
            <a:r>
              <a:rPr lang="en-GB" sz="1300" dirty="0">
                <a:solidFill>
                  <a:schemeClr val="bg1"/>
                </a:solidFill>
              </a:rPr>
              <a:t>, V., Pedro Filho, F.D.S., Schalch, V., </a:t>
            </a:r>
            <a:r>
              <a:rPr lang="en-GB" sz="1300" dirty="0" err="1">
                <a:solidFill>
                  <a:schemeClr val="bg1"/>
                </a:solidFill>
              </a:rPr>
              <a:t>Manthey</a:t>
            </a:r>
            <a:r>
              <a:rPr lang="en-GB" sz="1300" dirty="0">
                <a:solidFill>
                  <a:schemeClr val="bg1"/>
                </a:solidFill>
              </a:rPr>
              <a:t> </a:t>
            </a:r>
            <a:r>
              <a:rPr lang="en-GB" sz="1300" dirty="0" err="1">
                <a:solidFill>
                  <a:schemeClr val="bg1"/>
                </a:solidFill>
              </a:rPr>
              <a:t>Benevides</a:t>
            </a:r>
            <a:r>
              <a:rPr lang="en-GB" sz="1300" dirty="0">
                <a:solidFill>
                  <a:schemeClr val="bg1"/>
                </a:solidFill>
              </a:rPr>
              <a:t>, S.L. and de Souza, S.B. (2019). Waste Management in The Amazon and the Conceptual Innovation of Sustainability. </a:t>
            </a:r>
            <a:r>
              <a:rPr lang="en-GB" sz="1300" i="1" dirty="0">
                <a:solidFill>
                  <a:schemeClr val="bg1"/>
                </a:solidFill>
              </a:rPr>
              <a:t>The Journal of Solid Waste Technology and Management</a:t>
            </a:r>
            <a:r>
              <a:rPr lang="en-GB" sz="1300" dirty="0">
                <a:solidFill>
                  <a:schemeClr val="bg1"/>
                </a:solidFill>
              </a:rPr>
              <a:t>, </a:t>
            </a:r>
            <a:r>
              <a:rPr lang="en-GB" sz="1300" i="1" dirty="0">
                <a:solidFill>
                  <a:schemeClr val="bg1"/>
                </a:solidFill>
              </a:rPr>
              <a:t>45</a:t>
            </a:r>
            <a:r>
              <a:rPr lang="en-GB" sz="1300" dirty="0">
                <a:solidFill>
                  <a:schemeClr val="bg1"/>
                </a:solidFill>
              </a:rPr>
              <a:t>(3), pp.329-339.</a:t>
            </a:r>
            <a:endParaRPr lang="en-US" sz="13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300" dirty="0">
                <a:solidFill>
                  <a:schemeClr val="bg1"/>
                </a:solidFill>
              </a:rPr>
              <a:t>Li, S., Choo, K.K.R., Sun, Q., Buchanan, W.J. and Cao, J. (2019). IoT forensics: Amazon echo as a use case. </a:t>
            </a:r>
            <a:r>
              <a:rPr lang="en-GB" sz="1300" i="1" dirty="0">
                <a:solidFill>
                  <a:schemeClr val="bg1"/>
                </a:solidFill>
              </a:rPr>
              <a:t>IEEE Internet of Things Journal</a:t>
            </a:r>
            <a:r>
              <a:rPr lang="en-GB" sz="1300" dirty="0">
                <a:solidFill>
                  <a:schemeClr val="bg1"/>
                </a:solidFill>
              </a:rPr>
              <a:t>, </a:t>
            </a:r>
            <a:r>
              <a:rPr lang="en-GB" sz="1300" i="1" dirty="0">
                <a:solidFill>
                  <a:schemeClr val="bg1"/>
                </a:solidFill>
              </a:rPr>
              <a:t>6</a:t>
            </a:r>
            <a:r>
              <a:rPr lang="en-GB" sz="1300" dirty="0">
                <a:solidFill>
                  <a:schemeClr val="bg1"/>
                </a:solidFill>
              </a:rPr>
              <a:t>(4), pp.6487-6497.</a:t>
            </a:r>
            <a:endParaRPr lang="en-US" sz="13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300" dirty="0">
                <a:solidFill>
                  <a:schemeClr val="bg1"/>
                </a:solidFill>
              </a:rPr>
              <a:t>Rossman, J. and </a:t>
            </a:r>
            <a:r>
              <a:rPr lang="en-GB" sz="1300" dirty="0" err="1">
                <a:solidFill>
                  <a:schemeClr val="bg1"/>
                </a:solidFill>
              </a:rPr>
              <a:t>Euchner</a:t>
            </a:r>
            <a:r>
              <a:rPr lang="en-GB" sz="1300" dirty="0">
                <a:solidFill>
                  <a:schemeClr val="bg1"/>
                </a:solidFill>
              </a:rPr>
              <a:t>, J. (2018). Innovation the Amazon Way: An Interview with John Rossman John Rossman talks with Jim </a:t>
            </a:r>
            <a:r>
              <a:rPr lang="en-GB" sz="1300" dirty="0" err="1">
                <a:solidFill>
                  <a:schemeClr val="bg1"/>
                </a:solidFill>
              </a:rPr>
              <a:t>Euchner</a:t>
            </a:r>
            <a:r>
              <a:rPr lang="en-GB" sz="1300" dirty="0">
                <a:solidFill>
                  <a:schemeClr val="bg1"/>
                </a:solidFill>
              </a:rPr>
              <a:t> about how Amazon manages to be both operationally excellent and disruptively innovative. </a:t>
            </a:r>
            <a:r>
              <a:rPr lang="en-GB" sz="1300" i="1" dirty="0">
                <a:solidFill>
                  <a:schemeClr val="bg1"/>
                </a:solidFill>
              </a:rPr>
              <a:t>Research-Technology Management</a:t>
            </a:r>
            <a:r>
              <a:rPr lang="en-GB" sz="1300" dirty="0">
                <a:solidFill>
                  <a:schemeClr val="bg1"/>
                </a:solidFill>
              </a:rPr>
              <a:t>, </a:t>
            </a:r>
            <a:r>
              <a:rPr lang="en-GB" sz="1300" i="1" dirty="0">
                <a:solidFill>
                  <a:schemeClr val="bg1"/>
                </a:solidFill>
              </a:rPr>
              <a:t>61</a:t>
            </a:r>
            <a:r>
              <a:rPr lang="en-GB" sz="1300" dirty="0">
                <a:solidFill>
                  <a:schemeClr val="bg1"/>
                </a:solidFill>
              </a:rPr>
              <a:t>(1), pp.13-22.</a:t>
            </a:r>
            <a:endParaRPr lang="en-US" sz="13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300" dirty="0" err="1">
                <a:solidFill>
                  <a:schemeClr val="bg1"/>
                </a:solidFill>
              </a:rPr>
              <a:t>Singireddy</a:t>
            </a:r>
            <a:r>
              <a:rPr lang="en-GB" sz="1300" dirty="0">
                <a:solidFill>
                  <a:schemeClr val="bg1"/>
                </a:solidFill>
              </a:rPr>
              <a:t>, S.R.R. and </a:t>
            </a:r>
            <a:r>
              <a:rPr lang="en-GB" sz="1300" dirty="0" err="1">
                <a:solidFill>
                  <a:schemeClr val="bg1"/>
                </a:solidFill>
              </a:rPr>
              <a:t>Daim</a:t>
            </a:r>
            <a:r>
              <a:rPr lang="en-GB" sz="1300" dirty="0">
                <a:solidFill>
                  <a:schemeClr val="bg1"/>
                </a:solidFill>
              </a:rPr>
              <a:t>, T.U. (2018). Technology roadmap: Drone delivery–amazon prime air. In </a:t>
            </a:r>
            <a:r>
              <a:rPr lang="en-GB" sz="1300" i="1" dirty="0">
                <a:solidFill>
                  <a:schemeClr val="bg1"/>
                </a:solidFill>
              </a:rPr>
              <a:t>Infrastructure and Technology Management</a:t>
            </a:r>
            <a:r>
              <a:rPr lang="en-GB" sz="1300" dirty="0">
                <a:solidFill>
                  <a:schemeClr val="bg1"/>
                </a:solidFill>
              </a:rPr>
              <a:t> (pp. 387-412). Springer, Cham.</a:t>
            </a:r>
            <a:endParaRPr lang="en-US" sz="1300" dirty="0">
              <a:solidFill>
                <a:schemeClr val="bg1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lang="en-GB" sz="1300" dirty="0">
                <a:solidFill>
                  <a:schemeClr val="bg1"/>
                </a:solidFill>
              </a:rPr>
              <a:t>.          google images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1" name="Rectangle 31750">
            <a:extLst>
              <a:ext uri="{FF2B5EF4-FFF2-40B4-BE49-F238E27FC236}">
                <a16:creationId xmlns:a16="http://schemas.microsoft.com/office/drawing/2014/main" id="{E5093ECC-8BEB-4546-A80D-0B4887662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746" name="Picture 2" descr="The Importance of Sending a Thank-You After a Job Interview - Astrix"/>
          <p:cNvPicPr>
            <a:picLocks noChangeAspect="1" noChangeArrowheads="1"/>
          </p:cNvPicPr>
          <p:nvPr/>
        </p:nvPicPr>
        <p:blipFill rotWithShape="1">
          <a:blip r:embed="rId2"/>
          <a:srcRect l="13317" r="12717"/>
          <a:stretch/>
        </p:blipFill>
        <p:spPr bwMode="auto">
          <a:xfrm>
            <a:off x="513431" y="685800"/>
            <a:ext cx="8116219" cy="5486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281</Words>
  <Application>Microsoft Office PowerPoint</Application>
  <PresentationFormat>On-screen Show (4:3)</PresentationFormat>
  <Paragraphs>32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BMSW4003 Digital Skills and Research Methods</vt:lpstr>
      <vt:lpstr>Introduction</vt:lpstr>
      <vt:lpstr>Background of the organisation</vt:lpstr>
      <vt:lpstr>Challenges before introducing modern technology</vt:lpstr>
      <vt:lpstr>Insights of modern technology introduced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BMSW4003 Digital Skills and Research Methods</dc:title>
  <cp:lastModifiedBy>Mihaela Gilcescu</cp:lastModifiedBy>
  <cp:revision>3</cp:revision>
  <dcterms:created xsi:type="dcterms:W3CDTF">2006-08-16T00:00:00Z</dcterms:created>
  <dcterms:modified xsi:type="dcterms:W3CDTF">2022-11-26T10:02:56Z</dcterms:modified>
</cp:coreProperties>
</file>