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71" r:id="rId4"/>
    <p:sldId id="286" r:id="rId5"/>
    <p:sldId id="274" r:id="rId6"/>
    <p:sldId id="268" r:id="rId7"/>
    <p:sldId id="275" r:id="rId8"/>
    <p:sldId id="279" r:id="rId9"/>
    <p:sldId id="285" r:id="rId10"/>
    <p:sldId id="276" r:id="rId11"/>
    <p:sldId id="278" r:id="rId12"/>
    <p:sldId id="269" r:id="rId13"/>
    <p:sldId id="287" r:id="rId14"/>
    <p:sldId id="288" r:id="rId15"/>
    <p:sldId id="282" r:id="rId16"/>
    <p:sldId id="289" r:id="rId17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F1354A-5683-6E50-6A36-78F367BB4105}" v="2" dt="2020-05-07T14:14:44.162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71"/>
    <p:restoredTop sz="92764"/>
  </p:normalViewPr>
  <p:slideViewPr>
    <p:cSldViewPr snapToGrid="0" snapToObjects="1">
      <p:cViewPr varScale="1">
        <p:scale>
          <a:sx n="133" d="100"/>
          <a:sy n="133" d="100"/>
        </p:scale>
        <p:origin x="440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8B92CE-1D67-4363-AD51-3CE533A97B3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D23C567-895D-412B-9A82-A50A023320AE}">
      <dgm:prSet/>
      <dgm:spPr/>
      <dgm:t>
        <a:bodyPr/>
        <a:lstStyle/>
        <a:p>
          <a:r>
            <a:rPr lang="en-US" b="0" i="0" baseline="0"/>
            <a:t>What is a flipped classroom?</a:t>
          </a:r>
          <a:endParaRPr lang="en-US"/>
        </a:p>
      </dgm:t>
    </dgm:pt>
    <dgm:pt modelId="{7FD8F2DD-2C30-48D4-93F7-C6AF2C69B7B9}" type="parTrans" cxnId="{7D23852A-8712-4037-9870-AB9F5AA84375}">
      <dgm:prSet/>
      <dgm:spPr/>
      <dgm:t>
        <a:bodyPr/>
        <a:lstStyle/>
        <a:p>
          <a:endParaRPr lang="en-US"/>
        </a:p>
      </dgm:t>
    </dgm:pt>
    <dgm:pt modelId="{164E7292-7F76-4519-B48E-97F0559AE6A2}" type="sibTrans" cxnId="{7D23852A-8712-4037-9870-AB9F5AA84375}">
      <dgm:prSet/>
      <dgm:spPr/>
      <dgm:t>
        <a:bodyPr/>
        <a:lstStyle/>
        <a:p>
          <a:endParaRPr lang="en-US"/>
        </a:p>
      </dgm:t>
    </dgm:pt>
    <dgm:pt modelId="{CBB570EE-FE60-47F4-9D22-364F5A0A97CC}">
      <dgm:prSet/>
      <dgm:spPr/>
      <dgm:t>
        <a:bodyPr/>
        <a:lstStyle/>
        <a:p>
          <a:r>
            <a:rPr lang="en-GB" b="0" i="0" baseline="0"/>
            <a:t>Why flip a classroom ?</a:t>
          </a:r>
          <a:endParaRPr lang="en-US"/>
        </a:p>
      </dgm:t>
    </dgm:pt>
    <dgm:pt modelId="{0D74E99D-6E1F-4BE8-BC68-801F4DA463B4}" type="parTrans" cxnId="{E3A0FBDB-A4FC-4243-875F-D71B34DAF7FD}">
      <dgm:prSet/>
      <dgm:spPr/>
      <dgm:t>
        <a:bodyPr/>
        <a:lstStyle/>
        <a:p>
          <a:endParaRPr lang="en-US"/>
        </a:p>
      </dgm:t>
    </dgm:pt>
    <dgm:pt modelId="{97CEB318-A65C-4838-93F1-CC74B6D92E22}" type="sibTrans" cxnId="{E3A0FBDB-A4FC-4243-875F-D71B34DAF7FD}">
      <dgm:prSet/>
      <dgm:spPr/>
      <dgm:t>
        <a:bodyPr/>
        <a:lstStyle/>
        <a:p>
          <a:endParaRPr lang="en-US"/>
        </a:p>
      </dgm:t>
    </dgm:pt>
    <dgm:pt modelId="{0EE54C73-8ACB-40F8-AFEE-C174692A7D7E}">
      <dgm:prSet/>
      <dgm:spPr/>
      <dgm:t>
        <a:bodyPr/>
        <a:lstStyle/>
        <a:p>
          <a:r>
            <a:rPr lang="en-US" b="0" i="0" baseline="0"/>
            <a:t>How do we ‘flip’?</a:t>
          </a:r>
          <a:endParaRPr lang="en-US"/>
        </a:p>
      </dgm:t>
    </dgm:pt>
    <dgm:pt modelId="{511377E2-11DD-4670-85DE-43E2A8E6A311}" type="parTrans" cxnId="{C4E0860E-F8C4-4AF1-B461-2F119885EFBF}">
      <dgm:prSet/>
      <dgm:spPr/>
      <dgm:t>
        <a:bodyPr/>
        <a:lstStyle/>
        <a:p>
          <a:endParaRPr lang="en-US"/>
        </a:p>
      </dgm:t>
    </dgm:pt>
    <dgm:pt modelId="{5218073F-3375-4FCC-BC3A-C02201A5FEED}" type="sibTrans" cxnId="{C4E0860E-F8C4-4AF1-B461-2F119885EFBF}">
      <dgm:prSet/>
      <dgm:spPr/>
      <dgm:t>
        <a:bodyPr/>
        <a:lstStyle/>
        <a:p>
          <a:endParaRPr lang="en-US"/>
        </a:p>
      </dgm:t>
    </dgm:pt>
    <dgm:pt modelId="{F34DB031-ACFE-4E5F-AE91-EB7A5CC77298}">
      <dgm:prSet/>
      <dgm:spPr/>
      <dgm:t>
        <a:bodyPr/>
        <a:lstStyle/>
        <a:p>
          <a:r>
            <a:rPr lang="en-US" b="0" i="0" baseline="0"/>
            <a:t>Where can you find out more?</a:t>
          </a:r>
          <a:endParaRPr lang="en-US"/>
        </a:p>
      </dgm:t>
    </dgm:pt>
    <dgm:pt modelId="{5A98CD9A-D85F-4469-AD46-C0494E79E5F8}" type="parTrans" cxnId="{6EB164FE-0704-4D06-BC21-B4808B91FE45}">
      <dgm:prSet/>
      <dgm:spPr/>
      <dgm:t>
        <a:bodyPr/>
        <a:lstStyle/>
        <a:p>
          <a:endParaRPr lang="en-US"/>
        </a:p>
      </dgm:t>
    </dgm:pt>
    <dgm:pt modelId="{FEFDBE80-AF19-4EC3-94A6-A2752D75E7A3}" type="sibTrans" cxnId="{6EB164FE-0704-4D06-BC21-B4808B91FE45}">
      <dgm:prSet/>
      <dgm:spPr/>
      <dgm:t>
        <a:bodyPr/>
        <a:lstStyle/>
        <a:p>
          <a:endParaRPr lang="en-US"/>
        </a:p>
      </dgm:t>
    </dgm:pt>
    <dgm:pt modelId="{AD3E1D71-0E50-4D5F-9915-CE88FCB2062B}">
      <dgm:prSet/>
      <dgm:spPr/>
      <dgm:t>
        <a:bodyPr/>
        <a:lstStyle/>
        <a:p>
          <a:r>
            <a:rPr lang="en-US" b="0" i="0" baseline="0"/>
            <a:t>Transformative value of learning</a:t>
          </a:r>
          <a:endParaRPr lang="en-US"/>
        </a:p>
      </dgm:t>
    </dgm:pt>
    <dgm:pt modelId="{8CCD35CE-20FB-4C24-AF7D-AA3558513D43}" type="parTrans" cxnId="{B1FA0D52-9101-44B7-9885-B21FB7ACB805}">
      <dgm:prSet/>
      <dgm:spPr/>
      <dgm:t>
        <a:bodyPr/>
        <a:lstStyle/>
        <a:p>
          <a:endParaRPr lang="en-US"/>
        </a:p>
      </dgm:t>
    </dgm:pt>
    <dgm:pt modelId="{4A4BCE90-2F0F-4D25-A1B3-2D20B7F84B0C}" type="sibTrans" cxnId="{B1FA0D52-9101-44B7-9885-B21FB7ACB805}">
      <dgm:prSet/>
      <dgm:spPr/>
      <dgm:t>
        <a:bodyPr/>
        <a:lstStyle/>
        <a:p>
          <a:endParaRPr lang="en-US"/>
        </a:p>
      </dgm:t>
    </dgm:pt>
    <dgm:pt modelId="{56680BE3-B2E3-41DF-B544-6033CA480B4D}" type="pres">
      <dgm:prSet presAssocID="{F98B92CE-1D67-4363-AD51-3CE533A97B3E}" presName="root" presStyleCnt="0">
        <dgm:presLayoutVars>
          <dgm:dir/>
          <dgm:resizeHandles val="exact"/>
        </dgm:presLayoutVars>
      </dgm:prSet>
      <dgm:spPr/>
    </dgm:pt>
    <dgm:pt modelId="{A89B0DB3-56FC-4F2A-9F64-44BF06F0A77C}" type="pres">
      <dgm:prSet presAssocID="{7D23C567-895D-412B-9A82-A50A023320AE}" presName="compNode" presStyleCnt="0"/>
      <dgm:spPr/>
    </dgm:pt>
    <dgm:pt modelId="{F27EA52A-03DC-4375-9E0F-0E8749389047}" type="pres">
      <dgm:prSet presAssocID="{7D23C567-895D-412B-9A82-A50A023320AE}" presName="bgRect" presStyleLbl="bgShp" presStyleIdx="0" presStyleCnt="5"/>
      <dgm:spPr/>
    </dgm:pt>
    <dgm:pt modelId="{9FB29943-3658-4E7F-ACA2-686EE2B8A7E2}" type="pres">
      <dgm:prSet presAssocID="{7D23C567-895D-412B-9A82-A50A023320A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C"/>
        </a:ext>
      </dgm:extLst>
    </dgm:pt>
    <dgm:pt modelId="{49DAC21D-6C1D-4E9A-9567-A5AA3C5211B3}" type="pres">
      <dgm:prSet presAssocID="{7D23C567-895D-412B-9A82-A50A023320AE}" presName="spaceRect" presStyleCnt="0"/>
      <dgm:spPr/>
    </dgm:pt>
    <dgm:pt modelId="{2B28AE7C-5F99-4A0F-9B8E-CBE82F953633}" type="pres">
      <dgm:prSet presAssocID="{7D23C567-895D-412B-9A82-A50A023320AE}" presName="parTx" presStyleLbl="revTx" presStyleIdx="0" presStyleCnt="5">
        <dgm:presLayoutVars>
          <dgm:chMax val="0"/>
          <dgm:chPref val="0"/>
        </dgm:presLayoutVars>
      </dgm:prSet>
      <dgm:spPr/>
    </dgm:pt>
    <dgm:pt modelId="{8E86D9D8-2C41-4465-9AE8-B9BDA5B0B7CF}" type="pres">
      <dgm:prSet presAssocID="{164E7292-7F76-4519-B48E-97F0559AE6A2}" presName="sibTrans" presStyleCnt="0"/>
      <dgm:spPr/>
    </dgm:pt>
    <dgm:pt modelId="{EBA298FC-DCE5-4951-9338-FF9DC7C70A25}" type="pres">
      <dgm:prSet presAssocID="{CBB570EE-FE60-47F4-9D22-364F5A0A97CC}" presName="compNode" presStyleCnt="0"/>
      <dgm:spPr/>
    </dgm:pt>
    <dgm:pt modelId="{885BA79A-2C02-467C-98F7-5ED53AC6411D}" type="pres">
      <dgm:prSet presAssocID="{CBB570EE-FE60-47F4-9D22-364F5A0A97CC}" presName="bgRect" presStyleLbl="bgShp" presStyleIdx="1" presStyleCnt="5"/>
      <dgm:spPr/>
    </dgm:pt>
    <dgm:pt modelId="{B6A40866-89A7-4ABC-8421-5B0DB957F554}" type="pres">
      <dgm:prSet presAssocID="{CBB570EE-FE60-47F4-9D22-364F5A0A97C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brary"/>
        </a:ext>
      </dgm:extLst>
    </dgm:pt>
    <dgm:pt modelId="{223391C7-9CCA-4649-BDDE-6A095E8F021C}" type="pres">
      <dgm:prSet presAssocID="{CBB570EE-FE60-47F4-9D22-364F5A0A97CC}" presName="spaceRect" presStyleCnt="0"/>
      <dgm:spPr/>
    </dgm:pt>
    <dgm:pt modelId="{1674CFEB-9E63-45CA-A2A8-12C18F354DD4}" type="pres">
      <dgm:prSet presAssocID="{CBB570EE-FE60-47F4-9D22-364F5A0A97CC}" presName="parTx" presStyleLbl="revTx" presStyleIdx="1" presStyleCnt="5">
        <dgm:presLayoutVars>
          <dgm:chMax val="0"/>
          <dgm:chPref val="0"/>
        </dgm:presLayoutVars>
      </dgm:prSet>
      <dgm:spPr/>
    </dgm:pt>
    <dgm:pt modelId="{745ED169-7195-421D-8D9A-A6257AE957E2}" type="pres">
      <dgm:prSet presAssocID="{97CEB318-A65C-4838-93F1-CC74B6D92E22}" presName="sibTrans" presStyleCnt="0"/>
      <dgm:spPr/>
    </dgm:pt>
    <dgm:pt modelId="{B3C3CF75-5785-41F7-A07D-735E05023B91}" type="pres">
      <dgm:prSet presAssocID="{0EE54C73-8ACB-40F8-AFEE-C174692A7D7E}" presName="compNode" presStyleCnt="0"/>
      <dgm:spPr/>
    </dgm:pt>
    <dgm:pt modelId="{F13C930D-67F5-4A5E-96D3-18E354BBC297}" type="pres">
      <dgm:prSet presAssocID="{0EE54C73-8ACB-40F8-AFEE-C174692A7D7E}" presName="bgRect" presStyleLbl="bgShp" presStyleIdx="2" presStyleCnt="5"/>
      <dgm:spPr/>
    </dgm:pt>
    <dgm:pt modelId="{62048CE5-CCFB-4F2D-9851-6870246E8E89}" type="pres">
      <dgm:prSet presAssocID="{0EE54C73-8ACB-40F8-AFEE-C174692A7D7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A4396D70-9C82-400C-8DA3-AB0D9691B3EF}" type="pres">
      <dgm:prSet presAssocID="{0EE54C73-8ACB-40F8-AFEE-C174692A7D7E}" presName="spaceRect" presStyleCnt="0"/>
      <dgm:spPr/>
    </dgm:pt>
    <dgm:pt modelId="{A045D74B-F67C-439A-B87C-EF8E5D7966D5}" type="pres">
      <dgm:prSet presAssocID="{0EE54C73-8ACB-40F8-AFEE-C174692A7D7E}" presName="parTx" presStyleLbl="revTx" presStyleIdx="2" presStyleCnt="5">
        <dgm:presLayoutVars>
          <dgm:chMax val="0"/>
          <dgm:chPref val="0"/>
        </dgm:presLayoutVars>
      </dgm:prSet>
      <dgm:spPr/>
    </dgm:pt>
    <dgm:pt modelId="{4F809AC9-3222-4DD7-A72C-B4E0D84639A3}" type="pres">
      <dgm:prSet presAssocID="{5218073F-3375-4FCC-BC3A-C02201A5FEED}" presName="sibTrans" presStyleCnt="0"/>
      <dgm:spPr/>
    </dgm:pt>
    <dgm:pt modelId="{8A31EF64-856B-4D33-AD72-15BF7A98EC43}" type="pres">
      <dgm:prSet presAssocID="{F34DB031-ACFE-4E5F-AE91-EB7A5CC77298}" presName="compNode" presStyleCnt="0"/>
      <dgm:spPr/>
    </dgm:pt>
    <dgm:pt modelId="{35A0D155-D652-4015-89E0-C85D2A3DABB0}" type="pres">
      <dgm:prSet presAssocID="{F34DB031-ACFE-4E5F-AE91-EB7A5CC77298}" presName="bgRect" presStyleLbl="bgShp" presStyleIdx="3" presStyleCnt="5"/>
      <dgm:spPr/>
    </dgm:pt>
    <dgm:pt modelId="{844A8B39-498E-432A-82BC-9124E6E64F29}" type="pres">
      <dgm:prSet presAssocID="{F34DB031-ACFE-4E5F-AE91-EB7A5CC7729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naire"/>
        </a:ext>
      </dgm:extLst>
    </dgm:pt>
    <dgm:pt modelId="{86A7971F-35B2-4F8A-B417-317FBD0EC98F}" type="pres">
      <dgm:prSet presAssocID="{F34DB031-ACFE-4E5F-AE91-EB7A5CC77298}" presName="spaceRect" presStyleCnt="0"/>
      <dgm:spPr/>
    </dgm:pt>
    <dgm:pt modelId="{C577155D-D280-4867-9575-E3079B5EF4E7}" type="pres">
      <dgm:prSet presAssocID="{F34DB031-ACFE-4E5F-AE91-EB7A5CC77298}" presName="parTx" presStyleLbl="revTx" presStyleIdx="3" presStyleCnt="5">
        <dgm:presLayoutVars>
          <dgm:chMax val="0"/>
          <dgm:chPref val="0"/>
        </dgm:presLayoutVars>
      </dgm:prSet>
      <dgm:spPr/>
    </dgm:pt>
    <dgm:pt modelId="{A98F438A-8027-4531-A486-E5CB880CC96E}" type="pres">
      <dgm:prSet presAssocID="{FEFDBE80-AF19-4EC3-94A6-A2752D75E7A3}" presName="sibTrans" presStyleCnt="0"/>
      <dgm:spPr/>
    </dgm:pt>
    <dgm:pt modelId="{F41F5DDB-F513-452C-AFA5-998F37A23CAD}" type="pres">
      <dgm:prSet presAssocID="{AD3E1D71-0E50-4D5F-9915-CE88FCB2062B}" presName="compNode" presStyleCnt="0"/>
      <dgm:spPr/>
    </dgm:pt>
    <dgm:pt modelId="{BD98D0A3-CBAC-465D-9318-556FABF254EB}" type="pres">
      <dgm:prSet presAssocID="{AD3E1D71-0E50-4D5F-9915-CE88FCB2062B}" presName="bgRect" presStyleLbl="bgShp" presStyleIdx="4" presStyleCnt="5"/>
      <dgm:spPr/>
    </dgm:pt>
    <dgm:pt modelId="{C39CA968-2BC7-4E78-AABC-BDE7D781FA8F}" type="pres">
      <dgm:prSet presAssocID="{AD3E1D71-0E50-4D5F-9915-CE88FCB2062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4E9C5BEA-4546-4136-85DF-7CA9FCEA20A3}" type="pres">
      <dgm:prSet presAssocID="{AD3E1D71-0E50-4D5F-9915-CE88FCB2062B}" presName="spaceRect" presStyleCnt="0"/>
      <dgm:spPr/>
    </dgm:pt>
    <dgm:pt modelId="{530CF184-C0F2-4A5B-89B5-DAF781DFF13C}" type="pres">
      <dgm:prSet presAssocID="{AD3E1D71-0E50-4D5F-9915-CE88FCB206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4E0860E-F8C4-4AF1-B461-2F119885EFBF}" srcId="{F98B92CE-1D67-4363-AD51-3CE533A97B3E}" destId="{0EE54C73-8ACB-40F8-AFEE-C174692A7D7E}" srcOrd="2" destOrd="0" parTransId="{511377E2-11DD-4670-85DE-43E2A8E6A311}" sibTransId="{5218073F-3375-4FCC-BC3A-C02201A5FEED}"/>
    <dgm:cxn modelId="{59B17C1C-AEFF-4FC5-921E-98F0DB8AB060}" type="presOf" srcId="{F98B92CE-1D67-4363-AD51-3CE533A97B3E}" destId="{56680BE3-B2E3-41DF-B544-6033CA480B4D}" srcOrd="0" destOrd="0" presId="urn:microsoft.com/office/officeart/2018/2/layout/IconVerticalSolidList"/>
    <dgm:cxn modelId="{7D23852A-8712-4037-9870-AB9F5AA84375}" srcId="{F98B92CE-1D67-4363-AD51-3CE533A97B3E}" destId="{7D23C567-895D-412B-9A82-A50A023320AE}" srcOrd="0" destOrd="0" parTransId="{7FD8F2DD-2C30-48D4-93F7-C6AF2C69B7B9}" sibTransId="{164E7292-7F76-4519-B48E-97F0559AE6A2}"/>
    <dgm:cxn modelId="{B1FA0D52-9101-44B7-9885-B21FB7ACB805}" srcId="{F98B92CE-1D67-4363-AD51-3CE533A97B3E}" destId="{AD3E1D71-0E50-4D5F-9915-CE88FCB2062B}" srcOrd="4" destOrd="0" parTransId="{8CCD35CE-20FB-4C24-AF7D-AA3558513D43}" sibTransId="{4A4BCE90-2F0F-4D25-A1B3-2D20B7F84B0C}"/>
    <dgm:cxn modelId="{777ACC64-BE9B-4A84-B154-7C8B76082EB0}" type="presOf" srcId="{F34DB031-ACFE-4E5F-AE91-EB7A5CC77298}" destId="{C577155D-D280-4867-9575-E3079B5EF4E7}" srcOrd="0" destOrd="0" presId="urn:microsoft.com/office/officeart/2018/2/layout/IconVerticalSolidList"/>
    <dgm:cxn modelId="{D22AC26E-0D1C-48E5-8091-914A406F8ACA}" type="presOf" srcId="{CBB570EE-FE60-47F4-9D22-364F5A0A97CC}" destId="{1674CFEB-9E63-45CA-A2A8-12C18F354DD4}" srcOrd="0" destOrd="0" presId="urn:microsoft.com/office/officeart/2018/2/layout/IconVerticalSolidList"/>
    <dgm:cxn modelId="{6E2FDAB0-6092-4F35-AEE4-BEF94EDB763D}" type="presOf" srcId="{AD3E1D71-0E50-4D5F-9915-CE88FCB2062B}" destId="{530CF184-C0F2-4A5B-89B5-DAF781DFF13C}" srcOrd="0" destOrd="0" presId="urn:microsoft.com/office/officeart/2018/2/layout/IconVerticalSolidList"/>
    <dgm:cxn modelId="{106DFCB3-AAA2-454F-BB1B-4279FC033293}" type="presOf" srcId="{0EE54C73-8ACB-40F8-AFEE-C174692A7D7E}" destId="{A045D74B-F67C-439A-B87C-EF8E5D7966D5}" srcOrd="0" destOrd="0" presId="urn:microsoft.com/office/officeart/2018/2/layout/IconVerticalSolidList"/>
    <dgm:cxn modelId="{E3A0FBDB-A4FC-4243-875F-D71B34DAF7FD}" srcId="{F98B92CE-1D67-4363-AD51-3CE533A97B3E}" destId="{CBB570EE-FE60-47F4-9D22-364F5A0A97CC}" srcOrd="1" destOrd="0" parTransId="{0D74E99D-6E1F-4BE8-BC68-801F4DA463B4}" sibTransId="{97CEB318-A65C-4838-93F1-CC74B6D92E22}"/>
    <dgm:cxn modelId="{6CA872EE-3A6D-4437-85B2-E2926C865F03}" type="presOf" srcId="{7D23C567-895D-412B-9A82-A50A023320AE}" destId="{2B28AE7C-5F99-4A0F-9B8E-CBE82F953633}" srcOrd="0" destOrd="0" presId="urn:microsoft.com/office/officeart/2018/2/layout/IconVerticalSolidList"/>
    <dgm:cxn modelId="{6EB164FE-0704-4D06-BC21-B4808B91FE45}" srcId="{F98B92CE-1D67-4363-AD51-3CE533A97B3E}" destId="{F34DB031-ACFE-4E5F-AE91-EB7A5CC77298}" srcOrd="3" destOrd="0" parTransId="{5A98CD9A-D85F-4469-AD46-C0494E79E5F8}" sibTransId="{FEFDBE80-AF19-4EC3-94A6-A2752D75E7A3}"/>
    <dgm:cxn modelId="{DA49A263-7A38-4669-8441-560A2F7EEDBB}" type="presParOf" srcId="{56680BE3-B2E3-41DF-B544-6033CA480B4D}" destId="{A89B0DB3-56FC-4F2A-9F64-44BF06F0A77C}" srcOrd="0" destOrd="0" presId="urn:microsoft.com/office/officeart/2018/2/layout/IconVerticalSolidList"/>
    <dgm:cxn modelId="{E7A889EF-1ED5-48B5-8DD3-A6E652D110FE}" type="presParOf" srcId="{A89B0DB3-56FC-4F2A-9F64-44BF06F0A77C}" destId="{F27EA52A-03DC-4375-9E0F-0E8749389047}" srcOrd="0" destOrd="0" presId="urn:microsoft.com/office/officeart/2018/2/layout/IconVerticalSolidList"/>
    <dgm:cxn modelId="{FF040EE9-EA41-4D2C-B364-D1196999DED4}" type="presParOf" srcId="{A89B0DB3-56FC-4F2A-9F64-44BF06F0A77C}" destId="{9FB29943-3658-4E7F-ACA2-686EE2B8A7E2}" srcOrd="1" destOrd="0" presId="urn:microsoft.com/office/officeart/2018/2/layout/IconVerticalSolidList"/>
    <dgm:cxn modelId="{2D66F530-680F-46E0-BE9E-165C202527ED}" type="presParOf" srcId="{A89B0DB3-56FC-4F2A-9F64-44BF06F0A77C}" destId="{49DAC21D-6C1D-4E9A-9567-A5AA3C5211B3}" srcOrd="2" destOrd="0" presId="urn:microsoft.com/office/officeart/2018/2/layout/IconVerticalSolidList"/>
    <dgm:cxn modelId="{9499B228-8468-48F3-A889-AFCAFEF295C8}" type="presParOf" srcId="{A89B0DB3-56FC-4F2A-9F64-44BF06F0A77C}" destId="{2B28AE7C-5F99-4A0F-9B8E-CBE82F953633}" srcOrd="3" destOrd="0" presId="urn:microsoft.com/office/officeart/2018/2/layout/IconVerticalSolidList"/>
    <dgm:cxn modelId="{5F090A50-BDCE-4776-96B2-4699A9750304}" type="presParOf" srcId="{56680BE3-B2E3-41DF-B544-6033CA480B4D}" destId="{8E86D9D8-2C41-4465-9AE8-B9BDA5B0B7CF}" srcOrd="1" destOrd="0" presId="urn:microsoft.com/office/officeart/2018/2/layout/IconVerticalSolidList"/>
    <dgm:cxn modelId="{C79ECCD9-5186-4B85-97EC-6A1308159259}" type="presParOf" srcId="{56680BE3-B2E3-41DF-B544-6033CA480B4D}" destId="{EBA298FC-DCE5-4951-9338-FF9DC7C70A25}" srcOrd="2" destOrd="0" presId="urn:microsoft.com/office/officeart/2018/2/layout/IconVerticalSolidList"/>
    <dgm:cxn modelId="{6CA49B58-D73A-4843-9CB6-8A7DE31BAB7C}" type="presParOf" srcId="{EBA298FC-DCE5-4951-9338-FF9DC7C70A25}" destId="{885BA79A-2C02-467C-98F7-5ED53AC6411D}" srcOrd="0" destOrd="0" presId="urn:microsoft.com/office/officeart/2018/2/layout/IconVerticalSolidList"/>
    <dgm:cxn modelId="{3F13F111-37B2-44B5-A656-AEBB1C90C3B9}" type="presParOf" srcId="{EBA298FC-DCE5-4951-9338-FF9DC7C70A25}" destId="{B6A40866-89A7-4ABC-8421-5B0DB957F554}" srcOrd="1" destOrd="0" presId="urn:microsoft.com/office/officeart/2018/2/layout/IconVerticalSolidList"/>
    <dgm:cxn modelId="{C3EF50CC-EA9C-4CF4-BCE5-4E5C54268D0E}" type="presParOf" srcId="{EBA298FC-DCE5-4951-9338-FF9DC7C70A25}" destId="{223391C7-9CCA-4649-BDDE-6A095E8F021C}" srcOrd="2" destOrd="0" presId="urn:microsoft.com/office/officeart/2018/2/layout/IconVerticalSolidList"/>
    <dgm:cxn modelId="{7EECD5D6-072D-439E-9740-66C27DF26F7C}" type="presParOf" srcId="{EBA298FC-DCE5-4951-9338-FF9DC7C70A25}" destId="{1674CFEB-9E63-45CA-A2A8-12C18F354DD4}" srcOrd="3" destOrd="0" presId="urn:microsoft.com/office/officeart/2018/2/layout/IconVerticalSolidList"/>
    <dgm:cxn modelId="{86E0FA5D-E1E8-480E-B081-E5F053A0C5D8}" type="presParOf" srcId="{56680BE3-B2E3-41DF-B544-6033CA480B4D}" destId="{745ED169-7195-421D-8D9A-A6257AE957E2}" srcOrd="3" destOrd="0" presId="urn:microsoft.com/office/officeart/2018/2/layout/IconVerticalSolidList"/>
    <dgm:cxn modelId="{370BD7F2-E880-46EF-8D64-77327CF0DF39}" type="presParOf" srcId="{56680BE3-B2E3-41DF-B544-6033CA480B4D}" destId="{B3C3CF75-5785-41F7-A07D-735E05023B91}" srcOrd="4" destOrd="0" presId="urn:microsoft.com/office/officeart/2018/2/layout/IconVerticalSolidList"/>
    <dgm:cxn modelId="{A0E28D19-5099-4F08-85AC-19BD027DA8CD}" type="presParOf" srcId="{B3C3CF75-5785-41F7-A07D-735E05023B91}" destId="{F13C930D-67F5-4A5E-96D3-18E354BBC297}" srcOrd="0" destOrd="0" presId="urn:microsoft.com/office/officeart/2018/2/layout/IconVerticalSolidList"/>
    <dgm:cxn modelId="{0785259D-292E-4AFF-8B6F-D35881224142}" type="presParOf" srcId="{B3C3CF75-5785-41F7-A07D-735E05023B91}" destId="{62048CE5-CCFB-4F2D-9851-6870246E8E89}" srcOrd="1" destOrd="0" presId="urn:microsoft.com/office/officeart/2018/2/layout/IconVerticalSolidList"/>
    <dgm:cxn modelId="{ED189A93-E9E6-4D69-90FD-B66FEEF0ECFB}" type="presParOf" srcId="{B3C3CF75-5785-41F7-A07D-735E05023B91}" destId="{A4396D70-9C82-400C-8DA3-AB0D9691B3EF}" srcOrd="2" destOrd="0" presId="urn:microsoft.com/office/officeart/2018/2/layout/IconVerticalSolidList"/>
    <dgm:cxn modelId="{146BCF79-5ECD-4CE9-9D2E-9B1F232D4D5E}" type="presParOf" srcId="{B3C3CF75-5785-41F7-A07D-735E05023B91}" destId="{A045D74B-F67C-439A-B87C-EF8E5D7966D5}" srcOrd="3" destOrd="0" presId="urn:microsoft.com/office/officeart/2018/2/layout/IconVerticalSolidList"/>
    <dgm:cxn modelId="{0302E7AC-3932-4541-BD7B-41FEEAA8C695}" type="presParOf" srcId="{56680BE3-B2E3-41DF-B544-6033CA480B4D}" destId="{4F809AC9-3222-4DD7-A72C-B4E0D84639A3}" srcOrd="5" destOrd="0" presId="urn:microsoft.com/office/officeart/2018/2/layout/IconVerticalSolidList"/>
    <dgm:cxn modelId="{1FD01D05-D997-44A5-99DA-FB6D6DBB6CE2}" type="presParOf" srcId="{56680BE3-B2E3-41DF-B544-6033CA480B4D}" destId="{8A31EF64-856B-4D33-AD72-15BF7A98EC43}" srcOrd="6" destOrd="0" presId="urn:microsoft.com/office/officeart/2018/2/layout/IconVerticalSolidList"/>
    <dgm:cxn modelId="{1FDD866F-1D7F-437E-888A-6A126A82372C}" type="presParOf" srcId="{8A31EF64-856B-4D33-AD72-15BF7A98EC43}" destId="{35A0D155-D652-4015-89E0-C85D2A3DABB0}" srcOrd="0" destOrd="0" presId="urn:microsoft.com/office/officeart/2018/2/layout/IconVerticalSolidList"/>
    <dgm:cxn modelId="{31A21C2D-7792-45E4-BE16-AF9C7815D568}" type="presParOf" srcId="{8A31EF64-856B-4D33-AD72-15BF7A98EC43}" destId="{844A8B39-498E-432A-82BC-9124E6E64F29}" srcOrd="1" destOrd="0" presId="urn:microsoft.com/office/officeart/2018/2/layout/IconVerticalSolidList"/>
    <dgm:cxn modelId="{05BAE90A-E4C7-48AC-BAF0-84BCA05449C2}" type="presParOf" srcId="{8A31EF64-856B-4D33-AD72-15BF7A98EC43}" destId="{86A7971F-35B2-4F8A-B417-317FBD0EC98F}" srcOrd="2" destOrd="0" presId="urn:microsoft.com/office/officeart/2018/2/layout/IconVerticalSolidList"/>
    <dgm:cxn modelId="{A266F68F-9F72-4BEA-92D5-76A4E049BD30}" type="presParOf" srcId="{8A31EF64-856B-4D33-AD72-15BF7A98EC43}" destId="{C577155D-D280-4867-9575-E3079B5EF4E7}" srcOrd="3" destOrd="0" presId="urn:microsoft.com/office/officeart/2018/2/layout/IconVerticalSolidList"/>
    <dgm:cxn modelId="{D6A5407B-B0D7-4F74-B452-A887658BCB5E}" type="presParOf" srcId="{56680BE3-B2E3-41DF-B544-6033CA480B4D}" destId="{A98F438A-8027-4531-A486-E5CB880CC96E}" srcOrd="7" destOrd="0" presId="urn:microsoft.com/office/officeart/2018/2/layout/IconVerticalSolidList"/>
    <dgm:cxn modelId="{84D58636-3638-4F3E-B554-FE3DB0AA78DA}" type="presParOf" srcId="{56680BE3-B2E3-41DF-B544-6033CA480B4D}" destId="{F41F5DDB-F513-452C-AFA5-998F37A23CAD}" srcOrd="8" destOrd="0" presId="urn:microsoft.com/office/officeart/2018/2/layout/IconVerticalSolidList"/>
    <dgm:cxn modelId="{724ABE16-21C7-4C4C-A5C6-7A5F2D7ED619}" type="presParOf" srcId="{F41F5DDB-F513-452C-AFA5-998F37A23CAD}" destId="{BD98D0A3-CBAC-465D-9318-556FABF254EB}" srcOrd="0" destOrd="0" presId="urn:microsoft.com/office/officeart/2018/2/layout/IconVerticalSolidList"/>
    <dgm:cxn modelId="{01C783A0-386A-4385-A1A8-A12EC3EC0BC4}" type="presParOf" srcId="{F41F5DDB-F513-452C-AFA5-998F37A23CAD}" destId="{C39CA968-2BC7-4E78-AABC-BDE7D781FA8F}" srcOrd="1" destOrd="0" presId="urn:microsoft.com/office/officeart/2018/2/layout/IconVerticalSolidList"/>
    <dgm:cxn modelId="{C023CAE0-754F-49CB-A472-D1115B7FDF99}" type="presParOf" srcId="{F41F5DDB-F513-452C-AFA5-998F37A23CAD}" destId="{4E9C5BEA-4546-4136-85DF-7CA9FCEA20A3}" srcOrd="2" destOrd="0" presId="urn:microsoft.com/office/officeart/2018/2/layout/IconVerticalSolidList"/>
    <dgm:cxn modelId="{ECC7E5D3-15FE-4C4E-8755-DF8EF9DE036B}" type="presParOf" srcId="{F41F5DDB-F513-452C-AFA5-998F37A23CAD}" destId="{530CF184-C0F2-4A5B-89B5-DAF781DFF13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F4B682-E2DB-2749-BB25-AC741FED5BA6}" type="doc">
      <dgm:prSet loTypeId="urn:microsoft.com/office/officeart/2005/8/layout/chevron2" loCatId="" qsTypeId="urn:microsoft.com/office/officeart/2005/8/quickstyle/3D3" qsCatId="3D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12122FC-F685-B84E-BC31-1267F1DAFD62}">
      <dgm:prSet phldrT="[Text]"/>
      <dgm:spPr/>
      <dgm:t>
        <a:bodyPr/>
        <a:lstStyle/>
        <a:p>
          <a:r>
            <a:rPr lang="en-US" dirty="0"/>
            <a:t>F</a:t>
          </a:r>
        </a:p>
      </dgm:t>
    </dgm:pt>
    <dgm:pt modelId="{6E686D41-7292-1D43-8E11-20F2E17CF23E}" type="parTrans" cxnId="{2C99835D-7986-604D-BFFB-79236554F8A4}">
      <dgm:prSet/>
      <dgm:spPr/>
      <dgm:t>
        <a:bodyPr/>
        <a:lstStyle/>
        <a:p>
          <a:endParaRPr lang="en-US"/>
        </a:p>
      </dgm:t>
    </dgm:pt>
    <dgm:pt modelId="{D101FC3E-CAD9-4C4D-A747-203BC8F1B04A}" type="sibTrans" cxnId="{2C99835D-7986-604D-BFFB-79236554F8A4}">
      <dgm:prSet/>
      <dgm:spPr/>
      <dgm:t>
        <a:bodyPr/>
        <a:lstStyle/>
        <a:p>
          <a:endParaRPr lang="en-US"/>
        </a:p>
      </dgm:t>
    </dgm:pt>
    <dgm:pt modelId="{A5557976-A583-F34D-B078-376A30C940F9}">
      <dgm:prSet phldrT="[Text]"/>
      <dgm:spPr/>
      <dgm:t>
        <a:bodyPr/>
        <a:lstStyle/>
        <a:p>
          <a:r>
            <a:rPr lang="en-US" dirty="0"/>
            <a:t>Figure out which topics you</a:t>
          </a:r>
          <a:r>
            <a:rPr lang="en-US" baseline="0" dirty="0"/>
            <a:t> want to flip</a:t>
          </a:r>
          <a:endParaRPr lang="en-US" dirty="0"/>
        </a:p>
      </dgm:t>
    </dgm:pt>
    <dgm:pt modelId="{8D1F1C1F-787F-7840-AC68-DC22DA417F4C}" type="parTrans" cxnId="{00C6881D-6916-374E-84FB-5ECF241EBC7A}">
      <dgm:prSet/>
      <dgm:spPr/>
      <dgm:t>
        <a:bodyPr/>
        <a:lstStyle/>
        <a:p>
          <a:endParaRPr lang="en-US"/>
        </a:p>
      </dgm:t>
    </dgm:pt>
    <dgm:pt modelId="{DDA2606B-555D-FD46-A072-601BFF1F4531}" type="sibTrans" cxnId="{00C6881D-6916-374E-84FB-5ECF241EBC7A}">
      <dgm:prSet/>
      <dgm:spPr/>
      <dgm:t>
        <a:bodyPr/>
        <a:lstStyle/>
        <a:p>
          <a:endParaRPr lang="en-US"/>
        </a:p>
      </dgm:t>
    </dgm:pt>
    <dgm:pt modelId="{C3270015-8AA9-EE40-8F59-7F19210600EB}">
      <dgm:prSet phldrT="[Text]"/>
      <dgm:spPr/>
      <dgm:t>
        <a:bodyPr/>
        <a:lstStyle/>
        <a:p>
          <a:r>
            <a:rPr lang="en-US" dirty="0"/>
            <a:t>L</a:t>
          </a:r>
        </a:p>
      </dgm:t>
    </dgm:pt>
    <dgm:pt modelId="{C029EFA9-AFFE-3F41-A289-4BF840F74580}" type="parTrans" cxnId="{A6C58D60-3605-6347-81AB-F24B5FF2C687}">
      <dgm:prSet/>
      <dgm:spPr/>
      <dgm:t>
        <a:bodyPr/>
        <a:lstStyle/>
        <a:p>
          <a:endParaRPr lang="en-US"/>
        </a:p>
      </dgm:t>
    </dgm:pt>
    <dgm:pt modelId="{9E34B6A3-7CDD-B14C-979A-2DB9FAE64870}" type="sibTrans" cxnId="{A6C58D60-3605-6347-81AB-F24B5FF2C687}">
      <dgm:prSet/>
      <dgm:spPr/>
      <dgm:t>
        <a:bodyPr/>
        <a:lstStyle/>
        <a:p>
          <a:endParaRPr lang="en-US"/>
        </a:p>
      </dgm:t>
    </dgm:pt>
    <dgm:pt modelId="{4A5425D9-AF7F-AA49-BC71-A737A4C5412F}">
      <dgm:prSet phldrT="[Text]"/>
      <dgm:spPr/>
      <dgm:t>
        <a:bodyPr/>
        <a:lstStyle/>
        <a:p>
          <a:r>
            <a:rPr lang="en-US" dirty="0"/>
            <a:t>Locate content based resources to make available to students outside of class</a:t>
          </a:r>
        </a:p>
      </dgm:t>
    </dgm:pt>
    <dgm:pt modelId="{00CC147F-7185-7A48-B820-3673D121C0D2}" type="parTrans" cxnId="{7964A1D9-87BC-E548-9D9A-F5FCC7A18399}">
      <dgm:prSet/>
      <dgm:spPr/>
      <dgm:t>
        <a:bodyPr/>
        <a:lstStyle/>
        <a:p>
          <a:endParaRPr lang="en-US"/>
        </a:p>
      </dgm:t>
    </dgm:pt>
    <dgm:pt modelId="{0D143DBB-D65D-D54D-B049-E5E10E6A9C61}" type="sibTrans" cxnId="{7964A1D9-87BC-E548-9D9A-F5FCC7A18399}">
      <dgm:prSet/>
      <dgm:spPr/>
      <dgm:t>
        <a:bodyPr/>
        <a:lstStyle/>
        <a:p>
          <a:endParaRPr lang="en-US"/>
        </a:p>
      </dgm:t>
    </dgm:pt>
    <dgm:pt modelId="{4B52DA82-1660-764D-B3E4-98D5FB6C920E}">
      <dgm:prSet phldrT="[Text]"/>
      <dgm:spPr/>
      <dgm:t>
        <a:bodyPr/>
        <a:lstStyle/>
        <a:p>
          <a:r>
            <a:rPr lang="en-US" dirty="0"/>
            <a:t>I</a:t>
          </a:r>
        </a:p>
      </dgm:t>
    </dgm:pt>
    <dgm:pt modelId="{F7C5F69A-8BBF-A544-ABE2-B845C344B0A3}" type="parTrans" cxnId="{BDAA7B21-9ABE-264A-83EE-C4130A7B4B4B}">
      <dgm:prSet/>
      <dgm:spPr/>
      <dgm:t>
        <a:bodyPr/>
        <a:lstStyle/>
        <a:p>
          <a:endParaRPr lang="en-US"/>
        </a:p>
      </dgm:t>
    </dgm:pt>
    <dgm:pt modelId="{36D07BBE-A799-1348-A13D-102BF8BA6A7D}" type="sibTrans" cxnId="{BDAA7B21-9ABE-264A-83EE-C4130A7B4B4B}">
      <dgm:prSet/>
      <dgm:spPr/>
      <dgm:t>
        <a:bodyPr/>
        <a:lstStyle/>
        <a:p>
          <a:endParaRPr lang="en-US"/>
        </a:p>
      </dgm:t>
    </dgm:pt>
    <dgm:pt modelId="{5624E4B1-F5A5-EC44-A95E-B4A19632ED78}">
      <dgm:prSet phldrT="[Text]"/>
      <dgm:spPr/>
      <dgm:t>
        <a:bodyPr/>
        <a:lstStyle/>
        <a:p>
          <a:r>
            <a:rPr lang="en-US" dirty="0"/>
            <a:t>Include incentives</a:t>
          </a:r>
          <a:r>
            <a:rPr lang="en-US" baseline="0" dirty="0"/>
            <a:t> for students to complete the work</a:t>
          </a:r>
          <a:endParaRPr lang="en-US" dirty="0"/>
        </a:p>
      </dgm:t>
    </dgm:pt>
    <dgm:pt modelId="{3B5653E5-E562-A74D-A9ED-8E4566C48D8F}" type="parTrans" cxnId="{7BFCE0D0-EB66-E64B-88AD-DD0F213BE78E}">
      <dgm:prSet/>
      <dgm:spPr/>
      <dgm:t>
        <a:bodyPr/>
        <a:lstStyle/>
        <a:p>
          <a:endParaRPr lang="en-US"/>
        </a:p>
      </dgm:t>
    </dgm:pt>
    <dgm:pt modelId="{8DC5741A-58C9-D647-9BC9-6FA550CC2DBD}" type="sibTrans" cxnId="{7BFCE0D0-EB66-E64B-88AD-DD0F213BE78E}">
      <dgm:prSet/>
      <dgm:spPr/>
      <dgm:t>
        <a:bodyPr/>
        <a:lstStyle/>
        <a:p>
          <a:endParaRPr lang="en-US"/>
        </a:p>
      </dgm:t>
    </dgm:pt>
    <dgm:pt modelId="{7B0D9B00-53EB-444A-AB13-A75A7E45C7C6}">
      <dgm:prSet phldrT="[Text]"/>
      <dgm:spPr/>
      <dgm:t>
        <a:bodyPr/>
        <a:lstStyle/>
        <a:p>
          <a:r>
            <a:rPr lang="en-US" dirty="0"/>
            <a:t>P  </a:t>
          </a:r>
        </a:p>
      </dgm:t>
    </dgm:pt>
    <dgm:pt modelId="{DAF87244-A8E5-B24B-A84C-F18D2D63C7D2}" type="parTrans" cxnId="{EF68C0D1-1012-194D-9197-42783F8A6781}">
      <dgm:prSet/>
      <dgm:spPr/>
      <dgm:t>
        <a:bodyPr/>
        <a:lstStyle/>
        <a:p>
          <a:endParaRPr lang="en-US"/>
        </a:p>
      </dgm:t>
    </dgm:pt>
    <dgm:pt modelId="{74C12994-109A-EC46-9F21-C7B75229DA07}" type="sibTrans" cxnId="{EF68C0D1-1012-194D-9197-42783F8A6781}">
      <dgm:prSet/>
      <dgm:spPr/>
      <dgm:t>
        <a:bodyPr/>
        <a:lstStyle/>
        <a:p>
          <a:endParaRPr lang="en-US"/>
        </a:p>
      </dgm:t>
    </dgm:pt>
    <dgm:pt modelId="{0EF90FA7-6256-AC48-971A-1D0B09A471A6}">
      <dgm:prSet/>
      <dgm:spPr/>
      <dgm:t>
        <a:bodyPr/>
        <a:lstStyle/>
        <a:p>
          <a:r>
            <a:rPr lang="en-US" dirty="0"/>
            <a:t>Provide in class activities to apply the</a:t>
          </a:r>
          <a:r>
            <a:rPr lang="en-US" baseline="0" dirty="0"/>
            <a:t> content learnt outside of class </a:t>
          </a:r>
          <a:r>
            <a:rPr lang="en-US" dirty="0"/>
            <a:t>  </a:t>
          </a:r>
        </a:p>
      </dgm:t>
    </dgm:pt>
    <dgm:pt modelId="{0893C908-B5D3-FD4B-86C0-AD6219489514}" type="parTrans" cxnId="{519F9AB7-B522-614C-8464-7441F25F4CA2}">
      <dgm:prSet/>
      <dgm:spPr/>
      <dgm:t>
        <a:bodyPr/>
        <a:lstStyle/>
        <a:p>
          <a:endParaRPr lang="en-US"/>
        </a:p>
      </dgm:t>
    </dgm:pt>
    <dgm:pt modelId="{34EDBD31-085E-8E4D-AC36-B56FCF5A4689}" type="sibTrans" cxnId="{519F9AB7-B522-614C-8464-7441F25F4CA2}">
      <dgm:prSet/>
      <dgm:spPr/>
      <dgm:t>
        <a:bodyPr/>
        <a:lstStyle/>
        <a:p>
          <a:endParaRPr lang="en-US"/>
        </a:p>
      </dgm:t>
    </dgm:pt>
    <dgm:pt modelId="{F0378ECC-EEF0-744F-91A5-AD83BEAAC07E}" type="pres">
      <dgm:prSet presAssocID="{CAF4B682-E2DB-2749-BB25-AC741FED5BA6}" presName="linearFlow" presStyleCnt="0">
        <dgm:presLayoutVars>
          <dgm:dir/>
          <dgm:animLvl val="lvl"/>
          <dgm:resizeHandles val="exact"/>
        </dgm:presLayoutVars>
      </dgm:prSet>
      <dgm:spPr/>
    </dgm:pt>
    <dgm:pt modelId="{E6111620-B4A7-3547-B056-1E9EB39F5A87}" type="pres">
      <dgm:prSet presAssocID="{B12122FC-F685-B84E-BC31-1267F1DAFD62}" presName="composite" presStyleCnt="0"/>
      <dgm:spPr/>
    </dgm:pt>
    <dgm:pt modelId="{E662C882-5359-1744-B209-D9432ABA43BB}" type="pres">
      <dgm:prSet presAssocID="{B12122FC-F685-B84E-BC31-1267F1DAFD62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48415281-5E31-614C-B532-B3685AABEF26}" type="pres">
      <dgm:prSet presAssocID="{B12122FC-F685-B84E-BC31-1267F1DAFD62}" presName="descendantText" presStyleLbl="alignAcc1" presStyleIdx="0" presStyleCnt="4">
        <dgm:presLayoutVars>
          <dgm:bulletEnabled val="1"/>
        </dgm:presLayoutVars>
      </dgm:prSet>
      <dgm:spPr/>
    </dgm:pt>
    <dgm:pt modelId="{E2B56D48-22E5-694C-A0EB-2423BD6ACAFF}" type="pres">
      <dgm:prSet presAssocID="{D101FC3E-CAD9-4C4D-A747-203BC8F1B04A}" presName="sp" presStyleCnt="0"/>
      <dgm:spPr/>
    </dgm:pt>
    <dgm:pt modelId="{BD223234-E653-D242-8F8B-EFA9D4D2F200}" type="pres">
      <dgm:prSet presAssocID="{C3270015-8AA9-EE40-8F59-7F19210600EB}" presName="composite" presStyleCnt="0"/>
      <dgm:spPr/>
    </dgm:pt>
    <dgm:pt modelId="{CBBFB2D2-D9F5-2C4E-A373-0385716C78C7}" type="pres">
      <dgm:prSet presAssocID="{C3270015-8AA9-EE40-8F59-7F19210600EB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5172F9B6-6510-1F45-A8E7-816AF6F8A4EC}" type="pres">
      <dgm:prSet presAssocID="{C3270015-8AA9-EE40-8F59-7F19210600EB}" presName="descendantText" presStyleLbl="alignAcc1" presStyleIdx="1" presStyleCnt="4">
        <dgm:presLayoutVars>
          <dgm:bulletEnabled val="1"/>
        </dgm:presLayoutVars>
      </dgm:prSet>
      <dgm:spPr/>
    </dgm:pt>
    <dgm:pt modelId="{02FFF0F4-06E5-E645-B0E7-2B6E8E20ED97}" type="pres">
      <dgm:prSet presAssocID="{9E34B6A3-7CDD-B14C-979A-2DB9FAE64870}" presName="sp" presStyleCnt="0"/>
      <dgm:spPr/>
    </dgm:pt>
    <dgm:pt modelId="{118611CA-F7E1-B349-B1F0-76794E1CBAAB}" type="pres">
      <dgm:prSet presAssocID="{4B52DA82-1660-764D-B3E4-98D5FB6C920E}" presName="composite" presStyleCnt="0"/>
      <dgm:spPr/>
    </dgm:pt>
    <dgm:pt modelId="{D7CA523F-06F6-DD43-B87D-4415B689C0FC}" type="pres">
      <dgm:prSet presAssocID="{4B52DA82-1660-764D-B3E4-98D5FB6C920E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104575F7-BB07-4846-8886-D719CBE6A3EB}" type="pres">
      <dgm:prSet presAssocID="{4B52DA82-1660-764D-B3E4-98D5FB6C920E}" presName="descendantText" presStyleLbl="alignAcc1" presStyleIdx="2" presStyleCnt="4">
        <dgm:presLayoutVars>
          <dgm:bulletEnabled val="1"/>
        </dgm:presLayoutVars>
      </dgm:prSet>
      <dgm:spPr/>
    </dgm:pt>
    <dgm:pt modelId="{5C9A35ED-0D86-5347-A42B-2F6A9DF90F5A}" type="pres">
      <dgm:prSet presAssocID="{36D07BBE-A799-1348-A13D-102BF8BA6A7D}" presName="sp" presStyleCnt="0"/>
      <dgm:spPr/>
    </dgm:pt>
    <dgm:pt modelId="{40C8849D-778A-E741-9F6E-41C45CBBF995}" type="pres">
      <dgm:prSet presAssocID="{7B0D9B00-53EB-444A-AB13-A75A7E45C7C6}" presName="composite" presStyleCnt="0"/>
      <dgm:spPr/>
    </dgm:pt>
    <dgm:pt modelId="{8B2E0509-D394-9949-9F9B-59644D18A645}" type="pres">
      <dgm:prSet presAssocID="{7B0D9B00-53EB-444A-AB13-A75A7E45C7C6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45B9BBEE-E6AE-B84B-A0EA-271BD2285DB5}" type="pres">
      <dgm:prSet presAssocID="{7B0D9B00-53EB-444A-AB13-A75A7E45C7C6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ED8AE700-CE2F-8C4D-A842-27CED51D316C}" type="presOf" srcId="{4B52DA82-1660-764D-B3E4-98D5FB6C920E}" destId="{D7CA523F-06F6-DD43-B87D-4415B689C0FC}" srcOrd="0" destOrd="0" presId="urn:microsoft.com/office/officeart/2005/8/layout/chevron2"/>
    <dgm:cxn modelId="{7EFC7F08-20B4-6144-B25B-EA55AC28C470}" type="presOf" srcId="{4A5425D9-AF7F-AA49-BC71-A737A4C5412F}" destId="{5172F9B6-6510-1F45-A8E7-816AF6F8A4EC}" srcOrd="0" destOrd="0" presId="urn:microsoft.com/office/officeart/2005/8/layout/chevron2"/>
    <dgm:cxn modelId="{21A42A10-E6A1-3C4A-89D5-926AD7C954B5}" type="presOf" srcId="{CAF4B682-E2DB-2749-BB25-AC741FED5BA6}" destId="{F0378ECC-EEF0-744F-91A5-AD83BEAAC07E}" srcOrd="0" destOrd="0" presId="urn:microsoft.com/office/officeart/2005/8/layout/chevron2"/>
    <dgm:cxn modelId="{CBF48316-BC5F-4D41-A485-C46D8D8871AF}" type="presOf" srcId="{C3270015-8AA9-EE40-8F59-7F19210600EB}" destId="{CBBFB2D2-D9F5-2C4E-A373-0385716C78C7}" srcOrd="0" destOrd="0" presId="urn:microsoft.com/office/officeart/2005/8/layout/chevron2"/>
    <dgm:cxn modelId="{00C6881D-6916-374E-84FB-5ECF241EBC7A}" srcId="{B12122FC-F685-B84E-BC31-1267F1DAFD62}" destId="{A5557976-A583-F34D-B078-376A30C940F9}" srcOrd="0" destOrd="0" parTransId="{8D1F1C1F-787F-7840-AC68-DC22DA417F4C}" sibTransId="{DDA2606B-555D-FD46-A072-601BFF1F4531}"/>
    <dgm:cxn modelId="{BDAA7B21-9ABE-264A-83EE-C4130A7B4B4B}" srcId="{CAF4B682-E2DB-2749-BB25-AC741FED5BA6}" destId="{4B52DA82-1660-764D-B3E4-98D5FB6C920E}" srcOrd="2" destOrd="0" parTransId="{F7C5F69A-8BBF-A544-ABE2-B845C344B0A3}" sibTransId="{36D07BBE-A799-1348-A13D-102BF8BA6A7D}"/>
    <dgm:cxn modelId="{30D5B922-7DA8-A14A-AB47-0DF9BB6E260B}" type="presOf" srcId="{A5557976-A583-F34D-B078-376A30C940F9}" destId="{48415281-5E31-614C-B532-B3685AABEF26}" srcOrd="0" destOrd="0" presId="urn:microsoft.com/office/officeart/2005/8/layout/chevron2"/>
    <dgm:cxn modelId="{797E6351-FC2B-1F4B-8097-3E4A60A66113}" type="presOf" srcId="{7B0D9B00-53EB-444A-AB13-A75A7E45C7C6}" destId="{8B2E0509-D394-9949-9F9B-59644D18A645}" srcOrd="0" destOrd="0" presId="urn:microsoft.com/office/officeart/2005/8/layout/chevron2"/>
    <dgm:cxn modelId="{97FC8559-3515-AD4D-8157-3658D7418DDF}" type="presOf" srcId="{B12122FC-F685-B84E-BC31-1267F1DAFD62}" destId="{E662C882-5359-1744-B209-D9432ABA43BB}" srcOrd="0" destOrd="0" presId="urn:microsoft.com/office/officeart/2005/8/layout/chevron2"/>
    <dgm:cxn modelId="{2C99835D-7986-604D-BFFB-79236554F8A4}" srcId="{CAF4B682-E2DB-2749-BB25-AC741FED5BA6}" destId="{B12122FC-F685-B84E-BC31-1267F1DAFD62}" srcOrd="0" destOrd="0" parTransId="{6E686D41-7292-1D43-8E11-20F2E17CF23E}" sibTransId="{D101FC3E-CAD9-4C4D-A747-203BC8F1B04A}"/>
    <dgm:cxn modelId="{A6C58D60-3605-6347-81AB-F24B5FF2C687}" srcId="{CAF4B682-E2DB-2749-BB25-AC741FED5BA6}" destId="{C3270015-8AA9-EE40-8F59-7F19210600EB}" srcOrd="1" destOrd="0" parTransId="{C029EFA9-AFFE-3F41-A289-4BF840F74580}" sibTransId="{9E34B6A3-7CDD-B14C-979A-2DB9FAE64870}"/>
    <dgm:cxn modelId="{519F9AB7-B522-614C-8464-7441F25F4CA2}" srcId="{7B0D9B00-53EB-444A-AB13-A75A7E45C7C6}" destId="{0EF90FA7-6256-AC48-971A-1D0B09A471A6}" srcOrd="0" destOrd="0" parTransId="{0893C908-B5D3-FD4B-86C0-AD6219489514}" sibTransId="{34EDBD31-085E-8E4D-AC36-B56FCF5A4689}"/>
    <dgm:cxn modelId="{0B5DD1B7-CE25-8E45-B2F6-A1722AFB9974}" type="presOf" srcId="{0EF90FA7-6256-AC48-971A-1D0B09A471A6}" destId="{45B9BBEE-E6AE-B84B-A0EA-271BD2285DB5}" srcOrd="0" destOrd="0" presId="urn:microsoft.com/office/officeart/2005/8/layout/chevron2"/>
    <dgm:cxn modelId="{7BFCE0D0-EB66-E64B-88AD-DD0F213BE78E}" srcId="{4B52DA82-1660-764D-B3E4-98D5FB6C920E}" destId="{5624E4B1-F5A5-EC44-A95E-B4A19632ED78}" srcOrd="0" destOrd="0" parTransId="{3B5653E5-E562-A74D-A9ED-8E4566C48D8F}" sibTransId="{8DC5741A-58C9-D647-9BC9-6FA550CC2DBD}"/>
    <dgm:cxn modelId="{EF68C0D1-1012-194D-9197-42783F8A6781}" srcId="{CAF4B682-E2DB-2749-BB25-AC741FED5BA6}" destId="{7B0D9B00-53EB-444A-AB13-A75A7E45C7C6}" srcOrd="3" destOrd="0" parTransId="{DAF87244-A8E5-B24B-A84C-F18D2D63C7D2}" sibTransId="{74C12994-109A-EC46-9F21-C7B75229DA07}"/>
    <dgm:cxn modelId="{7964A1D9-87BC-E548-9D9A-F5FCC7A18399}" srcId="{C3270015-8AA9-EE40-8F59-7F19210600EB}" destId="{4A5425D9-AF7F-AA49-BC71-A737A4C5412F}" srcOrd="0" destOrd="0" parTransId="{00CC147F-7185-7A48-B820-3673D121C0D2}" sibTransId="{0D143DBB-D65D-D54D-B049-E5E10E6A9C61}"/>
    <dgm:cxn modelId="{147E6BFD-21F3-B948-A3DC-D0519379DBE6}" type="presOf" srcId="{5624E4B1-F5A5-EC44-A95E-B4A19632ED78}" destId="{104575F7-BB07-4846-8886-D719CBE6A3EB}" srcOrd="0" destOrd="0" presId="urn:microsoft.com/office/officeart/2005/8/layout/chevron2"/>
    <dgm:cxn modelId="{836242E9-B4E0-544F-B868-55590D96CDCE}" type="presParOf" srcId="{F0378ECC-EEF0-744F-91A5-AD83BEAAC07E}" destId="{E6111620-B4A7-3547-B056-1E9EB39F5A87}" srcOrd="0" destOrd="0" presId="urn:microsoft.com/office/officeart/2005/8/layout/chevron2"/>
    <dgm:cxn modelId="{02361C15-4CCF-8A4E-9EE2-23E9D1917953}" type="presParOf" srcId="{E6111620-B4A7-3547-B056-1E9EB39F5A87}" destId="{E662C882-5359-1744-B209-D9432ABA43BB}" srcOrd="0" destOrd="0" presId="urn:microsoft.com/office/officeart/2005/8/layout/chevron2"/>
    <dgm:cxn modelId="{1C87BE09-8450-2247-BB73-4C46A07550D7}" type="presParOf" srcId="{E6111620-B4A7-3547-B056-1E9EB39F5A87}" destId="{48415281-5E31-614C-B532-B3685AABEF26}" srcOrd="1" destOrd="0" presId="urn:microsoft.com/office/officeart/2005/8/layout/chevron2"/>
    <dgm:cxn modelId="{EA381F3A-0CA2-D24F-BB92-6F69E76D4EE9}" type="presParOf" srcId="{F0378ECC-EEF0-744F-91A5-AD83BEAAC07E}" destId="{E2B56D48-22E5-694C-A0EB-2423BD6ACAFF}" srcOrd="1" destOrd="0" presId="urn:microsoft.com/office/officeart/2005/8/layout/chevron2"/>
    <dgm:cxn modelId="{91CDCBAE-7DC4-4149-9142-5524E63310BB}" type="presParOf" srcId="{F0378ECC-EEF0-744F-91A5-AD83BEAAC07E}" destId="{BD223234-E653-D242-8F8B-EFA9D4D2F200}" srcOrd="2" destOrd="0" presId="urn:microsoft.com/office/officeart/2005/8/layout/chevron2"/>
    <dgm:cxn modelId="{A46857FF-F859-FF41-AE6C-485FB60D708D}" type="presParOf" srcId="{BD223234-E653-D242-8F8B-EFA9D4D2F200}" destId="{CBBFB2D2-D9F5-2C4E-A373-0385716C78C7}" srcOrd="0" destOrd="0" presId="urn:microsoft.com/office/officeart/2005/8/layout/chevron2"/>
    <dgm:cxn modelId="{1E9B4AB7-8D40-7C44-A018-0B51B94F7DA5}" type="presParOf" srcId="{BD223234-E653-D242-8F8B-EFA9D4D2F200}" destId="{5172F9B6-6510-1F45-A8E7-816AF6F8A4EC}" srcOrd="1" destOrd="0" presId="urn:microsoft.com/office/officeart/2005/8/layout/chevron2"/>
    <dgm:cxn modelId="{B6C42B7E-4A09-1043-9844-612797544011}" type="presParOf" srcId="{F0378ECC-EEF0-744F-91A5-AD83BEAAC07E}" destId="{02FFF0F4-06E5-E645-B0E7-2B6E8E20ED97}" srcOrd="3" destOrd="0" presId="urn:microsoft.com/office/officeart/2005/8/layout/chevron2"/>
    <dgm:cxn modelId="{3663A463-E75C-0147-B6B4-54BFABE66BD4}" type="presParOf" srcId="{F0378ECC-EEF0-744F-91A5-AD83BEAAC07E}" destId="{118611CA-F7E1-B349-B1F0-76794E1CBAAB}" srcOrd="4" destOrd="0" presId="urn:microsoft.com/office/officeart/2005/8/layout/chevron2"/>
    <dgm:cxn modelId="{B799867B-5CC5-224D-BA00-92BDD7C39F59}" type="presParOf" srcId="{118611CA-F7E1-B349-B1F0-76794E1CBAAB}" destId="{D7CA523F-06F6-DD43-B87D-4415B689C0FC}" srcOrd="0" destOrd="0" presId="urn:microsoft.com/office/officeart/2005/8/layout/chevron2"/>
    <dgm:cxn modelId="{2D5A67DE-A5F7-814D-9B9D-97762C75B377}" type="presParOf" srcId="{118611CA-F7E1-B349-B1F0-76794E1CBAAB}" destId="{104575F7-BB07-4846-8886-D719CBE6A3EB}" srcOrd="1" destOrd="0" presId="urn:microsoft.com/office/officeart/2005/8/layout/chevron2"/>
    <dgm:cxn modelId="{A220D5CA-7AAD-9F41-81F9-B43B4EB6D811}" type="presParOf" srcId="{F0378ECC-EEF0-744F-91A5-AD83BEAAC07E}" destId="{5C9A35ED-0D86-5347-A42B-2F6A9DF90F5A}" srcOrd="5" destOrd="0" presId="urn:microsoft.com/office/officeart/2005/8/layout/chevron2"/>
    <dgm:cxn modelId="{A8A02F76-79EA-8D4F-89E7-39BFF34AA021}" type="presParOf" srcId="{F0378ECC-EEF0-744F-91A5-AD83BEAAC07E}" destId="{40C8849D-778A-E741-9F6E-41C45CBBF995}" srcOrd="6" destOrd="0" presId="urn:microsoft.com/office/officeart/2005/8/layout/chevron2"/>
    <dgm:cxn modelId="{36F14844-A1BC-5E46-A931-5388A9C8464C}" type="presParOf" srcId="{40C8849D-778A-E741-9F6E-41C45CBBF995}" destId="{8B2E0509-D394-9949-9F9B-59644D18A645}" srcOrd="0" destOrd="0" presId="urn:microsoft.com/office/officeart/2005/8/layout/chevron2"/>
    <dgm:cxn modelId="{1FC9AB44-2320-8640-8CB5-9F562ED20E04}" type="presParOf" srcId="{40C8849D-778A-E741-9F6E-41C45CBBF995}" destId="{45B9BBEE-E6AE-B84B-A0EA-271BD2285DB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D949D04-E143-2145-BDBA-3EA973C044F9}" type="doc">
      <dgm:prSet loTypeId="urn:microsoft.com/office/officeart/2005/8/layout/hProcess9" loCatId="process" qsTypeId="urn:microsoft.com/office/officeart/2005/8/quickstyle/simple4" qsCatId="simple" csTypeId="urn:microsoft.com/office/officeart/2005/8/colors/colorful5" csCatId="colorful" phldr="1"/>
      <dgm:spPr/>
    </dgm:pt>
    <dgm:pt modelId="{B8AD0762-0843-B641-959B-4041106AFC38}">
      <dgm:prSet phldrT="[Text]"/>
      <dgm:spPr/>
      <dgm:t>
        <a:bodyPr/>
        <a:lstStyle/>
        <a:p>
          <a:r>
            <a:rPr lang="en-US" dirty="0"/>
            <a:t>Passive </a:t>
          </a:r>
        </a:p>
      </dgm:t>
    </dgm:pt>
    <dgm:pt modelId="{729AABFB-743B-8648-8174-A7473ED2316B}" type="parTrans" cxnId="{0A1C6C37-8B5A-044E-BA76-7D85451943F6}">
      <dgm:prSet/>
      <dgm:spPr/>
      <dgm:t>
        <a:bodyPr/>
        <a:lstStyle/>
        <a:p>
          <a:endParaRPr lang="en-US"/>
        </a:p>
      </dgm:t>
    </dgm:pt>
    <dgm:pt modelId="{28CCFFAD-4CFD-5B4A-B281-5CB960638D59}" type="sibTrans" cxnId="{0A1C6C37-8B5A-044E-BA76-7D85451943F6}">
      <dgm:prSet/>
      <dgm:spPr/>
      <dgm:t>
        <a:bodyPr/>
        <a:lstStyle/>
        <a:p>
          <a:endParaRPr lang="en-US"/>
        </a:p>
      </dgm:t>
    </dgm:pt>
    <dgm:pt modelId="{94CFDBE3-3EC8-194D-A7E3-2138721D5FCB}">
      <dgm:prSet phldrT="[Text]" phldr="1"/>
      <dgm:spPr/>
      <dgm:t>
        <a:bodyPr/>
        <a:lstStyle/>
        <a:p>
          <a:endParaRPr lang="en-US" dirty="0"/>
        </a:p>
      </dgm:t>
    </dgm:pt>
    <dgm:pt modelId="{281445EF-80F1-D041-9649-5E531F88589E}" type="parTrans" cxnId="{33D9D1D6-CD17-D44D-BBC4-B5C76F5300BB}">
      <dgm:prSet/>
      <dgm:spPr/>
      <dgm:t>
        <a:bodyPr/>
        <a:lstStyle/>
        <a:p>
          <a:endParaRPr lang="en-US"/>
        </a:p>
      </dgm:t>
    </dgm:pt>
    <dgm:pt modelId="{4E2BAC65-2375-F245-B297-A9DE46C573B2}" type="sibTrans" cxnId="{33D9D1D6-CD17-D44D-BBC4-B5C76F5300BB}">
      <dgm:prSet/>
      <dgm:spPr/>
      <dgm:t>
        <a:bodyPr/>
        <a:lstStyle/>
        <a:p>
          <a:endParaRPr lang="en-US"/>
        </a:p>
      </dgm:t>
    </dgm:pt>
    <dgm:pt modelId="{6419FD3D-D621-C640-8A0D-38FF4DE19BE5}">
      <dgm:prSet phldrT="[Text]"/>
      <dgm:spPr/>
      <dgm:t>
        <a:bodyPr/>
        <a:lstStyle/>
        <a:p>
          <a:r>
            <a:rPr lang="en-US" dirty="0"/>
            <a:t>Ownership </a:t>
          </a:r>
        </a:p>
      </dgm:t>
    </dgm:pt>
    <dgm:pt modelId="{C184F6F9-75E8-D44E-AD1E-2B5C14C4EA55}" type="parTrans" cxnId="{D11C0C4F-A01D-264C-9551-DC5B2D457DAB}">
      <dgm:prSet/>
      <dgm:spPr/>
      <dgm:t>
        <a:bodyPr/>
        <a:lstStyle/>
        <a:p>
          <a:endParaRPr lang="en-US"/>
        </a:p>
      </dgm:t>
    </dgm:pt>
    <dgm:pt modelId="{38B0C081-E1A3-EA43-B4B5-8C89A3DD488F}" type="sibTrans" cxnId="{D11C0C4F-A01D-264C-9551-DC5B2D457DAB}">
      <dgm:prSet/>
      <dgm:spPr/>
      <dgm:t>
        <a:bodyPr/>
        <a:lstStyle/>
        <a:p>
          <a:pPr rtl="0"/>
          <a:endParaRPr lang="en-US"/>
        </a:p>
      </dgm:t>
    </dgm:pt>
    <dgm:pt modelId="{1584215D-2627-C340-BEDE-DCFD07C11E12}" type="pres">
      <dgm:prSet presAssocID="{AD949D04-E143-2145-BDBA-3EA973C044F9}" presName="CompostProcess" presStyleCnt="0">
        <dgm:presLayoutVars>
          <dgm:dir/>
          <dgm:resizeHandles val="exact"/>
        </dgm:presLayoutVars>
      </dgm:prSet>
      <dgm:spPr/>
    </dgm:pt>
    <dgm:pt modelId="{8EF73D24-9D39-D942-966E-2489F33177E8}" type="pres">
      <dgm:prSet presAssocID="{AD949D04-E143-2145-BDBA-3EA973C044F9}" presName="arrow" presStyleLbl="bgShp" presStyleIdx="0" presStyleCnt="1"/>
      <dgm:spPr/>
    </dgm:pt>
    <dgm:pt modelId="{BAC7031B-331D-D843-8A45-ACCAA39613E8}" type="pres">
      <dgm:prSet presAssocID="{AD949D04-E143-2145-BDBA-3EA973C044F9}" presName="linearProcess" presStyleCnt="0"/>
      <dgm:spPr/>
    </dgm:pt>
    <dgm:pt modelId="{2984BD61-4DA3-BB49-AE33-F01E848CE198}" type="pres">
      <dgm:prSet presAssocID="{B8AD0762-0843-B641-959B-4041106AFC38}" presName="textNode" presStyleLbl="node1" presStyleIdx="0" presStyleCnt="3">
        <dgm:presLayoutVars>
          <dgm:bulletEnabled val="1"/>
        </dgm:presLayoutVars>
      </dgm:prSet>
      <dgm:spPr/>
    </dgm:pt>
    <dgm:pt modelId="{78D833D8-8B67-D442-8E6A-6139C2C9357F}" type="pres">
      <dgm:prSet presAssocID="{28CCFFAD-4CFD-5B4A-B281-5CB960638D59}" presName="sibTrans" presStyleCnt="0"/>
      <dgm:spPr/>
    </dgm:pt>
    <dgm:pt modelId="{E93B846E-76F0-B44C-98A8-F63989701BD6}" type="pres">
      <dgm:prSet presAssocID="{94CFDBE3-3EC8-194D-A7E3-2138721D5FCB}" presName="textNode" presStyleLbl="node1" presStyleIdx="1" presStyleCnt="3">
        <dgm:presLayoutVars>
          <dgm:bulletEnabled val="1"/>
        </dgm:presLayoutVars>
      </dgm:prSet>
      <dgm:spPr/>
    </dgm:pt>
    <dgm:pt modelId="{43D03BE9-7631-DA49-B0A7-EFB80F38CB1A}" type="pres">
      <dgm:prSet presAssocID="{4E2BAC65-2375-F245-B297-A9DE46C573B2}" presName="sibTrans" presStyleCnt="0"/>
      <dgm:spPr/>
    </dgm:pt>
    <dgm:pt modelId="{A53D04CE-48F5-084A-BF52-6E26BCE4D57F}" type="pres">
      <dgm:prSet presAssocID="{6419FD3D-D621-C640-8A0D-38FF4DE19BE5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DD95CF36-8105-4A43-B3B5-9BF9352E7DAC}" type="presOf" srcId="{AD949D04-E143-2145-BDBA-3EA973C044F9}" destId="{1584215D-2627-C340-BEDE-DCFD07C11E12}" srcOrd="0" destOrd="0" presId="urn:microsoft.com/office/officeart/2005/8/layout/hProcess9"/>
    <dgm:cxn modelId="{0A1C6C37-8B5A-044E-BA76-7D85451943F6}" srcId="{AD949D04-E143-2145-BDBA-3EA973C044F9}" destId="{B8AD0762-0843-B641-959B-4041106AFC38}" srcOrd="0" destOrd="0" parTransId="{729AABFB-743B-8648-8174-A7473ED2316B}" sibTransId="{28CCFFAD-4CFD-5B4A-B281-5CB960638D59}"/>
    <dgm:cxn modelId="{5BF1EE47-CFE8-0648-8CFB-A85950CF735C}" type="presOf" srcId="{B8AD0762-0843-B641-959B-4041106AFC38}" destId="{2984BD61-4DA3-BB49-AE33-F01E848CE198}" srcOrd="0" destOrd="0" presId="urn:microsoft.com/office/officeart/2005/8/layout/hProcess9"/>
    <dgm:cxn modelId="{D11C0C4F-A01D-264C-9551-DC5B2D457DAB}" srcId="{AD949D04-E143-2145-BDBA-3EA973C044F9}" destId="{6419FD3D-D621-C640-8A0D-38FF4DE19BE5}" srcOrd="2" destOrd="0" parTransId="{C184F6F9-75E8-D44E-AD1E-2B5C14C4EA55}" sibTransId="{38B0C081-E1A3-EA43-B4B5-8C89A3DD488F}"/>
    <dgm:cxn modelId="{33D9D1D6-CD17-D44D-BBC4-B5C76F5300BB}" srcId="{AD949D04-E143-2145-BDBA-3EA973C044F9}" destId="{94CFDBE3-3EC8-194D-A7E3-2138721D5FCB}" srcOrd="1" destOrd="0" parTransId="{281445EF-80F1-D041-9649-5E531F88589E}" sibTransId="{4E2BAC65-2375-F245-B297-A9DE46C573B2}"/>
    <dgm:cxn modelId="{A7AFF1D9-331B-0C44-BF02-BC09D108B81C}" type="presOf" srcId="{6419FD3D-D621-C640-8A0D-38FF4DE19BE5}" destId="{A53D04CE-48F5-084A-BF52-6E26BCE4D57F}" srcOrd="0" destOrd="0" presId="urn:microsoft.com/office/officeart/2005/8/layout/hProcess9"/>
    <dgm:cxn modelId="{8993DFDC-4B53-3C40-AC60-BF069CAFC4F6}" type="presOf" srcId="{94CFDBE3-3EC8-194D-A7E3-2138721D5FCB}" destId="{E93B846E-76F0-B44C-98A8-F63989701BD6}" srcOrd="0" destOrd="0" presId="urn:microsoft.com/office/officeart/2005/8/layout/hProcess9"/>
    <dgm:cxn modelId="{22C8BEC2-BE75-074F-AC0A-4D913A189BB1}" type="presParOf" srcId="{1584215D-2627-C340-BEDE-DCFD07C11E12}" destId="{8EF73D24-9D39-D942-966E-2489F33177E8}" srcOrd="0" destOrd="0" presId="urn:microsoft.com/office/officeart/2005/8/layout/hProcess9"/>
    <dgm:cxn modelId="{8493FD0F-3FAD-4941-A6FC-A7C117207711}" type="presParOf" srcId="{1584215D-2627-C340-BEDE-DCFD07C11E12}" destId="{BAC7031B-331D-D843-8A45-ACCAA39613E8}" srcOrd="1" destOrd="0" presId="urn:microsoft.com/office/officeart/2005/8/layout/hProcess9"/>
    <dgm:cxn modelId="{F3C8A16B-00B3-EF4A-9309-6B02866811B1}" type="presParOf" srcId="{BAC7031B-331D-D843-8A45-ACCAA39613E8}" destId="{2984BD61-4DA3-BB49-AE33-F01E848CE198}" srcOrd="0" destOrd="0" presId="urn:microsoft.com/office/officeart/2005/8/layout/hProcess9"/>
    <dgm:cxn modelId="{C8C7F59D-D58E-2A48-A26F-648660C9B5B2}" type="presParOf" srcId="{BAC7031B-331D-D843-8A45-ACCAA39613E8}" destId="{78D833D8-8B67-D442-8E6A-6139C2C9357F}" srcOrd="1" destOrd="0" presId="urn:microsoft.com/office/officeart/2005/8/layout/hProcess9"/>
    <dgm:cxn modelId="{CAF43AF0-C619-9044-B548-644F63529B89}" type="presParOf" srcId="{BAC7031B-331D-D843-8A45-ACCAA39613E8}" destId="{E93B846E-76F0-B44C-98A8-F63989701BD6}" srcOrd="2" destOrd="0" presId="urn:microsoft.com/office/officeart/2005/8/layout/hProcess9"/>
    <dgm:cxn modelId="{FBAE250B-09E3-FF46-9DD5-785D9ECCF9F8}" type="presParOf" srcId="{BAC7031B-331D-D843-8A45-ACCAA39613E8}" destId="{43D03BE9-7631-DA49-B0A7-EFB80F38CB1A}" srcOrd="3" destOrd="0" presId="urn:microsoft.com/office/officeart/2005/8/layout/hProcess9"/>
    <dgm:cxn modelId="{0E70BAF5-6D49-294D-8BBE-097D99E46AA7}" type="presParOf" srcId="{BAC7031B-331D-D843-8A45-ACCAA39613E8}" destId="{A53D04CE-48F5-084A-BF52-6E26BCE4D57F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40C13DD-F39A-254C-9672-483F6EB42B62}" type="doc">
      <dgm:prSet loTypeId="urn:microsoft.com/office/officeart/2005/8/layout/vList4" loCatId="" qsTypeId="urn:microsoft.com/office/officeart/2005/8/quickstyle/simple2" qsCatId="simple" csTypeId="urn:microsoft.com/office/officeart/2005/8/colors/accent2_5" csCatId="accent2" phldr="1"/>
      <dgm:spPr/>
      <dgm:t>
        <a:bodyPr/>
        <a:lstStyle/>
        <a:p>
          <a:endParaRPr lang="en-US"/>
        </a:p>
      </dgm:t>
    </dgm:pt>
    <dgm:pt modelId="{C4CDBB3A-3BF5-3149-B747-AD238945206F}">
      <dgm:prSet phldrT="[Text]"/>
      <dgm:spPr/>
      <dgm:t>
        <a:bodyPr/>
        <a:lstStyle/>
        <a:p>
          <a:r>
            <a:rPr lang="en-US" dirty="0"/>
            <a:t>Flexible Environment </a:t>
          </a:r>
        </a:p>
      </dgm:t>
    </dgm:pt>
    <dgm:pt modelId="{EE6F450A-192E-E246-AD7D-1F4DE1AE2A8D}" type="parTrans" cxnId="{016238EC-4727-7A4F-B744-DE786BDB0DC7}">
      <dgm:prSet/>
      <dgm:spPr/>
      <dgm:t>
        <a:bodyPr/>
        <a:lstStyle/>
        <a:p>
          <a:endParaRPr lang="en-US"/>
        </a:p>
      </dgm:t>
    </dgm:pt>
    <dgm:pt modelId="{FB25B2E1-C33A-0546-BE00-6E5F22F80D36}" type="sibTrans" cxnId="{016238EC-4727-7A4F-B744-DE786BDB0DC7}">
      <dgm:prSet/>
      <dgm:spPr/>
      <dgm:t>
        <a:bodyPr/>
        <a:lstStyle/>
        <a:p>
          <a:endParaRPr lang="en-US"/>
        </a:p>
      </dgm:t>
    </dgm:pt>
    <dgm:pt modelId="{6E5DF89F-E1F4-C24B-B2BC-21BBF9DAE330}">
      <dgm:prSet phldrT="[Text]"/>
      <dgm:spPr/>
      <dgm:t>
        <a:bodyPr/>
        <a:lstStyle/>
        <a:p>
          <a:pPr marL="228600" marR="0" lvl="1" indent="-228600" algn="l" defTabSz="1200150" rtl="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lang="en-US" dirty="0"/>
            <a:t>Learning Culture </a:t>
          </a:r>
        </a:p>
      </dgm:t>
    </dgm:pt>
    <dgm:pt modelId="{6126709A-2683-904A-BADC-D497548029E1}" type="parTrans" cxnId="{919E6A7F-040B-2941-8F9D-AB57A0522AB7}">
      <dgm:prSet/>
      <dgm:spPr/>
      <dgm:t>
        <a:bodyPr/>
        <a:lstStyle/>
        <a:p>
          <a:endParaRPr lang="en-US"/>
        </a:p>
      </dgm:t>
    </dgm:pt>
    <dgm:pt modelId="{F94C46F7-423F-3A4A-A52A-EF62BF8D0523}" type="sibTrans" cxnId="{919E6A7F-040B-2941-8F9D-AB57A0522AB7}">
      <dgm:prSet/>
      <dgm:spPr/>
      <dgm:t>
        <a:bodyPr/>
        <a:lstStyle/>
        <a:p>
          <a:endParaRPr lang="en-US"/>
        </a:p>
      </dgm:t>
    </dgm:pt>
    <dgm:pt modelId="{B5E8ECC0-861A-8542-A993-58B76D502DC7}">
      <dgm:prSet phldrT="[Text]"/>
      <dgm:spPr/>
      <dgm:t>
        <a:bodyPr/>
        <a:lstStyle/>
        <a:p>
          <a:r>
            <a:rPr lang="en-US" dirty="0"/>
            <a:t>Intentional Content</a:t>
          </a:r>
        </a:p>
      </dgm:t>
    </dgm:pt>
    <dgm:pt modelId="{C0FA6712-B300-F442-A088-57F3901BEF02}" type="parTrans" cxnId="{0AF12471-AB54-634C-9AEC-926102730B8D}">
      <dgm:prSet/>
      <dgm:spPr/>
      <dgm:t>
        <a:bodyPr/>
        <a:lstStyle/>
        <a:p>
          <a:endParaRPr lang="en-US"/>
        </a:p>
      </dgm:t>
    </dgm:pt>
    <dgm:pt modelId="{7927FCBD-7D3C-064A-933B-4BEA215184BA}" type="sibTrans" cxnId="{0AF12471-AB54-634C-9AEC-926102730B8D}">
      <dgm:prSet/>
      <dgm:spPr/>
      <dgm:t>
        <a:bodyPr/>
        <a:lstStyle/>
        <a:p>
          <a:endParaRPr lang="en-US"/>
        </a:p>
      </dgm:t>
    </dgm:pt>
    <dgm:pt modelId="{6F0393BB-CA58-7343-8B99-F3783FA161A6}">
      <dgm:prSet phldrT="[Text]"/>
      <dgm:spPr/>
      <dgm:t>
        <a:bodyPr/>
        <a:lstStyle/>
        <a:p>
          <a:r>
            <a:rPr lang="en-US" dirty="0"/>
            <a:t>Professional Education</a:t>
          </a:r>
        </a:p>
      </dgm:t>
    </dgm:pt>
    <dgm:pt modelId="{B0BAA92D-32C3-974C-B6DF-29E133B0B232}" type="parTrans" cxnId="{CCDA3EDA-E67A-A44A-9A88-F00F5099C7BD}">
      <dgm:prSet/>
      <dgm:spPr/>
      <dgm:t>
        <a:bodyPr/>
        <a:lstStyle/>
        <a:p>
          <a:endParaRPr lang="en-US"/>
        </a:p>
      </dgm:t>
    </dgm:pt>
    <dgm:pt modelId="{4A66DE91-815B-6549-94A6-5ABEB20C6073}" type="sibTrans" cxnId="{CCDA3EDA-E67A-A44A-9A88-F00F5099C7BD}">
      <dgm:prSet/>
      <dgm:spPr/>
      <dgm:t>
        <a:bodyPr/>
        <a:lstStyle/>
        <a:p>
          <a:endParaRPr lang="en-US"/>
        </a:p>
      </dgm:t>
    </dgm:pt>
    <dgm:pt modelId="{0084F44C-EDBD-5740-A2AE-6D6AD08AA7A5}" type="pres">
      <dgm:prSet presAssocID="{040C13DD-F39A-254C-9672-483F6EB42B62}" presName="linear" presStyleCnt="0">
        <dgm:presLayoutVars>
          <dgm:dir/>
          <dgm:resizeHandles val="exact"/>
        </dgm:presLayoutVars>
      </dgm:prSet>
      <dgm:spPr/>
    </dgm:pt>
    <dgm:pt modelId="{FD56D3FC-9686-9442-9994-69310F0F7813}" type="pres">
      <dgm:prSet presAssocID="{C4CDBB3A-3BF5-3149-B747-AD238945206F}" presName="comp" presStyleCnt="0"/>
      <dgm:spPr/>
    </dgm:pt>
    <dgm:pt modelId="{9146F9D6-5C5B-BA47-90C1-536C6846F028}" type="pres">
      <dgm:prSet presAssocID="{C4CDBB3A-3BF5-3149-B747-AD238945206F}" presName="box" presStyleLbl="node1" presStyleIdx="0" presStyleCnt="4" custLinFactNeighborX="-8407" custLinFactNeighborY="-734"/>
      <dgm:spPr/>
    </dgm:pt>
    <dgm:pt modelId="{0976AAA8-2646-0447-B4AD-8D7E497791BB}" type="pres">
      <dgm:prSet presAssocID="{C4CDBB3A-3BF5-3149-B747-AD238945206F}" presName="img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74C84C86-A07D-5043-B994-8EE1E40C9EB1}" type="pres">
      <dgm:prSet presAssocID="{C4CDBB3A-3BF5-3149-B747-AD238945206F}" presName="text" presStyleLbl="node1" presStyleIdx="0" presStyleCnt="4">
        <dgm:presLayoutVars>
          <dgm:bulletEnabled val="1"/>
        </dgm:presLayoutVars>
      </dgm:prSet>
      <dgm:spPr/>
    </dgm:pt>
    <dgm:pt modelId="{F5A0EC65-5A8E-4241-8800-90BAF742510F}" type="pres">
      <dgm:prSet presAssocID="{FB25B2E1-C33A-0546-BE00-6E5F22F80D36}" presName="spacer" presStyleCnt="0"/>
      <dgm:spPr/>
    </dgm:pt>
    <dgm:pt modelId="{F4500611-5B55-4040-B2D5-5504F40C6B8E}" type="pres">
      <dgm:prSet presAssocID="{6E5DF89F-E1F4-C24B-B2BC-21BBF9DAE330}" presName="comp" presStyleCnt="0"/>
      <dgm:spPr/>
    </dgm:pt>
    <dgm:pt modelId="{423B214E-DF7A-FD4E-8E29-176096D61E14}" type="pres">
      <dgm:prSet presAssocID="{6E5DF89F-E1F4-C24B-B2BC-21BBF9DAE330}" presName="box" presStyleLbl="node1" presStyleIdx="1" presStyleCnt="4"/>
      <dgm:spPr/>
    </dgm:pt>
    <dgm:pt modelId="{B63A87A5-A144-E14A-96BD-75401D9D5971}" type="pres">
      <dgm:prSet presAssocID="{6E5DF89F-E1F4-C24B-B2BC-21BBF9DAE330}" presName="img" presStyleLbl="fgImgPlace1" presStyleIdx="1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3F6D393F-EFB7-2A4F-894E-23C82EDE37C9}" type="pres">
      <dgm:prSet presAssocID="{6E5DF89F-E1F4-C24B-B2BC-21BBF9DAE330}" presName="text" presStyleLbl="node1" presStyleIdx="1" presStyleCnt="4">
        <dgm:presLayoutVars>
          <dgm:bulletEnabled val="1"/>
        </dgm:presLayoutVars>
      </dgm:prSet>
      <dgm:spPr/>
    </dgm:pt>
    <dgm:pt modelId="{94C408FD-86A6-A444-8290-AC1B1F0A8D8F}" type="pres">
      <dgm:prSet presAssocID="{F94C46F7-423F-3A4A-A52A-EF62BF8D0523}" presName="spacer" presStyleCnt="0"/>
      <dgm:spPr/>
    </dgm:pt>
    <dgm:pt modelId="{31506A24-5B36-6A43-996F-FE23293A14E7}" type="pres">
      <dgm:prSet presAssocID="{B5E8ECC0-861A-8542-A993-58B76D502DC7}" presName="comp" presStyleCnt="0"/>
      <dgm:spPr/>
    </dgm:pt>
    <dgm:pt modelId="{2E2D302D-66BF-1748-9E51-B4E865729ED0}" type="pres">
      <dgm:prSet presAssocID="{B5E8ECC0-861A-8542-A993-58B76D502DC7}" presName="box" presStyleLbl="node1" presStyleIdx="2" presStyleCnt="4"/>
      <dgm:spPr/>
    </dgm:pt>
    <dgm:pt modelId="{999102B5-D9B6-E340-93D2-996195847C45}" type="pres">
      <dgm:prSet presAssocID="{B5E8ECC0-861A-8542-A993-58B76D502DC7}" presName="img" presStyleLbl="fgImgPlace1" presStyleIdx="2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86EC3632-D207-F946-9742-27C64807D44C}" type="pres">
      <dgm:prSet presAssocID="{B5E8ECC0-861A-8542-A993-58B76D502DC7}" presName="text" presStyleLbl="node1" presStyleIdx="2" presStyleCnt="4">
        <dgm:presLayoutVars>
          <dgm:bulletEnabled val="1"/>
        </dgm:presLayoutVars>
      </dgm:prSet>
      <dgm:spPr/>
    </dgm:pt>
    <dgm:pt modelId="{2AFAEF6B-DB7D-844C-BE5B-9FF88028D3FD}" type="pres">
      <dgm:prSet presAssocID="{7927FCBD-7D3C-064A-933B-4BEA215184BA}" presName="spacer" presStyleCnt="0"/>
      <dgm:spPr/>
    </dgm:pt>
    <dgm:pt modelId="{74EF19A1-4E9E-A84D-83B5-C27453269BF0}" type="pres">
      <dgm:prSet presAssocID="{6F0393BB-CA58-7343-8B99-F3783FA161A6}" presName="comp" presStyleCnt="0"/>
      <dgm:spPr/>
    </dgm:pt>
    <dgm:pt modelId="{1A33A7A0-D006-9341-8598-9EDB916CEB31}" type="pres">
      <dgm:prSet presAssocID="{6F0393BB-CA58-7343-8B99-F3783FA161A6}" presName="box" presStyleLbl="node1" presStyleIdx="3" presStyleCnt="4"/>
      <dgm:spPr/>
    </dgm:pt>
    <dgm:pt modelId="{1B7A2025-6C53-B64A-AA8C-4B0A786C34A4}" type="pres">
      <dgm:prSet presAssocID="{6F0393BB-CA58-7343-8B99-F3783FA161A6}" presName="img" presStyleLbl="fgImgPlace1" presStyleIdx="3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5DD22D42-044A-4641-A092-8C89F8E6F4C7}" type="pres">
      <dgm:prSet presAssocID="{6F0393BB-CA58-7343-8B99-F3783FA161A6}" presName="text" presStyleLbl="node1" presStyleIdx="3" presStyleCnt="4">
        <dgm:presLayoutVars>
          <dgm:bulletEnabled val="1"/>
        </dgm:presLayoutVars>
      </dgm:prSet>
      <dgm:spPr/>
    </dgm:pt>
  </dgm:ptLst>
  <dgm:cxnLst>
    <dgm:cxn modelId="{16B2A465-337D-B14B-9E0A-58E512C28316}" type="presOf" srcId="{040C13DD-F39A-254C-9672-483F6EB42B62}" destId="{0084F44C-EDBD-5740-A2AE-6D6AD08AA7A5}" srcOrd="0" destOrd="0" presId="urn:microsoft.com/office/officeart/2005/8/layout/vList4"/>
    <dgm:cxn modelId="{0AF12471-AB54-634C-9AEC-926102730B8D}" srcId="{040C13DD-F39A-254C-9672-483F6EB42B62}" destId="{B5E8ECC0-861A-8542-A993-58B76D502DC7}" srcOrd="2" destOrd="0" parTransId="{C0FA6712-B300-F442-A088-57F3901BEF02}" sibTransId="{7927FCBD-7D3C-064A-933B-4BEA215184BA}"/>
    <dgm:cxn modelId="{5E67A871-03CD-954C-9D8E-119E31B1B437}" type="presOf" srcId="{C4CDBB3A-3BF5-3149-B747-AD238945206F}" destId="{74C84C86-A07D-5043-B994-8EE1E40C9EB1}" srcOrd="1" destOrd="0" presId="urn:microsoft.com/office/officeart/2005/8/layout/vList4"/>
    <dgm:cxn modelId="{459F307A-5BEA-5343-86C6-08ADCCAFFF3E}" type="presOf" srcId="{6E5DF89F-E1F4-C24B-B2BC-21BBF9DAE330}" destId="{3F6D393F-EFB7-2A4F-894E-23C82EDE37C9}" srcOrd="1" destOrd="0" presId="urn:microsoft.com/office/officeart/2005/8/layout/vList4"/>
    <dgm:cxn modelId="{919E6A7F-040B-2941-8F9D-AB57A0522AB7}" srcId="{040C13DD-F39A-254C-9672-483F6EB42B62}" destId="{6E5DF89F-E1F4-C24B-B2BC-21BBF9DAE330}" srcOrd="1" destOrd="0" parTransId="{6126709A-2683-904A-BADC-D497548029E1}" sibTransId="{F94C46F7-423F-3A4A-A52A-EF62BF8D0523}"/>
    <dgm:cxn modelId="{FF723996-6399-5744-90F8-F3E7A2AEDEFF}" type="presOf" srcId="{6F0393BB-CA58-7343-8B99-F3783FA161A6}" destId="{5DD22D42-044A-4641-A092-8C89F8E6F4C7}" srcOrd="1" destOrd="0" presId="urn:microsoft.com/office/officeart/2005/8/layout/vList4"/>
    <dgm:cxn modelId="{50D78197-6AE1-B345-B17D-DFDA46BFFF86}" type="presOf" srcId="{B5E8ECC0-861A-8542-A993-58B76D502DC7}" destId="{2E2D302D-66BF-1748-9E51-B4E865729ED0}" srcOrd="0" destOrd="0" presId="urn:microsoft.com/office/officeart/2005/8/layout/vList4"/>
    <dgm:cxn modelId="{C34916AC-C21B-C24D-9076-2DD07F7AB69E}" type="presOf" srcId="{6F0393BB-CA58-7343-8B99-F3783FA161A6}" destId="{1A33A7A0-D006-9341-8598-9EDB916CEB31}" srcOrd="0" destOrd="0" presId="urn:microsoft.com/office/officeart/2005/8/layout/vList4"/>
    <dgm:cxn modelId="{054180BF-31CA-8B4E-81D1-8B581BDB8422}" type="presOf" srcId="{B5E8ECC0-861A-8542-A993-58B76D502DC7}" destId="{86EC3632-D207-F946-9742-27C64807D44C}" srcOrd="1" destOrd="0" presId="urn:microsoft.com/office/officeart/2005/8/layout/vList4"/>
    <dgm:cxn modelId="{CCDA3EDA-E67A-A44A-9A88-F00F5099C7BD}" srcId="{040C13DD-F39A-254C-9672-483F6EB42B62}" destId="{6F0393BB-CA58-7343-8B99-F3783FA161A6}" srcOrd="3" destOrd="0" parTransId="{B0BAA92D-32C3-974C-B6DF-29E133B0B232}" sibTransId="{4A66DE91-815B-6549-94A6-5ABEB20C6073}"/>
    <dgm:cxn modelId="{71B7DAE5-6B91-484E-B683-D6B55B6429D1}" type="presOf" srcId="{6E5DF89F-E1F4-C24B-B2BC-21BBF9DAE330}" destId="{423B214E-DF7A-FD4E-8E29-176096D61E14}" srcOrd="0" destOrd="0" presId="urn:microsoft.com/office/officeart/2005/8/layout/vList4"/>
    <dgm:cxn modelId="{016238EC-4727-7A4F-B744-DE786BDB0DC7}" srcId="{040C13DD-F39A-254C-9672-483F6EB42B62}" destId="{C4CDBB3A-3BF5-3149-B747-AD238945206F}" srcOrd="0" destOrd="0" parTransId="{EE6F450A-192E-E246-AD7D-1F4DE1AE2A8D}" sibTransId="{FB25B2E1-C33A-0546-BE00-6E5F22F80D36}"/>
    <dgm:cxn modelId="{FBD825F3-876F-7A45-B281-762A917EF5C3}" type="presOf" srcId="{C4CDBB3A-3BF5-3149-B747-AD238945206F}" destId="{9146F9D6-5C5B-BA47-90C1-536C6846F028}" srcOrd="0" destOrd="0" presId="urn:microsoft.com/office/officeart/2005/8/layout/vList4"/>
    <dgm:cxn modelId="{69A600D8-1C83-2348-A9BB-FB7128CEE19D}" type="presParOf" srcId="{0084F44C-EDBD-5740-A2AE-6D6AD08AA7A5}" destId="{FD56D3FC-9686-9442-9994-69310F0F7813}" srcOrd="0" destOrd="0" presId="urn:microsoft.com/office/officeart/2005/8/layout/vList4"/>
    <dgm:cxn modelId="{8CBAE06D-22D3-114E-9DD5-5E1696886DE4}" type="presParOf" srcId="{FD56D3FC-9686-9442-9994-69310F0F7813}" destId="{9146F9D6-5C5B-BA47-90C1-536C6846F028}" srcOrd="0" destOrd="0" presId="urn:microsoft.com/office/officeart/2005/8/layout/vList4"/>
    <dgm:cxn modelId="{E3AA666D-255F-0744-91D9-7F6D60C1A5B5}" type="presParOf" srcId="{FD56D3FC-9686-9442-9994-69310F0F7813}" destId="{0976AAA8-2646-0447-B4AD-8D7E497791BB}" srcOrd="1" destOrd="0" presId="urn:microsoft.com/office/officeart/2005/8/layout/vList4"/>
    <dgm:cxn modelId="{7D9FC8D1-2D7E-F546-8CB9-FD005E5AD6B9}" type="presParOf" srcId="{FD56D3FC-9686-9442-9994-69310F0F7813}" destId="{74C84C86-A07D-5043-B994-8EE1E40C9EB1}" srcOrd="2" destOrd="0" presId="urn:microsoft.com/office/officeart/2005/8/layout/vList4"/>
    <dgm:cxn modelId="{4A1EF20F-554A-2742-B265-E277EAFA9E55}" type="presParOf" srcId="{0084F44C-EDBD-5740-A2AE-6D6AD08AA7A5}" destId="{F5A0EC65-5A8E-4241-8800-90BAF742510F}" srcOrd="1" destOrd="0" presId="urn:microsoft.com/office/officeart/2005/8/layout/vList4"/>
    <dgm:cxn modelId="{3E4B5C7A-8584-054C-A9CF-915B653E0004}" type="presParOf" srcId="{0084F44C-EDBD-5740-A2AE-6D6AD08AA7A5}" destId="{F4500611-5B55-4040-B2D5-5504F40C6B8E}" srcOrd="2" destOrd="0" presId="urn:microsoft.com/office/officeart/2005/8/layout/vList4"/>
    <dgm:cxn modelId="{8939D4D1-C649-6247-87B7-300DC95231F5}" type="presParOf" srcId="{F4500611-5B55-4040-B2D5-5504F40C6B8E}" destId="{423B214E-DF7A-FD4E-8E29-176096D61E14}" srcOrd="0" destOrd="0" presId="urn:microsoft.com/office/officeart/2005/8/layout/vList4"/>
    <dgm:cxn modelId="{C05FFA0D-83C5-3247-A89A-E9C7DE1091F6}" type="presParOf" srcId="{F4500611-5B55-4040-B2D5-5504F40C6B8E}" destId="{B63A87A5-A144-E14A-96BD-75401D9D5971}" srcOrd="1" destOrd="0" presId="urn:microsoft.com/office/officeart/2005/8/layout/vList4"/>
    <dgm:cxn modelId="{28C4B76E-4EC4-5F45-BF8C-86BA7AD1C98B}" type="presParOf" srcId="{F4500611-5B55-4040-B2D5-5504F40C6B8E}" destId="{3F6D393F-EFB7-2A4F-894E-23C82EDE37C9}" srcOrd="2" destOrd="0" presId="urn:microsoft.com/office/officeart/2005/8/layout/vList4"/>
    <dgm:cxn modelId="{3492F74E-5969-D340-92E3-F4F7AA89DED4}" type="presParOf" srcId="{0084F44C-EDBD-5740-A2AE-6D6AD08AA7A5}" destId="{94C408FD-86A6-A444-8290-AC1B1F0A8D8F}" srcOrd="3" destOrd="0" presId="urn:microsoft.com/office/officeart/2005/8/layout/vList4"/>
    <dgm:cxn modelId="{218CC86F-1014-934D-BD0A-301E769E0F5F}" type="presParOf" srcId="{0084F44C-EDBD-5740-A2AE-6D6AD08AA7A5}" destId="{31506A24-5B36-6A43-996F-FE23293A14E7}" srcOrd="4" destOrd="0" presId="urn:microsoft.com/office/officeart/2005/8/layout/vList4"/>
    <dgm:cxn modelId="{7CCF9292-85B3-F647-A9DB-515EBACF3F68}" type="presParOf" srcId="{31506A24-5B36-6A43-996F-FE23293A14E7}" destId="{2E2D302D-66BF-1748-9E51-B4E865729ED0}" srcOrd="0" destOrd="0" presId="urn:microsoft.com/office/officeart/2005/8/layout/vList4"/>
    <dgm:cxn modelId="{BB7A2837-1E2D-854E-ABE4-761F9DB22719}" type="presParOf" srcId="{31506A24-5B36-6A43-996F-FE23293A14E7}" destId="{999102B5-D9B6-E340-93D2-996195847C45}" srcOrd="1" destOrd="0" presId="urn:microsoft.com/office/officeart/2005/8/layout/vList4"/>
    <dgm:cxn modelId="{B5469FCF-59D7-B841-A4C7-39D9996A6D01}" type="presParOf" srcId="{31506A24-5B36-6A43-996F-FE23293A14E7}" destId="{86EC3632-D207-F946-9742-27C64807D44C}" srcOrd="2" destOrd="0" presId="urn:microsoft.com/office/officeart/2005/8/layout/vList4"/>
    <dgm:cxn modelId="{8BBC5226-D48E-5448-A220-90A80AE71C09}" type="presParOf" srcId="{0084F44C-EDBD-5740-A2AE-6D6AD08AA7A5}" destId="{2AFAEF6B-DB7D-844C-BE5B-9FF88028D3FD}" srcOrd="5" destOrd="0" presId="urn:microsoft.com/office/officeart/2005/8/layout/vList4"/>
    <dgm:cxn modelId="{E3BC5ED2-15EA-1341-BF7F-F1294F093AB0}" type="presParOf" srcId="{0084F44C-EDBD-5740-A2AE-6D6AD08AA7A5}" destId="{74EF19A1-4E9E-A84D-83B5-C27453269BF0}" srcOrd="6" destOrd="0" presId="urn:microsoft.com/office/officeart/2005/8/layout/vList4"/>
    <dgm:cxn modelId="{544C6586-8ADE-E342-8FCA-8688F5E7C857}" type="presParOf" srcId="{74EF19A1-4E9E-A84D-83B5-C27453269BF0}" destId="{1A33A7A0-D006-9341-8598-9EDB916CEB31}" srcOrd="0" destOrd="0" presId="urn:microsoft.com/office/officeart/2005/8/layout/vList4"/>
    <dgm:cxn modelId="{97CCCF2C-EE48-BB44-A0A4-8233C856AC09}" type="presParOf" srcId="{74EF19A1-4E9E-A84D-83B5-C27453269BF0}" destId="{1B7A2025-6C53-B64A-AA8C-4B0A786C34A4}" srcOrd="1" destOrd="0" presId="urn:microsoft.com/office/officeart/2005/8/layout/vList4"/>
    <dgm:cxn modelId="{86AEFEEA-544B-0B47-BA08-59F8832A282C}" type="presParOf" srcId="{74EF19A1-4E9E-A84D-83B5-C27453269BF0}" destId="{5DD22D42-044A-4641-A092-8C89F8E6F4C7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7EA52A-03DC-4375-9E0F-0E8749389047}">
      <dsp:nvSpPr>
        <dsp:cNvPr id="0" name=""/>
        <dsp:cNvSpPr/>
      </dsp:nvSpPr>
      <dsp:spPr>
        <a:xfrm>
          <a:off x="0" y="6551"/>
          <a:ext cx="7027937" cy="13955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B29943-3658-4E7F-ACA2-686EE2B8A7E2}">
      <dsp:nvSpPr>
        <dsp:cNvPr id="0" name=""/>
        <dsp:cNvSpPr/>
      </dsp:nvSpPr>
      <dsp:spPr>
        <a:xfrm>
          <a:off x="422157" y="320553"/>
          <a:ext cx="767559" cy="7675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28AE7C-5F99-4A0F-9B8E-CBE82F953633}">
      <dsp:nvSpPr>
        <dsp:cNvPr id="0" name=""/>
        <dsp:cNvSpPr/>
      </dsp:nvSpPr>
      <dsp:spPr>
        <a:xfrm>
          <a:off x="1611874" y="6551"/>
          <a:ext cx="5416062" cy="1395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697" tIns="147697" rIns="147697" bIns="14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What is a flipped classroom?</a:t>
          </a:r>
          <a:endParaRPr lang="en-US" sz="1900" kern="1200"/>
        </a:p>
      </dsp:txBody>
      <dsp:txXfrm>
        <a:off x="1611874" y="6551"/>
        <a:ext cx="5416062" cy="1395562"/>
      </dsp:txXfrm>
    </dsp:sp>
    <dsp:sp modelId="{885BA79A-2C02-467C-98F7-5ED53AC6411D}">
      <dsp:nvSpPr>
        <dsp:cNvPr id="0" name=""/>
        <dsp:cNvSpPr/>
      </dsp:nvSpPr>
      <dsp:spPr>
        <a:xfrm>
          <a:off x="0" y="1751005"/>
          <a:ext cx="7027937" cy="13955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A40866-89A7-4ABC-8421-5B0DB957F554}">
      <dsp:nvSpPr>
        <dsp:cNvPr id="0" name=""/>
        <dsp:cNvSpPr/>
      </dsp:nvSpPr>
      <dsp:spPr>
        <a:xfrm>
          <a:off x="422157" y="2065006"/>
          <a:ext cx="767559" cy="7675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74CFEB-9E63-45CA-A2A8-12C18F354DD4}">
      <dsp:nvSpPr>
        <dsp:cNvPr id="0" name=""/>
        <dsp:cNvSpPr/>
      </dsp:nvSpPr>
      <dsp:spPr>
        <a:xfrm>
          <a:off x="1611874" y="1751005"/>
          <a:ext cx="5416062" cy="1395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697" tIns="147697" rIns="147697" bIns="14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Why flip a classroom ?</a:t>
          </a:r>
          <a:endParaRPr lang="en-US" sz="1900" kern="1200"/>
        </a:p>
      </dsp:txBody>
      <dsp:txXfrm>
        <a:off x="1611874" y="1751005"/>
        <a:ext cx="5416062" cy="1395562"/>
      </dsp:txXfrm>
    </dsp:sp>
    <dsp:sp modelId="{F13C930D-67F5-4A5E-96D3-18E354BBC297}">
      <dsp:nvSpPr>
        <dsp:cNvPr id="0" name=""/>
        <dsp:cNvSpPr/>
      </dsp:nvSpPr>
      <dsp:spPr>
        <a:xfrm>
          <a:off x="0" y="3495458"/>
          <a:ext cx="7027937" cy="13955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048CE5-CCFB-4F2D-9851-6870246E8E89}">
      <dsp:nvSpPr>
        <dsp:cNvPr id="0" name=""/>
        <dsp:cNvSpPr/>
      </dsp:nvSpPr>
      <dsp:spPr>
        <a:xfrm>
          <a:off x="422157" y="3809459"/>
          <a:ext cx="767559" cy="7675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45D74B-F67C-439A-B87C-EF8E5D7966D5}">
      <dsp:nvSpPr>
        <dsp:cNvPr id="0" name=""/>
        <dsp:cNvSpPr/>
      </dsp:nvSpPr>
      <dsp:spPr>
        <a:xfrm>
          <a:off x="1611874" y="3495458"/>
          <a:ext cx="5416062" cy="1395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697" tIns="147697" rIns="147697" bIns="14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How do we ‘flip’?</a:t>
          </a:r>
          <a:endParaRPr lang="en-US" sz="1900" kern="1200"/>
        </a:p>
      </dsp:txBody>
      <dsp:txXfrm>
        <a:off x="1611874" y="3495458"/>
        <a:ext cx="5416062" cy="1395562"/>
      </dsp:txXfrm>
    </dsp:sp>
    <dsp:sp modelId="{35A0D155-D652-4015-89E0-C85D2A3DABB0}">
      <dsp:nvSpPr>
        <dsp:cNvPr id="0" name=""/>
        <dsp:cNvSpPr/>
      </dsp:nvSpPr>
      <dsp:spPr>
        <a:xfrm>
          <a:off x="0" y="5239911"/>
          <a:ext cx="7027937" cy="13955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4A8B39-498E-432A-82BC-9124E6E64F29}">
      <dsp:nvSpPr>
        <dsp:cNvPr id="0" name=""/>
        <dsp:cNvSpPr/>
      </dsp:nvSpPr>
      <dsp:spPr>
        <a:xfrm>
          <a:off x="422157" y="5553912"/>
          <a:ext cx="767559" cy="7675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77155D-D280-4867-9575-E3079B5EF4E7}">
      <dsp:nvSpPr>
        <dsp:cNvPr id="0" name=""/>
        <dsp:cNvSpPr/>
      </dsp:nvSpPr>
      <dsp:spPr>
        <a:xfrm>
          <a:off x="1611874" y="5239911"/>
          <a:ext cx="5416062" cy="1395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697" tIns="147697" rIns="147697" bIns="14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Where can you find out more?</a:t>
          </a:r>
          <a:endParaRPr lang="en-US" sz="1900" kern="1200"/>
        </a:p>
      </dsp:txBody>
      <dsp:txXfrm>
        <a:off x="1611874" y="5239911"/>
        <a:ext cx="5416062" cy="1395562"/>
      </dsp:txXfrm>
    </dsp:sp>
    <dsp:sp modelId="{BD98D0A3-CBAC-465D-9318-556FABF254EB}">
      <dsp:nvSpPr>
        <dsp:cNvPr id="0" name=""/>
        <dsp:cNvSpPr/>
      </dsp:nvSpPr>
      <dsp:spPr>
        <a:xfrm>
          <a:off x="0" y="6984364"/>
          <a:ext cx="7027937" cy="13955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9CA968-2BC7-4E78-AABC-BDE7D781FA8F}">
      <dsp:nvSpPr>
        <dsp:cNvPr id="0" name=""/>
        <dsp:cNvSpPr/>
      </dsp:nvSpPr>
      <dsp:spPr>
        <a:xfrm>
          <a:off x="422157" y="7298366"/>
          <a:ext cx="767559" cy="76755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CF184-C0F2-4A5B-89B5-DAF781DFF13C}">
      <dsp:nvSpPr>
        <dsp:cNvPr id="0" name=""/>
        <dsp:cNvSpPr/>
      </dsp:nvSpPr>
      <dsp:spPr>
        <a:xfrm>
          <a:off x="1611874" y="6984364"/>
          <a:ext cx="5416062" cy="1395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697" tIns="147697" rIns="147697" bIns="14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Transformative value of learning</a:t>
          </a:r>
          <a:endParaRPr lang="en-US" sz="1900" kern="1200"/>
        </a:p>
      </dsp:txBody>
      <dsp:txXfrm>
        <a:off x="1611874" y="6984364"/>
        <a:ext cx="5416062" cy="13955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62C882-5359-1744-B209-D9432ABA43BB}">
      <dsp:nvSpPr>
        <dsp:cNvPr id="0" name=""/>
        <dsp:cNvSpPr/>
      </dsp:nvSpPr>
      <dsp:spPr>
        <a:xfrm rot="5400000">
          <a:off x="-232833" y="234133"/>
          <a:ext cx="1552222" cy="1086555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27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F</a:t>
          </a:r>
        </a:p>
      </dsp:txBody>
      <dsp:txXfrm rot="-5400000">
        <a:off x="1" y="544578"/>
        <a:ext cx="1086555" cy="465667"/>
      </dsp:txXfrm>
    </dsp:sp>
    <dsp:sp modelId="{48415281-5E31-614C-B532-B3685AABEF26}">
      <dsp:nvSpPr>
        <dsp:cNvPr id="0" name=""/>
        <dsp:cNvSpPr/>
      </dsp:nvSpPr>
      <dsp:spPr>
        <a:xfrm rot="5400000">
          <a:off x="5101136" y="-4013280"/>
          <a:ext cx="1008944" cy="903810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2860" rIns="22860" bIns="22860" numCol="1" spcCol="1270" anchor="ctr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/>
            <a:t>Figure out which topics you</a:t>
          </a:r>
          <a:r>
            <a:rPr lang="en-US" sz="3600" kern="1200" baseline="0" dirty="0"/>
            <a:t> want to flip</a:t>
          </a:r>
          <a:endParaRPr lang="en-US" sz="3600" kern="1200" dirty="0"/>
        </a:p>
      </dsp:txBody>
      <dsp:txXfrm rot="-5400000">
        <a:off x="1086556" y="50553"/>
        <a:ext cx="8988852" cy="910438"/>
      </dsp:txXfrm>
    </dsp:sp>
    <dsp:sp modelId="{CBBFB2D2-D9F5-2C4E-A373-0385716C78C7}">
      <dsp:nvSpPr>
        <dsp:cNvPr id="0" name=""/>
        <dsp:cNvSpPr/>
      </dsp:nvSpPr>
      <dsp:spPr>
        <a:xfrm rot="5400000">
          <a:off x="-232833" y="1642496"/>
          <a:ext cx="1552222" cy="1086555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27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L</a:t>
          </a:r>
        </a:p>
      </dsp:txBody>
      <dsp:txXfrm rot="-5400000">
        <a:off x="1" y="1952941"/>
        <a:ext cx="1086555" cy="465667"/>
      </dsp:txXfrm>
    </dsp:sp>
    <dsp:sp modelId="{5172F9B6-6510-1F45-A8E7-816AF6F8A4EC}">
      <dsp:nvSpPr>
        <dsp:cNvPr id="0" name=""/>
        <dsp:cNvSpPr/>
      </dsp:nvSpPr>
      <dsp:spPr>
        <a:xfrm rot="5400000">
          <a:off x="5101136" y="-2604917"/>
          <a:ext cx="1008944" cy="903810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2860" rIns="22860" bIns="22860" numCol="1" spcCol="1270" anchor="ctr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/>
            <a:t>Locate content based resources to make available to students outside of class</a:t>
          </a:r>
        </a:p>
      </dsp:txBody>
      <dsp:txXfrm rot="-5400000">
        <a:off x="1086556" y="1458916"/>
        <a:ext cx="8988852" cy="910438"/>
      </dsp:txXfrm>
    </dsp:sp>
    <dsp:sp modelId="{D7CA523F-06F6-DD43-B87D-4415B689C0FC}">
      <dsp:nvSpPr>
        <dsp:cNvPr id="0" name=""/>
        <dsp:cNvSpPr/>
      </dsp:nvSpPr>
      <dsp:spPr>
        <a:xfrm rot="5400000">
          <a:off x="-232833" y="3050859"/>
          <a:ext cx="1552222" cy="1086555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27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I</a:t>
          </a:r>
        </a:p>
      </dsp:txBody>
      <dsp:txXfrm rot="-5400000">
        <a:off x="1" y="3361304"/>
        <a:ext cx="1086555" cy="465667"/>
      </dsp:txXfrm>
    </dsp:sp>
    <dsp:sp modelId="{104575F7-BB07-4846-8886-D719CBE6A3EB}">
      <dsp:nvSpPr>
        <dsp:cNvPr id="0" name=""/>
        <dsp:cNvSpPr/>
      </dsp:nvSpPr>
      <dsp:spPr>
        <a:xfrm rot="5400000">
          <a:off x="5101136" y="-1196554"/>
          <a:ext cx="1008944" cy="903810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2860" rIns="22860" bIns="22860" numCol="1" spcCol="1270" anchor="ctr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/>
            <a:t>Include incentives</a:t>
          </a:r>
          <a:r>
            <a:rPr lang="en-US" sz="3600" kern="1200" baseline="0" dirty="0"/>
            <a:t> for students to complete the work</a:t>
          </a:r>
          <a:endParaRPr lang="en-US" sz="3600" kern="1200" dirty="0"/>
        </a:p>
      </dsp:txBody>
      <dsp:txXfrm rot="-5400000">
        <a:off x="1086556" y="2867279"/>
        <a:ext cx="8988852" cy="910438"/>
      </dsp:txXfrm>
    </dsp:sp>
    <dsp:sp modelId="{8B2E0509-D394-9949-9F9B-59644D18A645}">
      <dsp:nvSpPr>
        <dsp:cNvPr id="0" name=""/>
        <dsp:cNvSpPr/>
      </dsp:nvSpPr>
      <dsp:spPr>
        <a:xfrm rot="5400000">
          <a:off x="-232833" y="4459221"/>
          <a:ext cx="1552222" cy="1086555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27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P  </a:t>
          </a:r>
        </a:p>
      </dsp:txBody>
      <dsp:txXfrm rot="-5400000">
        <a:off x="1" y="4769666"/>
        <a:ext cx="1086555" cy="465667"/>
      </dsp:txXfrm>
    </dsp:sp>
    <dsp:sp modelId="{45B9BBEE-E6AE-B84B-A0EA-271BD2285DB5}">
      <dsp:nvSpPr>
        <dsp:cNvPr id="0" name=""/>
        <dsp:cNvSpPr/>
      </dsp:nvSpPr>
      <dsp:spPr>
        <a:xfrm rot="5400000">
          <a:off x="5101136" y="211808"/>
          <a:ext cx="1008944" cy="903810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2860" rIns="22860" bIns="22860" numCol="1" spcCol="1270" anchor="ctr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/>
            <a:t>Provide in class activities to apply the</a:t>
          </a:r>
          <a:r>
            <a:rPr lang="en-US" sz="3600" kern="1200" baseline="0" dirty="0"/>
            <a:t> content learnt outside of class </a:t>
          </a:r>
          <a:r>
            <a:rPr lang="en-US" sz="3600" kern="1200" dirty="0"/>
            <a:t>  </a:t>
          </a:r>
        </a:p>
      </dsp:txBody>
      <dsp:txXfrm rot="-5400000">
        <a:off x="1086556" y="4275642"/>
        <a:ext cx="8988852" cy="9104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F73D24-9D39-D942-966E-2489F33177E8}">
      <dsp:nvSpPr>
        <dsp:cNvPr id="0" name=""/>
        <dsp:cNvSpPr/>
      </dsp:nvSpPr>
      <dsp:spPr>
        <a:xfrm>
          <a:off x="526919" y="0"/>
          <a:ext cx="5971750" cy="5383707"/>
        </a:xfrm>
        <a:prstGeom prst="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27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984BD61-4DA3-BB49-AE33-F01E848CE198}">
      <dsp:nvSpPr>
        <dsp:cNvPr id="0" name=""/>
        <dsp:cNvSpPr/>
      </dsp:nvSpPr>
      <dsp:spPr>
        <a:xfrm>
          <a:off x="2904" y="1615112"/>
          <a:ext cx="2228893" cy="215348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50800" dist="127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Passive </a:t>
          </a:r>
        </a:p>
      </dsp:txBody>
      <dsp:txXfrm>
        <a:off x="108028" y="1720236"/>
        <a:ext cx="2018645" cy="1943234"/>
      </dsp:txXfrm>
    </dsp:sp>
    <dsp:sp modelId="{E93B846E-76F0-B44C-98A8-F63989701BD6}">
      <dsp:nvSpPr>
        <dsp:cNvPr id="0" name=""/>
        <dsp:cNvSpPr/>
      </dsp:nvSpPr>
      <dsp:spPr>
        <a:xfrm>
          <a:off x="2398347" y="1615112"/>
          <a:ext cx="2228893" cy="2153482"/>
        </a:xfrm>
        <a:prstGeom prst="roundRect">
          <a:avLst/>
        </a:prstGeom>
        <a:gradFill rotWithShape="0">
          <a:gsLst>
            <a:gs pos="0">
              <a:schemeClr val="accent5">
                <a:hueOff val="8007945"/>
                <a:satOff val="-25989"/>
                <a:lumOff val="1178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5">
                <a:hueOff val="8007945"/>
                <a:satOff val="-25989"/>
                <a:lumOff val="117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50800" dist="127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 dirty="0"/>
        </a:p>
      </dsp:txBody>
      <dsp:txXfrm>
        <a:off x="2503471" y="1720236"/>
        <a:ext cx="2018645" cy="1943234"/>
      </dsp:txXfrm>
    </dsp:sp>
    <dsp:sp modelId="{A53D04CE-48F5-084A-BF52-6E26BCE4D57F}">
      <dsp:nvSpPr>
        <dsp:cNvPr id="0" name=""/>
        <dsp:cNvSpPr/>
      </dsp:nvSpPr>
      <dsp:spPr>
        <a:xfrm>
          <a:off x="4793790" y="1615112"/>
          <a:ext cx="2228893" cy="2153482"/>
        </a:xfrm>
        <a:prstGeom prst="roundRect">
          <a:avLst/>
        </a:prstGeom>
        <a:gradFill rotWithShape="0">
          <a:gsLst>
            <a:gs pos="0">
              <a:schemeClr val="accent5">
                <a:hueOff val="16015889"/>
                <a:satOff val="-51978"/>
                <a:lumOff val="2355"/>
                <a:alphaOff val="0"/>
                <a:tint val="100000"/>
                <a:shade val="100000"/>
                <a:satMod val="129999"/>
              </a:schemeClr>
            </a:gs>
            <a:gs pos="100000">
              <a:schemeClr val="accent5">
                <a:hueOff val="16015889"/>
                <a:satOff val="-51978"/>
                <a:lumOff val="235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50800" dist="127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Ownership </a:t>
          </a:r>
        </a:p>
      </dsp:txBody>
      <dsp:txXfrm>
        <a:off x="4898914" y="1720236"/>
        <a:ext cx="2018645" cy="19432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46F9D6-5C5B-BA47-90C1-536C6846F028}">
      <dsp:nvSpPr>
        <dsp:cNvPr id="0" name=""/>
        <dsp:cNvSpPr/>
      </dsp:nvSpPr>
      <dsp:spPr>
        <a:xfrm>
          <a:off x="0" y="0"/>
          <a:ext cx="9072541" cy="1131454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 dirty="0"/>
            <a:t>Flexible Environment </a:t>
          </a:r>
        </a:p>
      </dsp:txBody>
      <dsp:txXfrm>
        <a:off x="1927653" y="0"/>
        <a:ext cx="7144887" cy="1131454"/>
      </dsp:txXfrm>
    </dsp:sp>
    <dsp:sp modelId="{0976AAA8-2646-0447-B4AD-8D7E497791BB}">
      <dsp:nvSpPr>
        <dsp:cNvPr id="0" name=""/>
        <dsp:cNvSpPr/>
      </dsp:nvSpPr>
      <dsp:spPr>
        <a:xfrm>
          <a:off x="113145" y="113145"/>
          <a:ext cx="1814508" cy="905163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23B214E-DF7A-FD4E-8E29-176096D61E14}">
      <dsp:nvSpPr>
        <dsp:cNvPr id="0" name=""/>
        <dsp:cNvSpPr/>
      </dsp:nvSpPr>
      <dsp:spPr>
        <a:xfrm>
          <a:off x="0" y="1244600"/>
          <a:ext cx="9072541" cy="1131454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hueOff val="0"/>
            <a:satOff val="0"/>
            <a:lumOff val="0"/>
            <a:alphaOff val="-13333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228600" marR="0" lvl="1" indent="-228600" algn="l" defTabSz="1200150" rtl="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lang="en-US" sz="5100" kern="1200" dirty="0"/>
            <a:t>Learning Culture </a:t>
          </a:r>
        </a:p>
      </dsp:txBody>
      <dsp:txXfrm>
        <a:off x="1927653" y="1244600"/>
        <a:ext cx="7144887" cy="1131454"/>
      </dsp:txXfrm>
    </dsp:sp>
    <dsp:sp modelId="{B63A87A5-A144-E14A-96BD-75401D9D5971}">
      <dsp:nvSpPr>
        <dsp:cNvPr id="0" name=""/>
        <dsp:cNvSpPr/>
      </dsp:nvSpPr>
      <dsp:spPr>
        <a:xfrm>
          <a:off x="113145" y="1357745"/>
          <a:ext cx="1814508" cy="905163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E2D302D-66BF-1748-9E51-B4E865729ED0}">
      <dsp:nvSpPr>
        <dsp:cNvPr id="0" name=""/>
        <dsp:cNvSpPr/>
      </dsp:nvSpPr>
      <dsp:spPr>
        <a:xfrm>
          <a:off x="0" y="2489200"/>
          <a:ext cx="9072541" cy="1131454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hueOff val="0"/>
            <a:satOff val="0"/>
            <a:lumOff val="0"/>
            <a:alphaOff val="-26667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 dirty="0"/>
            <a:t>Intentional Content</a:t>
          </a:r>
        </a:p>
      </dsp:txBody>
      <dsp:txXfrm>
        <a:off x="1927653" y="2489200"/>
        <a:ext cx="7144887" cy="1131454"/>
      </dsp:txXfrm>
    </dsp:sp>
    <dsp:sp modelId="{999102B5-D9B6-E340-93D2-996195847C45}">
      <dsp:nvSpPr>
        <dsp:cNvPr id="0" name=""/>
        <dsp:cNvSpPr/>
      </dsp:nvSpPr>
      <dsp:spPr>
        <a:xfrm>
          <a:off x="113145" y="2602346"/>
          <a:ext cx="1814508" cy="905163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A33A7A0-D006-9341-8598-9EDB916CEB31}">
      <dsp:nvSpPr>
        <dsp:cNvPr id="0" name=""/>
        <dsp:cNvSpPr/>
      </dsp:nvSpPr>
      <dsp:spPr>
        <a:xfrm>
          <a:off x="0" y="3733800"/>
          <a:ext cx="9072541" cy="1131454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 dirty="0"/>
            <a:t>Professional Education</a:t>
          </a:r>
        </a:p>
      </dsp:txBody>
      <dsp:txXfrm>
        <a:off x="1927653" y="3733800"/>
        <a:ext cx="7144887" cy="1131454"/>
      </dsp:txXfrm>
    </dsp:sp>
    <dsp:sp modelId="{1B7A2025-6C53-B64A-AA8C-4B0A786C34A4}">
      <dsp:nvSpPr>
        <dsp:cNvPr id="0" name=""/>
        <dsp:cNvSpPr/>
      </dsp:nvSpPr>
      <dsp:spPr>
        <a:xfrm>
          <a:off x="113145" y="3846946"/>
          <a:ext cx="1814508" cy="905163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93686897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5308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8826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Shape 12"/>
          <p:cNvSpPr>
            <a:spLocks noGrp="1"/>
          </p:cNvSpPr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hape 1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30"/>
          <p:cNvSpPr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hape 3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>
            <a:spLocks noGrp="1"/>
          </p:cNvSpPr>
          <p:nvPr>
            <p:ph type="pic" sz="half" idx="13"/>
          </p:nvPr>
        </p:nvSpPr>
        <p:spPr>
          <a:xfrm>
            <a:off x="6718300" y="635000"/>
            <a:ext cx="5334000" cy="8229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Shape 39"/>
          <p:cNvSpPr>
            <a:spLocks noGrp="1"/>
          </p:cNvSpPr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40" name="Shape 40"/>
          <p:cNvSpPr>
            <a:spLocks noGrp="1"/>
          </p:cNvSpPr>
          <p:nvPr>
            <p:ph type="body" sz="quarter" idx="1"/>
          </p:nvPr>
        </p:nvSpPr>
        <p:spPr>
          <a:xfrm>
            <a:off x="952500" y="4762500"/>
            <a:ext cx="5334000" cy="4102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hape 4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hape 49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Shape 57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hape 58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/>
          </p:cNvSpPr>
          <p:nvPr>
            <p:ph type="pic" sz="half" idx="13"/>
          </p:nvPr>
        </p:nvSpPr>
        <p:spPr>
          <a:xfrm>
            <a:off x="6718300" y="26035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Shape 6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Shape 67"/>
          <p:cNvSpPr>
            <a:spLocks noGrp="1"/>
          </p:cNvSpPr>
          <p:nvPr>
            <p:ph type="body" sz="half" idx="1"/>
          </p:nvPr>
        </p:nvSpPr>
        <p:spPr>
          <a:xfrm>
            <a:off x="952500" y="26035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hape 68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>
            <a:spLocks noGrp="1"/>
          </p:cNvSpPr>
          <p:nvPr>
            <p:ph type="body" sz="quarter" idx="13"/>
          </p:nvPr>
        </p:nvSpPr>
        <p:spPr>
          <a:xfrm>
            <a:off x="1270000" y="6362700"/>
            <a:ext cx="10464800" cy="4699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–Johnny Appleseed</a:t>
            </a:r>
          </a:p>
        </p:txBody>
      </p:sp>
      <p:sp>
        <p:nvSpPr>
          <p:cNvPr id="94" name="Shape 94"/>
          <p:cNvSpPr>
            <a:spLocks noGrp="1"/>
          </p:cNvSpPr>
          <p:nvPr>
            <p:ph type="body" sz="quarter" idx="14"/>
          </p:nvPr>
        </p:nvSpPr>
        <p:spPr>
          <a:xfrm>
            <a:off x="1270000" y="4267200"/>
            <a:ext cx="10464800" cy="6858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800"/>
            </a:lvl1pPr>
          </a:lstStyle>
          <a:p>
            <a:r>
              <a:t>“Type a quote here.” </a:t>
            </a:r>
          </a:p>
        </p:txBody>
      </p:sp>
      <p:sp>
        <p:nvSpPr>
          <p:cNvPr id="95" name="Shape 95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>
            <a:spLocks noGrp="1"/>
          </p:cNvSpPr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hape 10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title"/>
          </p:nvPr>
        </p:nvSpPr>
        <p:spPr>
          <a:xfrm>
            <a:off x="952500" y="4445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Shape 3"/>
          <p:cNvSpPr>
            <a:spLocks noGrp="1"/>
          </p:cNvSpPr>
          <p:nvPr>
            <p:ph type="body" idx="1"/>
          </p:nvPr>
        </p:nvSpPr>
        <p:spPr>
          <a:xfrm>
            <a:off x="952500" y="26035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xfrm>
            <a:off x="6311798" y="9251950"/>
            <a:ext cx="368504" cy="3810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8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8" r:id="rId7"/>
    <p:sldLayoutId id="2147483659" r:id="rId8"/>
    <p:sldLayoutId id="2147483660" r:id="rId9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panopto.com/panopto-for-education/flipped-classroom/" TargetMode="External"/><Relationship Id="rId4" Type="http://schemas.openxmlformats.org/officeDocument/2006/relationships/hyperlink" Target="https://demo.hosted.panopto.com/Panopto/Pages/Viewer.aspx?id=fc69e557-b0ca-431a-8042-15039f02e1e8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enger-trayner.com/resources/planning-and-evaluating-social-learning/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5" name="Rectangle 124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51" y="0"/>
            <a:ext cx="13001549" cy="975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Shape 119"/>
          <p:cNvSpPr>
            <a:spLocks noGrp="1"/>
          </p:cNvSpPr>
          <p:nvPr>
            <p:ph type="ctrTitle"/>
          </p:nvPr>
        </p:nvSpPr>
        <p:spPr>
          <a:xfrm>
            <a:off x="1035635" y="1736418"/>
            <a:ext cx="5787499" cy="339569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US" dirty="0"/>
              <a:t>Changing learning paradigms </a:t>
            </a:r>
            <a:endParaRPr lang="en-GB"/>
          </a:p>
        </p:txBody>
      </p:sp>
      <p:sp>
        <p:nvSpPr>
          <p:cNvPr id="120" name="Shape 120"/>
          <p:cNvSpPr>
            <a:spLocks noGrp="1"/>
          </p:cNvSpPr>
          <p:nvPr>
            <p:ph type="subTitle" sz="quarter" idx="1"/>
          </p:nvPr>
        </p:nvSpPr>
        <p:spPr>
          <a:xfrm>
            <a:off x="1035635" y="5263067"/>
            <a:ext cx="5787499" cy="2354861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dirty="0">
                <a:latin typeface="+mj-lt"/>
                <a:ea typeface="Comic Sans MS" charset="0"/>
                <a:cs typeface="Comic Sans MS" charset="0"/>
              </a:rPr>
              <a:t>F</a:t>
            </a:r>
            <a:r>
              <a:rPr dirty="0">
                <a:latin typeface="+mj-lt"/>
                <a:ea typeface="Comic Sans MS" charset="0"/>
                <a:cs typeface="Comic Sans MS" charset="0"/>
              </a:rPr>
              <a:t>lip</a:t>
            </a:r>
            <a:r>
              <a:rPr lang="en-US" dirty="0">
                <a:latin typeface="+mj-lt"/>
                <a:ea typeface="Comic Sans MS" charset="0"/>
                <a:cs typeface="Comic Sans MS" charset="0"/>
              </a:rPr>
              <a:t> your</a:t>
            </a:r>
            <a:r>
              <a:rPr dirty="0">
                <a:latin typeface="+mj-lt"/>
                <a:ea typeface="Comic Sans MS" charset="0"/>
                <a:cs typeface="Comic Sans MS" charset="0"/>
              </a:rPr>
              <a:t> classrooms</a:t>
            </a:r>
            <a:endParaRPr lang="en-GB" dirty="0">
              <a:latin typeface="+mj-lt"/>
              <a:ea typeface="Comic Sans MS" charset="0"/>
              <a:cs typeface="Comic Sans MS" charset="0"/>
            </a:endParaRPr>
          </a:p>
        </p:txBody>
      </p:sp>
      <p:sp>
        <p:nvSpPr>
          <p:cNvPr id="127" name="Freeform: Shape 126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9274" y="1"/>
            <a:ext cx="1210737" cy="67981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9" name="Oval 128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064" y="3732592"/>
            <a:ext cx="866588" cy="115545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1" name="Block Arc 130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82116" y="2134534"/>
            <a:ext cx="3395698" cy="2546773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3" name="Freeform: Shape 132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064" y="0"/>
            <a:ext cx="2469601" cy="2205855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35" name="Straight Connector 134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506280" y="1893791"/>
            <a:ext cx="0" cy="2272296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39253" y="5848292"/>
            <a:ext cx="1265548" cy="251968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9" name="Arc 138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492736" y="5895284"/>
            <a:ext cx="4355661" cy="5807549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1" name="Freeform: Shape 140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064" y="7058019"/>
            <a:ext cx="2819575" cy="2695582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ectangle 130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60883" y="431773"/>
            <a:ext cx="4624349" cy="8386479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Shape 123"/>
          <p:cNvSpPr>
            <a:spLocks noGrp="1"/>
          </p:cNvSpPr>
          <p:nvPr>
            <p:ph type="title"/>
          </p:nvPr>
        </p:nvSpPr>
        <p:spPr>
          <a:xfrm>
            <a:off x="633984" y="906133"/>
            <a:ext cx="4055761" cy="74757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spcBef>
                <a:spcPct val="0"/>
              </a:spcBef>
            </a:pP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 this presentation </a:t>
            </a:r>
          </a:p>
        </p:txBody>
      </p:sp>
      <p:graphicFrame>
        <p:nvGraphicFramePr>
          <p:cNvPr id="126" name="Shape 124">
            <a:extLst>
              <a:ext uri="{FF2B5EF4-FFF2-40B4-BE49-F238E27FC236}">
                <a16:creationId xmlns:a16="http://schemas.microsoft.com/office/drawing/2014/main" id="{75B9033C-BD8D-42F7-B556-D33836676C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165065"/>
              </p:ext>
            </p:extLst>
          </p:nvPr>
        </p:nvGraphicFramePr>
        <p:xfrm>
          <a:off x="5511450" y="431773"/>
          <a:ext cx="7027937" cy="8386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515" y="645661"/>
            <a:ext cx="7144027" cy="2670665"/>
          </a:xfrm>
          <a:prstGeom prst="rect">
            <a:avLst/>
          </a:prstGeom>
          <a:solidFill>
            <a:srgbClr val="265A6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80288" y="1040384"/>
            <a:ext cx="6495897" cy="20287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spcBef>
                <a:spcPct val="0"/>
              </a:spcBef>
            </a:pP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Origin of the concept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515" y="3528470"/>
            <a:ext cx="4699213" cy="5572440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"/>
          </p:nvPr>
        </p:nvSpPr>
        <p:spPr>
          <a:xfrm>
            <a:off x="842087" y="4019603"/>
            <a:ext cx="4009811" cy="452834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b="1" kern="1200">
                <a:solidFill>
                  <a:schemeClr val="tx1"/>
                </a:solidFill>
              </a:rPr>
              <a:t>‘Flip Your Classroom’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b="1" i="1" kern="1200">
                <a:solidFill>
                  <a:schemeClr val="tx1"/>
                </a:solidFill>
              </a:rPr>
              <a:t>-</a:t>
            </a:r>
            <a:r>
              <a:rPr lang="en-US" sz="2100" i="1" kern="1200">
                <a:solidFill>
                  <a:schemeClr val="tx1"/>
                </a:solidFill>
              </a:rPr>
              <a:t>Reach Every Student in Every Class Every Day </a:t>
            </a:r>
          </a:p>
          <a:p>
            <a:pPr marL="342900" lvl="1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kern="1200">
                <a:solidFill>
                  <a:schemeClr val="tx1"/>
                </a:solidFill>
              </a:rPr>
              <a:t>by</a:t>
            </a:r>
          </a:p>
          <a:p>
            <a:pPr marL="342900" lvl="1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kern="1200">
                <a:solidFill>
                  <a:schemeClr val="tx1"/>
                </a:solidFill>
              </a:rPr>
              <a:t>Jonathan Bergmann and Aaron Sams 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kern="1200">
                <a:solidFill>
                  <a:schemeClr val="tx1"/>
                </a:solidFill>
              </a:rPr>
              <a:t>Published : ITSE 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kern="1200">
                <a:solidFill>
                  <a:schemeClr val="tx1"/>
                </a:solidFill>
              </a:rPr>
              <a:t>Website :https://www.iste.org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545" y="3528470"/>
            <a:ext cx="2256485" cy="2700662"/>
          </a:xfrm>
          <a:prstGeom prst="rect">
            <a:avLst/>
          </a:prstGeom>
          <a:solidFill>
            <a:srgbClr val="AAB70B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545" y="6441277"/>
            <a:ext cx="2247854" cy="2659633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half" idx="13"/>
          </p:nvPr>
        </p:nvPicPr>
        <p:blipFill rotWithShape="1">
          <a:blip r:embed="rId2"/>
          <a:srcRect l="6523" r="19243" b="1"/>
          <a:stretch/>
        </p:blipFill>
        <p:spPr>
          <a:xfrm>
            <a:off x="7795428" y="623587"/>
            <a:ext cx="4719856" cy="8477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773391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3004800" cy="975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94081" y="519288"/>
            <a:ext cx="5752917" cy="18852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spcBef>
                <a:spcPct val="0"/>
              </a:spcBef>
            </a:pPr>
            <a:br>
              <a:rPr lang="en-US" sz="3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Bergmann and </a:t>
            </a:r>
            <a:r>
              <a:rPr lang="en-US" sz="31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Sams</a:t>
            </a:r>
            <a:r>
              <a:rPr lang="en-US" sz="3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(2012) state : </a:t>
            </a:r>
            <a:br>
              <a:rPr lang="en-US" sz="3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1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78567" y="1"/>
            <a:ext cx="1232151" cy="8889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"/>
          </p:nvPr>
        </p:nvSpPr>
        <p:spPr>
          <a:xfrm>
            <a:off x="975978" y="2392064"/>
            <a:ext cx="5752918" cy="618857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buNone/>
            </a:pPr>
            <a:r>
              <a:rPr lang="en-US" kern="1200" dirty="0">
                <a:solidFill>
                  <a:srgbClr val="0070C0"/>
                </a:solidFill>
              </a:rPr>
              <a:t>It started with a simple observation..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kern="1200" dirty="0">
                <a:solidFill>
                  <a:srgbClr val="002060"/>
                </a:solidFill>
              </a:rPr>
              <a:t>“Students need their teachers </a:t>
            </a:r>
            <a:r>
              <a:rPr lang="en-US" b="1" kern="1200" dirty="0">
                <a:solidFill>
                  <a:srgbClr val="002060"/>
                </a:solidFill>
              </a:rPr>
              <a:t>present</a:t>
            </a:r>
            <a:r>
              <a:rPr lang="en-US" kern="1200" dirty="0">
                <a:solidFill>
                  <a:srgbClr val="002060"/>
                </a:solidFill>
              </a:rPr>
              <a:t> to answer questions or to provide help if they get stuck on an assignment.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kern="1200" dirty="0">
                <a:solidFill>
                  <a:srgbClr val="002060"/>
                </a:solidFill>
              </a:rPr>
              <a:t>“they don’t need their teachers </a:t>
            </a:r>
            <a:r>
              <a:rPr lang="en-US" b="1" kern="1200" dirty="0">
                <a:solidFill>
                  <a:srgbClr val="002060"/>
                </a:solidFill>
              </a:rPr>
              <a:t>present</a:t>
            </a:r>
            <a:r>
              <a:rPr lang="en-US" kern="1200" dirty="0">
                <a:solidFill>
                  <a:srgbClr val="002060"/>
                </a:solidFill>
              </a:rPr>
              <a:t> to listen to a lecture or review content.”</a:t>
            </a:r>
          </a:p>
          <a:p>
            <a:pPr marL="0" indent="0" algn="r" defTabSz="914400">
              <a:lnSpc>
                <a:spcPct val="90000"/>
              </a:lnSpc>
              <a:buNone/>
            </a:pPr>
            <a:r>
              <a:rPr lang="en-US" sz="1600" kern="1200" dirty="0">
                <a:solidFill>
                  <a:schemeClr val="tx1"/>
                </a:solidFill>
              </a:rPr>
              <a:t>Source : </a:t>
            </a:r>
          </a:p>
          <a:p>
            <a:pPr marL="0" indent="0" algn="r" defTabSz="914400">
              <a:lnSpc>
                <a:spcPct val="90000"/>
              </a:lnSpc>
              <a:buNone/>
            </a:pPr>
            <a:r>
              <a:rPr lang="en-US" sz="1600" kern="1200" dirty="0">
                <a:solidFill>
                  <a:schemeClr val="tx1"/>
                </a:solidFill>
              </a:rPr>
              <a:t>Bergmann and </a:t>
            </a:r>
            <a:r>
              <a:rPr lang="en-US" sz="1600" kern="1200" dirty="0" err="1">
                <a:solidFill>
                  <a:schemeClr val="tx1"/>
                </a:solidFill>
              </a:rPr>
              <a:t>Sams</a:t>
            </a:r>
            <a:r>
              <a:rPr lang="en-US" sz="1600" kern="1200" dirty="0">
                <a:solidFill>
                  <a:schemeClr val="tx1"/>
                </a:solidFill>
              </a:rPr>
              <a:t> (2012) ‘</a:t>
            </a:r>
            <a:r>
              <a:rPr lang="en-US" sz="1600" i="1" kern="1200" dirty="0">
                <a:solidFill>
                  <a:schemeClr val="tx1"/>
                </a:solidFill>
              </a:rPr>
              <a:t>Flipped Classrooms: Reach every student in every class everyday ‘ </a:t>
            </a:r>
            <a:r>
              <a:rPr lang="en-US" sz="1600" kern="1200" dirty="0">
                <a:solidFill>
                  <a:schemeClr val="tx1"/>
                </a:solidFill>
              </a:rPr>
              <a:t>ASCD Publications /ITSE</a:t>
            </a:r>
          </a:p>
          <a:p>
            <a:pPr marL="114300" indent="0" defTabSz="914400">
              <a:lnSpc>
                <a:spcPct val="90000"/>
              </a:lnSpc>
              <a:buNone/>
            </a:pPr>
            <a:endParaRPr lang="en-US" kern="1200" dirty="0">
              <a:solidFill>
                <a:schemeClr val="tx1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2064" y="4869630"/>
            <a:ext cx="672942" cy="897257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946908" y="7348169"/>
            <a:ext cx="1958107" cy="287969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sz="half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52" r="40261" b="1"/>
          <a:stretch/>
        </p:blipFill>
        <p:spPr>
          <a:xfrm>
            <a:off x="8268773" y="1529228"/>
            <a:ext cx="4403843" cy="587179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99575" y="1"/>
            <a:ext cx="2204745" cy="2306672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47994" y="1461910"/>
            <a:ext cx="0" cy="2272296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3495" y="8581397"/>
            <a:ext cx="2123802" cy="1172203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75142" y="7849523"/>
            <a:ext cx="1429659" cy="1904078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230303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half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29" r="21729"/>
          <a:stretch>
            <a:fillRect/>
          </a:stretch>
        </p:blipFill>
        <p:spPr>
          <a:xfrm>
            <a:off x="7438719" y="3220277"/>
            <a:ext cx="3461361" cy="4079461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flip?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Today’s students like tech</a:t>
            </a:r>
          </a:p>
          <a:p>
            <a:r>
              <a:rPr lang="en-US" dirty="0"/>
              <a:t>Helps busy students </a:t>
            </a:r>
          </a:p>
          <a:p>
            <a:r>
              <a:rPr lang="en-US" dirty="0"/>
              <a:t>Helps struggling students </a:t>
            </a:r>
          </a:p>
          <a:p>
            <a:r>
              <a:rPr lang="en-US" dirty="0"/>
              <a:t>All abilities might excel</a:t>
            </a:r>
          </a:p>
          <a:p>
            <a:r>
              <a:rPr lang="en-US" dirty="0"/>
              <a:t>Allows pause and rewind</a:t>
            </a:r>
          </a:p>
          <a:p>
            <a:r>
              <a:rPr lang="en-US" dirty="0"/>
              <a:t>Improves student- student -teacher interaction</a:t>
            </a:r>
          </a:p>
          <a:p>
            <a:r>
              <a:rPr lang="en-US" dirty="0"/>
              <a:t>Differentiation &amp; Transparency </a:t>
            </a:r>
          </a:p>
          <a:p>
            <a:r>
              <a:rPr lang="en-US" dirty="0"/>
              <a:t>Changes classroom dynamic  </a:t>
            </a:r>
          </a:p>
        </p:txBody>
      </p:sp>
      <p:sp>
        <p:nvSpPr>
          <p:cNvPr id="2" name="Cloud 1"/>
          <p:cNvSpPr/>
          <p:nvPr/>
        </p:nvSpPr>
        <p:spPr>
          <a:xfrm>
            <a:off x="8700838" y="2053860"/>
            <a:ext cx="1789044" cy="1280597"/>
          </a:xfrm>
          <a:prstGeom prst="cloud">
            <a:avLst/>
          </a:prstGeom>
          <a:pattFill prst="pct5">
            <a:fgClr>
              <a:srgbClr val="FFFFFF"/>
            </a:fgClr>
            <a:bgClr>
              <a:schemeClr val="bg1"/>
            </a:bgClr>
          </a:pattFill>
          <a:ln w="12700" cap="flat">
            <a:noFill/>
            <a:miter lim="400000"/>
          </a:ln>
          <a:effectLst>
            <a:outerShdw blurRad="38100" dist="25400" dir="5400000" rotWithShape="0">
              <a:srgbClr val="000000">
                <a:alpha val="50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sz="2400" dirty="0">
                <a:solidFill>
                  <a:sysClr val="windowText" lastClr="000000"/>
                </a:solidFill>
              </a:rPr>
              <a:t>Flip? Why? </a:t>
            </a:r>
            <a:endParaRPr kumimoji="0" lang="en-US" sz="2400" b="0" i="0" u="none" strike="noStrike" cap="none" spc="0" normalizeH="0" baseline="0" dirty="0">
              <a:ln>
                <a:noFill/>
              </a:ln>
              <a:solidFill>
                <a:sysClr val="windowText" lastClr="000000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</p:spTree>
    <p:extLst>
      <p:ext uri="{BB962C8B-B14F-4D97-AF65-F5344CB8AC3E}">
        <p14:creationId xmlns:p14="http://schemas.microsoft.com/office/powerpoint/2010/main" val="107128404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8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0962" y="0"/>
            <a:ext cx="10422875" cy="97536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500" y="444500"/>
            <a:ext cx="11099800" cy="2159000"/>
          </a:xfrm>
        </p:spPr>
        <p:txBody>
          <a:bodyPr/>
          <a:lstStyle/>
          <a:p>
            <a:r>
              <a:rPr lang="en-US">
                <a:solidFill>
                  <a:srgbClr val="00B050"/>
                </a:solidFill>
              </a:rPr>
              <a:t>How do we ‘flip’?</a:t>
            </a:r>
            <a:endParaRPr lang="en-US" dirty="0">
              <a:solidFill>
                <a:srgbClr val="00B050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9788752"/>
              </p:ext>
            </p:extLst>
          </p:nvPr>
        </p:nvGraphicFramePr>
        <p:xfrm>
          <a:off x="1457739" y="2887992"/>
          <a:ext cx="10124661" cy="57799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4371514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3004800" cy="975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4081" y="519288"/>
            <a:ext cx="5752917" cy="18852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spcBef>
                <a:spcPct val="0"/>
              </a:spcBef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Challenges of “Flipped Mastery”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78567" y="1"/>
            <a:ext cx="1232151" cy="8889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94080" y="2596444"/>
            <a:ext cx="5752918" cy="618857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400" kern="120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kern="1200">
                <a:solidFill>
                  <a:schemeClr val="tx1"/>
                </a:solidFill>
              </a:rPr>
              <a:t>Establish clear learning objectives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kern="1200">
                <a:solidFill>
                  <a:schemeClr val="tx1"/>
                </a:solidFill>
              </a:rPr>
              <a:t>Determine which learning objectives are best achieved through inquiry and best delivered through instruction 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kern="1200">
                <a:solidFill>
                  <a:schemeClr val="tx1"/>
                </a:solidFill>
              </a:rPr>
              <a:t>Assure student has access to video /resources 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kern="1200">
                <a:solidFill>
                  <a:schemeClr val="tx1"/>
                </a:solidFill>
              </a:rPr>
              <a:t>Incorporate engaging learning activities to be done in class 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kern="1200">
                <a:solidFill>
                  <a:schemeClr val="tx1"/>
                </a:solidFill>
              </a:rPr>
              <a:t>Create multiple versions of assessment 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400" kern="1200">
              <a:solidFill>
                <a:schemeClr val="tx1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2064" y="4869630"/>
            <a:ext cx="672942" cy="897257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946908" y="7348169"/>
            <a:ext cx="1958107" cy="287969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half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09" r="31129" b="1"/>
          <a:stretch/>
        </p:blipFill>
        <p:spPr>
          <a:xfrm>
            <a:off x="8268773" y="1529228"/>
            <a:ext cx="4403843" cy="587179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99575" y="1"/>
            <a:ext cx="2204745" cy="2306672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47994" y="1461910"/>
            <a:ext cx="0" cy="2272296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3495" y="8581397"/>
            <a:ext cx="2123802" cy="1172203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75142" y="7849523"/>
            <a:ext cx="1429659" cy="1904078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82140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6458" y="894958"/>
            <a:ext cx="7025591" cy="182920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Bef>
                <a:spcPct val="0"/>
              </a:spcBef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challenge for the learner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47" r="33097"/>
          <a:stretch/>
        </p:blipFill>
        <p:spPr>
          <a:xfrm>
            <a:off x="20" y="10"/>
            <a:ext cx="4944610" cy="97535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9662" y="3008166"/>
            <a:ext cx="6729984" cy="0"/>
          </a:xfrm>
          <a:prstGeom prst="line">
            <a:avLst/>
          </a:prstGeom>
          <a:ln w="19050">
            <a:solidFill>
              <a:srgbClr val="CE57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49961683"/>
              </p:ext>
            </p:extLst>
          </p:nvPr>
        </p:nvGraphicFramePr>
        <p:xfrm>
          <a:off x="5296459" y="3467946"/>
          <a:ext cx="7025589" cy="53837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6619570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004800" cy="975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5422" y="0"/>
            <a:ext cx="11911944" cy="287119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723" y="0"/>
            <a:ext cx="11899392" cy="2861056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9939" y="780288"/>
            <a:ext cx="10846003" cy="1677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spcBef>
                <a:spcPct val="0"/>
              </a:spcBef>
            </a:pPr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Underpinning theory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2089" y="1079398"/>
            <a:ext cx="136551" cy="100137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9939" y="3529874"/>
            <a:ext cx="10846003" cy="52551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700" kern="1200" dirty="0">
                <a:solidFill>
                  <a:schemeClr val="tx1"/>
                </a:solidFill>
              </a:rPr>
              <a:t>Blooms Taxonomy - All of the domains 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700" kern="1200" dirty="0">
                <a:solidFill>
                  <a:schemeClr val="tx1"/>
                </a:solidFill>
              </a:rPr>
              <a:t>Social Constructivist- Scaffolding (Vygotsky)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700" kern="1200" dirty="0">
                <a:solidFill>
                  <a:schemeClr val="tx1"/>
                </a:solidFill>
              </a:rPr>
              <a:t>Cognitivist – Experiential Learning (Rogers)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700" kern="1200" dirty="0">
                <a:solidFill>
                  <a:schemeClr val="tx1"/>
                </a:solidFill>
              </a:rPr>
              <a:t>Dewey ‘Learning by doing’</a:t>
            </a:r>
          </a:p>
        </p:txBody>
      </p:sp>
    </p:spTree>
    <p:extLst>
      <p:ext uri="{BB962C8B-B14F-4D97-AF65-F5344CB8AC3E}">
        <p14:creationId xmlns:p14="http://schemas.microsoft.com/office/powerpoint/2010/main" val="1813723381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5400" dirty="0"/>
              <a:t>Comparison of class time in Traditional v Flipped Classrooms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9737376"/>
              </p:ext>
            </p:extLst>
          </p:nvPr>
        </p:nvGraphicFramePr>
        <p:xfrm>
          <a:off x="952499" y="2737956"/>
          <a:ext cx="11099800" cy="6451564"/>
        </p:xfrm>
        <a:graphic>
          <a:graphicData uri="http://schemas.openxmlformats.org/drawingml/2006/table">
            <a:tbl>
              <a:tblPr firstRow="1" bandRow="1">
                <a:tableStyleId>{4C3C2611-4C71-4FC5-86AE-919BDF0F9419}</a:tableStyleId>
              </a:tblPr>
              <a:tblGrid>
                <a:gridCol w="27749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749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749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749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69934">
                <a:tc gridSpan="2">
                  <a:txBody>
                    <a:bodyPr/>
                    <a:lstStyle/>
                    <a:p>
                      <a:r>
                        <a:rPr lang="en-US" dirty="0"/>
                        <a:t>Traditional Classroom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dirty="0"/>
                        <a:t>Flipped Classroom 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632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Activity</a:t>
                      </a:r>
                      <a:r>
                        <a:rPr lang="en-US" baseline="0" dirty="0"/>
                        <a:t>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</a:t>
                      </a:r>
                      <a:r>
                        <a:rPr lang="en-US" baseline="0" dirty="0"/>
                        <a:t>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Activity</a:t>
                      </a:r>
                      <a:r>
                        <a:rPr lang="en-US" baseline="0" dirty="0"/>
                        <a:t>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</a:t>
                      </a:r>
                      <a:r>
                        <a:rPr lang="en-US" baseline="0" dirty="0"/>
                        <a:t>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5632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Warm up activity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 min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584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Warm up activity </a:t>
                      </a:r>
                    </a:p>
                    <a:p>
                      <a:pPr algn="l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584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5 min</a:t>
                      </a:r>
                    </a:p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5632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Go over previous</a:t>
                      </a:r>
                      <a:r>
                        <a:rPr lang="en-US" baseline="0" dirty="0"/>
                        <a:t> lesson/homework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20 min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Q and A on Video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 min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5632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Lecture new content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30-45 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584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Guided and independent practice</a:t>
                      </a:r>
                      <a:r>
                        <a:rPr lang="en-US" baseline="0" dirty="0"/>
                        <a:t> or activity </a:t>
                      </a:r>
                      <a:endParaRPr lang="en-US" dirty="0"/>
                    </a:p>
                    <a:p>
                      <a:pPr algn="l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75 mins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5632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Guided and independent practice</a:t>
                      </a:r>
                      <a:r>
                        <a:rPr lang="en-US" baseline="0" dirty="0"/>
                        <a:t> or activity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20-35 mins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9249805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5400" dirty="0"/>
              <a:t>Consolidation task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6763873"/>
              </p:ext>
            </p:extLst>
          </p:nvPr>
        </p:nvGraphicFramePr>
        <p:xfrm>
          <a:off x="952499" y="2737956"/>
          <a:ext cx="11099800" cy="6483958"/>
        </p:xfrm>
        <a:graphic>
          <a:graphicData uri="http://schemas.openxmlformats.org/drawingml/2006/table">
            <a:tbl>
              <a:tblPr firstRow="1" bandRow="1">
                <a:tableStyleId>{4C3C2611-4C71-4FC5-86AE-919BDF0F9419}</a:tableStyleId>
              </a:tblPr>
              <a:tblGrid>
                <a:gridCol w="27749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749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749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749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69934">
                <a:tc gridSpan="2">
                  <a:txBody>
                    <a:bodyPr/>
                    <a:lstStyle/>
                    <a:p>
                      <a:r>
                        <a:rPr lang="en-US" dirty="0"/>
                        <a:t>Traditional Classroom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dirty="0"/>
                        <a:t>Flipped Classroom 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632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Activity</a:t>
                      </a:r>
                      <a:r>
                        <a:rPr lang="en-US" baseline="0" dirty="0"/>
                        <a:t>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</a:t>
                      </a:r>
                      <a:r>
                        <a:rPr lang="en-US" baseline="0" dirty="0"/>
                        <a:t> (illustration)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Activity</a:t>
                      </a:r>
                      <a:r>
                        <a:rPr lang="en-US" baseline="0" dirty="0"/>
                        <a:t>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</a:t>
                      </a:r>
                      <a:r>
                        <a:rPr lang="en-US" baseline="0" dirty="0"/>
                        <a:t>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56326">
                <a:tc>
                  <a:txBody>
                    <a:bodyPr/>
                    <a:lstStyle/>
                    <a:p>
                      <a:r>
                        <a:rPr lang="en-US" dirty="0"/>
                        <a:t>Welcome and  explain What flipped classrooms are</a:t>
                      </a:r>
                      <a:r>
                        <a:rPr lang="mr-IN" dirty="0"/>
                        <a:t>…</a:t>
                      </a:r>
                      <a:r>
                        <a:rPr lang="en-US" dirty="0"/>
                        <a:t>and not (Video)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 min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56326">
                <a:tc>
                  <a:txBody>
                    <a:bodyPr/>
                    <a:lstStyle/>
                    <a:p>
                      <a:pPr marL="0" marR="0" indent="0" algn="ctr" defTabSz="584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Teacher</a:t>
                      </a:r>
                      <a:r>
                        <a:rPr lang="en-US" baseline="0" dirty="0"/>
                        <a:t> :</a:t>
                      </a:r>
                      <a:r>
                        <a:rPr lang="en-US" dirty="0"/>
                        <a:t>Explain </a:t>
                      </a:r>
                      <a:r>
                        <a:rPr lang="en-GB" dirty="0"/>
                        <a:t>Why flip?</a:t>
                      </a:r>
                      <a:endParaRPr lang="en-US" dirty="0"/>
                    </a:p>
                    <a:p>
                      <a:r>
                        <a:rPr lang="en-US" dirty="0"/>
                        <a:t>/ How do we ‘flip’?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 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56326">
                <a:tc>
                  <a:txBody>
                    <a:bodyPr/>
                    <a:lstStyle/>
                    <a:p>
                      <a:r>
                        <a:rPr lang="en-US" dirty="0"/>
                        <a:t>Teacher</a:t>
                      </a:r>
                      <a:r>
                        <a:rPr lang="en-US" baseline="0" dirty="0"/>
                        <a:t> :</a:t>
                      </a:r>
                      <a:r>
                        <a:rPr lang="en-US" dirty="0"/>
                        <a:t>Explain Where can we  the resources (e.g. case studies) 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 mins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9934">
                <a:tc>
                  <a:txBody>
                    <a:bodyPr/>
                    <a:lstStyle/>
                    <a:p>
                      <a:pPr marL="0" marR="0" indent="0" algn="ctr" defTabSz="584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Teacher Summarizes :</a:t>
                      </a:r>
                      <a:r>
                        <a:rPr lang="en-US" baseline="0" dirty="0"/>
                        <a:t> </a:t>
                      </a:r>
                      <a:r>
                        <a:rPr lang="en-US" dirty="0"/>
                        <a:t>Shall we create a community of practice ?</a:t>
                      </a:r>
                    </a:p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15mins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3708198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/>
                </a:solidFill>
              </a:rPr>
              <a:t>Four Pillars of F-L-I-P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32152596"/>
              </p:ext>
            </p:extLst>
          </p:nvPr>
        </p:nvGraphicFramePr>
        <p:xfrm>
          <a:off x="1764792" y="2898648"/>
          <a:ext cx="9072541" cy="48681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9015858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3004800" cy="975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94081" y="519288"/>
            <a:ext cx="5752917" cy="18852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spcBef>
                <a:spcPct val="0"/>
              </a:spcBef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Community of Practice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78567" y="1"/>
            <a:ext cx="1232151" cy="8889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"/>
          </p:nvPr>
        </p:nvSpPr>
        <p:spPr>
          <a:xfrm>
            <a:off x="894080" y="2596444"/>
            <a:ext cx="5752918" cy="618857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kern="1200">
                <a:solidFill>
                  <a:schemeClr val="tx1"/>
                </a:solidFill>
              </a:rPr>
              <a:t>“Communities of practice are groups of people who share a concern or a passion for something they do and learn how to do it better as they interact regularly.”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kern="1200">
              <a:solidFill>
                <a:schemeClr val="tx1"/>
              </a:solidFill>
            </a:endParaRP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kern="1200">
                <a:solidFill>
                  <a:schemeClr val="tx1"/>
                </a:solidFill>
              </a:rPr>
              <a:t>Lave &amp; Wenger, (2015)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kern="120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kern="1200">
              <a:solidFill>
                <a:schemeClr val="tx1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2064" y="4869630"/>
            <a:ext cx="672942" cy="897257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946908" y="7348169"/>
            <a:ext cx="1958107" cy="287969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half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1" r="24272"/>
          <a:stretch/>
        </p:blipFill>
        <p:spPr>
          <a:xfrm>
            <a:off x="8268773" y="1529228"/>
            <a:ext cx="4403843" cy="587179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99575" y="1"/>
            <a:ext cx="2204745" cy="2306672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47994" y="1461910"/>
            <a:ext cx="0" cy="2272296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3495" y="8581397"/>
            <a:ext cx="2123802" cy="1172203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75142" y="7849523"/>
            <a:ext cx="1429659" cy="1904078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86572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0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51" y="0"/>
            <a:ext cx="13001549" cy="975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AA7AE81-7606-4D4C-BAD8-1F20D84FD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635" y="1736418"/>
            <a:ext cx="5787499" cy="33956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Bef>
                <a:spcPct val="0"/>
              </a:spcBef>
            </a:pPr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Want to find out more 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C51AC67-ABA6-0D4F-BABB-40321A42B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5635" y="5263067"/>
            <a:ext cx="5787499" cy="235486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Check out the ‘new learning paradigm resources’</a:t>
            </a:r>
          </a:p>
        </p:txBody>
      </p:sp>
      <p:sp>
        <p:nvSpPr>
          <p:cNvPr id="18" name="Freeform: Shape 12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9274" y="1"/>
            <a:ext cx="1210737" cy="67981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064" y="3732592"/>
            <a:ext cx="866588" cy="115545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Block Arc 16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82116" y="2134534"/>
            <a:ext cx="3395698" cy="2546773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064" y="0"/>
            <a:ext cx="2469601" cy="2205855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506280" y="1893791"/>
            <a:ext cx="0" cy="2272296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39253" y="5848292"/>
            <a:ext cx="1265548" cy="251968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492736" y="5895284"/>
            <a:ext cx="4355661" cy="5807549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064" y="7058019"/>
            <a:ext cx="2819575" cy="2695582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304536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13080" y="5337385"/>
            <a:ext cx="3510280" cy="34882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spcBef>
                <a:spcPct val="0"/>
              </a:spcBef>
            </a:pPr>
            <a: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Keli Wren – Reaching Out from Panopto </a:t>
            </a:r>
            <a:b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Steps to Flipping Classrooms in Educational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852"/>
          <a:stretch/>
        </p:blipFill>
        <p:spPr>
          <a:xfrm>
            <a:off x="20" y="10"/>
            <a:ext cx="13004780" cy="5277306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 useBgFill="1"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4505580" y="5337386"/>
            <a:ext cx="7984441" cy="3488266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600" kern="1200">
              <a:solidFill>
                <a:schemeClr val="tx1"/>
              </a:solidFill>
              <a:hlinkClick r:id="rId4"/>
            </a:endParaRP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600" kern="1200">
              <a:solidFill>
                <a:schemeClr val="tx1"/>
              </a:solidFill>
              <a:hlinkClick r:id="rId4"/>
            </a:endParaRP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600" kern="1200">
              <a:solidFill>
                <a:schemeClr val="tx1"/>
              </a:solidFill>
              <a:hlinkClick r:id="rId4"/>
            </a:endParaRP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600" kern="1200">
              <a:solidFill>
                <a:schemeClr val="tx1"/>
              </a:solidFill>
              <a:hlinkClick r:id="rId4"/>
            </a:endParaRP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600" kern="1200">
              <a:solidFill>
                <a:schemeClr val="tx1"/>
              </a:solidFill>
              <a:hlinkClick r:id="rId4"/>
            </a:endParaRP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600" kern="1200">
              <a:solidFill>
                <a:schemeClr val="tx1"/>
              </a:solidFill>
              <a:hlinkClick r:id="rId4"/>
            </a:endParaRP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00" kern="1200">
                <a:solidFill>
                  <a:schemeClr val="tx1"/>
                </a:solidFill>
                <a:hlinkClick r:id="rId4"/>
              </a:rPr>
              <a:t>https://demo.hosted.panopto.com/Panopto/Pages/Viewer.aspx?id=fc69e557-b0ca-431a-8042-15039f02e1e8</a:t>
            </a:r>
            <a:endParaRPr lang="en-US" sz="600" kern="1200">
              <a:solidFill>
                <a:schemeClr val="tx1"/>
              </a:solidFill>
            </a:endParaRP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600" kern="1200">
                <a:solidFill>
                  <a:schemeClr val="tx1"/>
                </a:solidFill>
                <a:hlinkClick r:id="rId5"/>
              </a:rPr>
              <a:t>https://www.panopto.com/panopto-for-education/flipped-classroom/</a:t>
            </a:r>
            <a:endParaRPr lang="en-US" sz="600" kern="1200">
              <a:solidFill>
                <a:schemeClr val="tx1"/>
              </a:solidFill>
            </a:endParaRP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600" kern="12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485826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004800" cy="9753600"/>
          </a:xfrm>
          <a:prstGeom prst="rect">
            <a:avLst/>
          </a:prstGeom>
          <a:solidFill>
            <a:srgbClr val="789D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3A6EB7-9D52-3C4E-99E1-E6096A0F6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9729" y="879901"/>
            <a:ext cx="2788130" cy="68189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spcBef>
                <a:spcPct val="0"/>
              </a:spcBef>
            </a:pPr>
            <a:r>
              <a:rPr lang="en-GB" sz="1200" u="sng" dirty="0">
                <a:hlinkClick r:id="rId2"/>
              </a:rPr>
              <a:t>https://wenger-trayner.com/resources/planning-and-evaluating-social-learning/</a:t>
            </a:r>
            <a:br>
              <a:rPr lang="en-GB" dirty="0"/>
            </a:br>
            <a:endParaRPr lang="en-US" sz="45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244" y="689254"/>
            <a:ext cx="8670950" cy="8141005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AECCC3-EA65-A042-9044-1BF0BC0C3E5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" r="19556"/>
          <a:stretch/>
        </p:blipFill>
        <p:spPr>
          <a:xfrm>
            <a:off x="1041334" y="1340498"/>
            <a:ext cx="7640770" cy="683851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788030113"/>
      </p:ext>
    </p:extLst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565</Words>
  <Application>Microsoft Macintosh PowerPoint</Application>
  <PresentationFormat>Custom</PresentationFormat>
  <Paragraphs>113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Helvetica</vt:lpstr>
      <vt:lpstr>Helvetica Light</vt:lpstr>
      <vt:lpstr>Helvetica Neue</vt:lpstr>
      <vt:lpstr>White</vt:lpstr>
      <vt:lpstr>Changing learning paradigms </vt:lpstr>
      <vt:lpstr>In this presentation </vt:lpstr>
      <vt:lpstr>Origin of the concept </vt:lpstr>
      <vt:lpstr> Bergmann and Sams (2012) state :  </vt:lpstr>
      <vt:lpstr>Why flip?</vt:lpstr>
      <vt:lpstr>How do we ‘flip’?</vt:lpstr>
      <vt:lpstr>Challenges of “Flipped Mastery”</vt:lpstr>
      <vt:lpstr>The challenge for the learner</vt:lpstr>
      <vt:lpstr>Underpinning theory </vt:lpstr>
      <vt:lpstr>Comparison of class time in Traditional v Flipped Classrooms </vt:lpstr>
      <vt:lpstr>Consolidation task</vt:lpstr>
      <vt:lpstr>Four Pillars of F-L-I-P</vt:lpstr>
      <vt:lpstr>Community of Practice </vt:lpstr>
      <vt:lpstr>Want to find out more ?</vt:lpstr>
      <vt:lpstr>Keli Wren – Reaching Out from Panopto  Steps to Flipping Classrooms in Educational </vt:lpstr>
      <vt:lpstr>https://wenger-trayner.com/resources/planning-and-evaluating-social-learning/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Changing learning paradigms </dc:title>
  <dc:creator>Mark Flagg</dc:creator>
  <cp:lastModifiedBy>Mark Flagg</cp:lastModifiedBy>
  <cp:revision>2</cp:revision>
  <dcterms:created xsi:type="dcterms:W3CDTF">2020-05-14T10:43:35Z</dcterms:created>
  <dcterms:modified xsi:type="dcterms:W3CDTF">2020-05-14T12:38:15Z</dcterms:modified>
</cp:coreProperties>
</file>