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7" r:id="rId1"/>
  </p:sldMasterIdLst>
  <p:notesMasterIdLst>
    <p:notesMasterId r:id="rId36"/>
  </p:notesMasterIdLst>
  <p:handoutMasterIdLst>
    <p:handoutMasterId r:id="rId37"/>
  </p:handoutMasterIdLst>
  <p:sldIdLst>
    <p:sldId id="257" r:id="rId2"/>
    <p:sldId id="258" r:id="rId3"/>
    <p:sldId id="280" r:id="rId4"/>
    <p:sldId id="279" r:id="rId5"/>
    <p:sldId id="281" r:id="rId6"/>
    <p:sldId id="272" r:id="rId7"/>
    <p:sldId id="282" r:id="rId8"/>
    <p:sldId id="260" r:id="rId9"/>
    <p:sldId id="267" r:id="rId10"/>
    <p:sldId id="271" r:id="rId11"/>
    <p:sldId id="278" r:id="rId12"/>
    <p:sldId id="275" r:id="rId13"/>
    <p:sldId id="276" r:id="rId14"/>
    <p:sldId id="273" r:id="rId15"/>
    <p:sldId id="268" r:id="rId16"/>
    <p:sldId id="283" r:id="rId17"/>
    <p:sldId id="284" r:id="rId18"/>
    <p:sldId id="300" r:id="rId19"/>
    <p:sldId id="301" r:id="rId20"/>
    <p:sldId id="302" r:id="rId21"/>
    <p:sldId id="293" r:id="rId22"/>
    <p:sldId id="303" r:id="rId23"/>
    <p:sldId id="298" r:id="rId24"/>
    <p:sldId id="304" r:id="rId25"/>
    <p:sldId id="305" r:id="rId26"/>
    <p:sldId id="306" r:id="rId27"/>
    <p:sldId id="286" r:id="rId28"/>
    <p:sldId id="299" r:id="rId29"/>
    <p:sldId id="294" r:id="rId30"/>
    <p:sldId id="295" r:id="rId31"/>
    <p:sldId id="296" r:id="rId32"/>
    <p:sldId id="307" r:id="rId33"/>
    <p:sldId id="297" r:id="rId34"/>
    <p:sldId id="308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34BF9F-C53C-45E3-85B4-D1C8BC9FEA16}" v="2" dt="2022-09-29T22:11:39.7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61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E234BF9F-C53C-45E3-85B4-D1C8BC9FEA16}"/>
    <pc:docChg chg="custSel addSld modSld">
      <pc:chgData name="Tim Bashford" userId="5fd3d9a1-443c-4717-9608-098946ca22e0" providerId="ADAL" clId="{E234BF9F-C53C-45E3-85B4-D1C8BC9FEA16}" dt="2022-09-30T09:41:20.028" v="116" actId="20577"/>
      <pc:docMkLst>
        <pc:docMk/>
      </pc:docMkLst>
      <pc:sldChg chg="modSp mod">
        <pc:chgData name="Tim Bashford" userId="5fd3d9a1-443c-4717-9608-098946ca22e0" providerId="ADAL" clId="{E234BF9F-C53C-45E3-85B4-D1C8BC9FEA16}" dt="2022-09-29T20:13:07.092" v="91" actId="20577"/>
        <pc:sldMkLst>
          <pc:docMk/>
          <pc:sldMk cId="0" sldId="257"/>
        </pc:sldMkLst>
        <pc:spChg chg="mod">
          <ac:chgData name="Tim Bashford" userId="5fd3d9a1-443c-4717-9608-098946ca22e0" providerId="ADAL" clId="{E234BF9F-C53C-45E3-85B4-D1C8BC9FEA16}" dt="2022-09-29T20:09:27.843" v="0" actId="20577"/>
          <ac:spMkLst>
            <pc:docMk/>
            <pc:sldMk cId="0" sldId="257"/>
            <ac:spMk id="5123" creationId="{429ED102-BFDA-4BD8-8EA5-846137F0EBE4}"/>
          </ac:spMkLst>
        </pc:spChg>
        <pc:spChg chg="mod">
          <ac:chgData name="Tim Bashford" userId="5fd3d9a1-443c-4717-9608-098946ca22e0" providerId="ADAL" clId="{E234BF9F-C53C-45E3-85B4-D1C8BC9FEA16}" dt="2022-09-29T20:13:07.092" v="91" actId="20577"/>
          <ac:spMkLst>
            <pc:docMk/>
            <pc:sldMk cId="0" sldId="257"/>
            <ac:spMk id="5124" creationId="{28A498FD-4641-40FC-9FC9-C5AC5BA99619}"/>
          </ac:spMkLst>
        </pc:spChg>
      </pc:sldChg>
      <pc:sldChg chg="delSp mod">
        <pc:chgData name="Tim Bashford" userId="5fd3d9a1-443c-4717-9608-098946ca22e0" providerId="ADAL" clId="{E234BF9F-C53C-45E3-85B4-D1C8BC9FEA16}" dt="2022-09-29T22:09:34.562" v="92" actId="478"/>
        <pc:sldMkLst>
          <pc:docMk/>
          <pc:sldMk cId="0" sldId="272"/>
        </pc:sldMkLst>
        <pc:spChg chg="del">
          <ac:chgData name="Tim Bashford" userId="5fd3d9a1-443c-4717-9608-098946ca22e0" providerId="ADAL" clId="{E234BF9F-C53C-45E3-85B4-D1C8BC9FEA16}" dt="2022-09-29T22:09:34.562" v="92" actId="478"/>
          <ac:spMkLst>
            <pc:docMk/>
            <pc:sldMk cId="0" sldId="272"/>
            <ac:spMk id="11268" creationId="{EF22A24B-9862-4F15-A65B-959A7EE31BF7}"/>
          </ac:spMkLst>
        </pc:spChg>
      </pc:sldChg>
      <pc:sldChg chg="delSp mod">
        <pc:chgData name="Tim Bashford" userId="5fd3d9a1-443c-4717-9608-098946ca22e0" providerId="ADAL" clId="{E234BF9F-C53C-45E3-85B4-D1C8BC9FEA16}" dt="2022-09-29T22:09:36.285" v="93" actId="478"/>
        <pc:sldMkLst>
          <pc:docMk/>
          <pc:sldMk cId="0" sldId="281"/>
        </pc:sldMkLst>
        <pc:spChg chg="del">
          <ac:chgData name="Tim Bashford" userId="5fd3d9a1-443c-4717-9608-098946ca22e0" providerId="ADAL" clId="{E234BF9F-C53C-45E3-85B4-D1C8BC9FEA16}" dt="2022-09-29T22:09:36.285" v="93" actId="478"/>
          <ac:spMkLst>
            <pc:docMk/>
            <pc:sldMk cId="0" sldId="281"/>
            <ac:spMk id="10244" creationId="{DFA37B75-C285-428E-9397-A7BA878611D6}"/>
          </ac:spMkLst>
        </pc:spChg>
      </pc:sldChg>
      <pc:sldChg chg="addSp delSp modSp add mod">
        <pc:chgData name="Tim Bashford" userId="5fd3d9a1-443c-4717-9608-098946ca22e0" providerId="ADAL" clId="{E234BF9F-C53C-45E3-85B4-D1C8BC9FEA16}" dt="2022-09-29T20:12:14.093" v="3" actId="478"/>
        <pc:sldMkLst>
          <pc:docMk/>
          <pc:sldMk cId="0" sldId="283"/>
        </pc:sldMkLst>
        <pc:spChg chg="add del mod">
          <ac:chgData name="Tim Bashford" userId="5fd3d9a1-443c-4717-9608-098946ca22e0" providerId="ADAL" clId="{E234BF9F-C53C-45E3-85B4-D1C8BC9FEA16}" dt="2022-09-29T20:12:14.093" v="3" actId="478"/>
          <ac:spMkLst>
            <pc:docMk/>
            <pc:sldMk cId="0" sldId="283"/>
            <ac:spMk id="3" creationId="{4840E3CE-59AB-5A79-92C4-AD565A5EFB39}"/>
          </ac:spMkLst>
        </pc:spChg>
        <pc:spChg chg="del">
          <ac:chgData name="Tim Bashford" userId="5fd3d9a1-443c-4717-9608-098946ca22e0" providerId="ADAL" clId="{E234BF9F-C53C-45E3-85B4-D1C8BC9FEA16}" dt="2022-09-29T20:12:12.522" v="2" actId="478"/>
          <ac:spMkLst>
            <pc:docMk/>
            <pc:sldMk cId="0" sldId="283"/>
            <ac:spMk id="7170" creationId="{33E2C0BB-6389-4CC4-979F-D8A511FC8029}"/>
          </ac:spMkLst>
        </pc:spChg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84"/>
        </pc:sldMkLst>
      </pc:sldChg>
      <pc:sldChg chg="modSp add mod">
        <pc:chgData name="Tim Bashford" userId="5fd3d9a1-443c-4717-9608-098946ca22e0" providerId="ADAL" clId="{E234BF9F-C53C-45E3-85B4-D1C8BC9FEA16}" dt="2022-09-30T08:00:33.241" v="106" actId="20577"/>
        <pc:sldMkLst>
          <pc:docMk/>
          <pc:sldMk cId="0" sldId="286"/>
        </pc:sldMkLst>
        <pc:spChg chg="mod">
          <ac:chgData name="Tim Bashford" userId="5fd3d9a1-443c-4717-9608-098946ca22e0" providerId="ADAL" clId="{E234BF9F-C53C-45E3-85B4-D1C8BC9FEA16}" dt="2022-09-30T08:00:33.241" v="106" actId="20577"/>
          <ac:spMkLst>
            <pc:docMk/>
            <pc:sldMk cId="0" sldId="286"/>
            <ac:spMk id="19458" creationId="{C052158E-7F86-4A4F-9246-F9D328F68A1C}"/>
          </ac:spMkLst>
        </pc:spChg>
      </pc:sldChg>
      <pc:sldChg chg="modSp add mod">
        <pc:chgData name="Tim Bashford" userId="5fd3d9a1-443c-4717-9608-098946ca22e0" providerId="ADAL" clId="{E234BF9F-C53C-45E3-85B4-D1C8BC9FEA16}" dt="2022-09-30T08:00:14.462" v="101" actId="20577"/>
        <pc:sldMkLst>
          <pc:docMk/>
          <pc:sldMk cId="0" sldId="293"/>
        </pc:sldMkLst>
        <pc:spChg chg="mod">
          <ac:chgData name="Tim Bashford" userId="5fd3d9a1-443c-4717-9608-098946ca22e0" providerId="ADAL" clId="{E234BF9F-C53C-45E3-85B4-D1C8BC9FEA16}" dt="2022-09-30T08:00:14.462" v="101" actId="20577"/>
          <ac:spMkLst>
            <pc:docMk/>
            <pc:sldMk cId="0" sldId="293"/>
            <ac:spMk id="13314" creationId="{0914B39E-8198-40DE-A1AC-D9C048DAC127}"/>
          </ac:spMkLst>
        </pc:spChg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94"/>
        </pc:sldMkLst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95"/>
        </pc:sldMkLst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96"/>
        </pc:sldMkLst>
      </pc:sldChg>
      <pc:sldChg chg="modSp add mod">
        <pc:chgData name="Tim Bashford" userId="5fd3d9a1-443c-4717-9608-098946ca22e0" providerId="ADAL" clId="{E234BF9F-C53C-45E3-85B4-D1C8BC9FEA16}" dt="2022-09-29T22:11:59.035" v="99" actId="255"/>
        <pc:sldMkLst>
          <pc:docMk/>
          <pc:sldMk cId="0" sldId="297"/>
        </pc:sldMkLst>
        <pc:spChg chg="mod">
          <ac:chgData name="Tim Bashford" userId="5fd3d9a1-443c-4717-9608-098946ca22e0" providerId="ADAL" clId="{E234BF9F-C53C-45E3-85B4-D1C8BC9FEA16}" dt="2022-09-29T22:11:59.035" v="99" actId="255"/>
          <ac:spMkLst>
            <pc:docMk/>
            <pc:sldMk cId="0" sldId="297"/>
            <ac:spMk id="3" creationId="{3F5BB58F-C547-4846-AF47-F1AE4FAA4F23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09" creationId="{C5FE3151-7BD5-4488-B421-F8EFF502FB70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0" creationId="{5AC36625-EDA2-46B0-A23D-7B443A97A4F5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1" creationId="{A50D3B24-AC57-43CF-8CF2-103FB0E4BE4C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4" creationId="{2AF62326-5DBD-4262-84E7-6DB38CA859EA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5" creationId="{90451499-CDFC-46F3-B1A0-90D6E241C5CE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6" creationId="{B34D4377-D325-474D-8BF3-383CA71C44E1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19" creationId="{DF78A9D9-E476-4A29-882F-EA5D67C6B2AF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20" creationId="{EC7EF252-3144-4F2A-858F-8C937EB12840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21" creationId="{D7DB2398-0570-4822-9D3A-15FC929F7A5A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24" creationId="{6714473F-461B-4325-AB6D-B88DD340586E}"/>
          </ac:spMkLst>
        </pc:spChg>
        <pc:spChg chg="mod">
          <ac:chgData name="Tim Bashford" userId="5fd3d9a1-443c-4717-9608-098946ca22e0" providerId="ADAL" clId="{E234BF9F-C53C-45E3-85B4-D1C8BC9FEA16}" dt="2022-09-29T22:11:39.797" v="94" actId="1076"/>
          <ac:spMkLst>
            <pc:docMk/>
            <pc:sldMk cId="0" sldId="297"/>
            <ac:spMk id="25625" creationId="{796493D4-63C0-498A-B419-F94711794928}"/>
          </ac:spMkLst>
        </pc:spChg>
        <pc:grpChg chg="mod">
          <ac:chgData name="Tim Bashford" userId="5fd3d9a1-443c-4717-9608-098946ca22e0" providerId="ADAL" clId="{E234BF9F-C53C-45E3-85B4-D1C8BC9FEA16}" dt="2022-09-29T22:11:39.797" v="94" actId="1076"/>
          <ac:grpSpMkLst>
            <pc:docMk/>
            <pc:sldMk cId="0" sldId="297"/>
            <ac:grpSpMk id="25606" creationId="{098363B5-8602-4D47-B3A4-C740FC46ADBD}"/>
          </ac:grpSpMkLst>
        </pc:grpChg>
        <pc:grpChg chg="mod">
          <ac:chgData name="Tim Bashford" userId="5fd3d9a1-443c-4717-9608-098946ca22e0" providerId="ADAL" clId="{E234BF9F-C53C-45E3-85B4-D1C8BC9FEA16}" dt="2022-09-29T22:11:39.797" v="94" actId="1076"/>
          <ac:grpSpMkLst>
            <pc:docMk/>
            <pc:sldMk cId="0" sldId="297"/>
            <ac:grpSpMk id="25607" creationId="{BC536C1B-790B-479F-85EC-43E4567E87A1}"/>
          </ac:grpSpMkLst>
        </pc:grpChg>
        <pc:grpChg chg="mod">
          <ac:chgData name="Tim Bashford" userId="5fd3d9a1-443c-4717-9608-098946ca22e0" providerId="ADAL" clId="{E234BF9F-C53C-45E3-85B4-D1C8BC9FEA16}" dt="2022-09-29T22:11:39.797" v="94" actId="1076"/>
          <ac:grpSpMkLst>
            <pc:docMk/>
            <pc:sldMk cId="0" sldId="297"/>
            <ac:grpSpMk id="25608" creationId="{EF888CC0-5DD5-45D5-B9FF-19189670507D}"/>
          </ac:grpSpMkLst>
        </pc:grp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05" creationId="{335A9A47-E158-4C5B-8BEF-62BDD8B7B171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12" creationId="{9544B969-5DAB-4BB6-AEE9-0DC68922897C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13" creationId="{4E380081-5B96-4009-B382-976E8B20936D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17" creationId="{0B182DBC-C575-4DC1-82D2-AE984D6626E8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18" creationId="{6F7A4AE4-BF8F-43CB-9EB2-678B546B719A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22" creationId="{848002F6-E682-4349-A783-271BE02C1BD1}"/>
          </ac:cxnSpMkLst>
        </pc:cxnChg>
        <pc:cxnChg chg="mod">
          <ac:chgData name="Tim Bashford" userId="5fd3d9a1-443c-4717-9608-098946ca22e0" providerId="ADAL" clId="{E234BF9F-C53C-45E3-85B4-D1C8BC9FEA16}" dt="2022-09-29T22:11:39.797" v="94" actId="1076"/>
          <ac:cxnSpMkLst>
            <pc:docMk/>
            <pc:sldMk cId="0" sldId="297"/>
            <ac:cxnSpMk id="25623" creationId="{4DC804C7-9439-4604-A277-81A6F81753D1}"/>
          </ac:cxnSpMkLst>
        </pc:cxnChg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98"/>
        </pc:sldMkLst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299"/>
        </pc:sldMkLst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300"/>
        </pc:sldMkLst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301"/>
        </pc:sldMkLst>
      </pc:sldChg>
      <pc:sldChg chg="modSp add mod">
        <pc:chgData name="Tim Bashford" userId="5fd3d9a1-443c-4717-9608-098946ca22e0" providerId="ADAL" clId="{E234BF9F-C53C-45E3-85B4-D1C8BC9FEA16}" dt="2022-09-30T08:00:11.031" v="100" actId="20577"/>
        <pc:sldMkLst>
          <pc:docMk/>
          <pc:sldMk cId="0" sldId="302"/>
        </pc:sldMkLst>
        <pc:spChg chg="mod">
          <ac:chgData name="Tim Bashford" userId="5fd3d9a1-443c-4717-9608-098946ca22e0" providerId="ADAL" clId="{E234BF9F-C53C-45E3-85B4-D1C8BC9FEA16}" dt="2022-09-30T08:00:11.031" v="100" actId="20577"/>
          <ac:spMkLst>
            <pc:docMk/>
            <pc:sldMk cId="0" sldId="302"/>
            <ac:spMk id="12290" creationId="{E6CCD254-5356-4631-977F-838EA762818D}"/>
          </ac:spMkLst>
        </pc:spChg>
      </pc:sldChg>
      <pc:sldChg chg="modSp add mod">
        <pc:chgData name="Tim Bashford" userId="5fd3d9a1-443c-4717-9608-098946ca22e0" providerId="ADAL" clId="{E234BF9F-C53C-45E3-85B4-D1C8BC9FEA16}" dt="2022-09-30T08:00:20.498" v="102" actId="20577"/>
        <pc:sldMkLst>
          <pc:docMk/>
          <pc:sldMk cId="0" sldId="303"/>
        </pc:sldMkLst>
        <pc:spChg chg="mod">
          <ac:chgData name="Tim Bashford" userId="5fd3d9a1-443c-4717-9608-098946ca22e0" providerId="ADAL" clId="{E234BF9F-C53C-45E3-85B4-D1C8BC9FEA16}" dt="2022-09-30T08:00:20.498" v="102" actId="20577"/>
          <ac:spMkLst>
            <pc:docMk/>
            <pc:sldMk cId="0" sldId="303"/>
            <ac:spMk id="14338" creationId="{8328EF61-64B0-466B-BE90-80DDB792BA84}"/>
          </ac:spMkLst>
        </pc:spChg>
      </pc:sldChg>
      <pc:sldChg chg="modSp add mod">
        <pc:chgData name="Tim Bashford" userId="5fd3d9a1-443c-4717-9608-098946ca22e0" providerId="ADAL" clId="{E234BF9F-C53C-45E3-85B4-D1C8BC9FEA16}" dt="2022-09-30T08:00:26.557" v="104" actId="20577"/>
        <pc:sldMkLst>
          <pc:docMk/>
          <pc:sldMk cId="0" sldId="304"/>
        </pc:sldMkLst>
        <pc:spChg chg="mod">
          <ac:chgData name="Tim Bashford" userId="5fd3d9a1-443c-4717-9608-098946ca22e0" providerId="ADAL" clId="{E234BF9F-C53C-45E3-85B4-D1C8BC9FEA16}" dt="2022-09-30T08:00:26.557" v="104" actId="20577"/>
          <ac:spMkLst>
            <pc:docMk/>
            <pc:sldMk cId="0" sldId="304"/>
            <ac:spMk id="16386" creationId="{A085F0E3-A70D-419A-8DBB-7854DCAC7176}"/>
          </ac:spMkLst>
        </pc:spChg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305"/>
        </pc:sldMkLst>
      </pc:sldChg>
      <pc:sldChg chg="modSp add mod">
        <pc:chgData name="Tim Bashford" userId="5fd3d9a1-443c-4717-9608-098946ca22e0" providerId="ADAL" clId="{E234BF9F-C53C-45E3-85B4-D1C8BC9FEA16}" dt="2022-09-30T09:41:20.028" v="116" actId="20577"/>
        <pc:sldMkLst>
          <pc:docMk/>
          <pc:sldMk cId="0" sldId="306"/>
        </pc:sldMkLst>
        <pc:graphicFrameChg chg="modGraphic">
          <ac:chgData name="Tim Bashford" userId="5fd3d9a1-443c-4717-9608-098946ca22e0" providerId="ADAL" clId="{E234BF9F-C53C-45E3-85B4-D1C8BC9FEA16}" dt="2022-09-30T09:41:20.028" v="116" actId="20577"/>
          <ac:graphicFrameMkLst>
            <pc:docMk/>
            <pc:sldMk cId="0" sldId="306"/>
            <ac:graphicFrameMk id="3" creationId="{4C6E21E0-4BD7-4425-AB2A-7238EB8C8371}"/>
          </ac:graphicFrameMkLst>
        </pc:graphicFrameChg>
      </pc:sldChg>
      <pc:sldChg chg="add">
        <pc:chgData name="Tim Bashford" userId="5fd3d9a1-443c-4717-9608-098946ca22e0" providerId="ADAL" clId="{E234BF9F-C53C-45E3-85B4-D1C8BC9FEA16}" dt="2022-09-29T20:12:03.701" v="1"/>
        <pc:sldMkLst>
          <pc:docMk/>
          <pc:sldMk cId="0" sldId="307"/>
        </pc:sldMkLst>
      </pc:sldChg>
      <pc:sldChg chg="modSp add mod">
        <pc:chgData name="Tim Bashford" userId="5fd3d9a1-443c-4717-9608-098946ca22e0" providerId="ADAL" clId="{E234BF9F-C53C-45E3-85B4-D1C8BC9FEA16}" dt="2022-09-30T08:00:44.909" v="108" actId="20577"/>
        <pc:sldMkLst>
          <pc:docMk/>
          <pc:sldMk cId="0" sldId="308"/>
        </pc:sldMkLst>
        <pc:spChg chg="mod">
          <ac:chgData name="Tim Bashford" userId="5fd3d9a1-443c-4717-9608-098946ca22e0" providerId="ADAL" clId="{E234BF9F-C53C-45E3-85B4-D1C8BC9FEA16}" dt="2022-09-30T08:00:44.909" v="108" actId="20577"/>
          <ac:spMkLst>
            <pc:docMk/>
            <pc:sldMk cId="0" sldId="308"/>
            <ac:spMk id="26626" creationId="{B41DA453-CA0E-4F3D-9E8B-125F145755A2}"/>
          </ac:spMkLst>
        </pc:spChg>
      </pc:sldChg>
    </pc:docChg>
  </pc:docChgLst>
  <pc:docChgLst>
    <pc:chgData name="Tim Bashford" userId="5fd3d9a1-443c-4717-9608-098946ca22e0" providerId="ADAL" clId="{20DE47B7-52C2-41E9-BAC2-BF6DFFA64E83}"/>
    <pc:docChg chg="custSel delSld modSld">
      <pc:chgData name="Tim Bashford" userId="5fd3d9a1-443c-4717-9608-098946ca22e0" providerId="ADAL" clId="{20DE47B7-52C2-41E9-BAC2-BF6DFFA64E83}" dt="2020-10-05T09:25:14.166" v="242" actId="20577"/>
      <pc:docMkLst>
        <pc:docMk/>
      </pc:docMkLst>
      <pc:sldChg chg="modSp mod">
        <pc:chgData name="Tim Bashford" userId="5fd3d9a1-443c-4717-9608-098946ca22e0" providerId="ADAL" clId="{20DE47B7-52C2-41E9-BAC2-BF6DFFA64E83}" dt="2020-10-05T09:17:18.804" v="47" actId="20577"/>
        <pc:sldMkLst>
          <pc:docMk/>
          <pc:sldMk cId="0" sldId="257"/>
        </pc:sldMkLst>
        <pc:spChg chg="mod">
          <ac:chgData name="Tim Bashford" userId="5fd3d9a1-443c-4717-9608-098946ca22e0" providerId="ADAL" clId="{20DE47B7-52C2-41E9-BAC2-BF6DFFA64E83}" dt="2020-10-05T01:15:45.467" v="12" actId="20577"/>
          <ac:spMkLst>
            <pc:docMk/>
            <pc:sldMk cId="0" sldId="257"/>
            <ac:spMk id="5123" creationId="{429ED102-BFDA-4BD8-8EA5-846137F0EBE4}"/>
          </ac:spMkLst>
        </pc:spChg>
        <pc:spChg chg="mod">
          <ac:chgData name="Tim Bashford" userId="5fd3d9a1-443c-4717-9608-098946ca22e0" providerId="ADAL" clId="{20DE47B7-52C2-41E9-BAC2-BF6DFFA64E83}" dt="2020-10-05T09:17:18.804" v="47" actId="20577"/>
          <ac:spMkLst>
            <pc:docMk/>
            <pc:sldMk cId="0" sldId="257"/>
            <ac:spMk id="5124" creationId="{28A498FD-4641-40FC-9FC9-C5AC5BA99619}"/>
          </ac:spMkLst>
        </pc:spChg>
      </pc:sldChg>
      <pc:sldChg chg="modSp">
        <pc:chgData name="Tim Bashford" userId="5fd3d9a1-443c-4717-9608-098946ca22e0" providerId="ADAL" clId="{20DE47B7-52C2-41E9-BAC2-BF6DFFA64E83}" dt="2020-10-05T09:17:26.417" v="48" actId="1076"/>
        <pc:sldMkLst>
          <pc:docMk/>
          <pc:sldMk cId="0" sldId="258"/>
        </pc:sldMkLst>
        <pc:spChg chg="mod">
          <ac:chgData name="Tim Bashford" userId="5fd3d9a1-443c-4717-9608-098946ca22e0" providerId="ADAL" clId="{20DE47B7-52C2-41E9-BAC2-BF6DFFA64E83}" dt="2020-10-05T09:17:26.417" v="48" actId="1076"/>
          <ac:spMkLst>
            <pc:docMk/>
            <pc:sldMk cId="0" sldId="258"/>
            <ac:spMk id="7173" creationId="{85395246-1252-45E1-AEAA-400CAB0E4945}"/>
          </ac:spMkLst>
        </pc:spChg>
      </pc:sldChg>
      <pc:sldChg chg="modSp mod">
        <pc:chgData name="Tim Bashford" userId="5fd3d9a1-443c-4717-9608-098946ca22e0" providerId="ADAL" clId="{20DE47B7-52C2-41E9-BAC2-BF6DFFA64E83}" dt="2020-10-05T09:24:29.544" v="176" actId="20577"/>
        <pc:sldMkLst>
          <pc:docMk/>
          <pc:sldMk cId="0" sldId="260"/>
        </pc:sldMkLst>
        <pc:spChg chg="mod">
          <ac:chgData name="Tim Bashford" userId="5fd3d9a1-443c-4717-9608-098946ca22e0" providerId="ADAL" clId="{20DE47B7-52C2-41E9-BAC2-BF6DFFA64E83}" dt="2020-10-05T09:24:29.544" v="176" actId="20577"/>
          <ac:spMkLst>
            <pc:docMk/>
            <pc:sldMk cId="0" sldId="260"/>
            <ac:spMk id="5" creationId="{F2C42529-11F2-4417-AFD4-366BD9532252}"/>
          </ac:spMkLst>
        </pc:spChg>
        <pc:spChg chg="mod">
          <ac:chgData name="Tim Bashford" userId="5fd3d9a1-443c-4717-9608-098946ca22e0" providerId="ADAL" clId="{20DE47B7-52C2-41E9-BAC2-BF6DFFA64E83}" dt="2020-10-05T09:23:48.374" v="135" actId="20577"/>
          <ac:spMkLst>
            <pc:docMk/>
            <pc:sldMk cId="0" sldId="260"/>
            <ac:spMk id="13315" creationId="{CA12E7F1-41FA-4917-8407-944F087F48C8}"/>
          </ac:spMkLst>
        </pc:spChg>
        <pc:spChg chg="mod">
          <ac:chgData name="Tim Bashford" userId="5fd3d9a1-443c-4717-9608-098946ca22e0" providerId="ADAL" clId="{20DE47B7-52C2-41E9-BAC2-BF6DFFA64E83}" dt="2020-10-05T09:24:23.934" v="156" actId="1076"/>
          <ac:spMkLst>
            <pc:docMk/>
            <pc:sldMk cId="0" sldId="260"/>
            <ac:spMk id="13318" creationId="{6B355685-A9EA-42C9-9AEF-6E7ED9089239}"/>
          </ac:spMkLst>
        </pc:spChg>
      </pc:sldChg>
      <pc:sldChg chg="modSp mod">
        <pc:chgData name="Tim Bashford" userId="5fd3d9a1-443c-4717-9608-098946ca22e0" providerId="ADAL" clId="{20DE47B7-52C2-41E9-BAC2-BF6DFFA64E83}" dt="2020-10-05T09:25:14.166" v="242" actId="20577"/>
        <pc:sldMkLst>
          <pc:docMk/>
          <pc:sldMk cId="0" sldId="267"/>
        </pc:sldMkLst>
        <pc:spChg chg="mod">
          <ac:chgData name="Tim Bashford" userId="5fd3d9a1-443c-4717-9608-098946ca22e0" providerId="ADAL" clId="{20DE47B7-52C2-41E9-BAC2-BF6DFFA64E83}" dt="2020-10-05T09:25:14.166" v="242" actId="20577"/>
          <ac:spMkLst>
            <pc:docMk/>
            <pc:sldMk cId="0" sldId="267"/>
            <ac:spMk id="5" creationId="{E5FF426F-7B60-4FC6-ACB6-A5F17156FE7A}"/>
          </ac:spMkLst>
        </pc:spChg>
        <pc:spChg chg="mod">
          <ac:chgData name="Tim Bashford" userId="5fd3d9a1-443c-4717-9608-098946ca22e0" providerId="ADAL" clId="{20DE47B7-52C2-41E9-BAC2-BF6DFFA64E83}" dt="2020-10-05T09:25:05.181" v="226" actId="20577"/>
          <ac:spMkLst>
            <pc:docMk/>
            <pc:sldMk cId="0" sldId="267"/>
            <ac:spMk id="14339" creationId="{7BA0EA77-87B0-45D8-AE39-414F5DBFC57E}"/>
          </ac:spMkLst>
        </pc:spChg>
      </pc:sldChg>
      <pc:sldChg chg="modSp mod">
        <pc:chgData name="Tim Bashford" userId="5fd3d9a1-443c-4717-9608-098946ca22e0" providerId="ADAL" clId="{20DE47B7-52C2-41E9-BAC2-BF6DFFA64E83}" dt="2020-10-05T09:23:12.555" v="102" actId="20577"/>
        <pc:sldMkLst>
          <pc:docMk/>
          <pc:sldMk cId="0" sldId="268"/>
        </pc:sldMkLst>
        <pc:spChg chg="mod">
          <ac:chgData name="Tim Bashford" userId="5fd3d9a1-443c-4717-9608-098946ca22e0" providerId="ADAL" clId="{20DE47B7-52C2-41E9-BAC2-BF6DFFA64E83}" dt="2020-10-05T09:23:12.555" v="102" actId="20577"/>
          <ac:spMkLst>
            <pc:docMk/>
            <pc:sldMk cId="0" sldId="268"/>
            <ac:spMk id="22530" creationId="{04EEB36F-3C8F-4866-B782-A64E1349CAEC}"/>
          </ac:spMkLst>
        </pc:spChg>
      </pc:sldChg>
      <pc:sldChg chg="modSp mod">
        <pc:chgData name="Tim Bashford" userId="5fd3d9a1-443c-4717-9608-098946ca22e0" providerId="ADAL" clId="{20DE47B7-52C2-41E9-BAC2-BF6DFFA64E83}" dt="2020-10-05T09:21:44.066" v="59" actId="20577"/>
        <pc:sldMkLst>
          <pc:docMk/>
          <pc:sldMk cId="0" sldId="271"/>
        </pc:sldMkLst>
        <pc:spChg chg="mod">
          <ac:chgData name="Tim Bashford" userId="5fd3d9a1-443c-4717-9608-098946ca22e0" providerId="ADAL" clId="{20DE47B7-52C2-41E9-BAC2-BF6DFFA64E83}" dt="2020-10-05T09:21:44.066" v="59" actId="20577"/>
          <ac:spMkLst>
            <pc:docMk/>
            <pc:sldMk cId="0" sldId="271"/>
            <ac:spMk id="15366" creationId="{30375CA7-FFA6-4A09-9591-25D2A39DC380}"/>
          </ac:spMkLst>
        </pc:spChg>
      </pc:sldChg>
      <pc:sldChg chg="modSp mod">
        <pc:chgData name="Tim Bashford" userId="5fd3d9a1-443c-4717-9608-098946ca22e0" providerId="ADAL" clId="{20DE47B7-52C2-41E9-BAC2-BF6DFFA64E83}" dt="2020-10-05T09:23:08.993" v="100" actId="20577"/>
        <pc:sldMkLst>
          <pc:docMk/>
          <pc:sldMk cId="0" sldId="273"/>
        </pc:sldMkLst>
        <pc:spChg chg="mod">
          <ac:chgData name="Tim Bashford" userId="5fd3d9a1-443c-4717-9608-098946ca22e0" providerId="ADAL" clId="{20DE47B7-52C2-41E9-BAC2-BF6DFFA64E83}" dt="2020-10-05T09:23:08.993" v="100" actId="20577"/>
          <ac:spMkLst>
            <pc:docMk/>
            <pc:sldMk cId="0" sldId="273"/>
            <ac:spMk id="21506" creationId="{3BBB5292-3CF0-486D-95D4-F6FC521D2881}"/>
          </ac:spMkLst>
        </pc:spChg>
      </pc:sldChg>
      <pc:sldChg chg="del">
        <pc:chgData name="Tim Bashford" userId="5fd3d9a1-443c-4717-9608-098946ca22e0" providerId="ADAL" clId="{20DE47B7-52C2-41E9-BAC2-BF6DFFA64E83}" dt="2020-10-05T09:22:33.691" v="60" actId="47"/>
        <pc:sldMkLst>
          <pc:docMk/>
          <pc:sldMk cId="0" sldId="274"/>
        </pc:sldMkLst>
      </pc:sldChg>
      <pc:sldChg chg="modSp mod">
        <pc:chgData name="Tim Bashford" userId="5fd3d9a1-443c-4717-9608-098946ca22e0" providerId="ADAL" clId="{20DE47B7-52C2-41E9-BAC2-BF6DFFA64E83}" dt="2020-10-05T09:23:00.690" v="99" actId="20577"/>
        <pc:sldMkLst>
          <pc:docMk/>
          <pc:sldMk cId="0" sldId="275"/>
        </pc:sldMkLst>
        <pc:spChg chg="mod">
          <ac:chgData name="Tim Bashford" userId="5fd3d9a1-443c-4717-9608-098946ca22e0" providerId="ADAL" clId="{20DE47B7-52C2-41E9-BAC2-BF6DFFA64E83}" dt="2020-10-05T09:23:00.690" v="99" actId="20577"/>
          <ac:spMkLst>
            <pc:docMk/>
            <pc:sldMk cId="0" sldId="275"/>
            <ac:spMk id="19458" creationId="{74F33B36-5105-4C29-B3BC-1E9C6BF0A70C}"/>
          </ac:spMkLst>
        </pc:spChg>
      </pc:sldChg>
      <pc:sldChg chg="modSp">
        <pc:chgData name="Tim Bashford" userId="5fd3d9a1-443c-4717-9608-098946ca22e0" providerId="ADAL" clId="{20DE47B7-52C2-41E9-BAC2-BF6DFFA64E83}" dt="2020-10-05T01:16:23.938" v="14" actId="1076"/>
        <pc:sldMkLst>
          <pc:docMk/>
          <pc:sldMk cId="0" sldId="276"/>
        </pc:sldMkLst>
        <pc:cxnChg chg="mod">
          <ac:chgData name="Tim Bashford" userId="5fd3d9a1-443c-4717-9608-098946ca22e0" providerId="ADAL" clId="{20DE47B7-52C2-41E9-BAC2-BF6DFFA64E83}" dt="2020-10-05T01:16:23.938" v="14" actId="1076"/>
          <ac:cxnSpMkLst>
            <pc:docMk/>
            <pc:sldMk cId="0" sldId="276"/>
            <ac:cxnSpMk id="20485" creationId="{60F83D5D-1B96-414F-8FCF-C60DD7DA8C78}"/>
          </ac:cxnSpMkLst>
        </pc:cxnChg>
      </pc:sldChg>
      <pc:sldChg chg="del">
        <pc:chgData name="Tim Bashford" userId="5fd3d9a1-443c-4717-9608-098946ca22e0" providerId="ADAL" clId="{20DE47B7-52C2-41E9-BAC2-BF6DFFA64E83}" dt="2020-10-05T09:22:35.711" v="61" actId="47"/>
        <pc:sldMkLst>
          <pc:docMk/>
          <pc:sldMk cId="0" sldId="277"/>
        </pc:sldMkLst>
      </pc:sldChg>
      <pc:sldChg chg="modSp mod">
        <pc:chgData name="Tim Bashford" userId="5fd3d9a1-443c-4717-9608-098946ca22e0" providerId="ADAL" clId="{20DE47B7-52C2-41E9-BAC2-BF6DFFA64E83}" dt="2020-10-05T09:22:50.116" v="98" actId="20577"/>
        <pc:sldMkLst>
          <pc:docMk/>
          <pc:sldMk cId="0" sldId="278"/>
        </pc:sldMkLst>
        <pc:spChg chg="mod">
          <ac:chgData name="Tim Bashford" userId="5fd3d9a1-443c-4717-9608-098946ca22e0" providerId="ADAL" clId="{20DE47B7-52C2-41E9-BAC2-BF6DFFA64E83}" dt="2020-10-05T09:22:50.116" v="98" actId="20577"/>
          <ac:spMkLst>
            <pc:docMk/>
            <pc:sldMk cId="0" sldId="278"/>
            <ac:spMk id="18434" creationId="{58C04619-D957-4617-92EF-A1EAB00B2651}"/>
          </ac:spMkLst>
        </pc:spChg>
      </pc:sldChg>
      <pc:sldChg chg="modSp mod">
        <pc:chgData name="Tim Bashford" userId="5fd3d9a1-443c-4717-9608-098946ca22e0" providerId="ADAL" clId="{20DE47B7-52C2-41E9-BAC2-BF6DFFA64E83}" dt="2020-10-05T09:20:33.040" v="49" actId="1076"/>
        <pc:sldMkLst>
          <pc:docMk/>
          <pc:sldMk cId="0" sldId="281"/>
        </pc:sldMkLst>
        <pc:spChg chg="mod">
          <ac:chgData name="Tim Bashford" userId="5fd3d9a1-443c-4717-9608-098946ca22e0" providerId="ADAL" clId="{20DE47B7-52C2-41E9-BAC2-BF6DFFA64E83}" dt="2020-10-05T09:20:33.040" v="49" actId="1076"/>
          <ac:spMkLst>
            <pc:docMk/>
            <pc:sldMk cId="0" sldId="281"/>
            <ac:spMk id="10243" creationId="{11B4E9D2-FB56-4CA7-9E0D-F0E920B8298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FBE05D5E-01FD-46AC-91CA-C6A542210B1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4D26170-6919-49AF-80FE-D084226DC6E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F37B0C6B-64BA-409A-8276-5FABCF2BB02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BB6DC42-995B-413F-A44B-F493A562679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09CC8D8-DFBA-4ECC-9B7B-AC3D9F9F48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A5A8C03-C8AC-4987-AE86-A45C093A80C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E9565E1-FEB1-4305-932B-FFEBAD0E897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2B9A6978-A74D-4812-B609-DFB046A8E46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72F0D8CD-0E19-4B7A-8C19-3890A70AA4A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08DEE85E-9B29-421B-B05E-ECB2D3F4DB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6C3F3FD-4CBD-4DEF-A9B6-9897101C00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81B56795-EE90-4E28-B8BE-70CCA7F645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18A862E-878A-41C4-A006-7793CA14B5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436B6490-2EE1-4C8F-9CCD-B965BC318C77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FA8C47C2-0E26-46DC-B72C-783F19C96C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91608C4-6734-409E-80BB-C82A063B1F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E9DBFFD4-039E-4F99-B825-72124F7D47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fld id="{E47CCA82-1E67-4A33-9DD6-7D06CFC9AFEC}" type="slidenum">
              <a:rPr lang="en-US" altLang="en-US">
                <a:latin typeface="Times New Roman" panose="02020603050405020304" pitchFamily="18" charset="0"/>
              </a:rPr>
              <a:pPr/>
              <a:t>16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7E8EE5E-9FAC-4BC9-A9A0-341BCB1910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6F35D2E-F08A-407F-8F62-A0D20584D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D4A9B1-D479-405D-AA9E-606CE337CD5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2947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82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39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937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4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279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10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75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386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037118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710452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48657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13614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94435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284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26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817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429ED102-BFDA-4BD8-8EA5-846137F0EB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 3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8A498FD-4641-40FC-9FC9-C5AC5BA996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Basic conditional (if) statements</a:t>
            </a:r>
          </a:p>
          <a:p>
            <a:r>
              <a:rPr lang="en-GB" altLang="en-US" dirty="0"/>
              <a:t>Nested conditional statements</a:t>
            </a:r>
          </a:p>
          <a:p>
            <a:r>
              <a:rPr lang="en-GB" altLang="en-US" dirty="0"/>
              <a:t>Multiple conditional statements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549308A3-3671-4B40-84F4-BBAF374A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50122C6-237C-4644-90E0-81C39BEB9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if(</a:t>
            </a:r>
            <a:r>
              <a:rPr lang="en-GB" altLang="en-US" sz="2800" b="1" i="1" dirty="0"/>
              <a:t>condition</a:t>
            </a:r>
            <a:r>
              <a:rPr lang="en-GB" altLang="en-US" sz="2800" b="1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sz="2800" dirty="0"/>
              <a:t>	// Code here (condition is true)</a:t>
            </a:r>
            <a:endParaRPr lang="en-GB" altLang="en-US" sz="2800" b="1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}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7173" name="TextBox 1">
            <a:extLst>
              <a:ext uri="{FF2B5EF4-FFF2-40B4-BE49-F238E27FC236}">
                <a16:creationId xmlns:a16="http://schemas.microsoft.com/office/drawing/2014/main" id="{85395246-1252-45E1-AEAA-400CAB0E4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1659" y="3841051"/>
            <a:ext cx="4375150" cy="26765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i="1" dirty="0"/>
              <a:t>conditions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== 	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!= 	Not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&gt; 	Greater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&lt; 	Less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&gt;= 	Greater than or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&lt;= 	Less than or equal to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0CD47CE-3847-4CA9-92F4-D4723AD30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C1D8129-7735-4585-8E8C-91551C60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585582"/>
            <a:ext cx="7029450" cy="4800600"/>
          </a:xfrm>
        </p:spPr>
        <p:txBody>
          <a:bodyPr/>
          <a:lstStyle/>
          <a:p>
            <a:r>
              <a:rPr lang="en-GB" altLang="en-US" dirty="0"/>
              <a:t>Is the number greater than 10</a:t>
            </a:r>
            <a:br>
              <a:rPr lang="en-GB" altLang="en-US" dirty="0"/>
            </a:br>
            <a:r>
              <a:rPr lang="en-GB" altLang="en-US" dirty="0"/>
              <a:t>int  number;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number\n”);</a:t>
            </a:r>
            <a:br>
              <a:rPr lang="en-GB" altLang="en-US" dirty="0"/>
            </a:br>
            <a:r>
              <a:rPr lang="en-GB" altLang="en-US" dirty="0"/>
              <a:t>number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if( number &gt; 10 )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(“Is larger\n”);</a:t>
            </a:r>
            <a:br>
              <a:rPr lang="en-GB" altLang="en-US" dirty="0"/>
            </a:br>
            <a:r>
              <a:rPr lang="en-GB" altLang="en-US" dirty="0"/>
              <a:t>}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number\r\n”);</a:t>
            </a:r>
            <a:br>
              <a:rPr lang="en-GB" altLang="en-US" dirty="0"/>
            </a:br>
            <a:r>
              <a:rPr lang="en-GB" altLang="en-US" b="1" dirty="0"/>
              <a:t>if( </a:t>
            </a:r>
            <a:r>
              <a:rPr lang="en-GB" altLang="en-US" b="1" dirty="0" err="1"/>
              <a:t>Integer.parseInt</a:t>
            </a:r>
            <a:r>
              <a:rPr lang="en-GB" altLang="en-US" b="1" dirty="0"/>
              <a:t>(</a:t>
            </a:r>
            <a:r>
              <a:rPr lang="en-GB" altLang="en-US" b="1" dirty="0" err="1"/>
              <a:t>stdin.nextLine</a:t>
            </a:r>
            <a:r>
              <a:rPr lang="en-GB" altLang="en-US" b="1" dirty="0"/>
              <a:t>()) &lt; 100 )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(“Less that 100\n”);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F498575-0324-40F9-9397-7213C8C24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Comparing Strings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B87629D-13F6-493E-9D9D-593E568F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Don’t use == operator when comparing strings</a:t>
            </a:r>
          </a:p>
          <a:p>
            <a:r>
              <a:rPr lang="en-GB" altLang="en-US"/>
              <a:t>Do it like this instead: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D2D828CC-D6BD-4C93-BBFA-2B1BC2F1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WAN</a:t>
            </a:r>
          </a:p>
        </p:txBody>
      </p:sp>
      <p:sp>
        <p:nvSpPr>
          <p:cNvPr id="9221" name="TextBox 4">
            <a:extLst>
              <a:ext uri="{FF2B5EF4-FFF2-40B4-BE49-F238E27FC236}">
                <a16:creationId xmlns:a16="http://schemas.microsoft.com/office/drawing/2014/main" id="{C425A20A-E07A-46BA-8D67-0A53914F56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7138" y="3090863"/>
            <a:ext cx="50514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String text1 = “One”;</a:t>
            </a:r>
          </a:p>
          <a:p>
            <a:endParaRPr lang="en-GB" altLang="en-US"/>
          </a:p>
          <a:p>
            <a:r>
              <a:rPr lang="en-GB" altLang="en-US"/>
              <a:t>if( text1</a:t>
            </a:r>
            <a:r>
              <a:rPr lang="en-GB" altLang="en-US" b="1"/>
              <a:t>.equals( </a:t>
            </a:r>
            <a:r>
              <a:rPr lang="en-GB" altLang="en-US"/>
              <a:t>"One“ </a:t>
            </a:r>
            <a:r>
              <a:rPr lang="en-GB" altLang="en-US" b="1"/>
              <a:t>) </a:t>
            </a:r>
            <a:r>
              <a:rPr lang="en-GB" altLang="en-US"/>
              <a:t>)</a:t>
            </a:r>
          </a:p>
          <a:p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System.out.println("String is set to 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One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");</a:t>
            </a:r>
          </a:p>
          <a:p>
            <a:r>
              <a:rPr lang="en-GB" altLang="en-US"/>
              <a:t>}</a:t>
            </a:r>
          </a:p>
        </p:txBody>
      </p:sp>
      <p:sp>
        <p:nvSpPr>
          <p:cNvPr id="9222" name="TextBox 5">
            <a:extLst>
              <a:ext uri="{FF2B5EF4-FFF2-40B4-BE49-F238E27FC236}">
                <a16:creationId xmlns:a16="http://schemas.microsoft.com/office/drawing/2014/main" id="{9B915A3D-27B8-4CDD-96F7-ADB05C4A0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4363" y="5437188"/>
            <a:ext cx="3846512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Escape character \ </a:t>
            </a:r>
          </a:p>
          <a:p>
            <a:r>
              <a:rPr lang="en-GB" altLang="en-US"/>
              <a:t>Here \” means display “ rather than end of string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968A411-938A-490F-974F-BBA6F32F4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1B4E9D2-FB56-4CA7-9E0D-F0E920B8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42652"/>
            <a:ext cx="6347714" cy="3880773"/>
          </a:xfrm>
        </p:spPr>
        <p:txBody>
          <a:bodyPr/>
          <a:lstStyle/>
          <a:p>
            <a:r>
              <a:rPr lang="en-GB" altLang="en-US" dirty="0"/>
              <a:t>Check if correct password is entered</a:t>
            </a:r>
          </a:p>
        </p:txBody>
      </p:sp>
      <p:sp>
        <p:nvSpPr>
          <p:cNvPr id="10245" name="TextBox 4">
            <a:extLst>
              <a:ext uri="{FF2B5EF4-FFF2-40B4-BE49-F238E27FC236}">
                <a16:creationId xmlns:a16="http://schemas.microsoft.com/office/drawing/2014/main" id="{5C9CD37B-D191-4817-8972-5AA9D78A1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389188"/>
            <a:ext cx="5737225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String  password  =  “12345”;   // Store the password</a:t>
            </a:r>
            <a:br>
              <a:rPr lang="en-GB" altLang="en-US" dirty="0"/>
            </a:br>
            <a:r>
              <a:rPr lang="en-GB" altLang="en-US" dirty="0"/>
              <a:t>String  </a:t>
            </a:r>
            <a:r>
              <a:rPr lang="en-GB" altLang="en-US" dirty="0" err="1"/>
              <a:t>enteredPassword</a:t>
            </a:r>
            <a:r>
              <a:rPr lang="en-GB" altLang="en-US" dirty="0"/>
              <a:t>;</a:t>
            </a:r>
          </a:p>
          <a:p>
            <a:br>
              <a:rPr lang="en-GB" altLang="en-US" dirty="0"/>
            </a:br>
            <a:r>
              <a:rPr lang="en-GB" altLang="en-US" dirty="0"/>
              <a:t>// Read password entered by user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password: ”);</a:t>
            </a:r>
            <a:br>
              <a:rPr lang="en-GB" altLang="en-US" dirty="0"/>
            </a:br>
            <a:r>
              <a:rPr lang="en-GB" altLang="en-US" dirty="0"/>
              <a:t>password = </a:t>
            </a:r>
            <a:r>
              <a:rPr lang="en-GB" altLang="en-US" dirty="0" err="1"/>
              <a:t>stdin.nextLine</a:t>
            </a:r>
            <a:r>
              <a:rPr lang="en-GB" altLang="en-US" dirty="0"/>
              <a:t>();</a:t>
            </a:r>
          </a:p>
          <a:p>
            <a:br>
              <a:rPr lang="en-GB" altLang="en-US" dirty="0"/>
            </a:br>
            <a:r>
              <a:rPr lang="en-GB" altLang="en-US" dirty="0"/>
              <a:t>// Check if password is correct</a:t>
            </a:r>
          </a:p>
          <a:p>
            <a:r>
              <a:rPr lang="en-GB" altLang="en-US" dirty="0"/>
              <a:t>if(  </a:t>
            </a:r>
            <a:r>
              <a:rPr lang="en-GB" altLang="en-US" b="1" dirty="0" err="1"/>
              <a:t>enteredPassword.equals</a:t>
            </a:r>
            <a:r>
              <a:rPr lang="en-GB" altLang="en-US" b="1" dirty="0"/>
              <a:t>( password )</a:t>
            </a:r>
            <a:r>
              <a:rPr lang="en-GB" altLang="en-US" dirty="0"/>
              <a:t> )</a:t>
            </a:r>
            <a:br>
              <a:rPr lang="en-GB" altLang="en-US" dirty="0"/>
            </a:br>
            <a:r>
              <a:rPr lang="en-GB" altLang="en-US" dirty="0"/>
              <a:t>{</a:t>
            </a:r>
          </a:p>
          <a:p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(“Password entered correctly\r\n”);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69F79E4-1336-44A0-8128-44069716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With Aternative Pattern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E97343B-C2A1-47A4-81BD-13397FDFF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if(</a:t>
            </a:r>
            <a:r>
              <a:rPr lang="en-GB" altLang="en-US" sz="2800" b="1" i="1"/>
              <a:t>condition</a:t>
            </a:r>
            <a:r>
              <a:rPr lang="en-GB" altLang="en-US" sz="2800" b="1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true)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else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false)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FF28AD5-9939-458B-B9C1-31759A133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13" y="2460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3F4D328-85D4-4FEF-920C-E055FC74C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06463"/>
            <a:ext cx="7029450" cy="684212"/>
          </a:xfrm>
        </p:spPr>
        <p:txBody>
          <a:bodyPr/>
          <a:lstStyle/>
          <a:p>
            <a:r>
              <a:rPr lang="en-GB" altLang="en-US"/>
              <a:t>Check if correct password is entered and display a message if is not correct</a:t>
            </a:r>
          </a:p>
          <a:p>
            <a:endParaRPr lang="en-GB" altLang="en-US"/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170BA984-1F25-4589-B058-DA1DC12814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0025" y="1927225"/>
            <a:ext cx="57372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String  password  =  “12345”;   // Store the password</a:t>
            </a:r>
            <a:br>
              <a:rPr lang="en-GB" altLang="en-US"/>
            </a:br>
            <a:r>
              <a:rPr lang="en-GB" altLang="en-US"/>
              <a:t>String  enteredPassword;</a:t>
            </a:r>
          </a:p>
          <a:p>
            <a:br>
              <a:rPr lang="en-GB" altLang="en-US"/>
            </a:br>
            <a:r>
              <a:rPr lang="en-GB" altLang="en-US"/>
              <a:t>// Read password entered by user</a:t>
            </a:r>
            <a:br>
              <a:rPr lang="en-GB" altLang="en-US"/>
            </a:br>
            <a:r>
              <a:rPr lang="en-GB" altLang="en-US"/>
              <a:t>System.out.printf(“Enter password: ”);</a:t>
            </a:r>
            <a:br>
              <a:rPr lang="en-GB" altLang="en-US"/>
            </a:br>
            <a:r>
              <a:rPr lang="en-GB" altLang="en-US"/>
              <a:t>password = stdin.nextLine();</a:t>
            </a:r>
          </a:p>
          <a:p>
            <a:br>
              <a:rPr lang="en-GB" altLang="en-US"/>
            </a:br>
            <a:r>
              <a:rPr lang="en-GB" altLang="en-US"/>
              <a:t>// Check if password is correct</a:t>
            </a:r>
          </a:p>
          <a:p>
            <a:r>
              <a:rPr lang="en-GB" altLang="en-US"/>
              <a:t>if(  enteredPassword.equals( password ) )</a:t>
            </a:r>
            <a:br>
              <a:rPr lang="en-GB" altLang="en-US"/>
            </a:br>
            <a:r>
              <a:rPr lang="en-GB" altLang="en-US"/>
              <a:t>{</a:t>
            </a:r>
          </a:p>
          <a:p>
            <a:r>
              <a:rPr lang="en-GB" altLang="en-US"/>
              <a:t>     System.out.printf(“Password entered correctly\r\n”);</a:t>
            </a:r>
            <a:br>
              <a:rPr lang="en-GB" altLang="en-US"/>
            </a:br>
            <a:r>
              <a:rPr lang="en-GB" altLang="en-US"/>
              <a:t>}</a:t>
            </a:r>
          </a:p>
          <a:p>
            <a:r>
              <a:rPr lang="en-GB" altLang="en-US"/>
              <a:t>else</a:t>
            </a:r>
            <a:br>
              <a:rPr lang="en-GB" altLang="en-US"/>
            </a:b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System.out.printf(“Incorrect password entered\r\n”);</a:t>
            </a:r>
            <a:br>
              <a:rPr lang="en-GB" altLang="en-US"/>
            </a:br>
            <a:r>
              <a:rPr lang="en-GB" altLang="en-US"/>
              <a:t>}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19128B-1D9C-4AD4-A23F-7C24CFEFD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07" y="194470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A12E7F1-41FA-4917-8407-944F087F4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Enter price</a:t>
            </a:r>
          </a:p>
          <a:p>
            <a:r>
              <a:rPr lang="en-GB" altLang="en-US" dirty="0"/>
              <a:t>Display “Price is greater than £302.20p” when appropriate.</a:t>
            </a:r>
          </a:p>
          <a:p>
            <a:endParaRPr lang="en-GB" altLang="en-US" dirty="0"/>
          </a:p>
          <a:p>
            <a:r>
              <a:rPr lang="en-GB" altLang="en-US" dirty="0"/>
              <a:t>Enter number of pens</a:t>
            </a:r>
          </a:p>
          <a:p>
            <a:r>
              <a:rPr lang="en-GB" altLang="en-US" dirty="0"/>
              <a:t>Display “Number of pens is less than 20” when appropriate.</a:t>
            </a:r>
          </a:p>
          <a:p>
            <a:endParaRPr lang="en-GB" altLang="en-US" dirty="0"/>
          </a:p>
          <a:p>
            <a:r>
              <a:rPr lang="en-GB" altLang="en-US" dirty="0"/>
              <a:t>Enter length of fence</a:t>
            </a:r>
          </a:p>
          <a:p>
            <a:r>
              <a:rPr lang="en-GB" altLang="en-US" dirty="0"/>
              <a:t>Display “Length is less than or equal to 12.9m” when appropriate.</a:t>
            </a:r>
          </a:p>
          <a:p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2C42529-11F2-4417-AFD4-366BD9532252}"/>
              </a:ext>
            </a:extLst>
          </p:cNvPr>
          <p:cNvSpPr txBox="1">
            <a:spLocks/>
          </p:cNvSpPr>
          <p:nvPr/>
        </p:nvSpPr>
        <p:spPr bwMode="auto">
          <a:xfrm>
            <a:off x="4345498" y="1382713"/>
            <a:ext cx="4798502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two values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bookCount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maxBooks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dirty="0"/>
              <a:t>Display “You have read greater than or equal to max books” when appropriate.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Enter the length of side of a </a:t>
            </a:r>
            <a:r>
              <a:rPr lang="en-GB" u="sng" kern="0" dirty="0"/>
              <a:t>square</a:t>
            </a:r>
            <a:r>
              <a:rPr lang="en-GB" kern="0" dirty="0"/>
              <a:t> e.g. 3.2cm</a:t>
            </a:r>
          </a:p>
          <a:p>
            <a:pPr>
              <a:defRPr/>
            </a:pPr>
            <a:r>
              <a:rPr lang="en-GB" kern="0" dirty="0"/>
              <a:t>Enter the minimum allowed area</a:t>
            </a:r>
          </a:p>
          <a:p>
            <a:pPr>
              <a:defRPr/>
            </a:pPr>
            <a:r>
              <a:rPr lang="en-GB" altLang="en-US" dirty="0"/>
              <a:t>Display “The area of the square is less than the minimum allowed area” when appropriate.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6B355685-A9EA-42C9-9AEF-6E7ED9089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2277" y="603250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 dirty="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75942B-6981-4BEA-B194-3CC13C66556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6651E69-BEEF-4DA3-B9A4-DA63F43FE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73822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7BA0EA77-87B0-45D8-AE39-414F5DBFC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2019300"/>
            <a:ext cx="3516313" cy="3400425"/>
          </a:xfrm>
        </p:spPr>
        <p:txBody>
          <a:bodyPr/>
          <a:lstStyle/>
          <a:p>
            <a:r>
              <a:rPr lang="en-GB" altLang="en-US" dirty="0"/>
              <a:t>Enter number of products purchased</a:t>
            </a:r>
          </a:p>
          <a:p>
            <a:r>
              <a:rPr lang="en-GB" altLang="en-US" dirty="0"/>
              <a:t>Display these messages when relevant:</a:t>
            </a:r>
          </a:p>
          <a:p>
            <a:pPr lvl="1"/>
            <a:r>
              <a:rPr lang="en-GB" altLang="en-US" dirty="0"/>
              <a:t>“The number of products is greater than 20”</a:t>
            </a:r>
          </a:p>
          <a:p>
            <a:pPr lvl="1"/>
            <a:r>
              <a:rPr lang="en-GB" altLang="en-US" dirty="0"/>
              <a:t>“The number of products is less than or equal to 20”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A92B73AD-A771-4059-A637-5650C06B5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FF426F-7B60-4FC6-ACB6-A5F17156FE7A}"/>
              </a:ext>
            </a:extLst>
          </p:cNvPr>
          <p:cNvSpPr txBox="1">
            <a:spLocks/>
          </p:cNvSpPr>
          <p:nvPr/>
        </p:nvSpPr>
        <p:spPr bwMode="auto">
          <a:xfrm>
            <a:off x="4751388" y="2019300"/>
            <a:ext cx="351472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speed of the motor</a:t>
            </a:r>
          </a:p>
          <a:p>
            <a:pPr>
              <a:defRPr/>
            </a:pPr>
            <a:r>
              <a:rPr lang="en-GB" altLang="en-US" dirty="0"/>
              <a:t>Display these messages </a:t>
            </a:r>
            <a:r>
              <a:rPr lang="en-GB" altLang="en-US"/>
              <a:t>when relevant</a:t>
            </a:r>
            <a:endParaRPr lang="en-GB" altLang="en-US" dirty="0"/>
          </a:p>
          <a:p>
            <a:pPr lvl="1">
              <a:defRPr/>
            </a:pPr>
            <a:r>
              <a:rPr lang="en-GB" altLang="en-US" dirty="0"/>
              <a:t>“The motor speed is less than 112”</a:t>
            </a:r>
          </a:p>
          <a:p>
            <a:pPr lvl="1">
              <a:defRPr/>
            </a:pPr>
            <a:r>
              <a:rPr lang="en-GB" altLang="en-US" dirty="0"/>
              <a:t>“The motor speed is more than or equal to 112”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0CAFF9DE-7CFF-44E6-A2FD-E25C9EC20C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ED659C-A852-4316-940D-C66E577DF91D}"/>
              </a:ext>
            </a:extLst>
          </p:cNvPr>
          <p:cNvSpPr txBox="1">
            <a:spLocks/>
          </p:cNvSpPr>
          <p:nvPr/>
        </p:nvSpPr>
        <p:spPr bwMode="auto">
          <a:xfrm>
            <a:off x="1047750" y="925513"/>
            <a:ext cx="7218363" cy="59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to perform following checks: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B799E82-323E-409B-B425-E053B6004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88" y="243094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7A0647F-6C47-4A98-B56E-F82EBCDC3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 dirty="0"/>
              <a:t>Fix the errors in the following code:</a:t>
            </a:r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21CD6A4-6D22-4314-AD98-C9FF767B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5" name="TextBox 5">
            <a:extLst>
              <a:ext uri="{FF2B5EF4-FFF2-40B4-BE49-F238E27FC236}">
                <a16:creationId xmlns:a16="http://schemas.microsoft.com/office/drawing/2014/main" id="{07AE70DF-AFED-480B-B40F-95EA3A786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  <a:br>
              <a:rPr kumimoji="0" lang="en-GB" altLang="en-US" sz="2800">
                <a:solidFill>
                  <a:srgbClr val="FF0000"/>
                </a:solidFill>
              </a:rPr>
            </a:br>
            <a:r>
              <a:rPr kumimoji="0" lang="en-GB" altLang="en-US" sz="2800">
                <a:solidFill>
                  <a:srgbClr val="FF0000"/>
                </a:solidFill>
              </a:rPr>
              <a:t>and fix bugs</a:t>
            </a:r>
          </a:p>
        </p:txBody>
      </p:sp>
      <p:sp>
        <p:nvSpPr>
          <p:cNvPr id="15366" name="TextBox 1">
            <a:extLst>
              <a:ext uri="{FF2B5EF4-FFF2-40B4-BE49-F238E27FC236}">
                <a16:creationId xmlns:a16="http://schemas.microsoft.com/office/drawing/2014/main" id="{30375CA7-FFA6-4A09-9591-25D2A39DC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1498600"/>
            <a:ext cx="6218237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int </a:t>
            </a:r>
            <a:r>
              <a:rPr kumimoji="0" lang="en-GB" altLang="en-US" sz="2400" dirty="0" err="1"/>
              <a:t>catCount</a:t>
            </a:r>
            <a:r>
              <a:rPr kumimoji="0" lang="en-GB" altLang="en-US" sz="2400" b="1" dirty="0"/>
              <a:t>;    </a:t>
            </a:r>
            <a:r>
              <a:rPr kumimoji="0" lang="en-GB" altLang="en-US" sz="2400" dirty="0"/>
              <a:t>// Number of cats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 err="1"/>
              <a:t>catCount</a:t>
            </a:r>
            <a:r>
              <a:rPr kumimoji="0" lang="en-GB" altLang="en-US" sz="2400" dirty="0"/>
              <a:t> = 4.1</a:t>
            </a:r>
            <a:r>
              <a:rPr kumimoji="0" lang="en-GB" altLang="en-US" sz="2400" b="1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if(</a:t>
            </a:r>
            <a:r>
              <a:rPr kumimoji="0" lang="en-GB" altLang="en-US" sz="2400" dirty="0" err="1"/>
              <a:t>catCount</a:t>
            </a:r>
            <a:r>
              <a:rPr kumimoji="0" lang="en-GB" altLang="en-US" sz="2400" dirty="0"/>
              <a:t> &lt; 4.1)</a:t>
            </a:r>
            <a:r>
              <a:rPr kumimoji="0" lang="en-GB" altLang="en-US" sz="2400" b="1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       </a:t>
            </a:r>
            <a:r>
              <a:rPr kumimoji="0" lang="en-GB" altLang="en-US" sz="2400" dirty="0" err="1"/>
              <a:t>printf“Number</a:t>
            </a:r>
            <a:r>
              <a:rPr kumimoji="0" lang="en-GB" altLang="en-US" sz="2400" dirty="0"/>
              <a:t> of cats is greater than 4”)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}}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       </a:t>
            </a:r>
            <a:r>
              <a:rPr kumimoji="0" lang="en-GB" altLang="en-US" sz="2400" dirty="0" err="1"/>
              <a:t>Printf</a:t>
            </a:r>
            <a:r>
              <a:rPr kumimoji="0" lang="en-GB" altLang="en-US" sz="2400" dirty="0"/>
              <a:t>(“Number of cats is less than 4”)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10535-0596-49B4-A1E8-D1713A268D0D}"/>
              </a:ext>
            </a:extLst>
          </p:cNvPr>
          <p:cNvGrpSpPr>
            <a:grpSpLocks/>
          </p:cNvGrpSpPr>
          <p:nvPr/>
        </p:nvGrpSpPr>
        <p:grpSpPr bwMode="auto">
          <a:xfrm>
            <a:off x="3163888" y="2973388"/>
            <a:ext cx="3106737" cy="369887"/>
            <a:chOff x="3163888" y="2973556"/>
            <a:chExt cx="3107294" cy="369332"/>
          </a:xfrm>
        </p:grpSpPr>
        <p:sp>
          <p:nvSpPr>
            <p:cNvPr id="15389" name="TextBox 9">
              <a:extLst>
                <a:ext uri="{FF2B5EF4-FFF2-40B4-BE49-F238E27FC236}">
                  <a16:creationId xmlns:a16="http://schemas.microsoft.com/office/drawing/2014/main" id="{A02FC706-EBED-41D3-8793-17FFDEC462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85968" y="2973556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semicolon</a:t>
              </a:r>
            </a:p>
          </p:txBody>
        </p:sp>
        <p:cxnSp>
          <p:nvCxnSpPr>
            <p:cNvPr id="15390" name="Straight Arrow Connector 11">
              <a:extLst>
                <a:ext uri="{FF2B5EF4-FFF2-40B4-BE49-F238E27FC236}">
                  <a16:creationId xmlns:a16="http://schemas.microsoft.com/office/drawing/2014/main" id="{81731631-4389-4F8A-A9B5-E6DEDA88F8D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163888" y="3158222"/>
              <a:ext cx="889128" cy="8731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EDCF349-09A9-4F5E-AD64-8EA985A830B8}"/>
              </a:ext>
            </a:extLst>
          </p:cNvPr>
          <p:cNvGrpSpPr>
            <a:grpSpLocks/>
          </p:cNvGrpSpPr>
          <p:nvPr/>
        </p:nvGrpSpPr>
        <p:grpSpPr bwMode="auto">
          <a:xfrm>
            <a:off x="6319838" y="3675063"/>
            <a:ext cx="2530475" cy="1906587"/>
            <a:chOff x="6320228" y="3674357"/>
            <a:chExt cx="2529397" cy="1906349"/>
          </a:xfrm>
        </p:grpSpPr>
        <p:sp>
          <p:nvSpPr>
            <p:cNvPr id="15384" name="TextBox 13">
              <a:extLst>
                <a:ext uri="{FF2B5EF4-FFF2-40B4-BE49-F238E27FC236}">
                  <a16:creationId xmlns:a16="http://schemas.microsoft.com/office/drawing/2014/main" id="{313680F5-02A7-423E-8C4C-3CB7B6B1DA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64411" y="4629665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semicolons</a:t>
              </a:r>
            </a:p>
          </p:txBody>
        </p:sp>
        <p:cxnSp>
          <p:nvCxnSpPr>
            <p:cNvPr id="15385" name="Straight Arrow Connector 15">
              <a:extLst>
                <a:ext uri="{FF2B5EF4-FFF2-40B4-BE49-F238E27FC236}">
                  <a16:creationId xmlns:a16="http://schemas.microsoft.com/office/drawing/2014/main" id="{11F26AC6-1873-44A0-913B-200D4656E63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6830979" y="3931088"/>
              <a:ext cx="986729" cy="66562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6" name="Straight Arrow Connector 17">
              <a:extLst>
                <a:ext uri="{FF2B5EF4-FFF2-40B4-BE49-F238E27FC236}">
                  <a16:creationId xmlns:a16="http://schemas.microsoft.com/office/drawing/2014/main" id="{E1B4EDA9-D289-4AB9-BCA3-B01B429E2C07}"/>
                </a:ext>
              </a:extLst>
            </p:cNvPr>
            <p:cNvCxnSpPr>
              <a:cxnSpLocks noChangeShapeType="1"/>
              <a:stCxn id="15384" idx="2"/>
            </p:cNvCxnSpPr>
            <p:nvPr/>
          </p:nvCxnSpPr>
          <p:spPr bwMode="auto">
            <a:xfrm flipH="1">
              <a:off x="6607486" y="4998997"/>
              <a:ext cx="1149532" cy="35087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87" name="TextBox 18">
              <a:extLst>
                <a:ext uri="{FF2B5EF4-FFF2-40B4-BE49-F238E27FC236}">
                  <a16:creationId xmlns:a16="http://schemas.microsoft.com/office/drawing/2014/main" id="{EBE2E6BE-7613-434B-ABA4-BA0E4F6315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45119" y="3674357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/>
                <a:t>;</a:t>
              </a:r>
            </a:p>
          </p:txBody>
        </p:sp>
        <p:sp>
          <p:nvSpPr>
            <p:cNvPr id="15388" name="TextBox 22">
              <a:extLst>
                <a:ext uri="{FF2B5EF4-FFF2-40B4-BE49-F238E27FC236}">
                  <a16:creationId xmlns:a16="http://schemas.microsoft.com/office/drawing/2014/main" id="{B131EFD0-F11A-43EF-8FF8-243BB9E8C6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20228" y="5119041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/>
                <a:t>;</a:t>
              </a:r>
            </a:p>
          </p:txBody>
        </p:sp>
      </p:grpSp>
      <p:grpSp>
        <p:nvGrpSpPr>
          <p:cNvPr id="15369" name="Group 8">
            <a:extLst>
              <a:ext uri="{FF2B5EF4-FFF2-40B4-BE49-F238E27FC236}">
                <a16:creationId xmlns:a16="http://schemas.microsoft.com/office/drawing/2014/main" id="{E5A0F3BC-DE0F-4876-A99A-9DD8A131FED8}"/>
              </a:ext>
            </a:extLst>
          </p:cNvPr>
          <p:cNvGrpSpPr>
            <a:grpSpLocks/>
          </p:cNvGrpSpPr>
          <p:nvPr/>
        </p:nvGrpSpPr>
        <p:grpSpPr bwMode="auto">
          <a:xfrm>
            <a:off x="2759075" y="2265363"/>
            <a:ext cx="3063875" cy="815975"/>
            <a:chOff x="2759676" y="2265405"/>
            <a:chExt cx="3063649" cy="815546"/>
          </a:xfrm>
        </p:grpSpPr>
        <p:sp>
          <p:nvSpPr>
            <p:cNvPr id="15381" name="TextBox 2">
              <a:extLst>
                <a:ext uri="{FF2B5EF4-FFF2-40B4-BE49-F238E27FC236}">
                  <a16:creationId xmlns:a16="http://schemas.microsoft.com/office/drawing/2014/main" id="{E9ED9F4F-D5A6-4180-AFDA-C8E00CE557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00151" y="2265405"/>
              <a:ext cx="15231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“int” so use 4</a:t>
              </a:r>
            </a:p>
          </p:txBody>
        </p:sp>
        <p:cxnSp>
          <p:nvCxnSpPr>
            <p:cNvPr id="15382" name="Straight Arrow Connector 5">
              <a:extLst>
                <a:ext uri="{FF2B5EF4-FFF2-40B4-BE49-F238E27FC236}">
                  <a16:creationId xmlns:a16="http://schemas.microsoft.com/office/drawing/2014/main" id="{82D731B3-CB7F-4632-8A30-2CB7FA87F29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759676" y="2438400"/>
              <a:ext cx="1491048" cy="164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3" name="Straight Arrow Connector 7">
              <a:extLst>
                <a:ext uri="{FF2B5EF4-FFF2-40B4-BE49-F238E27FC236}">
                  <a16:creationId xmlns:a16="http://schemas.microsoft.com/office/drawing/2014/main" id="{ED2DDFD0-ECA2-4D91-A9C7-93E86C61489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817341" y="2463114"/>
              <a:ext cx="1482810" cy="61783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F0F7349-ACD7-4D53-A40D-ED802E5C11DB}"/>
              </a:ext>
            </a:extLst>
          </p:cNvPr>
          <p:cNvGrpSpPr>
            <a:grpSpLocks/>
          </p:cNvGrpSpPr>
          <p:nvPr/>
        </p:nvGrpSpPr>
        <p:grpSpPr bwMode="auto">
          <a:xfrm>
            <a:off x="852488" y="4303713"/>
            <a:ext cx="3062287" cy="498475"/>
            <a:chOff x="852621" y="4304270"/>
            <a:chExt cx="3061431" cy="497938"/>
          </a:xfrm>
        </p:grpSpPr>
        <p:sp>
          <p:nvSpPr>
            <p:cNvPr id="15379" name="TextBox 24">
              <a:extLst>
                <a:ext uri="{FF2B5EF4-FFF2-40B4-BE49-F238E27FC236}">
                  <a16:creationId xmlns:a16="http://schemas.microsoft.com/office/drawing/2014/main" id="{43FAF63B-2BB2-4373-8C94-9358184542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85319" y="4432876"/>
              <a:ext cx="192873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Bracket</a:t>
              </a:r>
            </a:p>
          </p:txBody>
        </p:sp>
        <p:cxnSp>
          <p:nvCxnSpPr>
            <p:cNvPr id="15380" name="Straight Arrow Connector 26">
              <a:extLst>
                <a:ext uri="{FF2B5EF4-FFF2-40B4-BE49-F238E27FC236}">
                  <a16:creationId xmlns:a16="http://schemas.microsoft.com/office/drawing/2014/main" id="{D7309851-1C0C-4D1C-AE96-BEC2A1FA443E}"/>
                </a:ext>
              </a:extLst>
            </p:cNvPr>
            <p:cNvCxnSpPr>
              <a:cxnSpLocks noChangeShapeType="1"/>
              <a:stCxn id="15379" idx="1"/>
            </p:cNvCxnSpPr>
            <p:nvPr/>
          </p:nvCxnSpPr>
          <p:spPr bwMode="auto">
            <a:xfrm flipH="1" flipV="1">
              <a:off x="852621" y="4304270"/>
              <a:ext cx="1132698" cy="31327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45" name="Group 10244">
            <a:extLst>
              <a:ext uri="{FF2B5EF4-FFF2-40B4-BE49-F238E27FC236}">
                <a16:creationId xmlns:a16="http://schemas.microsoft.com/office/drawing/2014/main" id="{9AC93250-9928-4097-8493-82F4E2DBC217}"/>
              </a:ext>
            </a:extLst>
          </p:cNvPr>
          <p:cNvGrpSpPr>
            <a:grpSpLocks/>
          </p:cNvGrpSpPr>
          <p:nvPr/>
        </p:nvGrpSpPr>
        <p:grpSpPr bwMode="auto">
          <a:xfrm>
            <a:off x="1293813" y="4137025"/>
            <a:ext cx="1082675" cy="2384425"/>
            <a:chOff x="1294053" y="4136724"/>
            <a:chExt cx="1082304" cy="2385083"/>
          </a:xfrm>
        </p:grpSpPr>
        <p:sp>
          <p:nvSpPr>
            <p:cNvPr id="15376" name="TextBox 28">
              <a:extLst>
                <a:ext uri="{FF2B5EF4-FFF2-40B4-BE49-F238E27FC236}">
                  <a16:creationId xmlns:a16="http://schemas.microsoft.com/office/drawing/2014/main" id="{5A60323E-5377-4AB1-B7D3-0E06D57A73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4053" y="6152394"/>
              <a:ext cx="1082304" cy="369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printf(</a:t>
              </a:r>
              <a:r>
                <a:rPr kumimoji="0" lang="en-GB" altLang="en-US" sz="1800"/>
                <a:t>…</a:t>
              </a:r>
            </a:p>
          </p:txBody>
        </p:sp>
        <p:cxnSp>
          <p:nvCxnSpPr>
            <p:cNvPr id="15377" name="Straight Arrow Connector 30">
              <a:extLst>
                <a:ext uri="{FF2B5EF4-FFF2-40B4-BE49-F238E27FC236}">
                  <a16:creationId xmlns:a16="http://schemas.microsoft.com/office/drawing/2014/main" id="{E1E3AB84-F9EE-4FEE-8B00-9A7D67FD549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1589396" y="4136724"/>
              <a:ext cx="93317" cy="199958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78" name="Straight Arrow Connector 10240">
              <a:extLst>
                <a:ext uri="{FF2B5EF4-FFF2-40B4-BE49-F238E27FC236}">
                  <a16:creationId xmlns:a16="http://schemas.microsoft.com/office/drawing/2014/main" id="{F582CE13-2AD4-4B91-8E7D-774F0E7B099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1701895" y="5600255"/>
              <a:ext cx="112770" cy="521624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50" name="Group 10249">
            <a:extLst>
              <a:ext uri="{FF2B5EF4-FFF2-40B4-BE49-F238E27FC236}">
                <a16:creationId xmlns:a16="http://schemas.microsoft.com/office/drawing/2014/main" id="{3A346046-6716-4D3E-A0BD-C25609B08BAF}"/>
              </a:ext>
            </a:extLst>
          </p:cNvPr>
          <p:cNvGrpSpPr>
            <a:grpSpLocks/>
          </p:cNvGrpSpPr>
          <p:nvPr/>
        </p:nvGrpSpPr>
        <p:grpSpPr bwMode="auto">
          <a:xfrm>
            <a:off x="569913" y="4818063"/>
            <a:ext cx="3530600" cy="1166812"/>
            <a:chOff x="570457" y="4817825"/>
            <a:chExt cx="3530020" cy="1166409"/>
          </a:xfrm>
        </p:grpSpPr>
        <p:sp>
          <p:nvSpPr>
            <p:cNvPr id="15373" name="TextBox 10245">
              <a:extLst>
                <a:ext uri="{FF2B5EF4-FFF2-40B4-BE49-F238E27FC236}">
                  <a16:creationId xmlns:a16="http://schemas.microsoft.com/office/drawing/2014/main" id="{60BBD7ED-103B-4A8C-BBA6-0FE4149B8B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12808" y="4817825"/>
              <a:ext cx="178766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bracket</a:t>
              </a:r>
            </a:p>
          </p:txBody>
        </p:sp>
        <p:cxnSp>
          <p:nvCxnSpPr>
            <p:cNvPr id="15374" name="Straight Arrow Connector 10247">
              <a:extLst>
                <a:ext uri="{FF2B5EF4-FFF2-40B4-BE49-F238E27FC236}">
                  <a16:creationId xmlns:a16="http://schemas.microsoft.com/office/drawing/2014/main" id="{3B286FA8-9C00-4296-8309-7924A139B9B6}"/>
                </a:ext>
              </a:extLst>
            </p:cNvPr>
            <p:cNvCxnSpPr>
              <a:cxnSpLocks noChangeShapeType="1"/>
              <a:stCxn id="15373" idx="1"/>
            </p:cNvCxnSpPr>
            <p:nvPr/>
          </p:nvCxnSpPr>
          <p:spPr bwMode="auto">
            <a:xfrm flipH="1">
              <a:off x="852621" y="5002491"/>
              <a:ext cx="1460187" cy="602991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75" name="TextBox 10248">
              <a:extLst>
                <a:ext uri="{FF2B5EF4-FFF2-40B4-BE49-F238E27FC236}">
                  <a16:creationId xmlns:a16="http://schemas.microsoft.com/office/drawing/2014/main" id="{3B3DF9CD-9693-4E3F-AB85-7BCC7C5722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457" y="5522569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/>
                <a:t>}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8C04619-D957-4617-92EF-A1EAB00B2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Occasionally useful synonyms</a:t>
            </a:r>
          </a:p>
        </p:txBody>
      </p:sp>
      <p:sp>
        <p:nvSpPr>
          <p:cNvPr id="18435" name="Footer Placeholder 3">
            <a:extLst>
              <a:ext uri="{FF2B5EF4-FFF2-40B4-BE49-F238E27FC236}">
                <a16:creationId xmlns:a16="http://schemas.microsoft.com/office/drawing/2014/main" id="{3AAA071D-1787-4D93-AEE2-3033F5796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970DD24A-AF39-4272-8092-5F56D0BE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175" y="1712913"/>
            <a:ext cx="8478838" cy="46212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8437" name="Straight Connector 6">
            <a:extLst>
              <a:ext uri="{FF2B5EF4-FFF2-40B4-BE49-F238E27FC236}">
                <a16:creationId xmlns:a16="http://schemas.microsoft.com/office/drawing/2014/main" id="{A020D4D7-DC64-4B24-AFC0-2E98564B7EC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928938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38" name="Straight Connector 8">
            <a:extLst>
              <a:ext uri="{FF2B5EF4-FFF2-40B4-BE49-F238E27FC236}">
                <a16:creationId xmlns:a16="http://schemas.microsoft.com/office/drawing/2014/main" id="{48F25FB3-B268-4560-B912-3D596DD04B7A}"/>
              </a:ext>
            </a:extLst>
          </p:cNvPr>
          <p:cNvCxnSpPr>
            <a:cxnSpLocks noChangeShapeType="1"/>
            <a:stCxn id="18436" idx="1"/>
            <a:endCxn id="18436" idx="3"/>
          </p:cNvCxnSpPr>
          <p:nvPr/>
        </p:nvCxnSpPr>
        <p:spPr bwMode="auto">
          <a:xfrm>
            <a:off x="257175" y="4024313"/>
            <a:ext cx="8478838" cy="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39" name="TextBox 9">
            <a:extLst>
              <a:ext uri="{FF2B5EF4-FFF2-40B4-BE49-F238E27FC236}">
                <a16:creationId xmlns:a16="http://schemas.microsoft.com/office/drawing/2014/main" id="{9F94BE06-7619-4C05-B0CB-385A938806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1858963"/>
            <a:ext cx="1555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</a:t>
            </a:r>
          </a:p>
        </p:txBody>
      </p:sp>
      <p:sp>
        <p:nvSpPr>
          <p:cNvPr id="18440" name="TextBox 10">
            <a:extLst>
              <a:ext uri="{FF2B5EF4-FFF2-40B4-BE49-F238E27FC236}">
                <a16:creationId xmlns:a16="http://schemas.microsoft.com/office/drawing/2014/main" id="{93FC470A-3004-4B9A-BE75-2A0630571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1858963"/>
            <a:ext cx="2892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 or equal to</a:t>
            </a:r>
          </a:p>
        </p:txBody>
      </p:sp>
      <p:sp>
        <p:nvSpPr>
          <p:cNvPr id="18441" name="TextBox 11">
            <a:extLst>
              <a:ext uri="{FF2B5EF4-FFF2-40B4-BE49-F238E27FC236}">
                <a16:creationId xmlns:a16="http://schemas.microsoft.com/office/drawing/2014/main" id="{0A629203-1C9C-45D8-97C9-257E949119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087813"/>
            <a:ext cx="12604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</a:t>
            </a:r>
          </a:p>
        </p:txBody>
      </p:sp>
      <p:sp>
        <p:nvSpPr>
          <p:cNvPr id="18442" name="TextBox 12">
            <a:extLst>
              <a:ext uri="{FF2B5EF4-FFF2-40B4-BE49-F238E27FC236}">
                <a16:creationId xmlns:a16="http://schemas.microsoft.com/office/drawing/2014/main" id="{AF9E9F62-FC33-4A06-9BF1-CB1E1B112A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087813"/>
            <a:ext cx="25066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 or equal to</a:t>
            </a: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13F4D60C-6138-4796-97D1-CEFD4C618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2341563"/>
            <a:ext cx="2224087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Exceeds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More than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Above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Over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8444" name="TextBox 13">
            <a:extLst>
              <a:ext uri="{FF2B5EF4-FFF2-40B4-BE49-F238E27FC236}">
                <a16:creationId xmlns:a16="http://schemas.microsoft.com/office/drawing/2014/main" id="{F47CCBC4-5BC8-464A-A820-1B738055C4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341563"/>
            <a:ext cx="28114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least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the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Becomes X or more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a minimum</a:t>
            </a:r>
          </a:p>
        </p:txBody>
      </p:sp>
      <p:sp>
        <p:nvSpPr>
          <p:cNvPr id="18445" name="TextBox 13">
            <a:extLst>
              <a:ext uri="{FF2B5EF4-FFF2-40B4-BE49-F238E27FC236}">
                <a16:creationId xmlns:a16="http://schemas.microsoft.com/office/drawing/2014/main" id="{F4AAC4EC-6F0D-44B7-AEFD-C325843D6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600575"/>
            <a:ext cx="31067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maximum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Must not exceed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or falls below X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19B4302-55EC-45F5-8E6A-D37047DBAC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600575"/>
            <a:ext cx="22240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Under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Falls below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Fewer</a:t>
            </a:r>
          </a:p>
          <a:p>
            <a:pPr>
              <a:defRPr/>
            </a:pPr>
            <a:endParaRPr lang="en-GB" altLang="en-US" dirty="0"/>
          </a:p>
        </p:txBody>
      </p:sp>
      <p:cxnSp>
        <p:nvCxnSpPr>
          <p:cNvPr id="18447" name="Straight Connector 6">
            <a:extLst>
              <a:ext uri="{FF2B5EF4-FFF2-40B4-BE49-F238E27FC236}">
                <a16:creationId xmlns:a16="http://schemas.microsoft.com/office/drawing/2014/main" id="{FAEA6DF9-8C88-4646-875A-6D702208DF6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289675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8" name="TextBox 10">
            <a:extLst>
              <a:ext uri="{FF2B5EF4-FFF2-40B4-BE49-F238E27FC236}">
                <a16:creationId xmlns:a16="http://schemas.microsoft.com/office/drawing/2014/main" id="{3E8DDEF2-AB1A-4E6C-908A-A149AEBF6C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1858963"/>
            <a:ext cx="1095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Equal to</a:t>
            </a:r>
          </a:p>
        </p:txBody>
      </p:sp>
      <p:sp>
        <p:nvSpPr>
          <p:cNvPr id="18449" name="TextBox 12">
            <a:extLst>
              <a:ext uri="{FF2B5EF4-FFF2-40B4-BE49-F238E27FC236}">
                <a16:creationId xmlns:a16="http://schemas.microsoft.com/office/drawing/2014/main" id="{A8444924-C7D9-41C5-91F1-0E4D7660BF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087813"/>
            <a:ext cx="15192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Not equal to</a:t>
            </a:r>
          </a:p>
        </p:txBody>
      </p:sp>
      <p:sp>
        <p:nvSpPr>
          <p:cNvPr id="18450" name="TextBox 13">
            <a:extLst>
              <a:ext uri="{FF2B5EF4-FFF2-40B4-BE49-F238E27FC236}">
                <a16:creationId xmlns:a16="http://schemas.microsoft.com/office/drawing/2014/main" id="{CFC2A21A-26D9-4711-A6CF-8D1F9FA6AA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2341563"/>
            <a:ext cx="2192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Same as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Matches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C11622-4A66-432A-829C-F1498EF0B7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600575"/>
            <a:ext cx="21923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Not identical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Doesn’t match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4F33B36-5105-4C29-B3BC-1E9C6BF0A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1BDDA0-501F-41C0-B878-72ABD9736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the price of bike</a:t>
            </a:r>
          </a:p>
          <a:p>
            <a:r>
              <a:rPr lang="en-GB" altLang="en-US"/>
              <a:t>When the price is more than £500 a message is displayed to let them know it is “Too expensive”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85D0E4F-8568-47D8-BB9C-6FA43F72C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Implied Logic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BBDE7387-F242-4196-925F-9ABD7A598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Sometimes the you have to work out the logic required</a:t>
            </a:r>
          </a:p>
          <a:p>
            <a:endParaRPr lang="en-GB" altLang="en-US"/>
          </a:p>
          <a:p>
            <a:r>
              <a:rPr lang="en-GB" altLang="en-US"/>
              <a:t>A user enters the number of products they wish to purchase, but they are limited to buying 10 at any one time. When they ask to buy too many products a message is displayed to remind them they are trying to buy more products than they are allowed.</a:t>
            </a:r>
          </a:p>
        </p:txBody>
      </p:sp>
      <p:cxnSp>
        <p:nvCxnSpPr>
          <p:cNvPr id="20485" name="Straight Connector 5">
            <a:extLst>
              <a:ext uri="{FF2B5EF4-FFF2-40B4-BE49-F238E27FC236}">
                <a16:creationId xmlns:a16="http://schemas.microsoft.com/office/drawing/2014/main" id="{60F83D5D-1B96-414F-8FCF-C60DD7DA8C7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06641" y="3714226"/>
            <a:ext cx="989012" cy="0"/>
          </a:xfrm>
          <a:prstGeom prst="line">
            <a:avLst/>
          </a:prstGeom>
          <a:noFill/>
          <a:ln w="412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486" name="TextBox 6">
            <a:extLst>
              <a:ext uri="{FF2B5EF4-FFF2-40B4-BE49-F238E27FC236}">
                <a16:creationId xmlns:a16="http://schemas.microsoft.com/office/drawing/2014/main" id="{477E560C-A10C-4C68-8C6B-718FC11893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9988" y="4435475"/>
            <a:ext cx="30972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“too many” is another way of saying more than the limit of 10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BBB5292-3CF0-486D-95D4-F6FC521D2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5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B6240631-CB2F-48EF-88D8-D8C1117C1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a number (e.g. 3, 4, 5, etc)</a:t>
            </a:r>
          </a:p>
          <a:p>
            <a:r>
              <a:rPr lang="en-GB" altLang="en-US"/>
              <a:t>Display either </a:t>
            </a:r>
          </a:p>
          <a:p>
            <a:pPr lvl="1"/>
            <a:r>
              <a:rPr lang="en-GB" altLang="en-US"/>
              <a:t>“The number entered exceeds 10</a:t>
            </a:r>
          </a:p>
          <a:p>
            <a:pPr lvl="1"/>
            <a:r>
              <a:rPr lang="en-GB" altLang="en-US"/>
              <a:t>“The number entered matches 5</a:t>
            </a:r>
          </a:p>
          <a:p>
            <a:pPr lvl="1"/>
            <a:r>
              <a:rPr lang="en-GB" altLang="en-US"/>
              <a:t>“The number entered is negative”</a:t>
            </a:r>
          </a:p>
        </p:txBody>
      </p:sp>
      <p:sp>
        <p:nvSpPr>
          <p:cNvPr id="21509" name="TextBox 5">
            <a:extLst>
              <a:ext uri="{FF2B5EF4-FFF2-40B4-BE49-F238E27FC236}">
                <a16:creationId xmlns:a16="http://schemas.microsoft.com/office/drawing/2014/main" id="{227218AA-5C34-4180-8067-062BEA529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4EEB36F-3C8F-4866-B782-A64E1349C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6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151DFFC-A393-4A19-85D1-98E65D629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68413"/>
            <a:ext cx="7029450" cy="457041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The user enters 4 whole numbers and </a:t>
            </a:r>
            <a:r>
              <a:rPr lang="en-GB" altLang="en-US" u="sng" dirty="0"/>
              <a:t>once all the values are entered</a:t>
            </a:r>
            <a:r>
              <a:rPr lang="en-GB" altLang="en-US" dirty="0"/>
              <a:t> the program displays the smallest and largest values</a:t>
            </a:r>
          </a:p>
          <a:p>
            <a:pPr>
              <a:defRPr/>
            </a:pPr>
            <a:r>
              <a:rPr lang="en-GB" altLang="en-US" dirty="0"/>
              <a:t>Example:</a:t>
            </a:r>
          </a:p>
          <a:p>
            <a:pPr>
              <a:defRPr/>
            </a:pPr>
            <a:endParaRPr lang="en-GB" altLang="en-US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6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2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4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Smallest =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Largest = 6</a:t>
            </a:r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22533" name="TextBox 5">
            <a:extLst>
              <a:ext uri="{FF2B5EF4-FFF2-40B4-BE49-F238E27FC236}">
                <a16:creationId xmlns:a16="http://schemas.microsoft.com/office/drawing/2014/main" id="{BAEEF409-34DC-401C-A797-C6C75D4FC8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8" name="TextBox 1">
            <a:extLst>
              <a:ext uri="{FF2B5EF4-FFF2-40B4-BE49-F238E27FC236}">
                <a16:creationId xmlns:a16="http://schemas.microsoft.com/office/drawing/2014/main" id="{5BD81C56-E57A-4FAF-B141-50AB03D3C4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3000375"/>
            <a:ext cx="2932113" cy="6461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1: Think of this as two separate problems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F418DF-AAE9-484E-8303-18299746CD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4070350"/>
            <a:ext cx="3578225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2: Create variables to hold the current smallest and largest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>
            <a:extLst>
              <a:ext uri="{FF2B5EF4-FFF2-40B4-BE49-F238E27FC236}">
                <a16:creationId xmlns:a16="http://schemas.microsoft.com/office/drawing/2014/main" id="{5F0D9F43-590C-48CA-BD04-9E88551924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Selection part 2:</a:t>
            </a:r>
          </a:p>
          <a:p>
            <a:pPr lvl="1"/>
            <a:r>
              <a:rPr lang="en-GB" altLang="en-US" dirty="0"/>
              <a:t>nested ifs</a:t>
            </a:r>
          </a:p>
          <a:p>
            <a:pPr lvl="1"/>
            <a:r>
              <a:rPr lang="en-GB" altLang="en-US" dirty="0"/>
              <a:t>else if</a:t>
            </a:r>
          </a:p>
          <a:p>
            <a:pPr lvl="1"/>
            <a:r>
              <a:rPr lang="en-GB" altLang="en-US" dirty="0"/>
              <a:t>combining conditions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75B94E03-5DC7-4A4F-BC26-5BFD0F66B1E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0B6DD0C-1C2A-4BD5-8C79-912561AF11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Nested Branches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5C4F28C-1742-4EF8-AC71-1CCB0C568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115175" cy="411480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if(</a:t>
            </a:r>
            <a:r>
              <a:rPr lang="en-GB" altLang="en-US" sz="2800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condition1</a:t>
            </a: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{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if(</a:t>
            </a:r>
            <a:r>
              <a:rPr lang="en-GB" altLang="en-US" sz="2800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condition2</a:t>
            </a: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{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	// Code here 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         // (condition1 and condition 2 are true)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}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}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A4D4E30-575E-4787-B7D1-BEA93CFD41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77825"/>
            <a:ext cx="6348413" cy="1320800"/>
          </a:xfrm>
        </p:spPr>
        <p:txBody>
          <a:bodyPr/>
          <a:lstStyle/>
          <a:p>
            <a:r>
              <a:rPr lang="en-GB" altLang="en-US"/>
              <a:t>Else If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CF933CC-BA93-40B4-9E70-B12776743D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949325"/>
            <a:ext cx="7029450" cy="4114800"/>
          </a:xfrm>
        </p:spPr>
        <p:txBody>
          <a:bodyPr/>
          <a:lstStyle/>
          <a:p>
            <a:r>
              <a:rPr lang="en-GB" altLang="en-US" dirty="0"/>
              <a:t>When condition must be checked </a:t>
            </a:r>
            <a:r>
              <a:rPr lang="en-GB" altLang="en-US" b="1" u="sng" dirty="0">
                <a:solidFill>
                  <a:srgbClr val="FF0000"/>
                </a:solidFill>
              </a:rPr>
              <a:t>immediately</a:t>
            </a:r>
            <a:r>
              <a:rPr lang="en-GB" altLang="en-US" dirty="0">
                <a:solidFill>
                  <a:srgbClr val="FF0000"/>
                </a:solidFill>
              </a:rPr>
              <a:t> </a:t>
            </a:r>
            <a:r>
              <a:rPr lang="en-GB" altLang="en-US" dirty="0"/>
              <a:t>after else</a:t>
            </a:r>
          </a:p>
          <a:p>
            <a:endParaRPr lang="en-GB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F3DDF3-4D24-4BBD-BC5B-A92CCDA6C174}"/>
              </a:ext>
            </a:extLst>
          </p:cNvPr>
          <p:cNvSpPr txBox="1"/>
          <p:nvPr/>
        </p:nvSpPr>
        <p:spPr>
          <a:xfrm>
            <a:off x="804863" y="1590675"/>
            <a:ext cx="2209800" cy="4800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if(condition1)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dirty="0">
                <a:solidFill>
                  <a:srgbClr val="FF0000"/>
                </a:solidFill>
                <a:latin typeface="+mn-lt"/>
              </a:rPr>
              <a:t>else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i="1" dirty="0">
                <a:latin typeface="+mn-lt"/>
              </a:rPr>
              <a:t>// No code here!!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dirty="0">
                <a:solidFill>
                  <a:srgbClr val="FF0000"/>
                </a:solidFill>
                <a:latin typeface="+mn-lt"/>
              </a:rPr>
              <a:t>if</a:t>
            </a:r>
            <a:r>
              <a:rPr lang="en-GB" dirty="0">
                <a:latin typeface="+mn-lt"/>
              </a:rPr>
              <a:t> ( condition2 )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else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    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i="1" dirty="0">
                <a:latin typeface="+mn-lt"/>
              </a:rPr>
              <a:t>// No code here!!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11967E-779A-4E85-A832-78A6B11C88CE}"/>
              </a:ext>
            </a:extLst>
          </p:cNvPr>
          <p:cNvSpPr txBox="1"/>
          <p:nvPr/>
        </p:nvSpPr>
        <p:spPr>
          <a:xfrm>
            <a:off x="5878513" y="1590675"/>
            <a:ext cx="2236787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if(condition1)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b="1" dirty="0">
                <a:solidFill>
                  <a:srgbClr val="FF0000"/>
                </a:solidFill>
                <a:latin typeface="+mn-lt"/>
              </a:rPr>
              <a:t>else  if</a:t>
            </a:r>
            <a:r>
              <a:rPr lang="en-GB" dirty="0">
                <a:latin typeface="+mn-lt"/>
              </a:rPr>
              <a:t>( condition2 )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else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}</a:t>
            </a:r>
          </a:p>
        </p:txBody>
      </p:sp>
      <p:sp>
        <p:nvSpPr>
          <p:cNvPr id="10247" name="Right Arrow 6">
            <a:extLst>
              <a:ext uri="{FF2B5EF4-FFF2-40B4-BE49-F238E27FC236}">
                <a16:creationId xmlns:a16="http://schemas.microsoft.com/office/drawing/2014/main" id="{A46A5D87-C809-4DF8-A4E9-444C631880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0613" y="2446338"/>
            <a:ext cx="1587500" cy="692150"/>
          </a:xfrm>
          <a:prstGeom prst="rightArrow">
            <a:avLst>
              <a:gd name="adj1" fmla="val 50000"/>
              <a:gd name="adj2" fmla="val 5002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BECOMES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8649526-C8F2-40D7-86D4-647A2AC0D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Problem Solving: Number Line Technique</a:t>
            </a:r>
          </a:p>
        </p:txBody>
      </p:sp>
      <p:cxnSp>
        <p:nvCxnSpPr>
          <p:cNvPr id="11268" name="Straight Connector 5">
            <a:extLst>
              <a:ext uri="{FF2B5EF4-FFF2-40B4-BE49-F238E27FC236}">
                <a16:creationId xmlns:a16="http://schemas.microsoft.com/office/drawing/2014/main" id="{CF115DB3-AA98-4697-8029-CAC29353B34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50875" y="3468688"/>
            <a:ext cx="7899400" cy="23812"/>
          </a:xfrm>
          <a:prstGeom prst="line">
            <a:avLst/>
          </a:prstGeom>
          <a:noFill/>
          <a:ln w="508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69" name="Straight Connector 7">
            <a:extLst>
              <a:ext uri="{FF2B5EF4-FFF2-40B4-BE49-F238E27FC236}">
                <a16:creationId xmlns:a16="http://schemas.microsoft.com/office/drawing/2014/main" id="{F52380E3-730F-4B8A-B94E-61AB6C86E11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776538" y="2611438"/>
            <a:ext cx="0" cy="1647825"/>
          </a:xfrm>
          <a:prstGeom prst="lin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0" name="Straight Connector 9">
            <a:extLst>
              <a:ext uri="{FF2B5EF4-FFF2-40B4-BE49-F238E27FC236}">
                <a16:creationId xmlns:a16="http://schemas.microsoft.com/office/drawing/2014/main" id="{22A73C00-151E-4603-86A8-CC7157FA66D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223000" y="2611438"/>
            <a:ext cx="0" cy="1647825"/>
          </a:xfrm>
          <a:prstGeom prst="lin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271" name="TextBox 10">
            <a:extLst>
              <a:ext uri="{FF2B5EF4-FFF2-40B4-BE49-F238E27FC236}">
                <a16:creationId xmlns:a16="http://schemas.microsoft.com/office/drawing/2014/main" id="{7C4AC73C-46C3-495A-87C7-9ADBB9452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6675" y="2259013"/>
            <a:ext cx="338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A</a:t>
            </a:r>
          </a:p>
        </p:txBody>
      </p:sp>
      <p:sp>
        <p:nvSpPr>
          <p:cNvPr id="11272" name="TextBox 11">
            <a:extLst>
              <a:ext uri="{FF2B5EF4-FFF2-40B4-BE49-F238E27FC236}">
                <a16:creationId xmlns:a16="http://schemas.microsoft.com/office/drawing/2014/main" id="{B2A3BD9D-4D14-461D-8FCD-100AA6FC1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8138" y="3506788"/>
            <a:ext cx="352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X</a:t>
            </a:r>
          </a:p>
        </p:txBody>
      </p:sp>
      <p:sp>
        <p:nvSpPr>
          <p:cNvPr id="11273" name="TextBox 12">
            <a:extLst>
              <a:ext uri="{FF2B5EF4-FFF2-40B4-BE49-F238E27FC236}">
                <a16:creationId xmlns:a16="http://schemas.microsoft.com/office/drawing/2014/main" id="{EFF7D150-B884-408D-A63D-F9228DFBD0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4725" y="2259013"/>
            <a:ext cx="350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B</a:t>
            </a:r>
          </a:p>
        </p:txBody>
      </p:sp>
      <p:sp>
        <p:nvSpPr>
          <p:cNvPr id="11274" name="TextBox 13">
            <a:extLst>
              <a:ext uri="{FF2B5EF4-FFF2-40B4-BE49-F238E27FC236}">
                <a16:creationId xmlns:a16="http://schemas.microsoft.com/office/drawing/2014/main" id="{D4446D8E-3B13-43C6-8396-126F8BA069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655888"/>
            <a:ext cx="742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X &lt; A</a:t>
            </a:r>
          </a:p>
        </p:txBody>
      </p:sp>
      <p:sp>
        <p:nvSpPr>
          <p:cNvPr id="11275" name="TextBox 14">
            <a:extLst>
              <a:ext uri="{FF2B5EF4-FFF2-40B4-BE49-F238E27FC236}">
                <a16:creationId xmlns:a16="http://schemas.microsoft.com/office/drawing/2014/main" id="{491C57FD-4FD3-475E-87C7-D0B0512CB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775" y="3743325"/>
            <a:ext cx="755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X &gt; B</a:t>
            </a:r>
          </a:p>
        </p:txBody>
      </p:sp>
      <p:cxnSp>
        <p:nvCxnSpPr>
          <p:cNvPr id="11276" name="Straight Arrow Connector 16">
            <a:extLst>
              <a:ext uri="{FF2B5EF4-FFF2-40B4-BE49-F238E27FC236}">
                <a16:creationId xmlns:a16="http://schemas.microsoft.com/office/drawing/2014/main" id="{F3663E6A-FDD7-4C89-9F47-4A93D409798B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4050" y="3057525"/>
            <a:ext cx="2125663" cy="0"/>
          </a:xfrm>
          <a:prstGeom prst="straightConnector1">
            <a:avLst/>
          </a:prstGeom>
          <a:noFill/>
          <a:ln w="149225" algn="ctr">
            <a:solidFill>
              <a:schemeClr val="tx2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7" name="Straight Arrow Connector 17">
            <a:extLst>
              <a:ext uri="{FF2B5EF4-FFF2-40B4-BE49-F238E27FC236}">
                <a16:creationId xmlns:a16="http://schemas.microsoft.com/office/drawing/2014/main" id="{B28EC38D-6A14-48A8-9368-BFC0BAA0826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223000" y="4121150"/>
            <a:ext cx="2320925" cy="19050"/>
          </a:xfrm>
          <a:prstGeom prst="straightConnector1">
            <a:avLst/>
          </a:prstGeom>
          <a:noFill/>
          <a:ln w="149225" algn="ctr">
            <a:solidFill>
              <a:schemeClr val="tx2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8" name="Straight Arrow Connector 19">
            <a:extLst>
              <a:ext uri="{FF2B5EF4-FFF2-40B4-BE49-F238E27FC236}">
                <a16:creationId xmlns:a16="http://schemas.microsoft.com/office/drawing/2014/main" id="{423C66AC-DDDA-4660-80AD-44D70FA8B42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0875" y="4138613"/>
            <a:ext cx="5572125" cy="9525"/>
          </a:xfrm>
          <a:prstGeom prst="straightConnector1">
            <a:avLst/>
          </a:prstGeom>
          <a:noFill/>
          <a:ln w="149225" algn="ctr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9" name="Straight Arrow Connector 24">
            <a:extLst>
              <a:ext uri="{FF2B5EF4-FFF2-40B4-BE49-F238E27FC236}">
                <a16:creationId xmlns:a16="http://schemas.microsoft.com/office/drawing/2014/main" id="{EAFC8F2C-B9BC-4114-BE3C-0B7AF3C70DB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773363" y="3057525"/>
            <a:ext cx="5703887" cy="0"/>
          </a:xfrm>
          <a:prstGeom prst="straightConnector1">
            <a:avLst/>
          </a:prstGeom>
          <a:noFill/>
          <a:ln w="149225" algn="ctr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6CCD254-5356-4631-977F-838EA76281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52413"/>
            <a:ext cx="6348413" cy="1320800"/>
          </a:xfrm>
        </p:spPr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F15993A0-6966-4206-B4A5-BD14D44EC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price and quantity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If the price exceeds 200 and the quantity is 10 or more then give a discount of 10% on the total price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temperature and pressure of a boiler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When the temperature is over 728</a:t>
            </a:r>
            <a:r>
              <a:rPr lang="en-GB" altLang="en-US" sz="2400" b="1" baseline="3000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C display “Temperature is over 728 degrees” and when the pressure </a:t>
            </a:r>
            <a:r>
              <a:rPr lang="en-GB" altLang="en-US" u="sng">
                <a:solidFill>
                  <a:schemeClr val="tx1">
                    <a:lumMod val="75000"/>
                    <a:lumOff val="25000"/>
                  </a:schemeClr>
                </a:solidFill>
              </a:rPr>
              <a:t>also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reaches182 then display a message “Pressure too high for current temperature”. Otherwise, display “All OK”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817DFB54-83AE-45A2-999E-AF5232BAB0A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7B412B7-86A5-46E9-8285-47B258F05F69}"/>
              </a:ext>
            </a:extLst>
          </p:cNvPr>
          <p:cNvSpPr txBox="1">
            <a:spLocks/>
          </p:cNvSpPr>
          <p:nvPr/>
        </p:nvSpPr>
        <p:spPr bwMode="auto">
          <a:xfrm>
            <a:off x="4751388" y="1382713"/>
            <a:ext cx="4192587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title, category and publisher of a book</a:t>
            </a:r>
          </a:p>
          <a:p>
            <a:pPr>
              <a:defRPr/>
            </a:pPr>
            <a:r>
              <a:rPr lang="en-GB" altLang="en-US" dirty="0"/>
              <a:t>All books by O’Reilly or </a:t>
            </a:r>
            <a:r>
              <a:rPr lang="en-GB" dirty="0" err="1"/>
              <a:t>Quercus</a:t>
            </a:r>
            <a:r>
              <a:rPr lang="en-GB" altLang="en-US" dirty="0"/>
              <a:t> should result in a message saying “We don’t sell books by these publishers”</a:t>
            </a:r>
          </a:p>
          <a:p>
            <a:pPr>
              <a:defRPr/>
            </a:pPr>
            <a:r>
              <a:rPr lang="en-GB" altLang="en-US" dirty="0"/>
              <a:t>All books in the category Fiction should result in a message “We don’t sell this type of book”</a:t>
            </a:r>
          </a:p>
          <a:p>
            <a:pPr>
              <a:defRPr/>
            </a:pPr>
            <a:r>
              <a:rPr lang="en-GB" kern="0" dirty="0"/>
              <a:t>Constraint: Only one message should be displayed</a:t>
            </a:r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10D47641-794D-48D4-96FF-193C0E9307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25" y="5986463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DF273E1-EAB2-4162-AB78-7DFA0F1C4347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914B39E-8198-40DE-A1AC-D9C048DAC1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44488"/>
            <a:ext cx="63484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1B9CDC4-5A3A-4FEC-9564-B39A4BCA0F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the number of students that entered a building and the number of students that left</a:t>
            </a:r>
          </a:p>
          <a:p>
            <a:r>
              <a:rPr lang="en-GB" altLang="en-US"/>
              <a:t>The user is asked if the alarm should be armed, and enters “yes” or “no”</a:t>
            </a:r>
          </a:p>
          <a:p>
            <a:r>
              <a:rPr lang="en-GB" altLang="en-US"/>
              <a:t>If some of the students remain in the building display an alarm message “Students left in the building”. However, this message should not be shown if the alarm is not armed.</a:t>
            </a:r>
          </a:p>
          <a:p>
            <a:r>
              <a:rPr lang="en-GB" altLang="en-US"/>
              <a:t>When the building is empty a simple “Building is empty” message should be displayed.</a:t>
            </a:r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A2A7B54C-9286-461D-AF8B-07D2817FE2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13317" name="TextBox 5">
            <a:extLst>
              <a:ext uri="{FF2B5EF4-FFF2-40B4-BE49-F238E27FC236}">
                <a16:creationId xmlns:a16="http://schemas.microsoft.com/office/drawing/2014/main" id="{11A1533A-7CC4-42D8-ACE7-8246D9FC63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13318" name="TextBox 1">
            <a:extLst>
              <a:ext uri="{FF2B5EF4-FFF2-40B4-BE49-F238E27FC236}">
                <a16:creationId xmlns:a16="http://schemas.microsoft.com/office/drawing/2014/main" id="{331B1A8F-27A3-42A6-8D92-39E63089F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1004888"/>
            <a:ext cx="70024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READ CAREFULLY TO GET ORDER OF THE LOGIC CORRECT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328EF61-64B0-466B-BE90-80DDB792B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0800"/>
            <a:ext cx="6348413" cy="1320800"/>
          </a:xfrm>
        </p:spPr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095DDC6-9C4D-442F-ADE3-E33D917063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8150" y="1260475"/>
            <a:ext cx="4168775" cy="4845050"/>
          </a:xfrm>
        </p:spPr>
        <p:txBody>
          <a:bodyPr/>
          <a:lstStyle/>
          <a:p>
            <a:r>
              <a:rPr lang="en-GB" altLang="en-US"/>
              <a:t>Enter name of the farmer</a:t>
            </a:r>
          </a:p>
          <a:p>
            <a:r>
              <a:rPr lang="en-GB" altLang="en-US"/>
              <a:t>Farmer “Bob” may enter the number of sheep he</a:t>
            </a:r>
          </a:p>
          <a:p>
            <a:pPr lvl="1"/>
            <a:r>
              <a:rPr lang="en-GB" altLang="en-US"/>
              <a:t>currently owns (can be zero)</a:t>
            </a:r>
          </a:p>
          <a:p>
            <a:pPr lvl="1"/>
            <a:r>
              <a:rPr lang="en-GB" altLang="en-US"/>
              <a:t>he recently bought</a:t>
            </a:r>
          </a:p>
          <a:p>
            <a:pPr lvl="1"/>
            <a:r>
              <a:rPr lang="en-GB" altLang="en-US"/>
              <a:t>he recently sold</a:t>
            </a:r>
          </a:p>
          <a:p>
            <a:r>
              <a:rPr lang="en-GB" altLang="en-US"/>
              <a:t>Farmer “Tom” may enter the number of cows he</a:t>
            </a:r>
          </a:p>
          <a:p>
            <a:pPr lvl="1"/>
            <a:r>
              <a:rPr lang="en-GB" altLang="en-US"/>
              <a:t>currently owns (can be zero)</a:t>
            </a:r>
          </a:p>
          <a:p>
            <a:pPr lvl="1"/>
            <a:r>
              <a:rPr lang="en-GB" altLang="en-US"/>
              <a:t>he recently bought/sold</a:t>
            </a:r>
          </a:p>
          <a:p>
            <a:r>
              <a:rPr lang="en-GB" altLang="en-US"/>
              <a:t>Display the number of animals the farmer owns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446B21AB-4280-4AE1-A43B-DB79267774B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E4C515A-EAEC-453A-9063-416130E29421}"/>
              </a:ext>
            </a:extLst>
          </p:cNvPr>
          <p:cNvSpPr txBox="1">
            <a:spLocks/>
          </p:cNvSpPr>
          <p:nvPr/>
        </p:nvSpPr>
        <p:spPr bwMode="auto">
          <a:xfrm>
            <a:off x="4919663" y="1089025"/>
            <a:ext cx="4192587" cy="44577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type of farm: “arable” or “dairy”</a:t>
            </a:r>
          </a:p>
          <a:p>
            <a:pPr>
              <a:defRPr/>
            </a:pPr>
            <a:r>
              <a:rPr lang="en-GB" kern="0" dirty="0"/>
              <a:t>Arable farmers enter size of the field and the profit made per m</a:t>
            </a:r>
            <a:r>
              <a:rPr lang="en-GB" b="1" kern="0" baseline="30000" dirty="0"/>
              <a:t>2</a:t>
            </a:r>
          </a:p>
          <a:p>
            <a:pPr>
              <a:defRPr/>
            </a:pPr>
            <a:r>
              <a:rPr lang="en-GB" kern="0" dirty="0"/>
              <a:t>Dairy farmers enter the number of cows they own, the average milk quantity per cow and the profit made per litre</a:t>
            </a:r>
          </a:p>
          <a:p>
            <a:pPr>
              <a:defRPr/>
            </a:pPr>
            <a:r>
              <a:rPr lang="en-GB" kern="0" dirty="0"/>
              <a:t>Display the profit made by the farmer</a:t>
            </a:r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6FEAF4D4-0D47-4CB0-973D-41784B11F3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2775" y="624363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72BBDD-581D-4850-B35D-7A8A99F56702}"/>
              </a:ext>
            </a:extLst>
          </p:cNvPr>
          <p:cNvSpPr txBox="1">
            <a:spLocks/>
          </p:cNvSpPr>
          <p:nvPr/>
        </p:nvSpPr>
        <p:spPr bwMode="auto">
          <a:xfrm>
            <a:off x="998538" y="730250"/>
            <a:ext cx="7218362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6FC806-ABC2-4A9F-81B5-1ED8147B6530}"/>
              </a:ext>
            </a:extLst>
          </p:cNvPr>
          <p:cNvSpPr txBox="1"/>
          <p:nvPr/>
        </p:nvSpPr>
        <p:spPr>
          <a:xfrm>
            <a:off x="1006475" y="5565775"/>
            <a:ext cx="7483475" cy="646113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kern="0" dirty="0">
                <a:latin typeface="+mn-lt"/>
              </a:rPr>
              <a:t>Providing error checking so that the farmer is warned if any value entered is zero and all calculations stop.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431D956-9DC9-4F12-985B-408E2C3FC0B4}"/>
              </a:ext>
            </a:extLst>
          </p:cNvPr>
          <p:cNvGrpSpPr>
            <a:grpSpLocks/>
          </p:cNvGrpSpPr>
          <p:nvPr/>
        </p:nvGrpSpPr>
        <p:grpSpPr bwMode="auto">
          <a:xfrm>
            <a:off x="3152775" y="2809875"/>
            <a:ext cx="4410075" cy="2528888"/>
            <a:chOff x="3153290" y="2810312"/>
            <a:chExt cx="4409720" cy="2527970"/>
          </a:xfrm>
        </p:grpSpPr>
        <p:sp>
          <p:nvSpPr>
            <p:cNvPr id="14346" name="TextBox 2">
              <a:extLst>
                <a:ext uri="{FF2B5EF4-FFF2-40B4-BE49-F238E27FC236}">
                  <a16:creationId xmlns:a16="http://schemas.microsoft.com/office/drawing/2014/main" id="{67DE497A-4CAB-4826-AED5-51B040CE0F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1388" y="4691951"/>
              <a:ext cx="2811622" cy="646331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prstDash val="sys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Ask the user to choose between these</a:t>
              </a:r>
            </a:p>
          </p:txBody>
        </p:sp>
        <p:sp>
          <p:nvSpPr>
            <p:cNvPr id="14347" name="Freeform 7">
              <a:extLst>
                <a:ext uri="{FF2B5EF4-FFF2-40B4-BE49-F238E27FC236}">
                  <a16:creationId xmlns:a16="http://schemas.microsoft.com/office/drawing/2014/main" id="{0DDE1809-94E0-43CC-9822-BF1B1B905B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1765" y="3070988"/>
              <a:ext cx="1216404" cy="1914785"/>
            </a:xfrm>
            <a:custGeom>
              <a:avLst/>
              <a:gdLst>
                <a:gd name="T0" fmla="*/ 1216404 w 1216404"/>
                <a:gd name="T1" fmla="*/ 1886906 h 1914785"/>
                <a:gd name="T2" fmla="*/ 822121 w 1216404"/>
                <a:gd name="T3" fmla="*/ 1870128 h 1914785"/>
                <a:gd name="T4" fmla="*/ 813732 w 1216404"/>
                <a:gd name="T5" fmla="*/ 1467456 h 1914785"/>
                <a:gd name="T6" fmla="*/ 1174459 w 1216404"/>
                <a:gd name="T7" fmla="*/ 603390 h 1914785"/>
                <a:gd name="T8" fmla="*/ 1057013 w 1216404"/>
                <a:gd name="T9" fmla="*/ 83273 h 1914785"/>
                <a:gd name="T10" fmla="*/ 0 w 1216404"/>
                <a:gd name="T11" fmla="*/ 7772 h 191478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216404" h="1914785">
                  <a:moveTo>
                    <a:pt x="1216404" y="1886906"/>
                  </a:moveTo>
                  <a:cubicBezTo>
                    <a:pt x="1052818" y="1913471"/>
                    <a:pt x="889233" y="1940036"/>
                    <a:pt x="822121" y="1870128"/>
                  </a:cubicBezTo>
                  <a:cubicBezTo>
                    <a:pt x="755009" y="1800220"/>
                    <a:pt x="755009" y="1678579"/>
                    <a:pt x="813732" y="1467456"/>
                  </a:cubicBezTo>
                  <a:cubicBezTo>
                    <a:pt x="872455" y="1256333"/>
                    <a:pt x="1133912" y="834087"/>
                    <a:pt x="1174459" y="603390"/>
                  </a:cubicBezTo>
                  <a:cubicBezTo>
                    <a:pt x="1215006" y="372693"/>
                    <a:pt x="1252756" y="182543"/>
                    <a:pt x="1057013" y="83273"/>
                  </a:cubicBezTo>
                  <a:cubicBezTo>
                    <a:pt x="861270" y="-15997"/>
                    <a:pt x="430635" y="-4113"/>
                    <a:pt x="0" y="7772"/>
                  </a:cubicBezTo>
                </a:path>
              </a:pathLst>
            </a:custGeom>
            <a:noFill/>
            <a:ln w="349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8" name="Right Brace 8">
              <a:extLst>
                <a:ext uri="{FF2B5EF4-FFF2-40B4-BE49-F238E27FC236}">
                  <a16:creationId xmlns:a16="http://schemas.microsoft.com/office/drawing/2014/main" id="{FB77438A-A099-4646-9520-95A16AA1F238}"/>
                </a:ext>
              </a:extLst>
            </p:cNvPr>
            <p:cNvSpPr>
              <a:spLocks/>
            </p:cNvSpPr>
            <p:nvPr/>
          </p:nvSpPr>
          <p:spPr bwMode="auto">
            <a:xfrm>
              <a:off x="3153290" y="2810312"/>
              <a:ext cx="294585" cy="528506"/>
            </a:xfrm>
            <a:prstGeom prst="rightBrace">
              <a:avLst>
                <a:gd name="adj1" fmla="val 8331"/>
                <a:gd name="adj2" fmla="val 50000"/>
              </a:avLst>
            </a:prstGeom>
            <a:noFill/>
            <a:ln w="381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89B3A838-C03A-4579-BDEC-134D191EA5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Use the number line to carefully check your answer BEFORE starting to code the next exercises</a:t>
            </a:r>
          </a:p>
        </p:txBody>
      </p:sp>
      <p:sp>
        <p:nvSpPr>
          <p:cNvPr id="15363" name="Footer Placeholder 3">
            <a:extLst>
              <a:ext uri="{FF2B5EF4-FFF2-40B4-BE49-F238E27FC236}">
                <a16:creationId xmlns:a16="http://schemas.microsoft.com/office/drawing/2014/main" id="{E0C25AEE-3EB9-42BF-8C4C-CD9D154B4D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085F0E3-A70D-419A-8DBB-7854DCAC71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30175"/>
            <a:ext cx="6348413" cy="1320800"/>
          </a:xfrm>
        </p:spPr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9BCF62E-A933-4F33-80F7-0E54B9775D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69888" y="1581150"/>
            <a:ext cx="4194175" cy="5173663"/>
          </a:xfrm>
        </p:spPr>
        <p:txBody>
          <a:bodyPr/>
          <a:lstStyle/>
          <a:p>
            <a:r>
              <a:rPr lang="en-GB" altLang="en-US"/>
              <a:t>Given a temperature under 100 check</a:t>
            </a:r>
          </a:p>
          <a:p>
            <a:pPr lvl="1"/>
            <a:r>
              <a:rPr lang="en-GB" altLang="en-US"/>
              <a:t>pressure is below 56 and display “pressure too low” </a:t>
            </a:r>
          </a:p>
          <a:p>
            <a:pPr lvl="1"/>
            <a:r>
              <a:rPr lang="en-GB" altLang="en-US"/>
              <a:t>pressure is 23 or under and display “warning pressure is falling too low”</a:t>
            </a:r>
          </a:p>
          <a:p>
            <a:r>
              <a:rPr lang="en-GB" altLang="en-US"/>
              <a:t>Given a temperate at 300 or more check</a:t>
            </a:r>
          </a:p>
          <a:p>
            <a:pPr lvl="1"/>
            <a:r>
              <a:rPr lang="en-GB" altLang="en-US"/>
              <a:t>Pressure is above 182 and display “warning pressure is rising to high”</a:t>
            </a:r>
          </a:p>
          <a:p>
            <a:pPr lvl="1"/>
            <a:r>
              <a:rPr lang="en-GB" altLang="en-US"/>
              <a:t>Pressure is above 239 and display “pressure too high”</a:t>
            </a:r>
          </a:p>
          <a:p>
            <a:pPr lvl="1"/>
            <a:endParaRPr lang="en-GB" altLang="en-US"/>
          </a:p>
          <a:p>
            <a:endParaRPr lang="en-GB" altLang="en-US"/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79993E7F-228F-4C98-8A39-207A0DF1B4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C35DA49-2C7E-42DD-B7A4-4BE3055770A4}"/>
              </a:ext>
            </a:extLst>
          </p:cNvPr>
          <p:cNvSpPr txBox="1">
            <a:spLocks/>
          </p:cNvSpPr>
          <p:nvPr/>
        </p:nvSpPr>
        <p:spPr bwMode="auto">
          <a:xfrm>
            <a:off x="4751388" y="1581150"/>
            <a:ext cx="4079875" cy="35909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Given a temperature exceeding 983 check</a:t>
            </a:r>
          </a:p>
          <a:p>
            <a:pPr lvl="1">
              <a:defRPr/>
            </a:pPr>
            <a:r>
              <a:rPr lang="en-GB" altLang="en-US" dirty="0"/>
              <a:t>pressure is 172 or higher and display “warning pressure is too high”</a:t>
            </a:r>
          </a:p>
          <a:p>
            <a:pPr lvl="1">
              <a:defRPr/>
            </a:pPr>
            <a:r>
              <a:rPr lang="en-GB" altLang="en-US" dirty="0"/>
              <a:t>pressure is 129 or above and display “alert pressure is very high”</a:t>
            </a:r>
          </a:p>
          <a:p>
            <a:pPr>
              <a:defRPr/>
            </a:pPr>
            <a:r>
              <a:rPr lang="en-GB" altLang="en-US" dirty="0"/>
              <a:t>Given a temperature below 87 check</a:t>
            </a:r>
          </a:p>
          <a:p>
            <a:pPr lvl="1">
              <a:defRPr/>
            </a:pPr>
            <a:r>
              <a:rPr lang="en-GB" altLang="en-US" dirty="0"/>
              <a:t>pressure is below 43 and display “pressure too low”</a:t>
            </a:r>
          </a:p>
          <a:p>
            <a:pPr lvl="1">
              <a:defRPr/>
            </a:pPr>
            <a:r>
              <a:rPr lang="en-GB" altLang="en-US" dirty="0"/>
              <a:t>Pressure is below 85 and display “pressure unsafe”</a:t>
            </a: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6390" name="TextBox 5">
            <a:extLst>
              <a:ext uri="{FF2B5EF4-FFF2-40B4-BE49-F238E27FC236}">
                <a16:creationId xmlns:a16="http://schemas.microsoft.com/office/drawing/2014/main" id="{01664B69-B16D-471A-B287-B7FDEA027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601345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FEB116-0502-4F6F-94DB-9535CD47B170}"/>
              </a:ext>
            </a:extLst>
          </p:cNvPr>
          <p:cNvSpPr txBox="1">
            <a:spLocks/>
          </p:cNvSpPr>
          <p:nvPr/>
        </p:nvSpPr>
        <p:spPr bwMode="auto">
          <a:xfrm>
            <a:off x="1047750" y="677863"/>
            <a:ext cx="7218363" cy="5984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for the following branch statements</a:t>
            </a:r>
          </a:p>
          <a:p>
            <a:pPr>
              <a:defRPr/>
            </a:pPr>
            <a:r>
              <a:rPr lang="en-GB" altLang="en-US" dirty="0"/>
              <a:t>Enter the temperature and pressure:</a:t>
            </a:r>
          </a:p>
          <a:p>
            <a:pPr>
              <a:defRPr/>
            </a:pPr>
            <a:endParaRPr lang="en-GB" altLang="en-US" kern="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4325BEC-BBF9-44CE-8C77-9DC6712F5E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AND Conditions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19C2281-1257-4E3D-AB46-46910026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03400"/>
            <a:ext cx="6348413" cy="38814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if(condition1 &amp;&amp; condition2)</a:t>
            </a: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04869C8C-3240-4B3A-8310-DD9D4178BC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F5CF834-7BBC-424C-99BA-158D4EBB5C30}"/>
              </a:ext>
            </a:extLst>
          </p:cNvPr>
          <p:cNvGraphicFramePr>
            <a:graphicFrameLocks noGrp="1"/>
          </p:cNvGraphicFramePr>
          <p:nvPr/>
        </p:nvGraphicFramePr>
        <p:xfrm>
          <a:off x="831850" y="2590800"/>
          <a:ext cx="7159625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2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2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50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condition2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  <a:r>
                        <a:rPr lang="en-GB" baseline="0" dirty="0"/>
                        <a:t> &amp;&amp; condition2</a:t>
                      </a:r>
                      <a:endParaRPr lang="en-GB" dirty="0"/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61C4D5E-795B-4987-AC35-6BE7F7F5A5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 Conditions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F1CAA55F-6F30-4C41-A74E-E25231B24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25625"/>
            <a:ext cx="6348413" cy="38814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if(condition1 || condition2)</a:t>
            </a: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EBEA799D-4A16-4527-BC39-2290EF4903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6E21E0-4BD7-4425-AB2A-7238EB8C83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098146"/>
              </p:ext>
            </p:extLst>
          </p:nvPr>
        </p:nvGraphicFramePr>
        <p:xfrm>
          <a:off x="831850" y="2590800"/>
          <a:ext cx="7159625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2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2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50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condition2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condition1</a:t>
                      </a:r>
                      <a:r>
                        <a:rPr lang="en-GB" baseline="0"/>
                        <a:t> || </a:t>
                      </a:r>
                      <a:r>
                        <a:rPr lang="en-GB" baseline="0" dirty="0"/>
                        <a:t>condition2</a:t>
                      </a:r>
                      <a:endParaRPr lang="en-GB" dirty="0"/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C052158E-7F86-4A4F-9246-F9D328F68A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7325"/>
            <a:ext cx="6348413" cy="1320800"/>
          </a:xfrm>
        </p:spPr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BE0D2D0-F6BE-4317-9CFB-AA277F7D6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temperature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temperature is within the range 20.4 to 30.9”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count of the number of dogs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number of dogs has reached at least 67 and has not exceeded 83”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speed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speed is 30 or the speed is 60”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6388DD1B-CA03-4ADF-8AC3-EA55886058A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498B21D-4426-4C61-8F23-53DBFB87B267}"/>
              </a:ext>
            </a:extLst>
          </p:cNvPr>
          <p:cNvSpPr txBox="1">
            <a:spLocks/>
          </p:cNvSpPr>
          <p:nvPr/>
        </p:nvSpPr>
        <p:spPr bwMode="auto">
          <a:xfrm>
            <a:off x="4751388" y="1382713"/>
            <a:ext cx="4192587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coins A and the number of coins B</a:t>
            </a:r>
          </a:p>
          <a:p>
            <a:pPr>
              <a:defRPr/>
            </a:pPr>
            <a:r>
              <a:rPr lang="en-GB" altLang="en-US" dirty="0"/>
              <a:t>Only one message should be displayed and they should appear in the following order.</a:t>
            </a:r>
          </a:p>
          <a:p>
            <a:pPr>
              <a:defRPr/>
            </a:pPr>
            <a:r>
              <a:rPr lang="en-GB" kern="0" dirty="0"/>
              <a:t>Display “the value of the coins A is 73 and the difference in values has exceed 20”</a:t>
            </a:r>
          </a:p>
          <a:p>
            <a:pPr>
              <a:defRPr/>
            </a:pPr>
            <a:r>
              <a:rPr lang="en-GB" kern="0" dirty="0"/>
              <a:t>Display “the value of the coins A is lower than value of coins B and the total is 189” </a:t>
            </a:r>
          </a:p>
          <a:p>
            <a:pPr>
              <a:defRPr/>
            </a:pPr>
            <a:r>
              <a:rPr lang="en-GB" kern="0" dirty="0"/>
              <a:t> Display “the value of coins A exceed 100, alternatively the value of coins B exceeds 200”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6CD757A2-4907-4E19-8B1F-9437B60E4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6113" y="59785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BA26A93-E1F9-414F-859D-B5A16CA6E729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F5A7086F-4424-4717-9E0F-7E294BB118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11163"/>
            <a:ext cx="6348413" cy="1320800"/>
          </a:xfrm>
        </p:spPr>
        <p:txBody>
          <a:bodyPr/>
          <a:lstStyle/>
          <a:p>
            <a:r>
              <a:rPr lang="en-GB" altLang="en-US"/>
              <a:t>Input Number Error Pattern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0E68573-6564-4C9B-9525-35E359701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1103313"/>
            <a:ext cx="7029450" cy="76200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Handle the case where a user doesn’t enter a number when we are using the Input Number Pattern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There is no “nice” way to do this!!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BB20DC42-819C-4D70-91C9-76D0E5C59A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9DAC1E3F-7D89-43DD-BDD4-10BE54992A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1800" y="2487613"/>
            <a:ext cx="507682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int   number;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try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number = Integer.parseInt( stdin.nextLine()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catch( NumberFormatException e 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ERROR HANDLING CODE GOES HERE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0486" name="TextBox 1">
            <a:extLst>
              <a:ext uri="{FF2B5EF4-FFF2-40B4-BE49-F238E27FC236}">
                <a16:creationId xmlns:a16="http://schemas.microsoft.com/office/drawing/2014/main" id="{8FBB2C51-24A7-4504-A4AD-62EE12D091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9363" y="5759450"/>
            <a:ext cx="3441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Known as exception handling !!!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23FD3D08-C2D5-42BA-BCB0-FFA76FBEE7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8013" y="234950"/>
            <a:ext cx="6346825" cy="1320800"/>
          </a:xfrm>
        </p:spPr>
        <p:txBody>
          <a:bodyPr/>
          <a:lstStyle/>
          <a:p>
            <a:r>
              <a:rPr lang="en-GB" altLang="en-US"/>
              <a:t>Check for Overlap</a:t>
            </a:r>
          </a:p>
        </p:txBody>
      </p:sp>
      <p:sp>
        <p:nvSpPr>
          <p:cNvPr id="21507" name="Footer Placeholder 3">
            <a:extLst>
              <a:ext uri="{FF2B5EF4-FFF2-40B4-BE49-F238E27FC236}">
                <a16:creationId xmlns:a16="http://schemas.microsoft.com/office/drawing/2014/main" id="{13C0430F-B8BA-4B05-999E-74127AFDEEE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pSp>
        <p:nvGrpSpPr>
          <p:cNvPr id="21508" name="Group 15">
            <a:extLst>
              <a:ext uri="{FF2B5EF4-FFF2-40B4-BE49-F238E27FC236}">
                <a16:creationId xmlns:a16="http://schemas.microsoft.com/office/drawing/2014/main" id="{E845FB28-B2C3-41B5-A897-1AF3AA090CC7}"/>
              </a:ext>
            </a:extLst>
          </p:cNvPr>
          <p:cNvGrpSpPr>
            <a:grpSpLocks/>
          </p:cNvGrpSpPr>
          <p:nvPr/>
        </p:nvGrpSpPr>
        <p:grpSpPr bwMode="auto">
          <a:xfrm>
            <a:off x="990600" y="858838"/>
            <a:ext cx="7156450" cy="1751012"/>
            <a:chOff x="990085" y="1155353"/>
            <a:chExt cx="7157136" cy="1751833"/>
          </a:xfrm>
        </p:grpSpPr>
        <p:cxnSp>
          <p:nvCxnSpPr>
            <p:cNvPr id="21523" name="Straight Connector 4">
              <a:extLst>
                <a:ext uri="{FF2B5EF4-FFF2-40B4-BE49-F238E27FC236}">
                  <a16:creationId xmlns:a16="http://schemas.microsoft.com/office/drawing/2014/main" id="{6356E268-B94D-4CDE-BD67-A68C583662E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90085" y="1968843"/>
              <a:ext cx="7157136" cy="0"/>
            </a:xfrm>
            <a:prstGeom prst="line">
              <a:avLst/>
            </a:prstGeom>
            <a:noFill/>
            <a:ln w="44450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24" name="Rectangle 5">
              <a:extLst>
                <a:ext uri="{FF2B5EF4-FFF2-40B4-BE49-F238E27FC236}">
                  <a16:creationId xmlns:a16="http://schemas.microsoft.com/office/drawing/2014/main" id="{010AE26F-D2D9-4489-A67D-49A7AE1933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7254" y="174642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sp>
          <p:nvSpPr>
            <p:cNvPr id="21525" name="Rectangle 6">
              <a:extLst>
                <a:ext uri="{FF2B5EF4-FFF2-40B4-BE49-F238E27FC236}">
                  <a16:creationId xmlns:a16="http://schemas.microsoft.com/office/drawing/2014/main" id="{F4473012-5EB7-4476-B7AA-2E509DBA78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75902" y="197622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26" name="Straight Connector 7">
              <a:extLst>
                <a:ext uri="{FF2B5EF4-FFF2-40B4-BE49-F238E27FC236}">
                  <a16:creationId xmlns:a16="http://schemas.microsoft.com/office/drawing/2014/main" id="{F1C2E23C-DED8-4678-BF75-662040CCC7E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37254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7" name="Straight Connector 8">
              <a:extLst>
                <a:ext uri="{FF2B5EF4-FFF2-40B4-BE49-F238E27FC236}">
                  <a16:creationId xmlns:a16="http://schemas.microsoft.com/office/drawing/2014/main" id="{B429B071-C605-4971-AFBD-B7ED86CFACA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85502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8" name="Straight Connector 9">
              <a:extLst>
                <a:ext uri="{FF2B5EF4-FFF2-40B4-BE49-F238E27FC236}">
                  <a16:creationId xmlns:a16="http://schemas.microsoft.com/office/drawing/2014/main" id="{AB2C2E6C-A644-4757-A3CD-40C5E939E18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89237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9" name="Straight Connector 10">
              <a:extLst>
                <a:ext uri="{FF2B5EF4-FFF2-40B4-BE49-F238E27FC236}">
                  <a16:creationId xmlns:a16="http://schemas.microsoft.com/office/drawing/2014/main" id="{EC1E1438-A1D7-46D3-BF6D-D08F4AE444E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3650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30" name="TextBox 11">
              <a:extLst>
                <a:ext uri="{FF2B5EF4-FFF2-40B4-BE49-F238E27FC236}">
                  <a16:creationId xmlns:a16="http://schemas.microsoft.com/office/drawing/2014/main" id="{0B4ED7DB-E976-40D8-935E-4B51D06620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4214" y="1155353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1531" name="TextBox 12">
              <a:extLst>
                <a:ext uri="{FF2B5EF4-FFF2-40B4-BE49-F238E27FC236}">
                  <a16:creationId xmlns:a16="http://schemas.microsoft.com/office/drawing/2014/main" id="{DC8E121E-D31F-444A-9831-B46F8385BC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8342" y="1155353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  <p:sp>
          <p:nvSpPr>
            <p:cNvPr id="21532" name="TextBox 13">
              <a:extLst>
                <a:ext uri="{FF2B5EF4-FFF2-40B4-BE49-F238E27FC236}">
                  <a16:creationId xmlns:a16="http://schemas.microsoft.com/office/drawing/2014/main" id="{EC465E95-64D6-4212-87CD-65EEB68042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5218" y="253785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1533" name="TextBox 14">
              <a:extLst>
                <a:ext uri="{FF2B5EF4-FFF2-40B4-BE49-F238E27FC236}">
                  <a16:creationId xmlns:a16="http://schemas.microsoft.com/office/drawing/2014/main" id="{BAC0D8ED-2EC2-45CA-8DB5-F53B4BA08C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62365" y="253785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cxnSp>
        <p:nvCxnSpPr>
          <p:cNvPr id="21509" name="Straight Connector 16">
            <a:extLst>
              <a:ext uri="{FF2B5EF4-FFF2-40B4-BE49-F238E27FC236}">
                <a16:creationId xmlns:a16="http://schemas.microsoft.com/office/drawing/2014/main" id="{A9A393EB-D6EE-4358-97A5-C9D00427A22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63625" y="3671888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1510" name="Group 28">
            <a:extLst>
              <a:ext uri="{FF2B5EF4-FFF2-40B4-BE49-F238E27FC236}">
                <a16:creationId xmlns:a16="http://schemas.microsoft.com/office/drawing/2014/main" id="{CBA7DF60-C1BE-4E5C-B422-DE2CA86E6EF5}"/>
              </a:ext>
            </a:extLst>
          </p:cNvPr>
          <p:cNvGrpSpPr>
            <a:grpSpLocks/>
          </p:cNvGrpSpPr>
          <p:nvPr/>
        </p:nvGrpSpPr>
        <p:grpSpPr bwMode="auto">
          <a:xfrm>
            <a:off x="3781425" y="2857500"/>
            <a:ext cx="2859088" cy="995363"/>
            <a:chOff x="2537254" y="3467782"/>
            <a:chExt cx="2859763" cy="994720"/>
          </a:xfrm>
        </p:grpSpPr>
        <p:sp>
          <p:nvSpPr>
            <p:cNvPr id="21518" name="Rectangle 17">
              <a:extLst>
                <a:ext uri="{FF2B5EF4-FFF2-40B4-BE49-F238E27FC236}">
                  <a16:creationId xmlns:a16="http://schemas.microsoft.com/office/drawing/2014/main" id="{A0979533-3BE4-445B-8F53-8FF05B6379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10294" y="4058850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19" name="Straight Connector 19">
              <a:extLst>
                <a:ext uri="{FF2B5EF4-FFF2-40B4-BE49-F238E27FC236}">
                  <a16:creationId xmlns:a16="http://schemas.microsoft.com/office/drawing/2014/main" id="{D4DD2A0A-3D18-44E6-AAD5-5AA3DB164EC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610294" y="3539864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0" name="Straight Connector 20">
              <a:extLst>
                <a:ext uri="{FF2B5EF4-FFF2-40B4-BE49-F238E27FC236}">
                  <a16:creationId xmlns:a16="http://schemas.microsoft.com/office/drawing/2014/main" id="{DAEA7749-67A2-4651-9B96-16F17E04EA5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58542" y="3539864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21" name="TextBox 23">
              <a:extLst>
                <a:ext uri="{FF2B5EF4-FFF2-40B4-BE49-F238E27FC236}">
                  <a16:creationId xmlns:a16="http://schemas.microsoft.com/office/drawing/2014/main" id="{D3C62FA7-24D5-4F9D-AE7F-C53481340B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37254" y="3467782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1522" name="TextBox 24">
              <a:extLst>
                <a:ext uri="{FF2B5EF4-FFF2-40B4-BE49-F238E27FC236}">
                  <a16:creationId xmlns:a16="http://schemas.microsoft.com/office/drawing/2014/main" id="{ACD48643-AFA2-4275-91CD-F6FAB854D4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81382" y="3467782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1511" name="Group 29">
            <a:extLst>
              <a:ext uri="{FF2B5EF4-FFF2-40B4-BE49-F238E27FC236}">
                <a16:creationId xmlns:a16="http://schemas.microsoft.com/office/drawing/2014/main" id="{95245C30-42D1-4F46-AEC2-BB36685A7030}"/>
              </a:ext>
            </a:extLst>
          </p:cNvPr>
          <p:cNvGrpSpPr>
            <a:grpSpLocks/>
          </p:cNvGrpSpPr>
          <p:nvPr/>
        </p:nvGrpSpPr>
        <p:grpSpPr bwMode="auto">
          <a:xfrm>
            <a:off x="2544763" y="3622675"/>
            <a:ext cx="2863850" cy="987425"/>
            <a:chOff x="3888258" y="4231849"/>
            <a:chExt cx="2862782" cy="987766"/>
          </a:xfrm>
        </p:grpSpPr>
        <p:sp>
          <p:nvSpPr>
            <p:cNvPr id="21513" name="Rectangle 18">
              <a:extLst>
                <a:ext uri="{FF2B5EF4-FFF2-40B4-BE49-F238E27FC236}">
                  <a16:creationId xmlns:a16="http://schemas.microsoft.com/office/drawing/2014/main" id="{12E3DF10-36A1-455D-914A-5AA75C69A7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8942" y="4288651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14" name="Straight Connector 21">
              <a:extLst>
                <a:ext uri="{FF2B5EF4-FFF2-40B4-BE49-F238E27FC236}">
                  <a16:creationId xmlns:a16="http://schemas.microsoft.com/office/drawing/2014/main" id="{DF8AA0D6-A6BE-4A24-B15C-0A6A8F713A1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65417" y="4231849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5" name="Straight Connector 22">
              <a:extLst>
                <a:ext uri="{FF2B5EF4-FFF2-40B4-BE49-F238E27FC236}">
                  <a16:creationId xmlns:a16="http://schemas.microsoft.com/office/drawing/2014/main" id="{AA7F0419-AE13-49F6-A987-89618CD0E2D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909547" y="4231849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16" name="TextBox 25">
              <a:extLst>
                <a:ext uri="{FF2B5EF4-FFF2-40B4-BE49-F238E27FC236}">
                  <a16:creationId xmlns:a16="http://schemas.microsoft.com/office/drawing/2014/main" id="{51D835B2-2961-49C3-A0E4-951BACAF99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258" y="4850283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1517" name="TextBox 26">
              <a:extLst>
                <a:ext uri="{FF2B5EF4-FFF2-40B4-BE49-F238E27FC236}">
                  <a16:creationId xmlns:a16="http://schemas.microsoft.com/office/drawing/2014/main" id="{7947893F-4EF2-4FE0-83D6-5E2313442A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35405" y="4850283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706CD8E8-CA05-44A9-BF98-3ED9A51AFECD}"/>
              </a:ext>
            </a:extLst>
          </p:cNvPr>
          <p:cNvSpPr txBox="1"/>
          <p:nvPr/>
        </p:nvSpPr>
        <p:spPr>
          <a:xfrm>
            <a:off x="1244600" y="4665663"/>
            <a:ext cx="7083425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Restate problem: Check that </a:t>
            </a:r>
            <a:r>
              <a:rPr lang="en-GB" b="1" dirty="0">
                <a:latin typeface="+mn-lt"/>
              </a:rPr>
              <a:t>either 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en-GB" dirty="0">
                <a:latin typeface="+mn-lt"/>
              </a:rPr>
              <a:t>The value R2min is in the range R1min to R1max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OR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GB" dirty="0">
                <a:latin typeface="+mn-lt"/>
              </a:rPr>
              <a:t>The value R2max is in the range R1min to R1max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endParaRPr lang="en-GB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GENERALIZE THE PROBLEM: How to we check a number falls within given min and max values?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08601B6-D939-4149-9A9E-D7A8FDE70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53988"/>
            <a:ext cx="6346825" cy="1320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Problem Solving: Restate the Problem</a:t>
            </a:r>
            <a:br>
              <a:rPr lang="en-GB" altLang="en-US" dirty="0"/>
            </a:br>
            <a:r>
              <a:rPr lang="en-GB" altLang="en-US" sz="2000" dirty="0">
                <a:sym typeface="Wingdings" panose="05000000000000000000" pitchFamily="2" charset="2"/>
              </a:rPr>
              <a:t> </a:t>
            </a:r>
            <a:r>
              <a:rPr lang="en-GB" altLang="en-US" sz="2000" dirty="0"/>
              <a:t>Check that a number is within a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E27DA-CEF9-4C0A-8EC9-6B2407E06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3452813"/>
            <a:ext cx="7029450" cy="23860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X must be less than MAX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X must be greater than MIN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(X &lt; MAX) &amp;&amp; (X &gt; MIN)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2F22BAAE-3674-4F6C-9B22-B168B8833D2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pSp>
        <p:nvGrpSpPr>
          <p:cNvPr id="22533" name="Group 4">
            <a:extLst>
              <a:ext uri="{FF2B5EF4-FFF2-40B4-BE49-F238E27FC236}">
                <a16:creationId xmlns:a16="http://schemas.microsoft.com/office/drawing/2014/main" id="{719AE728-7774-4BDA-A0FD-37923D1ACB42}"/>
              </a:ext>
            </a:extLst>
          </p:cNvPr>
          <p:cNvGrpSpPr>
            <a:grpSpLocks/>
          </p:cNvGrpSpPr>
          <p:nvPr/>
        </p:nvGrpSpPr>
        <p:grpSpPr bwMode="auto">
          <a:xfrm>
            <a:off x="1047750" y="1543050"/>
            <a:ext cx="7156450" cy="1752600"/>
            <a:chOff x="990085" y="1155353"/>
            <a:chExt cx="7157136" cy="1751833"/>
          </a:xfrm>
        </p:grpSpPr>
        <p:cxnSp>
          <p:nvCxnSpPr>
            <p:cNvPr id="22536" name="Straight Connector 5">
              <a:extLst>
                <a:ext uri="{FF2B5EF4-FFF2-40B4-BE49-F238E27FC236}">
                  <a16:creationId xmlns:a16="http://schemas.microsoft.com/office/drawing/2014/main" id="{0D48C56C-77B3-4851-97A6-95277C14552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90085" y="1968843"/>
              <a:ext cx="7157136" cy="0"/>
            </a:xfrm>
            <a:prstGeom prst="line">
              <a:avLst/>
            </a:prstGeom>
            <a:noFill/>
            <a:ln w="44450" algn="ctr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2537" name="Rectangle 6">
              <a:extLst>
                <a:ext uri="{FF2B5EF4-FFF2-40B4-BE49-F238E27FC236}">
                  <a16:creationId xmlns:a16="http://schemas.microsoft.com/office/drawing/2014/main" id="{33E4D60D-8854-42E3-90B1-3CD3976378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7254" y="174642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2538" name="Straight Connector 8">
              <a:extLst>
                <a:ext uri="{FF2B5EF4-FFF2-40B4-BE49-F238E27FC236}">
                  <a16:creationId xmlns:a16="http://schemas.microsoft.com/office/drawing/2014/main" id="{4E64DF6E-4CC8-46ED-A977-684F627326A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37254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539" name="Straight Connector 9">
              <a:extLst>
                <a:ext uri="{FF2B5EF4-FFF2-40B4-BE49-F238E27FC236}">
                  <a16:creationId xmlns:a16="http://schemas.microsoft.com/office/drawing/2014/main" id="{14944F53-0714-4D8D-8799-19C465E7668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85502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540" name="Straight Connector 10">
              <a:extLst>
                <a:ext uri="{FF2B5EF4-FFF2-40B4-BE49-F238E27FC236}">
                  <a16:creationId xmlns:a16="http://schemas.microsoft.com/office/drawing/2014/main" id="{340EA2A0-7D64-4756-93DD-4E886B8688C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89237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2541" name="TextBox 12">
              <a:extLst>
                <a:ext uri="{FF2B5EF4-FFF2-40B4-BE49-F238E27FC236}">
                  <a16:creationId xmlns:a16="http://schemas.microsoft.com/office/drawing/2014/main" id="{50022025-4D73-417E-B54D-9BD4293D27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4214" y="1155353"/>
              <a:ext cx="60785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MIN</a:t>
              </a:r>
            </a:p>
          </p:txBody>
        </p:sp>
        <p:sp>
          <p:nvSpPr>
            <p:cNvPr id="22542" name="TextBox 13">
              <a:extLst>
                <a:ext uri="{FF2B5EF4-FFF2-40B4-BE49-F238E27FC236}">
                  <a16:creationId xmlns:a16="http://schemas.microsoft.com/office/drawing/2014/main" id="{ECDC3948-CDA8-4588-8C01-9DAD1C6AEA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8342" y="1155353"/>
              <a:ext cx="68480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MAX</a:t>
              </a:r>
            </a:p>
          </p:txBody>
        </p:sp>
        <p:sp>
          <p:nvSpPr>
            <p:cNvPr id="22543" name="TextBox 14">
              <a:extLst>
                <a:ext uri="{FF2B5EF4-FFF2-40B4-BE49-F238E27FC236}">
                  <a16:creationId xmlns:a16="http://schemas.microsoft.com/office/drawing/2014/main" id="{C0CA4634-9EF1-407E-915B-61C14785FF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5218" y="2537854"/>
              <a:ext cx="33855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X</a:t>
              </a:r>
            </a:p>
          </p:txBody>
        </p:sp>
      </p:grpSp>
      <p:cxnSp>
        <p:nvCxnSpPr>
          <p:cNvPr id="22534" name="Straight Arrow Connector 17">
            <a:extLst>
              <a:ext uri="{FF2B5EF4-FFF2-40B4-BE49-F238E27FC236}">
                <a16:creationId xmlns:a16="http://schemas.microsoft.com/office/drawing/2014/main" id="{A4CBB4F7-8E53-422C-999F-488903C4629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95563" y="2817813"/>
            <a:ext cx="1354137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535" name="Straight Arrow Connector 19">
            <a:extLst>
              <a:ext uri="{FF2B5EF4-FFF2-40B4-BE49-F238E27FC236}">
                <a16:creationId xmlns:a16="http://schemas.microsoft.com/office/drawing/2014/main" id="{0D181652-ED68-49DC-8E83-ECD3A8CE64B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949700" y="1912938"/>
            <a:ext cx="603250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0A247A8-6439-4EB3-9DEC-26E798A067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Overlap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6E0BB-828C-4340-8E27-9B29A8C41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658938"/>
            <a:ext cx="6346825" cy="38798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Monotype Sorts" pitchFamily="2" charset="2"/>
              <a:buAutoNum type="arabicPeriod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value R2min is in the range R1min to R1max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</a:t>
            </a:r>
          </a:p>
          <a:p>
            <a:pPr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value R2max is in the range R1min to R1max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((R2min &lt; MAX) &amp;&amp; (R2min &gt; MIN))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|| ((R2max &lt; MAX) &amp;&amp; (R2max &gt; MIN))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SOLUTION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((R2min &lt; R1max) &amp;&amp; (R2min &gt; R1min)) 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|| ((R2max &lt; R1max) &amp;&amp; (R2max &gt; R1min))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F74BBFBE-EE93-42D4-9F19-4293893778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3557" name="TextBox 1">
            <a:extLst>
              <a:ext uri="{FF2B5EF4-FFF2-40B4-BE49-F238E27FC236}">
                <a16:creationId xmlns:a16="http://schemas.microsoft.com/office/drawing/2014/main" id="{8102445B-F904-43C4-8C52-FE968A3AD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7788" y="5654675"/>
            <a:ext cx="3019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Better solution on next slide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CEAD1A4-F1A9-4343-84ED-DCCF1FCFF8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Simpler Solution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781D7B82-70F8-4DE4-BF43-73C88BD894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4375" y="1479550"/>
            <a:ext cx="5583238" cy="496888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R1min &lt;= R2max &amp;&amp; R2min &lt;= R1max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53D1F89C-F69C-43D6-AFCF-AFE8ADD307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cxnSp>
        <p:nvCxnSpPr>
          <p:cNvPr id="24581" name="Straight Connector 5">
            <a:extLst>
              <a:ext uri="{FF2B5EF4-FFF2-40B4-BE49-F238E27FC236}">
                <a16:creationId xmlns:a16="http://schemas.microsoft.com/office/drawing/2014/main" id="{DD621590-5D1B-484A-B700-087DB5AF93B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47750" y="3724275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4582" name="Group 17">
            <a:extLst>
              <a:ext uri="{FF2B5EF4-FFF2-40B4-BE49-F238E27FC236}">
                <a16:creationId xmlns:a16="http://schemas.microsoft.com/office/drawing/2014/main" id="{5E7EB535-54C6-4EE0-8BCC-89E36AB77528}"/>
              </a:ext>
            </a:extLst>
          </p:cNvPr>
          <p:cNvGrpSpPr>
            <a:grpSpLocks/>
          </p:cNvGrpSpPr>
          <p:nvPr/>
        </p:nvGrpSpPr>
        <p:grpSpPr bwMode="auto">
          <a:xfrm>
            <a:off x="1739900" y="2901950"/>
            <a:ext cx="2886075" cy="995363"/>
            <a:chOff x="2521879" y="3305423"/>
            <a:chExt cx="2885411" cy="994720"/>
          </a:xfrm>
        </p:grpSpPr>
        <p:sp>
          <p:nvSpPr>
            <p:cNvPr id="24605" name="Rectangle 6">
              <a:extLst>
                <a:ext uri="{FF2B5EF4-FFF2-40B4-BE49-F238E27FC236}">
                  <a16:creationId xmlns:a16="http://schemas.microsoft.com/office/drawing/2014/main" id="{08D03B69-1C38-49F0-9D19-CD472F7B8F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606" name="Straight Connector 8">
              <a:extLst>
                <a:ext uri="{FF2B5EF4-FFF2-40B4-BE49-F238E27FC236}">
                  <a16:creationId xmlns:a16="http://schemas.microsoft.com/office/drawing/2014/main" id="{8C4BF6D1-11DF-4247-AEB8-C7E65A065EE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607" name="Straight Connector 9">
              <a:extLst>
                <a:ext uri="{FF2B5EF4-FFF2-40B4-BE49-F238E27FC236}">
                  <a16:creationId xmlns:a16="http://schemas.microsoft.com/office/drawing/2014/main" id="{C6DFEC50-5AD8-4C99-BEDC-FAD6B290CF2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608" name="TextBox 12">
              <a:extLst>
                <a:ext uri="{FF2B5EF4-FFF2-40B4-BE49-F238E27FC236}">
                  <a16:creationId xmlns:a16="http://schemas.microsoft.com/office/drawing/2014/main" id="{2D16F7A9-9953-40CF-8B19-26D8153EBE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4609" name="TextBox 13">
              <a:extLst>
                <a:ext uri="{FF2B5EF4-FFF2-40B4-BE49-F238E27FC236}">
                  <a16:creationId xmlns:a16="http://schemas.microsoft.com/office/drawing/2014/main" id="{371A723E-51A1-46A8-893B-187CCAD2AB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4583" name="Group 16">
            <a:extLst>
              <a:ext uri="{FF2B5EF4-FFF2-40B4-BE49-F238E27FC236}">
                <a16:creationId xmlns:a16="http://schemas.microsoft.com/office/drawing/2014/main" id="{2AFCDDCF-5B1B-4E80-A572-9A84267040DF}"/>
              </a:ext>
            </a:extLst>
          </p:cNvPr>
          <p:cNvGrpSpPr>
            <a:grpSpLocks/>
          </p:cNvGrpSpPr>
          <p:nvPr/>
        </p:nvGrpSpPr>
        <p:grpSpPr bwMode="auto">
          <a:xfrm>
            <a:off x="5849938" y="3673475"/>
            <a:ext cx="2862262" cy="989013"/>
            <a:chOff x="3872883" y="4069490"/>
            <a:chExt cx="2862782" cy="987766"/>
          </a:xfrm>
        </p:grpSpPr>
        <p:sp>
          <p:nvSpPr>
            <p:cNvPr id="24600" name="Rectangle 7">
              <a:extLst>
                <a:ext uri="{FF2B5EF4-FFF2-40B4-BE49-F238E27FC236}">
                  <a16:creationId xmlns:a16="http://schemas.microsoft.com/office/drawing/2014/main" id="{850ED12C-CAB3-4F0E-AEED-3E4C34BBF9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601" name="Straight Connector 10">
              <a:extLst>
                <a:ext uri="{FF2B5EF4-FFF2-40B4-BE49-F238E27FC236}">
                  <a16:creationId xmlns:a16="http://schemas.microsoft.com/office/drawing/2014/main" id="{7065DA5F-20D5-487F-ABAF-7D0D6AD8D31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602" name="Straight Connector 11">
              <a:extLst>
                <a:ext uri="{FF2B5EF4-FFF2-40B4-BE49-F238E27FC236}">
                  <a16:creationId xmlns:a16="http://schemas.microsoft.com/office/drawing/2014/main" id="{97568AE6-D7CB-48B2-8E2C-BC3C4AD4512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603" name="TextBox 14">
              <a:extLst>
                <a:ext uri="{FF2B5EF4-FFF2-40B4-BE49-F238E27FC236}">
                  <a16:creationId xmlns:a16="http://schemas.microsoft.com/office/drawing/2014/main" id="{CDDC03AA-A7A8-41D5-8CC3-873148AC89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4604" name="TextBox 15">
              <a:extLst>
                <a:ext uri="{FF2B5EF4-FFF2-40B4-BE49-F238E27FC236}">
                  <a16:creationId xmlns:a16="http://schemas.microsoft.com/office/drawing/2014/main" id="{8267209A-8C9E-4280-9F40-68E0520D7E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4584" name="Group 18">
            <a:extLst>
              <a:ext uri="{FF2B5EF4-FFF2-40B4-BE49-F238E27FC236}">
                <a16:creationId xmlns:a16="http://schemas.microsoft.com/office/drawing/2014/main" id="{8760F151-EE1C-4010-A438-B0F2838ED298}"/>
              </a:ext>
            </a:extLst>
          </p:cNvPr>
          <p:cNvGrpSpPr>
            <a:grpSpLocks/>
          </p:cNvGrpSpPr>
          <p:nvPr/>
        </p:nvGrpSpPr>
        <p:grpSpPr bwMode="auto">
          <a:xfrm>
            <a:off x="1131888" y="3681413"/>
            <a:ext cx="2889250" cy="987425"/>
            <a:chOff x="3872883" y="4069490"/>
            <a:chExt cx="2888430" cy="987766"/>
          </a:xfrm>
        </p:grpSpPr>
        <p:sp>
          <p:nvSpPr>
            <p:cNvPr id="24595" name="Rectangle 19">
              <a:extLst>
                <a:ext uri="{FF2B5EF4-FFF2-40B4-BE49-F238E27FC236}">
                  <a16:creationId xmlns:a16="http://schemas.microsoft.com/office/drawing/2014/main" id="{35A2FBF3-2BD7-48B7-BCDC-44E0313649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596" name="Straight Connector 20">
              <a:extLst>
                <a:ext uri="{FF2B5EF4-FFF2-40B4-BE49-F238E27FC236}">
                  <a16:creationId xmlns:a16="http://schemas.microsoft.com/office/drawing/2014/main" id="{6E4D556C-B1F7-4C9C-9169-0A4A0479C7E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597" name="Straight Connector 21">
              <a:extLst>
                <a:ext uri="{FF2B5EF4-FFF2-40B4-BE49-F238E27FC236}">
                  <a16:creationId xmlns:a16="http://schemas.microsoft.com/office/drawing/2014/main" id="{BCBEE6AB-38FE-4AE6-B79A-7639E38F4AB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598" name="TextBox 22">
              <a:extLst>
                <a:ext uri="{FF2B5EF4-FFF2-40B4-BE49-F238E27FC236}">
                  <a16:creationId xmlns:a16="http://schemas.microsoft.com/office/drawing/2014/main" id="{5125F46C-E2F9-484F-928F-F4E2264B7A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4599" name="TextBox 23">
              <a:extLst>
                <a:ext uri="{FF2B5EF4-FFF2-40B4-BE49-F238E27FC236}">
                  <a16:creationId xmlns:a16="http://schemas.microsoft.com/office/drawing/2014/main" id="{62152FDD-AF5E-4A9D-83A6-BB75955E76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4585" name="Group 17">
            <a:extLst>
              <a:ext uri="{FF2B5EF4-FFF2-40B4-BE49-F238E27FC236}">
                <a16:creationId xmlns:a16="http://schemas.microsoft.com/office/drawing/2014/main" id="{304AF7AC-22B9-4CCF-88E2-423273AF16DF}"/>
              </a:ext>
            </a:extLst>
          </p:cNvPr>
          <p:cNvGrpSpPr>
            <a:grpSpLocks/>
          </p:cNvGrpSpPr>
          <p:nvPr/>
        </p:nvGrpSpPr>
        <p:grpSpPr bwMode="auto">
          <a:xfrm>
            <a:off x="4708525" y="2892425"/>
            <a:ext cx="2886075" cy="995363"/>
            <a:chOff x="2521879" y="3305423"/>
            <a:chExt cx="2885411" cy="994720"/>
          </a:xfrm>
        </p:grpSpPr>
        <p:sp>
          <p:nvSpPr>
            <p:cNvPr id="24590" name="Rectangle 27">
              <a:extLst>
                <a:ext uri="{FF2B5EF4-FFF2-40B4-BE49-F238E27FC236}">
                  <a16:creationId xmlns:a16="http://schemas.microsoft.com/office/drawing/2014/main" id="{A1C4D0AB-3444-47E3-B3C5-8131A4787C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591" name="Straight Connector 8">
              <a:extLst>
                <a:ext uri="{FF2B5EF4-FFF2-40B4-BE49-F238E27FC236}">
                  <a16:creationId xmlns:a16="http://schemas.microsoft.com/office/drawing/2014/main" id="{F3576C33-A6B7-42B4-B4AA-AAC9B9C3B3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592" name="Straight Connector 9">
              <a:extLst>
                <a:ext uri="{FF2B5EF4-FFF2-40B4-BE49-F238E27FC236}">
                  <a16:creationId xmlns:a16="http://schemas.microsoft.com/office/drawing/2014/main" id="{6CDDDE21-D8A5-4708-8BE9-2EB9E2CAF53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593" name="TextBox 12">
              <a:extLst>
                <a:ext uri="{FF2B5EF4-FFF2-40B4-BE49-F238E27FC236}">
                  <a16:creationId xmlns:a16="http://schemas.microsoft.com/office/drawing/2014/main" id="{E42EC521-E414-4026-8C96-87F18365EE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4594" name="TextBox 13">
              <a:extLst>
                <a:ext uri="{FF2B5EF4-FFF2-40B4-BE49-F238E27FC236}">
                  <a16:creationId xmlns:a16="http://schemas.microsoft.com/office/drawing/2014/main" id="{2000783E-2852-4FF2-9897-092BDADBFD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cxnSp>
        <p:nvCxnSpPr>
          <p:cNvPr id="24586" name="Straight Arrow Connector 33">
            <a:extLst>
              <a:ext uri="{FF2B5EF4-FFF2-40B4-BE49-F238E27FC236}">
                <a16:creationId xmlns:a16="http://schemas.microsoft.com/office/drawing/2014/main" id="{B6750275-4D29-4B70-91A1-8A9080443E2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812925" y="3367088"/>
            <a:ext cx="134143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7" name="Straight Arrow Connector 35">
            <a:extLst>
              <a:ext uri="{FF2B5EF4-FFF2-40B4-BE49-F238E27FC236}">
                <a16:creationId xmlns:a16="http://schemas.microsoft.com/office/drawing/2014/main" id="{879C5BCE-69BF-4072-8CB3-841CE6EA2B2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209675" y="4141788"/>
            <a:ext cx="2552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8" name="Straight Arrow Connector 37">
            <a:extLst>
              <a:ext uri="{FF2B5EF4-FFF2-40B4-BE49-F238E27FC236}">
                <a16:creationId xmlns:a16="http://schemas.microsoft.com/office/drawing/2014/main" id="{73F37500-C7DE-4CE5-AD28-30AA577C11E9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775200" y="4222750"/>
            <a:ext cx="309562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9" name="Straight Arrow Connector 39">
            <a:extLst>
              <a:ext uri="{FF2B5EF4-FFF2-40B4-BE49-F238E27FC236}">
                <a16:creationId xmlns:a16="http://schemas.microsoft.com/office/drawing/2014/main" id="{97EBDA51-6DD2-4802-8051-C2CA368A96E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910263" y="3270250"/>
            <a:ext cx="8191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8F4C823-CD68-4E67-B6B3-F9D7D129D0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Alternative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BB58F-C547-4846-AF47-F1AE4FAA4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2414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Sometimes we should consider reversing the problem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for NO overlap case instead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R2max &lt; R1min	No overlap possible, R2 too small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R2min &gt; R1max	No overlap possible, R2 too large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for both of these cases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(R2max &lt; R1min) || (R2min &gt; R1max)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FAF784AA-28D2-4335-8E87-775BC055F1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cxnSp>
        <p:nvCxnSpPr>
          <p:cNvPr id="25605" name="Straight Connector 5">
            <a:extLst>
              <a:ext uri="{FF2B5EF4-FFF2-40B4-BE49-F238E27FC236}">
                <a16:creationId xmlns:a16="http://schemas.microsoft.com/office/drawing/2014/main" id="{335A9A47-E158-4C5B-8BEF-62BDD8B7B17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47750" y="4706938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5606" name="Group 17">
            <a:extLst>
              <a:ext uri="{FF2B5EF4-FFF2-40B4-BE49-F238E27FC236}">
                <a16:creationId xmlns:a16="http://schemas.microsoft.com/office/drawing/2014/main" id="{098363B5-8602-4D47-B3A4-C740FC46ADBD}"/>
              </a:ext>
            </a:extLst>
          </p:cNvPr>
          <p:cNvGrpSpPr>
            <a:grpSpLocks/>
          </p:cNvGrpSpPr>
          <p:nvPr/>
        </p:nvGrpSpPr>
        <p:grpSpPr bwMode="auto">
          <a:xfrm>
            <a:off x="3452813" y="3892551"/>
            <a:ext cx="2886075" cy="995362"/>
            <a:chOff x="2521879" y="3305423"/>
            <a:chExt cx="2885411" cy="994720"/>
          </a:xfrm>
        </p:grpSpPr>
        <p:sp>
          <p:nvSpPr>
            <p:cNvPr id="25621" name="Rectangle 6">
              <a:extLst>
                <a:ext uri="{FF2B5EF4-FFF2-40B4-BE49-F238E27FC236}">
                  <a16:creationId xmlns:a16="http://schemas.microsoft.com/office/drawing/2014/main" id="{D7DB2398-0570-4822-9D3A-15FC929F7A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22" name="Straight Connector 8">
              <a:extLst>
                <a:ext uri="{FF2B5EF4-FFF2-40B4-BE49-F238E27FC236}">
                  <a16:creationId xmlns:a16="http://schemas.microsoft.com/office/drawing/2014/main" id="{848002F6-E682-4349-A783-271BE02C1B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23" name="Straight Connector 9">
              <a:extLst>
                <a:ext uri="{FF2B5EF4-FFF2-40B4-BE49-F238E27FC236}">
                  <a16:creationId xmlns:a16="http://schemas.microsoft.com/office/drawing/2014/main" id="{4DC804C7-9439-4604-A277-81A6F81753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24" name="TextBox 12">
              <a:extLst>
                <a:ext uri="{FF2B5EF4-FFF2-40B4-BE49-F238E27FC236}">
                  <a16:creationId xmlns:a16="http://schemas.microsoft.com/office/drawing/2014/main" id="{6714473F-461B-4325-AB6D-B88DD34058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5625" name="TextBox 13">
              <a:extLst>
                <a:ext uri="{FF2B5EF4-FFF2-40B4-BE49-F238E27FC236}">
                  <a16:creationId xmlns:a16="http://schemas.microsoft.com/office/drawing/2014/main" id="{796493D4-63C0-498A-B419-F947117949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5607" name="Group 16">
            <a:extLst>
              <a:ext uri="{FF2B5EF4-FFF2-40B4-BE49-F238E27FC236}">
                <a16:creationId xmlns:a16="http://schemas.microsoft.com/office/drawing/2014/main" id="{BC536C1B-790B-479F-85EC-43E4567E87A1}"/>
              </a:ext>
            </a:extLst>
          </p:cNvPr>
          <p:cNvGrpSpPr>
            <a:grpSpLocks/>
          </p:cNvGrpSpPr>
          <p:nvPr/>
        </p:nvGrpSpPr>
        <p:grpSpPr bwMode="auto">
          <a:xfrm>
            <a:off x="5849938" y="4656138"/>
            <a:ext cx="2862262" cy="989013"/>
            <a:chOff x="3872883" y="4069490"/>
            <a:chExt cx="2862782" cy="987766"/>
          </a:xfrm>
        </p:grpSpPr>
        <p:sp>
          <p:nvSpPr>
            <p:cNvPr id="25616" name="Rectangle 7">
              <a:extLst>
                <a:ext uri="{FF2B5EF4-FFF2-40B4-BE49-F238E27FC236}">
                  <a16:creationId xmlns:a16="http://schemas.microsoft.com/office/drawing/2014/main" id="{B34D4377-D325-474D-8BF3-383CA71C44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17" name="Straight Connector 10">
              <a:extLst>
                <a:ext uri="{FF2B5EF4-FFF2-40B4-BE49-F238E27FC236}">
                  <a16:creationId xmlns:a16="http://schemas.microsoft.com/office/drawing/2014/main" id="{0B182DBC-C575-4DC1-82D2-AE984D6626E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18" name="Straight Connector 11">
              <a:extLst>
                <a:ext uri="{FF2B5EF4-FFF2-40B4-BE49-F238E27FC236}">
                  <a16:creationId xmlns:a16="http://schemas.microsoft.com/office/drawing/2014/main" id="{6F7A4AE4-BF8F-43CB-9EB2-678B546B719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19" name="TextBox 14">
              <a:extLst>
                <a:ext uri="{FF2B5EF4-FFF2-40B4-BE49-F238E27FC236}">
                  <a16:creationId xmlns:a16="http://schemas.microsoft.com/office/drawing/2014/main" id="{DF78A9D9-E476-4A29-882F-EA5D67C6B2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5620" name="TextBox 15">
              <a:extLst>
                <a:ext uri="{FF2B5EF4-FFF2-40B4-BE49-F238E27FC236}">
                  <a16:creationId xmlns:a16="http://schemas.microsoft.com/office/drawing/2014/main" id="{EC7EF252-3144-4F2A-858F-8C937EB128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5608" name="Group 18">
            <a:extLst>
              <a:ext uri="{FF2B5EF4-FFF2-40B4-BE49-F238E27FC236}">
                <a16:creationId xmlns:a16="http://schemas.microsoft.com/office/drawing/2014/main" id="{EF888CC0-5DD5-45D5-B9FF-19189670507D}"/>
              </a:ext>
            </a:extLst>
          </p:cNvPr>
          <p:cNvGrpSpPr>
            <a:grpSpLocks/>
          </p:cNvGrpSpPr>
          <p:nvPr/>
        </p:nvGrpSpPr>
        <p:grpSpPr bwMode="auto">
          <a:xfrm>
            <a:off x="1131888" y="4664076"/>
            <a:ext cx="2889250" cy="987425"/>
            <a:chOff x="3872883" y="4069490"/>
            <a:chExt cx="2888430" cy="987766"/>
          </a:xfrm>
        </p:grpSpPr>
        <p:sp>
          <p:nvSpPr>
            <p:cNvPr id="25611" name="Rectangle 19">
              <a:extLst>
                <a:ext uri="{FF2B5EF4-FFF2-40B4-BE49-F238E27FC236}">
                  <a16:creationId xmlns:a16="http://schemas.microsoft.com/office/drawing/2014/main" id="{A50D3B24-AC57-43CF-8CF2-103FB0E4BE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12" name="Straight Connector 20">
              <a:extLst>
                <a:ext uri="{FF2B5EF4-FFF2-40B4-BE49-F238E27FC236}">
                  <a16:creationId xmlns:a16="http://schemas.microsoft.com/office/drawing/2014/main" id="{9544B969-5DAB-4BB6-AEE9-0DC6892289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13" name="Straight Connector 21">
              <a:extLst>
                <a:ext uri="{FF2B5EF4-FFF2-40B4-BE49-F238E27FC236}">
                  <a16:creationId xmlns:a16="http://schemas.microsoft.com/office/drawing/2014/main" id="{4E380081-5B96-4009-B382-976E8B20936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14" name="TextBox 22">
              <a:extLst>
                <a:ext uri="{FF2B5EF4-FFF2-40B4-BE49-F238E27FC236}">
                  <a16:creationId xmlns:a16="http://schemas.microsoft.com/office/drawing/2014/main" id="{2AF62326-5DBD-4262-84E7-6DB38CA859E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5615" name="TextBox 23">
              <a:extLst>
                <a:ext uri="{FF2B5EF4-FFF2-40B4-BE49-F238E27FC236}">
                  <a16:creationId xmlns:a16="http://schemas.microsoft.com/office/drawing/2014/main" id="{90451499-CDFC-46F3-B1A0-90D6E241C5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sp>
        <p:nvSpPr>
          <p:cNvPr id="25609" name="Right Brace 24">
            <a:extLst>
              <a:ext uri="{FF2B5EF4-FFF2-40B4-BE49-F238E27FC236}">
                <a16:creationId xmlns:a16="http://schemas.microsoft.com/office/drawing/2014/main" id="{C5FE3151-7BD5-4488-B421-F8EFF502FB70}"/>
              </a:ext>
            </a:extLst>
          </p:cNvPr>
          <p:cNvSpPr>
            <a:spLocks/>
          </p:cNvSpPr>
          <p:nvPr/>
        </p:nvSpPr>
        <p:spPr bwMode="auto">
          <a:xfrm rot="-5400000">
            <a:off x="5545932" y="4255294"/>
            <a:ext cx="304800" cy="423863"/>
          </a:xfrm>
          <a:prstGeom prst="rightBrace">
            <a:avLst>
              <a:gd name="adj1" fmla="val 8324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5610" name="Right Brace 25">
            <a:extLst>
              <a:ext uri="{FF2B5EF4-FFF2-40B4-BE49-F238E27FC236}">
                <a16:creationId xmlns:a16="http://schemas.microsoft.com/office/drawing/2014/main" id="{5AC36625-EDA2-46B0-A23D-7B443A97A4F5}"/>
              </a:ext>
            </a:extLst>
          </p:cNvPr>
          <p:cNvSpPr>
            <a:spLocks/>
          </p:cNvSpPr>
          <p:nvPr/>
        </p:nvSpPr>
        <p:spPr bwMode="auto">
          <a:xfrm rot="-5400000">
            <a:off x="3178176" y="4276725"/>
            <a:ext cx="304800" cy="390525"/>
          </a:xfrm>
          <a:prstGeom prst="rightBrace">
            <a:avLst>
              <a:gd name="adj1" fmla="val 8346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41DA453-CA0E-4F3D-9E8B-125F145755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33363"/>
            <a:ext cx="6348413" cy="1320800"/>
          </a:xfrm>
        </p:spPr>
        <p:txBody>
          <a:bodyPr/>
          <a:lstStyle/>
          <a:p>
            <a:r>
              <a:rPr lang="en-GB" altLang="en-US"/>
              <a:t>Exercise 12</a:t>
            </a:r>
            <a:endParaRPr lang="en-GB" altLang="en-US" dirty="0"/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D6418E2-10B7-4325-8A28-748ABAA1C6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In an experiment the temperature was measured across two different months, and the maximum and minimum values for both months was recorded</a:t>
            </a:r>
          </a:p>
          <a:p>
            <a:r>
              <a:rPr lang="en-GB" altLang="en-US"/>
              <a:t>The program should allow the user to enter the minimum and maximum value for both months</a:t>
            </a:r>
          </a:p>
          <a:p>
            <a:r>
              <a:rPr lang="en-GB" altLang="en-US"/>
              <a:t> A program is required to determine if the temperature ranges overlapped or whether the range of temperatures during one month was always higher than the other</a:t>
            </a:r>
          </a:p>
          <a:p>
            <a:endParaRPr lang="en-GB" altLang="en-US"/>
          </a:p>
          <a:p>
            <a:r>
              <a:rPr lang="en-GB" altLang="en-US"/>
              <a:t>Examples: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998310A9-73DB-417F-834D-890D2698EC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6629" name="TextBox 1">
            <a:extLst>
              <a:ext uri="{FF2B5EF4-FFF2-40B4-BE49-F238E27FC236}">
                <a16:creationId xmlns:a16="http://schemas.microsoft.com/office/drawing/2014/main" id="{1A3A544D-F6B5-4735-A172-F77FB40AAA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4488" y="4379913"/>
            <a:ext cx="26241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Range1 is 30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50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Range2 is 42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86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Ranges overlap</a:t>
            </a:r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536505ED-63D4-4724-A372-97F4E5678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7425" y="4379913"/>
            <a:ext cx="26257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Range1 is 30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50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Range2 is 60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70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Ranges don’t overlap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11561</TotalTime>
  <Words>2408</Words>
  <Application>Microsoft Office PowerPoint</Application>
  <PresentationFormat>On-screen Show (4:3)</PresentationFormat>
  <Paragraphs>393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3 Java</vt:lpstr>
      <vt:lpstr>Branch Pattern</vt:lpstr>
      <vt:lpstr>Examples</vt:lpstr>
      <vt:lpstr>Comparing Strings</vt:lpstr>
      <vt:lpstr>Example</vt:lpstr>
      <vt:lpstr>Branch With Aternative Pattern</vt:lpstr>
      <vt:lpstr>Example</vt:lpstr>
      <vt:lpstr>Exercise 1</vt:lpstr>
      <vt:lpstr>Exercise 2</vt:lpstr>
      <vt:lpstr>Exercise 3</vt:lpstr>
      <vt:lpstr>Occasionally useful synonyms</vt:lpstr>
      <vt:lpstr>Exercise 4</vt:lpstr>
      <vt:lpstr>Implied Logic</vt:lpstr>
      <vt:lpstr>Exercise 5</vt:lpstr>
      <vt:lpstr>Exercise 6</vt:lpstr>
      <vt:lpstr>PowerPoint Presentation</vt:lpstr>
      <vt:lpstr>Nested Branches Pattern</vt:lpstr>
      <vt:lpstr>Else If Pattern</vt:lpstr>
      <vt:lpstr>Problem Solving: Number Line Technique</vt:lpstr>
      <vt:lpstr>Exercise 7</vt:lpstr>
      <vt:lpstr>Exercise 8</vt:lpstr>
      <vt:lpstr>Exercise 9</vt:lpstr>
      <vt:lpstr>PowerPoint Presentation</vt:lpstr>
      <vt:lpstr>Exercise 10</vt:lpstr>
      <vt:lpstr>AND Conditions Pattern</vt:lpstr>
      <vt:lpstr>OR Conditions Pattern</vt:lpstr>
      <vt:lpstr>Exercise 11</vt:lpstr>
      <vt:lpstr>Input Number Error Pattern</vt:lpstr>
      <vt:lpstr>Check for Overlap</vt:lpstr>
      <vt:lpstr>Problem Solving: Restate the Problem  Check that a number is within a range</vt:lpstr>
      <vt:lpstr>Overlap Test</vt:lpstr>
      <vt:lpstr>Simpler Solution</vt:lpstr>
      <vt:lpstr>Alternative Solution</vt:lpstr>
      <vt:lpstr>Exercise 12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238</cp:revision>
  <cp:lastPrinted>2015-01-23T17:41:18Z</cp:lastPrinted>
  <dcterms:created xsi:type="dcterms:W3CDTF">1999-06-25T18:38:26Z</dcterms:created>
  <dcterms:modified xsi:type="dcterms:W3CDTF">2022-09-30T09:41:20Z</dcterms:modified>
</cp:coreProperties>
</file>