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1386800" cy="30279975"/>
  <p:notesSz cx="6858000" cy="9144000"/>
  <p:defaultTextStyle>
    <a:defPPr>
      <a:defRPr lang="en-US"/>
    </a:defPPr>
    <a:lvl1pPr marL="0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1pPr>
    <a:lvl2pPr marL="1416966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2pPr>
    <a:lvl3pPr marL="2833933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3pPr>
    <a:lvl4pPr marL="4250900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4pPr>
    <a:lvl5pPr marL="5667866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5pPr>
    <a:lvl6pPr marL="7084832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6pPr>
    <a:lvl7pPr marL="8501799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7pPr>
    <a:lvl8pPr marL="9918766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8pPr>
    <a:lvl9pPr marL="11335732" algn="l" defTabSz="2833933" rtl="0" eaLnBrk="1" latinLnBrk="0" hangingPunct="1">
      <a:defRPr sz="56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96">
          <p15:clr>
            <a:srgbClr val="A4A3A4"/>
          </p15:clr>
        </p15:guide>
        <p15:guide id="2" pos="8640">
          <p15:clr>
            <a:srgbClr val="A4A3A4"/>
          </p15:clr>
        </p15:guide>
        <p15:guide id="3" orient="horz" pos="11232">
          <p15:clr>
            <a:srgbClr val="A4A3A4"/>
          </p15:clr>
        </p15:guide>
        <p15:guide id="4" pos="10368">
          <p15:clr>
            <a:srgbClr val="A4A3A4"/>
          </p15:clr>
        </p15:guide>
        <p15:guide id="5" orient="horz" pos="10271">
          <p15:clr>
            <a:srgbClr val="A4A3A4"/>
          </p15:clr>
        </p15:guide>
        <p15:guide id="6" orient="horz" pos="9537">
          <p15:clr>
            <a:srgbClr val="A4A3A4"/>
          </p15:clr>
        </p15:guide>
        <p15:guide id="7" pos="5613">
          <p15:clr>
            <a:srgbClr val="A4A3A4"/>
          </p15:clr>
        </p15:guide>
        <p15:guide id="8" pos="673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F36A"/>
    <a:srgbClr val="31C935"/>
    <a:srgbClr val="C7559E"/>
    <a:srgbClr val="CE80A1"/>
    <a:srgbClr val="53B7FB"/>
    <a:srgbClr val="0696F8"/>
    <a:srgbClr val="3ACB33"/>
    <a:srgbClr val="65D968"/>
    <a:srgbClr val="11EF36"/>
    <a:srgbClr val="EECE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9310" autoAdjust="0"/>
    <p:restoredTop sz="89418" autoAdjust="0"/>
  </p:normalViewPr>
  <p:slideViewPr>
    <p:cSldViewPr>
      <p:cViewPr>
        <p:scale>
          <a:sx n="25" d="100"/>
          <a:sy n="25" d="100"/>
        </p:scale>
        <p:origin x="-294" y="-78"/>
      </p:cViewPr>
      <p:guideLst>
        <p:guide orient="horz" pos="12096"/>
        <p:guide pos="8640"/>
        <p:guide orient="horz" pos="11232"/>
        <p:guide pos="10368"/>
        <p:guide orient="horz" pos="10271"/>
        <p:guide orient="horz" pos="9537"/>
        <p:guide pos="5613"/>
        <p:guide pos="67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FDD55B-370C-4C93-BD48-B18F48BA85CD}" type="datetimeFigureOut">
              <a:rPr lang="en-US" smtClean="0"/>
              <a:pPr/>
              <a:t>11/25/2024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25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D6430-0AFF-4A2D-B3F6-1CE8B1E92FA4}" type="slidenum">
              <a:rPr lang="en-IN" smtClean="0"/>
              <a:pPr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2D6430-0AFF-4A2D-B3F6-1CE8B1E92FA4}" type="slidenum">
              <a:rPr lang="en-IN" smtClean="0"/>
              <a:pPr/>
              <a:t>1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010" y="9406421"/>
            <a:ext cx="18178780" cy="64905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8020" y="17158652"/>
            <a:ext cx="14970760" cy="773821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416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83393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250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6678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0848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5017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9187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3357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410" y="19457690"/>
            <a:ext cx="18178780" cy="6013939"/>
          </a:xfrm>
        </p:spPr>
        <p:txBody>
          <a:bodyPr anchor="t"/>
          <a:lstStyle>
            <a:lvl1pPr algn="l">
              <a:defRPr sz="124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9410" y="12833948"/>
            <a:ext cx="18178780" cy="6623742"/>
          </a:xfrm>
        </p:spPr>
        <p:txBody>
          <a:bodyPr anchor="b"/>
          <a:lstStyle>
            <a:lvl1pPr marL="0" indent="0">
              <a:buNone/>
              <a:defRPr sz="6200">
                <a:solidFill>
                  <a:schemeClr val="tx1">
                    <a:tint val="75000"/>
                  </a:schemeClr>
                </a:solidFill>
              </a:defRPr>
            </a:lvl1pPr>
            <a:lvl2pPr marL="1416966" indent="0">
              <a:buNone/>
              <a:defRPr sz="5600">
                <a:solidFill>
                  <a:schemeClr val="tx1">
                    <a:tint val="75000"/>
                  </a:schemeClr>
                </a:solidFill>
              </a:defRPr>
            </a:lvl2pPr>
            <a:lvl3pPr marL="2833933" indent="0">
              <a:buNone/>
              <a:defRPr sz="5000">
                <a:solidFill>
                  <a:schemeClr val="tx1">
                    <a:tint val="75000"/>
                  </a:schemeClr>
                </a:solidFill>
              </a:defRPr>
            </a:lvl3pPr>
            <a:lvl4pPr marL="4250900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4pPr>
            <a:lvl5pPr marL="5667866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5pPr>
            <a:lvl6pPr marL="7084832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6pPr>
            <a:lvl7pPr marL="8501799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7pPr>
            <a:lvl8pPr marL="9918766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8pPr>
            <a:lvl9pPr marL="11335732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08020" y="39567241"/>
            <a:ext cx="28693957" cy="111902729"/>
          </a:xfrm>
        </p:spPr>
        <p:txBody>
          <a:bodyPr/>
          <a:lstStyle>
            <a:lvl1pPr>
              <a:defRPr sz="8700"/>
            </a:lvl1pPr>
            <a:lvl2pPr>
              <a:defRPr sz="7500"/>
            </a:lvl2pPr>
            <a:lvl3pPr>
              <a:defRPr sz="6200"/>
            </a:lvl3pPr>
            <a:lvl4pPr>
              <a:defRPr sz="5600"/>
            </a:lvl4pPr>
            <a:lvl5pPr>
              <a:defRPr sz="5600"/>
            </a:lvl5pPr>
            <a:lvl6pPr>
              <a:defRPr sz="5600"/>
            </a:lvl6pPr>
            <a:lvl7pPr>
              <a:defRPr sz="5600"/>
            </a:lvl7pPr>
            <a:lvl8pPr>
              <a:defRPr sz="5600"/>
            </a:lvl8pPr>
            <a:lvl9pPr>
              <a:defRPr sz="5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258423" y="39567241"/>
            <a:ext cx="28693957" cy="111902729"/>
          </a:xfrm>
        </p:spPr>
        <p:txBody>
          <a:bodyPr/>
          <a:lstStyle>
            <a:lvl1pPr>
              <a:defRPr sz="8700"/>
            </a:lvl1pPr>
            <a:lvl2pPr>
              <a:defRPr sz="7500"/>
            </a:lvl2pPr>
            <a:lvl3pPr>
              <a:defRPr sz="6200"/>
            </a:lvl3pPr>
            <a:lvl4pPr>
              <a:defRPr sz="5600"/>
            </a:lvl4pPr>
            <a:lvl5pPr>
              <a:defRPr sz="5600"/>
            </a:lvl5pPr>
            <a:lvl6pPr>
              <a:defRPr sz="5600"/>
            </a:lvl6pPr>
            <a:lvl7pPr>
              <a:defRPr sz="5600"/>
            </a:lvl7pPr>
            <a:lvl8pPr>
              <a:defRPr sz="5600"/>
            </a:lvl8pPr>
            <a:lvl9pPr>
              <a:defRPr sz="5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0" y="1212603"/>
            <a:ext cx="19248120" cy="504666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340" y="6777950"/>
            <a:ext cx="9449551" cy="2824727"/>
          </a:xfrm>
        </p:spPr>
        <p:txBody>
          <a:bodyPr anchor="b"/>
          <a:lstStyle>
            <a:lvl1pPr marL="0" indent="0">
              <a:buNone/>
              <a:defRPr sz="7500" b="1"/>
            </a:lvl1pPr>
            <a:lvl2pPr marL="1416966" indent="0">
              <a:buNone/>
              <a:defRPr sz="6200" b="1"/>
            </a:lvl2pPr>
            <a:lvl3pPr marL="2833933" indent="0">
              <a:buNone/>
              <a:defRPr sz="5600" b="1"/>
            </a:lvl3pPr>
            <a:lvl4pPr marL="4250900" indent="0">
              <a:buNone/>
              <a:defRPr sz="5000" b="1"/>
            </a:lvl4pPr>
            <a:lvl5pPr marL="5667866" indent="0">
              <a:buNone/>
              <a:defRPr sz="5000" b="1"/>
            </a:lvl5pPr>
            <a:lvl6pPr marL="7084832" indent="0">
              <a:buNone/>
              <a:defRPr sz="5000" b="1"/>
            </a:lvl6pPr>
            <a:lvl7pPr marL="8501799" indent="0">
              <a:buNone/>
              <a:defRPr sz="5000" b="1"/>
            </a:lvl7pPr>
            <a:lvl8pPr marL="9918766" indent="0">
              <a:buNone/>
              <a:defRPr sz="5000" b="1"/>
            </a:lvl8pPr>
            <a:lvl9pPr marL="11335732" indent="0">
              <a:buNone/>
              <a:defRPr sz="5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340" y="9602677"/>
            <a:ext cx="9449551" cy="17446034"/>
          </a:xfrm>
        </p:spPr>
        <p:txBody>
          <a:bodyPr/>
          <a:lstStyle>
            <a:lvl1pPr>
              <a:defRPr sz="7500"/>
            </a:lvl1pPr>
            <a:lvl2pPr>
              <a:defRPr sz="6200"/>
            </a:lvl2pPr>
            <a:lvl3pPr>
              <a:defRPr sz="5600"/>
            </a:lvl3pPr>
            <a:lvl4pPr>
              <a:defRPr sz="5000"/>
            </a:lvl4pPr>
            <a:lvl5pPr>
              <a:defRPr sz="5000"/>
            </a:lvl5pPr>
            <a:lvl6pPr>
              <a:defRPr sz="5000"/>
            </a:lvl6pPr>
            <a:lvl7pPr>
              <a:defRPr sz="5000"/>
            </a:lvl7pPr>
            <a:lvl8pPr>
              <a:defRPr sz="5000"/>
            </a:lvl8pPr>
            <a:lvl9pPr>
              <a:defRPr sz="5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64199" y="6777950"/>
            <a:ext cx="9453263" cy="2824727"/>
          </a:xfrm>
        </p:spPr>
        <p:txBody>
          <a:bodyPr anchor="b"/>
          <a:lstStyle>
            <a:lvl1pPr marL="0" indent="0">
              <a:buNone/>
              <a:defRPr sz="7500" b="1"/>
            </a:lvl1pPr>
            <a:lvl2pPr marL="1416966" indent="0">
              <a:buNone/>
              <a:defRPr sz="6200" b="1"/>
            </a:lvl2pPr>
            <a:lvl3pPr marL="2833933" indent="0">
              <a:buNone/>
              <a:defRPr sz="5600" b="1"/>
            </a:lvl3pPr>
            <a:lvl4pPr marL="4250900" indent="0">
              <a:buNone/>
              <a:defRPr sz="5000" b="1"/>
            </a:lvl4pPr>
            <a:lvl5pPr marL="5667866" indent="0">
              <a:buNone/>
              <a:defRPr sz="5000" b="1"/>
            </a:lvl5pPr>
            <a:lvl6pPr marL="7084832" indent="0">
              <a:buNone/>
              <a:defRPr sz="5000" b="1"/>
            </a:lvl6pPr>
            <a:lvl7pPr marL="8501799" indent="0">
              <a:buNone/>
              <a:defRPr sz="5000" b="1"/>
            </a:lvl7pPr>
            <a:lvl8pPr marL="9918766" indent="0">
              <a:buNone/>
              <a:defRPr sz="5000" b="1"/>
            </a:lvl8pPr>
            <a:lvl9pPr marL="11335732" indent="0">
              <a:buNone/>
              <a:defRPr sz="50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64199" y="9602677"/>
            <a:ext cx="9453263" cy="17446034"/>
          </a:xfrm>
        </p:spPr>
        <p:txBody>
          <a:bodyPr/>
          <a:lstStyle>
            <a:lvl1pPr>
              <a:defRPr sz="7500"/>
            </a:lvl1pPr>
            <a:lvl2pPr>
              <a:defRPr sz="6200"/>
            </a:lvl2pPr>
            <a:lvl3pPr>
              <a:defRPr sz="5600"/>
            </a:lvl3pPr>
            <a:lvl4pPr>
              <a:defRPr sz="5000"/>
            </a:lvl4pPr>
            <a:lvl5pPr>
              <a:defRPr sz="5000"/>
            </a:lvl5pPr>
            <a:lvl6pPr>
              <a:defRPr sz="5000"/>
            </a:lvl6pPr>
            <a:lvl7pPr>
              <a:defRPr sz="5000"/>
            </a:lvl7pPr>
            <a:lvl8pPr>
              <a:defRPr sz="5000"/>
            </a:lvl8pPr>
            <a:lvl9pPr>
              <a:defRPr sz="5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2" y="1205591"/>
            <a:ext cx="7036110" cy="5130774"/>
          </a:xfrm>
        </p:spPr>
        <p:txBody>
          <a:bodyPr anchor="b"/>
          <a:lstStyle>
            <a:lvl1pPr algn="l">
              <a:defRPr sz="6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1645" y="1205594"/>
            <a:ext cx="11955815" cy="25843120"/>
          </a:xfrm>
        </p:spPr>
        <p:txBody>
          <a:bodyPr/>
          <a:lstStyle>
            <a:lvl1pPr>
              <a:defRPr sz="9900"/>
            </a:lvl1pPr>
            <a:lvl2pPr>
              <a:defRPr sz="8700"/>
            </a:lvl2pPr>
            <a:lvl3pPr>
              <a:defRPr sz="7500"/>
            </a:lvl3pPr>
            <a:lvl4pPr>
              <a:defRPr sz="6200"/>
            </a:lvl4pPr>
            <a:lvl5pPr>
              <a:defRPr sz="6200"/>
            </a:lvl5pPr>
            <a:lvl6pPr>
              <a:defRPr sz="6200"/>
            </a:lvl6pPr>
            <a:lvl7pPr>
              <a:defRPr sz="6200"/>
            </a:lvl7pPr>
            <a:lvl8pPr>
              <a:defRPr sz="6200"/>
            </a:lvl8pPr>
            <a:lvl9pPr>
              <a:defRPr sz="6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9342" y="6336367"/>
            <a:ext cx="7036110" cy="20712347"/>
          </a:xfrm>
        </p:spPr>
        <p:txBody>
          <a:bodyPr/>
          <a:lstStyle>
            <a:lvl1pPr marL="0" indent="0">
              <a:buNone/>
              <a:defRPr sz="4400"/>
            </a:lvl1pPr>
            <a:lvl2pPr marL="1416966" indent="0">
              <a:buNone/>
              <a:defRPr sz="3700"/>
            </a:lvl2pPr>
            <a:lvl3pPr marL="2833933" indent="0">
              <a:buNone/>
              <a:defRPr sz="3100"/>
            </a:lvl3pPr>
            <a:lvl4pPr marL="4250900" indent="0">
              <a:buNone/>
              <a:defRPr sz="2800"/>
            </a:lvl4pPr>
            <a:lvl5pPr marL="5667866" indent="0">
              <a:buNone/>
              <a:defRPr sz="2800"/>
            </a:lvl5pPr>
            <a:lvl6pPr marL="7084832" indent="0">
              <a:buNone/>
              <a:defRPr sz="2800"/>
            </a:lvl6pPr>
            <a:lvl7pPr marL="8501799" indent="0">
              <a:buNone/>
              <a:defRPr sz="2800"/>
            </a:lvl7pPr>
            <a:lvl8pPr marL="9918766" indent="0">
              <a:buNone/>
              <a:defRPr sz="2800"/>
            </a:lvl8pPr>
            <a:lvl9pPr marL="11335732" indent="0">
              <a:buNone/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963" y="21195983"/>
            <a:ext cx="12832080" cy="2502306"/>
          </a:xfrm>
        </p:spPr>
        <p:txBody>
          <a:bodyPr anchor="b"/>
          <a:lstStyle>
            <a:lvl1pPr algn="l">
              <a:defRPr sz="62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963" y="2705572"/>
            <a:ext cx="12832080" cy="18167985"/>
          </a:xfrm>
        </p:spPr>
        <p:txBody>
          <a:bodyPr/>
          <a:lstStyle>
            <a:lvl1pPr marL="0" indent="0">
              <a:buNone/>
              <a:defRPr sz="9900"/>
            </a:lvl1pPr>
            <a:lvl2pPr marL="1416966" indent="0">
              <a:buNone/>
              <a:defRPr sz="8700"/>
            </a:lvl2pPr>
            <a:lvl3pPr marL="2833933" indent="0">
              <a:buNone/>
              <a:defRPr sz="7500"/>
            </a:lvl3pPr>
            <a:lvl4pPr marL="4250900" indent="0">
              <a:buNone/>
              <a:defRPr sz="6200"/>
            </a:lvl4pPr>
            <a:lvl5pPr marL="5667866" indent="0">
              <a:buNone/>
              <a:defRPr sz="6200"/>
            </a:lvl5pPr>
            <a:lvl6pPr marL="7084832" indent="0">
              <a:buNone/>
              <a:defRPr sz="6200"/>
            </a:lvl6pPr>
            <a:lvl7pPr marL="8501799" indent="0">
              <a:buNone/>
              <a:defRPr sz="6200"/>
            </a:lvl7pPr>
            <a:lvl8pPr marL="9918766" indent="0">
              <a:buNone/>
              <a:defRPr sz="6200"/>
            </a:lvl8pPr>
            <a:lvl9pPr marL="11335732" indent="0">
              <a:buNone/>
              <a:defRPr sz="62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91963" y="23698289"/>
            <a:ext cx="12832080" cy="3553689"/>
          </a:xfrm>
        </p:spPr>
        <p:txBody>
          <a:bodyPr/>
          <a:lstStyle>
            <a:lvl1pPr marL="0" indent="0">
              <a:buNone/>
              <a:defRPr sz="4400"/>
            </a:lvl1pPr>
            <a:lvl2pPr marL="1416966" indent="0">
              <a:buNone/>
              <a:defRPr sz="3700"/>
            </a:lvl2pPr>
            <a:lvl3pPr marL="2833933" indent="0">
              <a:buNone/>
              <a:defRPr sz="3100"/>
            </a:lvl3pPr>
            <a:lvl4pPr marL="4250900" indent="0">
              <a:buNone/>
              <a:defRPr sz="2800"/>
            </a:lvl4pPr>
            <a:lvl5pPr marL="5667866" indent="0">
              <a:buNone/>
              <a:defRPr sz="2800"/>
            </a:lvl5pPr>
            <a:lvl6pPr marL="7084832" indent="0">
              <a:buNone/>
              <a:defRPr sz="2800"/>
            </a:lvl6pPr>
            <a:lvl7pPr marL="8501799" indent="0">
              <a:buNone/>
              <a:defRPr sz="2800"/>
            </a:lvl7pPr>
            <a:lvl8pPr marL="9918766" indent="0">
              <a:buNone/>
              <a:defRPr sz="2800"/>
            </a:lvl8pPr>
            <a:lvl9pPr marL="11335732" indent="0">
              <a:buNone/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516290" y="6791972"/>
            <a:ext cx="14436090" cy="1446779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08020" y="6791972"/>
            <a:ext cx="42951823" cy="1446779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340" y="1212603"/>
            <a:ext cx="19248120" cy="5046663"/>
          </a:xfrm>
          <a:prstGeom prst="rect">
            <a:avLst/>
          </a:prstGeom>
        </p:spPr>
        <p:txBody>
          <a:bodyPr vert="horz" lIns="283393" tIns="141696" rIns="283393" bIns="141696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340" y="7065330"/>
            <a:ext cx="19248120" cy="19983384"/>
          </a:xfrm>
          <a:prstGeom prst="rect">
            <a:avLst/>
          </a:prstGeom>
        </p:spPr>
        <p:txBody>
          <a:bodyPr vert="horz" lIns="283393" tIns="141696" rIns="283393" bIns="141696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9340" y="28065054"/>
            <a:ext cx="4990253" cy="1612128"/>
          </a:xfrm>
          <a:prstGeom prst="rect">
            <a:avLst/>
          </a:prstGeom>
        </p:spPr>
        <p:txBody>
          <a:bodyPr vert="horz" lIns="283393" tIns="141696" rIns="283393" bIns="141696" rtlCol="0" anchor="ctr"/>
          <a:lstStyle>
            <a:lvl1pPr algn="l">
              <a:defRPr sz="3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621C2-7DA9-4CDD-9DFE-15CB2FD05AEE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307157" y="28065054"/>
            <a:ext cx="6772487" cy="1612128"/>
          </a:xfrm>
          <a:prstGeom prst="rect">
            <a:avLst/>
          </a:prstGeom>
        </p:spPr>
        <p:txBody>
          <a:bodyPr vert="horz" lIns="283393" tIns="141696" rIns="283393" bIns="141696" rtlCol="0" anchor="ctr"/>
          <a:lstStyle>
            <a:lvl1pPr algn="ctr">
              <a:defRPr sz="3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327207" y="28065054"/>
            <a:ext cx="4990253" cy="1612128"/>
          </a:xfrm>
          <a:prstGeom prst="rect">
            <a:avLst/>
          </a:prstGeom>
        </p:spPr>
        <p:txBody>
          <a:bodyPr vert="horz" lIns="283393" tIns="141696" rIns="283393" bIns="141696" rtlCol="0" anchor="ctr"/>
          <a:lstStyle>
            <a:lvl1pPr algn="r">
              <a:defRPr sz="3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771F7-EE1E-423A-9A56-760B0C8716B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833933" rtl="0" eaLnBrk="1" latinLnBrk="0" hangingPunct="1">
        <a:spcBef>
          <a:spcPct val="0"/>
        </a:spcBef>
        <a:buNone/>
        <a:defRPr sz="1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62725" indent="-1062725" algn="l" defTabSz="2833933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1pPr>
      <a:lvl2pPr marL="2302571" indent="-885604" algn="l" defTabSz="2833933" rtl="0" eaLnBrk="1" latinLnBrk="0" hangingPunct="1">
        <a:spcBef>
          <a:spcPct val="20000"/>
        </a:spcBef>
        <a:buFont typeface="Arial" pitchFamily="34" charset="0"/>
        <a:buChar char="–"/>
        <a:defRPr sz="8700" kern="1200">
          <a:solidFill>
            <a:schemeClr val="tx1"/>
          </a:solidFill>
          <a:latin typeface="+mn-lt"/>
          <a:ea typeface="+mn-ea"/>
          <a:cs typeface="+mn-cs"/>
        </a:defRPr>
      </a:lvl2pPr>
      <a:lvl3pPr marL="3542417" indent="-708483" algn="l" defTabSz="2833933" rtl="0" eaLnBrk="1" latinLnBrk="0" hangingPunct="1">
        <a:spcBef>
          <a:spcPct val="20000"/>
        </a:spcBef>
        <a:buFont typeface="Arial" pitchFamily="34" charset="0"/>
        <a:buChar char="•"/>
        <a:defRPr sz="7500" kern="1200">
          <a:solidFill>
            <a:schemeClr val="tx1"/>
          </a:solidFill>
          <a:latin typeface="+mn-lt"/>
          <a:ea typeface="+mn-ea"/>
          <a:cs typeface="+mn-cs"/>
        </a:defRPr>
      </a:lvl3pPr>
      <a:lvl4pPr marL="4959383" indent="-708483" algn="l" defTabSz="2833933" rtl="0" eaLnBrk="1" latinLnBrk="0" hangingPunct="1">
        <a:spcBef>
          <a:spcPct val="20000"/>
        </a:spcBef>
        <a:buFont typeface="Arial" pitchFamily="34" charset="0"/>
        <a:buChar char="–"/>
        <a:defRPr sz="6200" kern="1200">
          <a:solidFill>
            <a:schemeClr val="tx1"/>
          </a:solidFill>
          <a:latin typeface="+mn-lt"/>
          <a:ea typeface="+mn-ea"/>
          <a:cs typeface="+mn-cs"/>
        </a:defRPr>
      </a:lvl4pPr>
      <a:lvl5pPr marL="6376349" indent="-708483" algn="l" defTabSz="2833933" rtl="0" eaLnBrk="1" latinLnBrk="0" hangingPunct="1">
        <a:spcBef>
          <a:spcPct val="20000"/>
        </a:spcBef>
        <a:buFont typeface="Arial" pitchFamily="34" charset="0"/>
        <a:buChar char="»"/>
        <a:defRPr sz="6200" kern="1200">
          <a:solidFill>
            <a:schemeClr val="tx1"/>
          </a:solidFill>
          <a:latin typeface="+mn-lt"/>
          <a:ea typeface="+mn-ea"/>
          <a:cs typeface="+mn-cs"/>
        </a:defRPr>
      </a:lvl5pPr>
      <a:lvl6pPr marL="7793316" indent="-708483" algn="l" defTabSz="2833933" rtl="0" eaLnBrk="1" latinLnBrk="0" hangingPunct="1">
        <a:spcBef>
          <a:spcPct val="20000"/>
        </a:spcBef>
        <a:buFont typeface="Arial" pitchFamily="34" charset="0"/>
        <a:buChar char="•"/>
        <a:defRPr sz="6200" kern="1200">
          <a:solidFill>
            <a:schemeClr val="tx1"/>
          </a:solidFill>
          <a:latin typeface="+mn-lt"/>
          <a:ea typeface="+mn-ea"/>
          <a:cs typeface="+mn-cs"/>
        </a:defRPr>
      </a:lvl6pPr>
      <a:lvl7pPr marL="9210283" indent="-708483" algn="l" defTabSz="2833933" rtl="0" eaLnBrk="1" latinLnBrk="0" hangingPunct="1">
        <a:spcBef>
          <a:spcPct val="20000"/>
        </a:spcBef>
        <a:buFont typeface="Arial" pitchFamily="34" charset="0"/>
        <a:buChar char="•"/>
        <a:defRPr sz="6200" kern="1200">
          <a:solidFill>
            <a:schemeClr val="tx1"/>
          </a:solidFill>
          <a:latin typeface="+mn-lt"/>
          <a:ea typeface="+mn-ea"/>
          <a:cs typeface="+mn-cs"/>
        </a:defRPr>
      </a:lvl7pPr>
      <a:lvl8pPr marL="10627249" indent="-708483" algn="l" defTabSz="2833933" rtl="0" eaLnBrk="1" latinLnBrk="0" hangingPunct="1">
        <a:spcBef>
          <a:spcPct val="20000"/>
        </a:spcBef>
        <a:buFont typeface="Arial" pitchFamily="34" charset="0"/>
        <a:buChar char="•"/>
        <a:defRPr sz="6200" kern="1200">
          <a:solidFill>
            <a:schemeClr val="tx1"/>
          </a:solidFill>
          <a:latin typeface="+mn-lt"/>
          <a:ea typeface="+mn-ea"/>
          <a:cs typeface="+mn-cs"/>
        </a:defRPr>
      </a:lvl8pPr>
      <a:lvl9pPr marL="12044215" indent="-708483" algn="l" defTabSz="2833933" rtl="0" eaLnBrk="1" latinLnBrk="0" hangingPunct="1">
        <a:spcBef>
          <a:spcPct val="20000"/>
        </a:spcBef>
        <a:buFont typeface="Arial" pitchFamily="34" charset="0"/>
        <a:buChar char="•"/>
        <a:defRPr sz="6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1pPr>
      <a:lvl2pPr marL="1416966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2pPr>
      <a:lvl3pPr marL="2833933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3pPr>
      <a:lvl4pPr marL="4250900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4pPr>
      <a:lvl5pPr marL="5667866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5pPr>
      <a:lvl6pPr marL="7084832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6pPr>
      <a:lvl7pPr marL="8501799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7pPr>
      <a:lvl8pPr marL="9918766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8pPr>
      <a:lvl9pPr marL="11335732" algn="l" defTabSz="2833933" rtl="0" eaLnBrk="1" latinLnBrk="0" hangingPunct="1">
        <a:defRPr sz="5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3" Type="http://schemas.openxmlformats.org/officeDocument/2006/relationships/image" Target="../media/image1.png" /><Relationship Id="rId7" Type="http://schemas.openxmlformats.org/officeDocument/2006/relationships/image" Target="../media/image5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png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/>
          <p:cNvSpPr/>
          <p:nvPr/>
        </p:nvSpPr>
        <p:spPr>
          <a:xfrm>
            <a:off x="4335418" y="0"/>
            <a:ext cx="16990624" cy="13818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882" tIns="34441" rIns="68882" bIns="34441" rtlCol="0" anchor="ctr"/>
          <a:lstStyle/>
          <a:p>
            <a:pPr algn="ctr"/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34890" y="7567559"/>
            <a:ext cx="13358906" cy="15859236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68882" tIns="34441" rIns="68882" bIns="34441" rtlCol="0" anchor="ctr"/>
          <a:lstStyle/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Step-by-Step Guide to Insert a Hyperlink:</a:t>
            </a:r>
            <a:endParaRPr lang="en-US" sz="3600" b="1" dirty="0">
              <a:latin typeface="Arial" pitchFamily="34" charset="0"/>
              <a:cs typeface="Arial" pitchFamily="34" charset="0"/>
            </a:endParaRPr>
          </a:p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1. Select the Text or Object: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On the text, image, shape, or graphic one prefer to change into a hyperlink.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2. Open the Hyperlink Menu: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Tapping on the menu positioned at the tap target, a contextual menu appears then one trigger the ‘link’ option, or try the Insert on the toolbar button and choose either Link or Hyperlink from the drop list.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3. Choose the Link Type: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In the hyperlink dialog box, one will see several options: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Existing File or Web Page: Specify an URL to an external document or website by pasting it in the provided field.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Place in This Document: Click to view another slide of this presentation.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Create New Document: Link to a new document that one can build right on the site one is visiting.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Email Address: Add a correspondence link if one want viewers to compose a message.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4. Enter or Select the Destination: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To enter the URL or choose the slide/file one would like to link.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5. Click OK to Save: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itchFamily="34" charset="0"/>
                <a:cs typeface="Arial" pitchFamily="34" charset="0"/>
              </a:rPr>
              <a:t>Click on OK to insert the hyperlink. It should now be possible for one to click the text or object!</a:t>
            </a: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763518" y="3924221"/>
            <a:ext cx="19716888" cy="1857388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68882" tIns="34441" rIns="68882" bIns="34441" rtlCol="0" anchor="ctr"/>
          <a:lstStyle/>
          <a:p>
            <a:pPr algn="ctr"/>
            <a:r>
              <a:rPr lang="en-GB" sz="3600" dirty="0">
                <a:latin typeface="Arial" pitchFamily="34" charset="0"/>
                <a:cs typeface="Arial" pitchFamily="34" charset="0"/>
              </a:rPr>
              <a:t>Using of the hyperlink in the PowerPoint presentation makes a presentation informative since one can direct viewers to more information contained in websites or documents or other related slides (Microsoft, 2024). Here is a quick guide to help one insert hyperlinks effectively:</a:t>
            </a: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335418" y="248600"/>
            <a:ext cx="17051382" cy="746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68882" tIns="34441" rIns="68882" bIns="34441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IN" sz="4400" b="1" dirty="0">
                <a:latin typeface="Arial" pitchFamily="34" charset="0"/>
                <a:cs typeface="Arial" pitchFamily="34" charset="0"/>
              </a:rPr>
              <a:t>How to Insert Hyperlinks into a PowerPoint Presentation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4336768" y="1388195"/>
            <a:ext cx="17050032" cy="210739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5400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882" tIns="34441" rIns="68882" bIns="34441" rtlCol="0" anchor="ctr"/>
          <a:lstStyle/>
          <a:p>
            <a:pPr algn="ctr" defTabSz="688818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1800" dirty="0">
              <a:solidFill>
                <a:schemeClr val="tx1"/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algn="ctr" defTabSz="68881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Student Name: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Nicoleta</a:t>
            </a:r>
            <a:r>
              <a:rPr lang="en-US" sz="3200" b="1" dirty="0">
                <a:latin typeface="Arial" pitchFamily="34" charset="0"/>
                <a:cs typeface="Arial" pitchFamily="34" charset="0"/>
              </a:rPr>
              <a:t> Ileana </a:t>
            </a:r>
            <a:r>
              <a:rPr lang="en-US" sz="3200" b="1" dirty="0" err="1">
                <a:latin typeface="Arial" pitchFamily="34" charset="0"/>
                <a:cs typeface="Arial" pitchFamily="34" charset="0"/>
              </a:rPr>
              <a:t>Deaconu</a:t>
            </a:r>
            <a:endParaRPr lang="en-US" sz="3200" b="1" dirty="0">
              <a:latin typeface="Arial" pitchFamily="34" charset="0"/>
              <a:cs typeface="Arial" pitchFamily="34" charset="0"/>
            </a:endParaRPr>
          </a:p>
          <a:p>
            <a:pPr algn="ctr" defTabSz="688818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latin typeface="Arial" pitchFamily="34" charset="0"/>
                <a:cs typeface="Arial" pitchFamily="34" charset="0"/>
              </a:rPr>
              <a:t>Student ID: 2416518</a:t>
            </a:r>
          </a:p>
          <a:p>
            <a:pPr algn="ctr" defTabSz="688818" fontAlgn="base">
              <a:spcBef>
                <a:spcPct val="0"/>
              </a:spcBef>
              <a:spcAft>
                <a:spcPct val="0"/>
              </a:spcAft>
            </a:pPr>
            <a:endParaRPr lang="en-US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477766" y="24855555"/>
            <a:ext cx="13144592" cy="5424420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68882" tIns="34441" rIns="68882" bIns="34441" rtlCol="0" anchor="ctr"/>
          <a:lstStyle/>
          <a:p>
            <a:pPr algn="ctr">
              <a:buFont typeface="Arial" pitchFamily="34" charset="0"/>
              <a:buChar char="•"/>
            </a:pPr>
            <a:endParaRPr lang="en-IN" sz="3600" b="1" dirty="0">
              <a:solidFill>
                <a:srgbClr val="FF0000"/>
              </a:solidFill>
              <a:latin typeface="Arial" pitchFamily="34" charset="0"/>
              <a:ea typeface="Calibri" panose="020F0502020204030204" pitchFamily="34" charset="0"/>
              <a:cs typeface="Arial" pitchFamily="34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latin typeface="Arial" pitchFamily="34" charset="0"/>
                <a:cs typeface="Arial" pitchFamily="34" charset="0"/>
              </a:rPr>
              <a:t>Test the Links: The final tip is to practice the slide show before the actual presentation and try clicking each hyperlink in the show to confirm it is functional.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latin typeface="Arial" pitchFamily="34" charset="0"/>
                <a:cs typeface="Arial" pitchFamily="34" charset="0"/>
              </a:rPr>
              <a:t>Use Descriptive Text: Do not say ‘click here’ to make the links prominent, make it locate by title such as ‘Company Website’.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latin typeface="Arial" pitchFamily="34" charset="0"/>
                <a:cs typeface="Arial" pitchFamily="34" charset="0"/>
              </a:rPr>
              <a:t>Stay Professional: This can be conducted in the process to include unrelated links and have strictly working links that are related to the page.</a:t>
            </a: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977832" y="6210237"/>
            <a:ext cx="19502574" cy="78581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600" b="1" dirty="0">
                <a:latin typeface="Arial" pitchFamily="34" charset="0"/>
                <a:cs typeface="Arial" pitchFamily="34" charset="0"/>
              </a:rPr>
              <a:t>Step-by-Step Guide to Insert a Hyperlink:</a:t>
            </a:r>
          </a:p>
        </p:txBody>
      </p:sp>
      <p:sp>
        <p:nvSpPr>
          <p:cNvPr id="34" name="Rectangle 33"/>
          <p:cNvSpPr/>
          <p:nvPr/>
        </p:nvSpPr>
        <p:spPr>
          <a:xfrm>
            <a:off x="977832" y="23712547"/>
            <a:ext cx="12144460" cy="8572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3200" b="1" dirty="0">
                <a:latin typeface="Arial" pitchFamily="34" charset="0"/>
                <a:cs typeface="Arial" pitchFamily="34" charset="0"/>
              </a:rPr>
              <a:t>Quick Tips: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13908110" y="25927125"/>
            <a:ext cx="7286676" cy="435285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IN" sz="2700" dirty="0">
              <a:latin typeface="Arial" pitchFamily="34" charset="0"/>
              <a:cs typeface="Arial" pitchFamily="34" charset="0"/>
            </a:endParaRPr>
          </a:p>
          <a:p>
            <a:endParaRPr lang="en-IN" sz="2700" dirty="0">
              <a:latin typeface="Arial" pitchFamily="34" charset="0"/>
              <a:cs typeface="Arial" pitchFamily="34" charset="0"/>
            </a:endParaRPr>
          </a:p>
          <a:p>
            <a:r>
              <a:rPr lang="en-IN" sz="2700" b="1" dirty="0">
                <a:latin typeface="Arial" pitchFamily="34" charset="0"/>
                <a:cs typeface="Arial" pitchFamily="34" charset="0"/>
              </a:rPr>
              <a:t>Reference:</a:t>
            </a:r>
          </a:p>
          <a:p>
            <a:pPr marL="514350" indent="-514350">
              <a:buAutoNum type="arabicPeriod"/>
            </a:pPr>
            <a:r>
              <a:rPr lang="en-IN" sz="2800" dirty="0">
                <a:latin typeface="Arial" pitchFamily="34" charset="0"/>
                <a:cs typeface="Arial" pitchFamily="34" charset="0"/>
              </a:rPr>
              <a:t>Microsoft (2024) </a:t>
            </a:r>
            <a:r>
              <a:rPr lang="en-IN" sz="2800" i="1" dirty="0">
                <a:latin typeface="Arial" pitchFamily="34" charset="0"/>
                <a:cs typeface="Arial" pitchFamily="34" charset="0"/>
              </a:rPr>
              <a:t>Add a hyperlink to a slide</a:t>
            </a:r>
            <a:r>
              <a:rPr lang="en-IN" sz="2800" dirty="0">
                <a:latin typeface="Arial" pitchFamily="34" charset="0"/>
                <a:cs typeface="Arial" pitchFamily="34" charset="0"/>
              </a:rPr>
              <a:t>. Available at: https://support.microsoft.com/en-us/office/add-a-hyperlink-to-a-slide-239c6c94-d52f-480c-99ae-8b0acf7df6d9 (Accessed: 15 November 2024)</a:t>
            </a:r>
            <a:endParaRPr lang="en-IN" sz="2700" dirty="0">
              <a:latin typeface="Arial" pitchFamily="34" charset="0"/>
              <a:cs typeface="Arial" pitchFamily="34" charset="0"/>
            </a:endParaRPr>
          </a:p>
          <a:p>
            <a:endParaRPr lang="en-IN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mage1.png" descr="Discover University of Wales Trinity Saint Davi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263980" cy="3495594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551052" y="7924749"/>
            <a:ext cx="55816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551052" y="11782401"/>
            <a:ext cx="5667375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551052" y="15425739"/>
            <a:ext cx="56769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551052" y="18997639"/>
            <a:ext cx="558165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527279" y="22426663"/>
            <a:ext cx="5667375" cy="291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2222</TotalTime>
  <Words>412</Words>
  <Application>Microsoft Office PowerPoint</Application>
  <PresentationFormat>Particularizare</PresentationFormat>
  <Paragraphs>31</Paragraphs>
  <Slides>1</Slides>
  <Notes>1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Office Theme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nicoletadeaconu5@gmail.com</cp:lastModifiedBy>
  <cp:revision>180</cp:revision>
  <dcterms:created xsi:type="dcterms:W3CDTF">2018-08-22T12:25:44Z</dcterms:created>
  <dcterms:modified xsi:type="dcterms:W3CDTF">2024-11-25T11:19:15Z</dcterms:modified>
</cp:coreProperties>
</file>