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3"/>
  </p:notesMasterIdLst>
  <p:sldIdLst>
    <p:sldId id="256" r:id="rId2"/>
  </p:sldIdLst>
  <p:sldSz cx="43891200" cy="32918400"/>
  <p:notesSz cx="6858000" cy="9144000"/>
  <p:embeddedFontLst>
    <p:embeddedFont>
      <p:font typeface="Amaranth" panose="020B0604020202020204" charset="0"/>
      <p:regular r:id="rId4"/>
      <p:bold r:id="rId5"/>
      <p:italic r:id="rId6"/>
      <p:boldItalic r:id="rId7"/>
    </p:embeddedFont>
    <p:embeddedFont>
      <p:font typeface="Titillium Web" panose="00000500000000000000" pitchFamily="2" charset="0"/>
      <p:regular r:id="rId8"/>
      <p:bold r:id="rId9"/>
      <p:italic r:id="rId10"/>
      <p:boldItalic r:id="rId11"/>
    </p:embeddedFont>
  </p:embeddedFontLst>
  <p:custDataLst>
    <p:tags r:id="rId12"/>
  </p:custDataLst>
  <p:defaultTextStyle>
    <a:defPPr>
      <a:defRPr lang="en-US"/>
    </a:defPPr>
    <a:lvl1pPr algn="l" rtl="0" fontAlgn="base">
      <a:spcBef>
        <a:spcPct val="0"/>
      </a:spcBef>
      <a:spcAft>
        <a:spcPct val="0"/>
      </a:spcAft>
      <a:defRPr sz="3800" kern="1200">
        <a:solidFill>
          <a:schemeClr val="tx1"/>
        </a:solidFill>
        <a:latin typeface="Arial"/>
        <a:ea typeface="+mn-ea"/>
        <a:cs typeface="+mn-cs"/>
      </a:defRPr>
    </a:lvl1pPr>
    <a:lvl2pPr marL="457200" algn="l" rtl="0" fontAlgn="base">
      <a:spcBef>
        <a:spcPct val="0"/>
      </a:spcBef>
      <a:spcAft>
        <a:spcPct val="0"/>
      </a:spcAft>
      <a:defRPr sz="3800" kern="1200">
        <a:solidFill>
          <a:schemeClr val="tx1"/>
        </a:solidFill>
        <a:latin typeface="Arial"/>
        <a:ea typeface="+mn-ea"/>
        <a:cs typeface="+mn-cs"/>
      </a:defRPr>
    </a:lvl2pPr>
    <a:lvl3pPr marL="914400" algn="l" rtl="0" fontAlgn="base">
      <a:spcBef>
        <a:spcPct val="0"/>
      </a:spcBef>
      <a:spcAft>
        <a:spcPct val="0"/>
      </a:spcAft>
      <a:defRPr sz="3800" kern="1200">
        <a:solidFill>
          <a:schemeClr val="tx1"/>
        </a:solidFill>
        <a:latin typeface="Arial"/>
        <a:ea typeface="+mn-ea"/>
        <a:cs typeface="+mn-cs"/>
      </a:defRPr>
    </a:lvl3pPr>
    <a:lvl4pPr marL="1371600" algn="l" rtl="0" fontAlgn="base">
      <a:spcBef>
        <a:spcPct val="0"/>
      </a:spcBef>
      <a:spcAft>
        <a:spcPct val="0"/>
      </a:spcAft>
      <a:defRPr sz="3800" kern="1200">
        <a:solidFill>
          <a:schemeClr val="tx1"/>
        </a:solidFill>
        <a:latin typeface="Arial"/>
        <a:ea typeface="+mn-ea"/>
        <a:cs typeface="+mn-cs"/>
      </a:defRPr>
    </a:lvl4pPr>
    <a:lvl5pPr marL="1828800" algn="l" rtl="0" fontAlgn="base">
      <a:spcBef>
        <a:spcPct val="0"/>
      </a:spcBef>
      <a:spcAft>
        <a:spcPct val="0"/>
      </a:spcAft>
      <a:defRPr sz="3800" kern="1200">
        <a:solidFill>
          <a:schemeClr val="tx1"/>
        </a:solidFill>
        <a:latin typeface="Arial"/>
        <a:ea typeface="+mn-ea"/>
        <a:cs typeface="+mn-cs"/>
      </a:defRPr>
    </a:lvl5pPr>
    <a:lvl6pPr marL="2286000" algn="l" defTabSz="914400" rtl="0" eaLnBrk="1" latinLnBrk="0" hangingPunct="1">
      <a:defRPr sz="3800" kern="1200">
        <a:solidFill>
          <a:schemeClr val="tx1"/>
        </a:solidFill>
        <a:latin typeface="Arial"/>
        <a:ea typeface="+mn-ea"/>
        <a:cs typeface="+mn-cs"/>
      </a:defRPr>
    </a:lvl6pPr>
    <a:lvl7pPr marL="2743200" algn="l" defTabSz="914400" rtl="0" eaLnBrk="1" latinLnBrk="0" hangingPunct="1">
      <a:defRPr sz="3800" kern="1200">
        <a:solidFill>
          <a:schemeClr val="tx1"/>
        </a:solidFill>
        <a:latin typeface="Arial"/>
        <a:ea typeface="+mn-ea"/>
        <a:cs typeface="+mn-cs"/>
      </a:defRPr>
    </a:lvl7pPr>
    <a:lvl8pPr marL="3200400" algn="l" defTabSz="914400" rtl="0" eaLnBrk="1" latinLnBrk="0" hangingPunct="1">
      <a:defRPr sz="3800" kern="1200">
        <a:solidFill>
          <a:schemeClr val="tx1"/>
        </a:solidFill>
        <a:latin typeface="Arial"/>
        <a:ea typeface="+mn-ea"/>
        <a:cs typeface="+mn-cs"/>
      </a:defRPr>
    </a:lvl8pPr>
    <a:lvl9pPr marL="3657600" algn="l" defTabSz="914400" rtl="0" eaLnBrk="1" latinLnBrk="0" hangingPunct="1">
      <a:defRPr sz="3800" kern="1200">
        <a:solidFill>
          <a:schemeClr val="tx1"/>
        </a:solidFill>
        <a:latin typeface="Arial"/>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AD80"/>
    <a:srgbClr val="4BC783"/>
    <a:srgbClr val="FFFFFF"/>
    <a:srgbClr val="95D5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60"/>
  </p:normalViewPr>
  <p:slideViewPr>
    <p:cSldViewPr>
      <p:cViewPr>
        <p:scale>
          <a:sx n="20" d="100"/>
          <a:sy n="20" d="100"/>
        </p:scale>
        <p:origin x="1824" y="168"/>
      </p:cViewPr>
      <p:guideLst>
        <p:guide orient="horz" pos="10368"/>
        <p:guide pos="13824"/>
      </p:guideLst>
    </p:cSldViewPr>
  </p:slideViewPr>
  <p:notesTextViewPr>
    <p:cViewPr>
      <p:scale>
        <a:sx n="100" d="100"/>
        <a:sy n="10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heme" Target="theme/theme1.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p:spPr>
        <p:txBody>
          <a:bodyPr vert="horz" wrap="square" lIns="91440" tIns="45720" rIns="91440" bIns="45720" anchor="t" anchorCtr="0" compatLnSpc="1">
            <a:prstTxWarp prst="textNoShape">
              <a:avLst/>
            </a:prstTxWarp>
          </a:bodyPr>
          <a:lstStyle>
            <a:defPPr>
              <a:defRPr kern="1200"/>
            </a:defPPr>
            <a:lvl1pPr>
              <a:defRPr sz="1200"/>
            </a:lvl1pPr>
          </a:lstStyle>
          <a:p>
            <a:pPr>
              <a:defRPr/>
            </a:pPr>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p:spPr>
        <p:txBody>
          <a:bodyPr vert="horz" wrap="square" lIns="91440" tIns="45720" rIns="91440" bIns="45720" anchor="t" anchorCtr="0" compatLnSpc="1">
            <a:prstTxWarp prst="textNoShape">
              <a:avLst/>
            </a:prstTxWarp>
          </a:bodyPr>
          <a:lstStyle>
            <a:defPPr>
              <a:defRPr kern="1200"/>
            </a:defPPr>
            <a:lvl1pPr algn="r">
              <a:defRPr sz="1200"/>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p:spPr>
        <p:txBody>
          <a:bodyPr vert="horz" wrap="square" lIns="91440" tIns="45720" rIns="91440" bIns="45720" anchor="t" anchorCtr="0" compatLnSpc="1">
            <a:prstTxWarp prst="textNoShape">
              <a:avLst/>
            </a:prstTxWarp>
          </a:bodyPr>
          <a:lstStyle>
            <a:defPPr>
              <a:defRPr kern="1200"/>
            </a:def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p:spPr>
        <p:txBody>
          <a:bodyPr vert="horz" wrap="square" lIns="91440" tIns="45720" rIns="91440" bIns="45720" anchor="b" anchorCtr="0" compatLnSpc="1">
            <a:prstTxWarp prst="textNoShape">
              <a:avLst/>
            </a:prstTxWarp>
          </a:bodyPr>
          <a:lstStyle>
            <a:defPPr>
              <a:defRPr kern="1200"/>
            </a:defPPr>
            <a:lvl1pPr>
              <a:defRPr sz="1200"/>
            </a:lvl1pPr>
          </a:lstStyle>
          <a:p>
            <a:pPr>
              <a:defRPr/>
            </a:pPr>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p:spPr>
        <p:txBody>
          <a:bodyPr vert="horz" wrap="square" lIns="91440" tIns="45720" rIns="91440" bIns="45720" anchor="b" anchorCtr="0" compatLnSpc="1">
            <a:prstTxWarp prst="textNoShape">
              <a:avLst/>
            </a:prstTxWarp>
          </a:bodyPr>
          <a:lstStyle>
            <a:defPPr>
              <a:defRPr kern="1200"/>
            </a:defPPr>
            <a:lvl1pPr algn="r">
              <a:defRPr sz="1200"/>
            </a:lvl1pPr>
          </a:lstStyle>
          <a:p>
            <a:pPr>
              <a:defRPr/>
            </a:pPr>
            <a:fld id="{B95F3361-2405-48EE-818C-467D1C2230F9}" type="slidenum">
              <a:rPr lang="en-US"/>
              <a:pPr>
                <a:defRPr/>
              </a:pPr>
              <a:t>‹#›</a:t>
            </a:fld>
            <a:endParaRPr lang="en-US"/>
          </a:p>
        </p:txBody>
      </p:sp>
    </p:spTree>
    <p:extLst>
      <p:ext uri="{BB962C8B-B14F-4D97-AF65-F5344CB8AC3E}">
        <p14:creationId xmlns:p14="http://schemas.microsoft.com/office/powerpoint/2010/main" val="38427364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a:ea typeface="+mn-ea"/>
        <a:cs typeface="+mn-cs"/>
      </a:defRPr>
    </a:lvl1pPr>
    <a:lvl2pPr marL="457200" algn="l" rtl="0" eaLnBrk="0" fontAlgn="base" hangingPunct="0">
      <a:spcBef>
        <a:spcPct val="30000"/>
      </a:spcBef>
      <a:spcAft>
        <a:spcPct val="0"/>
      </a:spcAft>
      <a:defRPr sz="1200" kern="1200">
        <a:solidFill>
          <a:schemeClr val="tx1"/>
        </a:solidFill>
        <a:latin typeface="Arial"/>
        <a:ea typeface="+mn-ea"/>
        <a:cs typeface="+mn-cs"/>
      </a:defRPr>
    </a:lvl2pPr>
    <a:lvl3pPr marL="914400" algn="l" rtl="0" eaLnBrk="0" fontAlgn="base" hangingPunct="0">
      <a:spcBef>
        <a:spcPct val="30000"/>
      </a:spcBef>
      <a:spcAft>
        <a:spcPct val="0"/>
      </a:spcAft>
      <a:defRPr sz="1200" kern="1200">
        <a:solidFill>
          <a:schemeClr val="tx1"/>
        </a:solidFill>
        <a:latin typeface="Arial"/>
        <a:ea typeface="+mn-ea"/>
        <a:cs typeface="+mn-cs"/>
      </a:defRPr>
    </a:lvl3pPr>
    <a:lvl4pPr marL="1371600" algn="l" rtl="0" eaLnBrk="0" fontAlgn="base" hangingPunct="0">
      <a:spcBef>
        <a:spcPct val="30000"/>
      </a:spcBef>
      <a:spcAft>
        <a:spcPct val="0"/>
      </a:spcAft>
      <a:defRPr sz="1200" kern="1200">
        <a:solidFill>
          <a:schemeClr val="tx1"/>
        </a:solidFill>
        <a:latin typeface="Arial"/>
        <a:ea typeface="+mn-ea"/>
        <a:cs typeface="+mn-cs"/>
      </a:defRPr>
    </a:lvl4pPr>
    <a:lvl5pPr marL="1828800" algn="l" rtl="0" eaLnBrk="0" fontAlgn="base" hangingPunct="0">
      <a:spcBef>
        <a:spcPct val="30000"/>
      </a:spcBef>
      <a:spcAft>
        <a:spcPct val="0"/>
      </a:spcAft>
      <a:defRPr sz="1200" kern="1200">
        <a:solidFill>
          <a:schemeClr val="tx1"/>
        </a:solidFill>
        <a:latin typeface="Arial"/>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kern="1200"/>
            </a:defPPr>
            <a:lvl1pPr eaLnBrk="0" hangingPunct="0">
              <a:defRPr sz="3800">
                <a:solidFill>
                  <a:schemeClr val="tx1"/>
                </a:solidFill>
                <a:latin typeface="Arial"/>
              </a:defRPr>
            </a:lvl1pPr>
            <a:lvl2pPr marL="742950" indent="-285750" eaLnBrk="0" hangingPunct="0">
              <a:defRPr sz="3800">
                <a:solidFill>
                  <a:schemeClr val="tx1"/>
                </a:solidFill>
                <a:latin typeface="Arial"/>
              </a:defRPr>
            </a:lvl2pPr>
            <a:lvl3pPr marL="1143000" indent="-228600" eaLnBrk="0" hangingPunct="0">
              <a:defRPr sz="3800">
                <a:solidFill>
                  <a:schemeClr val="tx1"/>
                </a:solidFill>
                <a:latin typeface="Arial"/>
              </a:defRPr>
            </a:lvl3pPr>
            <a:lvl4pPr marL="1600200" indent="-228600" eaLnBrk="0" hangingPunct="0">
              <a:defRPr sz="3800">
                <a:solidFill>
                  <a:schemeClr val="tx1"/>
                </a:solidFill>
                <a:latin typeface="Arial"/>
              </a:defRPr>
            </a:lvl4pPr>
            <a:lvl5pPr marL="2057400" indent="-228600" eaLnBrk="0" hangingPunct="0">
              <a:defRPr sz="3800">
                <a:solidFill>
                  <a:schemeClr val="tx1"/>
                </a:solidFill>
                <a:latin typeface="Arial"/>
              </a:defRPr>
            </a:lvl5pPr>
            <a:lvl6pPr marL="2514600" indent="-228600" eaLnBrk="0" fontAlgn="base" hangingPunct="0">
              <a:spcBef>
                <a:spcPct val="0"/>
              </a:spcBef>
              <a:spcAft>
                <a:spcPct val="0"/>
              </a:spcAft>
              <a:defRPr sz="3800">
                <a:solidFill>
                  <a:schemeClr val="tx1"/>
                </a:solidFill>
                <a:latin typeface="Arial"/>
              </a:defRPr>
            </a:lvl6pPr>
            <a:lvl7pPr marL="2971800" indent="-228600" eaLnBrk="0" fontAlgn="base" hangingPunct="0">
              <a:spcBef>
                <a:spcPct val="0"/>
              </a:spcBef>
              <a:spcAft>
                <a:spcPct val="0"/>
              </a:spcAft>
              <a:defRPr sz="3800">
                <a:solidFill>
                  <a:schemeClr val="tx1"/>
                </a:solidFill>
                <a:latin typeface="Arial"/>
              </a:defRPr>
            </a:lvl7pPr>
            <a:lvl8pPr marL="3429000" indent="-228600" eaLnBrk="0" fontAlgn="base" hangingPunct="0">
              <a:spcBef>
                <a:spcPct val="0"/>
              </a:spcBef>
              <a:spcAft>
                <a:spcPct val="0"/>
              </a:spcAft>
              <a:defRPr sz="3800">
                <a:solidFill>
                  <a:schemeClr val="tx1"/>
                </a:solidFill>
                <a:latin typeface="Arial"/>
              </a:defRPr>
            </a:lvl8pPr>
            <a:lvl9pPr marL="3886200" indent="-228600" eaLnBrk="0" fontAlgn="base" hangingPunct="0">
              <a:spcBef>
                <a:spcPct val="0"/>
              </a:spcBef>
              <a:spcAft>
                <a:spcPct val="0"/>
              </a:spcAft>
              <a:defRPr sz="3800">
                <a:solidFill>
                  <a:schemeClr val="tx1"/>
                </a:solidFill>
                <a:latin typeface="Arial"/>
              </a:defRPr>
            </a:lvl9pPr>
          </a:lstStyle>
          <a:p>
            <a:pPr eaLnBrk="1" hangingPunct="1"/>
            <a:fld id="{78EE7683-CAC2-4B7F-B858-28F016B0AEB9}" type="slidenum">
              <a:rPr lang="en-US" sz="1200" smtClean="0"/>
              <a:pPr eaLnBrk="1" hangingPunct="1"/>
              <a:t>1</a:t>
            </a:fld>
            <a:endParaRPr lang="en-US" sz="1200"/>
          </a:p>
        </p:txBody>
      </p:sp>
      <p:sp>
        <p:nvSpPr>
          <p:cNvPr id="4099" name="Rectangle 2"/>
          <p:cNvSpPr>
            <a:spLocks noGrp="1" noRot="1" noChangeAspect="1" noChangeArrowheads="1" noTextEdit="1"/>
          </p:cNvSpPr>
          <p:nvPr>
            <p:ph type="sldImg"/>
          </p:nvPr>
        </p:nvSpPr>
        <p:spPr/>
      </p:sp>
      <p:sp>
        <p:nvSpPr>
          <p:cNvPr id="41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kern="1200"/>
            </a:defPPr>
          </a:lstStyle>
          <a:p>
            <a:pPr eaLnBrk="1" hangingPunct="1"/>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defPPr>
              <a:defRPr kern="1200"/>
            </a:defP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defPPr>
              <a:defRPr kern="1200"/>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CB043562-595C-41E0-A431-AB378AFFB518}" type="slidenum">
              <a:rPr lang="en-US"/>
              <a:pPr>
                <a:defRPr/>
              </a:pPr>
              <a:t>‹#›</a:t>
            </a:fld>
            <a:endParaRPr lang="en-US"/>
          </a:p>
        </p:txBody>
      </p:sp>
    </p:spTree>
    <p:extLst>
      <p:ext uri="{BB962C8B-B14F-4D97-AF65-F5344CB8AC3E}">
        <p14:creationId xmlns:p14="http://schemas.microsoft.com/office/powerpoint/2010/main" val="411955256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Content Placeholder 2"/>
          <p:cNvSpPr>
            <a:spLocks noGrp="1"/>
          </p:cNvSpPr>
          <p:nvPr>
            <p:ph idx="1"/>
          </p:nvPr>
        </p:nvSpPr>
        <p:spPr/>
        <p:txBody>
          <a:bodyPr/>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E844B6AF-379B-4B34-AAC6-97D3032A49C6}" type="slidenum">
              <a:rPr lang="en-US"/>
              <a:pPr>
                <a:defRPr/>
              </a:pPr>
              <a:t>‹#›</a:t>
            </a:fld>
            <a:endParaRPr lang="en-US"/>
          </a:p>
        </p:txBody>
      </p:sp>
    </p:spTree>
    <p:extLst>
      <p:ext uri="{BB962C8B-B14F-4D97-AF65-F5344CB8AC3E}">
        <p14:creationId xmlns:p14="http://schemas.microsoft.com/office/powerpoint/2010/main" val="181661525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defPPr>
              <a:defRPr kern="1200"/>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defPPr>
              <a:defRPr kern="1200"/>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B44BFBC0-7F94-4CE5-A00D-18BE726F285A}" type="slidenum">
              <a:rPr lang="en-US"/>
              <a:pPr>
                <a:defRPr/>
              </a:pPr>
              <a:t>‹#›</a:t>
            </a:fld>
            <a:endParaRPr lang="en-US"/>
          </a:p>
        </p:txBody>
      </p:sp>
    </p:spTree>
    <p:extLst>
      <p:ext uri="{BB962C8B-B14F-4D97-AF65-F5344CB8AC3E}">
        <p14:creationId xmlns:p14="http://schemas.microsoft.com/office/powerpoint/2010/main" val="416515911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Content Placeholder 2"/>
          <p:cNvSpPr>
            <a:spLocks noGrp="1"/>
          </p:cNvSpPr>
          <p:nvPr>
            <p:ph sz="half" idx="1"/>
          </p:nvPr>
        </p:nvSpPr>
        <p:spPr>
          <a:xfrm>
            <a:off x="2193925" y="7680325"/>
            <a:ext cx="19675475" cy="21726525"/>
          </a:xfrm>
        </p:spPr>
        <p:txBody>
          <a:bodyPr/>
          <a:lstStyle>
            <a:defPPr>
              <a:defRPr kern="1200"/>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6525"/>
          </a:xfrm>
        </p:spPr>
        <p:txBody>
          <a:bodyPr/>
          <a:lstStyle>
            <a:defPPr>
              <a:defRPr kern="1200"/>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CDF645C6-96DC-4F21-9A48-95AFF68A54A2}" type="slidenum">
              <a:rPr lang="en-US"/>
              <a:pPr>
                <a:defRPr/>
              </a:pPr>
              <a:t>‹#›</a:t>
            </a:fld>
            <a:endParaRPr lang="en-US"/>
          </a:p>
        </p:txBody>
      </p:sp>
    </p:spTree>
    <p:extLst>
      <p:ext uri="{BB962C8B-B14F-4D97-AF65-F5344CB8AC3E}">
        <p14:creationId xmlns:p14="http://schemas.microsoft.com/office/powerpoint/2010/main" val="388354793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defPPr>
              <a:defRPr kern="1200"/>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2"/>
          </a:xfrm>
        </p:spPr>
        <p:txBody>
          <a:bodyPr/>
          <a:lstStyle>
            <a:defPPr>
              <a:defRPr kern="1200"/>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8" cy="3070225"/>
          </a:xfrm>
        </p:spPr>
        <p:txBody>
          <a:bodyPr anchor="b"/>
          <a:lstStyle>
            <a:defPPr>
              <a:defRPr kern="1200"/>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8" cy="18965862"/>
          </a:xfrm>
        </p:spPr>
        <p:txBody>
          <a:bodyPr/>
          <a:lstStyle>
            <a:defPPr>
              <a:defRPr kern="1200"/>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8"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9" name="Rectangle 6"/>
          <p:cNvSpPr>
            <a:spLocks noGrp="1" noChangeArrowheads="1"/>
          </p:cNvSpPr>
          <p:nvPr>
            <p:ph type="sldNum" sz="quarter" idx="12"/>
          </p:nvPr>
        </p:nvSpPr>
        <p:spPr/>
        <p:txBody>
          <a:bodyPr/>
          <a:lstStyle>
            <a:defPPr>
              <a:defRPr kern="1200"/>
            </a:defPPr>
            <a:lvl1pPr>
              <a:defRPr/>
            </a:lvl1pPr>
          </a:lstStyle>
          <a:p>
            <a:pPr>
              <a:defRPr/>
            </a:pPr>
            <a:fld id="{C2B12CE4-144C-4A27-8B3F-7EB79E6B2146}" type="slidenum">
              <a:rPr lang="en-US"/>
              <a:pPr>
                <a:defRPr/>
              </a:pPr>
              <a:t>‹#›</a:t>
            </a:fld>
            <a:endParaRPr lang="en-US"/>
          </a:p>
        </p:txBody>
      </p:sp>
    </p:spTree>
    <p:extLst>
      <p:ext uri="{BB962C8B-B14F-4D97-AF65-F5344CB8AC3E}">
        <p14:creationId xmlns:p14="http://schemas.microsoft.com/office/powerpoint/2010/main" val="18185236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4"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5" name="Rectangle 6"/>
          <p:cNvSpPr>
            <a:spLocks noGrp="1" noChangeArrowheads="1"/>
          </p:cNvSpPr>
          <p:nvPr>
            <p:ph type="sldNum" sz="quarter" idx="12"/>
          </p:nvPr>
        </p:nvSpPr>
        <p:spPr/>
        <p:txBody>
          <a:bodyPr/>
          <a:lstStyle>
            <a:defPPr>
              <a:defRPr kern="1200"/>
            </a:defPPr>
            <a:lvl1pPr>
              <a:defRPr/>
            </a:lvl1pPr>
          </a:lstStyle>
          <a:p>
            <a:pPr>
              <a:defRPr/>
            </a:pPr>
            <a:fld id="{8F1FAA83-0A80-48DF-A2A9-D01CE04D8E50}" type="slidenum">
              <a:rPr lang="en-US"/>
              <a:pPr>
                <a:defRPr/>
              </a:pPr>
              <a:t>‹#›</a:t>
            </a:fld>
            <a:endParaRPr lang="en-US"/>
          </a:p>
        </p:txBody>
      </p:sp>
    </p:spTree>
    <p:extLst>
      <p:ext uri="{BB962C8B-B14F-4D97-AF65-F5344CB8AC3E}">
        <p14:creationId xmlns:p14="http://schemas.microsoft.com/office/powerpoint/2010/main" val="65837894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3"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4" name="Rectangle 6"/>
          <p:cNvSpPr>
            <a:spLocks noGrp="1" noChangeArrowheads="1"/>
          </p:cNvSpPr>
          <p:nvPr>
            <p:ph type="sldNum" sz="quarter" idx="12"/>
          </p:nvPr>
        </p:nvSpPr>
        <p:spPr/>
        <p:txBody>
          <a:bodyPr/>
          <a:lstStyle>
            <a:defPPr>
              <a:defRPr kern="1200"/>
            </a:defPPr>
            <a:lvl1pPr>
              <a:defRPr/>
            </a:lvl1pPr>
          </a:lstStyle>
          <a:p>
            <a:pPr>
              <a:defRPr/>
            </a:pPr>
            <a:fld id="{8203DA95-0AAE-48A7-9DEF-F9FD3932C4A9}" type="slidenum">
              <a:rPr lang="en-US"/>
              <a:pPr>
                <a:defRPr/>
              </a:pPr>
              <a:t>‹#›</a:t>
            </a:fld>
            <a:endParaRPr lang="en-US"/>
          </a:p>
        </p:txBody>
      </p:sp>
    </p:spTree>
    <p:extLst>
      <p:ext uri="{BB962C8B-B14F-4D97-AF65-F5344CB8AC3E}">
        <p14:creationId xmlns:p14="http://schemas.microsoft.com/office/powerpoint/2010/main" val="74586203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defPPr>
              <a:defRPr kern="1200"/>
            </a:defPPr>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defPPr>
              <a:defRPr kern="1200"/>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defPPr>
              <a:defRPr kern="1200"/>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D77038B2-2801-40BE-BC48-C628781FF49E}" type="slidenum">
              <a:rPr lang="en-US"/>
              <a:pPr>
                <a:defRPr/>
              </a:pPr>
              <a:t>‹#›</a:t>
            </a:fld>
            <a:endParaRPr lang="en-US"/>
          </a:p>
        </p:txBody>
      </p:sp>
    </p:spTree>
    <p:extLst>
      <p:ext uri="{BB962C8B-B14F-4D97-AF65-F5344CB8AC3E}">
        <p14:creationId xmlns:p14="http://schemas.microsoft.com/office/powerpoint/2010/main" val="396973015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2"/>
            <a:ext cx="26335038" cy="2720975"/>
          </a:xfrm>
        </p:spPr>
        <p:txBody>
          <a:bodyPr anchor="b"/>
          <a:lstStyle>
            <a:defPPr>
              <a:defRPr kern="1200"/>
            </a:defPPr>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8" cy="19750088"/>
          </a:xfrm>
        </p:spPr>
        <p:txBody>
          <a:bodyPr/>
          <a:lstStyle>
            <a:defPPr>
              <a:defRPr kern="1200"/>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8" cy="3862387"/>
          </a:xfrm>
        </p:spPr>
        <p:txBody>
          <a:bodyPr/>
          <a:lstStyle>
            <a:defPPr>
              <a:defRPr kern="1200"/>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700A3960-9A0E-4A4A-BE72-10B88343DD28}" type="slidenum">
              <a:rPr lang="en-US"/>
              <a:pPr>
                <a:defRPr/>
              </a:pPr>
              <a:t>‹#›</a:t>
            </a:fld>
            <a:endParaRPr lang="en-US"/>
          </a:p>
        </p:txBody>
      </p:sp>
    </p:spTree>
    <p:extLst>
      <p:ext uri="{BB962C8B-B14F-4D97-AF65-F5344CB8AC3E}">
        <p14:creationId xmlns:p14="http://schemas.microsoft.com/office/powerpoint/2010/main" val="2586302830"/>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11865ABB-973D-4162-96BF-63AD8AB82A90}" type="slidenum">
              <a:rPr lang="en-US"/>
              <a:pPr>
                <a:defRPr/>
              </a:pPr>
              <a:t>‹#›</a:t>
            </a:fld>
            <a:endParaRPr lang="en-US"/>
          </a:p>
        </p:txBody>
      </p:sp>
    </p:spTree>
    <p:extLst>
      <p:ext uri="{BB962C8B-B14F-4D97-AF65-F5344CB8AC3E}">
        <p14:creationId xmlns:p14="http://schemas.microsoft.com/office/powerpoint/2010/main" val="428143995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9225"/>
          </a:xfrm>
        </p:spPr>
        <p:txBody>
          <a:bodyPr vert="eaVert"/>
          <a:lstStyle>
            <a:defPPr>
              <a:defRPr kern="1200"/>
            </a:defPPr>
          </a:lstStyle>
          <a:p>
            <a:r>
              <a:rPr lang="en-US"/>
              <a:t>Click to edit Master title style</a:t>
            </a:r>
          </a:p>
        </p:txBody>
      </p:sp>
      <p:sp>
        <p:nvSpPr>
          <p:cNvPr id="3" name="Vertical Text Placeholder 2"/>
          <p:cNvSpPr>
            <a:spLocks noGrp="1"/>
          </p:cNvSpPr>
          <p:nvPr>
            <p:ph type="body" orient="vert" idx="1"/>
          </p:nvPr>
        </p:nvSpPr>
        <p:spPr>
          <a:xfrm>
            <a:off x="2193925" y="1317625"/>
            <a:ext cx="29475112" cy="28089225"/>
          </a:xfrm>
        </p:spPr>
        <p:txBody>
          <a:bodyPr vert="eaVert"/>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638E2FC5-3957-4F45-8892-8AA180862785}" type="slidenum">
              <a:rPr lang="en-US"/>
              <a:pPr>
                <a:defRPr/>
              </a:pPr>
              <a:t>‹#›</a:t>
            </a:fld>
            <a:endParaRPr lang="en-US"/>
          </a:p>
        </p:txBody>
      </p:sp>
    </p:spTree>
    <p:extLst>
      <p:ext uri="{BB962C8B-B14F-4D97-AF65-F5344CB8AC3E}">
        <p14:creationId xmlns:p14="http://schemas.microsoft.com/office/powerpoint/2010/main" val="175926670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defPPr>
              <a:defRPr kern="1200"/>
            </a:defPPr>
          </a:lstStyle>
          <a:p>
            <a:r>
              <a:rPr lang="en-US"/>
              <a:t>Click to edit Master title style</a:t>
            </a:r>
          </a:p>
        </p:txBody>
      </p:sp>
      <p:sp>
        <p:nvSpPr>
          <p:cNvPr id="3" name="Text Placeholder 2"/>
          <p:cNvSpPr>
            <a:spLocks noGrp="1"/>
          </p:cNvSpPr>
          <p:nvPr>
            <p:ph type="body" sz="half" idx="1"/>
          </p:nvPr>
        </p:nvSpPr>
        <p:spPr>
          <a:xfrm>
            <a:off x="2193925" y="7680325"/>
            <a:ext cx="19675475" cy="21726525"/>
          </a:xfrm>
        </p:spPr>
        <p:txBody>
          <a:bodyPr/>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hart Placeholder 3"/>
          <p:cNvSpPr>
            <a:spLocks noGrp="1"/>
          </p:cNvSpPr>
          <p:nvPr>
            <p:ph type="chart" sz="half" idx="2"/>
          </p:nvPr>
        </p:nvSpPr>
        <p:spPr>
          <a:xfrm>
            <a:off x="22021800" y="7680325"/>
            <a:ext cx="19675475" cy="21726525"/>
          </a:xfrm>
        </p:spPr>
        <p:txBody>
          <a:bodyPr/>
          <a:lstStyle>
            <a:defPPr>
              <a:defRPr kern="1200"/>
            </a:defPPr>
          </a:lstStyle>
          <a:p>
            <a:pPr lvl="0"/>
            <a:endParaRPr lang="en-US" noProof="0"/>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4FA04B66-8F62-42BD-B0EA-2923AA341B7B}" type="slidenum">
              <a:rPr lang="en-US"/>
              <a:pPr>
                <a:defRPr/>
              </a:pPr>
              <a:t>‹#›</a:t>
            </a:fld>
            <a:endParaRPr lang="en-US"/>
          </a:p>
        </p:txBody>
      </p:sp>
    </p:spTree>
    <p:extLst>
      <p:ext uri="{BB962C8B-B14F-4D97-AF65-F5344CB8AC3E}">
        <p14:creationId xmlns:p14="http://schemas.microsoft.com/office/powerpoint/2010/main" val="1784658897"/>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7625"/>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07" tIns="235104" rIns="470207" bIns="235104" anchor="ctr" anchorCtr="0" compatLnSpc="1">
            <a:prstTxWarp prst="textNoShape">
              <a:avLst/>
            </a:prstTxWarp>
          </a:bodyPr>
          <a:lstStyle>
            <a:defPPr>
              <a:defRPr kern="1200"/>
            </a:defPPr>
          </a:lstStyle>
          <a:p>
            <a:pPr lvl="0"/>
            <a:r>
              <a:rPr lang="en-US"/>
              <a:t>Click to edit Master title style</a:t>
            </a:r>
          </a:p>
        </p:txBody>
      </p:sp>
      <p:sp>
        <p:nvSpPr>
          <p:cNvPr id="1027" name="Rectangle 3"/>
          <p:cNvSpPr>
            <a:spLocks noGrp="1" noChangeArrowheads="1"/>
          </p:cNvSpPr>
          <p:nvPr>
            <p:ph type="body" idx="1"/>
          </p:nvPr>
        </p:nvSpPr>
        <p:spPr bwMode="auto">
          <a:xfrm>
            <a:off x="2193925" y="7680325"/>
            <a:ext cx="39503350" cy="2172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07" tIns="235104" rIns="470207" bIns="235104" anchor="t" anchorCtr="0" compatLnSpc="1">
            <a:prstTxWarp prst="textNoShape">
              <a:avLst/>
            </a:prstTxWarp>
          </a:bodyPr>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3925" y="29978350"/>
            <a:ext cx="10242550" cy="2286000"/>
          </a:xfrm>
          <a:prstGeom prst="rect">
            <a:avLst/>
          </a:prstGeom>
          <a:noFill/>
          <a:ln>
            <a:noFill/>
          </a:ln>
        </p:spPr>
        <p:txBody>
          <a:bodyPr vert="horz" wrap="square" lIns="470207" tIns="235104" rIns="470207" bIns="235104" anchor="t" anchorCtr="0" compatLnSpc="1">
            <a:prstTxWarp prst="textNoShape">
              <a:avLst/>
            </a:prstTxWarp>
          </a:bodyPr>
          <a:lstStyle>
            <a:defPPr>
              <a:defRPr kern="1200"/>
            </a:defPPr>
            <a:lvl1pPr>
              <a:defRPr sz="7100" smtClean="0"/>
            </a:lvl1pPr>
          </a:lstStyle>
          <a:p>
            <a:pPr>
              <a:defRPr/>
            </a:pPr>
            <a:endParaRPr lang="en-US"/>
          </a:p>
        </p:txBody>
      </p:sp>
      <p:sp>
        <p:nvSpPr>
          <p:cNvPr id="1029" name="Rectangle 5"/>
          <p:cNvSpPr>
            <a:spLocks noGrp="1" noChangeArrowheads="1"/>
          </p:cNvSpPr>
          <p:nvPr>
            <p:ph type="ftr" sz="quarter" idx="3"/>
          </p:nvPr>
        </p:nvSpPr>
        <p:spPr bwMode="auto">
          <a:xfrm>
            <a:off x="14995525" y="29978350"/>
            <a:ext cx="13900150" cy="2286000"/>
          </a:xfrm>
          <a:prstGeom prst="rect">
            <a:avLst/>
          </a:prstGeom>
          <a:noFill/>
          <a:ln>
            <a:noFill/>
          </a:ln>
        </p:spPr>
        <p:txBody>
          <a:bodyPr vert="horz" wrap="square" lIns="470207" tIns="235104" rIns="470207" bIns="235104" anchor="t" anchorCtr="0" compatLnSpc="1">
            <a:prstTxWarp prst="textNoShape">
              <a:avLst/>
            </a:prstTxWarp>
          </a:bodyPr>
          <a:lstStyle>
            <a:defPPr>
              <a:defRPr kern="1200"/>
            </a:defPPr>
            <a:lvl1pPr algn="ctr">
              <a:defRPr sz="7100" smtClean="0"/>
            </a:lvl1pPr>
          </a:lstStyle>
          <a:p>
            <a:pPr>
              <a:defRPr/>
            </a:pPr>
            <a:endParaRPr lang="en-US"/>
          </a:p>
        </p:txBody>
      </p:sp>
      <p:sp>
        <p:nvSpPr>
          <p:cNvPr id="1030" name="Rectangle 6"/>
          <p:cNvSpPr>
            <a:spLocks noGrp="1" noChangeArrowheads="1"/>
          </p:cNvSpPr>
          <p:nvPr>
            <p:ph type="sldNum" sz="quarter" idx="4"/>
          </p:nvPr>
        </p:nvSpPr>
        <p:spPr bwMode="auto">
          <a:xfrm>
            <a:off x="31454725" y="29978350"/>
            <a:ext cx="10242550" cy="2286000"/>
          </a:xfrm>
          <a:prstGeom prst="rect">
            <a:avLst/>
          </a:prstGeom>
          <a:noFill/>
          <a:ln>
            <a:noFill/>
          </a:ln>
        </p:spPr>
        <p:txBody>
          <a:bodyPr vert="horz" wrap="square" lIns="470207" tIns="235104" rIns="470207" bIns="235104" anchor="t" anchorCtr="0" compatLnSpc="1">
            <a:prstTxWarp prst="textNoShape">
              <a:avLst/>
            </a:prstTxWarp>
          </a:bodyPr>
          <a:lstStyle>
            <a:defPPr>
              <a:defRPr kern="1200"/>
            </a:defPPr>
            <a:lvl1pPr algn="r">
              <a:defRPr sz="7100" smtClean="0"/>
            </a:lvl1pPr>
          </a:lstStyle>
          <a:p>
            <a:pPr>
              <a:defRPr/>
            </a:pPr>
            <a:fld id="{2839560C-692A-406E-AC47-35009443A5A0}" type="slidenum">
              <a:rPr lang="en-US"/>
              <a:pPr>
                <a:defRPr/>
              </a:pPr>
              <a:t>‹#›</a:t>
            </a:fld>
            <a:endParaRPr lang="en-US"/>
          </a:p>
        </p:txBody>
      </p:sp>
      <p:pic>
        <p:nvPicPr>
          <p:cNvPr id="1031" name="New picture"/>
          <p:cNvPicPr/>
          <p:nvPr/>
        </p:nvPicPr>
        <p:blipFill>
          <a:blip r:embed="rId14"/>
          <a:stretch>
            <a:fillRect/>
          </a:stretch>
        </p:blipFill>
        <p:spPr>
          <a:xfrm rot="16200000">
            <a:off x="-11074400" y="16459200"/>
            <a:ext cx="14274800" cy="3937000"/>
          </a:xfrm>
          <a:prstGeom prst="rect">
            <a:avLst/>
          </a:prstGeom>
        </p:spPr>
      </p:pic>
      <p:pic>
        <p:nvPicPr>
          <p:cNvPr id="1032" name="New picture"/>
          <p:cNvPicPr/>
          <p:nvPr/>
        </p:nvPicPr>
        <p:blipFill>
          <a:blip r:embed="rId14"/>
          <a:stretch>
            <a:fillRect/>
          </a:stretch>
        </p:blipFill>
        <p:spPr>
          <a:xfrm rot="5400000">
            <a:off x="40690800" y="16459200"/>
            <a:ext cx="14274800" cy="3937000"/>
          </a:xfrm>
          <a:prstGeom prst="rect">
            <a:avLst/>
          </a:prstGeom>
        </p:spPr>
      </p:pic>
      <p:pic>
        <p:nvPicPr>
          <p:cNvPr id="1033" name="New picture"/>
          <p:cNvPicPr/>
          <p:nvPr/>
        </p:nvPicPr>
        <p:blipFill>
          <a:blip r:embed="rId15"/>
          <a:stretch>
            <a:fillRect/>
          </a:stretch>
        </p:blipFill>
        <p:spPr>
          <a:xfrm>
            <a:off x="6946900" y="33426400"/>
            <a:ext cx="29997400" cy="1447800"/>
          </a:xfrm>
          <a:prstGeom prst="rect">
            <a:avLst/>
          </a:prstGeom>
        </p:spPr>
      </p:pic>
      <p:sp>
        <p:nvSpPr>
          <p:cNvPr id="1034" name="New shape"/>
          <p:cNvSpPr/>
          <p:nvPr/>
        </p:nvSpPr>
        <p:spPr>
          <a:xfrm>
            <a:off x="694690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560">
                <a:solidFill>
                  <a:srgbClr val="808080"/>
                </a:solidFill>
              </a:rPr>
              <a:t>Template ID: philosophicalseafoam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defPPr>
        <a:defRPr kern="1200"/>
      </a:defPPr>
      <a:lvl1pPr algn="ctr" defTabSz="4703763" rtl="0" eaLnBrk="0" fontAlgn="base" hangingPunct="0">
        <a:spcBef>
          <a:spcPct val="0"/>
        </a:spcBef>
        <a:spcAft>
          <a:spcPct val="0"/>
        </a:spcAft>
        <a:defRPr sz="22700">
          <a:solidFill>
            <a:schemeClr val="tx2"/>
          </a:solidFill>
          <a:latin typeface="+mj-lt"/>
          <a:ea typeface="+mj-ea"/>
          <a:cs typeface="+mj-cs"/>
        </a:defRPr>
      </a:lvl1pPr>
      <a:lvl2pPr algn="ctr" defTabSz="4703763" rtl="0" eaLnBrk="0" fontAlgn="base" hangingPunct="0">
        <a:spcBef>
          <a:spcPct val="0"/>
        </a:spcBef>
        <a:spcAft>
          <a:spcPct val="0"/>
        </a:spcAft>
        <a:defRPr sz="22700">
          <a:solidFill>
            <a:schemeClr val="tx2"/>
          </a:solidFill>
          <a:latin typeface="Arial"/>
        </a:defRPr>
      </a:lvl2pPr>
      <a:lvl3pPr algn="ctr" defTabSz="4703763" rtl="0" eaLnBrk="0" fontAlgn="base" hangingPunct="0">
        <a:spcBef>
          <a:spcPct val="0"/>
        </a:spcBef>
        <a:spcAft>
          <a:spcPct val="0"/>
        </a:spcAft>
        <a:defRPr sz="22700">
          <a:solidFill>
            <a:schemeClr val="tx2"/>
          </a:solidFill>
          <a:latin typeface="Arial"/>
        </a:defRPr>
      </a:lvl3pPr>
      <a:lvl4pPr algn="ctr" defTabSz="4703763" rtl="0" eaLnBrk="0" fontAlgn="base" hangingPunct="0">
        <a:spcBef>
          <a:spcPct val="0"/>
        </a:spcBef>
        <a:spcAft>
          <a:spcPct val="0"/>
        </a:spcAft>
        <a:defRPr sz="22700">
          <a:solidFill>
            <a:schemeClr val="tx2"/>
          </a:solidFill>
          <a:latin typeface="Arial"/>
        </a:defRPr>
      </a:lvl4pPr>
      <a:lvl5pPr algn="ctr" defTabSz="4703763" rtl="0" eaLnBrk="0" fontAlgn="base" hangingPunct="0">
        <a:spcBef>
          <a:spcPct val="0"/>
        </a:spcBef>
        <a:spcAft>
          <a:spcPct val="0"/>
        </a:spcAft>
        <a:defRPr sz="22700">
          <a:solidFill>
            <a:schemeClr val="tx2"/>
          </a:solidFill>
          <a:latin typeface="Arial"/>
        </a:defRPr>
      </a:lvl5pPr>
      <a:lvl6pPr marL="457200" algn="ctr" defTabSz="4703763" rtl="0" fontAlgn="base">
        <a:spcBef>
          <a:spcPct val="0"/>
        </a:spcBef>
        <a:spcAft>
          <a:spcPct val="0"/>
        </a:spcAft>
        <a:defRPr sz="22700">
          <a:solidFill>
            <a:schemeClr val="tx2"/>
          </a:solidFill>
          <a:latin typeface="Arial"/>
        </a:defRPr>
      </a:lvl6pPr>
      <a:lvl7pPr marL="914400" algn="ctr" defTabSz="4703763" rtl="0" fontAlgn="base">
        <a:spcBef>
          <a:spcPct val="0"/>
        </a:spcBef>
        <a:spcAft>
          <a:spcPct val="0"/>
        </a:spcAft>
        <a:defRPr sz="22700">
          <a:solidFill>
            <a:schemeClr val="tx2"/>
          </a:solidFill>
          <a:latin typeface="Arial"/>
        </a:defRPr>
      </a:lvl7pPr>
      <a:lvl8pPr marL="1371600" algn="ctr" defTabSz="4703763" rtl="0" fontAlgn="base">
        <a:spcBef>
          <a:spcPct val="0"/>
        </a:spcBef>
        <a:spcAft>
          <a:spcPct val="0"/>
        </a:spcAft>
        <a:defRPr sz="22700">
          <a:solidFill>
            <a:schemeClr val="tx2"/>
          </a:solidFill>
          <a:latin typeface="Arial"/>
        </a:defRPr>
      </a:lvl8pPr>
      <a:lvl9pPr marL="1828800" algn="ctr" defTabSz="4703763" rtl="0" fontAlgn="base">
        <a:spcBef>
          <a:spcPct val="0"/>
        </a:spcBef>
        <a:spcAft>
          <a:spcPct val="0"/>
        </a:spcAft>
        <a:defRPr sz="22700">
          <a:solidFill>
            <a:schemeClr val="tx2"/>
          </a:solidFill>
          <a:latin typeface="Arial"/>
        </a:defRPr>
      </a:lvl9pPr>
    </p:titleStyle>
    <p:bodyStyle>
      <a:defPPr>
        <a:defRPr kern="1200"/>
      </a:defPPr>
      <a:lvl1pPr marL="1762125" indent="-1762125" algn="l" defTabSz="4703763" rtl="0" eaLnBrk="0" fontAlgn="base" hangingPunct="0">
        <a:spcBef>
          <a:spcPct val="20000"/>
        </a:spcBef>
        <a:spcAft>
          <a:spcPct val="0"/>
        </a:spcAft>
        <a:buChar char="•"/>
        <a:defRPr sz="16500">
          <a:solidFill>
            <a:schemeClr val="tx1"/>
          </a:solidFill>
          <a:latin typeface="+mn-lt"/>
          <a:ea typeface="+mn-ea"/>
          <a:cs typeface="+mn-cs"/>
        </a:defRPr>
      </a:lvl1pPr>
      <a:lvl2pPr marL="3822700" indent="-1471613" algn="l" defTabSz="4703763" rtl="0" eaLnBrk="0" fontAlgn="base" hangingPunct="0">
        <a:spcBef>
          <a:spcPct val="20000"/>
        </a:spcBef>
        <a:spcAft>
          <a:spcPct val="0"/>
        </a:spcAft>
        <a:buChar char="–"/>
        <a:defRPr sz="14400">
          <a:solidFill>
            <a:schemeClr val="tx1"/>
          </a:solidFill>
          <a:latin typeface="+mn-lt"/>
        </a:defRPr>
      </a:lvl2pPr>
      <a:lvl3pPr marL="5875338" indent="-1171575" algn="l" defTabSz="4703763" rtl="0" eaLnBrk="0" fontAlgn="base" hangingPunct="0">
        <a:spcBef>
          <a:spcPct val="20000"/>
        </a:spcBef>
        <a:spcAft>
          <a:spcPct val="0"/>
        </a:spcAft>
        <a:buChar char="•"/>
        <a:defRPr sz="12400">
          <a:solidFill>
            <a:schemeClr val="tx1"/>
          </a:solidFill>
          <a:latin typeface="+mn-lt"/>
        </a:defRPr>
      </a:lvl3pPr>
      <a:lvl4pPr marL="8228013" indent="-1173163" algn="l" defTabSz="4703763" rtl="0" eaLnBrk="0" fontAlgn="base" hangingPunct="0">
        <a:spcBef>
          <a:spcPct val="20000"/>
        </a:spcBef>
        <a:spcAft>
          <a:spcPct val="0"/>
        </a:spcAft>
        <a:buChar char="–"/>
        <a:defRPr sz="10300">
          <a:solidFill>
            <a:schemeClr val="tx1"/>
          </a:solidFill>
          <a:latin typeface="+mn-lt"/>
        </a:defRPr>
      </a:lvl4pPr>
      <a:lvl5pPr marL="10582275" indent="-1176338" algn="l" defTabSz="4703763" rtl="0" eaLnBrk="0" fontAlgn="base" hangingPunct="0">
        <a:spcBef>
          <a:spcPct val="20000"/>
        </a:spcBef>
        <a:spcAft>
          <a:spcPct val="0"/>
        </a:spcAft>
        <a:buChar char="»"/>
        <a:defRPr sz="10300">
          <a:solidFill>
            <a:schemeClr val="tx1"/>
          </a:solidFill>
          <a:latin typeface="+mn-lt"/>
        </a:defRPr>
      </a:lvl5pPr>
      <a:lvl6pPr marL="11039475" indent="-1176338" algn="l" defTabSz="4703763" rtl="0" fontAlgn="base">
        <a:spcBef>
          <a:spcPct val="20000"/>
        </a:spcBef>
        <a:spcAft>
          <a:spcPct val="0"/>
        </a:spcAft>
        <a:buChar char="»"/>
        <a:defRPr sz="10300">
          <a:solidFill>
            <a:schemeClr val="tx1"/>
          </a:solidFill>
          <a:latin typeface="+mn-lt"/>
        </a:defRPr>
      </a:lvl6pPr>
      <a:lvl7pPr marL="11496675" indent="-1176338" algn="l" defTabSz="4703763" rtl="0" fontAlgn="base">
        <a:spcBef>
          <a:spcPct val="20000"/>
        </a:spcBef>
        <a:spcAft>
          <a:spcPct val="0"/>
        </a:spcAft>
        <a:buChar char="»"/>
        <a:defRPr sz="10300">
          <a:solidFill>
            <a:schemeClr val="tx1"/>
          </a:solidFill>
          <a:latin typeface="+mn-lt"/>
        </a:defRPr>
      </a:lvl7pPr>
      <a:lvl8pPr marL="11953875" indent="-1176338" algn="l" defTabSz="4703763" rtl="0" fontAlgn="base">
        <a:spcBef>
          <a:spcPct val="20000"/>
        </a:spcBef>
        <a:spcAft>
          <a:spcPct val="0"/>
        </a:spcAft>
        <a:buChar char="»"/>
        <a:defRPr sz="10300">
          <a:solidFill>
            <a:schemeClr val="tx1"/>
          </a:solidFill>
          <a:latin typeface="+mn-lt"/>
        </a:defRPr>
      </a:lvl8pPr>
      <a:lvl9pPr marL="12411075" indent="-1176338" algn="l" defTabSz="4703763" rtl="0" fontAlgn="base">
        <a:spcBef>
          <a:spcPct val="20000"/>
        </a:spcBef>
        <a:spcAft>
          <a:spcPct val="0"/>
        </a:spcAft>
        <a:buChar char="»"/>
        <a:defRPr sz="10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95D5CD"/>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1B07F93-2950-C5D8-17B3-BAD163DEAAE7}"/>
              </a:ext>
            </a:extLst>
          </p:cNvPr>
          <p:cNvSpPr/>
          <p:nvPr/>
        </p:nvSpPr>
        <p:spPr bwMode="auto">
          <a:xfrm>
            <a:off x="307710" y="5654321"/>
            <a:ext cx="10589113" cy="10804879"/>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a:ln>
                <a:noFill/>
              </a:ln>
              <a:solidFill>
                <a:schemeClr val="tx1"/>
              </a:solidFill>
              <a:effectLst/>
              <a:latin typeface="Arial" charset="0"/>
            </a:endParaRPr>
          </a:p>
        </p:txBody>
      </p:sp>
      <p:sp>
        <p:nvSpPr>
          <p:cNvPr id="26" name="Rectangle 25">
            <a:extLst>
              <a:ext uri="{FF2B5EF4-FFF2-40B4-BE49-F238E27FC236}">
                <a16:creationId xmlns:a16="http://schemas.microsoft.com/office/drawing/2014/main" id="{BADC9780-A441-9CE7-1A0C-E618ED4C6F22}"/>
              </a:ext>
            </a:extLst>
          </p:cNvPr>
          <p:cNvSpPr/>
          <p:nvPr/>
        </p:nvSpPr>
        <p:spPr bwMode="auto">
          <a:xfrm>
            <a:off x="30749981" y="15593228"/>
            <a:ext cx="12866811" cy="7234336"/>
          </a:xfrm>
          <a:prstGeom prst="rect">
            <a:avLst/>
          </a:prstGeom>
          <a:solidFill>
            <a:srgbClr val="FFFF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dirty="0">
              <a:ln>
                <a:noFill/>
              </a:ln>
              <a:solidFill>
                <a:schemeClr val="tx1"/>
              </a:solidFill>
              <a:effectLst/>
              <a:latin typeface="Arial" charset="0"/>
            </a:endParaRPr>
          </a:p>
        </p:txBody>
      </p:sp>
      <p:sp>
        <p:nvSpPr>
          <p:cNvPr id="17" name="Rectangle 16">
            <a:extLst>
              <a:ext uri="{FF2B5EF4-FFF2-40B4-BE49-F238E27FC236}">
                <a16:creationId xmlns:a16="http://schemas.microsoft.com/office/drawing/2014/main" id="{E4C46841-C317-F76D-3AC0-BC1F35ACADDD}"/>
              </a:ext>
            </a:extLst>
          </p:cNvPr>
          <p:cNvSpPr>
            <a:spLocks noGrp="1" noRot="1" noMove="1" noResize="1" noEditPoints="1" noAdjustHandles="1" noChangeArrowheads="1" noChangeShapeType="1"/>
          </p:cNvSpPr>
          <p:nvPr/>
        </p:nvSpPr>
        <p:spPr bwMode="auto">
          <a:xfrm>
            <a:off x="11239147" y="5684850"/>
            <a:ext cx="18821417" cy="17267812"/>
          </a:xfrm>
          <a:prstGeom prst="rect">
            <a:avLst/>
          </a:prstGeom>
          <a:solidFill>
            <a:srgbClr val="FFFF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a:ln>
                <a:noFill/>
              </a:ln>
              <a:solidFill>
                <a:schemeClr val="tx1"/>
              </a:solidFill>
              <a:effectLst/>
              <a:latin typeface="Arial" charset="0"/>
            </a:endParaRPr>
          </a:p>
        </p:txBody>
      </p:sp>
      <p:sp>
        <p:nvSpPr>
          <p:cNvPr id="36" name="Rectangle 13"/>
          <p:cNvSpPr txBox="1">
            <a:spLocks noGrp="1" noRot="1" noMove="1" noResize="1" noEditPoints="1" noAdjustHandles="1" noChangeArrowheads="1" noChangeShapeType="1"/>
          </p:cNvSpPr>
          <p:nvPr/>
        </p:nvSpPr>
        <p:spPr bwMode="auto">
          <a:xfrm>
            <a:off x="340484" y="235582"/>
            <a:ext cx="17780596" cy="5217181"/>
          </a:xfrm>
          <a:prstGeom prst="rect">
            <a:avLst/>
          </a:prstGeom>
          <a:solidFill>
            <a:srgbClr val="028260"/>
          </a:solidFill>
          <a:ln w="60325" cap="flat">
            <a:noFill/>
            <a:miter lim="800000"/>
          </a:ln>
        </p:spPr>
        <p:txBody>
          <a:bodyPr vert="horz" wrap="square" lIns="376203" tIns="188102" rIns="376203" bIns="188102" anchor="ctr" anchorCtr="0" compatLnSpc="1">
            <a:prstTxWarp prst="textNoShape">
              <a:avLst/>
            </a:prstTxWarp>
          </a:bodyPr>
          <a:lstStyle>
            <a:defPPr>
              <a:defRPr kern="1200"/>
            </a:defPPr>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a:defRPr>
            </a:lvl2pPr>
            <a:lvl3pPr algn="ctr" defTabSz="3762375" rtl="0" eaLnBrk="0" fontAlgn="base" hangingPunct="0">
              <a:spcBef>
                <a:spcPct val="0"/>
              </a:spcBef>
              <a:spcAft>
                <a:spcPct val="0"/>
              </a:spcAft>
              <a:defRPr sz="18200">
                <a:solidFill>
                  <a:schemeClr val="tx2"/>
                </a:solidFill>
                <a:latin typeface="Arial"/>
              </a:defRPr>
            </a:lvl3pPr>
            <a:lvl4pPr algn="ctr" defTabSz="3762375" rtl="0" eaLnBrk="0" fontAlgn="base" hangingPunct="0">
              <a:spcBef>
                <a:spcPct val="0"/>
              </a:spcBef>
              <a:spcAft>
                <a:spcPct val="0"/>
              </a:spcAft>
              <a:defRPr sz="18200">
                <a:solidFill>
                  <a:schemeClr val="tx2"/>
                </a:solidFill>
                <a:latin typeface="Arial"/>
              </a:defRPr>
            </a:lvl4pPr>
            <a:lvl5pPr algn="ctr" defTabSz="3762375" rtl="0" eaLnBrk="0" fontAlgn="base" hangingPunct="0">
              <a:spcBef>
                <a:spcPct val="0"/>
              </a:spcBef>
              <a:spcAft>
                <a:spcPct val="0"/>
              </a:spcAft>
              <a:defRPr sz="18200">
                <a:solidFill>
                  <a:schemeClr val="tx2"/>
                </a:solidFill>
                <a:latin typeface="Arial"/>
              </a:defRPr>
            </a:lvl5pPr>
            <a:lvl6pPr marL="457200" algn="ctr" defTabSz="3762375" rtl="0" fontAlgn="base">
              <a:spcBef>
                <a:spcPct val="0"/>
              </a:spcBef>
              <a:spcAft>
                <a:spcPct val="0"/>
              </a:spcAft>
              <a:defRPr sz="18200">
                <a:solidFill>
                  <a:schemeClr val="tx2"/>
                </a:solidFill>
                <a:latin typeface="Arial"/>
              </a:defRPr>
            </a:lvl6pPr>
            <a:lvl7pPr marL="914400" algn="ctr" defTabSz="3762375" rtl="0" fontAlgn="base">
              <a:spcBef>
                <a:spcPct val="0"/>
              </a:spcBef>
              <a:spcAft>
                <a:spcPct val="0"/>
              </a:spcAft>
              <a:defRPr sz="18200">
                <a:solidFill>
                  <a:schemeClr val="tx2"/>
                </a:solidFill>
                <a:latin typeface="Arial"/>
              </a:defRPr>
            </a:lvl7pPr>
            <a:lvl8pPr marL="1371600" algn="ctr" defTabSz="3762375" rtl="0" fontAlgn="base">
              <a:spcBef>
                <a:spcPct val="0"/>
              </a:spcBef>
              <a:spcAft>
                <a:spcPct val="0"/>
              </a:spcAft>
              <a:defRPr sz="18200">
                <a:solidFill>
                  <a:schemeClr val="tx2"/>
                </a:solidFill>
                <a:latin typeface="Arial"/>
              </a:defRPr>
            </a:lvl8pPr>
            <a:lvl9pPr marL="1828800" algn="ctr" defTabSz="3762375" rtl="0" fontAlgn="base">
              <a:spcBef>
                <a:spcPct val="0"/>
              </a:spcBef>
              <a:spcAft>
                <a:spcPct val="0"/>
              </a:spcAft>
              <a:defRPr sz="18200">
                <a:solidFill>
                  <a:schemeClr val="tx2"/>
                </a:solidFill>
                <a:latin typeface="Arial"/>
              </a:defRPr>
            </a:lvl9pPr>
          </a:lstStyle>
          <a:p>
            <a:pPr eaLnBrk="1" hangingPunct="1"/>
            <a:endParaRPr lang="en-US" sz="4800" i="1" dirty="0">
              <a:solidFill>
                <a:schemeClr val="bg1"/>
              </a:solidFill>
              <a:latin typeface="Arial" panose="020B0604020202020204" pitchFamily="34" charset="0"/>
            </a:endParaRPr>
          </a:p>
        </p:txBody>
      </p:sp>
      <p:sp>
        <p:nvSpPr>
          <p:cNvPr id="60" name="Title 11">
            <a:extLst>
              <a:ext uri="{FF2B5EF4-FFF2-40B4-BE49-F238E27FC236}">
                <a16:creationId xmlns:a16="http://schemas.microsoft.com/office/drawing/2014/main" id="{EE7A5C51-35F0-4B71-992D-43D344D16C04}"/>
              </a:ext>
            </a:extLst>
          </p:cNvPr>
          <p:cNvSpPr txBox="1"/>
          <p:nvPr/>
        </p:nvSpPr>
        <p:spPr>
          <a:xfrm>
            <a:off x="1371600" y="1348462"/>
            <a:ext cx="41148000" cy="2746935"/>
          </a:xfrm>
          <a:prstGeom prst="rect">
            <a:avLst/>
          </a:prstGeom>
        </p:spPr>
        <p:txBody>
          <a:bodyPr lIns="128016" tIns="64008" rIns="128016" bIns="64008"/>
          <a:ls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a:lstStyle>
          <a:p>
            <a:pPr algn="ctr"/>
            <a:endParaRPr lang="en-US" sz="8500" b="1" dirty="0">
              <a:solidFill>
                <a:schemeClr val="bg1"/>
              </a:solidFill>
              <a:latin typeface="Amaranth" panose="02000503050000020004" pitchFamily="2" charset="0"/>
            </a:endParaRPr>
          </a:p>
        </p:txBody>
      </p:sp>
      <p:sp>
        <p:nvSpPr>
          <p:cNvPr id="45" name="Rectangle 44">
            <a:extLst>
              <a:ext uri="{FF2B5EF4-FFF2-40B4-BE49-F238E27FC236}">
                <a16:creationId xmlns:a16="http://schemas.microsoft.com/office/drawing/2014/main" id="{0F831EE1-8866-4A3E-8CAB-8624A11FF145}"/>
              </a:ext>
            </a:extLst>
          </p:cNvPr>
          <p:cNvSpPr>
            <a:spLocks/>
          </p:cNvSpPr>
          <p:nvPr/>
        </p:nvSpPr>
        <p:spPr>
          <a:xfrm>
            <a:off x="337436" y="22756967"/>
            <a:ext cx="10674515" cy="99115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9pPr>
          </a:lstStyle>
          <a:p>
            <a:pPr algn="ctr"/>
            <a:r>
              <a:rPr lang="en-US" sz="9600">
                <a:effectLst/>
                <a:latin typeface="+mj-lt"/>
              </a:rPr>
              <a:t>mmm</a:t>
            </a:r>
            <a:endParaRPr lang="en-US" sz="9600" dirty="0">
              <a:effectLst/>
              <a:latin typeface="+mj-lt"/>
            </a:endParaRPr>
          </a:p>
        </p:txBody>
      </p:sp>
      <p:sp>
        <p:nvSpPr>
          <p:cNvPr id="51" name="Rectangle 50">
            <a:extLst>
              <a:ext uri="{FF2B5EF4-FFF2-40B4-BE49-F238E27FC236}">
                <a16:creationId xmlns:a16="http://schemas.microsoft.com/office/drawing/2014/main" id="{19BFD724-D51D-4DD6-A93A-40ABEA405C90}"/>
              </a:ext>
            </a:extLst>
          </p:cNvPr>
          <p:cNvSpPr>
            <a:spLocks noGrp="1" noRot="1" noMove="1" noResize="1" noEditPoints="1" noAdjustHandles="1" noChangeArrowheads="1" noChangeShapeType="1"/>
          </p:cNvSpPr>
          <p:nvPr/>
        </p:nvSpPr>
        <p:spPr>
          <a:xfrm>
            <a:off x="30685031" y="379855"/>
            <a:ext cx="13062466" cy="15012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sz="9600" dirty="0">
              <a:effectLst/>
              <a:latin typeface="+mj-lt"/>
            </a:endParaRPr>
          </a:p>
        </p:txBody>
      </p:sp>
      <p:sp>
        <p:nvSpPr>
          <p:cNvPr id="57" name="Rectangle 56">
            <a:extLst>
              <a:ext uri="{FF2B5EF4-FFF2-40B4-BE49-F238E27FC236}">
                <a16:creationId xmlns:a16="http://schemas.microsoft.com/office/drawing/2014/main" id="{65D5CB20-8752-4D75-A601-0EEB3443D27F}"/>
              </a:ext>
            </a:extLst>
          </p:cNvPr>
          <p:cNvSpPr>
            <a:spLocks noGrp="1" noRot="1" noMove="1" noResize="1" noEditPoints="1" noAdjustHandles="1" noChangeArrowheads="1" noChangeShapeType="1"/>
          </p:cNvSpPr>
          <p:nvPr/>
        </p:nvSpPr>
        <p:spPr>
          <a:xfrm>
            <a:off x="26030351" y="23116773"/>
            <a:ext cx="17676295" cy="9401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eaLnBrk="0" fontAlgn="base" hangingPunct="0">
              <a:spcBef>
                <a:spcPct val="0"/>
              </a:spcBef>
              <a:spcAft>
                <a:spcPct val="0"/>
              </a:spcAft>
              <a:defRPr sz="2400"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400"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sz="9600">
              <a:effectLst/>
              <a:latin typeface="+mj-lt"/>
            </a:endParaRPr>
          </a:p>
        </p:txBody>
      </p:sp>
      <p:sp>
        <p:nvSpPr>
          <p:cNvPr id="58" name="TextBox 19">
            <a:extLst>
              <a:ext uri="{FF2B5EF4-FFF2-40B4-BE49-F238E27FC236}">
                <a16:creationId xmlns:a16="http://schemas.microsoft.com/office/drawing/2014/main" id="{B4F3D693-DA0F-454D-94C0-CEAA07C14AE3}"/>
              </a:ext>
            </a:extLst>
          </p:cNvPr>
          <p:cNvSpPr txBox="1">
            <a:spLocks noGrp="1" noRot="1" noMove="1" noResize="1" noEditPoints="1" noAdjustHandles="1" noChangeArrowheads="1" noChangeShapeType="1"/>
          </p:cNvSpPr>
          <p:nvPr/>
        </p:nvSpPr>
        <p:spPr bwMode="auto">
          <a:xfrm>
            <a:off x="26377429" y="24605702"/>
            <a:ext cx="16621066" cy="710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8" tIns="45709" rIns="91418" bIns="45709">
            <a:spAutoFit/>
          </a:bodyPr>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lvl="0"/>
            <a:r>
              <a:rPr lang="en-GB" sz="3600" b="1" dirty="0">
                <a:solidFill>
                  <a:srgbClr val="00B050"/>
                </a:solidFill>
                <a:effectLst/>
                <a:latin typeface="Arial" panose="020B0604020202020204" pitchFamily="34" charset="0"/>
                <a:cs typeface="Arial" panose="020B0604020202020204" pitchFamily="34" charset="0"/>
              </a:rPr>
              <a:t>Cherniss. (2010) </a:t>
            </a:r>
            <a:r>
              <a:rPr lang="en-GB" sz="3600" b="1" i="1" dirty="0">
                <a:solidFill>
                  <a:srgbClr val="00B050"/>
                </a:solidFill>
                <a:effectLst/>
                <a:latin typeface="Arial" panose="020B0604020202020204" pitchFamily="34" charset="0"/>
                <a:cs typeface="Arial" panose="020B0604020202020204" pitchFamily="34" charset="0"/>
              </a:rPr>
              <a:t>Emotional intelligence: Towards clarification of a concept. Industrial and Organizational Psychology</a:t>
            </a:r>
            <a:r>
              <a:rPr lang="en-GB" sz="3600" b="1" dirty="0">
                <a:solidFill>
                  <a:srgbClr val="00B050"/>
                </a:solidFill>
                <a:effectLst/>
                <a:latin typeface="Arial" panose="020B0604020202020204" pitchFamily="34" charset="0"/>
                <a:cs typeface="Arial" panose="020B0604020202020204" pitchFamily="34" charset="0"/>
              </a:rPr>
              <a:t>,3(2),pp110-126.</a:t>
            </a:r>
          </a:p>
          <a:p>
            <a:r>
              <a:rPr lang="en-GB" sz="3600" b="1" dirty="0">
                <a:solidFill>
                  <a:srgbClr val="00B050"/>
                </a:solidFill>
                <a:effectLst/>
                <a:latin typeface="Arial" panose="020B0604020202020204" pitchFamily="34" charset="0"/>
                <a:cs typeface="Arial" panose="020B0604020202020204" pitchFamily="34" charset="0"/>
              </a:rPr>
              <a:t>Filice, L. and Weese, W.J., 2024. Developing emotional intelligence. </a:t>
            </a:r>
            <a:r>
              <a:rPr lang="en-GB" sz="3600" b="1" i="1" dirty="0" err="1">
                <a:solidFill>
                  <a:srgbClr val="00B050"/>
                </a:solidFill>
                <a:effectLst/>
                <a:latin typeface="Arial" panose="020B0604020202020204" pitchFamily="34" charset="0"/>
                <a:cs typeface="Arial" panose="020B0604020202020204" pitchFamily="34" charset="0"/>
              </a:rPr>
              <a:t>Encyclopedia</a:t>
            </a:r>
            <a:r>
              <a:rPr lang="en-GB" sz="3600" b="1" dirty="0">
                <a:solidFill>
                  <a:srgbClr val="00B050"/>
                </a:solidFill>
                <a:effectLst/>
                <a:latin typeface="Arial" panose="020B0604020202020204" pitchFamily="34" charset="0"/>
                <a:cs typeface="Arial" panose="020B0604020202020204" pitchFamily="34" charset="0"/>
              </a:rPr>
              <a:t>, </a:t>
            </a:r>
            <a:r>
              <a:rPr lang="en-GB" sz="3600" b="1" i="1" dirty="0">
                <a:solidFill>
                  <a:srgbClr val="00B050"/>
                </a:solidFill>
                <a:effectLst/>
                <a:latin typeface="Arial" panose="020B0604020202020204" pitchFamily="34" charset="0"/>
                <a:cs typeface="Arial" panose="020B0604020202020204" pitchFamily="34" charset="0"/>
              </a:rPr>
              <a:t>4</a:t>
            </a:r>
            <a:r>
              <a:rPr lang="en-GB" sz="3600" b="1" dirty="0">
                <a:solidFill>
                  <a:srgbClr val="00B050"/>
                </a:solidFill>
                <a:effectLst/>
                <a:latin typeface="Arial" panose="020B0604020202020204" pitchFamily="34" charset="0"/>
                <a:cs typeface="Arial" panose="020B0604020202020204" pitchFamily="34" charset="0"/>
              </a:rPr>
              <a:t>(1), pp.583-599.</a:t>
            </a:r>
          </a:p>
          <a:p>
            <a:pPr lvl="0"/>
            <a:r>
              <a:rPr lang="en-GB" sz="3600" b="1" dirty="0">
                <a:solidFill>
                  <a:srgbClr val="00B050"/>
                </a:solidFill>
                <a:effectLst/>
                <a:latin typeface="Arial" panose="020B0604020202020204" pitchFamily="34" charset="0"/>
                <a:cs typeface="Arial" panose="020B0604020202020204" pitchFamily="34" charset="0"/>
              </a:rPr>
              <a:t> Gross,JJ.,1998. The emerging field of emotion regulation: An integrative review. </a:t>
            </a:r>
            <a:r>
              <a:rPr lang="en-GB" sz="3600" b="1" i="1" dirty="0">
                <a:solidFill>
                  <a:srgbClr val="00B050"/>
                </a:solidFill>
                <a:effectLst/>
                <a:latin typeface="Arial" panose="020B0604020202020204" pitchFamily="34" charset="0"/>
                <a:cs typeface="Arial" panose="020B0604020202020204" pitchFamily="34" charset="0"/>
              </a:rPr>
              <a:t>Review of General Psychology</a:t>
            </a:r>
            <a:r>
              <a:rPr lang="en-GB" sz="3600" b="1" dirty="0">
                <a:solidFill>
                  <a:srgbClr val="00B050"/>
                </a:solidFill>
                <a:effectLst/>
                <a:latin typeface="Arial" panose="020B0604020202020204" pitchFamily="34" charset="0"/>
                <a:cs typeface="Arial" panose="020B0604020202020204" pitchFamily="34" charset="0"/>
              </a:rPr>
              <a:t>, 2(3), pp. 271-299</a:t>
            </a:r>
          </a:p>
          <a:p>
            <a:r>
              <a:rPr lang="en-GB" sz="3600" b="1" dirty="0">
                <a:solidFill>
                  <a:srgbClr val="00B050"/>
                </a:solidFill>
                <a:effectLst/>
                <a:latin typeface="Arial" panose="020B0604020202020204" pitchFamily="34" charset="0"/>
                <a:cs typeface="Arial" panose="020B0604020202020204" pitchFamily="34" charset="0"/>
              </a:rPr>
              <a:t>Goleman, D., 1995. </a:t>
            </a:r>
            <a:r>
              <a:rPr lang="en-GB" sz="3600" b="1" i="1" dirty="0">
                <a:solidFill>
                  <a:srgbClr val="00B050"/>
                </a:solidFill>
                <a:effectLst/>
                <a:latin typeface="Arial" panose="020B0604020202020204" pitchFamily="34" charset="0"/>
                <a:cs typeface="Arial" panose="020B0604020202020204" pitchFamily="34" charset="0"/>
              </a:rPr>
              <a:t>Emotional Intelligence: Why It Can Matter More Than IQ</a:t>
            </a:r>
            <a:r>
              <a:rPr lang="en-GB" sz="3600" b="1" dirty="0">
                <a:solidFill>
                  <a:srgbClr val="00B050"/>
                </a:solidFill>
                <a:effectLst/>
                <a:latin typeface="Arial" panose="020B0604020202020204" pitchFamily="34" charset="0"/>
                <a:cs typeface="Arial" panose="020B0604020202020204" pitchFamily="34" charset="0"/>
              </a:rPr>
              <a:t>. New York: Bantam Books.</a:t>
            </a:r>
          </a:p>
          <a:p>
            <a:r>
              <a:rPr lang="en-GB" sz="3600" b="1" dirty="0">
                <a:solidFill>
                  <a:srgbClr val="00B050"/>
                </a:solidFill>
                <a:effectLst/>
                <a:latin typeface="Arial" panose="020B0604020202020204" pitchFamily="34" charset="0"/>
                <a:cs typeface="Arial" panose="020B0604020202020204" pitchFamily="34" charset="0"/>
              </a:rPr>
              <a:t>Gross,JJ.,1998. The emerging field of emotion regulation: An integrative review. </a:t>
            </a:r>
            <a:r>
              <a:rPr lang="en-GB" sz="3600" b="1" i="1" dirty="0">
                <a:solidFill>
                  <a:srgbClr val="00B050"/>
                </a:solidFill>
                <a:effectLst/>
                <a:latin typeface="Arial" panose="020B0604020202020204" pitchFamily="34" charset="0"/>
                <a:cs typeface="Arial" panose="020B0604020202020204" pitchFamily="34" charset="0"/>
              </a:rPr>
              <a:t>Review of General Psychology</a:t>
            </a:r>
            <a:r>
              <a:rPr lang="en-GB" sz="3600" b="1" dirty="0">
                <a:solidFill>
                  <a:srgbClr val="00B050"/>
                </a:solidFill>
                <a:effectLst/>
                <a:latin typeface="Arial" panose="020B0604020202020204" pitchFamily="34" charset="0"/>
                <a:cs typeface="Arial" panose="020B0604020202020204" pitchFamily="34" charset="0"/>
              </a:rPr>
              <a:t>, 2(3), pp. 271-299</a:t>
            </a:r>
          </a:p>
          <a:p>
            <a:r>
              <a:rPr lang="en-GB" sz="3600" dirty="0">
                <a:solidFill>
                  <a:srgbClr val="00B050"/>
                </a:solidFill>
                <a:latin typeface="Arial" panose="020B0604020202020204" pitchFamily="34" charset="0"/>
                <a:cs typeface="Arial" panose="020B0604020202020204" pitchFamily="34" charset="0"/>
              </a:rPr>
              <a:t>Strauss, W., &amp; Howe, N. (1991). Generations: The history of America's future, 1584 to 2069. New York, NY: William Morrow and Company</a:t>
            </a:r>
            <a:endParaRPr lang="en-GB" sz="3600" b="1" dirty="0">
              <a:solidFill>
                <a:srgbClr val="00B050"/>
              </a:solidFill>
              <a:effectLst/>
              <a:latin typeface="Arial" panose="020B0604020202020204" pitchFamily="34" charset="0"/>
              <a:cs typeface="Arial" panose="020B0604020202020204" pitchFamily="34" charset="0"/>
            </a:endParaRPr>
          </a:p>
          <a:p>
            <a:pPr lvl="0"/>
            <a:endParaRPr lang="en-GB" dirty="0">
              <a:effectLst/>
            </a:endParaRPr>
          </a:p>
        </p:txBody>
      </p:sp>
      <p:sp>
        <p:nvSpPr>
          <p:cNvPr id="47" name="Rectangle 46">
            <a:extLst>
              <a:ext uri="{FF2B5EF4-FFF2-40B4-BE49-F238E27FC236}">
                <a16:creationId xmlns:a16="http://schemas.microsoft.com/office/drawing/2014/main" id="{868B6862-5CC5-4906-AC03-EA9661AD1346}"/>
              </a:ext>
            </a:extLst>
          </p:cNvPr>
          <p:cNvSpPr>
            <a:spLocks noGrp="1" noRot="1" noMove="1" noResize="1" noEditPoints="1" noAdjustHandles="1" noChangeArrowheads="1" noChangeShapeType="1"/>
          </p:cNvSpPr>
          <p:nvPr/>
        </p:nvSpPr>
        <p:spPr bwMode="auto">
          <a:xfrm>
            <a:off x="305928" y="22760503"/>
            <a:ext cx="10706023" cy="1198267"/>
          </a:xfrm>
          <a:prstGeom prst="rect">
            <a:avLst/>
          </a:prstGeom>
          <a:solidFill>
            <a:srgbClr val="03AD80"/>
          </a:solidFill>
          <a:ln w="12700">
            <a:noFill/>
            <a:miter lim="800000"/>
          </a:ln>
        </p:spPr>
        <p:txBody>
          <a:bodyPr wrap="none" lIns="274320" tIns="73152" rIns="274320" bIns="68563"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algn="ctr" defTabSz="4702588">
              <a:defRPr/>
            </a:pPr>
            <a:r>
              <a:rPr lang="en-US" sz="4400" b="1" dirty="0">
                <a:solidFill>
                  <a:schemeClr val="bg1"/>
                </a:solidFill>
                <a:effectLst/>
                <a:latin typeface="Arial" panose="020B0604020202020204" pitchFamily="34" charset="0"/>
                <a:cs typeface="Arial" panose="020B0604020202020204" pitchFamily="34" charset="0"/>
              </a:rPr>
              <a:t>Methodology</a:t>
            </a:r>
          </a:p>
        </p:txBody>
      </p:sp>
      <p:sp>
        <p:nvSpPr>
          <p:cNvPr id="53" name="Rectangle 52">
            <a:extLst>
              <a:ext uri="{FF2B5EF4-FFF2-40B4-BE49-F238E27FC236}">
                <a16:creationId xmlns:a16="http://schemas.microsoft.com/office/drawing/2014/main" id="{0BE282AE-183A-4D49-B152-23A5A101BEA6}"/>
              </a:ext>
            </a:extLst>
          </p:cNvPr>
          <p:cNvSpPr>
            <a:spLocks/>
          </p:cNvSpPr>
          <p:nvPr/>
        </p:nvSpPr>
        <p:spPr bwMode="auto">
          <a:xfrm>
            <a:off x="30785672" y="15630616"/>
            <a:ext cx="5094103" cy="872009"/>
          </a:xfrm>
          <a:prstGeom prst="rect">
            <a:avLst/>
          </a:prstGeom>
          <a:solidFill>
            <a:srgbClr val="03AD80"/>
          </a:solidFill>
          <a:ln w="12700">
            <a:noFill/>
            <a:miter lim="800000"/>
          </a:ln>
        </p:spPr>
        <p:txBody>
          <a:bodyPr wrap="none" lIns="274320" tIns="73152" rIns="274320" bIns="68563"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702588">
              <a:defRPr/>
            </a:pPr>
            <a:r>
              <a:rPr lang="en-US" sz="3600" b="1" dirty="0">
                <a:solidFill>
                  <a:schemeClr val="bg1"/>
                </a:solidFill>
                <a:effectLst/>
                <a:latin typeface="Arial" panose="020B0604020202020204" pitchFamily="34" charset="0"/>
                <a:cs typeface="Arial" panose="020B0604020202020204" pitchFamily="34" charset="0"/>
              </a:rPr>
              <a:t>Conclusion</a:t>
            </a:r>
          </a:p>
        </p:txBody>
      </p:sp>
      <p:sp>
        <p:nvSpPr>
          <p:cNvPr id="59" name="Rectangle 58">
            <a:extLst>
              <a:ext uri="{FF2B5EF4-FFF2-40B4-BE49-F238E27FC236}">
                <a16:creationId xmlns:a16="http://schemas.microsoft.com/office/drawing/2014/main" id="{5EDC1F28-88BB-4DAD-9112-B4904B4A7E46}"/>
              </a:ext>
            </a:extLst>
          </p:cNvPr>
          <p:cNvSpPr>
            <a:spLocks noGrp="1" noRot="1" noMove="1" noResize="1" noEditPoints="1" noAdjustHandles="1" noChangeArrowheads="1" noChangeShapeType="1"/>
          </p:cNvSpPr>
          <p:nvPr/>
        </p:nvSpPr>
        <p:spPr bwMode="auto">
          <a:xfrm>
            <a:off x="26064785" y="23141073"/>
            <a:ext cx="17607426" cy="1019903"/>
          </a:xfrm>
          <a:prstGeom prst="rect">
            <a:avLst/>
          </a:prstGeom>
          <a:solidFill>
            <a:srgbClr val="03AD80"/>
          </a:solidFill>
          <a:ln w="12700">
            <a:noFill/>
            <a:miter lim="800000"/>
          </a:ln>
        </p:spPr>
        <p:txBody>
          <a:bodyPr wrap="none" lIns="274320" tIns="73152" rIns="274320" bIns="68563"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defTabSz="4702588">
              <a:defRPr/>
            </a:pPr>
            <a:r>
              <a:rPr lang="en-US" sz="4400" b="1" dirty="0">
                <a:effectLst/>
                <a:latin typeface="Arial" panose="020B0604020202020204" pitchFamily="34" charset="0"/>
                <a:cs typeface="Arial" panose="020B0604020202020204" pitchFamily="34" charset="0"/>
              </a:rPr>
              <a:t>                                     </a:t>
            </a:r>
            <a:r>
              <a:rPr lang="en-US" sz="4400" b="1" dirty="0">
                <a:solidFill>
                  <a:schemeClr val="bg1"/>
                </a:solidFill>
                <a:effectLst/>
                <a:latin typeface="Arial" panose="020B0604020202020204" pitchFamily="34" charset="0"/>
                <a:cs typeface="Arial" panose="020B0604020202020204" pitchFamily="34" charset="0"/>
              </a:rPr>
              <a:t>References</a:t>
            </a:r>
          </a:p>
        </p:txBody>
      </p:sp>
      <p:sp>
        <p:nvSpPr>
          <p:cNvPr id="64" name="Text Box 6">
            <a:extLst>
              <a:ext uri="{FF2B5EF4-FFF2-40B4-BE49-F238E27FC236}">
                <a16:creationId xmlns:a16="http://schemas.microsoft.com/office/drawing/2014/main" id="{862E7ADB-31DC-4FA6-AC30-3482F9072D83}"/>
              </a:ext>
            </a:extLst>
          </p:cNvPr>
          <p:cNvSpPr txBox="1">
            <a:spLocks noChangeArrowheads="1"/>
          </p:cNvSpPr>
          <p:nvPr/>
        </p:nvSpPr>
        <p:spPr bwMode="auto">
          <a:xfrm>
            <a:off x="11728532" y="8714072"/>
            <a:ext cx="9601200" cy="5078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defPPr>
              <a:defRPr kern="1200"/>
            </a:defPPr>
            <a:lvl1pPr defTabSz="4703763" eaLnBrk="0" hangingPunct="0">
              <a:defRPr sz="9300">
                <a:solidFill>
                  <a:schemeClr val="tx1"/>
                </a:solidFill>
                <a:latin typeface="Arial"/>
              </a:defRPr>
            </a:lvl1pPr>
            <a:lvl2pPr marL="742950" indent="-285750" defTabSz="4703763" eaLnBrk="0" hangingPunct="0">
              <a:defRPr sz="9300">
                <a:solidFill>
                  <a:schemeClr val="tx1"/>
                </a:solidFill>
                <a:latin typeface="Arial"/>
              </a:defRPr>
            </a:lvl2pPr>
            <a:lvl3pPr marL="1143000" indent="-228600" defTabSz="4703763" eaLnBrk="0" hangingPunct="0">
              <a:defRPr sz="9300">
                <a:solidFill>
                  <a:schemeClr val="tx1"/>
                </a:solidFill>
                <a:latin typeface="Arial"/>
              </a:defRPr>
            </a:lvl3pPr>
            <a:lvl4pPr marL="1600200" indent="-228600" defTabSz="4703763" eaLnBrk="0" hangingPunct="0">
              <a:defRPr sz="9300">
                <a:solidFill>
                  <a:schemeClr val="tx1"/>
                </a:solidFill>
                <a:latin typeface="Arial"/>
              </a:defRPr>
            </a:lvl4pPr>
            <a:lvl5pPr marL="2057400" indent="-228600" defTabSz="4703763" eaLnBrk="0" hangingPunct="0">
              <a:defRPr sz="9300">
                <a:solidFill>
                  <a:schemeClr val="tx1"/>
                </a:solidFill>
                <a:latin typeface="Arial"/>
              </a:defRPr>
            </a:lvl5pPr>
            <a:lvl6pPr marL="2514600" indent="-228600" defTabSz="4703763" eaLnBrk="0" fontAlgn="base" hangingPunct="0">
              <a:spcBef>
                <a:spcPct val="0"/>
              </a:spcBef>
              <a:spcAft>
                <a:spcPct val="0"/>
              </a:spcAft>
              <a:defRPr sz="9300">
                <a:solidFill>
                  <a:schemeClr val="tx1"/>
                </a:solidFill>
                <a:latin typeface="Arial"/>
              </a:defRPr>
            </a:lvl6pPr>
            <a:lvl7pPr marL="2971800" indent="-228600" defTabSz="4703763" eaLnBrk="0" fontAlgn="base" hangingPunct="0">
              <a:spcBef>
                <a:spcPct val="0"/>
              </a:spcBef>
              <a:spcAft>
                <a:spcPct val="0"/>
              </a:spcAft>
              <a:defRPr sz="9300">
                <a:solidFill>
                  <a:schemeClr val="tx1"/>
                </a:solidFill>
                <a:latin typeface="Arial"/>
              </a:defRPr>
            </a:lvl7pPr>
            <a:lvl8pPr marL="3429000" indent="-228600" defTabSz="4703763" eaLnBrk="0" fontAlgn="base" hangingPunct="0">
              <a:spcBef>
                <a:spcPct val="0"/>
              </a:spcBef>
              <a:spcAft>
                <a:spcPct val="0"/>
              </a:spcAft>
              <a:defRPr sz="9300">
                <a:solidFill>
                  <a:schemeClr val="tx1"/>
                </a:solidFill>
                <a:latin typeface="Arial"/>
              </a:defRPr>
            </a:lvl8pPr>
            <a:lvl9pPr marL="3886200" indent="-228600" defTabSz="4703763" eaLnBrk="0" fontAlgn="base" hangingPunct="0">
              <a:spcBef>
                <a:spcPct val="0"/>
              </a:spcBef>
              <a:spcAft>
                <a:spcPct val="0"/>
              </a:spcAft>
              <a:defRPr sz="9300">
                <a:solidFill>
                  <a:schemeClr val="tx1"/>
                </a:solidFill>
                <a:latin typeface="Arial"/>
              </a:defRPr>
            </a:lvl9pPr>
          </a:lstStyle>
          <a:p>
            <a:r>
              <a:rPr lang="en-US" sz="2400" dirty="0">
                <a:latin typeface="Titillium Web" panose="00000500000000000000" pitchFamily="2" charset="0"/>
                <a:ea typeface="Open Sans" panose="020B0606030504020204" pitchFamily="34" charset="0"/>
                <a:cs typeface="Open Sans" panose="020B0606030504020204" pitchFamily="34" charset="0"/>
              </a:rPr>
              <a:t>.</a:t>
            </a:r>
          </a:p>
        </p:txBody>
      </p:sp>
      <p:sp>
        <p:nvSpPr>
          <p:cNvPr id="2" name="Rectangle 1">
            <a:extLst>
              <a:ext uri="{FF2B5EF4-FFF2-40B4-BE49-F238E27FC236}">
                <a16:creationId xmlns:a16="http://schemas.microsoft.com/office/drawing/2014/main" id="{3293D3EE-CAF7-F1E1-848B-73644E83E838}"/>
              </a:ext>
            </a:extLst>
          </p:cNvPr>
          <p:cNvSpPr>
            <a:spLocks noGrp="1" noRot="1" noMove="1" noResize="1" noEditPoints="1" noAdjustHandles="1" noChangeArrowheads="1" noChangeShapeType="1"/>
          </p:cNvSpPr>
          <p:nvPr/>
        </p:nvSpPr>
        <p:spPr bwMode="auto">
          <a:xfrm>
            <a:off x="6934200" y="616763"/>
            <a:ext cx="10828020" cy="4550389"/>
          </a:xfrm>
          <a:prstGeom prst="rect">
            <a:avLst/>
          </a:prstGeom>
          <a:solidFill>
            <a:srgbClr val="95D5C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4703763"/>
            <a:r>
              <a:rPr lang="en-GB" dirty="0">
                <a:latin typeface="Arial" charset="0"/>
              </a:rPr>
              <a:t>  </a:t>
            </a:r>
            <a:r>
              <a:rPr lang="en-GB" b="1" dirty="0">
                <a:latin typeface="Arial" charset="0"/>
              </a:rPr>
              <a:t>Name and surname: Leila Zougui</a:t>
            </a:r>
          </a:p>
          <a:p>
            <a:pPr defTabSz="4703763"/>
            <a:r>
              <a:rPr lang="en-GB" b="1" dirty="0">
                <a:latin typeface="Arial" charset="0"/>
              </a:rPr>
              <a:t>  Student’s number: 2321811</a:t>
            </a:r>
          </a:p>
          <a:p>
            <a:pPr defTabSz="4703763"/>
            <a:r>
              <a:rPr lang="en-GB" b="1" dirty="0">
                <a:latin typeface="Arial" charset="0"/>
              </a:rPr>
              <a:t>  LCLM 5006</a:t>
            </a:r>
          </a:p>
          <a:p>
            <a:pPr defTabSz="4703763"/>
            <a:r>
              <a:rPr lang="en-GB" b="1" dirty="0">
                <a:latin typeface="Arial" charset="0"/>
              </a:rPr>
              <a:t>  Developing Emotional Intelligence Skills</a:t>
            </a:r>
          </a:p>
          <a:p>
            <a:pPr defTabSz="4703763"/>
            <a:r>
              <a:rPr lang="en-GB" b="1" dirty="0">
                <a:latin typeface="Arial" charset="0"/>
              </a:rPr>
              <a:t>  Lecturer: Dr Abdallah Naser </a:t>
            </a:r>
          </a:p>
          <a:p>
            <a:pPr defTabSz="4703763"/>
            <a:r>
              <a:rPr lang="en-GB" b="1" dirty="0">
                <a:latin typeface="Arial" charset="0"/>
              </a:rPr>
              <a:t>  Assignment Title: C1- Poster Presentation</a:t>
            </a:r>
          </a:p>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1" i="0" u="none" strike="noStrike" cap="none" normalizeH="0" baseline="0" dirty="0">
              <a:ln>
                <a:noFill/>
              </a:ln>
              <a:solidFill>
                <a:schemeClr val="tx1"/>
              </a:solidFill>
              <a:effectLst/>
              <a:latin typeface="Arial" charset="0"/>
            </a:endParaRPr>
          </a:p>
        </p:txBody>
      </p:sp>
      <p:sp>
        <p:nvSpPr>
          <p:cNvPr id="4" name="Rectangle 3">
            <a:extLst>
              <a:ext uri="{FF2B5EF4-FFF2-40B4-BE49-F238E27FC236}">
                <a16:creationId xmlns:a16="http://schemas.microsoft.com/office/drawing/2014/main" id="{7A5484A3-AA38-BAE9-976F-1916F0715CCC}"/>
              </a:ext>
            </a:extLst>
          </p:cNvPr>
          <p:cNvSpPr>
            <a:spLocks noGrp="1" noRot="1" noMove="1" noResize="1" noEditPoints="1" noAdjustHandles="1" noChangeArrowheads="1" noChangeShapeType="1"/>
          </p:cNvSpPr>
          <p:nvPr/>
        </p:nvSpPr>
        <p:spPr bwMode="auto">
          <a:xfrm>
            <a:off x="11481252" y="25243156"/>
            <a:ext cx="13758468" cy="7109639"/>
          </a:xfrm>
          <a:prstGeom prst="rect">
            <a:avLst/>
          </a:prstGeom>
          <a:solidFill>
            <a:srgbClr val="FFFF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dirty="0">
              <a:ln>
                <a:noFill/>
              </a:ln>
              <a:solidFill>
                <a:schemeClr val="tx1"/>
              </a:solidFill>
              <a:effectLst/>
              <a:latin typeface="Arial" charset="0"/>
            </a:endParaRPr>
          </a:p>
        </p:txBody>
      </p:sp>
      <p:sp>
        <p:nvSpPr>
          <p:cNvPr id="7" name="Rectangle 6">
            <a:extLst>
              <a:ext uri="{FF2B5EF4-FFF2-40B4-BE49-F238E27FC236}">
                <a16:creationId xmlns:a16="http://schemas.microsoft.com/office/drawing/2014/main" id="{AE2FBD7A-16EA-4242-8F6A-06D84A24DE27}"/>
              </a:ext>
            </a:extLst>
          </p:cNvPr>
          <p:cNvSpPr>
            <a:spLocks noGrp="1" noRot="1" noMove="1" noResize="1" noEditPoints="1" noAdjustHandles="1" noChangeArrowheads="1" noChangeShapeType="1"/>
          </p:cNvSpPr>
          <p:nvPr/>
        </p:nvSpPr>
        <p:spPr bwMode="auto">
          <a:xfrm>
            <a:off x="11424144" y="25250444"/>
            <a:ext cx="13815576" cy="912526"/>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r>
              <a:rPr kumimoji="0" lang="en-GB" sz="3800" b="1" i="0" u="none" strike="noStrike" cap="none" normalizeH="0" baseline="0" dirty="0">
                <a:ln>
                  <a:noFill/>
                </a:ln>
                <a:solidFill>
                  <a:schemeClr val="tx1"/>
                </a:solidFill>
                <a:effectLst/>
                <a:latin typeface="Arial" charset="0"/>
              </a:rPr>
              <a:t> </a:t>
            </a:r>
            <a:r>
              <a:rPr kumimoji="0" lang="en-GB" sz="3600" b="1" i="0" u="none" strike="noStrike" cap="none" normalizeH="0" baseline="0" dirty="0">
                <a:ln>
                  <a:noFill/>
                </a:ln>
                <a:solidFill>
                  <a:schemeClr val="bg1"/>
                </a:solidFill>
                <a:effectLst/>
                <a:latin typeface="Arial" charset="0"/>
              </a:rPr>
              <a:t>How to develop Emotional Intelligence?</a:t>
            </a:r>
          </a:p>
        </p:txBody>
      </p:sp>
      <p:sp>
        <p:nvSpPr>
          <p:cNvPr id="16" name="Rectangle 15">
            <a:extLst>
              <a:ext uri="{FF2B5EF4-FFF2-40B4-BE49-F238E27FC236}">
                <a16:creationId xmlns:a16="http://schemas.microsoft.com/office/drawing/2014/main" id="{D3E76B0A-E65B-C55F-BB3F-CC83143E508A}"/>
              </a:ext>
            </a:extLst>
          </p:cNvPr>
          <p:cNvSpPr>
            <a:spLocks noGrp="1" noRot="1" noMove="1" noResize="1" noEditPoints="1" noAdjustHandles="1" noChangeArrowheads="1" noChangeShapeType="1"/>
          </p:cNvSpPr>
          <p:nvPr/>
        </p:nvSpPr>
        <p:spPr bwMode="auto">
          <a:xfrm>
            <a:off x="337435" y="16674483"/>
            <a:ext cx="10674515" cy="5584928"/>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r>
              <a:rPr lang="en-GB" dirty="0">
                <a:solidFill>
                  <a:schemeClr val="bg1"/>
                </a:solidFill>
                <a:latin typeface="Arial" charset="0"/>
              </a:rPr>
              <a:t>   </a:t>
            </a:r>
            <a:endParaRPr kumimoji="0" lang="en-GB" sz="3800" b="0" i="0" u="none" strike="noStrike" cap="none" normalizeH="0" baseline="0" dirty="0">
              <a:ln>
                <a:noFill/>
              </a:ln>
              <a:solidFill>
                <a:schemeClr val="bg1"/>
              </a:solidFill>
              <a:effectLst/>
              <a:latin typeface="Arial" charset="0"/>
            </a:endParaRPr>
          </a:p>
        </p:txBody>
      </p:sp>
      <p:sp>
        <p:nvSpPr>
          <p:cNvPr id="22" name="TextBox 21">
            <a:extLst>
              <a:ext uri="{FF2B5EF4-FFF2-40B4-BE49-F238E27FC236}">
                <a16:creationId xmlns:a16="http://schemas.microsoft.com/office/drawing/2014/main" id="{59FB8082-15FD-C862-5264-79C49ECDAD0C}"/>
              </a:ext>
            </a:extLst>
          </p:cNvPr>
          <p:cNvSpPr txBox="1">
            <a:spLocks noGrp="1" noRot="1" noMove="1" noResize="1" noEditPoints="1" noAdjustHandles="1" noChangeArrowheads="1" noChangeShapeType="1"/>
          </p:cNvSpPr>
          <p:nvPr/>
        </p:nvSpPr>
        <p:spPr>
          <a:xfrm>
            <a:off x="11753073" y="26707931"/>
            <a:ext cx="13248600" cy="3970318"/>
          </a:xfrm>
          <a:prstGeom prst="rect">
            <a:avLst/>
          </a:prstGeom>
          <a:solidFill>
            <a:srgbClr val="FFFFFF"/>
          </a:solidFill>
        </p:spPr>
        <p:txBody>
          <a:bodyPr wrap="square" rtlCol="0">
            <a:spAutoFit/>
          </a:bodyPr>
          <a:lstStyle/>
          <a:p>
            <a:r>
              <a:rPr lang="en-GB" sz="3600" dirty="0">
                <a:solidFill>
                  <a:srgbClr val="00B050"/>
                </a:solidFill>
                <a:highlight>
                  <a:srgbClr val="FFFFFF"/>
                </a:highlight>
              </a:rPr>
              <a:t>Felice and Weese(2024) explain that Emotional Intelligence can be developed by reflecting, practicing, and applying the Goleman’s four core components:</a:t>
            </a:r>
          </a:p>
          <a:p>
            <a:r>
              <a:rPr lang="en-GB" sz="3600" dirty="0">
                <a:solidFill>
                  <a:srgbClr val="00B050"/>
                </a:solidFill>
                <a:highlight>
                  <a:srgbClr val="FFFFFF"/>
                </a:highlight>
              </a:rPr>
              <a:t>1- To develop Self-awareness </a:t>
            </a:r>
          </a:p>
          <a:p>
            <a:r>
              <a:rPr lang="en-GB" sz="3600" dirty="0">
                <a:solidFill>
                  <a:srgbClr val="00B050"/>
                </a:solidFill>
                <a:highlight>
                  <a:srgbClr val="FFFFFF"/>
                </a:highlight>
              </a:rPr>
              <a:t>2- Self-management </a:t>
            </a:r>
          </a:p>
          <a:p>
            <a:r>
              <a:rPr lang="en-GB" sz="3600" dirty="0">
                <a:solidFill>
                  <a:srgbClr val="00B050"/>
                </a:solidFill>
                <a:highlight>
                  <a:srgbClr val="FFFFFF"/>
                </a:highlight>
              </a:rPr>
              <a:t>3- Developing social awareness </a:t>
            </a:r>
          </a:p>
          <a:p>
            <a:r>
              <a:rPr lang="en-GB" sz="3600" dirty="0">
                <a:solidFill>
                  <a:srgbClr val="00B050"/>
                </a:solidFill>
                <a:highlight>
                  <a:srgbClr val="FFFFFF"/>
                </a:highlight>
              </a:rPr>
              <a:t>4- Developing relationship management </a:t>
            </a:r>
          </a:p>
        </p:txBody>
      </p:sp>
      <p:sp>
        <p:nvSpPr>
          <p:cNvPr id="24" name="TextBox 23">
            <a:extLst>
              <a:ext uri="{FF2B5EF4-FFF2-40B4-BE49-F238E27FC236}">
                <a16:creationId xmlns:a16="http://schemas.microsoft.com/office/drawing/2014/main" id="{AC6C65AE-1185-2D2C-28E5-414EF5B41301}"/>
              </a:ext>
            </a:extLst>
          </p:cNvPr>
          <p:cNvSpPr txBox="1">
            <a:spLocks noGrp="1" noRot="1" noMove="1" noResize="1" noEditPoints="1" noAdjustHandles="1" noChangeArrowheads="1" noChangeShapeType="1"/>
          </p:cNvSpPr>
          <p:nvPr/>
        </p:nvSpPr>
        <p:spPr>
          <a:xfrm>
            <a:off x="488855" y="24174053"/>
            <a:ext cx="10636694" cy="7694414"/>
          </a:xfrm>
          <a:prstGeom prst="rect">
            <a:avLst/>
          </a:prstGeom>
          <a:noFill/>
        </p:spPr>
        <p:txBody>
          <a:bodyPr wrap="square" rtlCol="0">
            <a:spAutoFit/>
          </a:bodyPr>
          <a:lstStyle/>
          <a:p>
            <a:endParaRPr lang="en-GB" dirty="0">
              <a:solidFill>
                <a:srgbClr val="00B050"/>
              </a:solidFill>
            </a:endParaRPr>
          </a:p>
          <a:p>
            <a:r>
              <a:rPr lang="en-GB" dirty="0">
                <a:solidFill>
                  <a:srgbClr val="00B050"/>
                </a:solidFill>
              </a:rPr>
              <a:t>To prepare  this poster presentation, the source of  information  a range of credible and reliable academic sources, which included platforms such as Google Scholar for peer-reviewed literature, ResearchGate for journal articles, as well as the university library, which provided access to various scholarly texts. In addition, Google was useful in locating additional material from reputable university websites. Through the use  of a variety of accredited sources deepened and enhanced my knowledge of EI and allowed me to develop this poster.</a:t>
            </a:r>
          </a:p>
        </p:txBody>
      </p:sp>
      <p:sp>
        <p:nvSpPr>
          <p:cNvPr id="25" name="Rectangle 24">
            <a:extLst>
              <a:ext uri="{FF2B5EF4-FFF2-40B4-BE49-F238E27FC236}">
                <a16:creationId xmlns:a16="http://schemas.microsoft.com/office/drawing/2014/main" id="{37504A83-9F04-8BDD-8F55-2C882D13488B}"/>
              </a:ext>
            </a:extLst>
          </p:cNvPr>
          <p:cNvSpPr/>
          <p:nvPr/>
        </p:nvSpPr>
        <p:spPr bwMode="auto">
          <a:xfrm>
            <a:off x="11201049" y="5650296"/>
            <a:ext cx="18859514" cy="1002011"/>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dirty="0">
              <a:ln>
                <a:noFill/>
              </a:ln>
              <a:solidFill>
                <a:schemeClr val="tx1"/>
              </a:solidFill>
              <a:effectLst/>
              <a:latin typeface="Arial" charset="0"/>
            </a:endParaRPr>
          </a:p>
        </p:txBody>
      </p:sp>
      <p:sp>
        <p:nvSpPr>
          <p:cNvPr id="35" name="Rectangle 34">
            <a:extLst>
              <a:ext uri="{FF2B5EF4-FFF2-40B4-BE49-F238E27FC236}">
                <a16:creationId xmlns:a16="http://schemas.microsoft.com/office/drawing/2014/main" id="{40F4592C-5B6C-499D-71E6-F1069406D09F}"/>
              </a:ext>
            </a:extLst>
          </p:cNvPr>
          <p:cNvSpPr>
            <a:spLocks noGrp="1" noRot="1" noMove="1" noResize="1" noEditPoints="1" noAdjustHandles="1" noChangeArrowheads="1" noChangeShapeType="1"/>
          </p:cNvSpPr>
          <p:nvPr/>
        </p:nvSpPr>
        <p:spPr bwMode="auto">
          <a:xfrm>
            <a:off x="11307450" y="14962331"/>
            <a:ext cx="18753113" cy="989121"/>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r>
              <a:rPr kumimoji="0" lang="en-GB" sz="3800" b="1" i="0" u="none" strike="noStrike" cap="none" normalizeH="0" baseline="0" dirty="0">
                <a:ln>
                  <a:noFill/>
                </a:ln>
                <a:solidFill>
                  <a:schemeClr val="bg1"/>
                </a:solidFill>
                <a:effectLst/>
                <a:latin typeface="Arial" charset="0"/>
              </a:rPr>
              <a:t>Key factors to succeed as a student                   The knowledge of EI to work</a:t>
            </a:r>
          </a:p>
        </p:txBody>
      </p:sp>
      <p:sp>
        <p:nvSpPr>
          <p:cNvPr id="37" name="TextBox 36">
            <a:extLst>
              <a:ext uri="{FF2B5EF4-FFF2-40B4-BE49-F238E27FC236}">
                <a16:creationId xmlns:a16="http://schemas.microsoft.com/office/drawing/2014/main" id="{A9478580-0442-A322-45FF-30FEA7C0E087}"/>
              </a:ext>
            </a:extLst>
          </p:cNvPr>
          <p:cNvSpPr txBox="1">
            <a:spLocks noGrp="1" noRot="1" noMove="1" noResize="1" noEditPoints="1" noAdjustHandles="1" noChangeArrowheads="1" noChangeShapeType="1"/>
          </p:cNvSpPr>
          <p:nvPr/>
        </p:nvSpPr>
        <p:spPr>
          <a:xfrm>
            <a:off x="11419290" y="15997903"/>
            <a:ext cx="10069746" cy="6524863"/>
          </a:xfrm>
          <a:prstGeom prst="rect">
            <a:avLst/>
          </a:prstGeom>
          <a:noFill/>
        </p:spPr>
        <p:txBody>
          <a:bodyPr wrap="square" rtlCol="0">
            <a:spAutoFit/>
          </a:bodyPr>
          <a:lstStyle/>
          <a:p>
            <a:r>
              <a:rPr lang="en-GB" dirty="0">
                <a:solidFill>
                  <a:srgbClr val="00B050"/>
                </a:solidFill>
              </a:rPr>
              <a:t>The key factors to succeed in the studies</a:t>
            </a:r>
          </a:p>
          <a:p>
            <a:r>
              <a:rPr lang="en-GB" dirty="0">
                <a:solidFill>
                  <a:srgbClr val="00B050"/>
                </a:solidFill>
              </a:rPr>
              <a:t>  are as follow:</a:t>
            </a:r>
          </a:p>
          <a:p>
            <a:r>
              <a:rPr lang="en-GB" dirty="0">
                <a:solidFill>
                  <a:srgbClr val="00B050"/>
                </a:solidFill>
              </a:rPr>
              <a:t>1- Effective time management </a:t>
            </a:r>
          </a:p>
          <a:p>
            <a:r>
              <a:rPr lang="en-GB" dirty="0">
                <a:solidFill>
                  <a:srgbClr val="00B050"/>
                </a:solidFill>
              </a:rPr>
              <a:t>2- Active learning strategies </a:t>
            </a:r>
          </a:p>
          <a:p>
            <a:r>
              <a:rPr lang="en-GB" dirty="0">
                <a:solidFill>
                  <a:srgbClr val="00B050"/>
                </a:solidFill>
              </a:rPr>
              <a:t>3- Academic skills </a:t>
            </a:r>
          </a:p>
          <a:p>
            <a:r>
              <a:rPr lang="en-GB" dirty="0">
                <a:solidFill>
                  <a:srgbClr val="00B050"/>
                </a:solidFill>
              </a:rPr>
              <a:t>4- Networking support from peers and mentors </a:t>
            </a:r>
          </a:p>
          <a:p>
            <a:r>
              <a:rPr lang="en-GB" dirty="0">
                <a:solidFill>
                  <a:srgbClr val="00B050"/>
                </a:solidFill>
              </a:rPr>
              <a:t>5- Good mental and physical health and less stress </a:t>
            </a:r>
          </a:p>
          <a:p>
            <a:r>
              <a:rPr lang="en-GB" dirty="0">
                <a:solidFill>
                  <a:srgbClr val="00B050"/>
                </a:solidFill>
              </a:rPr>
              <a:t>6- Emotional Intelligence and Self-regulation </a:t>
            </a:r>
          </a:p>
          <a:p>
            <a:r>
              <a:rPr lang="en-GB" dirty="0">
                <a:solidFill>
                  <a:srgbClr val="00B050"/>
                </a:solidFill>
              </a:rPr>
              <a:t>7- Self-motivation and goal setting </a:t>
            </a:r>
          </a:p>
        </p:txBody>
      </p:sp>
      <p:sp>
        <p:nvSpPr>
          <p:cNvPr id="42" name="Rectangle 41">
            <a:extLst>
              <a:ext uri="{FF2B5EF4-FFF2-40B4-BE49-F238E27FC236}">
                <a16:creationId xmlns:a16="http://schemas.microsoft.com/office/drawing/2014/main" id="{99A90645-8612-CC6F-AF4F-FAB54064D91E}"/>
              </a:ext>
            </a:extLst>
          </p:cNvPr>
          <p:cNvSpPr>
            <a:spLocks noGrp="1" noRot="1" noMove="1" noResize="1" noEditPoints="1" noAdjustHandles="1" noChangeArrowheads="1" noChangeShapeType="1"/>
          </p:cNvSpPr>
          <p:nvPr/>
        </p:nvSpPr>
        <p:spPr bwMode="auto">
          <a:xfrm>
            <a:off x="18510948" y="399887"/>
            <a:ext cx="11772901" cy="4951330"/>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dirty="0">
              <a:ln>
                <a:noFill/>
              </a:ln>
              <a:solidFill>
                <a:schemeClr val="tx1"/>
              </a:solidFill>
              <a:effectLst/>
              <a:latin typeface="Arial" charset="0"/>
            </a:endParaRPr>
          </a:p>
        </p:txBody>
      </p:sp>
      <p:sp>
        <p:nvSpPr>
          <p:cNvPr id="46" name="Rectangle 45">
            <a:extLst>
              <a:ext uri="{FF2B5EF4-FFF2-40B4-BE49-F238E27FC236}">
                <a16:creationId xmlns:a16="http://schemas.microsoft.com/office/drawing/2014/main" id="{2F634A3B-0520-80AB-F30D-C4FBD1F20D16}"/>
              </a:ext>
            </a:extLst>
          </p:cNvPr>
          <p:cNvSpPr>
            <a:spLocks noGrp="1" noRot="1" noMove="1" noResize="1" noEditPoints="1" noAdjustHandles="1" noChangeArrowheads="1" noChangeShapeType="1"/>
          </p:cNvSpPr>
          <p:nvPr/>
        </p:nvSpPr>
        <p:spPr bwMode="auto">
          <a:xfrm>
            <a:off x="962399" y="525231"/>
            <a:ext cx="5500082" cy="4768300"/>
          </a:xfrm>
          <a:prstGeom prst="rect">
            <a:avLst/>
          </a:prstGeom>
          <a:solidFill>
            <a:srgbClr val="95D5C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a:ln>
                <a:noFill/>
              </a:ln>
              <a:solidFill>
                <a:schemeClr val="tx1"/>
              </a:solidFill>
              <a:effectLst/>
              <a:latin typeface="Arial" charset="0"/>
            </a:endParaRPr>
          </a:p>
        </p:txBody>
      </p:sp>
      <p:pic>
        <p:nvPicPr>
          <p:cNvPr id="43" name="Picture 42" descr="A black and yellow shield with yellow and blue leaves&#10;&#10;AI-generated content may be incorrect.">
            <a:extLst>
              <a:ext uri="{FF2B5EF4-FFF2-40B4-BE49-F238E27FC236}">
                <a16:creationId xmlns:a16="http://schemas.microsoft.com/office/drawing/2014/main" id="{6B8FFDDB-0E5A-3F81-E17E-438C558936B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1005226"/>
            <a:ext cx="4681679" cy="3949981"/>
          </a:xfrm>
          <a:prstGeom prst="rect">
            <a:avLst/>
          </a:prstGeom>
          <a:noFill/>
        </p:spPr>
      </p:pic>
      <p:sp>
        <p:nvSpPr>
          <p:cNvPr id="12" name="TextBox 11">
            <a:extLst>
              <a:ext uri="{FF2B5EF4-FFF2-40B4-BE49-F238E27FC236}">
                <a16:creationId xmlns:a16="http://schemas.microsoft.com/office/drawing/2014/main" id="{06A9D23A-05A2-DF1A-3151-09D1E7A1007F}"/>
              </a:ext>
            </a:extLst>
          </p:cNvPr>
          <p:cNvSpPr txBox="1">
            <a:spLocks noGrp="1" noRot="1" noMove="1" noResize="1" noEditPoints="1" noAdjustHandles="1" noChangeArrowheads="1" noChangeShapeType="1"/>
          </p:cNvSpPr>
          <p:nvPr/>
        </p:nvSpPr>
        <p:spPr>
          <a:xfrm>
            <a:off x="18287664" y="791243"/>
            <a:ext cx="11772901" cy="3693319"/>
          </a:xfrm>
          <a:prstGeom prst="rect">
            <a:avLst/>
          </a:prstGeom>
          <a:noFill/>
        </p:spPr>
        <p:txBody>
          <a:bodyPr wrap="square" rtlCol="0">
            <a:spAutoFit/>
          </a:bodyPr>
          <a:lstStyle/>
          <a:p>
            <a:r>
              <a:rPr lang="en-GB" b="1" dirty="0">
                <a:solidFill>
                  <a:srgbClr val="95D5CD"/>
                </a:solidFill>
              </a:rPr>
              <a:t>     </a:t>
            </a:r>
            <a:r>
              <a:rPr lang="en-GB" sz="4000" b="1" dirty="0">
                <a:solidFill>
                  <a:schemeClr val="bg1"/>
                </a:solidFill>
              </a:rPr>
              <a:t>"If you are tuned out of your own emotions, </a:t>
            </a:r>
          </a:p>
          <a:p>
            <a:r>
              <a:rPr lang="en-GB" sz="4000" b="1" dirty="0">
                <a:solidFill>
                  <a:schemeClr val="bg1"/>
                </a:solidFill>
              </a:rPr>
              <a:t>              you will be poor at reading them </a:t>
            </a:r>
          </a:p>
          <a:p>
            <a:r>
              <a:rPr lang="en-GB" sz="4000" b="1" dirty="0">
                <a:solidFill>
                  <a:schemeClr val="bg1"/>
                </a:solidFill>
              </a:rPr>
              <a:t>                            in other people.“</a:t>
            </a:r>
          </a:p>
          <a:p>
            <a:br>
              <a:rPr lang="en-GB" dirty="0">
                <a:solidFill>
                  <a:schemeClr val="bg1"/>
                </a:solidFill>
              </a:rPr>
            </a:br>
            <a:r>
              <a:rPr lang="en-GB" dirty="0">
                <a:solidFill>
                  <a:schemeClr val="bg1"/>
                </a:solidFill>
              </a:rPr>
              <a:t>                              </a:t>
            </a:r>
            <a:r>
              <a:rPr lang="en-GB" i="1" dirty="0">
                <a:solidFill>
                  <a:schemeClr val="bg1"/>
                </a:solidFill>
              </a:rPr>
              <a:t>Daniel Goleman</a:t>
            </a:r>
            <a:endParaRPr lang="en-GB" dirty="0">
              <a:solidFill>
                <a:schemeClr val="bg1"/>
              </a:solidFill>
            </a:endParaRPr>
          </a:p>
          <a:p>
            <a:endParaRPr lang="en-GB" dirty="0"/>
          </a:p>
        </p:txBody>
      </p:sp>
      <p:sp>
        <p:nvSpPr>
          <p:cNvPr id="15" name="TextBox 14">
            <a:extLst>
              <a:ext uri="{FF2B5EF4-FFF2-40B4-BE49-F238E27FC236}">
                <a16:creationId xmlns:a16="http://schemas.microsoft.com/office/drawing/2014/main" id="{5F89E881-BDC5-A604-1FAC-EF5894C9F16E}"/>
              </a:ext>
            </a:extLst>
          </p:cNvPr>
          <p:cNvSpPr txBox="1">
            <a:spLocks noGrp="1" noRot="1" noMove="1" noResize="1" noEditPoints="1" noAdjustHandles="1" noChangeArrowheads="1" noChangeShapeType="1"/>
          </p:cNvSpPr>
          <p:nvPr/>
        </p:nvSpPr>
        <p:spPr>
          <a:xfrm>
            <a:off x="11377028" y="5842659"/>
            <a:ext cx="11130625" cy="677108"/>
          </a:xfrm>
          <a:prstGeom prst="rect">
            <a:avLst/>
          </a:prstGeom>
          <a:noFill/>
        </p:spPr>
        <p:txBody>
          <a:bodyPr wrap="square" rtlCol="0">
            <a:spAutoFit/>
          </a:bodyPr>
          <a:lstStyle/>
          <a:p>
            <a:r>
              <a:rPr lang="en-GB" b="1" dirty="0">
                <a:solidFill>
                  <a:schemeClr val="bg1"/>
                </a:solidFill>
              </a:rPr>
              <a:t>Reflection and mindfulness development</a:t>
            </a:r>
          </a:p>
        </p:txBody>
      </p:sp>
      <p:sp>
        <p:nvSpPr>
          <p:cNvPr id="19" name="TextBox 18">
            <a:extLst>
              <a:ext uri="{FF2B5EF4-FFF2-40B4-BE49-F238E27FC236}">
                <a16:creationId xmlns:a16="http://schemas.microsoft.com/office/drawing/2014/main" id="{A55FE47E-4F14-97F6-0D87-E0018B74F850}"/>
              </a:ext>
            </a:extLst>
          </p:cNvPr>
          <p:cNvSpPr txBox="1"/>
          <p:nvPr/>
        </p:nvSpPr>
        <p:spPr>
          <a:xfrm>
            <a:off x="11552350" y="6753854"/>
            <a:ext cx="18123691" cy="5940088"/>
          </a:xfrm>
          <a:prstGeom prst="rect">
            <a:avLst/>
          </a:prstGeom>
          <a:noFill/>
        </p:spPr>
        <p:txBody>
          <a:bodyPr wrap="square" rtlCol="0">
            <a:spAutoFit/>
          </a:bodyPr>
          <a:lstStyle/>
          <a:p>
            <a:r>
              <a:rPr lang="en-GB" dirty="0">
                <a:solidFill>
                  <a:srgbClr val="00B050"/>
                </a:solidFill>
              </a:rPr>
              <a:t>By reflecting on my experience as a student, I have come to understand that controlling my emotions and developing mindfulness requires self-awareness and preparations.. Applying the advice of my lecturers, I used some strategies to overcome this problem including preparing and submitting the tasks earlier before the deadline, to rehearse for oral exams .Also, I use journaling as a tool to manage my emotions and increase my self-awareness. Also, I have practiced mindfulness by using breathing method, and meditation. The technique of cognitive reappraisal has helped me reduce negative emotions and improve my focus by changing the way I interpret the stressful situation. This is supported by Gross(1998) who found that it helps manage emotions and build resilience..</a:t>
            </a:r>
          </a:p>
        </p:txBody>
      </p:sp>
      <p:sp>
        <p:nvSpPr>
          <p:cNvPr id="3" name="Rectangle 2">
            <a:extLst>
              <a:ext uri="{FF2B5EF4-FFF2-40B4-BE49-F238E27FC236}">
                <a16:creationId xmlns:a16="http://schemas.microsoft.com/office/drawing/2014/main" id="{91171F40-C08B-065A-1463-16E24B9D094F}"/>
              </a:ext>
            </a:extLst>
          </p:cNvPr>
          <p:cNvSpPr>
            <a:spLocks noGrp="1" noRot="1" noMove="1" noResize="1" noEditPoints="1" noAdjustHandles="1" noChangeArrowheads="1" noChangeShapeType="1"/>
          </p:cNvSpPr>
          <p:nvPr/>
        </p:nvSpPr>
        <p:spPr bwMode="auto">
          <a:xfrm>
            <a:off x="30615613" y="334234"/>
            <a:ext cx="12783609" cy="1721784"/>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r>
              <a:rPr kumimoji="0" lang="en-GB" sz="3800" b="1" i="0" u="none" strike="noStrike" cap="none" normalizeH="0" baseline="0" dirty="0">
                <a:ln>
                  <a:noFill/>
                </a:ln>
                <a:solidFill>
                  <a:schemeClr val="bg1"/>
                </a:solidFill>
                <a:effectLst/>
                <a:latin typeface="Arial" charset="0"/>
              </a:rPr>
              <a:t>The relationship between  emotional intelligence and generational differences</a:t>
            </a:r>
          </a:p>
        </p:txBody>
      </p:sp>
      <p:sp>
        <p:nvSpPr>
          <p:cNvPr id="11" name="TextBox 10">
            <a:extLst>
              <a:ext uri="{FF2B5EF4-FFF2-40B4-BE49-F238E27FC236}">
                <a16:creationId xmlns:a16="http://schemas.microsoft.com/office/drawing/2014/main" id="{6F58E770-C29C-DA44-23ED-0128830882D9}"/>
              </a:ext>
            </a:extLst>
          </p:cNvPr>
          <p:cNvSpPr txBox="1"/>
          <p:nvPr/>
        </p:nvSpPr>
        <p:spPr>
          <a:xfrm rot="10800000" flipV="1">
            <a:off x="-19682219" y="20682898"/>
            <a:ext cx="12758390" cy="677108"/>
          </a:xfrm>
          <a:prstGeom prst="rect">
            <a:avLst/>
          </a:prstGeom>
          <a:noFill/>
        </p:spPr>
        <p:txBody>
          <a:bodyPr wrap="square" rtlCol="0">
            <a:spAutoFit/>
          </a:bodyPr>
          <a:lstStyle/>
          <a:p>
            <a:r>
              <a:rPr lang="en-GB" dirty="0">
                <a:solidFill>
                  <a:srgbClr val="00B050"/>
                </a:solidFill>
              </a:rPr>
              <a:t> </a:t>
            </a:r>
          </a:p>
        </p:txBody>
      </p:sp>
      <p:sp>
        <p:nvSpPr>
          <p:cNvPr id="56" name="Rectangle 55">
            <a:extLst>
              <a:ext uri="{FF2B5EF4-FFF2-40B4-BE49-F238E27FC236}">
                <a16:creationId xmlns:a16="http://schemas.microsoft.com/office/drawing/2014/main" id="{8C463412-CC68-4A0F-AE72-68EF99EB2F46}"/>
              </a:ext>
            </a:extLst>
          </p:cNvPr>
          <p:cNvSpPr>
            <a:spLocks noGrp="1" noRot="1" noMove="1" noResize="1" noEditPoints="1" noAdjustHandles="1" noChangeArrowheads="1" noChangeShapeType="1"/>
          </p:cNvSpPr>
          <p:nvPr/>
        </p:nvSpPr>
        <p:spPr bwMode="auto">
          <a:xfrm>
            <a:off x="337435" y="5630748"/>
            <a:ext cx="10589478" cy="1165039"/>
          </a:xfrm>
          <a:prstGeom prst="rect">
            <a:avLst/>
          </a:prstGeom>
          <a:solidFill>
            <a:srgbClr val="03AD80"/>
          </a:solidFill>
          <a:ln w="12700">
            <a:noFill/>
            <a:miter lim="800000"/>
          </a:ln>
        </p:spPr>
        <p:txBody>
          <a:bodyPr wrap="none" lIns="274320" tIns="73152" rIns="274320" bIns="68563" anchor="ctr" anchorCtr="0"/>
          <a:ls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a:lstStyle>
          <a:p>
            <a:pPr algn="ctr" defTabSz="4702588">
              <a:defRPr/>
            </a:pPr>
            <a:r>
              <a:rPr lang="en-US" sz="4400" b="1" dirty="0">
                <a:solidFill>
                  <a:schemeClr val="bg1"/>
                </a:solidFill>
                <a:effectLst/>
                <a:latin typeface="Arial" panose="020B0604020202020204" pitchFamily="34" charset="0"/>
                <a:cs typeface="Arial" panose="020B0604020202020204" pitchFamily="34" charset="0"/>
              </a:rPr>
              <a:t>Introduction</a:t>
            </a:r>
          </a:p>
        </p:txBody>
      </p:sp>
      <p:sp>
        <p:nvSpPr>
          <p:cNvPr id="23" name="TextBox 22">
            <a:extLst>
              <a:ext uri="{FF2B5EF4-FFF2-40B4-BE49-F238E27FC236}">
                <a16:creationId xmlns:a16="http://schemas.microsoft.com/office/drawing/2014/main" id="{D1A5DB74-26C4-A52C-DD10-6910A5542FEB}"/>
              </a:ext>
            </a:extLst>
          </p:cNvPr>
          <p:cNvSpPr txBox="1"/>
          <p:nvPr/>
        </p:nvSpPr>
        <p:spPr>
          <a:xfrm>
            <a:off x="22484750" y="16139863"/>
            <a:ext cx="7287309" cy="5355312"/>
          </a:xfrm>
          <a:prstGeom prst="rect">
            <a:avLst/>
          </a:prstGeom>
          <a:noFill/>
        </p:spPr>
        <p:txBody>
          <a:bodyPr wrap="square" rtlCol="0">
            <a:spAutoFit/>
          </a:bodyPr>
          <a:lstStyle/>
          <a:p>
            <a:r>
              <a:rPr lang="en-GB" dirty="0">
                <a:solidFill>
                  <a:srgbClr val="00B050"/>
                </a:solidFill>
              </a:rPr>
              <a:t>I will learn all the key EI skills to improve my own EI to be fit for the workplace:</a:t>
            </a:r>
          </a:p>
          <a:p>
            <a:r>
              <a:rPr lang="en-GB" dirty="0">
                <a:solidFill>
                  <a:srgbClr val="00B050"/>
                </a:solidFill>
              </a:rPr>
              <a:t>1- Self-awareness</a:t>
            </a:r>
          </a:p>
          <a:p>
            <a:r>
              <a:rPr lang="en-GB" dirty="0">
                <a:solidFill>
                  <a:srgbClr val="00B050"/>
                </a:solidFill>
              </a:rPr>
              <a:t>2- Empathy</a:t>
            </a:r>
          </a:p>
          <a:p>
            <a:r>
              <a:rPr lang="en-GB" dirty="0">
                <a:solidFill>
                  <a:srgbClr val="00B050"/>
                </a:solidFill>
              </a:rPr>
              <a:t>3- Self-regulation</a:t>
            </a:r>
          </a:p>
          <a:p>
            <a:r>
              <a:rPr lang="en-GB" dirty="0">
                <a:solidFill>
                  <a:srgbClr val="00B050"/>
                </a:solidFill>
              </a:rPr>
              <a:t>4- Accepting feedback </a:t>
            </a:r>
          </a:p>
          <a:p>
            <a:r>
              <a:rPr lang="en-GB" dirty="0">
                <a:solidFill>
                  <a:srgbClr val="00B050"/>
                </a:solidFill>
              </a:rPr>
              <a:t>5- Building positive and respectful team relationship</a:t>
            </a:r>
            <a:r>
              <a:rPr lang="en-GB" dirty="0">
                <a:solidFill>
                  <a:srgbClr val="03AD80"/>
                </a:solidFill>
              </a:rPr>
              <a:t>. </a:t>
            </a:r>
          </a:p>
        </p:txBody>
      </p:sp>
      <p:sp>
        <p:nvSpPr>
          <p:cNvPr id="6" name="TextBox 5">
            <a:extLst>
              <a:ext uri="{FF2B5EF4-FFF2-40B4-BE49-F238E27FC236}">
                <a16:creationId xmlns:a16="http://schemas.microsoft.com/office/drawing/2014/main" id="{435F5740-BB91-7C21-94A8-4E1982826D41}"/>
              </a:ext>
            </a:extLst>
          </p:cNvPr>
          <p:cNvSpPr txBox="1">
            <a:spLocks noGrp="1" noRot="1" noMove="1" noResize="1" noEditPoints="1" noAdjustHandles="1" noChangeArrowheads="1" noChangeShapeType="1"/>
          </p:cNvSpPr>
          <p:nvPr/>
        </p:nvSpPr>
        <p:spPr>
          <a:xfrm>
            <a:off x="510752" y="6997346"/>
            <a:ext cx="10110468" cy="9448740"/>
          </a:xfrm>
          <a:prstGeom prst="rect">
            <a:avLst/>
          </a:prstGeom>
          <a:noFill/>
        </p:spPr>
        <p:txBody>
          <a:bodyPr wrap="square" rtlCol="0">
            <a:spAutoFit/>
          </a:bodyPr>
          <a:lstStyle/>
          <a:p>
            <a:r>
              <a:rPr lang="en-GB" dirty="0">
                <a:solidFill>
                  <a:srgbClr val="00B050"/>
                </a:solidFill>
              </a:rPr>
              <a:t>What is emotional intelligence?</a:t>
            </a:r>
          </a:p>
          <a:p>
            <a:r>
              <a:rPr lang="en-GB" dirty="0">
                <a:solidFill>
                  <a:srgbClr val="00B050"/>
                </a:solidFill>
              </a:rPr>
              <a:t> The term emotional intelligence (EI) is described as “the ability to perceive and express emotion, assimilate emotion in thought, understand and reason with emotion, and regulate emotion in the self and others” (Mayer, Salovey and Caruso, 2000, as cited in Cherniss, 2010). According to Goleman (1995), cognitive intelligence alone is insufficient to achieve success without the support of emotional awareness, self-regulation, empathy and interpersonal skills, with studies conducted by Goleman indicating that “emotional competencies account for two out of three essential skills for effective performance” (Cherniss, 2010).</a:t>
            </a:r>
          </a:p>
        </p:txBody>
      </p:sp>
      <p:sp>
        <p:nvSpPr>
          <p:cNvPr id="10" name="TextBox 9">
            <a:extLst>
              <a:ext uri="{FF2B5EF4-FFF2-40B4-BE49-F238E27FC236}">
                <a16:creationId xmlns:a16="http://schemas.microsoft.com/office/drawing/2014/main" id="{7BD0482A-8996-31D3-618C-CF424F6AFE6E}"/>
              </a:ext>
            </a:extLst>
          </p:cNvPr>
          <p:cNvSpPr txBox="1">
            <a:spLocks noGrp="1" noRot="1" noMove="1" noResize="1" noEditPoints="1" noAdjustHandles="1" noChangeArrowheads="1" noChangeShapeType="1"/>
          </p:cNvSpPr>
          <p:nvPr/>
        </p:nvSpPr>
        <p:spPr>
          <a:xfrm>
            <a:off x="31010256" y="2032102"/>
            <a:ext cx="12388966" cy="12957393"/>
          </a:xfrm>
          <a:prstGeom prst="rect">
            <a:avLst/>
          </a:prstGeom>
          <a:noFill/>
        </p:spPr>
        <p:txBody>
          <a:bodyPr wrap="square" rtlCol="0">
            <a:spAutoFit/>
          </a:bodyPr>
          <a:lstStyle/>
          <a:p>
            <a:endParaRPr lang="en-GB" dirty="0">
              <a:solidFill>
                <a:srgbClr val="00B050"/>
              </a:solidFill>
            </a:endParaRPr>
          </a:p>
          <a:p>
            <a:r>
              <a:rPr lang="en-GB" dirty="0">
                <a:solidFill>
                  <a:srgbClr val="00B050"/>
                </a:solidFill>
              </a:rPr>
              <a:t>According to Strauss and Howe( 1991, people born in the same era share similar values and behaviours as they are influenced by the same social, cultural and historical environment. There are significant differences between the generations, which impact their emotional intelligence and awareness.</a:t>
            </a:r>
          </a:p>
          <a:p>
            <a:r>
              <a:rPr lang="en-GB" dirty="0">
                <a:solidFill>
                  <a:srgbClr val="00B050"/>
                </a:solidFill>
              </a:rPr>
              <a:t> </a:t>
            </a:r>
            <a:r>
              <a:rPr lang="en-GB" b="1" dirty="0">
                <a:solidFill>
                  <a:srgbClr val="00B050"/>
                </a:solidFill>
              </a:rPr>
              <a:t>Baby Boomers (1945-1964): </a:t>
            </a:r>
            <a:r>
              <a:rPr lang="en-GB" dirty="0">
                <a:solidFill>
                  <a:srgbClr val="00B050"/>
                </a:solidFill>
              </a:rPr>
              <a:t>High interpersonal EI; empathy, conflict resolution, hierarchical workplaces</a:t>
            </a:r>
          </a:p>
          <a:p>
            <a:r>
              <a:rPr lang="en-GB" b="1" dirty="0">
                <a:solidFill>
                  <a:srgbClr val="00B050"/>
                </a:solidFill>
              </a:rPr>
              <a:t>Impact</a:t>
            </a:r>
            <a:r>
              <a:rPr lang="en-GB" dirty="0">
                <a:solidFill>
                  <a:srgbClr val="00B050"/>
                </a:solidFill>
              </a:rPr>
              <a:t>: emotional stability, teamwork</a:t>
            </a:r>
          </a:p>
          <a:p>
            <a:r>
              <a:rPr lang="en-GB" b="1" dirty="0">
                <a:solidFill>
                  <a:srgbClr val="00B050"/>
                </a:solidFill>
              </a:rPr>
              <a:t>Gen X (1965-1980): </a:t>
            </a:r>
            <a:r>
              <a:rPr lang="en-GB" dirty="0">
                <a:solidFill>
                  <a:srgbClr val="00B050"/>
                </a:solidFill>
              </a:rPr>
              <a:t>independent, adaptable, balance between emotional control and empathy</a:t>
            </a:r>
          </a:p>
          <a:p>
            <a:r>
              <a:rPr lang="en-GB" b="1" dirty="0">
                <a:solidFill>
                  <a:srgbClr val="00B050"/>
                </a:solidFill>
              </a:rPr>
              <a:t>Impact: </a:t>
            </a:r>
            <a:r>
              <a:rPr lang="en-GB" dirty="0">
                <a:solidFill>
                  <a:srgbClr val="00B050"/>
                </a:solidFill>
              </a:rPr>
              <a:t>act as mediators between the generations</a:t>
            </a:r>
          </a:p>
          <a:p>
            <a:r>
              <a:rPr lang="en-GB" b="1" dirty="0">
                <a:solidFill>
                  <a:srgbClr val="00B050"/>
                </a:solidFill>
              </a:rPr>
              <a:t>Millennials (1981-1996): </a:t>
            </a:r>
            <a:r>
              <a:rPr lang="en-GB" dirty="0">
                <a:solidFill>
                  <a:srgbClr val="00B050"/>
                </a:solidFill>
              </a:rPr>
              <a:t>freely discuss emotions and mental health, self-awareness, cannot manage stress.</a:t>
            </a:r>
          </a:p>
          <a:p>
            <a:r>
              <a:rPr lang="en-GB" b="1" dirty="0">
                <a:solidFill>
                  <a:srgbClr val="00B050"/>
                </a:solidFill>
              </a:rPr>
              <a:t>Impact</a:t>
            </a:r>
            <a:r>
              <a:rPr lang="en-GB" dirty="0">
                <a:solidFill>
                  <a:srgbClr val="00B050"/>
                </a:solidFill>
              </a:rPr>
              <a:t>: foster collaboration and openness, experience fatigue.</a:t>
            </a:r>
          </a:p>
          <a:p>
            <a:r>
              <a:rPr lang="en-GB" b="1" dirty="0">
                <a:solidFill>
                  <a:srgbClr val="00B050"/>
                </a:solidFill>
              </a:rPr>
              <a:t>Gen Z (1997-2012):</a:t>
            </a:r>
            <a:r>
              <a:rPr lang="en-GB" dirty="0">
                <a:solidFill>
                  <a:srgbClr val="00B050"/>
                </a:solidFill>
              </a:rPr>
              <a:t> Highly empathetic, emotionally expressive, can’t regulate emotions</a:t>
            </a:r>
          </a:p>
          <a:p>
            <a:r>
              <a:rPr lang="en-GB" b="1" dirty="0">
                <a:solidFill>
                  <a:srgbClr val="00B050"/>
                </a:solidFill>
              </a:rPr>
              <a:t>Impact: </a:t>
            </a:r>
            <a:r>
              <a:rPr lang="en-GB" dirty="0">
                <a:solidFill>
                  <a:srgbClr val="00B050"/>
                </a:solidFill>
              </a:rPr>
              <a:t>promote inclusivity, comfortable discussing emotions publicly, rely on reduced face-to-face interactions.</a:t>
            </a:r>
          </a:p>
        </p:txBody>
      </p:sp>
      <p:sp>
        <p:nvSpPr>
          <p:cNvPr id="18" name="Rectangle 17">
            <a:extLst>
              <a:ext uri="{FF2B5EF4-FFF2-40B4-BE49-F238E27FC236}">
                <a16:creationId xmlns:a16="http://schemas.microsoft.com/office/drawing/2014/main" id="{96D4F26B-C3F5-E75B-C5E6-9CCEFF19D34D}"/>
              </a:ext>
            </a:extLst>
          </p:cNvPr>
          <p:cNvSpPr>
            <a:spLocks noGrp="1" noRot="1" noMove="1" noResize="1" noEditPoints="1" noAdjustHandles="1" noChangeArrowheads="1" noChangeShapeType="1"/>
          </p:cNvSpPr>
          <p:nvPr/>
        </p:nvSpPr>
        <p:spPr bwMode="auto">
          <a:xfrm>
            <a:off x="21153959" y="15997902"/>
            <a:ext cx="587005" cy="6920997"/>
          </a:xfrm>
          <a:prstGeom prst="rect">
            <a:avLst/>
          </a:prstGeom>
          <a:solidFill>
            <a:srgbClr val="03AD8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3763" rtl="0" eaLnBrk="1" fontAlgn="base" latinLnBrk="0" hangingPunct="1">
              <a:lnSpc>
                <a:spcPct val="100000"/>
              </a:lnSpc>
              <a:spcBef>
                <a:spcPct val="0"/>
              </a:spcBef>
              <a:spcAft>
                <a:spcPct val="0"/>
              </a:spcAft>
              <a:buClrTx/>
              <a:buSzTx/>
              <a:buFontTx/>
              <a:buNone/>
              <a:tabLst/>
            </a:pPr>
            <a:endParaRPr kumimoji="0" lang="en-GB" sz="3800" b="0" i="0" u="none" strike="noStrike" cap="none" normalizeH="0" baseline="0">
              <a:ln>
                <a:noFill/>
              </a:ln>
              <a:solidFill>
                <a:schemeClr val="tx1"/>
              </a:solidFill>
              <a:effectLst/>
              <a:latin typeface="Arial" charset="0"/>
            </a:endParaRPr>
          </a:p>
        </p:txBody>
      </p:sp>
      <p:pic>
        <p:nvPicPr>
          <p:cNvPr id="31" name="Picture 30">
            <a:extLst>
              <a:ext uri="{FF2B5EF4-FFF2-40B4-BE49-F238E27FC236}">
                <a16:creationId xmlns:a16="http://schemas.microsoft.com/office/drawing/2014/main" id="{B102F9D0-F269-C60C-85C4-C19548DC9D0B}"/>
              </a:ext>
            </a:extLst>
          </p:cNvPr>
          <p:cNvPicPr>
            <a:picLocks noGrp="1" noRot="1" noChangeAspect="1" noMove="1" noResize="1" noEditPoints="1" noAdjustHandles="1" noChangeArrowheads="1" noChangeShapeType="1" noCrop="1"/>
          </p:cNvPicPr>
          <p:nvPr/>
        </p:nvPicPr>
        <p:blipFill>
          <a:blip r:embed="rId4"/>
          <a:stretch>
            <a:fillRect/>
          </a:stretch>
        </p:blipFill>
        <p:spPr>
          <a:xfrm>
            <a:off x="538624" y="16965968"/>
            <a:ext cx="10240629" cy="5001958"/>
          </a:xfrm>
          <a:prstGeom prst="rect">
            <a:avLst/>
          </a:prstGeom>
        </p:spPr>
      </p:pic>
      <p:sp>
        <p:nvSpPr>
          <p:cNvPr id="34" name="TextBox 33">
            <a:extLst>
              <a:ext uri="{FF2B5EF4-FFF2-40B4-BE49-F238E27FC236}">
                <a16:creationId xmlns:a16="http://schemas.microsoft.com/office/drawing/2014/main" id="{4CE8F910-0717-426D-81BE-466D012AFE00}"/>
              </a:ext>
            </a:extLst>
          </p:cNvPr>
          <p:cNvSpPr txBox="1">
            <a:spLocks noGrp="1" noRot="1" noMove="1" noResize="1" noEditPoints="1" noAdjustHandles="1" noChangeArrowheads="1" noChangeShapeType="1"/>
          </p:cNvSpPr>
          <p:nvPr/>
        </p:nvSpPr>
        <p:spPr>
          <a:xfrm>
            <a:off x="30972156" y="15654769"/>
            <a:ext cx="12064439" cy="7109639"/>
          </a:xfrm>
          <a:prstGeom prst="rect">
            <a:avLst/>
          </a:prstGeom>
          <a:noFill/>
        </p:spPr>
        <p:txBody>
          <a:bodyPr wrap="square" rtlCol="0">
            <a:spAutoFit/>
          </a:bodyPr>
          <a:lstStyle/>
          <a:p>
            <a:r>
              <a:rPr lang="en-GB" dirty="0"/>
              <a:t>                                      </a:t>
            </a:r>
            <a:r>
              <a:rPr lang="en-GB" dirty="0">
                <a:solidFill>
                  <a:srgbClr val="00B050"/>
                </a:solidFill>
              </a:rPr>
              <a:t>At the beginning of this poster, I                        </a:t>
            </a:r>
          </a:p>
          <a:p>
            <a:r>
              <a:rPr lang="en-GB" dirty="0">
                <a:solidFill>
                  <a:srgbClr val="00B050"/>
                </a:solidFill>
              </a:rPr>
              <a:t>                                      introduced  briefly the theory of emotional Intelligence. It is important for recognising ones’ emotions and the others. Handling emotions is very important for workers and  students as well. It helps increase productivity and success. A section of research method was provided as well.  After, a personal reflection</a:t>
            </a:r>
          </a:p>
          <a:p>
            <a:r>
              <a:rPr lang="en-GB" dirty="0">
                <a:solidFill>
                  <a:srgbClr val="00B050"/>
                </a:solidFill>
              </a:rPr>
              <a:t>Shed light on the way to develop EI and mindfulness, key to success, how to prepare the self for work. At the  end, I explored the different generational cohorts their impact on EI.</a:t>
            </a:r>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2.04.14"/>
  <p:tag name="AS_TITLE" val="Aspose.Slides for .NET 4.0 Client Profile"/>
  <p:tag name="AS_VERSION" val="22.4"/>
  <p:tag name="POSTERNERDTEMPLATE" val="philosophicalseafoam|08-2022"/>
</p:tagLst>
</file>

<file path=ppt/theme/theme1.xml><?xml version="1.0" encoding="utf-8"?>
<a:theme xmlns:a="http://schemas.openxmlformats.org/drawingml/2006/main" name="Default Desig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Default Desig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982</Words>
  <Application>Microsoft Office PowerPoint</Application>
  <PresentationFormat>Custom</PresentationFormat>
  <Paragraphs>67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Amaranth</vt:lpstr>
      <vt:lpstr>Titillium Web</vt:lpstr>
      <vt:lpstr>Arial</vt:lpstr>
      <vt:lpstr>Default Design</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Template For Scientific Poster Presentation</dc:subject>
  <dc:creator>Graphicsland/MakeSigns.com</dc:creator>
  <cp:keywords>scientific, research, template, custom, poster, presentation, symposium, printing, PowerPoint, create, design, example, sample, download</cp:keywords>
  <dc:description>Download our scientific poster templates at no cost to you and get one step closer to making a great research poster.</dc:description>
  <cp:lastModifiedBy>Leila Zougui (2321811)</cp:lastModifiedBy>
  <cp:revision>220</cp:revision>
  <dcterms:modified xsi:type="dcterms:W3CDTF">2025-10-12T03:51:44Z</dcterms:modified>
  <cp:category>science research poster</cp:category>
</cp:coreProperties>
</file>