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40"/>
  </p:notesMasterIdLst>
  <p:sldIdLst>
    <p:sldId id="256" r:id="rId2"/>
    <p:sldId id="257" r:id="rId3"/>
    <p:sldId id="258" r:id="rId4"/>
    <p:sldId id="350" r:id="rId5"/>
    <p:sldId id="351" r:id="rId6"/>
    <p:sldId id="377" r:id="rId7"/>
    <p:sldId id="493" r:id="rId8"/>
    <p:sldId id="494" r:id="rId9"/>
    <p:sldId id="495" r:id="rId10"/>
    <p:sldId id="496" r:id="rId11"/>
    <p:sldId id="352" r:id="rId12"/>
    <p:sldId id="355" r:id="rId13"/>
    <p:sldId id="356" r:id="rId14"/>
    <p:sldId id="357" r:id="rId15"/>
    <p:sldId id="532" r:id="rId16"/>
    <p:sldId id="360" r:id="rId17"/>
    <p:sldId id="361" r:id="rId18"/>
    <p:sldId id="362" r:id="rId19"/>
    <p:sldId id="363" r:id="rId20"/>
    <p:sldId id="364" r:id="rId21"/>
    <p:sldId id="365" r:id="rId22"/>
    <p:sldId id="366" r:id="rId23"/>
    <p:sldId id="371" r:id="rId24"/>
    <p:sldId id="372" r:id="rId25"/>
    <p:sldId id="373" r:id="rId26"/>
    <p:sldId id="374" r:id="rId27"/>
    <p:sldId id="492" r:id="rId28"/>
    <p:sldId id="533" r:id="rId29"/>
    <p:sldId id="485" r:id="rId30"/>
    <p:sldId id="497" r:id="rId31"/>
    <p:sldId id="320" r:id="rId32"/>
    <p:sldId id="498" r:id="rId33"/>
    <p:sldId id="525" r:id="rId34"/>
    <p:sldId id="526" r:id="rId35"/>
    <p:sldId id="523" r:id="rId36"/>
    <p:sldId id="487" r:id="rId37"/>
    <p:sldId id="322" r:id="rId38"/>
    <p:sldId id="323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48" y="2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25.png"/><Relationship Id="rId7" Type="http://schemas.openxmlformats.org/officeDocument/2006/relationships/image" Target="../media/image37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4" Type="http://schemas.openxmlformats.org/officeDocument/2006/relationships/image" Target="../media/image42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svg"/><Relationship Id="rId1" Type="http://schemas.openxmlformats.org/officeDocument/2006/relationships/image" Target="../media/image45.png"/><Relationship Id="rId4" Type="http://schemas.openxmlformats.org/officeDocument/2006/relationships/image" Target="../media/image48.sv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25.png"/><Relationship Id="rId7" Type="http://schemas.openxmlformats.org/officeDocument/2006/relationships/image" Target="../media/image37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4" Type="http://schemas.openxmlformats.org/officeDocument/2006/relationships/image" Target="../media/image42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svg"/><Relationship Id="rId1" Type="http://schemas.openxmlformats.org/officeDocument/2006/relationships/image" Target="../media/image45.png"/><Relationship Id="rId4" Type="http://schemas.openxmlformats.org/officeDocument/2006/relationships/image" Target="../media/image4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6A1874-7276-4CEE-9231-0F683E074BE8}" type="doc">
      <dgm:prSet loTypeId="urn:microsoft.com/office/officeart/2009/3/layout/HorizontalOrganizationChart" loCatId="hierarchy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A5CADF6E-56E6-439D-8E47-26AD90941238}">
      <dgm:prSet/>
      <dgm:spPr/>
      <dgm:t>
        <a:bodyPr/>
        <a:lstStyle/>
        <a:p>
          <a:r>
            <a:rPr lang="en-GB"/>
            <a:t>The aim of today’s session is to recap the Civil justice system. </a:t>
          </a:r>
          <a:endParaRPr lang="en-US"/>
        </a:p>
      </dgm:t>
    </dgm:pt>
    <dgm:pt modelId="{970C3330-9346-45F1-A579-03546A3797AE}" type="parTrans" cxnId="{62DD292E-E982-4837-A4DE-35BBF060E932}">
      <dgm:prSet/>
      <dgm:spPr/>
      <dgm:t>
        <a:bodyPr/>
        <a:lstStyle/>
        <a:p>
          <a:endParaRPr lang="en-US"/>
        </a:p>
      </dgm:t>
    </dgm:pt>
    <dgm:pt modelId="{1F5E3D42-70C4-4852-9137-421A548D541F}" type="sibTrans" cxnId="{62DD292E-E982-4837-A4DE-35BBF060E932}">
      <dgm:prSet/>
      <dgm:spPr/>
      <dgm:t>
        <a:bodyPr/>
        <a:lstStyle/>
        <a:p>
          <a:endParaRPr lang="en-US"/>
        </a:p>
      </dgm:t>
    </dgm:pt>
    <dgm:pt modelId="{79AD7CEC-5C65-4DCA-9021-6BB9E31DC967}">
      <dgm:prSet/>
      <dgm:spPr/>
      <dgm:t>
        <a:bodyPr/>
        <a:lstStyle/>
        <a:p>
          <a:r>
            <a:rPr lang="en-GB"/>
            <a:t>By the end of today’s session students should be able to demonstrate their understanding of the Civil justice system. </a:t>
          </a:r>
          <a:endParaRPr lang="en-US"/>
        </a:p>
      </dgm:t>
    </dgm:pt>
    <dgm:pt modelId="{14498917-B42D-4645-BE16-016EFADF3271}" type="parTrans" cxnId="{44551009-59CA-4CDB-BCF0-5AC43C7F9AFB}">
      <dgm:prSet/>
      <dgm:spPr/>
      <dgm:t>
        <a:bodyPr/>
        <a:lstStyle/>
        <a:p>
          <a:endParaRPr lang="en-US"/>
        </a:p>
      </dgm:t>
    </dgm:pt>
    <dgm:pt modelId="{548E3AB9-3078-4F5C-98E6-3CB00A8D912D}" type="sibTrans" cxnId="{44551009-59CA-4CDB-BCF0-5AC43C7F9AFB}">
      <dgm:prSet/>
      <dgm:spPr/>
      <dgm:t>
        <a:bodyPr/>
        <a:lstStyle/>
        <a:p>
          <a:endParaRPr lang="en-US"/>
        </a:p>
      </dgm:t>
    </dgm:pt>
    <dgm:pt modelId="{43FA2043-7299-46EA-9B80-584B33E277E4}" type="pres">
      <dgm:prSet presAssocID="{376A1874-7276-4CEE-9231-0F683E074BE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678238D-E4AE-4713-B43E-5297ADAD3399}" type="pres">
      <dgm:prSet presAssocID="{A5CADF6E-56E6-439D-8E47-26AD90941238}" presName="hierRoot1" presStyleCnt="0">
        <dgm:presLayoutVars>
          <dgm:hierBranch val="init"/>
        </dgm:presLayoutVars>
      </dgm:prSet>
      <dgm:spPr/>
    </dgm:pt>
    <dgm:pt modelId="{407F4D0D-FD5C-4DB7-ABC7-DE02DE5EAFBD}" type="pres">
      <dgm:prSet presAssocID="{A5CADF6E-56E6-439D-8E47-26AD90941238}" presName="rootComposite1" presStyleCnt="0"/>
      <dgm:spPr/>
    </dgm:pt>
    <dgm:pt modelId="{D7BC1113-1FB5-416F-9505-D84A9700C459}" type="pres">
      <dgm:prSet presAssocID="{A5CADF6E-56E6-439D-8E47-26AD90941238}" presName="rootText1" presStyleLbl="node0" presStyleIdx="0" presStyleCnt="2">
        <dgm:presLayoutVars>
          <dgm:chPref val="3"/>
        </dgm:presLayoutVars>
      </dgm:prSet>
      <dgm:spPr/>
    </dgm:pt>
    <dgm:pt modelId="{06E614F1-C156-4EA5-8173-F0FDA71BC166}" type="pres">
      <dgm:prSet presAssocID="{A5CADF6E-56E6-439D-8E47-26AD90941238}" presName="rootConnector1" presStyleLbl="node1" presStyleIdx="0" presStyleCnt="0"/>
      <dgm:spPr/>
    </dgm:pt>
    <dgm:pt modelId="{F40639D0-9070-49C8-9F72-45A5FDA3A9A0}" type="pres">
      <dgm:prSet presAssocID="{A5CADF6E-56E6-439D-8E47-26AD90941238}" presName="hierChild2" presStyleCnt="0"/>
      <dgm:spPr/>
    </dgm:pt>
    <dgm:pt modelId="{42BCDED4-5952-4691-8631-F51C506A3846}" type="pres">
      <dgm:prSet presAssocID="{A5CADF6E-56E6-439D-8E47-26AD90941238}" presName="hierChild3" presStyleCnt="0"/>
      <dgm:spPr/>
    </dgm:pt>
    <dgm:pt modelId="{7C9A990E-1953-4386-AA13-512BE860BF40}" type="pres">
      <dgm:prSet presAssocID="{79AD7CEC-5C65-4DCA-9021-6BB9E31DC967}" presName="hierRoot1" presStyleCnt="0">
        <dgm:presLayoutVars>
          <dgm:hierBranch val="init"/>
        </dgm:presLayoutVars>
      </dgm:prSet>
      <dgm:spPr/>
    </dgm:pt>
    <dgm:pt modelId="{3BD2AE7F-01DA-4EBD-AFF6-9E202BFE559B}" type="pres">
      <dgm:prSet presAssocID="{79AD7CEC-5C65-4DCA-9021-6BB9E31DC967}" presName="rootComposite1" presStyleCnt="0"/>
      <dgm:spPr/>
    </dgm:pt>
    <dgm:pt modelId="{9CFA3A29-B283-48D3-A0D1-38F5D9B7736B}" type="pres">
      <dgm:prSet presAssocID="{79AD7CEC-5C65-4DCA-9021-6BB9E31DC967}" presName="rootText1" presStyleLbl="node0" presStyleIdx="1" presStyleCnt="2">
        <dgm:presLayoutVars>
          <dgm:chPref val="3"/>
        </dgm:presLayoutVars>
      </dgm:prSet>
      <dgm:spPr/>
    </dgm:pt>
    <dgm:pt modelId="{ADFE8321-43FE-4D35-A3F8-6B9322268412}" type="pres">
      <dgm:prSet presAssocID="{79AD7CEC-5C65-4DCA-9021-6BB9E31DC967}" presName="rootConnector1" presStyleLbl="node1" presStyleIdx="0" presStyleCnt="0"/>
      <dgm:spPr/>
    </dgm:pt>
    <dgm:pt modelId="{563664D2-B5A7-4C9A-984B-1B4E6FDDC765}" type="pres">
      <dgm:prSet presAssocID="{79AD7CEC-5C65-4DCA-9021-6BB9E31DC967}" presName="hierChild2" presStyleCnt="0"/>
      <dgm:spPr/>
    </dgm:pt>
    <dgm:pt modelId="{A80A54B6-72A9-4B90-BBDE-C8CDC6610DD7}" type="pres">
      <dgm:prSet presAssocID="{79AD7CEC-5C65-4DCA-9021-6BB9E31DC967}" presName="hierChild3" presStyleCnt="0"/>
      <dgm:spPr/>
    </dgm:pt>
  </dgm:ptLst>
  <dgm:cxnLst>
    <dgm:cxn modelId="{46289604-D29E-4BD1-B79E-2832CB871F4F}" type="presOf" srcId="{A5CADF6E-56E6-439D-8E47-26AD90941238}" destId="{D7BC1113-1FB5-416F-9505-D84A9700C459}" srcOrd="0" destOrd="0" presId="urn:microsoft.com/office/officeart/2009/3/layout/HorizontalOrganizationChart"/>
    <dgm:cxn modelId="{44551009-59CA-4CDB-BCF0-5AC43C7F9AFB}" srcId="{376A1874-7276-4CEE-9231-0F683E074BE8}" destId="{79AD7CEC-5C65-4DCA-9021-6BB9E31DC967}" srcOrd="1" destOrd="0" parTransId="{14498917-B42D-4645-BE16-016EFADF3271}" sibTransId="{548E3AB9-3078-4F5C-98E6-3CB00A8D912D}"/>
    <dgm:cxn modelId="{62DD292E-E982-4837-A4DE-35BBF060E932}" srcId="{376A1874-7276-4CEE-9231-0F683E074BE8}" destId="{A5CADF6E-56E6-439D-8E47-26AD90941238}" srcOrd="0" destOrd="0" parTransId="{970C3330-9346-45F1-A579-03546A3797AE}" sibTransId="{1F5E3D42-70C4-4852-9137-421A548D541F}"/>
    <dgm:cxn modelId="{1154893A-F36C-45A7-81DF-8E41C7196ED4}" type="presOf" srcId="{A5CADF6E-56E6-439D-8E47-26AD90941238}" destId="{06E614F1-C156-4EA5-8173-F0FDA71BC166}" srcOrd="1" destOrd="0" presId="urn:microsoft.com/office/officeart/2009/3/layout/HorizontalOrganizationChart"/>
    <dgm:cxn modelId="{F49D0352-85EA-4982-A81B-9D8F26264DD0}" type="presOf" srcId="{79AD7CEC-5C65-4DCA-9021-6BB9E31DC967}" destId="{ADFE8321-43FE-4D35-A3F8-6B9322268412}" srcOrd="1" destOrd="0" presId="urn:microsoft.com/office/officeart/2009/3/layout/HorizontalOrganizationChart"/>
    <dgm:cxn modelId="{DAC48798-835E-4E27-B4CF-0420DA5C2E53}" type="presOf" srcId="{376A1874-7276-4CEE-9231-0F683E074BE8}" destId="{43FA2043-7299-46EA-9B80-584B33E277E4}" srcOrd="0" destOrd="0" presId="urn:microsoft.com/office/officeart/2009/3/layout/HorizontalOrganizationChart"/>
    <dgm:cxn modelId="{6D4C3DA4-9118-43EF-BD0A-1E69158F2874}" type="presOf" srcId="{79AD7CEC-5C65-4DCA-9021-6BB9E31DC967}" destId="{9CFA3A29-B283-48D3-A0D1-38F5D9B7736B}" srcOrd="0" destOrd="0" presId="urn:microsoft.com/office/officeart/2009/3/layout/HorizontalOrganizationChart"/>
    <dgm:cxn modelId="{8597C253-6F07-4FBD-BEFA-798CF34C0F63}" type="presParOf" srcId="{43FA2043-7299-46EA-9B80-584B33E277E4}" destId="{1678238D-E4AE-4713-B43E-5297ADAD3399}" srcOrd="0" destOrd="0" presId="urn:microsoft.com/office/officeart/2009/3/layout/HorizontalOrganizationChart"/>
    <dgm:cxn modelId="{1611C706-456A-4A95-9265-D655EF5AEE48}" type="presParOf" srcId="{1678238D-E4AE-4713-B43E-5297ADAD3399}" destId="{407F4D0D-FD5C-4DB7-ABC7-DE02DE5EAFBD}" srcOrd="0" destOrd="0" presId="urn:microsoft.com/office/officeart/2009/3/layout/HorizontalOrganizationChart"/>
    <dgm:cxn modelId="{5D13E09B-F949-4F34-A28A-AF8C1D5E537D}" type="presParOf" srcId="{407F4D0D-FD5C-4DB7-ABC7-DE02DE5EAFBD}" destId="{D7BC1113-1FB5-416F-9505-D84A9700C459}" srcOrd="0" destOrd="0" presId="urn:microsoft.com/office/officeart/2009/3/layout/HorizontalOrganizationChart"/>
    <dgm:cxn modelId="{6E08A0D9-7EC8-4F53-A446-BD1924F5EC37}" type="presParOf" srcId="{407F4D0D-FD5C-4DB7-ABC7-DE02DE5EAFBD}" destId="{06E614F1-C156-4EA5-8173-F0FDA71BC166}" srcOrd="1" destOrd="0" presId="urn:microsoft.com/office/officeart/2009/3/layout/HorizontalOrganizationChart"/>
    <dgm:cxn modelId="{EB30E115-2FDE-47C8-8B7A-4EA08798CB85}" type="presParOf" srcId="{1678238D-E4AE-4713-B43E-5297ADAD3399}" destId="{F40639D0-9070-49C8-9F72-45A5FDA3A9A0}" srcOrd="1" destOrd="0" presId="urn:microsoft.com/office/officeart/2009/3/layout/HorizontalOrganizationChart"/>
    <dgm:cxn modelId="{EA57CE34-B9D0-4F70-967B-866EA7B8BE68}" type="presParOf" srcId="{1678238D-E4AE-4713-B43E-5297ADAD3399}" destId="{42BCDED4-5952-4691-8631-F51C506A3846}" srcOrd="2" destOrd="0" presId="urn:microsoft.com/office/officeart/2009/3/layout/HorizontalOrganizationChart"/>
    <dgm:cxn modelId="{39A9000E-AE80-40C9-A3BB-21C46D486CDD}" type="presParOf" srcId="{43FA2043-7299-46EA-9B80-584B33E277E4}" destId="{7C9A990E-1953-4386-AA13-512BE860BF40}" srcOrd="1" destOrd="0" presId="urn:microsoft.com/office/officeart/2009/3/layout/HorizontalOrganizationChart"/>
    <dgm:cxn modelId="{83AFF29E-064F-4AA9-B043-46BC8630B228}" type="presParOf" srcId="{7C9A990E-1953-4386-AA13-512BE860BF40}" destId="{3BD2AE7F-01DA-4EBD-AFF6-9E202BFE559B}" srcOrd="0" destOrd="0" presId="urn:microsoft.com/office/officeart/2009/3/layout/HorizontalOrganizationChart"/>
    <dgm:cxn modelId="{5489B209-61D9-4275-B712-700E95701554}" type="presParOf" srcId="{3BD2AE7F-01DA-4EBD-AFF6-9E202BFE559B}" destId="{9CFA3A29-B283-48D3-A0D1-38F5D9B7736B}" srcOrd="0" destOrd="0" presId="urn:microsoft.com/office/officeart/2009/3/layout/HorizontalOrganizationChart"/>
    <dgm:cxn modelId="{71329217-4C1F-4970-8735-2A699DB455E5}" type="presParOf" srcId="{3BD2AE7F-01DA-4EBD-AFF6-9E202BFE559B}" destId="{ADFE8321-43FE-4D35-A3F8-6B9322268412}" srcOrd="1" destOrd="0" presId="urn:microsoft.com/office/officeart/2009/3/layout/HorizontalOrganizationChart"/>
    <dgm:cxn modelId="{3C4A30F3-FE14-4E08-BB4D-D118B9A41313}" type="presParOf" srcId="{7C9A990E-1953-4386-AA13-512BE860BF40}" destId="{563664D2-B5A7-4C9A-984B-1B4E6FDDC765}" srcOrd="1" destOrd="0" presId="urn:microsoft.com/office/officeart/2009/3/layout/HorizontalOrganizationChart"/>
    <dgm:cxn modelId="{4E492569-7DF7-4B86-8B51-B9A9E5FBBC00}" type="presParOf" srcId="{7C9A990E-1953-4386-AA13-512BE860BF40}" destId="{A80A54B6-72A9-4B90-BBDE-C8CDC6610DD7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780B23-9B23-4231-8409-0042C0636198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FAD9022-9BF5-4D3B-B6FF-027647695105}">
      <dgm:prSet/>
      <dgm:spPr/>
      <dgm:t>
        <a:bodyPr/>
        <a:lstStyle/>
        <a:p>
          <a:r>
            <a:rPr lang="en-GB"/>
            <a:t>Disputes between people or organisations. </a:t>
          </a:r>
          <a:endParaRPr lang="en-US"/>
        </a:p>
      </dgm:t>
    </dgm:pt>
    <dgm:pt modelId="{708AE72A-AAD3-471D-A9FF-C08B5EBA525D}" type="parTrans" cxnId="{69EBEE31-D42E-41B4-8218-8A7AF8FB0DDC}">
      <dgm:prSet/>
      <dgm:spPr/>
      <dgm:t>
        <a:bodyPr/>
        <a:lstStyle/>
        <a:p>
          <a:endParaRPr lang="en-US"/>
        </a:p>
      </dgm:t>
    </dgm:pt>
    <dgm:pt modelId="{83D89E61-6EA1-40DA-919B-D821B921E299}" type="sibTrans" cxnId="{69EBEE31-D42E-41B4-8218-8A7AF8FB0DDC}">
      <dgm:prSet/>
      <dgm:spPr/>
      <dgm:t>
        <a:bodyPr/>
        <a:lstStyle/>
        <a:p>
          <a:endParaRPr lang="en-US"/>
        </a:p>
      </dgm:t>
    </dgm:pt>
    <dgm:pt modelId="{B3B2C6E5-5BF9-4167-AC7B-4F0A22773830}">
      <dgm:prSet/>
      <dgm:spPr/>
      <dgm:t>
        <a:bodyPr/>
        <a:lstStyle/>
        <a:p>
          <a:r>
            <a:rPr lang="en-GB"/>
            <a:t>Heard in the civil courts. </a:t>
          </a:r>
          <a:endParaRPr lang="en-US"/>
        </a:p>
      </dgm:t>
    </dgm:pt>
    <dgm:pt modelId="{44147657-5BC9-4D53-91E8-5474C31D7575}" type="parTrans" cxnId="{1CF6D5E1-D004-4A37-8C25-49824F9BD7E1}">
      <dgm:prSet/>
      <dgm:spPr/>
      <dgm:t>
        <a:bodyPr/>
        <a:lstStyle/>
        <a:p>
          <a:endParaRPr lang="en-US"/>
        </a:p>
      </dgm:t>
    </dgm:pt>
    <dgm:pt modelId="{B33AC4BD-5EDF-45DD-9B0C-D027E8FBD804}" type="sibTrans" cxnId="{1CF6D5E1-D004-4A37-8C25-49824F9BD7E1}">
      <dgm:prSet/>
      <dgm:spPr/>
      <dgm:t>
        <a:bodyPr/>
        <a:lstStyle/>
        <a:p>
          <a:endParaRPr lang="en-US"/>
        </a:p>
      </dgm:t>
    </dgm:pt>
    <dgm:pt modelId="{A4A4B621-61AF-490C-89B7-4C035FCA9EF8}">
      <dgm:prSet/>
      <dgm:spPr/>
      <dgm:t>
        <a:bodyPr/>
        <a:lstStyle/>
        <a:p>
          <a:r>
            <a:rPr lang="en-GB"/>
            <a:t>Civil courts include county court, high court, family court and tribunals. </a:t>
          </a:r>
          <a:endParaRPr lang="en-US"/>
        </a:p>
      </dgm:t>
    </dgm:pt>
    <dgm:pt modelId="{5C758EDC-2F47-4280-BD8D-63BBADBF478F}" type="parTrans" cxnId="{5BDC247A-45DC-46D6-B565-5208DA9AA264}">
      <dgm:prSet/>
      <dgm:spPr/>
      <dgm:t>
        <a:bodyPr/>
        <a:lstStyle/>
        <a:p>
          <a:endParaRPr lang="en-US"/>
        </a:p>
      </dgm:t>
    </dgm:pt>
    <dgm:pt modelId="{0A32DCEC-B9B4-4A4C-9A47-1299BDF196DA}" type="sibTrans" cxnId="{5BDC247A-45DC-46D6-B565-5208DA9AA264}">
      <dgm:prSet/>
      <dgm:spPr/>
      <dgm:t>
        <a:bodyPr/>
        <a:lstStyle/>
        <a:p>
          <a:endParaRPr lang="en-US"/>
        </a:p>
      </dgm:t>
    </dgm:pt>
    <dgm:pt modelId="{0554C200-36BF-4EDA-B400-8554640C60E0}">
      <dgm:prSet/>
      <dgm:spPr/>
      <dgm:t>
        <a:bodyPr/>
        <a:lstStyle/>
        <a:p>
          <a:r>
            <a:rPr lang="en-GB"/>
            <a:t>Out of court hearings. </a:t>
          </a:r>
          <a:endParaRPr lang="en-US"/>
        </a:p>
      </dgm:t>
    </dgm:pt>
    <dgm:pt modelId="{E8F5A64F-06CA-45BB-BA88-E121873BDF26}" type="parTrans" cxnId="{58E731D8-9346-4614-983A-84921F49C53D}">
      <dgm:prSet/>
      <dgm:spPr/>
      <dgm:t>
        <a:bodyPr/>
        <a:lstStyle/>
        <a:p>
          <a:endParaRPr lang="en-US"/>
        </a:p>
      </dgm:t>
    </dgm:pt>
    <dgm:pt modelId="{2FA78A8B-2307-4136-8D14-623CBA9DDE47}" type="sibTrans" cxnId="{58E731D8-9346-4614-983A-84921F49C53D}">
      <dgm:prSet/>
      <dgm:spPr/>
      <dgm:t>
        <a:bodyPr/>
        <a:lstStyle/>
        <a:p>
          <a:endParaRPr lang="en-US"/>
        </a:p>
      </dgm:t>
    </dgm:pt>
    <dgm:pt modelId="{74C18BFA-DD2E-4A77-B9C4-85B1B4C749AE}" type="pres">
      <dgm:prSet presAssocID="{AB780B23-9B23-4231-8409-0042C0636198}" presName="linear" presStyleCnt="0">
        <dgm:presLayoutVars>
          <dgm:animLvl val="lvl"/>
          <dgm:resizeHandles val="exact"/>
        </dgm:presLayoutVars>
      </dgm:prSet>
      <dgm:spPr/>
    </dgm:pt>
    <dgm:pt modelId="{498CCE90-6132-4655-92A4-F58F5213845B}" type="pres">
      <dgm:prSet presAssocID="{1FAD9022-9BF5-4D3B-B6FF-02764769510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9816D3E-D9EA-48D4-9F7B-748D1F8919A2}" type="pres">
      <dgm:prSet presAssocID="{83D89E61-6EA1-40DA-919B-D821B921E299}" presName="spacer" presStyleCnt="0"/>
      <dgm:spPr/>
    </dgm:pt>
    <dgm:pt modelId="{62CB22C8-833E-41C1-87C7-2AFF8537E50C}" type="pres">
      <dgm:prSet presAssocID="{B3B2C6E5-5BF9-4167-AC7B-4F0A2277383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E661F2D-4A76-4B7D-A1B4-2A6FA6BC78F8}" type="pres">
      <dgm:prSet presAssocID="{B33AC4BD-5EDF-45DD-9B0C-D027E8FBD804}" presName="spacer" presStyleCnt="0"/>
      <dgm:spPr/>
    </dgm:pt>
    <dgm:pt modelId="{2936A00A-8231-48CC-9F4F-1E28541848A3}" type="pres">
      <dgm:prSet presAssocID="{A4A4B621-61AF-490C-89B7-4C035FCA9EF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D512E84-2E6E-4A0B-9DA4-DD5453D38701}" type="pres">
      <dgm:prSet presAssocID="{0A32DCEC-B9B4-4A4C-9A47-1299BDF196DA}" presName="spacer" presStyleCnt="0"/>
      <dgm:spPr/>
    </dgm:pt>
    <dgm:pt modelId="{63E1D357-1B64-4237-97F8-4791B36C6122}" type="pres">
      <dgm:prSet presAssocID="{0554C200-36BF-4EDA-B400-8554640C60E0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9EBEE31-D42E-41B4-8218-8A7AF8FB0DDC}" srcId="{AB780B23-9B23-4231-8409-0042C0636198}" destId="{1FAD9022-9BF5-4D3B-B6FF-027647695105}" srcOrd="0" destOrd="0" parTransId="{708AE72A-AAD3-471D-A9FF-C08B5EBA525D}" sibTransId="{83D89E61-6EA1-40DA-919B-D821B921E299}"/>
    <dgm:cxn modelId="{2B30266C-05C1-4A3E-826B-167CA2C43877}" type="presOf" srcId="{A4A4B621-61AF-490C-89B7-4C035FCA9EF8}" destId="{2936A00A-8231-48CC-9F4F-1E28541848A3}" srcOrd="0" destOrd="0" presId="urn:microsoft.com/office/officeart/2005/8/layout/vList2"/>
    <dgm:cxn modelId="{49D36A70-671F-4AF0-8FB6-BB77FA64985D}" type="presOf" srcId="{0554C200-36BF-4EDA-B400-8554640C60E0}" destId="{63E1D357-1B64-4237-97F8-4791B36C6122}" srcOrd="0" destOrd="0" presId="urn:microsoft.com/office/officeart/2005/8/layout/vList2"/>
    <dgm:cxn modelId="{5BDC247A-45DC-46D6-B565-5208DA9AA264}" srcId="{AB780B23-9B23-4231-8409-0042C0636198}" destId="{A4A4B621-61AF-490C-89B7-4C035FCA9EF8}" srcOrd="2" destOrd="0" parTransId="{5C758EDC-2F47-4280-BD8D-63BBADBF478F}" sibTransId="{0A32DCEC-B9B4-4A4C-9A47-1299BDF196DA}"/>
    <dgm:cxn modelId="{40EE3BB2-EDF7-458E-849B-D4455BF0EEAC}" type="presOf" srcId="{B3B2C6E5-5BF9-4167-AC7B-4F0A22773830}" destId="{62CB22C8-833E-41C1-87C7-2AFF8537E50C}" srcOrd="0" destOrd="0" presId="urn:microsoft.com/office/officeart/2005/8/layout/vList2"/>
    <dgm:cxn modelId="{670FEBB6-160F-4D25-A95F-D7245FE921A3}" type="presOf" srcId="{1FAD9022-9BF5-4D3B-B6FF-027647695105}" destId="{498CCE90-6132-4655-92A4-F58F5213845B}" srcOrd="0" destOrd="0" presId="urn:microsoft.com/office/officeart/2005/8/layout/vList2"/>
    <dgm:cxn modelId="{58E731D8-9346-4614-983A-84921F49C53D}" srcId="{AB780B23-9B23-4231-8409-0042C0636198}" destId="{0554C200-36BF-4EDA-B400-8554640C60E0}" srcOrd="3" destOrd="0" parTransId="{E8F5A64F-06CA-45BB-BA88-E121873BDF26}" sibTransId="{2FA78A8B-2307-4136-8D14-623CBA9DDE47}"/>
    <dgm:cxn modelId="{E47A11DC-BD91-4ADA-B0B2-DAAA071523EF}" type="presOf" srcId="{AB780B23-9B23-4231-8409-0042C0636198}" destId="{74C18BFA-DD2E-4A77-B9C4-85B1B4C749AE}" srcOrd="0" destOrd="0" presId="urn:microsoft.com/office/officeart/2005/8/layout/vList2"/>
    <dgm:cxn modelId="{1CF6D5E1-D004-4A37-8C25-49824F9BD7E1}" srcId="{AB780B23-9B23-4231-8409-0042C0636198}" destId="{B3B2C6E5-5BF9-4167-AC7B-4F0A22773830}" srcOrd="1" destOrd="0" parTransId="{44147657-5BC9-4D53-91E8-5474C31D7575}" sibTransId="{B33AC4BD-5EDF-45DD-9B0C-D027E8FBD804}"/>
    <dgm:cxn modelId="{8E9FB882-1407-4EC5-9D83-9B4939E87E66}" type="presParOf" srcId="{74C18BFA-DD2E-4A77-B9C4-85B1B4C749AE}" destId="{498CCE90-6132-4655-92A4-F58F5213845B}" srcOrd="0" destOrd="0" presId="urn:microsoft.com/office/officeart/2005/8/layout/vList2"/>
    <dgm:cxn modelId="{835120D2-1E8A-4A9B-BB6A-20F086805ADA}" type="presParOf" srcId="{74C18BFA-DD2E-4A77-B9C4-85B1B4C749AE}" destId="{D9816D3E-D9EA-48D4-9F7B-748D1F8919A2}" srcOrd="1" destOrd="0" presId="urn:microsoft.com/office/officeart/2005/8/layout/vList2"/>
    <dgm:cxn modelId="{14D70907-E9DA-47D5-B686-C4E08C7FF752}" type="presParOf" srcId="{74C18BFA-DD2E-4A77-B9C4-85B1B4C749AE}" destId="{62CB22C8-833E-41C1-87C7-2AFF8537E50C}" srcOrd="2" destOrd="0" presId="urn:microsoft.com/office/officeart/2005/8/layout/vList2"/>
    <dgm:cxn modelId="{6DCA717B-1496-4049-AAA9-577D808064A2}" type="presParOf" srcId="{74C18BFA-DD2E-4A77-B9C4-85B1B4C749AE}" destId="{0E661F2D-4A76-4B7D-A1B4-2A6FA6BC78F8}" srcOrd="3" destOrd="0" presId="urn:microsoft.com/office/officeart/2005/8/layout/vList2"/>
    <dgm:cxn modelId="{F1276A88-048C-41D4-9C1B-5657E00B7067}" type="presParOf" srcId="{74C18BFA-DD2E-4A77-B9C4-85B1B4C749AE}" destId="{2936A00A-8231-48CC-9F4F-1E28541848A3}" srcOrd="4" destOrd="0" presId="urn:microsoft.com/office/officeart/2005/8/layout/vList2"/>
    <dgm:cxn modelId="{820372CB-16F6-4D25-B871-27553557D5E6}" type="presParOf" srcId="{74C18BFA-DD2E-4A77-B9C4-85B1B4C749AE}" destId="{3D512E84-2E6E-4A0B-9DA4-DD5453D38701}" srcOrd="5" destOrd="0" presId="urn:microsoft.com/office/officeart/2005/8/layout/vList2"/>
    <dgm:cxn modelId="{9D047378-E93B-494A-950C-BF20AF11C0EA}" type="presParOf" srcId="{74C18BFA-DD2E-4A77-B9C4-85B1B4C749AE}" destId="{63E1D357-1B64-4237-97F8-4791B36C612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AFCD565-1AB8-463E-91F9-64D0EC8C19AB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FC8309D-C756-4B00-8C09-BC884FC97EB3}">
      <dgm:prSet/>
      <dgm:spPr/>
      <dgm:t>
        <a:bodyPr/>
        <a:lstStyle/>
        <a:p>
          <a:r>
            <a:rPr lang="en-GB"/>
            <a:t>Hear cases regarding family disputes. </a:t>
          </a:r>
          <a:endParaRPr lang="en-US"/>
        </a:p>
      </dgm:t>
    </dgm:pt>
    <dgm:pt modelId="{33E61DF5-B36B-47A7-ABC9-AADF76BBD68A}" type="parTrans" cxnId="{8AF50E3F-047C-443A-90E7-4D84763F448C}">
      <dgm:prSet/>
      <dgm:spPr/>
      <dgm:t>
        <a:bodyPr/>
        <a:lstStyle/>
        <a:p>
          <a:endParaRPr lang="en-US"/>
        </a:p>
      </dgm:t>
    </dgm:pt>
    <dgm:pt modelId="{465854F5-52C0-4BDD-9316-0D6F256AF5B0}" type="sibTrans" cxnId="{8AF50E3F-047C-443A-90E7-4D84763F448C}">
      <dgm:prSet/>
      <dgm:spPr/>
      <dgm:t>
        <a:bodyPr/>
        <a:lstStyle/>
        <a:p>
          <a:endParaRPr lang="en-US"/>
        </a:p>
      </dgm:t>
    </dgm:pt>
    <dgm:pt modelId="{E8C3B992-1E43-4AB6-AB65-F99775705417}">
      <dgm:prSet/>
      <dgm:spPr/>
      <dgm:t>
        <a:bodyPr/>
        <a:lstStyle/>
        <a:p>
          <a:r>
            <a:rPr lang="en-GB"/>
            <a:t>Adoption. </a:t>
          </a:r>
          <a:endParaRPr lang="en-US"/>
        </a:p>
      </dgm:t>
    </dgm:pt>
    <dgm:pt modelId="{21D550D2-BF55-4792-A8F4-0A9BBADBB4D8}" type="parTrans" cxnId="{3D084376-F12B-4C11-8B60-B374979301CB}">
      <dgm:prSet/>
      <dgm:spPr/>
      <dgm:t>
        <a:bodyPr/>
        <a:lstStyle/>
        <a:p>
          <a:endParaRPr lang="en-US"/>
        </a:p>
      </dgm:t>
    </dgm:pt>
    <dgm:pt modelId="{DE67D369-6BF9-472D-AFA0-A23D55CA93E2}" type="sibTrans" cxnId="{3D084376-F12B-4C11-8B60-B374979301CB}">
      <dgm:prSet/>
      <dgm:spPr/>
      <dgm:t>
        <a:bodyPr/>
        <a:lstStyle/>
        <a:p>
          <a:endParaRPr lang="en-US"/>
        </a:p>
      </dgm:t>
    </dgm:pt>
    <dgm:pt modelId="{0E6211C8-DABB-4F58-9620-56AAC3327E12}">
      <dgm:prSet/>
      <dgm:spPr/>
      <dgm:t>
        <a:bodyPr/>
        <a:lstStyle/>
        <a:p>
          <a:r>
            <a:rPr lang="en-GB"/>
            <a:t>Divorce. </a:t>
          </a:r>
          <a:endParaRPr lang="en-US"/>
        </a:p>
      </dgm:t>
    </dgm:pt>
    <dgm:pt modelId="{D306C7F5-4807-48A9-870A-0423F094AB09}" type="parTrans" cxnId="{315B1BC0-BD11-4441-AEAD-27824DF8F6EB}">
      <dgm:prSet/>
      <dgm:spPr/>
      <dgm:t>
        <a:bodyPr/>
        <a:lstStyle/>
        <a:p>
          <a:endParaRPr lang="en-US"/>
        </a:p>
      </dgm:t>
    </dgm:pt>
    <dgm:pt modelId="{DBBBF940-50C4-4CC7-9FE2-E87FD92DF0C2}" type="sibTrans" cxnId="{315B1BC0-BD11-4441-AEAD-27824DF8F6EB}">
      <dgm:prSet/>
      <dgm:spPr/>
      <dgm:t>
        <a:bodyPr/>
        <a:lstStyle/>
        <a:p>
          <a:endParaRPr lang="en-US"/>
        </a:p>
      </dgm:t>
    </dgm:pt>
    <dgm:pt modelId="{44067BB5-830D-4D53-A847-6C15E90603DE}">
      <dgm:prSet/>
      <dgm:spPr/>
      <dgm:t>
        <a:bodyPr/>
        <a:lstStyle/>
        <a:p>
          <a:r>
            <a:rPr lang="en-GB"/>
            <a:t>Child protection order. </a:t>
          </a:r>
          <a:endParaRPr lang="en-US"/>
        </a:p>
      </dgm:t>
    </dgm:pt>
    <dgm:pt modelId="{4BF2ED20-9FBC-4A3A-AD5E-71D779831043}" type="parTrans" cxnId="{EE500268-110F-479D-975E-AC5E3BDDE866}">
      <dgm:prSet/>
      <dgm:spPr/>
      <dgm:t>
        <a:bodyPr/>
        <a:lstStyle/>
        <a:p>
          <a:endParaRPr lang="en-US"/>
        </a:p>
      </dgm:t>
    </dgm:pt>
    <dgm:pt modelId="{4DC7143F-102B-4A18-AA81-C4CD8ECF136C}" type="sibTrans" cxnId="{EE500268-110F-479D-975E-AC5E3BDDE866}">
      <dgm:prSet/>
      <dgm:spPr/>
      <dgm:t>
        <a:bodyPr/>
        <a:lstStyle/>
        <a:p>
          <a:endParaRPr lang="en-US"/>
        </a:p>
      </dgm:t>
    </dgm:pt>
    <dgm:pt modelId="{801957EC-CD2E-4C8D-800E-21AC8DF4FD76}" type="pres">
      <dgm:prSet presAssocID="{2AFCD565-1AB8-463E-91F9-64D0EC8C19AB}" presName="diagram" presStyleCnt="0">
        <dgm:presLayoutVars>
          <dgm:dir/>
          <dgm:resizeHandles val="exact"/>
        </dgm:presLayoutVars>
      </dgm:prSet>
      <dgm:spPr/>
    </dgm:pt>
    <dgm:pt modelId="{D9DB46E9-E74D-4ACD-B64E-36F629006AF6}" type="pres">
      <dgm:prSet presAssocID="{8FC8309D-C756-4B00-8C09-BC884FC97EB3}" presName="node" presStyleLbl="node1" presStyleIdx="0" presStyleCnt="4">
        <dgm:presLayoutVars>
          <dgm:bulletEnabled val="1"/>
        </dgm:presLayoutVars>
      </dgm:prSet>
      <dgm:spPr/>
    </dgm:pt>
    <dgm:pt modelId="{4123DD8B-6833-4A2C-A849-6653594285D8}" type="pres">
      <dgm:prSet presAssocID="{465854F5-52C0-4BDD-9316-0D6F256AF5B0}" presName="sibTrans" presStyleLbl="sibTrans2D1" presStyleIdx="0" presStyleCnt="3"/>
      <dgm:spPr/>
    </dgm:pt>
    <dgm:pt modelId="{74B4C511-7F01-4023-89BA-35DA151272A1}" type="pres">
      <dgm:prSet presAssocID="{465854F5-52C0-4BDD-9316-0D6F256AF5B0}" presName="connectorText" presStyleLbl="sibTrans2D1" presStyleIdx="0" presStyleCnt="3"/>
      <dgm:spPr/>
    </dgm:pt>
    <dgm:pt modelId="{5D4F6842-F561-4EFE-A0EA-F3D2DE2990A4}" type="pres">
      <dgm:prSet presAssocID="{E8C3B992-1E43-4AB6-AB65-F99775705417}" presName="node" presStyleLbl="node1" presStyleIdx="1" presStyleCnt="4">
        <dgm:presLayoutVars>
          <dgm:bulletEnabled val="1"/>
        </dgm:presLayoutVars>
      </dgm:prSet>
      <dgm:spPr/>
    </dgm:pt>
    <dgm:pt modelId="{3C2BEE7A-DDC7-48F6-A9A1-56441954B91F}" type="pres">
      <dgm:prSet presAssocID="{DE67D369-6BF9-472D-AFA0-A23D55CA93E2}" presName="sibTrans" presStyleLbl="sibTrans2D1" presStyleIdx="1" presStyleCnt="3"/>
      <dgm:spPr/>
    </dgm:pt>
    <dgm:pt modelId="{797284BD-F039-4CD4-B24A-B89C71591C38}" type="pres">
      <dgm:prSet presAssocID="{DE67D369-6BF9-472D-AFA0-A23D55CA93E2}" presName="connectorText" presStyleLbl="sibTrans2D1" presStyleIdx="1" presStyleCnt="3"/>
      <dgm:spPr/>
    </dgm:pt>
    <dgm:pt modelId="{65373A6B-1419-48DD-8418-F41D96A9F190}" type="pres">
      <dgm:prSet presAssocID="{0E6211C8-DABB-4F58-9620-56AAC3327E12}" presName="node" presStyleLbl="node1" presStyleIdx="2" presStyleCnt="4">
        <dgm:presLayoutVars>
          <dgm:bulletEnabled val="1"/>
        </dgm:presLayoutVars>
      </dgm:prSet>
      <dgm:spPr/>
    </dgm:pt>
    <dgm:pt modelId="{D502E6A9-0B34-4B96-BA32-28F4348ACAEF}" type="pres">
      <dgm:prSet presAssocID="{DBBBF940-50C4-4CC7-9FE2-E87FD92DF0C2}" presName="sibTrans" presStyleLbl="sibTrans2D1" presStyleIdx="2" presStyleCnt="3"/>
      <dgm:spPr/>
    </dgm:pt>
    <dgm:pt modelId="{153578A5-EF21-43CC-AF25-3E855185CF58}" type="pres">
      <dgm:prSet presAssocID="{DBBBF940-50C4-4CC7-9FE2-E87FD92DF0C2}" presName="connectorText" presStyleLbl="sibTrans2D1" presStyleIdx="2" presStyleCnt="3"/>
      <dgm:spPr/>
    </dgm:pt>
    <dgm:pt modelId="{29A70F5A-D4E7-48DE-89DD-060D9FFA2C7E}" type="pres">
      <dgm:prSet presAssocID="{44067BB5-830D-4D53-A847-6C15E90603DE}" presName="node" presStyleLbl="node1" presStyleIdx="3" presStyleCnt="4">
        <dgm:presLayoutVars>
          <dgm:bulletEnabled val="1"/>
        </dgm:presLayoutVars>
      </dgm:prSet>
      <dgm:spPr/>
    </dgm:pt>
  </dgm:ptLst>
  <dgm:cxnLst>
    <dgm:cxn modelId="{961EDE0C-9A08-4833-9A19-AA4FB0808788}" type="presOf" srcId="{2AFCD565-1AB8-463E-91F9-64D0EC8C19AB}" destId="{801957EC-CD2E-4C8D-800E-21AC8DF4FD76}" srcOrd="0" destOrd="0" presId="urn:microsoft.com/office/officeart/2005/8/layout/process5"/>
    <dgm:cxn modelId="{F32FB316-D4C2-4A8B-B407-CDFD1FFC64BC}" type="presOf" srcId="{44067BB5-830D-4D53-A847-6C15E90603DE}" destId="{29A70F5A-D4E7-48DE-89DD-060D9FFA2C7E}" srcOrd="0" destOrd="0" presId="urn:microsoft.com/office/officeart/2005/8/layout/process5"/>
    <dgm:cxn modelId="{0731D816-7E46-439A-8337-2F2363B8E0A3}" type="presOf" srcId="{465854F5-52C0-4BDD-9316-0D6F256AF5B0}" destId="{4123DD8B-6833-4A2C-A849-6653594285D8}" srcOrd="0" destOrd="0" presId="urn:microsoft.com/office/officeart/2005/8/layout/process5"/>
    <dgm:cxn modelId="{3A44311E-73FC-40EC-8A46-8EBDC4951C28}" type="presOf" srcId="{0E6211C8-DABB-4F58-9620-56AAC3327E12}" destId="{65373A6B-1419-48DD-8418-F41D96A9F190}" srcOrd="0" destOrd="0" presId="urn:microsoft.com/office/officeart/2005/8/layout/process5"/>
    <dgm:cxn modelId="{58F42E39-5C80-498E-81A1-06BC495D0929}" type="presOf" srcId="{8FC8309D-C756-4B00-8C09-BC884FC97EB3}" destId="{D9DB46E9-E74D-4ACD-B64E-36F629006AF6}" srcOrd="0" destOrd="0" presId="urn:microsoft.com/office/officeart/2005/8/layout/process5"/>
    <dgm:cxn modelId="{8AF50E3F-047C-443A-90E7-4D84763F448C}" srcId="{2AFCD565-1AB8-463E-91F9-64D0EC8C19AB}" destId="{8FC8309D-C756-4B00-8C09-BC884FC97EB3}" srcOrd="0" destOrd="0" parTransId="{33E61DF5-B36B-47A7-ABC9-AADF76BBD68A}" sibTransId="{465854F5-52C0-4BDD-9316-0D6F256AF5B0}"/>
    <dgm:cxn modelId="{EE500268-110F-479D-975E-AC5E3BDDE866}" srcId="{2AFCD565-1AB8-463E-91F9-64D0EC8C19AB}" destId="{44067BB5-830D-4D53-A847-6C15E90603DE}" srcOrd="3" destOrd="0" parTransId="{4BF2ED20-9FBC-4A3A-AD5E-71D779831043}" sibTransId="{4DC7143F-102B-4A18-AA81-C4CD8ECF136C}"/>
    <dgm:cxn modelId="{3D084376-F12B-4C11-8B60-B374979301CB}" srcId="{2AFCD565-1AB8-463E-91F9-64D0EC8C19AB}" destId="{E8C3B992-1E43-4AB6-AB65-F99775705417}" srcOrd="1" destOrd="0" parTransId="{21D550D2-BF55-4792-A8F4-0A9BBADBB4D8}" sibTransId="{DE67D369-6BF9-472D-AFA0-A23D55CA93E2}"/>
    <dgm:cxn modelId="{667B9758-8749-46D7-94C8-C3579FB2C9FE}" type="presOf" srcId="{DBBBF940-50C4-4CC7-9FE2-E87FD92DF0C2}" destId="{153578A5-EF21-43CC-AF25-3E855185CF58}" srcOrd="1" destOrd="0" presId="urn:microsoft.com/office/officeart/2005/8/layout/process5"/>
    <dgm:cxn modelId="{D6E7B77A-58CC-48DD-85A2-5AE6C8EEF632}" type="presOf" srcId="{DE67D369-6BF9-472D-AFA0-A23D55CA93E2}" destId="{3C2BEE7A-DDC7-48F6-A9A1-56441954B91F}" srcOrd="0" destOrd="0" presId="urn:microsoft.com/office/officeart/2005/8/layout/process5"/>
    <dgm:cxn modelId="{A0371980-58D3-48B5-9D26-9C53FACFD273}" type="presOf" srcId="{DBBBF940-50C4-4CC7-9FE2-E87FD92DF0C2}" destId="{D502E6A9-0B34-4B96-BA32-28F4348ACAEF}" srcOrd="0" destOrd="0" presId="urn:microsoft.com/office/officeart/2005/8/layout/process5"/>
    <dgm:cxn modelId="{315B1BC0-BD11-4441-AEAD-27824DF8F6EB}" srcId="{2AFCD565-1AB8-463E-91F9-64D0EC8C19AB}" destId="{0E6211C8-DABB-4F58-9620-56AAC3327E12}" srcOrd="2" destOrd="0" parTransId="{D306C7F5-4807-48A9-870A-0423F094AB09}" sibTransId="{DBBBF940-50C4-4CC7-9FE2-E87FD92DF0C2}"/>
    <dgm:cxn modelId="{29A3D4E5-5421-4DCB-A9BC-60C64EFDCAFE}" type="presOf" srcId="{E8C3B992-1E43-4AB6-AB65-F99775705417}" destId="{5D4F6842-F561-4EFE-A0EA-F3D2DE2990A4}" srcOrd="0" destOrd="0" presId="urn:microsoft.com/office/officeart/2005/8/layout/process5"/>
    <dgm:cxn modelId="{24DDD7E5-2E7A-4FBC-879A-BCA1C76700CC}" type="presOf" srcId="{465854F5-52C0-4BDD-9316-0D6F256AF5B0}" destId="{74B4C511-7F01-4023-89BA-35DA151272A1}" srcOrd="1" destOrd="0" presId="urn:microsoft.com/office/officeart/2005/8/layout/process5"/>
    <dgm:cxn modelId="{BC4B4CF3-3BFE-4627-B45D-B7D25ED46D10}" type="presOf" srcId="{DE67D369-6BF9-472D-AFA0-A23D55CA93E2}" destId="{797284BD-F039-4CD4-B24A-B89C71591C38}" srcOrd="1" destOrd="0" presId="urn:microsoft.com/office/officeart/2005/8/layout/process5"/>
    <dgm:cxn modelId="{A2403B1C-D872-4CE1-BDDF-5DE4DD990ECA}" type="presParOf" srcId="{801957EC-CD2E-4C8D-800E-21AC8DF4FD76}" destId="{D9DB46E9-E74D-4ACD-B64E-36F629006AF6}" srcOrd="0" destOrd="0" presId="urn:microsoft.com/office/officeart/2005/8/layout/process5"/>
    <dgm:cxn modelId="{DB99A935-8CDB-42DF-9A61-2F91E8698032}" type="presParOf" srcId="{801957EC-CD2E-4C8D-800E-21AC8DF4FD76}" destId="{4123DD8B-6833-4A2C-A849-6653594285D8}" srcOrd="1" destOrd="0" presId="urn:microsoft.com/office/officeart/2005/8/layout/process5"/>
    <dgm:cxn modelId="{DBF12394-5CFF-463E-9BE7-69528BBCA352}" type="presParOf" srcId="{4123DD8B-6833-4A2C-A849-6653594285D8}" destId="{74B4C511-7F01-4023-89BA-35DA151272A1}" srcOrd="0" destOrd="0" presId="urn:microsoft.com/office/officeart/2005/8/layout/process5"/>
    <dgm:cxn modelId="{9532DE60-DE15-459D-B188-B48A47D900DE}" type="presParOf" srcId="{801957EC-CD2E-4C8D-800E-21AC8DF4FD76}" destId="{5D4F6842-F561-4EFE-A0EA-F3D2DE2990A4}" srcOrd="2" destOrd="0" presId="urn:microsoft.com/office/officeart/2005/8/layout/process5"/>
    <dgm:cxn modelId="{7EA82BD0-5693-4981-A958-F80863CB57DA}" type="presParOf" srcId="{801957EC-CD2E-4C8D-800E-21AC8DF4FD76}" destId="{3C2BEE7A-DDC7-48F6-A9A1-56441954B91F}" srcOrd="3" destOrd="0" presId="urn:microsoft.com/office/officeart/2005/8/layout/process5"/>
    <dgm:cxn modelId="{5314BA01-74FD-4BFF-939D-9DBB8D36DFE7}" type="presParOf" srcId="{3C2BEE7A-DDC7-48F6-A9A1-56441954B91F}" destId="{797284BD-F039-4CD4-B24A-B89C71591C38}" srcOrd="0" destOrd="0" presId="urn:microsoft.com/office/officeart/2005/8/layout/process5"/>
    <dgm:cxn modelId="{719AD957-3FA9-4038-B0E1-29EBB7946AC7}" type="presParOf" srcId="{801957EC-CD2E-4C8D-800E-21AC8DF4FD76}" destId="{65373A6B-1419-48DD-8418-F41D96A9F190}" srcOrd="4" destOrd="0" presId="urn:microsoft.com/office/officeart/2005/8/layout/process5"/>
    <dgm:cxn modelId="{F512A02A-1AD1-46F9-882B-F18903D92F03}" type="presParOf" srcId="{801957EC-CD2E-4C8D-800E-21AC8DF4FD76}" destId="{D502E6A9-0B34-4B96-BA32-28F4348ACAEF}" srcOrd="5" destOrd="0" presId="urn:microsoft.com/office/officeart/2005/8/layout/process5"/>
    <dgm:cxn modelId="{9D69D211-3FE0-4C0B-ADC3-88FDEF21F09C}" type="presParOf" srcId="{D502E6A9-0B34-4B96-BA32-28F4348ACAEF}" destId="{153578A5-EF21-43CC-AF25-3E855185CF58}" srcOrd="0" destOrd="0" presId="urn:microsoft.com/office/officeart/2005/8/layout/process5"/>
    <dgm:cxn modelId="{38921E15-6009-4B34-AE49-C7F56738F9A6}" type="presParOf" srcId="{801957EC-CD2E-4C8D-800E-21AC8DF4FD76}" destId="{29A70F5A-D4E7-48DE-89DD-060D9FFA2C7E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FEE1F81-F26B-4DCE-8533-1A448768D770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8212DCC-D268-43CA-820B-AAB08EBE8DB6}">
      <dgm:prSet/>
      <dgm:spPr/>
      <dgm:t>
        <a:bodyPr/>
        <a:lstStyle/>
        <a:p>
          <a:r>
            <a:rPr lang="en-GB"/>
            <a:t>Relating to a number of topics. </a:t>
          </a:r>
          <a:endParaRPr lang="en-US"/>
        </a:p>
      </dgm:t>
    </dgm:pt>
    <dgm:pt modelId="{8D251FA2-84D6-4D92-BE89-C11F8839D903}" type="parTrans" cxnId="{C949D63C-EA27-49C0-8C55-A4AA76959BF4}">
      <dgm:prSet/>
      <dgm:spPr/>
      <dgm:t>
        <a:bodyPr/>
        <a:lstStyle/>
        <a:p>
          <a:endParaRPr lang="en-US"/>
        </a:p>
      </dgm:t>
    </dgm:pt>
    <dgm:pt modelId="{4C0355E8-152A-49FD-96D5-5B5B45A03494}" type="sibTrans" cxnId="{C949D63C-EA27-49C0-8C55-A4AA76959BF4}">
      <dgm:prSet/>
      <dgm:spPr/>
      <dgm:t>
        <a:bodyPr/>
        <a:lstStyle/>
        <a:p>
          <a:endParaRPr lang="en-US"/>
        </a:p>
      </dgm:t>
    </dgm:pt>
    <dgm:pt modelId="{686A7A8D-1C0A-4BFF-AA3A-29D1BB327A09}">
      <dgm:prSet/>
      <dgm:spPr/>
      <dgm:t>
        <a:bodyPr/>
        <a:lstStyle/>
        <a:p>
          <a:r>
            <a:rPr lang="en-GB"/>
            <a:t>Includes employment. </a:t>
          </a:r>
          <a:endParaRPr lang="en-US"/>
        </a:p>
      </dgm:t>
    </dgm:pt>
    <dgm:pt modelId="{272984AE-98F6-4107-A978-4183D45DFBED}" type="parTrans" cxnId="{BA2EE479-5F04-4482-97D1-F9658203142F}">
      <dgm:prSet/>
      <dgm:spPr/>
      <dgm:t>
        <a:bodyPr/>
        <a:lstStyle/>
        <a:p>
          <a:endParaRPr lang="en-US"/>
        </a:p>
      </dgm:t>
    </dgm:pt>
    <dgm:pt modelId="{86EAC9FB-1ED6-40FE-82BE-D3D88C96FDE7}" type="sibTrans" cxnId="{BA2EE479-5F04-4482-97D1-F9658203142F}">
      <dgm:prSet/>
      <dgm:spPr/>
      <dgm:t>
        <a:bodyPr/>
        <a:lstStyle/>
        <a:p>
          <a:endParaRPr lang="en-US"/>
        </a:p>
      </dgm:t>
    </dgm:pt>
    <dgm:pt modelId="{6E1836A3-7637-4CBE-AAA4-FA4CC9E8B6D3}">
      <dgm:prSet/>
      <dgm:spPr/>
      <dgm:t>
        <a:bodyPr/>
        <a:lstStyle/>
        <a:p>
          <a:r>
            <a:rPr lang="en-GB"/>
            <a:t>Can claim in the tribunals. </a:t>
          </a:r>
          <a:endParaRPr lang="en-US"/>
        </a:p>
      </dgm:t>
    </dgm:pt>
    <dgm:pt modelId="{E73CC474-B619-44DB-B4A8-2BA07958FE5E}" type="parTrans" cxnId="{F0BF114D-AE7B-49BF-AF43-9ED6249479B2}">
      <dgm:prSet/>
      <dgm:spPr/>
      <dgm:t>
        <a:bodyPr/>
        <a:lstStyle/>
        <a:p>
          <a:endParaRPr lang="en-US"/>
        </a:p>
      </dgm:t>
    </dgm:pt>
    <dgm:pt modelId="{48D6D80D-5932-48BD-A95D-ACDCE24F330A}" type="sibTrans" cxnId="{F0BF114D-AE7B-49BF-AF43-9ED6249479B2}">
      <dgm:prSet/>
      <dgm:spPr/>
      <dgm:t>
        <a:bodyPr/>
        <a:lstStyle/>
        <a:p>
          <a:endParaRPr lang="en-US"/>
        </a:p>
      </dgm:t>
    </dgm:pt>
    <dgm:pt modelId="{87BA3E7D-D493-402E-A1E9-BFB3B1527CCB}" type="pres">
      <dgm:prSet presAssocID="{CFEE1F81-F26B-4DCE-8533-1A448768D770}" presName="linear" presStyleCnt="0">
        <dgm:presLayoutVars>
          <dgm:animLvl val="lvl"/>
          <dgm:resizeHandles val="exact"/>
        </dgm:presLayoutVars>
      </dgm:prSet>
      <dgm:spPr/>
    </dgm:pt>
    <dgm:pt modelId="{FAF8137C-135E-4C35-B71C-B8EB243CE176}" type="pres">
      <dgm:prSet presAssocID="{68212DCC-D268-43CA-820B-AAB08EBE8DB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010CD5B8-EA73-41AF-A9D2-B87F03F2F1BF}" type="pres">
      <dgm:prSet presAssocID="{4C0355E8-152A-49FD-96D5-5B5B45A03494}" presName="spacer" presStyleCnt="0"/>
      <dgm:spPr/>
    </dgm:pt>
    <dgm:pt modelId="{537446D5-C32D-46D4-A7DF-05CE915B96AF}" type="pres">
      <dgm:prSet presAssocID="{686A7A8D-1C0A-4BFF-AA3A-29D1BB327A0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DC456AA-5369-4AE7-B97D-CAE6493C84AC}" type="pres">
      <dgm:prSet presAssocID="{86EAC9FB-1ED6-40FE-82BE-D3D88C96FDE7}" presName="spacer" presStyleCnt="0"/>
      <dgm:spPr/>
    </dgm:pt>
    <dgm:pt modelId="{E8B75194-C39B-47B9-B713-347477E19A5F}" type="pres">
      <dgm:prSet presAssocID="{6E1836A3-7637-4CBE-AAA4-FA4CC9E8B6D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949D63C-EA27-49C0-8C55-A4AA76959BF4}" srcId="{CFEE1F81-F26B-4DCE-8533-1A448768D770}" destId="{68212DCC-D268-43CA-820B-AAB08EBE8DB6}" srcOrd="0" destOrd="0" parTransId="{8D251FA2-84D6-4D92-BE89-C11F8839D903}" sibTransId="{4C0355E8-152A-49FD-96D5-5B5B45A03494}"/>
    <dgm:cxn modelId="{3AF55964-B8CF-40E3-A62C-760D82D25FBD}" type="presOf" srcId="{686A7A8D-1C0A-4BFF-AA3A-29D1BB327A09}" destId="{537446D5-C32D-46D4-A7DF-05CE915B96AF}" srcOrd="0" destOrd="0" presId="urn:microsoft.com/office/officeart/2005/8/layout/vList2"/>
    <dgm:cxn modelId="{F0BF114D-AE7B-49BF-AF43-9ED6249479B2}" srcId="{CFEE1F81-F26B-4DCE-8533-1A448768D770}" destId="{6E1836A3-7637-4CBE-AAA4-FA4CC9E8B6D3}" srcOrd="2" destOrd="0" parTransId="{E73CC474-B619-44DB-B4A8-2BA07958FE5E}" sibTransId="{48D6D80D-5932-48BD-A95D-ACDCE24F330A}"/>
    <dgm:cxn modelId="{BA2EE479-5F04-4482-97D1-F9658203142F}" srcId="{CFEE1F81-F26B-4DCE-8533-1A448768D770}" destId="{686A7A8D-1C0A-4BFF-AA3A-29D1BB327A09}" srcOrd="1" destOrd="0" parTransId="{272984AE-98F6-4107-A978-4183D45DFBED}" sibTransId="{86EAC9FB-1ED6-40FE-82BE-D3D88C96FDE7}"/>
    <dgm:cxn modelId="{126BFE85-EC2B-431E-9DC0-CD3A4BCBF352}" type="presOf" srcId="{68212DCC-D268-43CA-820B-AAB08EBE8DB6}" destId="{FAF8137C-135E-4C35-B71C-B8EB243CE176}" srcOrd="0" destOrd="0" presId="urn:microsoft.com/office/officeart/2005/8/layout/vList2"/>
    <dgm:cxn modelId="{E582C687-8BF0-4218-BF47-785EDDE015E4}" type="presOf" srcId="{6E1836A3-7637-4CBE-AAA4-FA4CC9E8B6D3}" destId="{E8B75194-C39B-47B9-B713-347477E19A5F}" srcOrd="0" destOrd="0" presId="urn:microsoft.com/office/officeart/2005/8/layout/vList2"/>
    <dgm:cxn modelId="{FEB5E1DA-5CD7-429A-910E-20DD5A81954A}" type="presOf" srcId="{CFEE1F81-F26B-4DCE-8533-1A448768D770}" destId="{87BA3E7D-D493-402E-A1E9-BFB3B1527CCB}" srcOrd="0" destOrd="0" presId="urn:microsoft.com/office/officeart/2005/8/layout/vList2"/>
    <dgm:cxn modelId="{60372A39-A1D8-4328-BFD0-A8C13EE2FAA1}" type="presParOf" srcId="{87BA3E7D-D493-402E-A1E9-BFB3B1527CCB}" destId="{FAF8137C-135E-4C35-B71C-B8EB243CE176}" srcOrd="0" destOrd="0" presId="urn:microsoft.com/office/officeart/2005/8/layout/vList2"/>
    <dgm:cxn modelId="{9B27512C-3B48-4C03-8111-5A158C81B5FC}" type="presParOf" srcId="{87BA3E7D-D493-402E-A1E9-BFB3B1527CCB}" destId="{010CD5B8-EA73-41AF-A9D2-B87F03F2F1BF}" srcOrd="1" destOrd="0" presId="urn:microsoft.com/office/officeart/2005/8/layout/vList2"/>
    <dgm:cxn modelId="{2D90ED55-D64D-4C51-8061-F2FC06E94CEC}" type="presParOf" srcId="{87BA3E7D-D493-402E-A1E9-BFB3B1527CCB}" destId="{537446D5-C32D-46D4-A7DF-05CE915B96AF}" srcOrd="2" destOrd="0" presId="urn:microsoft.com/office/officeart/2005/8/layout/vList2"/>
    <dgm:cxn modelId="{3BF977E3-C87F-4569-9E71-0E3E4F8721E2}" type="presParOf" srcId="{87BA3E7D-D493-402E-A1E9-BFB3B1527CCB}" destId="{9DC456AA-5369-4AE7-B97D-CAE6493C84AC}" srcOrd="3" destOrd="0" presId="urn:microsoft.com/office/officeart/2005/8/layout/vList2"/>
    <dgm:cxn modelId="{9DAB81E8-549E-4A73-9969-99556552B8DA}" type="presParOf" srcId="{87BA3E7D-D493-402E-A1E9-BFB3B1527CCB}" destId="{E8B75194-C39B-47B9-B713-347477E19A5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6C8E243-1CC3-4765-93C4-2A937ED8B740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3430065-7889-44A5-B685-F340603D8D91}">
      <dgm:prSet/>
      <dgm:spPr/>
      <dgm:t>
        <a:bodyPr/>
        <a:lstStyle/>
        <a:p>
          <a:r>
            <a:rPr lang="en-GB" dirty="0"/>
            <a:t>Create in groups a mind map of one of the following civil courts; </a:t>
          </a:r>
          <a:endParaRPr lang="en-US" dirty="0"/>
        </a:p>
      </dgm:t>
    </dgm:pt>
    <dgm:pt modelId="{83B37F06-3A14-4405-B561-16E98FC2FCE1}" type="parTrans" cxnId="{0358E9AB-BFDE-4936-969F-E862A0FE4CFB}">
      <dgm:prSet/>
      <dgm:spPr/>
      <dgm:t>
        <a:bodyPr/>
        <a:lstStyle/>
        <a:p>
          <a:endParaRPr lang="en-US"/>
        </a:p>
      </dgm:t>
    </dgm:pt>
    <dgm:pt modelId="{61669E10-05FC-4C5E-B741-8F2B52668B62}" type="sibTrans" cxnId="{0358E9AB-BFDE-4936-969F-E862A0FE4CFB}">
      <dgm:prSet/>
      <dgm:spPr/>
      <dgm:t>
        <a:bodyPr/>
        <a:lstStyle/>
        <a:p>
          <a:endParaRPr lang="en-US"/>
        </a:p>
      </dgm:t>
    </dgm:pt>
    <dgm:pt modelId="{2EF7FA4C-ACD6-41D4-B7DB-44E26C357E99}">
      <dgm:prSet/>
      <dgm:spPr/>
      <dgm:t>
        <a:bodyPr/>
        <a:lstStyle/>
        <a:p>
          <a:r>
            <a:rPr lang="en-GB" dirty="0"/>
            <a:t>Either; </a:t>
          </a:r>
          <a:endParaRPr lang="en-US" dirty="0"/>
        </a:p>
      </dgm:t>
    </dgm:pt>
    <dgm:pt modelId="{AECB68C5-BDF7-4791-9FCF-37BE8DFD7D60}" type="parTrans" cxnId="{E4EB4EFC-2B77-4304-AF30-2D5C18F94F25}">
      <dgm:prSet/>
      <dgm:spPr/>
      <dgm:t>
        <a:bodyPr/>
        <a:lstStyle/>
        <a:p>
          <a:endParaRPr lang="en-US"/>
        </a:p>
      </dgm:t>
    </dgm:pt>
    <dgm:pt modelId="{00D4E9AF-6A5D-460D-883C-529727E06EDA}" type="sibTrans" cxnId="{E4EB4EFC-2B77-4304-AF30-2D5C18F94F25}">
      <dgm:prSet/>
      <dgm:spPr/>
      <dgm:t>
        <a:bodyPr/>
        <a:lstStyle/>
        <a:p>
          <a:endParaRPr lang="en-US"/>
        </a:p>
      </dgm:t>
    </dgm:pt>
    <dgm:pt modelId="{F1981BBF-5642-4920-A5DA-0CC96176E683}">
      <dgm:prSet/>
      <dgm:spPr/>
      <dgm:t>
        <a:bodyPr/>
        <a:lstStyle/>
        <a:p>
          <a:r>
            <a:rPr lang="en-GB" dirty="0"/>
            <a:t>County. </a:t>
          </a:r>
          <a:endParaRPr lang="en-US" dirty="0"/>
        </a:p>
      </dgm:t>
    </dgm:pt>
    <dgm:pt modelId="{E7971AB0-2B9B-4BC2-857F-5F94BAEFB4C5}" type="parTrans" cxnId="{890F88D0-DC82-47EF-B5AA-12CBFDA317C9}">
      <dgm:prSet/>
      <dgm:spPr/>
      <dgm:t>
        <a:bodyPr/>
        <a:lstStyle/>
        <a:p>
          <a:endParaRPr lang="en-US"/>
        </a:p>
      </dgm:t>
    </dgm:pt>
    <dgm:pt modelId="{43432D50-1547-4596-9AA8-2F36262F5417}" type="sibTrans" cxnId="{890F88D0-DC82-47EF-B5AA-12CBFDA317C9}">
      <dgm:prSet/>
      <dgm:spPr/>
      <dgm:t>
        <a:bodyPr/>
        <a:lstStyle/>
        <a:p>
          <a:endParaRPr lang="en-US"/>
        </a:p>
      </dgm:t>
    </dgm:pt>
    <dgm:pt modelId="{1E3C0C10-6F2F-4B94-8387-1CB8F4126F4E}">
      <dgm:prSet/>
      <dgm:spPr/>
      <dgm:t>
        <a:bodyPr/>
        <a:lstStyle/>
        <a:p>
          <a:r>
            <a:rPr lang="en-GB"/>
            <a:t>High.</a:t>
          </a:r>
          <a:endParaRPr lang="en-US"/>
        </a:p>
      </dgm:t>
    </dgm:pt>
    <dgm:pt modelId="{5BDF8EEA-9E00-49F8-B0A7-76AAACA1AE9F}" type="parTrans" cxnId="{9C144EDB-765F-4B9E-B6B7-CFA2F68180AE}">
      <dgm:prSet/>
      <dgm:spPr/>
      <dgm:t>
        <a:bodyPr/>
        <a:lstStyle/>
        <a:p>
          <a:endParaRPr lang="en-US"/>
        </a:p>
      </dgm:t>
    </dgm:pt>
    <dgm:pt modelId="{F2A1D041-E750-4525-9CE9-CEAA5A5AB64D}" type="sibTrans" cxnId="{9C144EDB-765F-4B9E-B6B7-CFA2F68180AE}">
      <dgm:prSet/>
      <dgm:spPr/>
      <dgm:t>
        <a:bodyPr/>
        <a:lstStyle/>
        <a:p>
          <a:endParaRPr lang="en-US"/>
        </a:p>
      </dgm:t>
    </dgm:pt>
    <dgm:pt modelId="{18AAF578-9C3D-49BF-97FD-A7E411265D3E}">
      <dgm:prSet/>
      <dgm:spPr/>
      <dgm:t>
        <a:bodyPr/>
        <a:lstStyle/>
        <a:p>
          <a:r>
            <a:rPr lang="en-GB"/>
            <a:t>Family. </a:t>
          </a:r>
          <a:endParaRPr lang="en-US"/>
        </a:p>
      </dgm:t>
    </dgm:pt>
    <dgm:pt modelId="{F85C8705-484F-4CF6-9422-CB43F625BC58}" type="parTrans" cxnId="{79ED676F-79E1-4246-BB0C-D0F7FC3601C8}">
      <dgm:prSet/>
      <dgm:spPr/>
      <dgm:t>
        <a:bodyPr/>
        <a:lstStyle/>
        <a:p>
          <a:endParaRPr lang="en-US"/>
        </a:p>
      </dgm:t>
    </dgm:pt>
    <dgm:pt modelId="{DC9038E4-35F7-4C42-82D8-BCA87279D3FF}" type="sibTrans" cxnId="{79ED676F-79E1-4246-BB0C-D0F7FC3601C8}">
      <dgm:prSet/>
      <dgm:spPr/>
      <dgm:t>
        <a:bodyPr/>
        <a:lstStyle/>
        <a:p>
          <a:endParaRPr lang="en-US"/>
        </a:p>
      </dgm:t>
    </dgm:pt>
    <dgm:pt modelId="{D84D8264-E679-470C-B430-F9BFBB14CD24}">
      <dgm:prSet/>
      <dgm:spPr/>
      <dgm:t>
        <a:bodyPr/>
        <a:lstStyle/>
        <a:p>
          <a:r>
            <a:rPr lang="en-GB"/>
            <a:t>Tribunals.</a:t>
          </a:r>
          <a:endParaRPr lang="en-US"/>
        </a:p>
      </dgm:t>
    </dgm:pt>
    <dgm:pt modelId="{AF37603A-3641-4066-8027-CA583474F989}" type="parTrans" cxnId="{1B78ACA5-BCB0-416C-B849-6D4B5B68CEEE}">
      <dgm:prSet/>
      <dgm:spPr/>
      <dgm:t>
        <a:bodyPr/>
        <a:lstStyle/>
        <a:p>
          <a:endParaRPr lang="en-US"/>
        </a:p>
      </dgm:t>
    </dgm:pt>
    <dgm:pt modelId="{88F08D91-BBE4-4B79-9807-AC285639A8C0}" type="sibTrans" cxnId="{1B78ACA5-BCB0-416C-B849-6D4B5B68CEEE}">
      <dgm:prSet/>
      <dgm:spPr/>
      <dgm:t>
        <a:bodyPr/>
        <a:lstStyle/>
        <a:p>
          <a:endParaRPr lang="en-US"/>
        </a:p>
      </dgm:t>
    </dgm:pt>
    <dgm:pt modelId="{4BED40BF-54D4-4B5B-9CB9-8334B7928663}" type="pres">
      <dgm:prSet presAssocID="{46C8E243-1CC3-4765-93C4-2A937ED8B740}" presName="Name0" presStyleCnt="0">
        <dgm:presLayoutVars>
          <dgm:dir/>
          <dgm:resizeHandles val="exact"/>
        </dgm:presLayoutVars>
      </dgm:prSet>
      <dgm:spPr/>
    </dgm:pt>
    <dgm:pt modelId="{7098B94A-F79E-40DE-935E-27E211E2A960}" type="pres">
      <dgm:prSet presAssocID="{E3430065-7889-44A5-B685-F340603D8D91}" presName="node" presStyleLbl="node1" presStyleIdx="0" presStyleCnt="6">
        <dgm:presLayoutVars>
          <dgm:bulletEnabled val="1"/>
        </dgm:presLayoutVars>
      </dgm:prSet>
      <dgm:spPr/>
    </dgm:pt>
    <dgm:pt modelId="{B11F46AE-74E6-4B72-B3CB-434D0E1EA630}" type="pres">
      <dgm:prSet presAssocID="{61669E10-05FC-4C5E-B741-8F2B52668B62}" presName="sibTrans" presStyleLbl="sibTrans1D1" presStyleIdx="0" presStyleCnt="5"/>
      <dgm:spPr/>
    </dgm:pt>
    <dgm:pt modelId="{D0847D02-AF30-4DC4-AB0F-E2E19FDBE835}" type="pres">
      <dgm:prSet presAssocID="{61669E10-05FC-4C5E-B741-8F2B52668B62}" presName="connectorText" presStyleLbl="sibTrans1D1" presStyleIdx="0" presStyleCnt="5"/>
      <dgm:spPr/>
    </dgm:pt>
    <dgm:pt modelId="{BECDA9CD-906A-46DB-97A6-C3E3BBEEE4DC}" type="pres">
      <dgm:prSet presAssocID="{2EF7FA4C-ACD6-41D4-B7DB-44E26C357E99}" presName="node" presStyleLbl="node1" presStyleIdx="1" presStyleCnt="6">
        <dgm:presLayoutVars>
          <dgm:bulletEnabled val="1"/>
        </dgm:presLayoutVars>
      </dgm:prSet>
      <dgm:spPr/>
    </dgm:pt>
    <dgm:pt modelId="{1EAD1EE3-1865-40A9-9C98-31A070D728D1}" type="pres">
      <dgm:prSet presAssocID="{00D4E9AF-6A5D-460D-883C-529727E06EDA}" presName="sibTrans" presStyleLbl="sibTrans1D1" presStyleIdx="1" presStyleCnt="5"/>
      <dgm:spPr/>
    </dgm:pt>
    <dgm:pt modelId="{9207C060-F9B2-48D2-8F66-931A4F71B4C3}" type="pres">
      <dgm:prSet presAssocID="{00D4E9AF-6A5D-460D-883C-529727E06EDA}" presName="connectorText" presStyleLbl="sibTrans1D1" presStyleIdx="1" presStyleCnt="5"/>
      <dgm:spPr/>
    </dgm:pt>
    <dgm:pt modelId="{709EB0AE-2FA4-4E35-8A88-3ED8155670CE}" type="pres">
      <dgm:prSet presAssocID="{F1981BBF-5642-4920-A5DA-0CC96176E683}" presName="node" presStyleLbl="node1" presStyleIdx="2" presStyleCnt="6">
        <dgm:presLayoutVars>
          <dgm:bulletEnabled val="1"/>
        </dgm:presLayoutVars>
      </dgm:prSet>
      <dgm:spPr/>
    </dgm:pt>
    <dgm:pt modelId="{C1E892E1-3B4B-4E60-8D09-7DAD2BAC6C7A}" type="pres">
      <dgm:prSet presAssocID="{43432D50-1547-4596-9AA8-2F36262F5417}" presName="sibTrans" presStyleLbl="sibTrans1D1" presStyleIdx="2" presStyleCnt="5"/>
      <dgm:spPr/>
    </dgm:pt>
    <dgm:pt modelId="{AFF94B57-8AC2-4F17-A3E2-693EBD775A90}" type="pres">
      <dgm:prSet presAssocID="{43432D50-1547-4596-9AA8-2F36262F5417}" presName="connectorText" presStyleLbl="sibTrans1D1" presStyleIdx="2" presStyleCnt="5"/>
      <dgm:spPr/>
    </dgm:pt>
    <dgm:pt modelId="{F5483A01-3689-48DA-BC53-48AD2F46BC18}" type="pres">
      <dgm:prSet presAssocID="{1E3C0C10-6F2F-4B94-8387-1CB8F4126F4E}" presName="node" presStyleLbl="node1" presStyleIdx="3" presStyleCnt="6">
        <dgm:presLayoutVars>
          <dgm:bulletEnabled val="1"/>
        </dgm:presLayoutVars>
      </dgm:prSet>
      <dgm:spPr/>
    </dgm:pt>
    <dgm:pt modelId="{A5080542-176F-4865-B669-1400D05372A8}" type="pres">
      <dgm:prSet presAssocID="{F2A1D041-E750-4525-9CE9-CEAA5A5AB64D}" presName="sibTrans" presStyleLbl="sibTrans1D1" presStyleIdx="3" presStyleCnt="5"/>
      <dgm:spPr/>
    </dgm:pt>
    <dgm:pt modelId="{E608871D-6317-4999-9FBB-08F1B72E5F4B}" type="pres">
      <dgm:prSet presAssocID="{F2A1D041-E750-4525-9CE9-CEAA5A5AB64D}" presName="connectorText" presStyleLbl="sibTrans1D1" presStyleIdx="3" presStyleCnt="5"/>
      <dgm:spPr/>
    </dgm:pt>
    <dgm:pt modelId="{FE59A39D-C741-4D99-9A7D-E32C39FA5267}" type="pres">
      <dgm:prSet presAssocID="{18AAF578-9C3D-49BF-97FD-A7E411265D3E}" presName="node" presStyleLbl="node1" presStyleIdx="4" presStyleCnt="6">
        <dgm:presLayoutVars>
          <dgm:bulletEnabled val="1"/>
        </dgm:presLayoutVars>
      </dgm:prSet>
      <dgm:spPr/>
    </dgm:pt>
    <dgm:pt modelId="{59449462-FA50-41A6-9A41-70903A8536F3}" type="pres">
      <dgm:prSet presAssocID="{DC9038E4-35F7-4C42-82D8-BCA87279D3FF}" presName="sibTrans" presStyleLbl="sibTrans1D1" presStyleIdx="4" presStyleCnt="5"/>
      <dgm:spPr/>
    </dgm:pt>
    <dgm:pt modelId="{984EB8E9-3389-4E36-BE31-0ECB74558A62}" type="pres">
      <dgm:prSet presAssocID="{DC9038E4-35F7-4C42-82D8-BCA87279D3FF}" presName="connectorText" presStyleLbl="sibTrans1D1" presStyleIdx="4" presStyleCnt="5"/>
      <dgm:spPr/>
    </dgm:pt>
    <dgm:pt modelId="{E9073590-CE8F-4BC1-BBD3-5881E9879E7D}" type="pres">
      <dgm:prSet presAssocID="{D84D8264-E679-470C-B430-F9BFBB14CD24}" presName="node" presStyleLbl="node1" presStyleIdx="5" presStyleCnt="6">
        <dgm:presLayoutVars>
          <dgm:bulletEnabled val="1"/>
        </dgm:presLayoutVars>
      </dgm:prSet>
      <dgm:spPr/>
    </dgm:pt>
  </dgm:ptLst>
  <dgm:cxnLst>
    <dgm:cxn modelId="{1EF23A00-52E1-4FFA-AA35-25977B4640FB}" type="presOf" srcId="{18AAF578-9C3D-49BF-97FD-A7E411265D3E}" destId="{FE59A39D-C741-4D99-9A7D-E32C39FA5267}" srcOrd="0" destOrd="0" presId="urn:microsoft.com/office/officeart/2016/7/layout/RepeatingBendingProcessNew"/>
    <dgm:cxn modelId="{C38FB911-5A76-4BF2-9338-A186B5E7DC85}" type="presOf" srcId="{2EF7FA4C-ACD6-41D4-B7DB-44E26C357E99}" destId="{BECDA9CD-906A-46DB-97A6-C3E3BBEEE4DC}" srcOrd="0" destOrd="0" presId="urn:microsoft.com/office/officeart/2016/7/layout/RepeatingBendingProcessNew"/>
    <dgm:cxn modelId="{659FA61A-8BC2-4596-9D27-837D14D8F725}" type="presOf" srcId="{F2A1D041-E750-4525-9CE9-CEAA5A5AB64D}" destId="{A5080542-176F-4865-B669-1400D05372A8}" srcOrd="0" destOrd="0" presId="urn:microsoft.com/office/officeart/2016/7/layout/RepeatingBendingProcessNew"/>
    <dgm:cxn modelId="{E214BD33-8866-4349-93A0-D0FEE5F45D88}" type="presOf" srcId="{43432D50-1547-4596-9AA8-2F36262F5417}" destId="{C1E892E1-3B4B-4E60-8D09-7DAD2BAC6C7A}" srcOrd="0" destOrd="0" presId="urn:microsoft.com/office/officeart/2016/7/layout/RepeatingBendingProcessNew"/>
    <dgm:cxn modelId="{35325B37-7D53-48E9-B38B-CD9176DA36B7}" type="presOf" srcId="{F1981BBF-5642-4920-A5DA-0CC96176E683}" destId="{709EB0AE-2FA4-4E35-8A88-3ED8155670CE}" srcOrd="0" destOrd="0" presId="urn:microsoft.com/office/officeart/2016/7/layout/RepeatingBendingProcessNew"/>
    <dgm:cxn modelId="{F927F845-322D-4E58-8577-0A2FF8BC27C0}" type="presOf" srcId="{00D4E9AF-6A5D-460D-883C-529727E06EDA}" destId="{9207C060-F9B2-48D2-8F66-931A4F71B4C3}" srcOrd="1" destOrd="0" presId="urn:microsoft.com/office/officeart/2016/7/layout/RepeatingBendingProcessNew"/>
    <dgm:cxn modelId="{23115F4F-3F19-459A-8904-E41A09FB9365}" type="presOf" srcId="{00D4E9AF-6A5D-460D-883C-529727E06EDA}" destId="{1EAD1EE3-1865-40A9-9C98-31A070D728D1}" srcOrd="0" destOrd="0" presId="urn:microsoft.com/office/officeart/2016/7/layout/RepeatingBendingProcessNew"/>
    <dgm:cxn modelId="{79ED676F-79E1-4246-BB0C-D0F7FC3601C8}" srcId="{46C8E243-1CC3-4765-93C4-2A937ED8B740}" destId="{18AAF578-9C3D-49BF-97FD-A7E411265D3E}" srcOrd="4" destOrd="0" parTransId="{F85C8705-484F-4CF6-9422-CB43F625BC58}" sibTransId="{DC9038E4-35F7-4C42-82D8-BCA87279D3FF}"/>
    <dgm:cxn modelId="{C8623070-FBC6-4EA4-96DF-BCF8DFEAA5C4}" type="presOf" srcId="{D84D8264-E679-470C-B430-F9BFBB14CD24}" destId="{E9073590-CE8F-4BC1-BBD3-5881E9879E7D}" srcOrd="0" destOrd="0" presId="urn:microsoft.com/office/officeart/2016/7/layout/RepeatingBendingProcessNew"/>
    <dgm:cxn modelId="{F16D6B52-8989-46D7-8A5F-1A6FAD6A2376}" type="presOf" srcId="{1E3C0C10-6F2F-4B94-8387-1CB8F4126F4E}" destId="{F5483A01-3689-48DA-BC53-48AD2F46BC18}" srcOrd="0" destOrd="0" presId="urn:microsoft.com/office/officeart/2016/7/layout/RepeatingBendingProcessNew"/>
    <dgm:cxn modelId="{E30A3D78-BFEB-4602-8ACE-0EE0A6B18D04}" type="presOf" srcId="{61669E10-05FC-4C5E-B741-8F2B52668B62}" destId="{D0847D02-AF30-4DC4-AB0F-E2E19FDBE835}" srcOrd="1" destOrd="0" presId="urn:microsoft.com/office/officeart/2016/7/layout/RepeatingBendingProcessNew"/>
    <dgm:cxn modelId="{6A7DAFA0-BCEE-46D1-B77D-8A5C0A666342}" type="presOf" srcId="{61669E10-05FC-4C5E-B741-8F2B52668B62}" destId="{B11F46AE-74E6-4B72-B3CB-434D0E1EA630}" srcOrd="0" destOrd="0" presId="urn:microsoft.com/office/officeart/2016/7/layout/RepeatingBendingProcessNew"/>
    <dgm:cxn modelId="{1B78ACA5-BCB0-416C-B849-6D4B5B68CEEE}" srcId="{46C8E243-1CC3-4765-93C4-2A937ED8B740}" destId="{D84D8264-E679-470C-B430-F9BFBB14CD24}" srcOrd="5" destOrd="0" parTransId="{AF37603A-3641-4066-8027-CA583474F989}" sibTransId="{88F08D91-BBE4-4B79-9807-AC285639A8C0}"/>
    <dgm:cxn modelId="{570F32A9-0154-4AD6-8E1A-9E5086A85D72}" type="presOf" srcId="{46C8E243-1CC3-4765-93C4-2A937ED8B740}" destId="{4BED40BF-54D4-4B5B-9CB9-8334B7928663}" srcOrd="0" destOrd="0" presId="urn:microsoft.com/office/officeart/2016/7/layout/RepeatingBendingProcessNew"/>
    <dgm:cxn modelId="{0358E9AB-BFDE-4936-969F-E862A0FE4CFB}" srcId="{46C8E243-1CC3-4765-93C4-2A937ED8B740}" destId="{E3430065-7889-44A5-B685-F340603D8D91}" srcOrd="0" destOrd="0" parTransId="{83B37F06-3A14-4405-B561-16E98FC2FCE1}" sibTransId="{61669E10-05FC-4C5E-B741-8F2B52668B62}"/>
    <dgm:cxn modelId="{9B354DAE-0C6E-4D85-B5BF-3063F8B75611}" type="presOf" srcId="{DC9038E4-35F7-4C42-82D8-BCA87279D3FF}" destId="{59449462-FA50-41A6-9A41-70903A8536F3}" srcOrd="0" destOrd="0" presId="urn:microsoft.com/office/officeart/2016/7/layout/RepeatingBendingProcessNew"/>
    <dgm:cxn modelId="{D82B94B2-56DF-4420-87A9-DF32819D83D7}" type="presOf" srcId="{43432D50-1547-4596-9AA8-2F36262F5417}" destId="{AFF94B57-8AC2-4F17-A3E2-693EBD775A90}" srcOrd="1" destOrd="0" presId="urn:microsoft.com/office/officeart/2016/7/layout/RepeatingBendingProcessNew"/>
    <dgm:cxn modelId="{A56428C7-AB65-4592-A914-35356544F484}" type="presOf" srcId="{DC9038E4-35F7-4C42-82D8-BCA87279D3FF}" destId="{984EB8E9-3389-4E36-BE31-0ECB74558A62}" srcOrd="1" destOrd="0" presId="urn:microsoft.com/office/officeart/2016/7/layout/RepeatingBendingProcessNew"/>
    <dgm:cxn modelId="{890F88D0-DC82-47EF-B5AA-12CBFDA317C9}" srcId="{46C8E243-1CC3-4765-93C4-2A937ED8B740}" destId="{F1981BBF-5642-4920-A5DA-0CC96176E683}" srcOrd="2" destOrd="0" parTransId="{E7971AB0-2B9B-4BC2-857F-5F94BAEFB4C5}" sibTransId="{43432D50-1547-4596-9AA8-2F36262F5417}"/>
    <dgm:cxn modelId="{A544B2D5-6766-47E9-A794-CA0EA1C66183}" type="presOf" srcId="{E3430065-7889-44A5-B685-F340603D8D91}" destId="{7098B94A-F79E-40DE-935E-27E211E2A960}" srcOrd="0" destOrd="0" presId="urn:microsoft.com/office/officeart/2016/7/layout/RepeatingBendingProcessNew"/>
    <dgm:cxn modelId="{9C144EDB-765F-4B9E-B6B7-CFA2F68180AE}" srcId="{46C8E243-1CC3-4765-93C4-2A937ED8B740}" destId="{1E3C0C10-6F2F-4B94-8387-1CB8F4126F4E}" srcOrd="3" destOrd="0" parTransId="{5BDF8EEA-9E00-49F8-B0A7-76AAACA1AE9F}" sibTransId="{F2A1D041-E750-4525-9CE9-CEAA5A5AB64D}"/>
    <dgm:cxn modelId="{3F1A61F5-782E-44B1-8008-DC401B9B5DEA}" type="presOf" srcId="{F2A1D041-E750-4525-9CE9-CEAA5A5AB64D}" destId="{E608871D-6317-4999-9FBB-08F1B72E5F4B}" srcOrd="1" destOrd="0" presId="urn:microsoft.com/office/officeart/2016/7/layout/RepeatingBendingProcessNew"/>
    <dgm:cxn modelId="{E4EB4EFC-2B77-4304-AF30-2D5C18F94F25}" srcId="{46C8E243-1CC3-4765-93C4-2A937ED8B740}" destId="{2EF7FA4C-ACD6-41D4-B7DB-44E26C357E99}" srcOrd="1" destOrd="0" parTransId="{AECB68C5-BDF7-4791-9FCF-37BE8DFD7D60}" sibTransId="{00D4E9AF-6A5D-460D-883C-529727E06EDA}"/>
    <dgm:cxn modelId="{41735743-E9F6-4587-A3A7-CB33EB25D4D5}" type="presParOf" srcId="{4BED40BF-54D4-4B5B-9CB9-8334B7928663}" destId="{7098B94A-F79E-40DE-935E-27E211E2A960}" srcOrd="0" destOrd="0" presId="urn:microsoft.com/office/officeart/2016/7/layout/RepeatingBendingProcessNew"/>
    <dgm:cxn modelId="{697AA715-830C-4B0B-85A5-04C979F8CB90}" type="presParOf" srcId="{4BED40BF-54D4-4B5B-9CB9-8334B7928663}" destId="{B11F46AE-74E6-4B72-B3CB-434D0E1EA630}" srcOrd="1" destOrd="0" presId="urn:microsoft.com/office/officeart/2016/7/layout/RepeatingBendingProcessNew"/>
    <dgm:cxn modelId="{C000B391-398F-4189-AABF-0DCFD75881F6}" type="presParOf" srcId="{B11F46AE-74E6-4B72-B3CB-434D0E1EA630}" destId="{D0847D02-AF30-4DC4-AB0F-E2E19FDBE835}" srcOrd="0" destOrd="0" presId="urn:microsoft.com/office/officeart/2016/7/layout/RepeatingBendingProcessNew"/>
    <dgm:cxn modelId="{3D07097C-816E-450F-8D57-ABD5CF0790D8}" type="presParOf" srcId="{4BED40BF-54D4-4B5B-9CB9-8334B7928663}" destId="{BECDA9CD-906A-46DB-97A6-C3E3BBEEE4DC}" srcOrd="2" destOrd="0" presId="urn:microsoft.com/office/officeart/2016/7/layout/RepeatingBendingProcessNew"/>
    <dgm:cxn modelId="{C3DC44C5-A822-4553-9E1D-AD9C8A231A2E}" type="presParOf" srcId="{4BED40BF-54D4-4B5B-9CB9-8334B7928663}" destId="{1EAD1EE3-1865-40A9-9C98-31A070D728D1}" srcOrd="3" destOrd="0" presId="urn:microsoft.com/office/officeart/2016/7/layout/RepeatingBendingProcessNew"/>
    <dgm:cxn modelId="{143956DD-A658-4557-A142-D2018BA097E8}" type="presParOf" srcId="{1EAD1EE3-1865-40A9-9C98-31A070D728D1}" destId="{9207C060-F9B2-48D2-8F66-931A4F71B4C3}" srcOrd="0" destOrd="0" presId="urn:microsoft.com/office/officeart/2016/7/layout/RepeatingBendingProcessNew"/>
    <dgm:cxn modelId="{C8819553-C1DE-46F2-8341-9AAC26BE3851}" type="presParOf" srcId="{4BED40BF-54D4-4B5B-9CB9-8334B7928663}" destId="{709EB0AE-2FA4-4E35-8A88-3ED8155670CE}" srcOrd="4" destOrd="0" presId="urn:microsoft.com/office/officeart/2016/7/layout/RepeatingBendingProcessNew"/>
    <dgm:cxn modelId="{A3DF9BE8-9F32-4449-90B7-92597F086947}" type="presParOf" srcId="{4BED40BF-54D4-4B5B-9CB9-8334B7928663}" destId="{C1E892E1-3B4B-4E60-8D09-7DAD2BAC6C7A}" srcOrd="5" destOrd="0" presId="urn:microsoft.com/office/officeart/2016/7/layout/RepeatingBendingProcessNew"/>
    <dgm:cxn modelId="{05985399-A4C1-40AE-B028-EA398AEC5379}" type="presParOf" srcId="{C1E892E1-3B4B-4E60-8D09-7DAD2BAC6C7A}" destId="{AFF94B57-8AC2-4F17-A3E2-693EBD775A90}" srcOrd="0" destOrd="0" presId="urn:microsoft.com/office/officeart/2016/7/layout/RepeatingBendingProcessNew"/>
    <dgm:cxn modelId="{DE8DE8B9-4BBA-4D79-93E1-6EAD9286283F}" type="presParOf" srcId="{4BED40BF-54D4-4B5B-9CB9-8334B7928663}" destId="{F5483A01-3689-48DA-BC53-48AD2F46BC18}" srcOrd="6" destOrd="0" presId="urn:microsoft.com/office/officeart/2016/7/layout/RepeatingBendingProcessNew"/>
    <dgm:cxn modelId="{95127099-B686-43D9-A0B3-12DFFC0B8941}" type="presParOf" srcId="{4BED40BF-54D4-4B5B-9CB9-8334B7928663}" destId="{A5080542-176F-4865-B669-1400D05372A8}" srcOrd="7" destOrd="0" presId="urn:microsoft.com/office/officeart/2016/7/layout/RepeatingBendingProcessNew"/>
    <dgm:cxn modelId="{2A75DD47-349D-40D1-987D-148BE4FD9619}" type="presParOf" srcId="{A5080542-176F-4865-B669-1400D05372A8}" destId="{E608871D-6317-4999-9FBB-08F1B72E5F4B}" srcOrd="0" destOrd="0" presId="urn:microsoft.com/office/officeart/2016/7/layout/RepeatingBendingProcessNew"/>
    <dgm:cxn modelId="{88A6F14C-836E-4CE8-981C-981D33B13556}" type="presParOf" srcId="{4BED40BF-54D4-4B5B-9CB9-8334B7928663}" destId="{FE59A39D-C741-4D99-9A7D-E32C39FA5267}" srcOrd="8" destOrd="0" presId="urn:microsoft.com/office/officeart/2016/7/layout/RepeatingBendingProcessNew"/>
    <dgm:cxn modelId="{0EC75454-FBFE-4956-8DDB-16A1D388A8DD}" type="presParOf" srcId="{4BED40BF-54D4-4B5B-9CB9-8334B7928663}" destId="{59449462-FA50-41A6-9A41-70903A8536F3}" srcOrd="9" destOrd="0" presId="urn:microsoft.com/office/officeart/2016/7/layout/RepeatingBendingProcessNew"/>
    <dgm:cxn modelId="{7C0663D3-79A5-4FB9-A7CF-1BA48251FC5A}" type="presParOf" srcId="{59449462-FA50-41A6-9A41-70903A8536F3}" destId="{984EB8E9-3389-4E36-BE31-0ECB74558A62}" srcOrd="0" destOrd="0" presId="urn:microsoft.com/office/officeart/2016/7/layout/RepeatingBendingProcessNew"/>
    <dgm:cxn modelId="{63C302AB-F7C2-4531-910C-52C87751A0D3}" type="presParOf" srcId="{4BED40BF-54D4-4B5B-9CB9-8334B7928663}" destId="{E9073590-CE8F-4BC1-BBD3-5881E9879E7D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B7A7009-BD1B-4E34-B016-F0E1D9E8033F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5D49A27-B22D-4D90-8654-EEECAB2E41FB}">
      <dgm:prSet/>
      <dgm:spPr/>
      <dgm:t>
        <a:bodyPr/>
        <a:lstStyle/>
        <a:p>
          <a:r>
            <a:rPr lang="en-GB" dirty="0"/>
            <a:t>Research any further civil law cases. </a:t>
          </a:r>
          <a:endParaRPr lang="en-US" dirty="0"/>
        </a:p>
      </dgm:t>
    </dgm:pt>
    <dgm:pt modelId="{02D12525-EEA9-42B6-A4D5-5349BBFE291D}" type="parTrans" cxnId="{666B55AB-7689-4557-A9A3-701C66131042}">
      <dgm:prSet/>
      <dgm:spPr/>
      <dgm:t>
        <a:bodyPr/>
        <a:lstStyle/>
        <a:p>
          <a:endParaRPr lang="en-US"/>
        </a:p>
      </dgm:t>
    </dgm:pt>
    <dgm:pt modelId="{7BB46191-1E48-430C-9E6B-71526C9848E4}" type="sibTrans" cxnId="{666B55AB-7689-4557-A9A3-701C66131042}">
      <dgm:prSet/>
      <dgm:spPr/>
      <dgm:t>
        <a:bodyPr/>
        <a:lstStyle/>
        <a:p>
          <a:endParaRPr lang="en-US"/>
        </a:p>
      </dgm:t>
    </dgm:pt>
    <dgm:pt modelId="{AEEC5D52-7226-4F76-AB90-9DF013A9B89D}">
      <dgm:prSet/>
      <dgm:spPr/>
      <dgm:t>
        <a:bodyPr/>
        <a:lstStyle/>
        <a:p>
          <a:r>
            <a:rPr lang="en-GB"/>
            <a:t>Prepare to feedback to the class. </a:t>
          </a:r>
          <a:endParaRPr lang="en-US"/>
        </a:p>
      </dgm:t>
    </dgm:pt>
    <dgm:pt modelId="{3364FC86-8A26-44A5-B6DF-CAE1F10C3047}" type="parTrans" cxnId="{31F05DEE-BEC3-40F0-9CD1-823EEFA4104A}">
      <dgm:prSet/>
      <dgm:spPr/>
      <dgm:t>
        <a:bodyPr/>
        <a:lstStyle/>
        <a:p>
          <a:endParaRPr lang="en-US"/>
        </a:p>
      </dgm:t>
    </dgm:pt>
    <dgm:pt modelId="{5D4CEE1E-EDD9-4AAD-A887-D8BCA88794AF}" type="sibTrans" cxnId="{31F05DEE-BEC3-40F0-9CD1-823EEFA4104A}">
      <dgm:prSet/>
      <dgm:spPr/>
      <dgm:t>
        <a:bodyPr/>
        <a:lstStyle/>
        <a:p>
          <a:endParaRPr lang="en-US"/>
        </a:p>
      </dgm:t>
    </dgm:pt>
    <dgm:pt modelId="{579C633B-1F5B-4ED8-B516-34ACAAC3E8D0}">
      <dgm:prSet/>
      <dgm:spPr/>
      <dgm:t>
        <a:bodyPr/>
        <a:lstStyle/>
        <a:p>
          <a:r>
            <a:rPr lang="en-GB"/>
            <a:t>Facts. </a:t>
          </a:r>
          <a:endParaRPr lang="en-US"/>
        </a:p>
      </dgm:t>
    </dgm:pt>
    <dgm:pt modelId="{4AC3B43B-071D-480C-9143-B5F4D02458A8}" type="parTrans" cxnId="{E47B1785-227A-45E9-A011-82A14C141899}">
      <dgm:prSet/>
      <dgm:spPr/>
      <dgm:t>
        <a:bodyPr/>
        <a:lstStyle/>
        <a:p>
          <a:endParaRPr lang="en-US"/>
        </a:p>
      </dgm:t>
    </dgm:pt>
    <dgm:pt modelId="{C7B55F8E-682F-4318-AFF3-B84AA6EB1D69}" type="sibTrans" cxnId="{E47B1785-227A-45E9-A011-82A14C141899}">
      <dgm:prSet/>
      <dgm:spPr/>
      <dgm:t>
        <a:bodyPr/>
        <a:lstStyle/>
        <a:p>
          <a:endParaRPr lang="en-US"/>
        </a:p>
      </dgm:t>
    </dgm:pt>
    <dgm:pt modelId="{30B18EE3-96EF-4AB4-BD74-B80651D7E040}">
      <dgm:prSet/>
      <dgm:spPr/>
      <dgm:t>
        <a:bodyPr/>
        <a:lstStyle/>
        <a:p>
          <a:r>
            <a:rPr lang="en-GB"/>
            <a:t>Outcome. </a:t>
          </a:r>
          <a:endParaRPr lang="en-US"/>
        </a:p>
      </dgm:t>
    </dgm:pt>
    <dgm:pt modelId="{88F8BEB0-8F84-44CA-880A-C95D819E28E6}" type="parTrans" cxnId="{77834239-6F2A-4CF4-A73D-33A3F0490F5A}">
      <dgm:prSet/>
      <dgm:spPr/>
      <dgm:t>
        <a:bodyPr/>
        <a:lstStyle/>
        <a:p>
          <a:endParaRPr lang="en-US"/>
        </a:p>
      </dgm:t>
    </dgm:pt>
    <dgm:pt modelId="{65C2B0BD-AAA8-4804-AEE6-7E3E50CB7C5E}" type="sibTrans" cxnId="{77834239-6F2A-4CF4-A73D-33A3F0490F5A}">
      <dgm:prSet/>
      <dgm:spPr/>
      <dgm:t>
        <a:bodyPr/>
        <a:lstStyle/>
        <a:p>
          <a:endParaRPr lang="en-US"/>
        </a:p>
      </dgm:t>
    </dgm:pt>
    <dgm:pt modelId="{BC6EA981-887E-4DC0-80EF-86E2D0DBBCCC}" type="pres">
      <dgm:prSet presAssocID="{0B7A7009-BD1B-4E34-B016-F0E1D9E8033F}" presName="root" presStyleCnt="0">
        <dgm:presLayoutVars>
          <dgm:dir/>
          <dgm:resizeHandles val="exact"/>
        </dgm:presLayoutVars>
      </dgm:prSet>
      <dgm:spPr/>
    </dgm:pt>
    <dgm:pt modelId="{7E95A5DD-872C-4A5F-8C5F-3134B47804D5}" type="pres">
      <dgm:prSet presAssocID="{B5D49A27-B22D-4D90-8654-EEECAB2E41FB}" presName="compNode" presStyleCnt="0"/>
      <dgm:spPr/>
    </dgm:pt>
    <dgm:pt modelId="{6AA294F8-6EF2-4904-8395-B961C3CB7662}" type="pres">
      <dgm:prSet presAssocID="{B5D49A27-B22D-4D90-8654-EEECAB2E41FB}" presName="bgRect" presStyleLbl="bgShp" presStyleIdx="0" presStyleCnt="4" custLinFactNeighborY="-3205"/>
      <dgm:spPr/>
    </dgm:pt>
    <dgm:pt modelId="{9175AB0C-702B-4207-9287-C7C0043DCF7C}" type="pres">
      <dgm:prSet presAssocID="{B5D49A27-B22D-4D90-8654-EEECAB2E41F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27E592AE-C4E3-422B-9B1B-BD8440DA16DC}" type="pres">
      <dgm:prSet presAssocID="{B5D49A27-B22D-4D90-8654-EEECAB2E41FB}" presName="spaceRect" presStyleCnt="0"/>
      <dgm:spPr/>
    </dgm:pt>
    <dgm:pt modelId="{E3260E42-DD7D-4EC1-8596-5E9B46187084}" type="pres">
      <dgm:prSet presAssocID="{B5D49A27-B22D-4D90-8654-EEECAB2E41FB}" presName="parTx" presStyleLbl="revTx" presStyleIdx="0" presStyleCnt="4">
        <dgm:presLayoutVars>
          <dgm:chMax val="0"/>
          <dgm:chPref val="0"/>
        </dgm:presLayoutVars>
      </dgm:prSet>
      <dgm:spPr/>
    </dgm:pt>
    <dgm:pt modelId="{3D560B0F-7507-4D3F-B0E5-C8A5D95E4FF6}" type="pres">
      <dgm:prSet presAssocID="{7BB46191-1E48-430C-9E6B-71526C9848E4}" presName="sibTrans" presStyleCnt="0"/>
      <dgm:spPr/>
    </dgm:pt>
    <dgm:pt modelId="{DD1B9B8D-FF97-4298-BC4B-D58FDD2DB4DF}" type="pres">
      <dgm:prSet presAssocID="{AEEC5D52-7226-4F76-AB90-9DF013A9B89D}" presName="compNode" presStyleCnt="0"/>
      <dgm:spPr/>
    </dgm:pt>
    <dgm:pt modelId="{8E46FA50-877D-4CDD-8696-06ED2E7E27BF}" type="pres">
      <dgm:prSet presAssocID="{AEEC5D52-7226-4F76-AB90-9DF013A9B89D}" presName="bgRect" presStyleLbl="bgShp" presStyleIdx="1" presStyleCnt="4"/>
      <dgm:spPr/>
    </dgm:pt>
    <dgm:pt modelId="{403B105B-7798-49CA-A45D-8347EC1C2719}" type="pres">
      <dgm:prSet presAssocID="{AEEC5D52-7226-4F76-AB90-9DF013A9B89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FF54228C-6C4E-4E5D-ACED-9498C20F69CD}" type="pres">
      <dgm:prSet presAssocID="{AEEC5D52-7226-4F76-AB90-9DF013A9B89D}" presName="spaceRect" presStyleCnt="0"/>
      <dgm:spPr/>
    </dgm:pt>
    <dgm:pt modelId="{6F719D99-8837-4AB9-88AE-E8142AE50C14}" type="pres">
      <dgm:prSet presAssocID="{AEEC5D52-7226-4F76-AB90-9DF013A9B89D}" presName="parTx" presStyleLbl="revTx" presStyleIdx="1" presStyleCnt="4">
        <dgm:presLayoutVars>
          <dgm:chMax val="0"/>
          <dgm:chPref val="0"/>
        </dgm:presLayoutVars>
      </dgm:prSet>
      <dgm:spPr/>
    </dgm:pt>
    <dgm:pt modelId="{DA01A975-D289-477E-8312-E66526A4D5B9}" type="pres">
      <dgm:prSet presAssocID="{5D4CEE1E-EDD9-4AAD-A887-D8BCA88794AF}" presName="sibTrans" presStyleCnt="0"/>
      <dgm:spPr/>
    </dgm:pt>
    <dgm:pt modelId="{223C4A1B-5F3A-4536-B013-FAF58841DB4D}" type="pres">
      <dgm:prSet presAssocID="{579C633B-1F5B-4ED8-B516-34ACAAC3E8D0}" presName="compNode" presStyleCnt="0"/>
      <dgm:spPr/>
    </dgm:pt>
    <dgm:pt modelId="{DBF1DEFE-5AEE-4BD2-B55A-9132543B8DAF}" type="pres">
      <dgm:prSet presAssocID="{579C633B-1F5B-4ED8-B516-34ACAAC3E8D0}" presName="bgRect" presStyleLbl="bgShp" presStyleIdx="2" presStyleCnt="4"/>
      <dgm:spPr/>
    </dgm:pt>
    <dgm:pt modelId="{A631425B-60EA-40B9-A3EE-5E20285B9BE5}" type="pres">
      <dgm:prSet presAssocID="{579C633B-1F5B-4ED8-B516-34ACAAC3E8D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9B084C8A-F856-4312-8F52-2011881E59B4}" type="pres">
      <dgm:prSet presAssocID="{579C633B-1F5B-4ED8-B516-34ACAAC3E8D0}" presName="spaceRect" presStyleCnt="0"/>
      <dgm:spPr/>
    </dgm:pt>
    <dgm:pt modelId="{928DD723-9ADB-4C86-8F0E-A83AF5F8EDD9}" type="pres">
      <dgm:prSet presAssocID="{579C633B-1F5B-4ED8-B516-34ACAAC3E8D0}" presName="parTx" presStyleLbl="revTx" presStyleIdx="2" presStyleCnt="4">
        <dgm:presLayoutVars>
          <dgm:chMax val="0"/>
          <dgm:chPref val="0"/>
        </dgm:presLayoutVars>
      </dgm:prSet>
      <dgm:spPr/>
    </dgm:pt>
    <dgm:pt modelId="{3B0DDC55-46F8-4C09-B29A-8023A617980D}" type="pres">
      <dgm:prSet presAssocID="{C7B55F8E-682F-4318-AFF3-B84AA6EB1D69}" presName="sibTrans" presStyleCnt="0"/>
      <dgm:spPr/>
    </dgm:pt>
    <dgm:pt modelId="{FEA92490-53B1-489C-A53F-DE78675FADFD}" type="pres">
      <dgm:prSet presAssocID="{30B18EE3-96EF-4AB4-BD74-B80651D7E040}" presName="compNode" presStyleCnt="0"/>
      <dgm:spPr/>
    </dgm:pt>
    <dgm:pt modelId="{4030A462-8255-4B4E-A347-9BC0AF9D81B2}" type="pres">
      <dgm:prSet presAssocID="{30B18EE3-96EF-4AB4-BD74-B80651D7E040}" presName="bgRect" presStyleLbl="bgShp" presStyleIdx="3" presStyleCnt="4"/>
      <dgm:spPr/>
    </dgm:pt>
    <dgm:pt modelId="{FFFF9735-62C8-4381-8BC1-088D6B3AA589}" type="pres">
      <dgm:prSet presAssocID="{30B18EE3-96EF-4AB4-BD74-B80651D7E040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E9D2AEF-5FAA-4EED-8FB9-3C305E6E3A0A}" type="pres">
      <dgm:prSet presAssocID="{30B18EE3-96EF-4AB4-BD74-B80651D7E040}" presName="spaceRect" presStyleCnt="0"/>
      <dgm:spPr/>
    </dgm:pt>
    <dgm:pt modelId="{3AF69B2B-8605-484F-A13F-C3C15B8498F0}" type="pres">
      <dgm:prSet presAssocID="{30B18EE3-96EF-4AB4-BD74-B80651D7E040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E9F82728-CC2C-48E4-8AA8-BD749D4078BE}" type="presOf" srcId="{30B18EE3-96EF-4AB4-BD74-B80651D7E040}" destId="{3AF69B2B-8605-484F-A13F-C3C15B8498F0}" srcOrd="0" destOrd="0" presId="urn:microsoft.com/office/officeart/2018/2/layout/IconVerticalSolidList"/>
    <dgm:cxn modelId="{64B3B12D-B8E0-4919-8E18-9278CCE1E7D1}" type="presOf" srcId="{B5D49A27-B22D-4D90-8654-EEECAB2E41FB}" destId="{E3260E42-DD7D-4EC1-8596-5E9B46187084}" srcOrd="0" destOrd="0" presId="urn:microsoft.com/office/officeart/2018/2/layout/IconVerticalSolidList"/>
    <dgm:cxn modelId="{D2EE7A34-F2EB-499B-B2F2-5463BC17C5B8}" type="presOf" srcId="{AEEC5D52-7226-4F76-AB90-9DF013A9B89D}" destId="{6F719D99-8837-4AB9-88AE-E8142AE50C14}" srcOrd="0" destOrd="0" presId="urn:microsoft.com/office/officeart/2018/2/layout/IconVerticalSolidList"/>
    <dgm:cxn modelId="{77834239-6F2A-4CF4-A73D-33A3F0490F5A}" srcId="{0B7A7009-BD1B-4E34-B016-F0E1D9E8033F}" destId="{30B18EE3-96EF-4AB4-BD74-B80651D7E040}" srcOrd="3" destOrd="0" parTransId="{88F8BEB0-8F84-44CA-880A-C95D819E28E6}" sibTransId="{65C2B0BD-AAA8-4804-AEE6-7E3E50CB7C5E}"/>
    <dgm:cxn modelId="{7476F550-A542-4C04-8C1F-3F738ED89342}" type="presOf" srcId="{579C633B-1F5B-4ED8-B516-34ACAAC3E8D0}" destId="{928DD723-9ADB-4C86-8F0E-A83AF5F8EDD9}" srcOrd="0" destOrd="0" presId="urn:microsoft.com/office/officeart/2018/2/layout/IconVerticalSolidList"/>
    <dgm:cxn modelId="{E47B1785-227A-45E9-A011-82A14C141899}" srcId="{0B7A7009-BD1B-4E34-B016-F0E1D9E8033F}" destId="{579C633B-1F5B-4ED8-B516-34ACAAC3E8D0}" srcOrd="2" destOrd="0" parTransId="{4AC3B43B-071D-480C-9143-B5F4D02458A8}" sibTransId="{C7B55F8E-682F-4318-AFF3-B84AA6EB1D69}"/>
    <dgm:cxn modelId="{A8A8A8A1-B6AE-4D31-A855-F2E6BB6D0CC4}" type="presOf" srcId="{0B7A7009-BD1B-4E34-B016-F0E1D9E8033F}" destId="{BC6EA981-887E-4DC0-80EF-86E2D0DBBCCC}" srcOrd="0" destOrd="0" presId="urn:microsoft.com/office/officeart/2018/2/layout/IconVerticalSolidList"/>
    <dgm:cxn modelId="{666B55AB-7689-4557-A9A3-701C66131042}" srcId="{0B7A7009-BD1B-4E34-B016-F0E1D9E8033F}" destId="{B5D49A27-B22D-4D90-8654-EEECAB2E41FB}" srcOrd="0" destOrd="0" parTransId="{02D12525-EEA9-42B6-A4D5-5349BBFE291D}" sibTransId="{7BB46191-1E48-430C-9E6B-71526C9848E4}"/>
    <dgm:cxn modelId="{31F05DEE-BEC3-40F0-9CD1-823EEFA4104A}" srcId="{0B7A7009-BD1B-4E34-B016-F0E1D9E8033F}" destId="{AEEC5D52-7226-4F76-AB90-9DF013A9B89D}" srcOrd="1" destOrd="0" parTransId="{3364FC86-8A26-44A5-B6DF-CAE1F10C3047}" sibTransId="{5D4CEE1E-EDD9-4AAD-A887-D8BCA88794AF}"/>
    <dgm:cxn modelId="{16A230BD-4820-4D80-A4AD-055111D2ADA1}" type="presParOf" srcId="{BC6EA981-887E-4DC0-80EF-86E2D0DBBCCC}" destId="{7E95A5DD-872C-4A5F-8C5F-3134B47804D5}" srcOrd="0" destOrd="0" presId="urn:microsoft.com/office/officeart/2018/2/layout/IconVerticalSolidList"/>
    <dgm:cxn modelId="{8A981121-CDEE-4F85-8E7F-4CC1E12A5BE0}" type="presParOf" srcId="{7E95A5DD-872C-4A5F-8C5F-3134B47804D5}" destId="{6AA294F8-6EF2-4904-8395-B961C3CB7662}" srcOrd="0" destOrd="0" presId="urn:microsoft.com/office/officeart/2018/2/layout/IconVerticalSolidList"/>
    <dgm:cxn modelId="{CC83C533-BB5D-4349-9D29-0DADC6A1ECE0}" type="presParOf" srcId="{7E95A5DD-872C-4A5F-8C5F-3134B47804D5}" destId="{9175AB0C-702B-4207-9287-C7C0043DCF7C}" srcOrd="1" destOrd="0" presId="urn:microsoft.com/office/officeart/2018/2/layout/IconVerticalSolidList"/>
    <dgm:cxn modelId="{8F40678B-CA7A-4052-AB84-27F3315AA1F6}" type="presParOf" srcId="{7E95A5DD-872C-4A5F-8C5F-3134B47804D5}" destId="{27E592AE-C4E3-422B-9B1B-BD8440DA16DC}" srcOrd="2" destOrd="0" presId="urn:microsoft.com/office/officeart/2018/2/layout/IconVerticalSolidList"/>
    <dgm:cxn modelId="{69A98EC4-42FD-422B-84FC-D1E08CA2DFC8}" type="presParOf" srcId="{7E95A5DD-872C-4A5F-8C5F-3134B47804D5}" destId="{E3260E42-DD7D-4EC1-8596-5E9B46187084}" srcOrd="3" destOrd="0" presId="urn:microsoft.com/office/officeart/2018/2/layout/IconVerticalSolidList"/>
    <dgm:cxn modelId="{6E0ABCD0-E964-4C7C-9551-788FBB656866}" type="presParOf" srcId="{BC6EA981-887E-4DC0-80EF-86E2D0DBBCCC}" destId="{3D560B0F-7507-4D3F-B0E5-C8A5D95E4FF6}" srcOrd="1" destOrd="0" presId="urn:microsoft.com/office/officeart/2018/2/layout/IconVerticalSolidList"/>
    <dgm:cxn modelId="{990BDE5D-3FE7-49CE-8753-1FDDE32D38F0}" type="presParOf" srcId="{BC6EA981-887E-4DC0-80EF-86E2D0DBBCCC}" destId="{DD1B9B8D-FF97-4298-BC4B-D58FDD2DB4DF}" srcOrd="2" destOrd="0" presId="urn:microsoft.com/office/officeart/2018/2/layout/IconVerticalSolidList"/>
    <dgm:cxn modelId="{0E3215FA-5D8A-49AA-9AF6-A701573C36C9}" type="presParOf" srcId="{DD1B9B8D-FF97-4298-BC4B-D58FDD2DB4DF}" destId="{8E46FA50-877D-4CDD-8696-06ED2E7E27BF}" srcOrd="0" destOrd="0" presId="urn:microsoft.com/office/officeart/2018/2/layout/IconVerticalSolidList"/>
    <dgm:cxn modelId="{4889E18A-D13C-485A-95A3-0E29A7ECAE87}" type="presParOf" srcId="{DD1B9B8D-FF97-4298-BC4B-D58FDD2DB4DF}" destId="{403B105B-7798-49CA-A45D-8347EC1C2719}" srcOrd="1" destOrd="0" presId="urn:microsoft.com/office/officeart/2018/2/layout/IconVerticalSolidList"/>
    <dgm:cxn modelId="{7D9A92C5-E961-4F8B-B5B1-24F67F11AF31}" type="presParOf" srcId="{DD1B9B8D-FF97-4298-BC4B-D58FDD2DB4DF}" destId="{FF54228C-6C4E-4E5D-ACED-9498C20F69CD}" srcOrd="2" destOrd="0" presId="urn:microsoft.com/office/officeart/2018/2/layout/IconVerticalSolidList"/>
    <dgm:cxn modelId="{5657A0D5-03AD-42C7-93D5-9A8494A6D94E}" type="presParOf" srcId="{DD1B9B8D-FF97-4298-BC4B-D58FDD2DB4DF}" destId="{6F719D99-8837-4AB9-88AE-E8142AE50C14}" srcOrd="3" destOrd="0" presId="urn:microsoft.com/office/officeart/2018/2/layout/IconVerticalSolidList"/>
    <dgm:cxn modelId="{E26DE28B-69F0-43FA-B99D-5E99A47B7B0C}" type="presParOf" srcId="{BC6EA981-887E-4DC0-80EF-86E2D0DBBCCC}" destId="{DA01A975-D289-477E-8312-E66526A4D5B9}" srcOrd="3" destOrd="0" presId="urn:microsoft.com/office/officeart/2018/2/layout/IconVerticalSolidList"/>
    <dgm:cxn modelId="{42C9E7E6-F992-4ADB-9F8F-9827C4895C9D}" type="presParOf" srcId="{BC6EA981-887E-4DC0-80EF-86E2D0DBBCCC}" destId="{223C4A1B-5F3A-4536-B013-FAF58841DB4D}" srcOrd="4" destOrd="0" presId="urn:microsoft.com/office/officeart/2018/2/layout/IconVerticalSolidList"/>
    <dgm:cxn modelId="{BE5C96C8-BABE-458C-ADD0-24737EB5F279}" type="presParOf" srcId="{223C4A1B-5F3A-4536-B013-FAF58841DB4D}" destId="{DBF1DEFE-5AEE-4BD2-B55A-9132543B8DAF}" srcOrd="0" destOrd="0" presId="urn:microsoft.com/office/officeart/2018/2/layout/IconVerticalSolidList"/>
    <dgm:cxn modelId="{6A1815B0-B325-45FA-B231-0D7EA34EEAEC}" type="presParOf" srcId="{223C4A1B-5F3A-4536-B013-FAF58841DB4D}" destId="{A631425B-60EA-40B9-A3EE-5E20285B9BE5}" srcOrd="1" destOrd="0" presId="urn:microsoft.com/office/officeart/2018/2/layout/IconVerticalSolidList"/>
    <dgm:cxn modelId="{D274B241-9206-445F-8900-74730C483A3E}" type="presParOf" srcId="{223C4A1B-5F3A-4536-B013-FAF58841DB4D}" destId="{9B084C8A-F856-4312-8F52-2011881E59B4}" srcOrd="2" destOrd="0" presId="urn:microsoft.com/office/officeart/2018/2/layout/IconVerticalSolidList"/>
    <dgm:cxn modelId="{8A81AB89-7C3A-41A9-9EA3-CB25523673C5}" type="presParOf" srcId="{223C4A1B-5F3A-4536-B013-FAF58841DB4D}" destId="{928DD723-9ADB-4C86-8F0E-A83AF5F8EDD9}" srcOrd="3" destOrd="0" presId="urn:microsoft.com/office/officeart/2018/2/layout/IconVerticalSolidList"/>
    <dgm:cxn modelId="{A8C2D7B7-9DDF-4611-8E60-D9CF8FB0DD12}" type="presParOf" srcId="{BC6EA981-887E-4DC0-80EF-86E2D0DBBCCC}" destId="{3B0DDC55-46F8-4C09-B29A-8023A617980D}" srcOrd="5" destOrd="0" presId="urn:microsoft.com/office/officeart/2018/2/layout/IconVerticalSolidList"/>
    <dgm:cxn modelId="{43792DA0-BA5B-413A-AAAF-64B7CC6CBED3}" type="presParOf" srcId="{BC6EA981-887E-4DC0-80EF-86E2D0DBBCCC}" destId="{FEA92490-53B1-489C-A53F-DE78675FADFD}" srcOrd="6" destOrd="0" presId="urn:microsoft.com/office/officeart/2018/2/layout/IconVerticalSolidList"/>
    <dgm:cxn modelId="{D8A9F5B3-BC88-480F-80BA-07588A229F19}" type="presParOf" srcId="{FEA92490-53B1-489C-A53F-DE78675FADFD}" destId="{4030A462-8255-4B4E-A347-9BC0AF9D81B2}" srcOrd="0" destOrd="0" presId="urn:microsoft.com/office/officeart/2018/2/layout/IconVerticalSolidList"/>
    <dgm:cxn modelId="{017A3220-EAFE-474C-B122-3E6FF9B2955D}" type="presParOf" srcId="{FEA92490-53B1-489C-A53F-DE78675FADFD}" destId="{FFFF9735-62C8-4381-8BC1-088D6B3AA589}" srcOrd="1" destOrd="0" presId="urn:microsoft.com/office/officeart/2018/2/layout/IconVerticalSolidList"/>
    <dgm:cxn modelId="{A3DBDD4F-C42A-452A-9CE9-9BB73A5A1E4B}" type="presParOf" srcId="{FEA92490-53B1-489C-A53F-DE78675FADFD}" destId="{8E9D2AEF-5FAA-4EED-8FB9-3C305E6E3A0A}" srcOrd="2" destOrd="0" presId="urn:microsoft.com/office/officeart/2018/2/layout/IconVerticalSolidList"/>
    <dgm:cxn modelId="{CD0BC07F-1DD3-472C-AD25-21B8FE87E91D}" type="presParOf" srcId="{FEA92490-53B1-489C-A53F-DE78675FADFD}" destId="{3AF69B2B-8605-484F-A13F-C3C15B8498F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A02FA70-5DB9-45DF-BB92-C850D98476B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CE0B3B7D-1732-44A4-A414-2C89DF317F13}">
      <dgm:prSet/>
      <dgm:spPr/>
      <dgm:t>
        <a:bodyPr/>
        <a:lstStyle/>
        <a:p>
          <a:r>
            <a:rPr lang="en-GB" dirty="0"/>
            <a:t>The changes made to funding due to the LASPO Act. </a:t>
          </a:r>
          <a:endParaRPr lang="en-US" dirty="0"/>
        </a:p>
      </dgm:t>
    </dgm:pt>
    <dgm:pt modelId="{7C895FDF-A058-49CF-8519-DDB3A4A9CCEA}" type="parTrans" cxnId="{FB945D22-27E0-4885-BF0F-724096769E72}">
      <dgm:prSet/>
      <dgm:spPr/>
      <dgm:t>
        <a:bodyPr/>
        <a:lstStyle/>
        <a:p>
          <a:endParaRPr lang="en-US"/>
        </a:p>
      </dgm:t>
    </dgm:pt>
    <dgm:pt modelId="{964EA281-5F7E-4271-BD41-E624CCB3FE48}" type="sibTrans" cxnId="{FB945D22-27E0-4885-BF0F-724096769E72}">
      <dgm:prSet/>
      <dgm:spPr/>
      <dgm:t>
        <a:bodyPr/>
        <a:lstStyle/>
        <a:p>
          <a:endParaRPr lang="en-US"/>
        </a:p>
      </dgm:t>
    </dgm:pt>
    <dgm:pt modelId="{7B9733F1-ED0D-4866-B714-E1EB505D7680}">
      <dgm:prSet/>
      <dgm:spPr/>
      <dgm:t>
        <a:bodyPr/>
        <a:lstStyle/>
        <a:p>
          <a:r>
            <a:rPr lang="en-GB"/>
            <a:t>What affects did these changes have? </a:t>
          </a:r>
          <a:endParaRPr lang="en-US"/>
        </a:p>
      </dgm:t>
    </dgm:pt>
    <dgm:pt modelId="{5B4E6AAA-F6DD-4C3C-9F03-3E803CA25A3F}" type="parTrans" cxnId="{CF4190DA-4232-41A8-9694-ADCD32835285}">
      <dgm:prSet/>
      <dgm:spPr/>
      <dgm:t>
        <a:bodyPr/>
        <a:lstStyle/>
        <a:p>
          <a:endParaRPr lang="en-US"/>
        </a:p>
      </dgm:t>
    </dgm:pt>
    <dgm:pt modelId="{74A3E981-9333-4E11-9231-96742C50CD20}" type="sibTrans" cxnId="{CF4190DA-4232-41A8-9694-ADCD32835285}">
      <dgm:prSet/>
      <dgm:spPr/>
      <dgm:t>
        <a:bodyPr/>
        <a:lstStyle/>
        <a:p>
          <a:endParaRPr lang="en-US"/>
        </a:p>
      </dgm:t>
    </dgm:pt>
    <dgm:pt modelId="{1ED88998-1A50-433C-AF6A-E606C94536B0}" type="pres">
      <dgm:prSet presAssocID="{4A02FA70-5DB9-45DF-BB92-C850D98476B2}" presName="root" presStyleCnt="0">
        <dgm:presLayoutVars>
          <dgm:dir/>
          <dgm:resizeHandles val="exact"/>
        </dgm:presLayoutVars>
      </dgm:prSet>
      <dgm:spPr/>
    </dgm:pt>
    <dgm:pt modelId="{EB4C5EC0-E0EE-4BDE-BB5D-20C96537979D}" type="pres">
      <dgm:prSet presAssocID="{CE0B3B7D-1732-44A4-A414-2C89DF317F13}" presName="compNode" presStyleCnt="0"/>
      <dgm:spPr/>
    </dgm:pt>
    <dgm:pt modelId="{D4020303-0308-4C52-935F-6B174C6556DD}" type="pres">
      <dgm:prSet presAssocID="{CE0B3B7D-1732-44A4-A414-2C89DF317F13}" presName="bgRect" presStyleLbl="bgShp" presStyleIdx="0" presStyleCnt="2"/>
      <dgm:spPr/>
    </dgm:pt>
    <dgm:pt modelId="{8A3D4BB9-79D5-40A5-8076-63F8CA747074}" type="pres">
      <dgm:prSet presAssocID="{CE0B3B7D-1732-44A4-A414-2C89DF317F13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C95B932B-5ADF-4CC3-AD22-983B49B2AD38}" type="pres">
      <dgm:prSet presAssocID="{CE0B3B7D-1732-44A4-A414-2C89DF317F13}" presName="spaceRect" presStyleCnt="0"/>
      <dgm:spPr/>
    </dgm:pt>
    <dgm:pt modelId="{C9103845-40F8-4D14-AACE-611DC4743580}" type="pres">
      <dgm:prSet presAssocID="{CE0B3B7D-1732-44A4-A414-2C89DF317F13}" presName="parTx" presStyleLbl="revTx" presStyleIdx="0" presStyleCnt="2">
        <dgm:presLayoutVars>
          <dgm:chMax val="0"/>
          <dgm:chPref val="0"/>
        </dgm:presLayoutVars>
      </dgm:prSet>
      <dgm:spPr/>
    </dgm:pt>
    <dgm:pt modelId="{5CDB683D-DA91-4F09-B0B3-96EAC882ABD3}" type="pres">
      <dgm:prSet presAssocID="{964EA281-5F7E-4271-BD41-E624CCB3FE48}" presName="sibTrans" presStyleCnt="0"/>
      <dgm:spPr/>
    </dgm:pt>
    <dgm:pt modelId="{BA97C803-CCDD-40E1-9B54-EFE5724B4F24}" type="pres">
      <dgm:prSet presAssocID="{7B9733F1-ED0D-4866-B714-E1EB505D7680}" presName="compNode" presStyleCnt="0"/>
      <dgm:spPr/>
    </dgm:pt>
    <dgm:pt modelId="{AACBDF83-2A6A-4232-AC74-48FF64234252}" type="pres">
      <dgm:prSet presAssocID="{7B9733F1-ED0D-4866-B714-E1EB505D7680}" presName="bgRect" presStyleLbl="bgShp" presStyleIdx="1" presStyleCnt="2"/>
      <dgm:spPr/>
    </dgm:pt>
    <dgm:pt modelId="{1DB08633-D005-40DF-AE10-B6BDF6AEEB58}" type="pres">
      <dgm:prSet presAssocID="{7B9733F1-ED0D-4866-B714-E1EB505D768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NA"/>
        </a:ext>
      </dgm:extLst>
    </dgm:pt>
    <dgm:pt modelId="{BE7B55C6-1B05-4823-8B4B-34B323F9DBD9}" type="pres">
      <dgm:prSet presAssocID="{7B9733F1-ED0D-4866-B714-E1EB505D7680}" presName="spaceRect" presStyleCnt="0"/>
      <dgm:spPr/>
    </dgm:pt>
    <dgm:pt modelId="{4E8D472F-C91C-49BB-888D-3A81E737CF1B}" type="pres">
      <dgm:prSet presAssocID="{7B9733F1-ED0D-4866-B714-E1EB505D7680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FB945D22-27E0-4885-BF0F-724096769E72}" srcId="{4A02FA70-5DB9-45DF-BB92-C850D98476B2}" destId="{CE0B3B7D-1732-44A4-A414-2C89DF317F13}" srcOrd="0" destOrd="0" parTransId="{7C895FDF-A058-49CF-8519-DDB3A4A9CCEA}" sibTransId="{964EA281-5F7E-4271-BD41-E624CCB3FE48}"/>
    <dgm:cxn modelId="{88FFC457-EE06-4A02-9F1A-5507E0F69C9C}" type="presOf" srcId="{7B9733F1-ED0D-4866-B714-E1EB505D7680}" destId="{4E8D472F-C91C-49BB-888D-3A81E737CF1B}" srcOrd="0" destOrd="0" presId="urn:microsoft.com/office/officeart/2018/2/layout/IconVerticalSolidList"/>
    <dgm:cxn modelId="{4557ECA4-862D-4457-9E71-862DB112A8DF}" type="presOf" srcId="{4A02FA70-5DB9-45DF-BB92-C850D98476B2}" destId="{1ED88998-1A50-433C-AF6A-E606C94536B0}" srcOrd="0" destOrd="0" presId="urn:microsoft.com/office/officeart/2018/2/layout/IconVerticalSolidList"/>
    <dgm:cxn modelId="{CF4190DA-4232-41A8-9694-ADCD32835285}" srcId="{4A02FA70-5DB9-45DF-BB92-C850D98476B2}" destId="{7B9733F1-ED0D-4866-B714-E1EB505D7680}" srcOrd="1" destOrd="0" parTransId="{5B4E6AAA-F6DD-4C3C-9F03-3E803CA25A3F}" sibTransId="{74A3E981-9333-4E11-9231-96742C50CD20}"/>
    <dgm:cxn modelId="{D90E6DE8-FEE9-4938-B386-F37580BE31A7}" type="presOf" srcId="{CE0B3B7D-1732-44A4-A414-2C89DF317F13}" destId="{C9103845-40F8-4D14-AACE-611DC4743580}" srcOrd="0" destOrd="0" presId="urn:microsoft.com/office/officeart/2018/2/layout/IconVerticalSolidList"/>
    <dgm:cxn modelId="{5299AE32-ECB7-4008-83F1-5C2E4FBA4474}" type="presParOf" srcId="{1ED88998-1A50-433C-AF6A-E606C94536B0}" destId="{EB4C5EC0-E0EE-4BDE-BB5D-20C96537979D}" srcOrd="0" destOrd="0" presId="urn:microsoft.com/office/officeart/2018/2/layout/IconVerticalSolidList"/>
    <dgm:cxn modelId="{989BA918-3B7A-4212-BB5A-73848A66A2BA}" type="presParOf" srcId="{EB4C5EC0-E0EE-4BDE-BB5D-20C96537979D}" destId="{D4020303-0308-4C52-935F-6B174C6556DD}" srcOrd="0" destOrd="0" presId="urn:microsoft.com/office/officeart/2018/2/layout/IconVerticalSolidList"/>
    <dgm:cxn modelId="{8DF96ED3-7F1A-4E08-A07F-205969FA968A}" type="presParOf" srcId="{EB4C5EC0-E0EE-4BDE-BB5D-20C96537979D}" destId="{8A3D4BB9-79D5-40A5-8076-63F8CA747074}" srcOrd="1" destOrd="0" presId="urn:microsoft.com/office/officeart/2018/2/layout/IconVerticalSolidList"/>
    <dgm:cxn modelId="{633E51EA-A781-462A-AAF0-64F701935939}" type="presParOf" srcId="{EB4C5EC0-E0EE-4BDE-BB5D-20C96537979D}" destId="{C95B932B-5ADF-4CC3-AD22-983B49B2AD38}" srcOrd="2" destOrd="0" presId="urn:microsoft.com/office/officeart/2018/2/layout/IconVerticalSolidList"/>
    <dgm:cxn modelId="{A6832F3D-3398-4B2E-A67E-8CB09EC9AE82}" type="presParOf" srcId="{EB4C5EC0-E0EE-4BDE-BB5D-20C96537979D}" destId="{C9103845-40F8-4D14-AACE-611DC4743580}" srcOrd="3" destOrd="0" presId="urn:microsoft.com/office/officeart/2018/2/layout/IconVerticalSolidList"/>
    <dgm:cxn modelId="{90D43BFB-15A1-439E-9856-ADA3D33CEED1}" type="presParOf" srcId="{1ED88998-1A50-433C-AF6A-E606C94536B0}" destId="{5CDB683D-DA91-4F09-B0B3-96EAC882ABD3}" srcOrd="1" destOrd="0" presId="urn:microsoft.com/office/officeart/2018/2/layout/IconVerticalSolidList"/>
    <dgm:cxn modelId="{441FEF72-94B1-4167-B205-E168F44A4946}" type="presParOf" srcId="{1ED88998-1A50-433C-AF6A-E606C94536B0}" destId="{BA97C803-CCDD-40E1-9B54-EFE5724B4F24}" srcOrd="2" destOrd="0" presId="urn:microsoft.com/office/officeart/2018/2/layout/IconVerticalSolidList"/>
    <dgm:cxn modelId="{35CFA5D3-986F-4D92-BF72-58B5F245F1CF}" type="presParOf" srcId="{BA97C803-CCDD-40E1-9B54-EFE5724B4F24}" destId="{AACBDF83-2A6A-4232-AC74-48FF64234252}" srcOrd="0" destOrd="0" presId="urn:microsoft.com/office/officeart/2018/2/layout/IconVerticalSolidList"/>
    <dgm:cxn modelId="{FA85D4C4-E0FA-4EE2-A18D-CD3728C63A9C}" type="presParOf" srcId="{BA97C803-CCDD-40E1-9B54-EFE5724B4F24}" destId="{1DB08633-D005-40DF-AE10-B6BDF6AEEB58}" srcOrd="1" destOrd="0" presId="urn:microsoft.com/office/officeart/2018/2/layout/IconVerticalSolidList"/>
    <dgm:cxn modelId="{930AB0B9-D516-4ADF-82DB-954594570C1A}" type="presParOf" srcId="{BA97C803-CCDD-40E1-9B54-EFE5724B4F24}" destId="{BE7B55C6-1B05-4823-8B4B-34B323F9DBD9}" srcOrd="2" destOrd="0" presId="urn:microsoft.com/office/officeart/2018/2/layout/IconVerticalSolidList"/>
    <dgm:cxn modelId="{2B45D0ED-BD74-4440-BD26-42A851664A31}" type="presParOf" srcId="{BA97C803-CCDD-40E1-9B54-EFE5724B4F24}" destId="{4E8D472F-C91C-49BB-888D-3A81E737CF1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729D996-3821-40F0-B49B-2176F399FF79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A2FBE9C-3AEF-45F8-9FF8-0C6BFDE59D7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When is your assignment due? </a:t>
          </a:r>
          <a:endParaRPr lang="en-US"/>
        </a:p>
      </dgm:t>
    </dgm:pt>
    <dgm:pt modelId="{FD0DBE90-856B-4704-9DC0-B1C0646356E1}" type="parTrans" cxnId="{C13DB464-1C5C-4C09-BE2C-A199B1724754}">
      <dgm:prSet/>
      <dgm:spPr/>
      <dgm:t>
        <a:bodyPr/>
        <a:lstStyle/>
        <a:p>
          <a:endParaRPr lang="en-US"/>
        </a:p>
      </dgm:t>
    </dgm:pt>
    <dgm:pt modelId="{7BC787D8-BCBB-4A04-B563-B5D78E83DFB1}" type="sibTrans" cxnId="{C13DB464-1C5C-4C09-BE2C-A199B1724754}">
      <dgm:prSet/>
      <dgm:spPr/>
      <dgm:t>
        <a:bodyPr/>
        <a:lstStyle/>
        <a:p>
          <a:endParaRPr lang="en-US"/>
        </a:p>
      </dgm:t>
    </dgm:pt>
    <dgm:pt modelId="{F5D62CB8-B4A5-4B44-A328-A29DDD662AE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What is the word count for the assignment? </a:t>
          </a:r>
          <a:endParaRPr lang="en-US"/>
        </a:p>
      </dgm:t>
    </dgm:pt>
    <dgm:pt modelId="{C52DA9EB-5631-42E2-81DD-699E4C00166A}" type="parTrans" cxnId="{E77E1C10-014C-437A-B825-D4CC4BC97433}">
      <dgm:prSet/>
      <dgm:spPr/>
      <dgm:t>
        <a:bodyPr/>
        <a:lstStyle/>
        <a:p>
          <a:endParaRPr lang="en-US"/>
        </a:p>
      </dgm:t>
    </dgm:pt>
    <dgm:pt modelId="{D1F4BBC0-4349-4063-A58D-FF5F0FF3666D}" type="sibTrans" cxnId="{E77E1C10-014C-437A-B825-D4CC4BC97433}">
      <dgm:prSet/>
      <dgm:spPr/>
      <dgm:t>
        <a:bodyPr/>
        <a:lstStyle/>
        <a:p>
          <a:endParaRPr lang="en-US"/>
        </a:p>
      </dgm:t>
    </dgm:pt>
    <dgm:pt modelId="{F597B4C3-7EEA-4639-9DDB-B581F86B86A6}" type="pres">
      <dgm:prSet presAssocID="{3729D996-3821-40F0-B49B-2176F399FF79}" presName="root" presStyleCnt="0">
        <dgm:presLayoutVars>
          <dgm:dir/>
          <dgm:resizeHandles val="exact"/>
        </dgm:presLayoutVars>
      </dgm:prSet>
      <dgm:spPr/>
    </dgm:pt>
    <dgm:pt modelId="{144454E8-F74A-4008-ABB3-F4DE1C538417}" type="pres">
      <dgm:prSet presAssocID="{4A2FBE9C-3AEF-45F8-9FF8-0C6BFDE59D75}" presName="compNode" presStyleCnt="0"/>
      <dgm:spPr/>
    </dgm:pt>
    <dgm:pt modelId="{F1415F8B-4118-4C31-9BFD-A3D2713F6B79}" type="pres">
      <dgm:prSet presAssocID="{4A2FBE9C-3AEF-45F8-9FF8-0C6BFDE59D7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osed Book"/>
        </a:ext>
      </dgm:extLst>
    </dgm:pt>
    <dgm:pt modelId="{DC57A25C-B1C1-4195-8FA0-EF87DA5B3EB9}" type="pres">
      <dgm:prSet presAssocID="{4A2FBE9C-3AEF-45F8-9FF8-0C6BFDE59D75}" presName="spaceRect" presStyleCnt="0"/>
      <dgm:spPr/>
    </dgm:pt>
    <dgm:pt modelId="{D4DA9DB4-70E2-47D2-AC75-940D6063F67A}" type="pres">
      <dgm:prSet presAssocID="{4A2FBE9C-3AEF-45F8-9FF8-0C6BFDE59D75}" presName="textRect" presStyleLbl="revTx" presStyleIdx="0" presStyleCnt="2">
        <dgm:presLayoutVars>
          <dgm:chMax val="1"/>
          <dgm:chPref val="1"/>
        </dgm:presLayoutVars>
      </dgm:prSet>
      <dgm:spPr/>
    </dgm:pt>
    <dgm:pt modelId="{4C842E50-A0B3-4866-8B3E-C435E0C81A59}" type="pres">
      <dgm:prSet presAssocID="{7BC787D8-BCBB-4A04-B563-B5D78E83DFB1}" presName="sibTrans" presStyleCnt="0"/>
      <dgm:spPr/>
    </dgm:pt>
    <dgm:pt modelId="{5A42CF3B-5930-4247-A4B3-67976A1E78BC}" type="pres">
      <dgm:prSet presAssocID="{F5D62CB8-B4A5-4B44-A328-A29DDD662AE7}" presName="compNode" presStyleCnt="0"/>
      <dgm:spPr/>
    </dgm:pt>
    <dgm:pt modelId="{BB0E31A5-61FB-4A5C-8DF6-56196B2E9F7D}" type="pres">
      <dgm:prSet presAssocID="{F5D62CB8-B4A5-4B44-A328-A29DDD662AE7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45DB2330-80EF-4280-9F07-90536FD164D6}" type="pres">
      <dgm:prSet presAssocID="{F5D62CB8-B4A5-4B44-A328-A29DDD662AE7}" presName="spaceRect" presStyleCnt="0"/>
      <dgm:spPr/>
    </dgm:pt>
    <dgm:pt modelId="{9823BCC4-06A3-4F8F-AA80-C6950928C4FF}" type="pres">
      <dgm:prSet presAssocID="{F5D62CB8-B4A5-4B44-A328-A29DDD662AE7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E77E1C10-014C-437A-B825-D4CC4BC97433}" srcId="{3729D996-3821-40F0-B49B-2176F399FF79}" destId="{F5D62CB8-B4A5-4B44-A328-A29DDD662AE7}" srcOrd="1" destOrd="0" parTransId="{C52DA9EB-5631-42E2-81DD-699E4C00166A}" sibTransId="{D1F4BBC0-4349-4063-A58D-FF5F0FF3666D}"/>
    <dgm:cxn modelId="{C13DB464-1C5C-4C09-BE2C-A199B1724754}" srcId="{3729D996-3821-40F0-B49B-2176F399FF79}" destId="{4A2FBE9C-3AEF-45F8-9FF8-0C6BFDE59D75}" srcOrd="0" destOrd="0" parTransId="{FD0DBE90-856B-4704-9DC0-B1C0646356E1}" sibTransId="{7BC787D8-BCBB-4A04-B563-B5D78E83DFB1}"/>
    <dgm:cxn modelId="{B15B2789-880A-47F2-9251-5D87F1263AC4}" type="presOf" srcId="{4A2FBE9C-3AEF-45F8-9FF8-0C6BFDE59D75}" destId="{D4DA9DB4-70E2-47D2-AC75-940D6063F67A}" srcOrd="0" destOrd="0" presId="urn:microsoft.com/office/officeart/2018/2/layout/IconLabelList"/>
    <dgm:cxn modelId="{8EEB8098-49B9-44F0-9027-81D8A8738647}" type="presOf" srcId="{F5D62CB8-B4A5-4B44-A328-A29DDD662AE7}" destId="{9823BCC4-06A3-4F8F-AA80-C6950928C4FF}" srcOrd="0" destOrd="0" presId="urn:microsoft.com/office/officeart/2018/2/layout/IconLabelList"/>
    <dgm:cxn modelId="{F071AFE9-C786-402B-BF4C-4E4361305001}" type="presOf" srcId="{3729D996-3821-40F0-B49B-2176F399FF79}" destId="{F597B4C3-7EEA-4639-9DDB-B581F86B86A6}" srcOrd="0" destOrd="0" presId="urn:microsoft.com/office/officeart/2018/2/layout/IconLabelList"/>
    <dgm:cxn modelId="{D6025DC9-54BB-4DA5-A1C0-4891CD9C5414}" type="presParOf" srcId="{F597B4C3-7EEA-4639-9DDB-B581F86B86A6}" destId="{144454E8-F74A-4008-ABB3-F4DE1C538417}" srcOrd="0" destOrd="0" presId="urn:microsoft.com/office/officeart/2018/2/layout/IconLabelList"/>
    <dgm:cxn modelId="{A7B8F3BC-54D7-4FC6-A813-D5C7307597B0}" type="presParOf" srcId="{144454E8-F74A-4008-ABB3-F4DE1C538417}" destId="{F1415F8B-4118-4C31-9BFD-A3D2713F6B79}" srcOrd="0" destOrd="0" presId="urn:microsoft.com/office/officeart/2018/2/layout/IconLabelList"/>
    <dgm:cxn modelId="{8F04A26C-7F20-4DCE-B863-B8C5E0F1AA1C}" type="presParOf" srcId="{144454E8-F74A-4008-ABB3-F4DE1C538417}" destId="{DC57A25C-B1C1-4195-8FA0-EF87DA5B3EB9}" srcOrd="1" destOrd="0" presId="urn:microsoft.com/office/officeart/2018/2/layout/IconLabelList"/>
    <dgm:cxn modelId="{9E141415-B6C0-46EF-8B28-168761024D3E}" type="presParOf" srcId="{144454E8-F74A-4008-ABB3-F4DE1C538417}" destId="{D4DA9DB4-70E2-47D2-AC75-940D6063F67A}" srcOrd="2" destOrd="0" presId="urn:microsoft.com/office/officeart/2018/2/layout/IconLabelList"/>
    <dgm:cxn modelId="{D5380ACF-6D66-40EE-BBF3-55696FAEC533}" type="presParOf" srcId="{F597B4C3-7EEA-4639-9DDB-B581F86B86A6}" destId="{4C842E50-A0B3-4866-8B3E-C435E0C81A59}" srcOrd="1" destOrd="0" presId="urn:microsoft.com/office/officeart/2018/2/layout/IconLabelList"/>
    <dgm:cxn modelId="{0D0F3B0E-D768-4B11-A43B-C345BABABA4B}" type="presParOf" srcId="{F597B4C3-7EEA-4639-9DDB-B581F86B86A6}" destId="{5A42CF3B-5930-4247-A4B3-67976A1E78BC}" srcOrd="2" destOrd="0" presId="urn:microsoft.com/office/officeart/2018/2/layout/IconLabelList"/>
    <dgm:cxn modelId="{27CFF0A3-C8FB-4420-9256-16B6668FAFF3}" type="presParOf" srcId="{5A42CF3B-5930-4247-A4B3-67976A1E78BC}" destId="{BB0E31A5-61FB-4A5C-8DF6-56196B2E9F7D}" srcOrd="0" destOrd="0" presId="urn:microsoft.com/office/officeart/2018/2/layout/IconLabelList"/>
    <dgm:cxn modelId="{0618BF63-5D89-4B05-AA0A-A67C034800A6}" type="presParOf" srcId="{5A42CF3B-5930-4247-A4B3-67976A1E78BC}" destId="{45DB2330-80EF-4280-9F07-90536FD164D6}" srcOrd="1" destOrd="0" presId="urn:microsoft.com/office/officeart/2018/2/layout/IconLabelList"/>
    <dgm:cxn modelId="{0C07DF9E-EF70-4B41-AF43-FB3EC075CF0E}" type="presParOf" srcId="{5A42CF3B-5930-4247-A4B3-67976A1E78BC}" destId="{9823BCC4-06A3-4F8F-AA80-C6950928C4FF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BC1113-1FB5-416F-9505-D84A9700C459}">
      <dsp:nvSpPr>
        <dsp:cNvPr id="0" name=""/>
        <dsp:cNvSpPr/>
      </dsp:nvSpPr>
      <dsp:spPr>
        <a:xfrm>
          <a:off x="66176" y="625"/>
          <a:ext cx="6560460" cy="200094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The aim of today’s session is to recap the Civil justice system. </a:t>
          </a:r>
          <a:endParaRPr lang="en-US" sz="3400" kern="1200"/>
        </a:p>
      </dsp:txBody>
      <dsp:txXfrm>
        <a:off x="66176" y="625"/>
        <a:ext cx="6560460" cy="2000940"/>
      </dsp:txXfrm>
    </dsp:sp>
    <dsp:sp modelId="{9CFA3A29-B283-48D3-A0D1-38F5D9B7736B}">
      <dsp:nvSpPr>
        <dsp:cNvPr id="0" name=""/>
        <dsp:cNvSpPr/>
      </dsp:nvSpPr>
      <dsp:spPr>
        <a:xfrm>
          <a:off x="66176" y="2821623"/>
          <a:ext cx="6560460" cy="200094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By the end of today’s session students should be able to demonstrate their understanding of the Civil justice system. </a:t>
          </a:r>
          <a:endParaRPr lang="en-US" sz="3400" kern="1200"/>
        </a:p>
      </dsp:txBody>
      <dsp:txXfrm>
        <a:off x="66176" y="2821623"/>
        <a:ext cx="6560460" cy="20009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8CCE90-6132-4655-92A4-F58F5213845B}">
      <dsp:nvSpPr>
        <dsp:cNvPr id="0" name=""/>
        <dsp:cNvSpPr/>
      </dsp:nvSpPr>
      <dsp:spPr>
        <a:xfrm>
          <a:off x="0" y="46934"/>
          <a:ext cx="6692813" cy="111969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Disputes between people or organisations. </a:t>
          </a:r>
          <a:endParaRPr lang="en-US" sz="2900" kern="1200"/>
        </a:p>
      </dsp:txBody>
      <dsp:txXfrm>
        <a:off x="54659" y="101593"/>
        <a:ext cx="6583495" cy="1010372"/>
      </dsp:txXfrm>
    </dsp:sp>
    <dsp:sp modelId="{62CB22C8-833E-41C1-87C7-2AFF8537E50C}">
      <dsp:nvSpPr>
        <dsp:cNvPr id="0" name=""/>
        <dsp:cNvSpPr/>
      </dsp:nvSpPr>
      <dsp:spPr>
        <a:xfrm>
          <a:off x="0" y="1250144"/>
          <a:ext cx="6692813" cy="1119690"/>
        </a:xfrm>
        <a:prstGeom prst="roundRect">
          <a:avLst/>
        </a:prstGeom>
        <a:gradFill rotWithShape="0">
          <a:gsLst>
            <a:gs pos="0">
              <a:schemeClr val="accent2">
                <a:hueOff val="-6459016"/>
                <a:satOff val="7446"/>
                <a:lumOff val="2483"/>
                <a:alphaOff val="0"/>
                <a:tint val="96000"/>
                <a:lumMod val="100000"/>
              </a:schemeClr>
            </a:gs>
            <a:gs pos="78000">
              <a:schemeClr val="accent2">
                <a:hueOff val="-6459016"/>
                <a:satOff val="7446"/>
                <a:lumOff val="2483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Heard in the civil courts. </a:t>
          </a:r>
          <a:endParaRPr lang="en-US" sz="2900" kern="1200"/>
        </a:p>
      </dsp:txBody>
      <dsp:txXfrm>
        <a:off x="54659" y="1304803"/>
        <a:ext cx="6583495" cy="1010372"/>
      </dsp:txXfrm>
    </dsp:sp>
    <dsp:sp modelId="{2936A00A-8231-48CC-9F4F-1E28541848A3}">
      <dsp:nvSpPr>
        <dsp:cNvPr id="0" name=""/>
        <dsp:cNvSpPr/>
      </dsp:nvSpPr>
      <dsp:spPr>
        <a:xfrm>
          <a:off x="0" y="2453354"/>
          <a:ext cx="6692813" cy="1119690"/>
        </a:xfrm>
        <a:prstGeom prst="roundRect">
          <a:avLst/>
        </a:prstGeom>
        <a:gradFill rotWithShape="0">
          <a:gsLst>
            <a:gs pos="0">
              <a:schemeClr val="accent2">
                <a:hueOff val="-12918031"/>
                <a:satOff val="14892"/>
                <a:lumOff val="4967"/>
                <a:alphaOff val="0"/>
                <a:tint val="96000"/>
                <a:lumMod val="100000"/>
              </a:schemeClr>
            </a:gs>
            <a:gs pos="78000">
              <a:schemeClr val="accent2">
                <a:hueOff val="-12918031"/>
                <a:satOff val="14892"/>
                <a:lumOff val="4967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Civil courts include county court, high court, family court and tribunals. </a:t>
          </a:r>
          <a:endParaRPr lang="en-US" sz="2900" kern="1200"/>
        </a:p>
      </dsp:txBody>
      <dsp:txXfrm>
        <a:off x="54659" y="2508013"/>
        <a:ext cx="6583495" cy="1010372"/>
      </dsp:txXfrm>
    </dsp:sp>
    <dsp:sp modelId="{63E1D357-1B64-4237-97F8-4791B36C6122}">
      <dsp:nvSpPr>
        <dsp:cNvPr id="0" name=""/>
        <dsp:cNvSpPr/>
      </dsp:nvSpPr>
      <dsp:spPr>
        <a:xfrm>
          <a:off x="0" y="3656565"/>
          <a:ext cx="6692813" cy="1119690"/>
        </a:xfrm>
        <a:prstGeom prst="roundRect">
          <a:avLst/>
        </a:prstGeom>
        <a:gradFill rotWithShape="0">
          <a:gsLst>
            <a:gs pos="0">
              <a:schemeClr val="accent2">
                <a:hueOff val="-19377047"/>
                <a:satOff val="22338"/>
                <a:lumOff val="7450"/>
                <a:alphaOff val="0"/>
                <a:tint val="96000"/>
                <a:lumMod val="100000"/>
              </a:schemeClr>
            </a:gs>
            <a:gs pos="78000">
              <a:schemeClr val="accent2">
                <a:hueOff val="-19377047"/>
                <a:satOff val="22338"/>
                <a:lumOff val="745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Out of court hearings. </a:t>
          </a:r>
          <a:endParaRPr lang="en-US" sz="2900" kern="1200"/>
        </a:p>
      </dsp:txBody>
      <dsp:txXfrm>
        <a:off x="54659" y="3711224"/>
        <a:ext cx="6583495" cy="10103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DB46E9-E74D-4ACD-B64E-36F629006AF6}">
      <dsp:nvSpPr>
        <dsp:cNvPr id="0" name=""/>
        <dsp:cNvSpPr/>
      </dsp:nvSpPr>
      <dsp:spPr>
        <a:xfrm>
          <a:off x="176968" y="3286"/>
          <a:ext cx="2556212" cy="15337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Hear cases regarding family disputes. </a:t>
          </a:r>
          <a:endParaRPr lang="en-US" sz="2500" kern="1200"/>
        </a:p>
      </dsp:txBody>
      <dsp:txXfrm>
        <a:off x="221889" y="48207"/>
        <a:ext cx="2466370" cy="1443885"/>
      </dsp:txXfrm>
    </dsp:sp>
    <dsp:sp modelId="{4123DD8B-6833-4A2C-A849-6653594285D8}">
      <dsp:nvSpPr>
        <dsp:cNvPr id="0" name=""/>
        <dsp:cNvSpPr/>
      </dsp:nvSpPr>
      <dsp:spPr>
        <a:xfrm>
          <a:off x="2958127" y="453179"/>
          <a:ext cx="541917" cy="6339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2958127" y="579967"/>
        <a:ext cx="379342" cy="380364"/>
      </dsp:txXfrm>
    </dsp:sp>
    <dsp:sp modelId="{5D4F6842-F561-4EFE-A0EA-F3D2DE2990A4}">
      <dsp:nvSpPr>
        <dsp:cNvPr id="0" name=""/>
        <dsp:cNvSpPr/>
      </dsp:nvSpPr>
      <dsp:spPr>
        <a:xfrm>
          <a:off x="3755665" y="3286"/>
          <a:ext cx="2556212" cy="15337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Adoption. </a:t>
          </a:r>
          <a:endParaRPr lang="en-US" sz="2500" kern="1200"/>
        </a:p>
      </dsp:txBody>
      <dsp:txXfrm>
        <a:off x="3800586" y="48207"/>
        <a:ext cx="2466370" cy="1443885"/>
      </dsp:txXfrm>
    </dsp:sp>
    <dsp:sp modelId="{3C2BEE7A-DDC7-48F6-A9A1-56441954B91F}">
      <dsp:nvSpPr>
        <dsp:cNvPr id="0" name=""/>
        <dsp:cNvSpPr/>
      </dsp:nvSpPr>
      <dsp:spPr>
        <a:xfrm>
          <a:off x="6536824" y="453179"/>
          <a:ext cx="541917" cy="6339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6536824" y="579967"/>
        <a:ext cx="379342" cy="380364"/>
      </dsp:txXfrm>
    </dsp:sp>
    <dsp:sp modelId="{65373A6B-1419-48DD-8418-F41D96A9F190}">
      <dsp:nvSpPr>
        <dsp:cNvPr id="0" name=""/>
        <dsp:cNvSpPr/>
      </dsp:nvSpPr>
      <dsp:spPr>
        <a:xfrm>
          <a:off x="7334363" y="3286"/>
          <a:ext cx="2556212" cy="15337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Divorce. </a:t>
          </a:r>
          <a:endParaRPr lang="en-US" sz="2500" kern="1200"/>
        </a:p>
      </dsp:txBody>
      <dsp:txXfrm>
        <a:off x="7379284" y="48207"/>
        <a:ext cx="2466370" cy="1443885"/>
      </dsp:txXfrm>
    </dsp:sp>
    <dsp:sp modelId="{D502E6A9-0B34-4B96-BA32-28F4348ACAEF}">
      <dsp:nvSpPr>
        <dsp:cNvPr id="0" name=""/>
        <dsp:cNvSpPr/>
      </dsp:nvSpPr>
      <dsp:spPr>
        <a:xfrm rot="5400000">
          <a:off x="8341510" y="1715948"/>
          <a:ext cx="541917" cy="6339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 rot="-5400000">
        <a:off x="8422287" y="1761960"/>
        <a:ext cx="380364" cy="379342"/>
      </dsp:txXfrm>
    </dsp:sp>
    <dsp:sp modelId="{29A70F5A-D4E7-48DE-89DD-060D9FFA2C7E}">
      <dsp:nvSpPr>
        <dsp:cNvPr id="0" name=""/>
        <dsp:cNvSpPr/>
      </dsp:nvSpPr>
      <dsp:spPr>
        <a:xfrm>
          <a:off x="7334363" y="2559498"/>
          <a:ext cx="2556212" cy="15337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Child protection order. </a:t>
          </a:r>
          <a:endParaRPr lang="en-US" sz="2500" kern="1200"/>
        </a:p>
      </dsp:txBody>
      <dsp:txXfrm>
        <a:off x="7379284" y="2604419"/>
        <a:ext cx="2466370" cy="14438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F8137C-135E-4C35-B71C-B8EB243CE176}">
      <dsp:nvSpPr>
        <dsp:cNvPr id="0" name=""/>
        <dsp:cNvSpPr/>
      </dsp:nvSpPr>
      <dsp:spPr>
        <a:xfrm>
          <a:off x="0" y="40589"/>
          <a:ext cx="6692813" cy="150579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Relating to a number of topics. </a:t>
          </a:r>
          <a:endParaRPr lang="en-US" sz="3900" kern="1200"/>
        </a:p>
      </dsp:txBody>
      <dsp:txXfrm>
        <a:off x="73507" y="114096"/>
        <a:ext cx="6545799" cy="1358776"/>
      </dsp:txXfrm>
    </dsp:sp>
    <dsp:sp modelId="{537446D5-C32D-46D4-A7DF-05CE915B96AF}">
      <dsp:nvSpPr>
        <dsp:cNvPr id="0" name=""/>
        <dsp:cNvSpPr/>
      </dsp:nvSpPr>
      <dsp:spPr>
        <a:xfrm>
          <a:off x="0" y="1658699"/>
          <a:ext cx="6692813" cy="1505790"/>
        </a:xfrm>
        <a:prstGeom prst="roundRect">
          <a:avLst/>
        </a:prstGeom>
        <a:gradFill rotWithShape="0">
          <a:gsLst>
            <a:gs pos="0">
              <a:schemeClr val="accent2">
                <a:hueOff val="-9688523"/>
                <a:satOff val="11169"/>
                <a:lumOff val="3725"/>
                <a:alphaOff val="0"/>
                <a:tint val="96000"/>
                <a:lumMod val="100000"/>
              </a:schemeClr>
            </a:gs>
            <a:gs pos="78000">
              <a:schemeClr val="accent2">
                <a:hueOff val="-9688523"/>
                <a:satOff val="11169"/>
                <a:lumOff val="3725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Includes employment. </a:t>
          </a:r>
          <a:endParaRPr lang="en-US" sz="3900" kern="1200"/>
        </a:p>
      </dsp:txBody>
      <dsp:txXfrm>
        <a:off x="73507" y="1732206"/>
        <a:ext cx="6545799" cy="1358776"/>
      </dsp:txXfrm>
    </dsp:sp>
    <dsp:sp modelId="{E8B75194-C39B-47B9-B713-347477E19A5F}">
      <dsp:nvSpPr>
        <dsp:cNvPr id="0" name=""/>
        <dsp:cNvSpPr/>
      </dsp:nvSpPr>
      <dsp:spPr>
        <a:xfrm>
          <a:off x="0" y="3276809"/>
          <a:ext cx="6692813" cy="1505790"/>
        </a:xfrm>
        <a:prstGeom prst="roundRect">
          <a:avLst/>
        </a:prstGeom>
        <a:gradFill rotWithShape="0">
          <a:gsLst>
            <a:gs pos="0">
              <a:schemeClr val="accent2">
                <a:hueOff val="-19377047"/>
                <a:satOff val="22338"/>
                <a:lumOff val="7450"/>
                <a:alphaOff val="0"/>
                <a:tint val="96000"/>
                <a:lumMod val="100000"/>
              </a:schemeClr>
            </a:gs>
            <a:gs pos="78000">
              <a:schemeClr val="accent2">
                <a:hueOff val="-19377047"/>
                <a:satOff val="22338"/>
                <a:lumOff val="745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/>
            <a:t>Can claim in the tribunals. </a:t>
          </a:r>
          <a:endParaRPr lang="en-US" sz="3900" kern="1200"/>
        </a:p>
      </dsp:txBody>
      <dsp:txXfrm>
        <a:off x="73507" y="3350316"/>
        <a:ext cx="6545799" cy="135877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1F46AE-74E6-4B72-B3CB-434D0E1EA630}">
      <dsp:nvSpPr>
        <dsp:cNvPr id="0" name=""/>
        <dsp:cNvSpPr/>
      </dsp:nvSpPr>
      <dsp:spPr>
        <a:xfrm>
          <a:off x="2781118" y="849169"/>
          <a:ext cx="60777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7775" y="45720"/>
              </a:lnTo>
            </a:path>
          </a:pathLst>
        </a:custGeom>
        <a:noFill/>
        <a:ln w="1270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69046" y="891697"/>
        <a:ext cx="31918" cy="6383"/>
      </dsp:txXfrm>
    </dsp:sp>
    <dsp:sp modelId="{7098B94A-F79E-40DE-935E-27E211E2A960}">
      <dsp:nvSpPr>
        <dsp:cNvPr id="0" name=""/>
        <dsp:cNvSpPr/>
      </dsp:nvSpPr>
      <dsp:spPr>
        <a:xfrm>
          <a:off x="7373" y="62226"/>
          <a:ext cx="2775545" cy="166532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04" tIns="142760" rIns="136004" bIns="1427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Create in groups a mind map of one of the following civil courts; </a:t>
          </a:r>
          <a:endParaRPr lang="en-US" sz="2400" kern="1200" dirty="0"/>
        </a:p>
      </dsp:txBody>
      <dsp:txXfrm>
        <a:off x="7373" y="62226"/>
        <a:ext cx="2775545" cy="1665327"/>
      </dsp:txXfrm>
    </dsp:sp>
    <dsp:sp modelId="{1EAD1EE3-1865-40A9-9C98-31A070D728D1}">
      <dsp:nvSpPr>
        <dsp:cNvPr id="0" name=""/>
        <dsp:cNvSpPr/>
      </dsp:nvSpPr>
      <dsp:spPr>
        <a:xfrm>
          <a:off x="6195039" y="849169"/>
          <a:ext cx="60777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7775" y="45720"/>
              </a:lnTo>
            </a:path>
          </a:pathLst>
        </a:custGeom>
        <a:noFill/>
        <a:ln w="12700" cap="rnd" cmpd="sng" algn="ctr">
          <a:solidFill>
            <a:schemeClr val="accent5">
              <a:hueOff val="3552830"/>
              <a:satOff val="-7135"/>
              <a:lumOff val="4167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82967" y="891697"/>
        <a:ext cx="31918" cy="6383"/>
      </dsp:txXfrm>
    </dsp:sp>
    <dsp:sp modelId="{BECDA9CD-906A-46DB-97A6-C3E3BBEEE4DC}">
      <dsp:nvSpPr>
        <dsp:cNvPr id="0" name=""/>
        <dsp:cNvSpPr/>
      </dsp:nvSpPr>
      <dsp:spPr>
        <a:xfrm>
          <a:off x="3421293" y="62226"/>
          <a:ext cx="2775545" cy="1665327"/>
        </a:xfrm>
        <a:prstGeom prst="rect">
          <a:avLst/>
        </a:prstGeom>
        <a:solidFill>
          <a:schemeClr val="accent5">
            <a:hueOff val="2842264"/>
            <a:satOff val="-5708"/>
            <a:lumOff val="333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04" tIns="142760" rIns="136004" bIns="1427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Either; </a:t>
          </a:r>
          <a:endParaRPr lang="en-US" sz="2400" kern="1200" dirty="0"/>
        </a:p>
      </dsp:txBody>
      <dsp:txXfrm>
        <a:off x="3421293" y="62226"/>
        <a:ext cx="2775545" cy="1665327"/>
      </dsp:txXfrm>
    </dsp:sp>
    <dsp:sp modelId="{C1E892E1-3B4B-4E60-8D09-7DAD2BAC6C7A}">
      <dsp:nvSpPr>
        <dsp:cNvPr id="0" name=""/>
        <dsp:cNvSpPr/>
      </dsp:nvSpPr>
      <dsp:spPr>
        <a:xfrm>
          <a:off x="1395145" y="1725753"/>
          <a:ext cx="6827841" cy="607775"/>
        </a:xfrm>
        <a:custGeom>
          <a:avLst/>
          <a:gdLst/>
          <a:ahLst/>
          <a:cxnLst/>
          <a:rect l="0" t="0" r="0" b="0"/>
          <a:pathLst>
            <a:path>
              <a:moveTo>
                <a:pt x="6827841" y="0"/>
              </a:moveTo>
              <a:lnTo>
                <a:pt x="6827841" y="320987"/>
              </a:lnTo>
              <a:lnTo>
                <a:pt x="0" y="320987"/>
              </a:lnTo>
              <a:lnTo>
                <a:pt x="0" y="607775"/>
              </a:lnTo>
            </a:path>
          </a:pathLst>
        </a:custGeom>
        <a:noFill/>
        <a:ln w="12700" cap="rnd" cmpd="sng" algn="ctr">
          <a:solidFill>
            <a:schemeClr val="accent5">
              <a:hueOff val="7105661"/>
              <a:satOff val="-14270"/>
              <a:lumOff val="8334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637626" y="2026449"/>
        <a:ext cx="342880" cy="6383"/>
      </dsp:txXfrm>
    </dsp:sp>
    <dsp:sp modelId="{709EB0AE-2FA4-4E35-8A88-3ED8155670CE}">
      <dsp:nvSpPr>
        <dsp:cNvPr id="0" name=""/>
        <dsp:cNvSpPr/>
      </dsp:nvSpPr>
      <dsp:spPr>
        <a:xfrm>
          <a:off x="6835214" y="62226"/>
          <a:ext cx="2775545" cy="1665327"/>
        </a:xfrm>
        <a:prstGeom prst="rect">
          <a:avLst/>
        </a:prstGeom>
        <a:solidFill>
          <a:schemeClr val="accent5">
            <a:hueOff val="5684529"/>
            <a:satOff val="-11416"/>
            <a:lumOff val="666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04" tIns="142760" rIns="136004" bIns="1427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County. </a:t>
          </a:r>
          <a:endParaRPr lang="en-US" sz="2400" kern="1200" dirty="0"/>
        </a:p>
      </dsp:txBody>
      <dsp:txXfrm>
        <a:off x="6835214" y="62226"/>
        <a:ext cx="2775545" cy="1665327"/>
      </dsp:txXfrm>
    </dsp:sp>
    <dsp:sp modelId="{A5080542-176F-4865-B669-1400D05372A8}">
      <dsp:nvSpPr>
        <dsp:cNvPr id="0" name=""/>
        <dsp:cNvSpPr/>
      </dsp:nvSpPr>
      <dsp:spPr>
        <a:xfrm>
          <a:off x="2781118" y="3152872"/>
          <a:ext cx="60777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7775" y="45720"/>
              </a:lnTo>
            </a:path>
          </a:pathLst>
        </a:custGeom>
        <a:noFill/>
        <a:ln w="12700" cap="rnd" cmpd="sng" algn="ctr">
          <a:solidFill>
            <a:schemeClr val="accent5">
              <a:hueOff val="10658492"/>
              <a:satOff val="-21406"/>
              <a:lumOff val="1250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69046" y="3195400"/>
        <a:ext cx="31918" cy="6383"/>
      </dsp:txXfrm>
    </dsp:sp>
    <dsp:sp modelId="{F5483A01-3689-48DA-BC53-48AD2F46BC18}">
      <dsp:nvSpPr>
        <dsp:cNvPr id="0" name=""/>
        <dsp:cNvSpPr/>
      </dsp:nvSpPr>
      <dsp:spPr>
        <a:xfrm>
          <a:off x="7373" y="2365928"/>
          <a:ext cx="2775545" cy="1665327"/>
        </a:xfrm>
        <a:prstGeom prst="rect">
          <a:avLst/>
        </a:prstGeom>
        <a:solidFill>
          <a:schemeClr val="accent5">
            <a:hueOff val="8526793"/>
            <a:satOff val="-17125"/>
            <a:lumOff val="1000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04" tIns="142760" rIns="136004" bIns="1427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High.</a:t>
          </a:r>
          <a:endParaRPr lang="en-US" sz="2400" kern="1200"/>
        </a:p>
      </dsp:txBody>
      <dsp:txXfrm>
        <a:off x="7373" y="2365928"/>
        <a:ext cx="2775545" cy="1665327"/>
      </dsp:txXfrm>
    </dsp:sp>
    <dsp:sp modelId="{59449462-FA50-41A6-9A41-70903A8536F3}">
      <dsp:nvSpPr>
        <dsp:cNvPr id="0" name=""/>
        <dsp:cNvSpPr/>
      </dsp:nvSpPr>
      <dsp:spPr>
        <a:xfrm>
          <a:off x="6195039" y="3152872"/>
          <a:ext cx="60777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7775" y="45720"/>
              </a:lnTo>
            </a:path>
          </a:pathLst>
        </a:custGeom>
        <a:noFill/>
        <a:ln w="12700" cap="rnd" cmpd="sng" algn="ctr">
          <a:solidFill>
            <a:schemeClr val="accent5">
              <a:hueOff val="14211322"/>
              <a:satOff val="-28541"/>
              <a:lumOff val="16667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82967" y="3195400"/>
        <a:ext cx="31918" cy="6383"/>
      </dsp:txXfrm>
    </dsp:sp>
    <dsp:sp modelId="{FE59A39D-C741-4D99-9A7D-E32C39FA5267}">
      <dsp:nvSpPr>
        <dsp:cNvPr id="0" name=""/>
        <dsp:cNvSpPr/>
      </dsp:nvSpPr>
      <dsp:spPr>
        <a:xfrm>
          <a:off x="3421293" y="2365928"/>
          <a:ext cx="2775545" cy="1665327"/>
        </a:xfrm>
        <a:prstGeom prst="rect">
          <a:avLst/>
        </a:prstGeom>
        <a:solidFill>
          <a:schemeClr val="accent5">
            <a:hueOff val="11369058"/>
            <a:satOff val="-22833"/>
            <a:lumOff val="1333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04" tIns="142760" rIns="136004" bIns="1427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Family. </a:t>
          </a:r>
          <a:endParaRPr lang="en-US" sz="2400" kern="1200"/>
        </a:p>
      </dsp:txBody>
      <dsp:txXfrm>
        <a:off x="3421293" y="2365928"/>
        <a:ext cx="2775545" cy="1665327"/>
      </dsp:txXfrm>
    </dsp:sp>
    <dsp:sp modelId="{E9073590-CE8F-4BC1-BBD3-5881E9879E7D}">
      <dsp:nvSpPr>
        <dsp:cNvPr id="0" name=""/>
        <dsp:cNvSpPr/>
      </dsp:nvSpPr>
      <dsp:spPr>
        <a:xfrm>
          <a:off x="6835214" y="2365928"/>
          <a:ext cx="2775545" cy="1665327"/>
        </a:xfrm>
        <a:prstGeom prst="rect">
          <a:avLst/>
        </a:prstGeom>
        <a:solidFill>
          <a:schemeClr val="accent5">
            <a:hueOff val="14211322"/>
            <a:satOff val="-28541"/>
            <a:lumOff val="1666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04" tIns="142760" rIns="136004" bIns="1427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Tribunals.</a:t>
          </a:r>
          <a:endParaRPr lang="en-US" sz="2400" kern="1200"/>
        </a:p>
      </dsp:txBody>
      <dsp:txXfrm>
        <a:off x="6835214" y="2365928"/>
        <a:ext cx="2775545" cy="166532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A294F8-6EF2-4904-8395-B961C3CB7662}">
      <dsp:nvSpPr>
        <dsp:cNvPr id="0" name=""/>
        <dsp:cNvSpPr/>
      </dsp:nvSpPr>
      <dsp:spPr>
        <a:xfrm>
          <a:off x="0" y="0"/>
          <a:ext cx="10515600" cy="87517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75AB0C-702B-4207-9287-C7C0043DCF7C}">
      <dsp:nvSpPr>
        <dsp:cNvPr id="0" name=""/>
        <dsp:cNvSpPr/>
      </dsp:nvSpPr>
      <dsp:spPr>
        <a:xfrm>
          <a:off x="264739" y="198640"/>
          <a:ext cx="481344" cy="48134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260E42-DD7D-4EC1-8596-5E9B46187084}">
      <dsp:nvSpPr>
        <dsp:cNvPr id="0" name=""/>
        <dsp:cNvSpPr/>
      </dsp:nvSpPr>
      <dsp:spPr>
        <a:xfrm>
          <a:off x="1010823" y="1726"/>
          <a:ext cx="9504776" cy="875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622" tIns="92622" rIns="92622" bIns="9262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Research any further civil law cases. </a:t>
          </a:r>
          <a:endParaRPr lang="en-US" sz="2200" kern="1200" dirty="0"/>
        </a:p>
      </dsp:txBody>
      <dsp:txXfrm>
        <a:off x="1010823" y="1726"/>
        <a:ext cx="9504776" cy="875171"/>
      </dsp:txXfrm>
    </dsp:sp>
    <dsp:sp modelId="{8E46FA50-877D-4CDD-8696-06ED2E7E27BF}">
      <dsp:nvSpPr>
        <dsp:cNvPr id="0" name=""/>
        <dsp:cNvSpPr/>
      </dsp:nvSpPr>
      <dsp:spPr>
        <a:xfrm>
          <a:off x="0" y="1095691"/>
          <a:ext cx="10515600" cy="87517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3B105B-7798-49CA-A45D-8347EC1C2719}">
      <dsp:nvSpPr>
        <dsp:cNvPr id="0" name=""/>
        <dsp:cNvSpPr/>
      </dsp:nvSpPr>
      <dsp:spPr>
        <a:xfrm>
          <a:off x="264739" y="1292605"/>
          <a:ext cx="481344" cy="48134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719D99-8837-4AB9-88AE-E8142AE50C14}">
      <dsp:nvSpPr>
        <dsp:cNvPr id="0" name=""/>
        <dsp:cNvSpPr/>
      </dsp:nvSpPr>
      <dsp:spPr>
        <a:xfrm>
          <a:off x="1010823" y="1095691"/>
          <a:ext cx="9504776" cy="875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622" tIns="92622" rIns="92622" bIns="9262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Prepare to feedback to the class. </a:t>
          </a:r>
          <a:endParaRPr lang="en-US" sz="2200" kern="1200"/>
        </a:p>
      </dsp:txBody>
      <dsp:txXfrm>
        <a:off x="1010823" y="1095691"/>
        <a:ext cx="9504776" cy="875171"/>
      </dsp:txXfrm>
    </dsp:sp>
    <dsp:sp modelId="{DBF1DEFE-5AEE-4BD2-B55A-9132543B8DAF}">
      <dsp:nvSpPr>
        <dsp:cNvPr id="0" name=""/>
        <dsp:cNvSpPr/>
      </dsp:nvSpPr>
      <dsp:spPr>
        <a:xfrm>
          <a:off x="0" y="2189656"/>
          <a:ext cx="10515600" cy="87517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31425B-60EA-40B9-A3EE-5E20285B9BE5}">
      <dsp:nvSpPr>
        <dsp:cNvPr id="0" name=""/>
        <dsp:cNvSpPr/>
      </dsp:nvSpPr>
      <dsp:spPr>
        <a:xfrm>
          <a:off x="264739" y="2386570"/>
          <a:ext cx="481344" cy="48134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8DD723-9ADB-4C86-8F0E-A83AF5F8EDD9}">
      <dsp:nvSpPr>
        <dsp:cNvPr id="0" name=""/>
        <dsp:cNvSpPr/>
      </dsp:nvSpPr>
      <dsp:spPr>
        <a:xfrm>
          <a:off x="1010823" y="2189656"/>
          <a:ext cx="9504776" cy="875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622" tIns="92622" rIns="92622" bIns="9262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Facts. </a:t>
          </a:r>
          <a:endParaRPr lang="en-US" sz="2200" kern="1200"/>
        </a:p>
      </dsp:txBody>
      <dsp:txXfrm>
        <a:off x="1010823" y="2189656"/>
        <a:ext cx="9504776" cy="875171"/>
      </dsp:txXfrm>
    </dsp:sp>
    <dsp:sp modelId="{4030A462-8255-4B4E-A347-9BC0AF9D81B2}">
      <dsp:nvSpPr>
        <dsp:cNvPr id="0" name=""/>
        <dsp:cNvSpPr/>
      </dsp:nvSpPr>
      <dsp:spPr>
        <a:xfrm>
          <a:off x="0" y="3283621"/>
          <a:ext cx="10515600" cy="87517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FF9735-62C8-4381-8BC1-088D6B3AA589}">
      <dsp:nvSpPr>
        <dsp:cNvPr id="0" name=""/>
        <dsp:cNvSpPr/>
      </dsp:nvSpPr>
      <dsp:spPr>
        <a:xfrm>
          <a:off x="264739" y="3480535"/>
          <a:ext cx="481344" cy="48134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F69B2B-8605-484F-A13F-C3C15B8498F0}">
      <dsp:nvSpPr>
        <dsp:cNvPr id="0" name=""/>
        <dsp:cNvSpPr/>
      </dsp:nvSpPr>
      <dsp:spPr>
        <a:xfrm>
          <a:off x="1010823" y="3283621"/>
          <a:ext cx="9504776" cy="8751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622" tIns="92622" rIns="92622" bIns="92622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Outcome. </a:t>
          </a:r>
          <a:endParaRPr lang="en-US" sz="2200" kern="1200"/>
        </a:p>
      </dsp:txBody>
      <dsp:txXfrm>
        <a:off x="1010823" y="3283621"/>
        <a:ext cx="9504776" cy="87517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020303-0308-4C52-935F-6B174C6556DD}">
      <dsp:nvSpPr>
        <dsp:cNvPr id="0" name=""/>
        <dsp:cNvSpPr/>
      </dsp:nvSpPr>
      <dsp:spPr>
        <a:xfrm>
          <a:off x="0" y="676084"/>
          <a:ext cx="10515600" cy="124815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3D4BB9-79D5-40A5-8076-63F8CA747074}">
      <dsp:nvSpPr>
        <dsp:cNvPr id="0" name=""/>
        <dsp:cNvSpPr/>
      </dsp:nvSpPr>
      <dsp:spPr>
        <a:xfrm>
          <a:off x="377567" y="956919"/>
          <a:ext cx="686485" cy="68648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103845-40F8-4D14-AACE-611DC4743580}">
      <dsp:nvSpPr>
        <dsp:cNvPr id="0" name=""/>
        <dsp:cNvSpPr/>
      </dsp:nvSpPr>
      <dsp:spPr>
        <a:xfrm>
          <a:off x="1441620" y="676084"/>
          <a:ext cx="9073979" cy="12481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2097" tIns="132097" rIns="132097" bIns="13209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The changes made to funding due to the LASPO Act. </a:t>
          </a:r>
          <a:endParaRPr lang="en-US" sz="2500" kern="1200" dirty="0"/>
        </a:p>
      </dsp:txBody>
      <dsp:txXfrm>
        <a:off x="1441620" y="676084"/>
        <a:ext cx="9073979" cy="1248156"/>
      </dsp:txXfrm>
    </dsp:sp>
    <dsp:sp modelId="{AACBDF83-2A6A-4232-AC74-48FF64234252}">
      <dsp:nvSpPr>
        <dsp:cNvPr id="0" name=""/>
        <dsp:cNvSpPr/>
      </dsp:nvSpPr>
      <dsp:spPr>
        <a:xfrm>
          <a:off x="0" y="2236279"/>
          <a:ext cx="10515600" cy="1248156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B08633-D005-40DF-AE10-B6BDF6AEEB58}">
      <dsp:nvSpPr>
        <dsp:cNvPr id="0" name=""/>
        <dsp:cNvSpPr/>
      </dsp:nvSpPr>
      <dsp:spPr>
        <a:xfrm>
          <a:off x="377567" y="2517114"/>
          <a:ext cx="686485" cy="68648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8D472F-C91C-49BB-888D-3A81E737CF1B}">
      <dsp:nvSpPr>
        <dsp:cNvPr id="0" name=""/>
        <dsp:cNvSpPr/>
      </dsp:nvSpPr>
      <dsp:spPr>
        <a:xfrm>
          <a:off x="1441620" y="2236279"/>
          <a:ext cx="9073979" cy="12481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2097" tIns="132097" rIns="132097" bIns="132097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What affects did these changes have? </a:t>
          </a:r>
          <a:endParaRPr lang="en-US" sz="2500" kern="1200"/>
        </a:p>
      </dsp:txBody>
      <dsp:txXfrm>
        <a:off x="1441620" y="2236279"/>
        <a:ext cx="9073979" cy="124815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415F8B-4118-4C31-9BFD-A3D2713F6B79}">
      <dsp:nvSpPr>
        <dsp:cNvPr id="0" name=""/>
        <dsp:cNvSpPr/>
      </dsp:nvSpPr>
      <dsp:spPr>
        <a:xfrm>
          <a:off x="1108255" y="477549"/>
          <a:ext cx="1766812" cy="17668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DA9DB4-70E2-47D2-AC75-940D6063F67A}">
      <dsp:nvSpPr>
        <dsp:cNvPr id="0" name=""/>
        <dsp:cNvSpPr/>
      </dsp:nvSpPr>
      <dsp:spPr>
        <a:xfrm>
          <a:off x="28537" y="2683223"/>
          <a:ext cx="392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When is your assignment due? </a:t>
          </a:r>
          <a:endParaRPr lang="en-US" sz="2400" kern="1200"/>
        </a:p>
      </dsp:txBody>
      <dsp:txXfrm>
        <a:off x="28537" y="2683223"/>
        <a:ext cx="3926250" cy="720000"/>
      </dsp:txXfrm>
    </dsp:sp>
    <dsp:sp modelId="{BB0E31A5-61FB-4A5C-8DF6-56196B2E9F7D}">
      <dsp:nvSpPr>
        <dsp:cNvPr id="0" name=""/>
        <dsp:cNvSpPr/>
      </dsp:nvSpPr>
      <dsp:spPr>
        <a:xfrm>
          <a:off x="5721599" y="477549"/>
          <a:ext cx="1766812" cy="17668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23BCC4-06A3-4F8F-AA80-C6950928C4FF}">
      <dsp:nvSpPr>
        <dsp:cNvPr id="0" name=""/>
        <dsp:cNvSpPr/>
      </dsp:nvSpPr>
      <dsp:spPr>
        <a:xfrm>
          <a:off x="4641880" y="2683223"/>
          <a:ext cx="3926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What is the word count for the assignment? </a:t>
          </a:r>
          <a:endParaRPr lang="en-US" sz="2400" kern="1200"/>
        </a:p>
      </dsp:txBody>
      <dsp:txXfrm>
        <a:off x="4641880" y="2683223"/>
        <a:ext cx="39262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0:09.353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586.73505"/>
      <inkml:brushProperty name="anchorY" value="-5520.62158"/>
      <inkml:brushProperty name="scaleFactor" value="0.5"/>
    </inkml:brush>
  </inkml:definitions>
  <inkml:trace contextRef="#ctx0" brushRef="#br0">606 191 24575,'0'0'0,"-3"0"0,-3 0 0,-10 0 0,-2 0 0,-3 0 0,1 0 0,0 0 0,-5 0 0,-2 0 0,1 0 0,1 0 0,-3 0 0,2 0 0,1 0 0,3 0 0,3 0 0,-2 0 0,1 0 0,2 0 0,0 0 0,1-3 0,0-1 0,1 1 0,-2 1 0,2-3 0,1 0 0,0 1 0,0 1 0,1 1 0,2-2 0,0 0 0,0 1 0,2-3 0,3-2 0,2-2 0,5 0 0,2-4 0,4-1 0,3-1 0,0-1 0,1 3 0,2 1 0,5 3 0,0 3 0,4 2 0,1 3 0,2 1 0,2 4 0,-1 7 0,-2 0 0,4 0 0,-2-3 0,-1-1 0,-3 0 0,-4 2 0,-3-1 0,-3 2 0,-8-2 0,-5-1 0,-6-2 0,-3-2 0,-7-1 0,-1 0 0,-1-1 0,1 0 0,0-1 0,2 1 0,-7 0 0,-1 0 0,-1-1 0,2 5 0,-1-1 0,2 0 0,2 0 0,2-1 0,4 3 0,5 1 0,7 1 0,6-1 0,8-2 0,8-1 0,2-1 0,1-1 0,-1-1 0,-1 0 0,-5 6 0,-3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0:13.828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1666.21936"/>
      <inkml:brushProperty name="anchorY" value="-4852.04248"/>
      <inkml:brushProperty name="scaleFactor" value="0.5"/>
    </inkml:brush>
  </inkml:definitions>
  <inkml:trace contextRef="#ctx0" brushRef="#br0">16 1 24575,'0'0'0,"0"10"0,-3 20 0,0 12 0,0 3 0,0 4 0,2-4 0,-1-8 0,2-6 0,0-4 0,-1-4 0,2-2 0,-1-4 0,0-1 0,0 0 0,0-1 0,0 0 0,0 3 0,0 0 0,0 1 0,0-1 0,0 2 0,0 3 0,3 0 0,3 1 0,1 6 0,2-2 0,-2-1 0,0-1 0,-2 1 0,-3-2 0,0-2 0,-1-3 0,-1-1 0,0-2 0,-1-1 0,4 2 0,0 4 0,0 6 0,-1-1 0,6-1 0,0-2 0,2-3 0,-1-2 0,-2-2 0,-2 2 0,1-3 0,2-1 0,-1 0 0,2-4 0,1-3 0,0 0 0,-3 2 0,1-3 0,5-1 0,-2 2 0,-1 1 0,-3 1 0,-3 6 0,-1 1 0,-2 1 0,-1 0 0,0 0 0,0-4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0:01.062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1329.59827"/>
      <inkml:brushProperty name="anchorY" value="-3849.46069"/>
      <inkml:brushProperty name="scaleFactor" value="0.5"/>
    </inkml:brush>
  </inkml:definitions>
  <inkml:trace contextRef="#ctx0" brushRef="#br0">2219 1 24575,'0'0'0,"0"3"0,-4 3 0,-2 1 0,-4 2 0,-5 2 0,-2-2 0,-2 2 0,1 1 0,0-2 0,0-2 0,1-3 0,-2-2 0,-3-1 0,0-2 0,-6 6 0,2 3 0,-2 0 0,-4-1 0,-1-2 0,-4-2 0,1-2 0,-4 0 0,2-2 0,1 0 0,5-1 0,4 1 0,5 0 0,-3-1 0,-1 1 0,2 0 0,1 0 0,0 0 0,2 0 0,-2-6 0,2 0 0,-5-1 0,-2 2 0,-4 2 0,-5-3 0,0 2 0,-3 0 0,1 1 0,-1 2 0,2 0 0,-1 0 0,1 1 0,-1 0 0,-1 1 0,1-1 0,5 3 0,-1 6 0,5 1 0,4-1 0,-2 1 0,-1-2 0,3-2 0,0-2 0,2-1 0,3-2 0,2-1 0,2 0 0,1 0 0,2-1 0,-4 1 0,1 0 0,-3 0 0,0-1 0,0 1 0,-1 0 0,1 0 0,0 0 0,3 0 0,0 0 0,1 0 0,1 0 0,0 0 0,-2 0 0,-1 0 0,-2 0 0,-1 0 0,2 0 0,-3 0 0,2 0 0,1 0 0,1 0 0,1 0 0,2 0 0,0 0 0,-3 0 0,3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0:03.343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1523.54321"/>
      <inkml:brushProperty name="anchorY" value="-3369.94458"/>
      <inkml:brushProperty name="scaleFactor" value="0.5"/>
    </inkml:brush>
  </inkml:definitions>
  <inkml:trace contextRef="#ctx0" brushRef="#br0">759 1 24575,'0'0'0,"-5"3"0,-6 3 0,-1 7 0,-6 5 0,-1 2 0,-4 2 0,1 1 0,0 0 0,2-2 0,1 2 0,-1 4 0,0 10 0,1 3 0,-2 5 0,4 0 0,0 0 0,2-6 0,0-6 0,-3 0 0,0-4 0,0-4 0,3-4 0,-5 1 0,3 1 0,-3 2 0,1 0 0,-3 0 0,-2 6 0,-3-3 0,1-2 0,3 4 0,1-6 0,6-2 0,2-4 0,0-4 0,4-1 0,-3-1 0,-1-3 0,2 4 0,-1 1 0,1-3 0,-2-1 0,3-1 0,0-1 0,13-8 0,-3 0 0,1 0 0,0 0 0,0 0 0,0 0 0,0 1 0,0-1 0,0 0 0,-1 0 0,1 0 0,0 0 0,0 0 0,0 1 0,0-1 0,0 0 0,0 0 0,0 0 0,0 0 0,0 1 0,0-1 0,0 0 0,0 0 0,0 0 0,0 0 0,0 1 0,0-1 0,0 0 0,0 0 0,0 0 0,0 0 0,0 1 0,0-1 0,0 0 0,0 0 0,22 7 0,9 4 0,16-1 0,8 3 0,3 3 0,-3-2 0,-2 1 0,-9 0 0,-8-3 0,-4 0 0,-7 0 0,0-3 0,-4 1 0,-1 5 0,4-3 0,5 5 0,0-3 0,1 3 0,3 0 0,-2-2 0,4-1 0,-1 3 0,2-3 0,-2 0 0,-5 0 0,-4-3 0,0 3 0,0 5 0,-6 0 0,-1-3 0,2-1 0,-5 0 0,0 0 0,-4 0 0,0 3 0,-3-3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0:25.861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827.10718"/>
      <inkml:brushProperty name="anchorY" value="-6792.69189"/>
      <inkml:brushProperty name="scaleFactor" value="0.5"/>
    </inkml:brush>
  </inkml:definitions>
  <inkml:trace contextRef="#ctx0" brushRef="#br0">349 291 24575,'0'0'0,"0"3"0,0 3 0,0 7 0,0 2 0,0 3 0,0 0 0,0-1 0,0 1 0,0-1 0,0-1 0,-3 6 0,0 0 0,0 0 0,0-1 0,-2-4 0,1 0 0,0 0 0,-2-4 0,-2-3 0,-6 0 0,-2 0 0,-1-2 0,-1-1 0,0-3 0,4 1 0,1 0 0,0-2 0,-4 0 0,0-2 0,0 3 0,-1 3 0,1 5 0,1 4 0,2 1 0,2 0 0,-4-2 0,3-1 0,2 0 0,4-1 0,2-5 0,6-6 0,4-6 0,2-11 0,5-4 0,6-2 0,2-7 0,6 1 0,-3 1 0,2-3 0,-2 2 0,-1 2 0,-6 3 0,5-4 0,-1-5 0,-1 2 0,-3 2 0,-5 2 0,3 4 0,0-7 0,0-5 0,-2 1 0,-3 3 0,-3 3 0,1 7 0,4 5 0,3 7 0,-2 6 0,-2 6 0,0 2 0,-2 2 0,0 13 0,5 13 0,-1 12 0,1 8 0,0 3 0,-1-1 0,-4-5 0,-2-8 0,-2-9 0,-3-5 0,0-5 0,-1-4 0,-1-3 0,0-2 0,1-1 0,6 6 0,0 9 0,0 10 0,-1 6 0,-1 0 0,-2 1 0,-1-6 0,0-6 0,-1-7 0,0-2 0,0-4 0,-1-3 0,-5-1 0,0-2 0,-1-1 0,6-16 0,1 1 0,-1 1 0,1-1 0,0 0 0,-1 1 0,1-1 0,-1 0 0,1 1 0,-1-1 0,1 0 0,-1 0 0,1 0 0,-1 1 0,1-1 0,-1 0 0,1 0 0,-1 0 0,1 0 0,-1 0 0,0 0 0,1 0 0,-1 0 0,0 0 0,0 0 0,1 0 0,-1 0 0,0-1 0,0 1 0,1 0 0,-1-1 0,0 1 0,1 0 0,-1-1 0,-1 0 0,-10-9 0,-4-8 0,-1 2 0,-1-5 0,4 1 0,0 3 0,0 4 0,0 5 0,0 0 0,2-1 0,4-1 0,2-7 0,-4-12 0,-1-17 0,-5-10 0,-2-3 0,3-3 0,-3 1 0,0 4 0,0 8 0,0 11 0,2 10 0,13 26 0,1 0 0,0-1 0,0 1 0,-1 0 0,1 0 0,-4-2 0,-10-8 0,3 2 0,8 4 0,6 1 0,6 3 0,1 4 0,3 1 0,-2 3 0,-1 4 0,1-1 0,0-2 0,0 2 0,0 1 0,5 1 0,-1 5 0,0-1 0,1 0 0,-3 0 0,-2 0 0,0 0 0,0 0 0,0 1 0,0 2 0,-2 1 0,-1 0 0,1-4 0,-1-1 0,-2 0 0,-1-1 0,-1 1 0,-5 4 0,-3 0 0,-3 0 0,-3-3 0,-3-3 0,-3-5 0,-1-3 0,-1-2 0,1-1 0,1 1 0,1 1 0,0-1 0,-2 0 0,0-1 0,1 0 0,0 0 0,0-1 0,2 0 0,0 0 0,3-3 0,-2-4 0,-1 1 0,3-6 0,3-2 0,11 13 0,-2 1 0,1-1 0,0 0 0,0 0 0,0 0 0,-1 0 0,1 0 0,0 0 0,0 0 0,0 0 0,0 0 0,1-1 0,4-8 0,6 2 0,0 1 0,2-2 0,1 1 0,1 2 0,0 2 0,3 1 0,1 2 0,0 0 0,0 1 0,-2 1 0,0-1 0,-1 0 0,3 0 0,0 1 0,0-1 0,-1 0 0,-1 0 0,0 0 0,-1 0 0,3 0 0,0 0 0,-1 0 0,1 0 0,-2-3 0,-3-3 0,-1-1 0,-4-1 0,-2-6 0,-3-2 0,1-1 0,-4 17 0,0-1 0,-1 1 0,1-1 0,-1 0 0,1 0 0,-1 1 0,1-1 0,0 0 0,-1 1 0,1-1 0,0 1 0,1-2 0,-1 2 0,0 0 0,-1-1 0,1 1 0,0 0 0,0 0 0,0 0 0,0-1 0,0 1 0,-1 0 0,1 0 0,0 0 0,0 0 0,1 1 0,16 4 0,1 5 0,4 4 0,-1-1 0,0 0 0,-5 4 0,-4 0 0,-2 1 0,-1-3 0,-1-1 0,-3 0 0,-3 0 0,3 0 0,-2 3 0,-1 1 0,2-2 0,0 2 0,2-1 0,6 7 0,-2 2 0,2 7 0,-2-2 0,-3 4 0,-2-3 0,-3-4 0,-1-4 0,-2-3 0,0-2 0,0-3 0,2 6 0,1 5 0,0 1 0,0-2 0,-1-1 0,-1-4 0,-1-2 0,1-1 0,-1-9 0,0-18 0,0-42 0,-4-19 0,-2-1 0,-1 6 0,1 13 0,1 11 0,2 8 0,-5 10 0,8 21 0,-1 1 0,0-1 0,0 1 0,0 0 0,0-1 0,0 1 0,0 0 0,-2-2 0,-7-8 0,1-2 0,3-9 0,2-8 0,-1-7 0,0-3 0,-1-2 0,0 4 0,2 5 0,1 5 0,0 2 0,-4 7 0,0 2 0,1 3 0,-2 3 0,-2 3 0,-2 3 0,2-3 0,2-8 0,2-6 0,2-2 0,3-3 0,0 2 0,1 1 0,0-7 0,1-1 0,-1 2 0,1 0 0,-1 2 0,0 4 0,0 3 0,0 3 0,0 1 0,-3-5 0,0-3 0,0 1 0,0-3 0,1 2 0,1 3 0,-3 1 0,0 0 0,1-6 0,0 1 0,1 8 0,1 8 0,1 6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0:35.888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25.30692"/>
      <inkml:brushProperty name="anchorY" value="-7136.73047"/>
      <inkml:brushProperty name="scaleFactor" value="0.5"/>
    </inkml:brush>
  </inkml:definitions>
  <inkml:trace contextRef="#ctx0" brushRef="#br0">1 965 24575,'0'0'0,"5"0"0,9 0 0,8 0 0,11 0 0,8 0 0,2 0 0,2 0 0,-2 0 0,-2 0 0,-3 0 0,-3 0 0,-2 0 0,-4 0 0,-1 0 0,-4 0 0,4 0 0,-3 0 0,2 0 0,4 0 0,-2 0 0,1 0 0,0 0 0,0 0 0,-3 0 0,-3 0 0,4 0 0,-3 0 0,-1 0 0,0 0 0,5 0 0,-2 0 0,-2 0 0,4 0 0,1 0 0,4-4 0,4 1 0,0-6 0,3-1 0,-2 2 0,2 2 0,2 1 0,-3 3 0,2-3 0,-3 2 0,2 0 0,1-6 0,-2 1 0,1 1 0,-5-2 0,-5-1 0,-2 1 0,-1-1 0,-4-2 0,-2 3 0,-2-2 0,1 3 0,5-4 0,-1 1 0,-1 3 0,5 1 0,-3 0 0,5-2 0,1 2 0,-3-2 0,4-2 0,-1 2 0,-2-4 0,-1-2 0,0 2 0,4 3 0,-3 0 0,0-1 0,-4 3 0,4 1 0,1 2 0,-3 0 0,0-3 0,1 1 0,3-4 0,-2-3 0,-3 2 0,3-4 0,0-4 0,4-1 0,4-5 0,3-6 0,6 1 0,2-2 0,1 5 0,-4 2 0,1 8 0,-2-2 0,-6 3 0,-6 4 0,-3 0 0,-8 1 0,-4 2 0,1 3 0,-2-1 0,0-4 0,3 1 0,-1 2 0,3-1 0,3 2 0,-2-1 0,0 2 0,4 2 0,1 1 0,-1 2 0,1 1 0,1-3 0,-6-2 0,0 0 0,-5-2 0,1-3 0,-1 2 0,3-5 0,-5-1 0,7 2 0,-5 0 0,4 0 0,-2 2 0,-1 3 0,-4 2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0:50.716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4333.4292"/>
      <inkml:brushProperty name="anchorY" value="-6807.14355"/>
      <inkml:brushProperty name="scaleFactor" value="0.5"/>
    </inkml:brush>
  </inkml:definitions>
  <inkml:trace contextRef="#ctx0" brushRef="#br0">55 291 24575,'0'0'0,"2"6"0,8 13 0,9 10 0,3 8 0,1 0 0,0 3 0,1-8 0,-5-4 0,-4-5 0,-2-4 0,-4-2 0,-3-2 0,0-3 0,-1-1 0,1-3 0,3 7 0,2-1 0,4 0 0,0 1 0,0-2 0,0 5 0,0 1 0,1 0 0,-1 0 0,0-1 0,-2 0 0,2-2 0,1 7 0,-3-1 0,-3 0 0,-10-21 0,0 1 0,0 0 0,1-1 0,-1 1 0,0 0 0,0 0 0,0-1 0,0 4 0,0-5 0,0 0 0,-1 1 0,1 0 0,0-1 0,0 1 0,0-1 0,-1 1 0,1 0 0,0-1 0,0 1 0,-1-1 0,1 1 0,-1-1 0,1 1 0,0-1 0,-2 2 0,2-3 0,-1 1 0,1 0 0,-1 0 0,1 0 0,-1 0 0,1 0 0,-1 0 0,1 0 0,-1 0 0,1 0 0,-1-1 0,1 1 0,-1 0 0,1 0 0,-1 0 0,1-1 0,0 1 0,-1 0 0,1 0 0,-1-1 0,0 0 0,-13-7 0,-2-2 0,2-2 0,3-2 0,1-1 0,-4-10 0,2-22 0,-7-20 0,2-7 0,-6-1 0,3 10 0,1 14 0,1 11 0,1 15 0,1 9 0,3 6 0,4 1 0,3-3 0,3-1 0,-4 1 0,-3-3 0,0-1 0,0-1 0,-2 3 0,1-3 0,0 1 0,0 2 0,1 1 0,-4 0 0,-1 2 0,3 0 0,-1 3 0,0 2 0,2-1 0,3 5 0,12 1 0,9 1 0,5 4 0,2 4 0,7-1 0,3 0 0,1-2 0,-1-1 0,-1-2 0,-2-1 0,2-1 0,-2 0 0,-2 0 0,0-1 0,1 1 0,-2 0 0,1 0 0,-2 0 0,-1-1 0,-6 4 0,-1 1 0,-4 5 0,2 0 0,3-1 0,8-2 0,4-1 0,-3 0 0,-2 0 0,-3-1 0,2-2 0,-2 0 0,2-2 0,5 1 0,0-1 0,-2 0 0,1-1 0,1 1 0,-2 0 0,-2 0 0,-3 0 0,-1 0 0,-2 0 0,-1 0 0,-4 3 0,-3 3 0,-3 4 0,-3 2 0,-5 2 0,-4-1 0,-4-4 0,-3-2 0,1 3 0,0 2 0,-5-2 0,3 2 0,0 0 0,-1-2 0,4 1 0,2 1 0,1 0 0,2 5 0,1 1 0,2 0 0,2 0 0,0 0 0,-2-4 0,-1 2 0,1 3 0,1 1 0,0-1 0,1 0 0,1-1 0,-4-4 0,1-1 0,-3 0 0,0 3 0,-5 1 0,-2 3 0,1 1 0,2-1 0,0 2 0,-1 0 0,2 1 0,3-1 0,1-1 0,2 2 0,2-2 0,-2-4 0,-4-5 0,-5-3 0,-3-2 0,1 1 0,0-1 0,-1-2 0,1-1 0,-1-2 0,0-1 0,-4-4 0,4-3 0,-1-1 0,4-5 0,4-2 0,2-2 0,3-1 0,2 0 0,1 0 0,-3 4 0,1 0 0,-1-3 0,1-1 0,1 0 0,0 0 0,-3 4 0,-3 3 0,1 0 0,0 0 0,-2 2 0,-1 2 0,1-1 0,2-2 0,1-5 0,2-2 0,1-1 0,2 0 0,0-1 0,0-5 0,-6-3 0,-3-6 0,-1-5 0,-7 2 0,-3 3 0,0 5 0,1 4 0,-1 7 0,2 5 0,-2 4 0,7 4 0,6 3 0,8 0 0,9 1 0,5 0 0,2 0 0,8 0 0,0-1 0,0 1 0,4-1 0,-2 0 0,-2 0 0,-2 0 0,-3 0 0,-2 0 0,-2 0 0,-3 3 0,2 0 0,0 1 0,1-2 0,0 0 0,0 0 0,0-2 0,6 1 0,0-1 0,0 0 0,-1 0 0,-1-1 0,-2 1 0,-2 0 0,7 0 0,-1 0 0,-1 0 0,-3 3 0,-6 3 0,-3 4 0,-5 2 0,-2 5 0,-2 4 0,-9 2 0,-2 5 0,-2-4 0,-2-2 0,2 1 0,-6 11 0,3 5 0,-1-2 0,1-3 0,3-5 0,4-4 0,3-5 0,-1-2 0,0-5 0,0-1 0,2 2 0,-5-1 0,-2-1 0,1 2 0,-1-4 0,-1 1 0,2 1 0,3 1 0,2 0 0,0-1 0,-2-4 0,1-5 0,-1-2 0,1-6 0,1-3 0,2-4 0,-5-2 0,1-4 0,1-1 0,2-7 0,-2-18 0,2-9 0,1-2 0,1-6 0,-2 4 0,1 2 0,1 3 0,0 9 0,2 8 0,0 7 0,0 3 0,1 0 0,0 3 0,0 2 0,4 5 0,2 4 0,4 4 0,2 10 0,5 2 0,1 1 0,2 3 0,-5 2 0,-3 2 0,-1-2 0,0 1 0,-3 0 0,2-2 0,0 1 0,-1 4 0,-2 1 0,-2 0 0,-2 1 0,5-3 0,-2 0 0,1-1 0,1-3 0,-2 1 0,-1 3 0,-1 2 0,-2 0 0,2-2 0,0 0 0,0-1 0,1 1 0,0 0 0,-1 1 0,2 3 0,-1 0 0,3-2 0,-2-1 0,-1-1 0,-1 1 0,-2-7 0,-4-6 0,-3-3 0,-2-5 0,-2-6 0,-5-7 0,1-2 0,-1 0 0,-1 3 0,4 2 0,-2 5 0,1 2 0,2-2 0,3-1 0,-1 2 0,2-2 0,1 0 0,-1 2 0,-5 2 0,1 0 0,-3 1 0,3 0 0,2 3 0,3 6 0,2 4 0,7 4 0,2 6 0,0 2 0,3 2 0,-1-1 0,-2-1 0,-2 0 0,-1-1 0,-1 2 0,1 0 0,4 0 0,-1-1 0,-1-1 0,2-3 0,2-4 0,0-1 0,-3-6 0,-1-7 0,-2-9 0,-4-4 0,-2-3 0,-3 0 0,-3 1 0,0 1 0,-2 0 0,-3-2 0,0-2 0,0 3 0,0-6 0,2 2 0,1 1 0,-2 1 0,1 2 0,-2 2 0,3 0 0,2 1 0,3-2 0,-4-1 0,-1 4 0,1-3 0,2-5 0,-1-4 0,-1 3 0,1-3 0,-1 4 0,-4 5 0,2 3 0,1 2 0,1 2 0,-1 4 0,-2 3 0,0 2 0,-1 1 0,-1 1 0,-4 1 0,0-1 0,0 1 0,1-1 0,0 0 0,1 1 0,-5-1 0,2 3 0,-2 0 0,2 0 0,0 3 0,4 2 0,2 0 0,-2-1 0,-1-3 0,0 0 0,7 3 0,10-7 0,0 0 0,0 1 0,0-1 0,0 0 0,-1 0 0,1 1 0,0-1 0,0 0 0,0 0 0,0 1 0,0-1 0,0 0 0,-1 1 0,1-1 0,0 0 0,0 0 0,0 1 0,0-1 0,0 0 0,0 1 0,0-1 0,0 0 0,1 0 0,-1 1 0,0 0 0,6 8 0,5-1 0,4-1 0,2 1 0,0-2 0,1-1 0,2 1 0,3-1 0,0 0 0,-1-2 0,4-2 0,-1 0 0,-1 0 0,-2-1 0,-3-1 0,5 1 0,2 0 0,0 0 0,-2 3 0,4 0 0,-2 0 0,-2 2 0,4 1 0,-2-2 0,-2-1 0,1-1 0,-2-1 0,0 0 0,3-1 0,-5 3 0,1 1 0,-2 5 0,3 0 0,-2-1 0,-1-2 0,1-1 0,0-3 0,2 0 0,-1-2 0,-1 0 0,1 0 0,-1-1 0,3 1 0,1 0 0,-1-1 0,-2 1 0,-2 0 0,2 0 0,-2 0 0,-3 3 0,-11 0 0,-8 1 0,-7-8 0,-3 0 0,-4-1 0,-1 0 0,-1 2 0,-2 0 0,0-1 0,0 0 0,1 1 0,2 0 0,0-2 0,0 1 0,-1 0 0,-1 1 0,0 1 0,4-2 0,1 0 0,0-2 0,1 0 0,-1 1 0,-3 2 0,-1 1 0,0 0 0,-1 2 0,2-1 0,0 2 0,4-4 0,0 0 0,0 0 0,4-3 0,-5 1 0,0 1 0,-1 0 0,-1 2 0,2-6 0,1 1 0,1 1 0,-2 1 0,-3 1 0,0-1 0,-1 1 0,-1 0 0,2 2 0,3-3 0,1 1 0,0 1 0,-3-3 0,-1 1 0,0 0 0,-1 2 0,4-2 0,1 0 0,0-1 0,-1 0 0,-2-2 0,1-5 0,0 1 0,1 2 0,2-1 0,0 2 0,0 0 0,0 2 0,-2 2 0,6 1 0,6 2 0,5 1 0,6 1 0,3 0 0,0 4 0,4-1 0,1 1 0,0-2 0,0 0 0,0 0 0,0-2 0,6 7 0,-1-1 0,0 0 0,5 3 0,2-2 0,5-2 0,-3-1 0,2-1 0,-5 1 0,3 0 0,-3 2 0,-3-1 0,-3 0 0,-2-1 0,1-2 0,-2-1 0,3 0 0,-1 2 0,-1 0 0,5 6 0,-1 0 0,-1-1 0,-1-1 0,-3 0 0,2-1 0,-1-2 0,-1-1 0,-1-1 0,-4 2 0,0 0 0,-2-1 0,1-1 0,4 0 0,0-1 0,1-1 0,0 0 0,-1 0 0,0 0 0,-1 0 0,0 0 0,3 0 0,0-1 0,-4 4 0,-3 4 0,-13-23 0,1 10 0,0-1 0,-1 1 0,-1-11 0,-7-36 0,-1 4 0,-3 11 0,11 35 0,0 0 0,0-1 0,0 1 0,0 0 0,0 0 0,-3-3 0,5 7 0,-1-2 0,1 1 0,-1-1 0,1 1 0,-1-1 0,0 1 0,1-1 0,-1 1 0,0 0 0,1-1 0,-1 1 0,0 0 0,1 0 0,-1-1 0,0 1 0,0 0 0,1 0 0,-1 0 0,0 0 0,0 0 0,-1 0 0,1-1 0,0 1 0,0 1 0,0-1 0,0 0 0,0 1 0,0-1 0,0 0 0,0 1 0,0-1 0,0 1 0,0 0 0,0-1 0,1 1 0,-2 0 0,-13 14 0,3 3 0,0 3 0,0-1 0,2 2 0,0-3 0,-2-2 0,3-1 0,-4-3 0,-1-2 0,1 1 0,0-3 0,0 1 0,2 1 0,0-2 0,0 4 0,-2-1 0,-4 0 0,3 1 0,-1-2 0,0 0 0,3 1 0,0-2 0,0 0 0,2 1 0,3 5 0,-1 1 0,-1-3 0,2 0 0,-2 1 0,1-1 0,2 1 0,2-1 0,1 5 0,2-1 0,-6 1 0,1-1 0,0 0 0,-2-1 0,2-1 0,1 0 0,1 2 0,2 1 0,-3 0 0,1-1 0,1-1 0,0 0 0,2-1 0,-3 3 0,-3 3 0,0 0 0,2 5 0,-3-3 0,2-3 0,2-1 0,0-2 0,2-2 0,1-3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0:59.614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5544.77295"/>
      <inkml:brushProperty name="anchorY" value="-8081.54004"/>
      <inkml:brushProperty name="scaleFactor" value="0.5"/>
    </inkml:brush>
  </inkml:definitions>
  <inkml:trace contextRef="#ctx0" brushRef="#br0">1 1265 24575,'0'0'0,"5"-3"0,5-7 0,-1-6 0,3-2 0,1-2 0,-2-6 0,0-3 0,1-2 0,4 3 0,1-1 0,1 3 0,0 2 0,-4-2 0,0 4 0,-1 2 0,-2 2 0,5-4 0,2 3 0,1 0 0,-1 2 0,3-5 0,3 0 0,5 0 0,6-5 0,4 2 0,1-3 0,2-3 0,8-5 0,5-3 0,0-4 0,6-5 0,2-8 0,-2-1 0,3 7 0,-6 1 0,3 12 0,-6 8 0,-3 3 0,-3 8 0,-4 5 0,4 6 0,4 3 0,0 0 0,2-2 0,3 1 0,-2-5 0,8-3 0,1 1 0,8-4 0,2-1 0,6 3 0,-2 3 0,-2 4 0,2 3 0,9 2 0,3 1 0,4 1 0,1-6 0,9 0 0,-5 1 0,-2 0 0,-8 1 0,-8 2 0,-10 1 0,-10 0 0,-10 1 0,-5 0 0,-6 0 0,-1 1 0,0 5 0,-2 4 0,1 0 0,2 4 0,2 2 0,4 2 0,2 2 0,3 6 0,7 7 0,-3-1 0,10 4 0,2 3 0,10 2 0,9 12 0,-1 2 0,13 7 0,-6 0 0,2-3-880,2-3 1131,-9-3-376,-1-2 125,-10-3-67,-3 0 86,-7-2-28,-4 0 9,-1 0 0,-5 1 0,-3-1 878,-3-6-1129,-2-6 445,-5 0-214,5 1 30,1 0-10,3 2 0,-1-3 0,0 1 0,-1 3 0,-5 3 0,0-2 0,-2 3 0,-3 0 0,-5 2 0,-1-5 0,-7-5 0,-2-1 0,3-3 0,-6-5 0,1-6 0,4 0 0,-1-3 0,4-3 0,0 6 0,11 0 0,4 0 0,6 3 0,3 6 0,8-2 0,1 3 0,5-2 0,0 0 0,3 3 0,-8-1 0,-5 0 0,-4 1 0,-11-7 0,-3 1 0,-10-3 0,-6-4 0,-9-3 0,-5 0 0,-6-1 0,0-3 0,-2 1 0,2-2 0,2 6 0,9 2 0,9 7 0,8 7 0,3 6 0,5 4 0,2 1 0,3 2 0,-6-6 0,1 1 0,-6-5 0,-3-6 0,2 2 0,-4-6 0,0 3 0,-4-6 0,-3-2 0,-2-1 0,-3-5 0,-5-1 0,0-4 0,-1-2 0,-3-2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1:06.256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13817.91699"/>
      <inkml:brushProperty name="anchorY" value="-10352.69922"/>
      <inkml:brushProperty name="scaleFactor" value="0.5"/>
    </inkml:brush>
  </inkml:definitions>
  <inkml:trace contextRef="#ctx0" brushRef="#br0">1 719 24575,'0'0'0,"3"0"0,10 0 0,5 7 0,10-1 0,7 1 0,3 1 0,3-1 0,0-1 0,1 1 0,1-1 0,-2 4 0,1 3 0,1-2 0,-2 2 0,-2 3 0,-6-2 0,-2 0 0,-5-2 0,0-4 0,-3-3 0,-3-1 0,2-3 0,-2-1 0,3 0 0,1-1 0,0 1 0,-2-1 0,5 1 0,-2 0 0,-2-1 0,2 1 0,4 3 0,-2 1 0,-1-1 0,3-1 0,-2 0 0,-2-1 0,-7 3 0,-7 0 0,-6-4 0,-7-1 0,-9-3 0,-3-1 0,-4-3 0,-3-2 0,-7 1 0,0-5 0,2-1 0,-4 2 0,2 0 0,3-1 0,-1-6 0,0 2 0,2 0 0,-2 1 0,-3 4 0,1 0 0,2 4 0,6-1 0,2 2 0,3 0 0,5-5 0,-1 2 0,3-2 0,2-1 0,-3 3 0,1-1 0,1 0 0,-2 3 0,3-2 0,-3 3 0,3-1 0,0-1 0,2-5 0,-1 1 0,1 0 0,0 0 0,-5-32 0,1-17 0,1-10 0,2 0 0,1 6 0,-1 6 0,1 12 0,0 11 0,4 39 0,-1-2 0,1-1 0,0 1 0,0 0 0,0 0 0,-1 0 0,1 0 0,-1 0 0,1 0 0,-1 0 0,1 0 0,-2-2 0,1 3 0,1 0 0,-1 0 0,1 0 0,0 0 0,-1 0 0,1 0 0,-1 1 0,1-1 0,-1 0 0,1 0 0,0 0 0,-1 0 0,1 0 0,-1 1 0,1-1 0,0 0 0,-1 0 0,1 1 0,0-1 0,-1 0 0,1 1 0,0-1 0,0 0 0,-1 1 0,1-1 0,0 0 0,0 1 0,0-1 0,-1 1 0,-9 17 0,-3 5 0,0-1 0,1-1 0,3 2 0,3-2 0,3-1 0,1-2 0,-2 0 0,-2 4 0,-6 4 0,-3-4 0,2-2 0,-2 2 0,1-5 0,3-1 0,2-1 0,-6 0 0,-1 5 0,-1 1 0,-1 0 0,4 0 0,0-5 0,3-1 0,4 1 0,2 1 0,3 0 0,-5 3 0,-3-3 0,1-1 0,1 2 0,-1-2 0,2-1 0,2-1 0,1 0 0,2 1 0,4-3 0,-1-12 0,-1 0 0,1 1 0,-1-1 0,0 1 0,1-1 0,-1 1 0,1-1 0,-1 0 0,1 1 0,-1-1 0,1 0 0,-1 1 0,1-1 0,-1 0 0,1 0 0,0 1 0,9-2 0,3-2 0,-3-4 0,5-7 0,7-8 0,1-5 0,3-1 0,2-2 0,-1 0 0,0 5 0,1 1 0,-5 2 0,-3 5 0,-2 3 0,-2 0 0,2 4 0,-3 5 0,-3 7 0,-11-1 0,-1 0 0,1-1 0,0 1 0,-1-1 0,1 1 0,0 0 0,-1-1 0,1 1 0,-1 0 0,1 0 0,-1-1 0,1 3 0,4 11 0,-3 3 0,-1 2 0,-1-1 0,2 0 0,4-1 0,6 3 0,0 0 0,4-4 0,2-2 0,0 1 0,-3-1 0,0-3 0,2-3 0,-1 1 0,5 0 0,2-1 0,0 4 0,0 2 0,4-2 0,-2 1 0,-1 0 0,1-2 0,1 0 0,-2 1 0,-5 0 0,-5 5 0,-2-2 0,-4 0 0,-8-15 0,0 1 0,0 0 0,0-1 0,0 1 0,0 0 0,0 0 0,0 0 0,0-1 0,0 1 0,0 0 0,0 0 0,0 0 0,-1 0 0,1 0 0,-1 0 0,1-1 0,-1 1 0,1 0 0,-1-1 0,1 1 0,-1 0 0,0-1 0,1 1 0,-1-1 0,0 1 0,1-1 0,-2 1 0,-19 5 0,-3-3 0,-1-2 0,0-1 0,3 0 0,2-1 0,-1 1 0,1-1 0,1 1 0,1-7 0,0 0 0,5-2 0,3-3 0,1 2 0,0-1 0,1-1 0,-7-7 0,-2-5 0,-1-4 0,-7 2 0,4 0 0,-3 6 0,5 3 0,1 5 0,-1 5 0,-2 2 0,-7 0 0,-2 2 0,-5 0 0,2-5 0,3 1 0,4 0 0,4 2 0,0 1 0,2 2 0,10 1 0,5 3 0,4 5 0,5-1 0,5 0 0,3 2 0,2-2 0,-2 3 0,1 1 0,1-2 0,2 0 0,2 0 0,-3 1 0,-1-1 0,1-2 0,-1 2 0,0 4 0,1-1 0,-3 2 0,0-3 0,-2 1 0,2-2 0,2 0 0,-2 2 0,1-2 0,-1 1 0,-1 1 0,0-2 0,-3 5 0,1-3 0,-2-1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1:11.096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14971.29785"/>
      <inkml:brushProperty name="anchorY" value="-11084.79688"/>
      <inkml:brushProperty name="scaleFactor" value="0.5"/>
    </inkml:brush>
  </inkml:definitions>
  <inkml:trace contextRef="#ctx0" brushRef="#br0">1 1 24575,'0'0'0,"0"3"0,0 6 0,0 4 0,0 3 0,3-3 0,0 1 0,3 0 0,6 6 0,0 1 0,1 1 0,1 1 0,1 3 0,-3-2 0,-3-1 0,0-2 0,-2-2 0,-2-2 0,5-4 0,1 0 0,-1 2 0,-2 1 0,2-3 0,-3 0 0,2-2 0,0-4 0,0 1 0,1 1 0,1-2 0,-2 2 0,2 2 0,3-2 0,2 4 0,-2 2 0,0-2 0,0 0 0,0 0 0,0 1 0,1-3 0,-3 0 0,4-2 0,-4 1 0,1 0 0,-3 5 0,1 2 0,-3 0 0,1-2 0,-2-1 0,-2 0 0,-1 0 0,-2 0 0,-1 3 0,-1 2 0,3-4 0,0 0 0,-1-1 0,4 0 0,-1 1 0,-1 0 0,-1 3 0,-1-6 0,-4-6 0,0-7 0,-1-6 0,-3-4 0,1-3 0,-3-2 0,-2-4 0,1 0 0,-4 3 0,-2 4 0,3 2 0,-2-1 0,1-3 0,-1-4 0,2-1 0,-6-3 0,0 0 0,-1-2 0,0 1 0,-5 3 0,3 1 0,1 5 0,2 4 0,1 1 0,3 0 0,2 3 0,3-5 0,3-2 0,2-1 0,2 0 0,-2-2 0,-5 4 0,0-3 0,0-6 0,-1-1 0,-1 0 0,2 1 0,-1-1 0,2 2 0,2 1 0,2 1 0,1 1 0,-1 2 0,0 0 0,1 6 0,4 4 0,1 7 0,0 5 0,1 4 0,-2 3 0,4 5 0,-1 2 0,2-4 0,0 0 0,-1 0 0,-1-2 0,-2 1 0,0 0 0,-2 3 0,1 0 0,-2 1 0,1-1 0,0 0 0,0-2 0,0 1 0,-1-1 0,1 2 0,-3 1 0,0 0 0,3-4 0,1-1 0,0-3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1:18.224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15679.56543"/>
      <inkml:brushProperty name="anchorY" value="-12253.38672"/>
      <inkml:brushProperty name="scaleFactor" value="0.5"/>
    </inkml:brush>
  </inkml:definitions>
  <inkml:trace contextRef="#ctx0" brushRef="#br0">1 2401 24575,'0'0'0,"0"-3"0,6-10 0,0-6 0,3-9 0,3-1 0,-2 1 0,5 0 0,0 2 0,4 0 0,1 2 0,3 3 0,3-5 0,5 2 0,4-5 0,5-5 0,1-4 0,7-4 0,15-9 0,10-8 0,22-10 0,11-12 0,6-4-1203,3-2 1547,1-9-516,-1 2 172,4 2 0,9 0 0,4 1 0,6 8 0,-5 7 0,-7 9 0,-12 7 0,-9 7 0,-10 3 0,-11 3-135,-5 8 174,0 3-59,2 0 20,0-1 0,3 1 0,2 3 0,-3 8 0,5-4 0,-5 5 1196,2 3-1538,-2-1 513,-4-4-171,-8 0 143,-4 2-184,-1-4 61,-1-2-20,5 2 0,3 0 0,-1 2 0,-1 6 0,1 6 0,-2 5 0,4 5 0,4 2 0,-1 2 0,-2-5 0,-6-1 0,-4 1 0,1 1 0,4 1 0,1 1 0,5 1 0,-2 0 0,-4 4 0,-49 1 0,25 5 0,21 7 0,-7 3 0,1 6 0,-3 4 0,0 5 0,-2 5 0,0 3 0,-2 0 0,4 1 0,-1-2 0,-5 1 0,3-6 0,2-2 0,12 1 0,-5-4 0,7 0 0,-4-8 0,6 3 0,-6-5 0,6 3 0,5-4 0,7 5 0,-7-4 0,5 4 0,-9 2 0,1-1 0,6 1 0,-3-2 0,-1 4 0,-2-5 0,-3 0 0,-5-2 0,-4-5 0,2 2 0,-8-2 0,4-3 0,-1-1 0,-3 3 0,-1 6 0,-7 2 0,-2-1 0,-8 5 0,-1 2 0,-6-2 0,2 1 0,-5-6 0,-3-3 0,-4-3 0,-3 2 0,5-1 0,-2-3 0,0-1 0,4-1 0,2 4 0,-4 0 0,1-2 0,-3-1 0,-4 0 0,0-3 0,-1-3 0,0 0 0,5-2 0,4 5 0,5-2 0,6-1 0,1-2 0,3-2 0,-1-2 0,1 2 0,2 3 0,-2-1 0,0 0 0,-1-2 0,1-1 0,0 5 0,0-1 0,0 2 0,1 0 0,-2-3 0,2-1 0,-2-2 0,0-2 0,2 3 0,-2-1 0,1 0 0,-2 6 0,2-1 0,-6-1 0,-5-1 0,2-2 0,-4-2 0,-4 0 0,-5 1 0,-3 0 0,-6 3 0,0-1 0,1 0 0,0 2 0,7 2 0,2-1 0,1-2 0,0-1 0,-5-2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1:23.881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25766.74023"/>
      <inkml:brushProperty name="anchorY" value="-12186.61621"/>
      <inkml:brushProperty name="scaleFactor" value="0.5"/>
    </inkml:brush>
  </inkml:definitions>
  <inkml:trace contextRef="#ctx0" brushRef="#br0">326 211 24575,'0'0'0,"0"8"0,-3 16 0,-6 8 0,-3 4 0,-4 12 0,3-4 0,-4-4 0,0-6 0,3-7 0,3-5 0,3 0 0,4-3 0,2-1 0,2-1 0,0-1 0,0 0 0,1 0 0,0 2 0,-1 4 0,-3-1 0,-3 1 0,0-2 0,-3 1 0,-2-3 0,1-2 0,3 0 0,1-1 0,-3 2 0,-3 8 0,2 5 0,-8 10 0,2 5 0,-1 3 0,-2-2 0,3-6 0,3-3 0,5-7 0,2-5 0,7-17 0,4-15 0,1-18 0,1-15 0,1-14 0,5-8 0,-1-1 0,-1 8 0,-3 9 0,-3 11 0,-2 8 0,7-10 0,3-11 0,6-5 0,-2 4 0,-3 6 0,-4 8 0,-3 8 0,3-4 0,1 3 0,5 0 0,-2 2 0,2 3 0,-1 6 0,-3 2 0,-3 2 0,-3-10 0,1-9 0,3-14 0,9-8 0,0-3 0,0 3 0,-4 14 0,-3 15 0,-5 15 0,-7 9 0,0 1 0,0 0 0,1 0 0,-1 0 0,0 0 0,0 0 0,0 0 0,0 0 0,0 0 0,0 0 0,0 0 0,0 0 0,0 0 0,1 0 0,-1 0 0,0 0 0,0 0 0,0 0 0,0 0 0,0 0 0,0 0 0,0 0 0,0 0 0,1 0 0,-1 0 0,0 0 0,0 0 0,0 0 0,0 0 0,0 0 0,0 0 0,0 0 0,0 0 0,0 0 0,1 0 0,-1 0 0,0 0 0,0 0 0,0 1 0,0-1 0,0 0 0,0 0 0,0 0 0,0 0 0,0 0 0,0 0 0,0 0 0,0 0 0,0 0 0,0 1 0,0-1 0,0 0 0,0 0 0,0 0 0,2 10 0,2 4 0,-1 7 0,-1 1 0,3-4 0,6 0 0,-1-2 0,3-4 0,0 0 0,5 0 0,0-3 0,7 4 0,6 1 0,5 8 0,3 0 0,2 4 0,2 1 0,-1-3 0,-2 0 0,-3-2 0,-5-5 0,-5-2 0,-8-2 0,-6 1 0,-3-4 0,3 1 0,0-2 0,2-3 0,0 4 0,1 1 0,0 0 0,0 1 0,6-3 0,-2 1 0,2-2 0,-1-2 0,2-2 0,-4 1 0,-2 3 0,-1-2 0,-1 0 0,0 1 0,0 2 0,0-1 0,6-1 0,1 4 0,0-2 0,-1 2 0,-2-2 0,-4 1 0,-4 1 0,-8-1 0,-3-9 0,0-1 0,-1 1 0,1 0 0,0-1 0,0 1 0,-1 0 0,1-1 0,0 1 0,-1 0 0,1-1 0,0 1 0,-1-1 0,1 1 0,-2 0 0,-6 10 0,-10-2 0,-3 5 0,0 1 0,-7-3 0,1 1 0,2 0 0,0-2 0,-5 0 0,-4 4 0,1-2 0,4 0 0,-3 1 0,4-3 0,2 1 0,1 0 0,-4-3 0,-5 5 0,-1 0 0,-9-1 0,-1-3 0,-1 3 0,2-3 0,-1-1 0,7-4 0,0-1 0,5-2 0,5-1 0,5-1 0,3-1 0,3 1 0,1-1 0,-2 1 0,0 3 0,-3 0 0,0 3 0,1 3 0,-5 0 0,0-2 0,-1-2 0,1 1 0,-1 0 0,3-2 0,1-2 0,2 0 0,5 2 0,5 3 0,3 5 0,4 3 0,-1 5 0,-3-2 0,2 0 0,0-1 0,1 2 0,2 0 0,-6-4 0,1-3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1:37.777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24869.35352"/>
      <inkml:brushProperty name="anchorY" value="-12553.35352"/>
      <inkml:brushProperty name="scaleFactor" value="0.5"/>
    </inkml:brush>
  </inkml:definitions>
  <inkml:trace contextRef="#ctx0" brushRef="#br0">313 197 24575,'0'0'0,"3"0"0,4 4 0,2 2 0,3 4 0,5 8 0,2 3 0,-3 0 0,-1-3 0,-3-1 0,-3-2 0,-1-3 0,-2 0 0,-2 2 0,-1 2 0,1 0 0,3-2 0,3-4 0,5 0 0,2 1 0,1-3 0,0-2 0,0-2 0,-1 2 0,0 2 0,2-1 0,0 1 0,-3 6 0,-1-2 0,-1-2 0,0-2 0,1-3 0,-1-2 0,4-2 0,1 0 0,-1-2 0,-3 4 0,3 0 0,5 0 0,0 2 0,0 0 0,2 0 0,1-2 0,-1-1 0,1-1 0,-2 3 0,-3-1 0,2 0 0,-1 0 0,1-2 0,-2 0 0,0 0 0,1-1 0,-1 0 0,-1 0 0,-11 0 0,-10 0 0,-8-1 0,-11 1 0,-4 0 0,0 0 0,0 0 0,2 0 0,3 0 0,-3 0 0,2 0 0,1 0 0,1 0 0,1 0 0,4-3 0,0-9 0,-3-7 0,0-6 0,0-4 0,-7-5 0,0 1 0,0-2 0,2 2 0,-2 5 0,1 6 0,2 8 0,5 2 0,4 1 0,0 4 0,1-2 0,2-1 0,-1-4 0,-1-2 0,-5-2 0,-1 1 0,1-3 0,1-4 0,0 2 0,-1 3 0,1 5 0,-1 5 0,-4 3 0,1 4 0,-1 1 0,1 2 0,0 0 0,4-4 0,1 1 0,0-1 0,4 4 0,1 7 0,4 3 0,1 4 0,2 10 0,1 5 0,0 0 0,0 2 0,1-4 0,-1-3 0,1-3 0,-4-3 0,-6 4 0,-1-1 0,-2 0 0,-2-2 0,3-1 0,2-1 0,0-5 0,2 0 0,-1 2 0,1 4 0,-4 7 0,-2-3 0,2 0 0,-2 0 0,0 2 0,2-2 0,0-1 0,2-2 0,3-1 0,2-2 0,-1-1 0,0 0 0,-4 2 0,0 1 0,1-1 0,-1-3 0,1-1 0,3 0 0,7-4 0,3-6 0,3-2 0,3-2 0,0-5 0,3-6 0,2 0 0,4-3 0,3 0 0,1 2 0,7-6 0,6-1 0,-2-1 0,-3 1 0,-5 1 0,-3 0 0,-1-2 0,-3 4 0,-1 4 0,-1 3 0,-1 1 0,-1-1 0,-1 1 0,4 0 0,-4-3 0,4 3 0,-5-2 0,1-2 0,-1 3 0,1 1 0,2 3 0,1 2 0,1 1 0,-11 5 0,-8-2 0,1 0 0,-1 0 0,0-1 0,0 1 0,1-1 0,-1 1 0,0-1 0,0 1 0,0 0 0,0-1 0,0 1 0,0 0 0,0-1 0,0 1 0,0-1 0,0 1 0,0 0 0,-12 16 0,-5 2 0,-7 4 0,-3-1 0,0-3 0,-2-2 0,3-1 0,-1-5 0,3-2 0,2-4 0,3-2 0,4 1 0,1-1 0,5 3 0,0-1 0,-2-1 0,-6 6 0,-8 1 0,-5 0 0,-6 1 0,-4 5 0,0-3 0,-3 6 0,6 1 0,4 0 0,0-1 0,8-1 0,3-4 0,3-2 0,6 3 0,1-3 0,1-2 0,5-4 0,7-6 0,-1-1 0,0 0 0,0 0 0,0 0 0,0 1 0,0-1 0,0 0 0,1 0 0,-1 0 0,0 1 0,0-1 0,0 0 0,0 0 0,0 0 0,0 0 0,1 0 0,-1 1 0,0-1 0,0 0 0,0 0 0,0 0 0,1 0 0,-1 0 0,0 0 0,0 0 0,0 1 0,1-1 0,-1 0 0,0 0 0,0 0 0,0 0 0,1 0 0,11 2 0,7-1 0,9-1 0,3-1 0,7 1 0,-1-1 0,1-2 0,-2-1 0,-4 1 0,1 0 0,-3 1 0,-5 1 0,-2 0 0,-4 1 0,2 0 0,1 0 0,0 0 0,-1 1 0,-2-5 0,2 1 0,3 0 0,-2 0 0,0 1 0,-2 1 0,-2-3 0,-1 1 0,0-1 0,1-1 0,4 0 0,6 1 0,0 1 0,-2 1 0,-2-3 0,-3-2 0,4 1 0,-1 0 0,-2 1 0,-1 2 0,-2 2 0,-2-3 0,0-6 0,-2 1 0,4 0 0,-1 0 0,1-3 0,2 3 0,-1-1 0,3-2 0,-1 0 0,-1-2 0,-5-1 0,-1-3 0,-1-1 0,-4 0 0,-11 19 0,1-1 0,1 0 0,-1 0 0,0 0 0,0 0 0,0 0 0,0 0 0,0 0 0,0 0 0,0 0 0,0 0 0,-1 0 0,0-2 0,1 2 0,-1 0 0,1 0 0,-1 0 0,1 1 0,-1-1 0,0 0 0,1 0 0,-1 0 0,0 1 0,0-1 0,0 0 0,0 1 0,-1-1 0,-3-1 0,1 0 0,0 1 0,0 0 0,-8-1 0,7 2 0,-2 0 0,0 0 0,-9 2 0,-27 3 0,0 1 0,-8 3 0,2-2 0,-1 0 0,2-3 0,3-1 0,0 5 0,8 2 0,2 0 0,3-2 0,4-1 0,5-3 0,2-2 0,7 2 0,1-1 0,0 0 0,4 3 0,-1-2 0,0 0 0,4-1 0,0 2 0,1 3 0,-7-1 0,-9 5 0,-6 2 0,-7 8 0,1-3 0,3 1 0,-3-1 0,4-5 0,3 0 0,7 2 0,2-3 0,-1-3 0,18-10 0,-1 0 0,0 1 0,0-1 0,0 0 0,-1 0 0,1 1 0,0-1 0,0 0 0,0 0 0,-2 0 0,3-1 0,-1 0 0,1 1 0,-1 0 0,1-1 0,-1 1 0,1-1 0,-1 1 0,1 0 0,-1-1 0,1 1 0,0-1 0,-1 1 0,1-1 0,0 0 0,-1 1 0,1-1 0,0 1 0,0-1 0,-1-1 0,1-18 0,8-9 0,6-8 0,9-6 0,1 0 0,1-1 0,5-1 0,0-1 0,2 6 0,1 6 0,-4 9 0,-3 5 0,-10 8 0,-6 1 0,-2-2 0,-4-1 0,5-3 0,5-9 0,8 1 0,2-6 0,1-5 0,-2 5 0,-5 4 0,-5 4 0,-8 6 0,-5 16 0,0 0 0,0 1 0,0-1 0,0 0 0,0 1 0,0-1 0,0 0 0,0 1 0,0-1 0,0 0 0,0 1 0,-1-1 0,1 0 0,0 1 0,-1-1 0,-7-6 0,-4 4 0,-2 2 0,1-1 0,2-3 0,-3-1 0,0 2 0,-1 0 0,-1 1 0,4-4 0,2-4 0,4-2 0,-1-2 0,-2 3 0,2-2 0,2 1 0,1 0 0,-2 2 0,2-4 0,-6 3 0,1-4 0,-3 3 0,0-1 0,1 0 0,0 3 0,-1 3 0,3 6 0,4 2 0,3 5 0,2 3 0,5 1 0,2 1 0,1 6 0,-1 0 0,4 2 0,-1-1 0,2 1 0,-3-1 0,2 0 0,0 2 0,-2 0 0,2-3 0,0-1 0,1-1 0,5-3 0,-2 0 0,0 0 0,0-1 0,-3 0 0,-3 4 0,0-2 0,0-2 0,-1 1 0,-2 0 0,1-2 0,2-2 0,-1 1 0,4 1 0,2-1 0,-1 1 0,0-1 0,0 1 0,1 1 0,1-1 0,-4 4 0,1 2 0,1-3 0,3 2 0,-3-1 0,2-3 0,-1-2 0,-2 1 0,0-3 0,-3 2 0,0-2 0,1 2 0,-1 5 0,1-2 0,4 2 0,-2 1 0,2-2 0,0-4 0,-3 1 0,1-2 0,-3 1 0,0-2 0,-1 2 0,0-2 0,2 3 0,5-2 0,1-2 0,-2 5 0,-2-4 0,-4-2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1:41.515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26277.65234"/>
      <inkml:brushProperty name="anchorY" value="-13701.22168"/>
      <inkml:brushProperty name="scaleFactor" value="0.5"/>
    </inkml:brush>
  </inkml:definitions>
  <inkml:trace contextRef="#ctx0" brushRef="#br0">1 543 24575,'0'0'0,"2"0"0,5 0 0,6 0 0,2 0 0,2 0 0,1 0 0,3 0 0,3 0 0,-1-3 0,0 0 0,-3 0 0,5-3 0,-1 1 0,-1 1 0,-2-3 0,-2 2 0,5-6 0,-1-2 0,-1 2 0,-1 1 0,-2 3 0,5 3 0,2-2 0,-1-1 0,2 0 0,-1 2 0,-4 1 0,-1 1 0,-3 2 0,-1 0 0,-1 1 0,0 0 0,2-3 0,3 0 0,1 1 0,-1-4 0,-1 1 0,2 1 0,-2 1 0,0 1 0,1 0 0,0 2 0,2 0 0,-1-7 0,-1 1 0,-2-3 0,-1 0 0,5 2 0,-1-1 0,0-1 0,2 1 0,-2-2 0,2-1 0,-1 2 0,-2 2 0,-2 1 0,-1 3 0,-4-1 0,-1-6 0,5-12 0,2-6 0,2-7 0,1 4 0,-4 2 0,-2 5 0,-2 3 0,0 0 0,-1 2 0,1 0 0,-3 5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1:44.089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28298.38281"/>
      <inkml:brushProperty name="anchorY" value="-13793.87695"/>
      <inkml:brushProperty name="scaleFactor" value="0.5"/>
    </inkml:brush>
  </inkml:definitions>
  <inkml:trace contextRef="#ctx0" brushRef="#br0">27 65 24575,'0'0'0,"3"0"0,7 0 0,3 0 0,2-3 0,-1-3 0,-4-4 0,-2-2 0,-6 1 0,-3 11 0,1-1 0,-1 1 0,1-1 0,0 0 0,0 1 0,-1-1 0,1 0 0,-1 1 0,1-1 0,0 1 0,-1-1 0,1 1 0,-1-1 0,0 0 0,-11-5 0,-3 2 0,-3 1 0,1 2 0,-1 1 0,4 1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2:52:05.550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27636.64648"/>
      <inkml:brushProperty name="anchorY" value="-13094.56348"/>
      <inkml:brushProperty name="scaleFactor" value="0.5"/>
    </inkml:brush>
  </inkml:definitions>
  <inkml:trace contextRef="#ctx0" brushRef="#br0">1 0 24575,'0'0'0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3:00:12.982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28271.64648"/>
      <inkml:brushProperty name="anchorY" value="-13729.5625"/>
      <inkml:brushProperty name="scaleFactor" value="0.5"/>
    </inkml:brush>
  </inkml:definitions>
  <inkml:trace contextRef="#ctx0" brushRef="#br0">4935 250 24575,'0'0'0,"-7"3"0,-17 10 0,-7 0 0,-12 5 0,-8 2 0,-3-4 0,-10 3 0,1-1 0,-2-3 0,-3 2 0,7 0 0,-5-3 0,-6-4 0,-6-3 0,-7-3 0,-9-2 0,-11-2 0,-10 0 0,-7-1-744,2 0 957,5-5-320,-4-1 107,0-6 0,4-2 0,5 1 0,5 4 0,5 2 0,6-3-102,9 2 131,2-2-44,5 3 15,2 1 0,4-4 0,1-1 0,-2 1 0,-12-10 741,-6 2-952,-4 3 316,-2 0-105,-1-2 0,2 3 0,0 4 0,0 3 0,8 4 0,4 1 106,6 2-136,8 2 45,6-1-15,2 1 0,5 0 0,7-1 0,-1 0 0,3-2 0,0-5 0,1-5 0,-2-4 0,5-1 0,1-4 0,3 3 0,0 1 0,5 0 0,6 5 0,4 3 0,1 3 0,3 3 0,2 2 0,4-2 0,2 0 0,0 0 0,0 1 0,0 1 0,-7 0 0,-1 0 0,-1 1 0,2 0 0,0 0 0,2 0 0,-2 0 0,1 1 0,0-1 0,4 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3:00:15.086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22702.19336"/>
      <inkml:brushProperty name="anchorY" value="-12844.84277"/>
      <inkml:brushProperty name="scaleFactor" value="0.5"/>
    </inkml:brush>
  </inkml:definitions>
  <inkml:trace contextRef="#ctx0" brushRef="#br0">564 0 24575,'0'0'0,"-5"5"0,-6 12 0,-2 2 0,-1 2 0,-5 3 0,-1 6 0,0 5 0,-2 4 0,0 1 0,2-4 0,1-2 0,4-2 0,-1-7 0,-1-4 0,4-3 0,3-3 0,4 3 0,-1 3 0,-1 6 0,-8 9 0,-6 5 0,-1 5 0,-6 2 0,1-2 0,1-7 0,0-3 0,3-9 0,5-6 0,3-3 0,1-6 0,5-2 0,-1-2 0,0-3 0,2 1 0,11-6 0,-2 0 0,0 0 0,0 0 0,0 0 0,-1 0 0,1 0 0,0 0 0,0 1 0,0-1 0,0 0 0,0 0 0,0 0 0,0 0 0,0 0 0,0 0 0,0 1 0,0-1 0,0 0 0,0 0 0,0 0 0,0 0 0,0 0 0,0 1 0,0-1 0,0 0 0,0 0 0,1 0 0,-1 0 0,0 0 0,0 0 0,0 1 0,0-1 0,0 0 0,0 0 0,0 0 0,0 0 0,0 0 0,1 0 0,-1 0 0,0 0 0,0 0 0,18 10 0,20 2 0,16 5 0,10 2 0,1-3 0,-5-3 0,0 2 0,-5 0 0,-8-3 0,-3-2 0,-9-1 0,-5 1 0,-7-2 0,-3 2 0,-6 0 0,-2-1 0,2 5 0,1 0 0,1-2 0,0 1 0,3 1 0,3 0 0,1 0 0,2 7 0,4 1 0,6 3 0,4 5 0,1-1 0,-1-2 0,-5 3 0,-2-2 0,-2-3 0,-3-5 0,-7-4 0,-3-1 0,-2-5 0,-4 1 0,-4-4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3:00:17.078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23940.61914"/>
      <inkml:brushProperty name="anchorY" value="-14966.02832"/>
      <inkml:brushProperty name="scaleFactor" value="0.5"/>
    </inkml:brush>
  </inkml:definitions>
  <inkml:trace contextRef="#ctx0" brushRef="#br0">0 1585 24575,'0'0'0,"8"-10"0,24-24 0,22-13 0,20-8 0,17-4 0,17-2 0,4 9-1095,7 5 1408,5 0-469,7 4 156,10 7 0,3-3 0,2 8 0,-9 1 0,-17 5 0,-17 6 0,-13 1 0,-12 0 0,-11 2 269,-5-3-346,-1 3 115,6-5-38,1 0 0,2-4 0,7-4 826,8-12-1062,1-4 354,-2-5-118,-2 0 0,-5 2 0,-8 1 0,-3 8 0,-7 6 0,-5 3 0,-9 5 0,-6 4 0,-5 2 0,-6 6 0,-2-2 0,-3 0 0,4 2 0,1 1 0,1 0 0,2 2 0,3-7 0,1 2 0,9-3 0,3-1 0,0 3 0,-1 1 0,-5 1 0,-4-3 0,0-1 0,-5 0 0,-5 1 0,0 3 0,-4 0 0,-3 4 0,-4 3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3:00:19.013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28344.29492"/>
      <inkml:brushProperty name="anchorY" value="-14015.8584"/>
      <inkml:brushProperty name="scaleFactor" value="0.5"/>
    </inkml:brush>
  </inkml:definitions>
  <inkml:trace contextRef="#ctx0" brushRef="#br0">1 0 24575,'0'0'0,"5"0"0,9 0 0,8 0 0,8 0 0,5 0 0,4 0 0,1 0 0,2 0 0,-2 0 0,1 0 0,-5 0 0,-1 0 0,-3 0 0,-1 0 0,-4 0 0,-3 0 0,-3 0 0,1 0 0,-3 0 0,3 0 0,6 3 0,1 0 0,6 7 0,3 2 0,2 0 0,1-3 0,2 4 0,2 2 0,-3-3 0,-5-2 0,0-4 0,-5-2 0,-5-2 0,-7 2 0,-1 2 0,2 0 0,-2 2 0,4 6 0,-2-2 0,-1 2 0,2 0 0,0-2 0,-6 0 0,-3 0 0,-5 1 0,-4 1 0,-2 3 0,-1 2 0,-2 8 0,-3 4 0,-3 0 0,0 0 0,1-3 0,-2-4 0,2-2 0,1-3 0,1-2 0,-1-4 0,-9 14 0,-9 17 0,-8 13 0,-7 13 0,-14 23 0,-13 18 0,-6 1 0,-4 3 0,-3-9-1004,5-9 1291,13-16-431,6-16 144,14-16 0,11-14 0,7-14 0,8-5 0,-1-8 0,5-4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3:00:21.735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29444.86914"/>
      <inkml:brushProperty name="anchorY" value="-16292.38086"/>
      <inkml:brushProperty name="scaleFactor" value="0.5"/>
    </inkml:brush>
  </inkml:definitions>
  <inkml:trace contextRef="#ctx0" brushRef="#br0">109 1871 24575,'0'0'0,"-5"0"0,-6 0 0,-1 0 0,-3 0 0,-1 0 0,-4 0 0,4-3 0,5-3 0,11 4 0,0 2 0,-1-1 0,1 0 0,0 1 0,-1-1 0,1 0 0,0 0 0,0 1 0,-1-1 0,1 0 0,0 0 0,0 1 0,0-1 0,0-1 0,7-19 0,18-22 0,16-19 0,30-27 0,37-24 0,36-22-2700,18 1 3471,6 5-1156,0 19 385,-12 14 0,-7 18 0,-8 16-1384,-4 7 1779,-2 12-592,1 0 197,0 5 0,-8 5 0,-9 3 0,-8 4-416,-8 0 535,4 0-178,1-4 59,13-1 0,13-7-937,1 1 1204,11 1-401,-9 2 134,-15 4 0,-13 7 0,-10 7 0,-13 7 2198,-8 4-2826,-2 3 2385,14 2-2170,22-5 620,21-6-207,16-13-1009,13-6 1297,11 0-432,-12 4 144,-7 7 0,-11 6 0,-4 5 0,-13 11 0,-1 11 302,-14 9-389,-11 3 131,-6 9-44,-9-2 159,-6 2-204,-9-5 67,2-3-22,-3-1 1515,4-3-1948,15 0 650,14 2-217,20 2 0,8 1-390,2-2 502,-13-5-168,-13 4 56,-12-6-127,-13 2 163,-10-1-54,-2-4 18,-3-2 0,5-3 0,11 2 0,10 4 1212,4 1-1558,2 7 519,4 9-173,-10 0 0,-14 4 0,-11-3 133,-10 2-171,-12-5 57,-11-4-19,-8 0 0,-10-5 0,0-5 0,-5-2 0,-3-2 0,-3-7 0,-2-3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3:00:23.818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38372.14063"/>
      <inkml:brushProperty name="anchorY" value="-16028.4502"/>
      <inkml:brushProperty name="scaleFactor" value="0.5"/>
    </inkml:brush>
  </inkml:definitions>
  <inkml:trace contextRef="#ctx0" brushRef="#br0">0 1040 24575,'0'0'0,"5"0"0,18 0 0,12 0 0,9 0 0,7 0 0,0 0 0,1 0 0,-5 0 0,-1 0 0,-7 0 0,-1 0 0,-2 0 0,1 0 0,-2 0 0,3 0 0,2 0 0,0 0 0,1 0 0,-2 0 0,1 0 0,-1 0 0,-5 0 0,-2 0 0,-2 0 0,-3 0 0,-4 0 0,-3 0 0,1 0 0,2 0 0,5 0 0,3 0 0,4 0 0,1 0 0,3 0 0,0 0 0,1 0 0,-4 0 0,-5 0 0,-5 0 0,-4 0 0,-10 0 0,-5-3 0,-7-4 0,-7-2 0,-1-7 0,-2 2 0,-3-1 0,2-1 0,0 4 0,1 0 0,4-1 0,-5 3 0,2 0 0,-2-1 0,-1-2 0,2-3 0,-1-2 0,-1 3 0,3 0 0,1 1 0,0 3 0,2 0 0,-2 2 0,2 0 0,1-2 0,1-4 0,2-4 0,-8-14 0,-6-3 0,-3 0 0,1 0 0,1 5 0,1 7 0,4 5 0,3 2 0,3 0 0,3-28 0,2-32 0,0-6 0,2 4 0,0 13 0,-4 19 0,-3 15 0,0 12 0,5 18 0,0 1 0,1 0 0,-1 1 0,0-1 0,1 0 0,-1 0 0,0 0 0,0 1 0,0-1 0,0 0 0,0 1 0,-1-2 0,-12-2 0,-1 3 0,1 2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3:00:25.710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40011.54297"/>
      <inkml:brushProperty name="anchorY" value="-15625.3291"/>
      <inkml:brushProperty name="scaleFactor" value="0.5"/>
    </inkml:brush>
  </inkml:definitions>
  <inkml:trace contextRef="#ctx0" brushRef="#br0">7422 1092 24575,'0'0'0,"-3"0"0,-10 0 0,-18-7 0,-16-9 0,-23-9 0,-47-12 0,-57-12 0,-41-9-3039,-20-4 3907,-10-3-4566,-15-1 4631,-12 1-1400,-4 6-2755,18 7 4142,21 8-1380,37 5-1224,34 11 2165,30 8 109,10 9-827,-2 5 2358,-2 5-2693,-15-5 858,-13-5-286,6-3 2184,-4-12-2808,4-10 936,-14-10-312,-6 1 0,-10 2 0,-5 3 330,-6 10-424,18 8 141,6 8-47,21 7 0,10 4 0,10 3 684,11 1-879,8 1 292,7-6-97,9-4 0,-4-1 0,-5 2 0,7 1 0,3 1 608,1 3-781,8 7 259,6 4 1330,8 7-1821,9 5 2932,5 5-3191,8-1 1827,5-3-1401,9-3 357,3 1-119,5-1 0,1-1 0,-1 2 0,2 0 0,2 3 0,-2-2 0,2-3 0,4-2 0,2-4 0,1-4 0,3 0 0,1 0 0,-2 0 0,3 0 0,-1 2 0,3-1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7-12T13:00:27.823"/>
    </inkml:context>
    <inkml:brush xml:id="br0">
      <inkml:brushProperty name="width" value="0.1" units="cm"/>
      <inkml:brushProperty name="height" value="0.1" units="cm"/>
      <inkml:brushProperty name="color" value="#AE198D"/>
      <inkml:brushProperty name="inkEffects" value="galaxy"/>
      <inkml:brushProperty name="anchorX" value="-31955.36523"/>
      <inkml:brushProperty name="anchorY" value="-14288.45605"/>
      <inkml:brushProperty name="scaleFactor" value="0.5"/>
    </inkml:brush>
  </inkml:definitions>
  <inkml:trace contextRef="#ctx0" brushRef="#br0">517 0 24575,'0'0'0,"-5"0"0,-3 3 0,-4 10 0,-3 9 0,2 6 0,-7 13 0,2 2 0,1 4 0,-3 2 0,3-4 0,1 0 0,1-6 0,4-3 0,-1-10 0,1-1 0,1-1 0,-3 3 0,-1 0 0,-8 0 0,0 5 0,-1-2 0,2 3 0,1-3 0,4-2 0,-1-8 0,1-2 0,3-3 0,3 2 0,3-1 0,3 1 0,0 9 0,-3 10 0,1 9 0,-5 16 0,-3 1 0,2-1 0,2-8 0,3-11 0,3-9 0,1-8 0,2-2 0,1-4 0,4-4 0,3-5 0,3-1 0,2 0 0,9-1 0,4-2 0,13 0 0,9 0 0,7-2 0,9-1 0,2-1 0,2-1 0,1-1 0,-5 0 0,-1 0 0,-4-1 0,-7 1 0,-3 0 0,1 0 0,5 0 0,-2 0 0,-2 0 0,3-6 0,1-1 0,6 1 0,3 1 0,1 1 0,3-2 0,0 2 0,1-3 0,-6-5 0,0 0 0,2-1 0,-7-4 0,4 3 0,-7 2 0,-2 3 0,-9 4 0,-5 2 0,-10-1 0,-10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6D80FF-BBE6-4C52-ACB2-5571A603DA65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FDCF21-BDA6-4302-A02A-9B8A215608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885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YhWdwazCZA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Understanding Family Mediation - YouTube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E10D6F-BD72-CF40-A81C-37A07F86FAD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448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E10D6F-BD72-CF40-A81C-37A07F86FAD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92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854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570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44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903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498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939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670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314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162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499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22217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1571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27742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5071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2950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8004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987552"/>
            <a:ext cx="10058400" cy="685800"/>
          </a:xfrm>
          <a:prstGeom prst="rect">
            <a:avLst/>
          </a:prstGeom>
        </p:spPr>
        <p:txBody>
          <a:bodyPr anchor="t"/>
          <a:lstStyle>
            <a:lvl1pPr algn="ctr">
              <a:defRPr sz="4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53964DD4-0C06-C903-37A4-EC88E3A02489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1066800" y="1719072"/>
            <a:ext cx="10058400" cy="365760"/>
          </a:xfrm>
        </p:spPr>
        <p:txBody>
          <a:bodyPr>
            <a:noAutofit/>
          </a:bodyPr>
          <a:lstStyle>
            <a:lvl1pPr marL="0" indent="0" algn="ctr">
              <a:buNone/>
              <a:defRPr sz="20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0704" y="2450592"/>
            <a:ext cx="10067544" cy="40965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C0357C65-89D6-3A93-21E3-A200AA20C2B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Fine Jewelry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C332D2-D473-77CB-6CCE-6D71549B15D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F302967-798B-0CA5-0436-CC72CB95F891}"/>
              </a:ext>
            </a:extLst>
          </p:cNvPr>
          <p:cNvCxnSpPr>
            <a:cxnSpLocks/>
          </p:cNvCxnSpPr>
          <p:nvPr userDrawn="1"/>
        </p:nvCxnSpPr>
        <p:spPr>
          <a:xfrm flipV="1">
            <a:off x="336618" y="6635513"/>
            <a:ext cx="0" cy="222487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CD41267-21CD-C659-FAA2-49D23C67C594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38040" y="0"/>
            <a:ext cx="1230" cy="232661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reeform 21">
            <a:extLst>
              <a:ext uri="{FF2B5EF4-FFF2-40B4-BE49-F238E27FC236}">
                <a16:creationId xmlns:a16="http://schemas.microsoft.com/office/drawing/2014/main" id="{B1D0FE39-5077-AACB-B1F5-F85FE6A7D4F1}"/>
              </a:ext>
            </a:extLst>
          </p:cNvPr>
          <p:cNvSpPr/>
          <p:nvPr userDrawn="1"/>
        </p:nvSpPr>
        <p:spPr>
          <a:xfrm>
            <a:off x="11295990" y="899199"/>
            <a:ext cx="700638" cy="681395"/>
          </a:xfrm>
          <a:custGeom>
            <a:avLst/>
            <a:gdLst>
              <a:gd name="connsiteX0" fmla="*/ 700639 w 700638"/>
              <a:gd name="connsiteY0" fmla="*/ 417159 h 681395"/>
              <a:gd name="connsiteX1" fmla="*/ 447399 w 700638"/>
              <a:gd name="connsiteY1" fmla="*/ 309833 h 681395"/>
              <a:gd name="connsiteX2" fmla="*/ 591832 w 700638"/>
              <a:gd name="connsiteY2" fmla="*/ 76386 h 681395"/>
              <a:gd name="connsiteX3" fmla="*/ 372140 w 700638"/>
              <a:gd name="connsiteY3" fmla="*/ 241441 h 681395"/>
              <a:gd name="connsiteX4" fmla="*/ 241512 w 700638"/>
              <a:gd name="connsiteY4" fmla="*/ 0 h 681395"/>
              <a:gd name="connsiteX5" fmla="*/ 275061 w 700638"/>
              <a:gd name="connsiteY5" fmla="*/ 272230 h 681395"/>
              <a:gd name="connsiteX6" fmla="*/ 0 w 700638"/>
              <a:gd name="connsiteY6" fmla="*/ 264388 h 681395"/>
              <a:gd name="connsiteX7" fmla="*/ 253240 w 700638"/>
              <a:gd name="connsiteY7" fmla="*/ 371563 h 681395"/>
              <a:gd name="connsiteX8" fmla="*/ 108807 w 700638"/>
              <a:gd name="connsiteY8" fmla="*/ 605162 h 681395"/>
              <a:gd name="connsiteX9" fmla="*/ 328499 w 700638"/>
              <a:gd name="connsiteY9" fmla="*/ 439955 h 681395"/>
              <a:gd name="connsiteX10" fmla="*/ 459127 w 700638"/>
              <a:gd name="connsiteY10" fmla="*/ 681396 h 681395"/>
              <a:gd name="connsiteX11" fmla="*/ 425730 w 700638"/>
              <a:gd name="connsiteY11" fmla="*/ 409166 h 681395"/>
              <a:gd name="connsiteX12" fmla="*/ 700639 w 700638"/>
              <a:gd name="connsiteY12" fmla="*/ 417159 h 681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00638" h="681395">
                <a:moveTo>
                  <a:pt x="700639" y="417159"/>
                </a:moveTo>
                <a:lnTo>
                  <a:pt x="447399" y="309833"/>
                </a:lnTo>
                <a:lnTo>
                  <a:pt x="591832" y="76386"/>
                </a:lnTo>
                <a:lnTo>
                  <a:pt x="372140" y="241441"/>
                </a:lnTo>
                <a:lnTo>
                  <a:pt x="241512" y="0"/>
                </a:lnTo>
                <a:lnTo>
                  <a:pt x="275061" y="272230"/>
                </a:lnTo>
                <a:lnTo>
                  <a:pt x="0" y="264388"/>
                </a:lnTo>
                <a:lnTo>
                  <a:pt x="253240" y="371563"/>
                </a:lnTo>
                <a:lnTo>
                  <a:pt x="108807" y="605162"/>
                </a:lnTo>
                <a:lnTo>
                  <a:pt x="328499" y="439955"/>
                </a:lnTo>
                <a:lnTo>
                  <a:pt x="459127" y="681396"/>
                </a:lnTo>
                <a:lnTo>
                  <a:pt x="425730" y="409166"/>
                </a:lnTo>
                <a:lnTo>
                  <a:pt x="700639" y="417159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 w="63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9" name="Freeform 23">
            <a:extLst>
              <a:ext uri="{FF2B5EF4-FFF2-40B4-BE49-F238E27FC236}">
                <a16:creationId xmlns:a16="http://schemas.microsoft.com/office/drawing/2014/main" id="{E5263E7A-1534-EF0F-F9A4-FBAD1AE780E9}"/>
              </a:ext>
            </a:extLst>
          </p:cNvPr>
          <p:cNvSpPr/>
          <p:nvPr userDrawn="1"/>
        </p:nvSpPr>
        <p:spPr>
          <a:xfrm>
            <a:off x="10995354" y="420317"/>
            <a:ext cx="259692" cy="259574"/>
          </a:xfrm>
          <a:custGeom>
            <a:avLst/>
            <a:gdLst>
              <a:gd name="connsiteX0" fmla="*/ 107382 w 258739"/>
              <a:gd name="connsiteY0" fmla="*/ 174923 h 258621"/>
              <a:gd name="connsiteX1" fmla="*/ 126419 w 258739"/>
              <a:gd name="connsiteY1" fmla="*/ 258622 h 258621"/>
              <a:gd name="connsiteX2" fmla="*/ 149250 w 258739"/>
              <a:gd name="connsiteY2" fmla="*/ 175887 h 258621"/>
              <a:gd name="connsiteX3" fmla="*/ 175003 w 258739"/>
              <a:gd name="connsiteY3" fmla="*/ 151286 h 258621"/>
              <a:gd name="connsiteX4" fmla="*/ 258739 w 258739"/>
              <a:gd name="connsiteY4" fmla="*/ 132257 h 258621"/>
              <a:gd name="connsiteX5" fmla="*/ 175969 w 258739"/>
              <a:gd name="connsiteY5" fmla="*/ 109437 h 258621"/>
              <a:gd name="connsiteX6" fmla="*/ 151352 w 258739"/>
              <a:gd name="connsiteY6" fmla="*/ 83697 h 258621"/>
              <a:gd name="connsiteX7" fmla="*/ 132317 w 258739"/>
              <a:gd name="connsiteY7" fmla="*/ 0 h 258621"/>
              <a:gd name="connsiteX8" fmla="*/ 109486 w 258739"/>
              <a:gd name="connsiteY8" fmla="*/ 82733 h 258621"/>
              <a:gd name="connsiteX9" fmla="*/ 83735 w 258739"/>
              <a:gd name="connsiteY9" fmla="*/ 107334 h 258621"/>
              <a:gd name="connsiteX10" fmla="*/ 0 w 258739"/>
              <a:gd name="connsiteY10" fmla="*/ 126362 h 258621"/>
              <a:gd name="connsiteX11" fmla="*/ 82770 w 258739"/>
              <a:gd name="connsiteY11" fmla="*/ 149183 h 258621"/>
              <a:gd name="connsiteX12" fmla="*/ 107382 w 258739"/>
              <a:gd name="connsiteY12" fmla="*/ 174923 h 258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58739" h="258621">
                <a:moveTo>
                  <a:pt x="107382" y="174923"/>
                </a:moveTo>
                <a:lnTo>
                  <a:pt x="126419" y="258622"/>
                </a:lnTo>
                <a:lnTo>
                  <a:pt x="149250" y="175887"/>
                </a:lnTo>
                <a:cubicBezTo>
                  <a:pt x="152633" y="163575"/>
                  <a:pt x="162543" y="154156"/>
                  <a:pt x="175003" y="151286"/>
                </a:cubicBezTo>
                <a:lnTo>
                  <a:pt x="258739" y="132257"/>
                </a:lnTo>
                <a:lnTo>
                  <a:pt x="175969" y="109437"/>
                </a:lnTo>
                <a:cubicBezTo>
                  <a:pt x="163648" y="106053"/>
                  <a:pt x="154224" y="96150"/>
                  <a:pt x="151352" y="83697"/>
                </a:cubicBezTo>
                <a:lnTo>
                  <a:pt x="132317" y="0"/>
                </a:lnTo>
                <a:lnTo>
                  <a:pt x="109486" y="82733"/>
                </a:lnTo>
                <a:cubicBezTo>
                  <a:pt x="106101" y="95044"/>
                  <a:pt x="96193" y="104463"/>
                  <a:pt x="83735" y="107334"/>
                </a:cubicBezTo>
                <a:lnTo>
                  <a:pt x="0" y="126362"/>
                </a:lnTo>
                <a:lnTo>
                  <a:pt x="82770" y="149183"/>
                </a:lnTo>
                <a:cubicBezTo>
                  <a:pt x="95138" y="152567"/>
                  <a:pt x="104561" y="162470"/>
                  <a:pt x="107382" y="174923"/>
                </a:cubicBezTo>
                <a:close/>
              </a:path>
            </a:pathLst>
          </a:custGeom>
          <a:solidFill>
            <a:schemeClr val="accent1">
              <a:alpha val="90000"/>
            </a:schemeClr>
          </a:solidFill>
          <a:ln w="63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985F23A-BDA2-35F4-C2E0-D1BBFDB5B0CC}"/>
              </a:ext>
            </a:extLst>
          </p:cNvPr>
          <p:cNvCxnSpPr>
            <a:cxnSpLocks/>
          </p:cNvCxnSpPr>
          <p:nvPr userDrawn="1"/>
        </p:nvCxnSpPr>
        <p:spPr>
          <a:xfrm flipV="1">
            <a:off x="336618" y="709416"/>
            <a:ext cx="2652" cy="146304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01D06B6-63EA-9DBA-6D06-9E64DEC00C96}"/>
              </a:ext>
            </a:extLst>
          </p:cNvPr>
          <p:cNvCxnSpPr>
            <a:cxnSpLocks/>
          </p:cNvCxnSpPr>
          <p:nvPr userDrawn="1"/>
        </p:nvCxnSpPr>
        <p:spPr>
          <a:xfrm flipV="1">
            <a:off x="336618" y="4668379"/>
            <a:ext cx="1710" cy="1463040"/>
          </a:xfrm>
          <a:prstGeom prst="line">
            <a:avLst/>
          </a:prstGeom>
          <a:ln w="952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3">
            <a:extLst>
              <a:ext uri="{FF2B5EF4-FFF2-40B4-BE49-F238E27FC236}">
                <a16:creationId xmlns:a16="http://schemas.microsoft.com/office/drawing/2014/main" id="{0FFDAE0D-776E-7EDC-96D0-E868621E52BE}"/>
              </a:ext>
            </a:extLst>
          </p:cNvPr>
          <p:cNvSpPr>
            <a:spLocks noChangeAspect="1"/>
          </p:cNvSpPr>
          <p:nvPr userDrawn="1"/>
        </p:nvSpPr>
        <p:spPr>
          <a:xfrm>
            <a:off x="287692" y="411638"/>
            <a:ext cx="91534" cy="118800"/>
          </a:xfrm>
          <a:custGeom>
            <a:avLst/>
            <a:gdLst>
              <a:gd name="connsiteX0" fmla="*/ 97852 w 97852"/>
              <a:gd name="connsiteY0" fmla="*/ 10389 h 127000"/>
              <a:gd name="connsiteX1" fmla="*/ 47000 w 97852"/>
              <a:gd name="connsiteY1" fmla="*/ 68072 h 127000"/>
              <a:gd name="connsiteX2" fmla="*/ 97198 w 97852"/>
              <a:gd name="connsiteY2" fmla="*/ 116307 h 127000"/>
              <a:gd name="connsiteX3" fmla="*/ 20720 w 97852"/>
              <a:gd name="connsiteY3" fmla="*/ 110528 h 127000"/>
              <a:gd name="connsiteX4" fmla="*/ 15013 w 97852"/>
              <a:gd name="connsiteY4" fmla="*/ 22562 h 127000"/>
              <a:gd name="connsiteX5" fmla="*/ 97852 w 97852"/>
              <a:gd name="connsiteY5" fmla="*/ 10389 h 12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7852" h="127000">
                <a:moveTo>
                  <a:pt x="97852" y="10389"/>
                </a:moveTo>
                <a:cubicBezTo>
                  <a:pt x="60122" y="20930"/>
                  <a:pt x="45364" y="37865"/>
                  <a:pt x="47000" y="68072"/>
                </a:cubicBezTo>
                <a:cubicBezTo>
                  <a:pt x="48381" y="93301"/>
                  <a:pt x="66810" y="111005"/>
                  <a:pt x="97198" y="116307"/>
                </a:cubicBezTo>
                <a:cubicBezTo>
                  <a:pt x="79750" y="132703"/>
                  <a:pt x="41729" y="129832"/>
                  <a:pt x="20720" y="110528"/>
                </a:cubicBezTo>
                <a:cubicBezTo>
                  <a:pt x="-4543" y="87268"/>
                  <a:pt x="-7015" y="49575"/>
                  <a:pt x="15013" y="22562"/>
                </a:cubicBezTo>
                <a:cubicBezTo>
                  <a:pt x="34750" y="-1606"/>
                  <a:pt x="72626" y="-7461"/>
                  <a:pt x="97852" y="10389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595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841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7048" y="2487168"/>
            <a:ext cx="9144000" cy="1828800"/>
          </a:xfrm>
          <a:prstGeom prst="rect">
            <a:avLst/>
          </a:prstGeom>
        </p:spPr>
        <p:txBody>
          <a:bodyPr lIns="0" tIns="0" rIns="0" bIns="0" anchor="t">
            <a:noAutofit/>
          </a:bodyPr>
          <a:lstStyle>
            <a:lvl1pPr algn="ctr">
              <a:lnSpc>
                <a:spcPts val="4800"/>
              </a:lnSpc>
              <a:defRPr sz="4800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6800" y="4736592"/>
            <a:ext cx="10058400" cy="365760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0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AB5B79E-1F93-566B-BF66-0DC88165968A}"/>
              </a:ext>
            </a:extLst>
          </p:cNvPr>
          <p:cNvCxnSpPr>
            <a:cxnSpLocks/>
          </p:cNvCxnSpPr>
          <p:nvPr userDrawn="1"/>
        </p:nvCxnSpPr>
        <p:spPr>
          <a:xfrm flipV="1">
            <a:off x="336618" y="6635513"/>
            <a:ext cx="0" cy="222487"/>
          </a:xfrm>
          <a:prstGeom prst="line">
            <a:avLst/>
          </a:prstGeom>
          <a:ln w="952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924EFD0-6CF5-ED36-5623-37C65BDF48D8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38040" y="0"/>
            <a:ext cx="1230" cy="232661"/>
          </a:xfrm>
          <a:prstGeom prst="line">
            <a:avLst/>
          </a:prstGeom>
          <a:ln w="952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144FA2C-B106-97E1-1C43-B019F6DC956E}"/>
              </a:ext>
            </a:extLst>
          </p:cNvPr>
          <p:cNvCxnSpPr>
            <a:cxnSpLocks/>
          </p:cNvCxnSpPr>
          <p:nvPr userDrawn="1"/>
        </p:nvCxnSpPr>
        <p:spPr>
          <a:xfrm flipV="1">
            <a:off x="336618" y="709416"/>
            <a:ext cx="2652" cy="1463040"/>
          </a:xfrm>
          <a:prstGeom prst="line">
            <a:avLst/>
          </a:prstGeom>
          <a:ln w="952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86C6339-66EC-920B-9D52-F3C1AF4A88F6}"/>
              </a:ext>
            </a:extLst>
          </p:cNvPr>
          <p:cNvCxnSpPr>
            <a:cxnSpLocks/>
          </p:cNvCxnSpPr>
          <p:nvPr userDrawn="1"/>
        </p:nvCxnSpPr>
        <p:spPr>
          <a:xfrm flipV="1">
            <a:off x="336618" y="4668379"/>
            <a:ext cx="1710" cy="1463040"/>
          </a:xfrm>
          <a:prstGeom prst="line">
            <a:avLst/>
          </a:prstGeom>
          <a:ln w="952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037226DC-9A54-25E1-1AF3-F1A6658C3B9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Fine Jewelry</a:t>
            </a:r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BDCDEDC2-7DF6-9125-3319-AD43866C502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Freeform 8">
            <a:extLst>
              <a:ext uri="{FF2B5EF4-FFF2-40B4-BE49-F238E27FC236}">
                <a16:creationId xmlns:a16="http://schemas.microsoft.com/office/drawing/2014/main" id="{54400DDE-8AFC-12C6-4EA7-AB7848741ECB}"/>
              </a:ext>
            </a:extLst>
          </p:cNvPr>
          <p:cNvSpPr>
            <a:spLocks noChangeAspect="1"/>
          </p:cNvSpPr>
          <p:nvPr userDrawn="1"/>
        </p:nvSpPr>
        <p:spPr>
          <a:xfrm>
            <a:off x="1627207" y="280951"/>
            <a:ext cx="255894" cy="498974"/>
          </a:xfrm>
          <a:custGeom>
            <a:avLst/>
            <a:gdLst>
              <a:gd name="connsiteX0" fmla="*/ 452458 w 730205"/>
              <a:gd name="connsiteY0" fmla="*/ 727841 h 1423844"/>
              <a:gd name="connsiteX1" fmla="*/ 730206 w 730205"/>
              <a:gd name="connsiteY1" fmla="*/ 479923 h 1423844"/>
              <a:gd name="connsiteX2" fmla="*/ 410494 w 730205"/>
              <a:gd name="connsiteY2" fmla="*/ 627303 h 1423844"/>
              <a:gd name="connsiteX3" fmla="*/ 365103 w 730205"/>
              <a:gd name="connsiteY3" fmla="*/ 0 h 1423844"/>
              <a:gd name="connsiteX4" fmla="*/ 319711 w 730205"/>
              <a:gd name="connsiteY4" fmla="*/ 627303 h 1423844"/>
              <a:gd name="connsiteX5" fmla="*/ 0 w 730205"/>
              <a:gd name="connsiteY5" fmla="*/ 479923 h 1423844"/>
              <a:gd name="connsiteX6" fmla="*/ 277741 w 730205"/>
              <a:gd name="connsiteY6" fmla="*/ 727841 h 1423844"/>
              <a:gd name="connsiteX7" fmla="*/ 0 w 730205"/>
              <a:gd name="connsiteY7" fmla="*/ 975766 h 1423844"/>
              <a:gd name="connsiteX8" fmla="*/ 321935 w 730205"/>
              <a:gd name="connsiteY8" fmla="*/ 827348 h 1423844"/>
              <a:gd name="connsiteX9" fmla="*/ 365103 w 730205"/>
              <a:gd name="connsiteY9" fmla="*/ 1423844 h 1423844"/>
              <a:gd name="connsiteX10" fmla="*/ 408264 w 730205"/>
              <a:gd name="connsiteY10" fmla="*/ 827348 h 1423844"/>
              <a:gd name="connsiteX11" fmla="*/ 730206 w 730205"/>
              <a:gd name="connsiteY11" fmla="*/ 975766 h 1423844"/>
              <a:gd name="connsiteX12" fmla="*/ 452458 w 730205"/>
              <a:gd name="connsiteY12" fmla="*/ 727841 h 1423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30205" h="1423844">
                <a:moveTo>
                  <a:pt x="452458" y="727841"/>
                </a:moveTo>
                <a:lnTo>
                  <a:pt x="730206" y="479923"/>
                </a:lnTo>
                <a:lnTo>
                  <a:pt x="410494" y="627303"/>
                </a:lnTo>
                <a:lnTo>
                  <a:pt x="365103" y="0"/>
                </a:lnTo>
                <a:lnTo>
                  <a:pt x="319711" y="627303"/>
                </a:lnTo>
                <a:lnTo>
                  <a:pt x="0" y="479923"/>
                </a:lnTo>
                <a:lnTo>
                  <a:pt x="277741" y="727841"/>
                </a:lnTo>
                <a:lnTo>
                  <a:pt x="0" y="975766"/>
                </a:lnTo>
                <a:lnTo>
                  <a:pt x="321935" y="827348"/>
                </a:lnTo>
                <a:lnTo>
                  <a:pt x="365103" y="1423844"/>
                </a:lnTo>
                <a:lnTo>
                  <a:pt x="408264" y="827348"/>
                </a:lnTo>
                <a:lnTo>
                  <a:pt x="730206" y="975766"/>
                </a:lnTo>
                <a:lnTo>
                  <a:pt x="452458" y="727841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 w="6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2" name="Freeform 26">
            <a:extLst>
              <a:ext uri="{FF2B5EF4-FFF2-40B4-BE49-F238E27FC236}">
                <a16:creationId xmlns:a16="http://schemas.microsoft.com/office/drawing/2014/main" id="{4A644B62-208A-A28F-F463-5C9AC7CB9847}"/>
              </a:ext>
            </a:extLst>
          </p:cNvPr>
          <p:cNvSpPr/>
          <p:nvPr userDrawn="1"/>
        </p:nvSpPr>
        <p:spPr>
          <a:xfrm>
            <a:off x="2579260" y="1130383"/>
            <a:ext cx="849609" cy="802741"/>
          </a:xfrm>
          <a:custGeom>
            <a:avLst/>
            <a:gdLst>
              <a:gd name="connsiteX0" fmla="*/ 849609 w 849609"/>
              <a:gd name="connsiteY0" fmla="*/ 333444 h 802741"/>
              <a:gd name="connsiteX1" fmla="*/ 519619 w 849609"/>
              <a:gd name="connsiteY1" fmla="*/ 324278 h 802741"/>
              <a:gd name="connsiteX2" fmla="*/ 578284 w 849609"/>
              <a:gd name="connsiteY2" fmla="*/ 0 h 802741"/>
              <a:gd name="connsiteX3" fmla="*/ 405509 w 849609"/>
              <a:gd name="connsiteY3" fmla="*/ 280740 h 802741"/>
              <a:gd name="connsiteX4" fmla="*/ 153483 w 849609"/>
              <a:gd name="connsiteY4" fmla="*/ 67927 h 802741"/>
              <a:gd name="connsiteX5" fmla="*/ 310627 w 849609"/>
              <a:gd name="connsiteY5" fmla="*/ 357667 h 802741"/>
              <a:gd name="connsiteX6" fmla="*/ 0 w 849609"/>
              <a:gd name="connsiteY6" fmla="*/ 469298 h 802741"/>
              <a:gd name="connsiteX7" fmla="*/ 329926 w 849609"/>
              <a:gd name="connsiteY7" fmla="*/ 478297 h 802741"/>
              <a:gd name="connsiteX8" fmla="*/ 271325 w 849609"/>
              <a:gd name="connsiteY8" fmla="*/ 802742 h 802741"/>
              <a:gd name="connsiteX9" fmla="*/ 444043 w 849609"/>
              <a:gd name="connsiteY9" fmla="*/ 521835 h 802741"/>
              <a:gd name="connsiteX10" fmla="*/ 696069 w 849609"/>
              <a:gd name="connsiteY10" fmla="*/ 734648 h 802741"/>
              <a:gd name="connsiteX11" fmla="*/ 539085 w 849609"/>
              <a:gd name="connsiteY11" fmla="*/ 444845 h 802741"/>
              <a:gd name="connsiteX12" fmla="*/ 849609 w 849609"/>
              <a:gd name="connsiteY12" fmla="*/ 333444 h 802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49609" h="802741">
                <a:moveTo>
                  <a:pt x="849609" y="333444"/>
                </a:moveTo>
                <a:lnTo>
                  <a:pt x="519619" y="324278"/>
                </a:lnTo>
                <a:lnTo>
                  <a:pt x="578284" y="0"/>
                </a:lnTo>
                <a:lnTo>
                  <a:pt x="405509" y="280740"/>
                </a:lnTo>
                <a:lnTo>
                  <a:pt x="153483" y="67927"/>
                </a:lnTo>
                <a:lnTo>
                  <a:pt x="310627" y="357667"/>
                </a:lnTo>
                <a:lnTo>
                  <a:pt x="0" y="469298"/>
                </a:lnTo>
                <a:lnTo>
                  <a:pt x="329926" y="478297"/>
                </a:lnTo>
                <a:lnTo>
                  <a:pt x="271325" y="802742"/>
                </a:lnTo>
                <a:lnTo>
                  <a:pt x="444043" y="521835"/>
                </a:lnTo>
                <a:lnTo>
                  <a:pt x="696069" y="734648"/>
                </a:lnTo>
                <a:lnTo>
                  <a:pt x="539085" y="444845"/>
                </a:lnTo>
                <a:lnTo>
                  <a:pt x="849609" y="333444"/>
                </a:lnTo>
                <a:close/>
              </a:path>
            </a:pathLst>
          </a:custGeom>
          <a:solidFill>
            <a:schemeClr val="accent1">
              <a:alpha val="75000"/>
            </a:schemeClr>
          </a:solidFill>
          <a:ln w="639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3" name="Freeform 11">
            <a:extLst>
              <a:ext uri="{FF2B5EF4-FFF2-40B4-BE49-F238E27FC236}">
                <a16:creationId xmlns:a16="http://schemas.microsoft.com/office/drawing/2014/main" id="{47272C3C-C70B-C51E-38E0-A8A761BCA429}"/>
              </a:ext>
            </a:extLst>
          </p:cNvPr>
          <p:cNvSpPr/>
          <p:nvPr userDrawn="1"/>
        </p:nvSpPr>
        <p:spPr>
          <a:xfrm>
            <a:off x="8959437" y="5012532"/>
            <a:ext cx="805973" cy="805450"/>
          </a:xfrm>
          <a:custGeom>
            <a:avLst/>
            <a:gdLst>
              <a:gd name="connsiteX0" fmla="*/ 401832 w 689950"/>
              <a:gd name="connsiteY0" fmla="*/ 222333 h 689502"/>
              <a:gd name="connsiteX1" fmla="*/ 347850 w 689950"/>
              <a:gd name="connsiteY1" fmla="*/ 0 h 689502"/>
              <a:gd name="connsiteX2" fmla="*/ 290163 w 689950"/>
              <a:gd name="connsiteY2" fmla="*/ 221384 h 689502"/>
              <a:gd name="connsiteX3" fmla="*/ 222509 w 689950"/>
              <a:gd name="connsiteY3" fmla="*/ 287948 h 689502"/>
              <a:gd name="connsiteX4" fmla="*/ 0 w 689950"/>
              <a:gd name="connsiteY4" fmla="*/ 341905 h 689502"/>
              <a:gd name="connsiteX5" fmla="*/ 221551 w 689950"/>
              <a:gd name="connsiteY5" fmla="*/ 399521 h 689502"/>
              <a:gd name="connsiteX6" fmla="*/ 288118 w 689950"/>
              <a:gd name="connsiteY6" fmla="*/ 467170 h 689502"/>
              <a:gd name="connsiteX7" fmla="*/ 342101 w 689950"/>
              <a:gd name="connsiteY7" fmla="*/ 689503 h 689502"/>
              <a:gd name="connsiteX8" fmla="*/ 399788 w 689950"/>
              <a:gd name="connsiteY8" fmla="*/ 468119 h 689502"/>
              <a:gd name="connsiteX9" fmla="*/ 467506 w 689950"/>
              <a:gd name="connsiteY9" fmla="*/ 401555 h 689502"/>
              <a:gd name="connsiteX10" fmla="*/ 689950 w 689950"/>
              <a:gd name="connsiteY10" fmla="*/ 347598 h 689502"/>
              <a:gd name="connsiteX11" fmla="*/ 468399 w 689950"/>
              <a:gd name="connsiteY11" fmla="*/ 289982 h 689502"/>
              <a:gd name="connsiteX12" fmla="*/ 401832 w 689950"/>
              <a:gd name="connsiteY12" fmla="*/ 222333 h 68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89950" h="689502">
                <a:moveTo>
                  <a:pt x="401832" y="222333"/>
                </a:moveTo>
                <a:lnTo>
                  <a:pt x="347850" y="0"/>
                </a:lnTo>
                <a:lnTo>
                  <a:pt x="290163" y="221384"/>
                </a:lnTo>
                <a:cubicBezTo>
                  <a:pt x="281602" y="254327"/>
                  <a:pt x="255601" y="279814"/>
                  <a:pt x="222509" y="287948"/>
                </a:cubicBezTo>
                <a:lnTo>
                  <a:pt x="0" y="341905"/>
                </a:lnTo>
                <a:lnTo>
                  <a:pt x="221551" y="399521"/>
                </a:lnTo>
                <a:cubicBezTo>
                  <a:pt x="254515" y="408062"/>
                  <a:pt x="280005" y="434091"/>
                  <a:pt x="288118" y="467170"/>
                </a:cubicBezTo>
                <a:lnTo>
                  <a:pt x="342101" y="689503"/>
                </a:lnTo>
                <a:lnTo>
                  <a:pt x="399788" y="468119"/>
                </a:lnTo>
                <a:cubicBezTo>
                  <a:pt x="408349" y="435176"/>
                  <a:pt x="434349" y="409688"/>
                  <a:pt x="467506" y="401555"/>
                </a:cubicBezTo>
                <a:lnTo>
                  <a:pt x="689950" y="347598"/>
                </a:lnTo>
                <a:lnTo>
                  <a:pt x="468399" y="289982"/>
                </a:lnTo>
                <a:cubicBezTo>
                  <a:pt x="435308" y="281441"/>
                  <a:pt x="409818" y="255412"/>
                  <a:pt x="401832" y="222333"/>
                </a:cubicBezTo>
                <a:close/>
              </a:path>
            </a:pathLst>
          </a:custGeom>
          <a:solidFill>
            <a:schemeClr val="accent1"/>
          </a:solidFill>
          <a:ln w="638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4" name="Freeform 4">
            <a:extLst>
              <a:ext uri="{FF2B5EF4-FFF2-40B4-BE49-F238E27FC236}">
                <a16:creationId xmlns:a16="http://schemas.microsoft.com/office/drawing/2014/main" id="{27ABE1F8-E64E-7E81-98BF-20CAE0A209C9}"/>
              </a:ext>
            </a:extLst>
          </p:cNvPr>
          <p:cNvSpPr>
            <a:spLocks noChangeAspect="1"/>
          </p:cNvSpPr>
          <p:nvPr userDrawn="1"/>
        </p:nvSpPr>
        <p:spPr>
          <a:xfrm>
            <a:off x="10631418" y="5319008"/>
            <a:ext cx="255894" cy="498974"/>
          </a:xfrm>
          <a:custGeom>
            <a:avLst/>
            <a:gdLst>
              <a:gd name="connsiteX0" fmla="*/ 452458 w 730205"/>
              <a:gd name="connsiteY0" fmla="*/ 727841 h 1423844"/>
              <a:gd name="connsiteX1" fmla="*/ 730206 w 730205"/>
              <a:gd name="connsiteY1" fmla="*/ 479923 h 1423844"/>
              <a:gd name="connsiteX2" fmla="*/ 410494 w 730205"/>
              <a:gd name="connsiteY2" fmla="*/ 627303 h 1423844"/>
              <a:gd name="connsiteX3" fmla="*/ 365103 w 730205"/>
              <a:gd name="connsiteY3" fmla="*/ 0 h 1423844"/>
              <a:gd name="connsiteX4" fmla="*/ 319711 w 730205"/>
              <a:gd name="connsiteY4" fmla="*/ 627303 h 1423844"/>
              <a:gd name="connsiteX5" fmla="*/ 0 w 730205"/>
              <a:gd name="connsiteY5" fmla="*/ 479923 h 1423844"/>
              <a:gd name="connsiteX6" fmla="*/ 277741 w 730205"/>
              <a:gd name="connsiteY6" fmla="*/ 727841 h 1423844"/>
              <a:gd name="connsiteX7" fmla="*/ 0 w 730205"/>
              <a:gd name="connsiteY7" fmla="*/ 975766 h 1423844"/>
              <a:gd name="connsiteX8" fmla="*/ 321935 w 730205"/>
              <a:gd name="connsiteY8" fmla="*/ 827348 h 1423844"/>
              <a:gd name="connsiteX9" fmla="*/ 365103 w 730205"/>
              <a:gd name="connsiteY9" fmla="*/ 1423844 h 1423844"/>
              <a:gd name="connsiteX10" fmla="*/ 408264 w 730205"/>
              <a:gd name="connsiteY10" fmla="*/ 827348 h 1423844"/>
              <a:gd name="connsiteX11" fmla="*/ 730206 w 730205"/>
              <a:gd name="connsiteY11" fmla="*/ 975766 h 1423844"/>
              <a:gd name="connsiteX12" fmla="*/ 452458 w 730205"/>
              <a:gd name="connsiteY12" fmla="*/ 727841 h 1423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30205" h="1423844">
                <a:moveTo>
                  <a:pt x="452458" y="727841"/>
                </a:moveTo>
                <a:lnTo>
                  <a:pt x="730206" y="479923"/>
                </a:lnTo>
                <a:lnTo>
                  <a:pt x="410494" y="627303"/>
                </a:lnTo>
                <a:lnTo>
                  <a:pt x="365103" y="0"/>
                </a:lnTo>
                <a:lnTo>
                  <a:pt x="319711" y="627303"/>
                </a:lnTo>
                <a:lnTo>
                  <a:pt x="0" y="479923"/>
                </a:lnTo>
                <a:lnTo>
                  <a:pt x="277741" y="727841"/>
                </a:lnTo>
                <a:lnTo>
                  <a:pt x="0" y="975766"/>
                </a:lnTo>
                <a:lnTo>
                  <a:pt x="321935" y="827348"/>
                </a:lnTo>
                <a:lnTo>
                  <a:pt x="365103" y="1423844"/>
                </a:lnTo>
                <a:lnTo>
                  <a:pt x="408264" y="827348"/>
                </a:lnTo>
                <a:lnTo>
                  <a:pt x="730206" y="975766"/>
                </a:lnTo>
                <a:lnTo>
                  <a:pt x="452458" y="727841"/>
                </a:lnTo>
                <a:close/>
              </a:path>
            </a:pathLst>
          </a:custGeom>
          <a:solidFill>
            <a:schemeClr val="accent1">
              <a:alpha val="85000"/>
            </a:schemeClr>
          </a:solidFill>
          <a:ln w="6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5" name="Freeform 10">
            <a:extLst>
              <a:ext uri="{FF2B5EF4-FFF2-40B4-BE49-F238E27FC236}">
                <a16:creationId xmlns:a16="http://schemas.microsoft.com/office/drawing/2014/main" id="{429B9465-4CCB-3479-5372-0E584CE66730}"/>
              </a:ext>
            </a:extLst>
          </p:cNvPr>
          <p:cNvSpPr/>
          <p:nvPr userDrawn="1"/>
        </p:nvSpPr>
        <p:spPr>
          <a:xfrm>
            <a:off x="10631418" y="5116807"/>
            <a:ext cx="1013711" cy="1362716"/>
          </a:xfrm>
          <a:custGeom>
            <a:avLst/>
            <a:gdLst>
              <a:gd name="connsiteX0" fmla="*/ 347203 w 1310936"/>
              <a:gd name="connsiteY0" fmla="*/ 1634454 h 1762272"/>
              <a:gd name="connsiteX1" fmla="*/ 984299 w 1310936"/>
              <a:gd name="connsiteY1" fmla="*/ 556258 h 1762272"/>
              <a:gd name="connsiteX2" fmla="*/ 551297 w 1310936"/>
              <a:gd name="connsiteY2" fmla="*/ 0 h 1762272"/>
              <a:gd name="connsiteX3" fmla="*/ 1282765 w 1310936"/>
              <a:gd name="connsiteY3" fmla="*/ 655919 h 1762272"/>
              <a:gd name="connsiteX4" fmla="*/ 645675 w 1310936"/>
              <a:gd name="connsiteY4" fmla="*/ 1734114 h 1762272"/>
              <a:gd name="connsiteX5" fmla="*/ 0 w 1310936"/>
              <a:gd name="connsiteY5" fmla="*/ 1653564 h 1762272"/>
              <a:gd name="connsiteX6" fmla="*/ 347203 w 1310936"/>
              <a:gd name="connsiteY6" fmla="*/ 1634454 h 1762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10936" h="1762272">
                <a:moveTo>
                  <a:pt x="347203" y="1634454"/>
                </a:moveTo>
                <a:cubicBezTo>
                  <a:pt x="821006" y="1512566"/>
                  <a:pt x="1106241" y="1029841"/>
                  <a:pt x="984299" y="556258"/>
                </a:cubicBezTo>
                <a:cubicBezTo>
                  <a:pt x="920686" y="309209"/>
                  <a:pt x="758838" y="113450"/>
                  <a:pt x="551297" y="0"/>
                </a:cubicBezTo>
                <a:cubicBezTo>
                  <a:pt x="894453" y="49585"/>
                  <a:pt x="1190949" y="299322"/>
                  <a:pt x="1282765" y="655919"/>
                </a:cubicBezTo>
                <a:cubicBezTo>
                  <a:pt x="1404707" y="1129508"/>
                  <a:pt x="1119471" y="1612226"/>
                  <a:pt x="645675" y="1734114"/>
                </a:cubicBezTo>
                <a:cubicBezTo>
                  <a:pt x="419034" y="1792418"/>
                  <a:pt x="190309" y="1757597"/>
                  <a:pt x="0" y="1653564"/>
                </a:cubicBezTo>
                <a:cubicBezTo>
                  <a:pt x="112574" y="1669836"/>
                  <a:pt x="230169" y="1664561"/>
                  <a:pt x="347203" y="1634454"/>
                </a:cubicBezTo>
                <a:close/>
              </a:path>
            </a:pathLst>
          </a:custGeom>
          <a:solidFill>
            <a:schemeClr val="accent1">
              <a:alpha val="75000"/>
            </a:schemeClr>
          </a:solidFill>
          <a:ln w="63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6" name="Freeform 12">
            <a:extLst>
              <a:ext uri="{FF2B5EF4-FFF2-40B4-BE49-F238E27FC236}">
                <a16:creationId xmlns:a16="http://schemas.microsoft.com/office/drawing/2014/main" id="{BCEE9C77-F46D-09C5-83DD-FACBE4585E28}"/>
              </a:ext>
            </a:extLst>
          </p:cNvPr>
          <p:cNvSpPr/>
          <p:nvPr userDrawn="1"/>
        </p:nvSpPr>
        <p:spPr>
          <a:xfrm>
            <a:off x="1319872" y="1336714"/>
            <a:ext cx="278786" cy="259527"/>
          </a:xfrm>
          <a:custGeom>
            <a:avLst/>
            <a:gdLst>
              <a:gd name="connsiteX0" fmla="*/ 171359 w 278786"/>
              <a:gd name="connsiteY0" fmla="*/ 105801 h 259527"/>
              <a:gd name="connsiteX1" fmla="*/ 194980 w 278786"/>
              <a:gd name="connsiteY1" fmla="*/ 0 h 259527"/>
              <a:gd name="connsiteX2" fmla="*/ 134787 w 278786"/>
              <a:gd name="connsiteY2" fmla="*/ 89859 h 259527"/>
              <a:gd name="connsiteX3" fmla="*/ 55491 w 278786"/>
              <a:gd name="connsiteY3" fmla="*/ 16522 h 259527"/>
              <a:gd name="connsiteX4" fmla="*/ 102815 w 278786"/>
              <a:gd name="connsiteY4" fmla="*/ 113918 h 259527"/>
              <a:gd name="connsiteX5" fmla="*/ 0 w 278786"/>
              <a:gd name="connsiteY5" fmla="*/ 146286 h 259527"/>
              <a:gd name="connsiteX6" fmla="*/ 107428 w 278786"/>
              <a:gd name="connsiteY6" fmla="*/ 153727 h 259527"/>
              <a:gd name="connsiteX7" fmla="*/ 83902 w 278786"/>
              <a:gd name="connsiteY7" fmla="*/ 259528 h 259527"/>
              <a:gd name="connsiteX8" fmla="*/ 144095 w 278786"/>
              <a:gd name="connsiteY8" fmla="*/ 169669 h 259527"/>
              <a:gd name="connsiteX9" fmla="*/ 223296 w 278786"/>
              <a:gd name="connsiteY9" fmla="*/ 243007 h 259527"/>
              <a:gd name="connsiteX10" fmla="*/ 176067 w 278786"/>
              <a:gd name="connsiteY10" fmla="*/ 145610 h 259527"/>
              <a:gd name="connsiteX11" fmla="*/ 278787 w 278786"/>
              <a:gd name="connsiteY11" fmla="*/ 113241 h 259527"/>
              <a:gd name="connsiteX12" fmla="*/ 171359 w 278786"/>
              <a:gd name="connsiteY12" fmla="*/ 105801 h 259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8786" h="259527">
                <a:moveTo>
                  <a:pt x="171359" y="105801"/>
                </a:moveTo>
                <a:lnTo>
                  <a:pt x="194980" y="0"/>
                </a:lnTo>
                <a:lnTo>
                  <a:pt x="134787" y="89859"/>
                </a:lnTo>
                <a:lnTo>
                  <a:pt x="55491" y="16522"/>
                </a:lnTo>
                <a:lnTo>
                  <a:pt x="102815" y="113918"/>
                </a:lnTo>
                <a:lnTo>
                  <a:pt x="0" y="146286"/>
                </a:lnTo>
                <a:lnTo>
                  <a:pt x="107428" y="153727"/>
                </a:lnTo>
                <a:lnTo>
                  <a:pt x="83902" y="259528"/>
                </a:lnTo>
                <a:lnTo>
                  <a:pt x="144095" y="169669"/>
                </a:lnTo>
                <a:lnTo>
                  <a:pt x="223296" y="243007"/>
                </a:lnTo>
                <a:lnTo>
                  <a:pt x="176067" y="145610"/>
                </a:lnTo>
                <a:lnTo>
                  <a:pt x="278787" y="113241"/>
                </a:lnTo>
                <a:lnTo>
                  <a:pt x="171359" y="105801"/>
                </a:lnTo>
                <a:close/>
              </a:path>
            </a:pathLst>
          </a:custGeom>
          <a:solidFill>
            <a:schemeClr val="accent1">
              <a:alpha val="85000"/>
            </a:schemeClr>
          </a:solidFill>
          <a:ln w="633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EC6C042A-0D70-B962-10C2-865932ED0391}"/>
              </a:ext>
            </a:extLst>
          </p:cNvPr>
          <p:cNvSpPr>
            <a:spLocks noChangeAspect="1"/>
          </p:cNvSpPr>
          <p:nvPr userDrawn="1"/>
        </p:nvSpPr>
        <p:spPr>
          <a:xfrm>
            <a:off x="287692" y="411638"/>
            <a:ext cx="91534" cy="118800"/>
          </a:xfrm>
          <a:custGeom>
            <a:avLst/>
            <a:gdLst>
              <a:gd name="connsiteX0" fmla="*/ 97852 w 97852"/>
              <a:gd name="connsiteY0" fmla="*/ 10389 h 127000"/>
              <a:gd name="connsiteX1" fmla="*/ 47000 w 97852"/>
              <a:gd name="connsiteY1" fmla="*/ 68072 h 127000"/>
              <a:gd name="connsiteX2" fmla="*/ 97198 w 97852"/>
              <a:gd name="connsiteY2" fmla="*/ 116307 h 127000"/>
              <a:gd name="connsiteX3" fmla="*/ 20720 w 97852"/>
              <a:gd name="connsiteY3" fmla="*/ 110528 h 127000"/>
              <a:gd name="connsiteX4" fmla="*/ 15013 w 97852"/>
              <a:gd name="connsiteY4" fmla="*/ 22562 h 127000"/>
              <a:gd name="connsiteX5" fmla="*/ 97852 w 97852"/>
              <a:gd name="connsiteY5" fmla="*/ 10389 h 12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7852" h="127000">
                <a:moveTo>
                  <a:pt x="97852" y="10389"/>
                </a:moveTo>
                <a:cubicBezTo>
                  <a:pt x="60122" y="20930"/>
                  <a:pt x="45364" y="37865"/>
                  <a:pt x="47000" y="68072"/>
                </a:cubicBezTo>
                <a:cubicBezTo>
                  <a:pt x="48381" y="93301"/>
                  <a:pt x="66810" y="111005"/>
                  <a:pt x="97198" y="116307"/>
                </a:cubicBezTo>
                <a:cubicBezTo>
                  <a:pt x="79750" y="132703"/>
                  <a:pt x="41729" y="129832"/>
                  <a:pt x="20720" y="110528"/>
                </a:cubicBezTo>
                <a:cubicBezTo>
                  <a:pt x="-4543" y="87268"/>
                  <a:pt x="-7015" y="49575"/>
                  <a:pt x="15013" y="22562"/>
                </a:cubicBezTo>
                <a:cubicBezTo>
                  <a:pt x="34750" y="-1606"/>
                  <a:pt x="72626" y="-7461"/>
                  <a:pt x="97852" y="10389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595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060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FAD26-2EC3-4F30-B381-707761DD1E98}" type="datetimeFigureOut">
              <a:rPr lang="en-GB" smtClean="0"/>
              <a:t>07/03/2024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C4E67935-9CAD-436F-B997-AE84B2B5CE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77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  <p:sldLayoutId id="2147483695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zYhWdwazCZA?feature=oembed" TargetMode="Externa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0.png"/><Relationship Id="rId18" Type="http://schemas.openxmlformats.org/officeDocument/2006/relationships/customXml" Target="../ink/ink6.xml"/><Relationship Id="rId26" Type="http://schemas.openxmlformats.org/officeDocument/2006/relationships/customXml" Target="../ink/ink10.xml"/><Relationship Id="rId21" Type="http://schemas.openxmlformats.org/officeDocument/2006/relationships/image" Target="../media/image130.png"/><Relationship Id="rId34" Type="http://schemas.openxmlformats.org/officeDocument/2006/relationships/customXml" Target="../ink/ink14.xml"/><Relationship Id="rId7" Type="http://schemas.openxmlformats.org/officeDocument/2006/relationships/image" Target="../media/image10.svg"/><Relationship Id="rId12" Type="http://schemas.openxmlformats.org/officeDocument/2006/relationships/customXml" Target="../ink/ink3.xml"/><Relationship Id="rId17" Type="http://schemas.openxmlformats.org/officeDocument/2006/relationships/image" Target="../media/image110.png"/><Relationship Id="rId25" Type="http://schemas.openxmlformats.org/officeDocument/2006/relationships/image" Target="../media/image15.png"/><Relationship Id="rId33" Type="http://schemas.openxmlformats.org/officeDocument/2006/relationships/image" Target="../media/image19.png"/><Relationship Id="rId2" Type="http://schemas.openxmlformats.org/officeDocument/2006/relationships/image" Target="../media/image5.png"/><Relationship Id="rId16" Type="http://schemas.openxmlformats.org/officeDocument/2006/relationships/customXml" Target="../ink/ink5.xml"/><Relationship Id="rId20" Type="http://schemas.openxmlformats.org/officeDocument/2006/relationships/customXml" Target="../ink/ink7.xml"/><Relationship Id="rId29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80.png"/><Relationship Id="rId24" Type="http://schemas.openxmlformats.org/officeDocument/2006/relationships/customXml" Target="../ink/ink9.xml"/><Relationship Id="rId32" Type="http://schemas.openxmlformats.org/officeDocument/2006/relationships/customXml" Target="../ink/ink13.xml"/><Relationship Id="rId37" Type="http://schemas.openxmlformats.org/officeDocument/2006/relationships/image" Target="../media/image21.png"/><Relationship Id="rId5" Type="http://schemas.openxmlformats.org/officeDocument/2006/relationships/image" Target="../media/image8.svg"/><Relationship Id="rId15" Type="http://schemas.openxmlformats.org/officeDocument/2006/relationships/image" Target="../media/image10.png"/><Relationship Id="rId23" Type="http://schemas.openxmlformats.org/officeDocument/2006/relationships/image" Target="../media/image140.png"/><Relationship Id="rId28" Type="http://schemas.openxmlformats.org/officeDocument/2006/relationships/customXml" Target="../ink/ink11.xml"/><Relationship Id="rId36" Type="http://schemas.openxmlformats.org/officeDocument/2006/relationships/customXml" Target="../ink/ink15.xml"/><Relationship Id="rId10" Type="http://schemas.openxmlformats.org/officeDocument/2006/relationships/customXml" Target="../ink/ink2.xml"/><Relationship Id="rId19" Type="http://schemas.openxmlformats.org/officeDocument/2006/relationships/image" Target="../media/image120.png"/><Relationship Id="rId31" Type="http://schemas.openxmlformats.org/officeDocument/2006/relationships/image" Target="../media/image18.png"/><Relationship Id="rId4" Type="http://schemas.openxmlformats.org/officeDocument/2006/relationships/image" Target="../media/image7.png"/><Relationship Id="rId9" Type="http://schemas.openxmlformats.org/officeDocument/2006/relationships/image" Target="../media/image70.png"/><Relationship Id="rId14" Type="http://schemas.openxmlformats.org/officeDocument/2006/relationships/customXml" Target="../ink/ink4.xml"/><Relationship Id="rId22" Type="http://schemas.openxmlformats.org/officeDocument/2006/relationships/customXml" Target="../ink/ink8.xml"/><Relationship Id="rId27" Type="http://schemas.openxmlformats.org/officeDocument/2006/relationships/image" Target="../media/image160.png"/><Relationship Id="rId30" Type="http://schemas.openxmlformats.org/officeDocument/2006/relationships/customXml" Target="../ink/ink12.xml"/><Relationship Id="rId35" Type="http://schemas.openxmlformats.org/officeDocument/2006/relationships/image" Target="../media/image20.png"/><Relationship Id="rId8" Type="http://schemas.openxmlformats.org/officeDocument/2006/relationships/customXml" Target="../ink/ink1.xml"/><Relationship Id="rId3" Type="http://schemas.openxmlformats.org/officeDocument/2006/relationships/image" Target="../media/image6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4.svg"/><Relationship Id="rId2" Type="http://schemas.openxmlformats.org/officeDocument/2006/relationships/customXml" Target="../ink/ink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ustomXml" Target="../ink/ink17.xml"/><Relationship Id="rId13" Type="http://schemas.openxmlformats.org/officeDocument/2006/relationships/image" Target="../media/image31.png"/><Relationship Id="rId18" Type="http://schemas.openxmlformats.org/officeDocument/2006/relationships/customXml" Target="../ink/ink22.xml"/><Relationship Id="rId3" Type="http://schemas.openxmlformats.org/officeDocument/2006/relationships/image" Target="../media/image6.svg"/><Relationship Id="rId21" Type="http://schemas.openxmlformats.org/officeDocument/2006/relationships/image" Target="../media/image35.png"/><Relationship Id="rId7" Type="http://schemas.openxmlformats.org/officeDocument/2006/relationships/image" Target="../media/image8.svg"/><Relationship Id="rId12" Type="http://schemas.openxmlformats.org/officeDocument/2006/relationships/customXml" Target="../ink/ink19.xml"/><Relationship Id="rId17" Type="http://schemas.openxmlformats.org/officeDocument/2006/relationships/image" Target="../media/image33.png"/><Relationship Id="rId2" Type="http://schemas.openxmlformats.org/officeDocument/2006/relationships/image" Target="../media/image5.png"/><Relationship Id="rId16" Type="http://schemas.openxmlformats.org/officeDocument/2006/relationships/customXml" Target="../ink/ink21.xml"/><Relationship Id="rId20" Type="http://schemas.openxmlformats.org/officeDocument/2006/relationships/customXml" Target="../ink/ink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30.png"/><Relationship Id="rId5" Type="http://schemas.openxmlformats.org/officeDocument/2006/relationships/image" Target="../media/image10.svg"/><Relationship Id="rId15" Type="http://schemas.openxmlformats.org/officeDocument/2006/relationships/image" Target="../media/image32.png"/><Relationship Id="rId23" Type="http://schemas.openxmlformats.org/officeDocument/2006/relationships/image" Target="../media/image36.png"/><Relationship Id="rId10" Type="http://schemas.openxmlformats.org/officeDocument/2006/relationships/customXml" Target="../ink/ink18.xml"/><Relationship Id="rId19" Type="http://schemas.openxmlformats.org/officeDocument/2006/relationships/image" Target="../media/image34.png"/><Relationship Id="rId4" Type="http://schemas.openxmlformats.org/officeDocument/2006/relationships/image" Target="../media/image9.png"/><Relationship Id="rId9" Type="http://schemas.openxmlformats.org/officeDocument/2006/relationships/image" Target="../media/image29.png"/><Relationship Id="rId14" Type="http://schemas.openxmlformats.org/officeDocument/2006/relationships/customXml" Target="../ink/ink20.xml"/><Relationship Id="rId22" Type="http://schemas.openxmlformats.org/officeDocument/2006/relationships/customXml" Target="../ink/ink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sv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6A3E0-E611-88DD-C69E-B9C968A158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sz="6600" b="1" i="1" u="sng" dirty="0"/>
              <a:t>Civil justice system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3B7B0E-D5A2-C0D4-7A5D-90075EB965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i="1" dirty="0"/>
              <a:t>By Zita Draper </a:t>
            </a:r>
          </a:p>
        </p:txBody>
      </p:sp>
    </p:spTree>
    <p:extLst>
      <p:ext uri="{BB962C8B-B14F-4D97-AF65-F5344CB8AC3E}">
        <p14:creationId xmlns:p14="http://schemas.microsoft.com/office/powerpoint/2010/main" val="1667507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99E3D-91E8-E542-5446-E26AA247D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309" y="609600"/>
            <a:ext cx="4276692" cy="1320800"/>
          </a:xfrm>
        </p:spPr>
        <p:txBody>
          <a:bodyPr anchor="ctr">
            <a:normAutofit/>
          </a:bodyPr>
          <a:lstStyle/>
          <a:p>
            <a:r>
              <a:rPr lang="en-GB" b="1" i="1" u="sng" dirty="0"/>
              <a:t>Content </a:t>
            </a:r>
          </a:p>
        </p:txBody>
      </p:sp>
      <p:pic>
        <p:nvPicPr>
          <p:cNvPr id="7" name="Graphic 6" descr="Scales of Justice">
            <a:extLst>
              <a:ext uri="{FF2B5EF4-FFF2-40B4-BE49-F238E27FC236}">
                <a16:creationId xmlns:a16="http://schemas.microsoft.com/office/drawing/2014/main" id="{0C4AF7B7-5413-5080-4FC3-95673E4385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878" y="1416524"/>
            <a:ext cx="3861905" cy="386190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42482-9392-8DC5-342B-45CB411FC3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5823" y="2160589"/>
            <a:ext cx="4285176" cy="3768573"/>
          </a:xfrm>
        </p:spPr>
        <p:txBody>
          <a:bodyPr>
            <a:normAutofit/>
          </a:bodyPr>
          <a:lstStyle/>
          <a:p>
            <a:r>
              <a:rPr lang="en-GB" dirty="0"/>
              <a:t>Aims and learning objectives. </a:t>
            </a:r>
          </a:p>
          <a:p>
            <a:r>
              <a:rPr lang="en-GB" dirty="0"/>
              <a:t>Civil justice system. </a:t>
            </a:r>
          </a:p>
          <a:p>
            <a:r>
              <a:rPr lang="en-GB" dirty="0"/>
              <a:t>Courts. </a:t>
            </a:r>
          </a:p>
          <a:p>
            <a:r>
              <a:rPr lang="en-GB" dirty="0"/>
              <a:t>Activities. </a:t>
            </a:r>
          </a:p>
          <a:p>
            <a:r>
              <a:rPr lang="en-GB" dirty="0"/>
              <a:t>Assignment guidance. </a:t>
            </a:r>
          </a:p>
          <a:p>
            <a:r>
              <a:rPr lang="en-GB" dirty="0"/>
              <a:t>Summary. </a:t>
            </a:r>
          </a:p>
          <a:p>
            <a:r>
              <a:rPr lang="en-GB" dirty="0"/>
              <a:t>Thank you,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9372329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0265050-FD84-47EF-A163-6A481836C1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11B064D-F4EB-4312-AEEA-6AFDB257E7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E7041201-C3DD-4181-B0E0-5C960FFE53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29A678F-8D0F-4F98-85A6-797199C550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82463FFC-4B08-4AF2-AC5A-F681CE9772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87C110A9-8F54-42F4-9B19-8D33F94DE5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9F5AD5FC-19DB-4C66-BDDA-043A6AAC9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352A3EAD-426D-4399-B7E0-81D26F7003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F842EF93-A507-4796-A726-0D0A9B751C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24F1410B-DBCE-471A-97C3-B96C0A7BB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0BBC8502-8D68-4CE4-B690-2EBB6BCCDD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F2EB65A-7AC1-4989-3C3A-E26DA2021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b="1" i="1" u="sng"/>
              <a:t>Aims and learning objectives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E77CD7A-FE9E-475D-BF9C-78183B0B1B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383913A-4D82-7B45-E395-B1762243739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1503763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98959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6D178FC-1907-4922-AA30-719402FAA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3AF21C3-8DE4-4D87-A64D-77F6487C4E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1DE3EF6D-1F38-4115-93BC-77BD2FB85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E31C83A5-88AF-48BE-BF18-BCD441B26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1A69C88A-5BA9-4172-98C1-120F32212A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3D58E1DE-DB6B-4772-A7B1-DF94F77FB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A73CFB7E-FE1B-4EBB-8A51-C929F2DC9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B4B826B7-E4AC-4476-96C5-576DABA6C1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79460421-E5A9-435C-B0BC-78F6A3B5AD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D3A4D7F7-A7D4-40B0-A8BA-E4550E963A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22B007C3-7AE4-431E-A807-3D51DE7DED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80265050-FD84-47EF-A163-6A481836C1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A11B064D-F4EB-4312-AEEA-6AFDB257E7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7041201-C3DD-4181-B0E0-5C960FFE53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929A678F-8D0F-4F98-85A6-797199C550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3">
              <a:extLst>
                <a:ext uri="{FF2B5EF4-FFF2-40B4-BE49-F238E27FC236}">
                  <a16:creationId xmlns:a16="http://schemas.microsoft.com/office/drawing/2014/main" id="{82463FFC-4B08-4AF2-AC5A-F681CE9772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5">
              <a:extLst>
                <a:ext uri="{FF2B5EF4-FFF2-40B4-BE49-F238E27FC236}">
                  <a16:creationId xmlns:a16="http://schemas.microsoft.com/office/drawing/2014/main" id="{87C110A9-8F54-42F4-9B19-8D33F94DE5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9F5AD5FC-19DB-4C66-BDDA-043A6AAC9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Rectangle 27">
              <a:extLst>
                <a:ext uri="{FF2B5EF4-FFF2-40B4-BE49-F238E27FC236}">
                  <a16:creationId xmlns:a16="http://schemas.microsoft.com/office/drawing/2014/main" id="{352A3EAD-426D-4399-B7E0-81D26F7003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Rectangle 28">
              <a:extLst>
                <a:ext uri="{FF2B5EF4-FFF2-40B4-BE49-F238E27FC236}">
                  <a16:creationId xmlns:a16="http://schemas.microsoft.com/office/drawing/2014/main" id="{F842EF93-A507-4796-A726-0D0A9B751C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Rectangle 29">
              <a:extLst>
                <a:ext uri="{FF2B5EF4-FFF2-40B4-BE49-F238E27FC236}">
                  <a16:creationId xmlns:a16="http://schemas.microsoft.com/office/drawing/2014/main" id="{24F1410B-DBCE-471A-97C3-B96C0A7BB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0BBC8502-8D68-4CE4-B690-2EBB6BCCDD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DC62A19-C765-50AD-3B62-CDA711DFD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b="1" i="1" u="sng"/>
              <a:t>Which is civil law?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DE77CD7A-FE9E-475D-BF9C-78183B0B1B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529090" y="6041362"/>
            <a:ext cx="683339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294A09A9-5501-47C1-A89A-A340965A2BE2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4</a:t>
            </a:fld>
            <a:endParaRPr lang="en-US">
              <a:solidFill>
                <a:srgbClr val="FFFFFF"/>
              </a:solidFill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81CFA23C-A302-085A-1C4C-26B9EC295D3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9245743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8484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DC62A19-C765-50AD-3B62-CDA711DFD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3600" b="1" i="1" u="sng">
                <a:solidFill>
                  <a:schemeClr val="accent1"/>
                </a:solidFill>
              </a:rPr>
              <a:t>Out of court hearings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E26110-8E62-BB42-43BA-94B13FBE50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buClr>
                <a:schemeClr val="accent1"/>
              </a:buClr>
            </a:pPr>
            <a:r>
              <a:rPr lang="en-US" sz="1500"/>
              <a:t>Mediation – Acts as a go between for the parties. </a:t>
            </a:r>
          </a:p>
          <a:p>
            <a:pPr>
              <a:lnSpc>
                <a:spcPct val="90000"/>
              </a:lnSpc>
              <a:buClr>
                <a:schemeClr val="accent1"/>
              </a:buClr>
            </a:pPr>
            <a:endParaRPr lang="en-US" sz="1500"/>
          </a:p>
          <a:p>
            <a:pPr>
              <a:lnSpc>
                <a:spcPct val="90000"/>
              </a:lnSpc>
              <a:buClr>
                <a:schemeClr val="accent1"/>
              </a:buClr>
            </a:pPr>
            <a:r>
              <a:rPr lang="en-US" sz="1500"/>
              <a:t>Conciliation – Acts as a go between for the parties and can make suggestions. </a:t>
            </a:r>
          </a:p>
          <a:p>
            <a:pPr>
              <a:lnSpc>
                <a:spcPct val="90000"/>
              </a:lnSpc>
              <a:buClr>
                <a:schemeClr val="accent1"/>
              </a:buClr>
            </a:pPr>
            <a:endParaRPr lang="en-US" sz="1500"/>
          </a:p>
          <a:p>
            <a:pPr>
              <a:lnSpc>
                <a:spcPct val="90000"/>
              </a:lnSpc>
              <a:buClr>
                <a:schemeClr val="accent1"/>
              </a:buClr>
            </a:pPr>
            <a:r>
              <a:rPr lang="en-US" sz="1500"/>
              <a:t>Arbitration – Arbitrators make the decision for the claimant. </a:t>
            </a:r>
          </a:p>
          <a:p>
            <a:pPr>
              <a:lnSpc>
                <a:spcPct val="90000"/>
              </a:lnSpc>
              <a:buClr>
                <a:schemeClr val="accent1"/>
              </a:buClr>
            </a:pPr>
            <a:endParaRPr lang="en-US" sz="1500"/>
          </a:p>
          <a:p>
            <a:pPr>
              <a:lnSpc>
                <a:spcPct val="90000"/>
              </a:lnSpc>
              <a:buClr>
                <a:schemeClr val="accent1"/>
              </a:buClr>
            </a:pPr>
            <a:r>
              <a:rPr lang="en-US" sz="1500"/>
              <a:t>Negotiation – between the lawyers – they decide the outcome for their clients. </a:t>
            </a:r>
          </a:p>
        </p:txBody>
      </p:sp>
      <p:pic>
        <p:nvPicPr>
          <p:cNvPr id="8" name="Picture 7" descr="A colorful splattered paint&#10;&#10;Description automatically generated">
            <a:extLst>
              <a:ext uri="{FF2B5EF4-FFF2-40B4-BE49-F238E27FC236}">
                <a16:creationId xmlns:a16="http://schemas.microsoft.com/office/drawing/2014/main" id="{4C14BB2A-2DE4-8418-C750-5E82D81793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642" r="17322" b="1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841996" y="6041362"/>
            <a:ext cx="43200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294A09A9-5501-47C1-A89A-A340965A2BE2}" type="slidenum">
              <a:rPr lang="en-US" smtClean="0">
                <a:solidFill>
                  <a:schemeClr val="accent1"/>
                </a:solidFill>
              </a:rPr>
              <a:pPr defTabSz="914400">
                <a:spcAft>
                  <a:spcPts val="600"/>
                </a:spcAft>
              </a:pPr>
              <a:t>5</a:t>
            </a:fld>
            <a:endParaRPr lang="en-US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0771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0919E-7307-EBAD-4F69-60DE4E431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b="1" i="1" u="sng" dirty="0"/>
              <a:t>Mediation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91864-09CD-3215-8B7C-5E1DCE6E8D8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7" name="Online Media 6" title="Understanding Family Mediation">
            <a:hlinkClick r:id="" action="ppaction://media"/>
            <a:extLst>
              <a:ext uri="{FF2B5EF4-FFF2-40B4-BE49-F238E27FC236}">
                <a16:creationId xmlns:a16="http://schemas.microsoft.com/office/drawing/2014/main" id="{E8DA84CC-DC22-EDEC-11FC-B57339DB679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936944" y="1673352"/>
            <a:ext cx="8912440" cy="503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102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4821E-A4DB-D7C6-E3EC-5C553C900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i="1" u="sng" dirty="0"/>
              <a:t>Mediation</a:t>
            </a:r>
          </a:p>
        </p:txBody>
      </p:sp>
      <p:pic>
        <p:nvPicPr>
          <p:cNvPr id="5" name="Graphic 4" descr="Woman Shrugging with solid fill">
            <a:extLst>
              <a:ext uri="{FF2B5EF4-FFF2-40B4-BE49-F238E27FC236}">
                <a16:creationId xmlns:a16="http://schemas.microsoft.com/office/drawing/2014/main" id="{52C417CA-ED8D-BA39-C01D-1120545F1F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657737" y="1799713"/>
            <a:ext cx="4825479" cy="4825479"/>
          </a:xfrm>
          <a:prstGeom prst="rect">
            <a:avLst/>
          </a:prstGeom>
        </p:spPr>
      </p:pic>
      <p:pic>
        <p:nvPicPr>
          <p:cNvPr id="7" name="Graphic 6" descr="Man with solid fill">
            <a:extLst>
              <a:ext uri="{FF2B5EF4-FFF2-40B4-BE49-F238E27FC236}">
                <a16:creationId xmlns:a16="http://schemas.microsoft.com/office/drawing/2014/main" id="{E02FFC9D-0887-CA33-1DD7-739C6304C1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715791" y="1861420"/>
            <a:ext cx="4825479" cy="4825479"/>
          </a:xfrm>
          <a:prstGeom prst="rect">
            <a:avLst/>
          </a:prstGeom>
        </p:spPr>
      </p:pic>
      <p:pic>
        <p:nvPicPr>
          <p:cNvPr id="19" name="Graphic 18" descr="Person in wheelchair with solid fill">
            <a:extLst>
              <a:ext uri="{FF2B5EF4-FFF2-40B4-BE49-F238E27FC236}">
                <a16:creationId xmlns:a16="http://schemas.microsoft.com/office/drawing/2014/main" id="{A8ECF56B-5714-EE3F-75C0-602EC392DA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114800" y="2292959"/>
            <a:ext cx="3962400" cy="396240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4B7C44D-E3C3-3871-16EE-C5C02525C11F}"/>
              </a:ext>
            </a:extLst>
          </p:cNvPr>
          <p:cNvSpPr txBox="1"/>
          <p:nvPr/>
        </p:nvSpPr>
        <p:spPr>
          <a:xfrm>
            <a:off x="700695" y="1459855"/>
            <a:ext cx="2150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u="sng" dirty="0"/>
              <a:t>Mum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0CC32A-C820-A50F-BAB1-00C02F3E95C0}"/>
              </a:ext>
            </a:extLst>
          </p:cNvPr>
          <p:cNvSpPr txBox="1"/>
          <p:nvPr/>
        </p:nvSpPr>
        <p:spPr>
          <a:xfrm>
            <a:off x="9455352" y="1622491"/>
            <a:ext cx="1346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1" u="sng" dirty="0"/>
              <a:t>Dad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575738F-73F4-41FC-A113-ACDC414972BC}"/>
              </a:ext>
            </a:extLst>
          </p:cNvPr>
          <p:cNvSpPr txBox="1"/>
          <p:nvPr/>
        </p:nvSpPr>
        <p:spPr>
          <a:xfrm>
            <a:off x="4931028" y="2086852"/>
            <a:ext cx="1722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1" u="sng" dirty="0"/>
              <a:t>Mediator </a:t>
            </a:r>
          </a:p>
        </p:txBody>
      </p: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8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F21C92FF-100E-C91F-2BDC-8A80DA37730F}"/>
                  </a:ext>
                </a:extLst>
              </p14:cNvPr>
              <p14:cNvContentPartPr/>
              <p14:nvPr/>
            </p14:nvContentPartPr>
            <p14:xfrm>
              <a:off x="3848709" y="3975911"/>
              <a:ext cx="218520" cy="687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F21C92FF-100E-C91F-2BDC-8A80DA37730F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831069" y="3958271"/>
                <a:ext cx="254160" cy="10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10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7CA289E0-32E8-E493-C004-38FF5D2E2052}"/>
                  </a:ext>
                </a:extLst>
              </p14:cNvPr>
              <p14:cNvContentPartPr/>
              <p14:nvPr/>
            </p14:nvContentPartPr>
            <p14:xfrm>
              <a:off x="4066509" y="3662711"/>
              <a:ext cx="79920" cy="47052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7CA289E0-32E8-E493-C004-38FF5D2E2052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048509" y="3645071"/>
                <a:ext cx="115560" cy="506160"/>
              </a:xfrm>
              <a:prstGeom prst="rect">
                <a:avLst/>
              </a:prstGeom>
            </p:spPr>
          </p:pic>
        </mc:Fallback>
      </mc:AlternateContent>
      <p:grpSp>
        <p:nvGrpSpPr>
          <p:cNvPr id="36" name="Group 35">
            <a:extLst>
              <a:ext uri="{FF2B5EF4-FFF2-40B4-BE49-F238E27FC236}">
                <a16:creationId xmlns:a16="http://schemas.microsoft.com/office/drawing/2014/main" id="{7E6E2ABB-4E23-6E19-5A85-1B2E4579EED5}"/>
              </a:ext>
            </a:extLst>
          </p:cNvPr>
          <p:cNvGrpSpPr/>
          <p:nvPr/>
        </p:nvGrpSpPr>
        <p:grpSpPr>
          <a:xfrm>
            <a:off x="3793629" y="3647951"/>
            <a:ext cx="1025280" cy="549720"/>
            <a:chOff x="3793629" y="3647951"/>
            <a:chExt cx="1025280" cy="54972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2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F6EB7190-D320-E6C1-8CFD-1960E1B1E860}"/>
                    </a:ext>
                  </a:extLst>
                </p14:cNvPr>
                <p14:cNvContentPartPr/>
                <p14:nvPr/>
              </p14:nvContentPartPr>
              <p14:xfrm>
                <a:off x="4020069" y="3954311"/>
                <a:ext cx="798840" cy="56880"/>
              </p14:xfrm>
            </p:contentPart>
          </mc:Choice>
          <mc:Fallback xmlns=""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F6EB7190-D320-E6C1-8CFD-1960E1B1E860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002069" y="3936671"/>
                  <a:ext cx="834480" cy="9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4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296B0F4A-B63B-8C19-192F-1B2BEDFC3E76}"/>
                    </a:ext>
                  </a:extLst>
                </p14:cNvPr>
                <p14:cNvContentPartPr/>
                <p14:nvPr/>
              </p14:nvContentPartPr>
              <p14:xfrm>
                <a:off x="3793629" y="3651551"/>
                <a:ext cx="381960" cy="54612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296B0F4A-B63B-8C19-192F-1B2BEDFC3E76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3775989" y="3633911"/>
                  <a:ext cx="417600" cy="581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6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8FA3771A-98F3-83C9-8F42-216F4502C5FB}"/>
                    </a:ext>
                  </a:extLst>
                </p14:cNvPr>
                <p14:cNvContentPartPr/>
                <p14:nvPr/>
              </p14:nvContentPartPr>
              <p14:xfrm>
                <a:off x="3896229" y="3647951"/>
                <a:ext cx="283680" cy="53028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8FA3771A-98F3-83C9-8F42-216F4502C5FB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878229" y="3629951"/>
                  <a:ext cx="319320" cy="5659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18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27937FAB-2514-E9F2-0898-BD92AE1AEAF4}"/>
                  </a:ext>
                </a:extLst>
              </p14:cNvPr>
              <p14:cNvContentPartPr/>
              <p14:nvPr/>
            </p14:nvContentPartPr>
            <p14:xfrm>
              <a:off x="7219389" y="4522031"/>
              <a:ext cx="1322640" cy="34776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27937FAB-2514-E9F2-0898-BD92AE1AEAF4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7201749" y="4504031"/>
                <a:ext cx="1358280" cy="383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20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907B4686-BACA-F559-E311-47C76F007D2C}"/>
                  </a:ext>
                </a:extLst>
              </p14:cNvPr>
              <p14:cNvContentPartPr/>
              <p14:nvPr/>
            </p14:nvContentPartPr>
            <p14:xfrm>
              <a:off x="8434029" y="4393871"/>
              <a:ext cx="430920" cy="35208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907B4686-BACA-F559-E311-47C76F007D2C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8416029" y="4375871"/>
                <a:ext cx="466560" cy="387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22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2BB91750-36F4-7312-02CB-6367C095D6BD}"/>
                  </a:ext>
                </a:extLst>
              </p14:cNvPr>
              <p14:cNvContentPartPr/>
              <p14:nvPr/>
            </p14:nvContentPartPr>
            <p14:xfrm>
              <a:off x="2249229" y="1530431"/>
              <a:ext cx="2750040" cy="104436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2BB91750-36F4-7312-02CB-6367C095D6BD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2231589" y="1512791"/>
                <a:ext cx="2785680" cy="108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24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AE41CF11-4120-C3DB-A241-045934D8A287}"/>
                  </a:ext>
                </a:extLst>
              </p14:cNvPr>
              <p14:cNvContentPartPr/>
              <p14:nvPr/>
            </p14:nvContentPartPr>
            <p14:xfrm>
              <a:off x="4840869" y="2371751"/>
              <a:ext cx="396000" cy="3290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AE41CF11-4120-C3DB-A241-045934D8A287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4823229" y="2353751"/>
                <a:ext cx="431640" cy="364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2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26808AC0-976E-4899-E2E3-7F83B351F285}"/>
                  </a:ext>
                </a:extLst>
              </p14:cNvPr>
              <p14:cNvContentPartPr/>
              <p14:nvPr/>
            </p14:nvContentPartPr>
            <p14:xfrm>
              <a:off x="5042829" y="2383631"/>
              <a:ext cx="179280" cy="31140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26808AC0-976E-4899-E2E3-7F83B351F285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5025189" y="2365991"/>
                <a:ext cx="214920" cy="347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2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468797C7-599D-DAC7-D210-350E36CA3C74}"/>
                  </a:ext>
                </a:extLst>
              </p14:cNvPr>
              <p14:cNvContentPartPr/>
              <p14:nvPr/>
            </p14:nvContentPartPr>
            <p14:xfrm>
              <a:off x="5946069" y="1816991"/>
              <a:ext cx="3403080" cy="86436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468797C7-599D-DAC7-D210-350E36CA3C74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5928429" y="1798991"/>
                <a:ext cx="3438720" cy="90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0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F6B69242-9B99-A192-0532-0F48712B4EBF}"/>
                  </a:ext>
                </a:extLst>
              </p14:cNvPr>
              <p14:cNvContentPartPr/>
              <p14:nvPr/>
            </p14:nvContentPartPr>
            <p14:xfrm>
              <a:off x="9222429" y="2234951"/>
              <a:ext cx="497880" cy="44316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F6B69242-9B99-A192-0532-0F48712B4EBF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9204429" y="2217311"/>
                <a:ext cx="533520" cy="47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32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2FA054C3-353E-01C2-A38B-83888729115C}"/>
                  </a:ext>
                </a:extLst>
              </p14:cNvPr>
              <p14:cNvContentPartPr/>
              <p14:nvPr/>
            </p14:nvContentPartPr>
            <p14:xfrm>
              <a:off x="9238629" y="2273471"/>
              <a:ext cx="438840" cy="35352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2FA054C3-353E-01C2-A38B-83888729115C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9220989" y="2255831"/>
                <a:ext cx="474480" cy="389160"/>
              </a:xfrm>
              <a:prstGeom prst="rect">
                <a:avLst/>
              </a:prstGeom>
            </p:spPr>
          </p:pic>
        </mc:Fallback>
      </mc:AlternateContent>
      <p:grpSp>
        <p:nvGrpSpPr>
          <p:cNvPr id="47" name="Group 46">
            <a:extLst>
              <a:ext uri="{FF2B5EF4-FFF2-40B4-BE49-F238E27FC236}">
                <a16:creationId xmlns:a16="http://schemas.microsoft.com/office/drawing/2014/main" id="{66C50D1A-F4D3-8D45-46A5-F8CEF6AB0A53}"/>
              </a:ext>
            </a:extLst>
          </p:cNvPr>
          <p:cNvGrpSpPr/>
          <p:nvPr/>
        </p:nvGrpSpPr>
        <p:grpSpPr>
          <a:xfrm>
            <a:off x="9233229" y="2508191"/>
            <a:ext cx="499320" cy="195480"/>
            <a:chOff x="9233229" y="2508191"/>
            <a:chExt cx="499320" cy="19548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34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56458103-3BA4-0287-0367-8D34303C8D1D}"/>
                    </a:ext>
                  </a:extLst>
                </p14:cNvPr>
                <p14:cNvContentPartPr/>
                <p14:nvPr/>
              </p14:nvContentPartPr>
              <p14:xfrm>
                <a:off x="9233229" y="2508191"/>
                <a:ext cx="499320" cy="195480"/>
              </p14:xfrm>
            </p:contentPart>
          </mc:Choice>
          <mc:Fallback xmlns=""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56458103-3BA4-0287-0367-8D34303C8D1D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9215589" y="2490551"/>
                  <a:ext cx="534960" cy="23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36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0724DC64-65E3-C6FC-24FB-C3E3E19AD308}"/>
                    </a:ext>
                  </a:extLst>
                </p14:cNvPr>
                <p14:cNvContentPartPr/>
                <p14:nvPr/>
              </p14:nvContentPartPr>
              <p14:xfrm>
                <a:off x="9296589" y="2663351"/>
                <a:ext cx="36720" cy="23760"/>
              </p14:xfrm>
            </p:contentPart>
          </mc:Choice>
          <mc:Fallback xmlns=""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0724DC64-65E3-C6FC-24FB-C3E3E19AD308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9278949" y="2645351"/>
                  <a:ext cx="72360" cy="594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660421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3021D-C99C-C4B7-0FAD-D8BF49233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i="1" u="sng" dirty="0"/>
              <a:t>Negotiation</a:t>
            </a:r>
          </a:p>
        </p:txBody>
      </p: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A81D0B64-4C3D-6A86-04F4-08E88E52C30E}"/>
                  </a:ext>
                </a:extLst>
              </p14:cNvPr>
              <p14:cNvContentPartPr/>
              <p14:nvPr/>
            </p14:nvContentPartPr>
            <p14:xfrm>
              <a:off x="4566123" y="639464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A81D0B64-4C3D-6A86-04F4-08E88E52C30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548483" y="621464"/>
                <a:ext cx="36000" cy="360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Graphic 5" descr="Person eating outline">
            <a:extLst>
              <a:ext uri="{FF2B5EF4-FFF2-40B4-BE49-F238E27FC236}">
                <a16:creationId xmlns:a16="http://schemas.microsoft.com/office/drawing/2014/main" id="{FFC919AB-175D-CFCB-B38E-DA744C0B7E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31728" y="1594780"/>
            <a:ext cx="6124986" cy="6124986"/>
          </a:xfrm>
          <a:prstGeom prst="rect">
            <a:avLst/>
          </a:prstGeom>
        </p:spPr>
      </p:pic>
      <p:pic>
        <p:nvPicPr>
          <p:cNvPr id="8" name="Graphic 7" descr="Chat">
            <a:extLst>
              <a:ext uri="{FF2B5EF4-FFF2-40B4-BE49-F238E27FC236}">
                <a16:creationId xmlns:a16="http://schemas.microsoft.com/office/drawing/2014/main" id="{E9CDC0F2-CA45-19C4-1E52-D7689A5FB6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021720" y="1079883"/>
            <a:ext cx="2416896" cy="241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505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45D44-35A8-85A1-AB28-C145E9A42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i="1" u="sng" dirty="0"/>
              <a:t>Arbitration</a:t>
            </a:r>
          </a:p>
        </p:txBody>
      </p:sp>
      <p:pic>
        <p:nvPicPr>
          <p:cNvPr id="5" name="Graphic 4" descr="Confused person with solid fill">
            <a:extLst>
              <a:ext uri="{FF2B5EF4-FFF2-40B4-BE49-F238E27FC236}">
                <a16:creationId xmlns:a16="http://schemas.microsoft.com/office/drawing/2014/main" id="{A2B84640-7677-1CE8-E599-A1CA1C284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3862" y="2028031"/>
            <a:ext cx="4198144" cy="4198144"/>
          </a:xfrm>
          <a:prstGeom prst="rect">
            <a:avLst/>
          </a:prstGeom>
        </p:spPr>
      </p:pic>
      <p:pic>
        <p:nvPicPr>
          <p:cNvPr id="6" name="Graphic 5" descr="Confused person with solid fill">
            <a:extLst>
              <a:ext uri="{FF2B5EF4-FFF2-40B4-BE49-F238E27FC236}">
                <a16:creationId xmlns:a16="http://schemas.microsoft.com/office/drawing/2014/main" id="{BFAD23ED-DDC9-E4CE-27B0-113D14609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06695" y="2028031"/>
            <a:ext cx="4198144" cy="4198144"/>
          </a:xfrm>
          <a:prstGeom prst="rect">
            <a:avLst/>
          </a:prstGeom>
        </p:spPr>
      </p:pic>
      <p:pic>
        <p:nvPicPr>
          <p:cNvPr id="7" name="Graphic 6" descr="Chat">
            <a:extLst>
              <a:ext uri="{FF2B5EF4-FFF2-40B4-BE49-F238E27FC236}">
                <a16:creationId xmlns:a16="http://schemas.microsoft.com/office/drawing/2014/main" id="{5C53D97C-32DA-4CFC-EB4C-3712FC4B4E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64720" y="1144177"/>
            <a:ext cx="2416896" cy="2416896"/>
          </a:xfrm>
          <a:prstGeom prst="rect">
            <a:avLst/>
          </a:prstGeom>
        </p:spPr>
      </p:pic>
      <p:pic>
        <p:nvPicPr>
          <p:cNvPr id="8" name="Graphic 7" descr="Chat">
            <a:extLst>
              <a:ext uri="{FF2B5EF4-FFF2-40B4-BE49-F238E27FC236}">
                <a16:creationId xmlns:a16="http://schemas.microsoft.com/office/drawing/2014/main" id="{F7123CD6-0DD4-A430-FBB0-BABDDCFFD4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514679" y="755449"/>
            <a:ext cx="2416896" cy="241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7722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522D6-DB67-95C3-5D0C-4D723F2BD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i="1" u="sng"/>
              <a:t>Conciliation </a:t>
            </a:r>
            <a:endParaRPr lang="en-GB" sz="6600" b="1" i="1" u="sng" dirty="0"/>
          </a:p>
        </p:txBody>
      </p:sp>
      <p:pic>
        <p:nvPicPr>
          <p:cNvPr id="4" name="Graphic 3" descr="Woman Shrugging with solid fill">
            <a:extLst>
              <a:ext uri="{FF2B5EF4-FFF2-40B4-BE49-F238E27FC236}">
                <a16:creationId xmlns:a16="http://schemas.microsoft.com/office/drawing/2014/main" id="{56A6366E-2C01-6655-04DF-6F596E4AA1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657737" y="1799713"/>
            <a:ext cx="4825479" cy="4825479"/>
          </a:xfrm>
          <a:prstGeom prst="rect">
            <a:avLst/>
          </a:prstGeom>
        </p:spPr>
      </p:pic>
      <p:pic>
        <p:nvPicPr>
          <p:cNvPr id="5" name="Graphic 4" descr="Person in wheelchair with solid fill">
            <a:extLst>
              <a:ext uri="{FF2B5EF4-FFF2-40B4-BE49-F238E27FC236}">
                <a16:creationId xmlns:a16="http://schemas.microsoft.com/office/drawing/2014/main" id="{73E84319-84DF-3C55-37AA-C2415BEF4C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114800" y="2292959"/>
            <a:ext cx="3962400" cy="3962400"/>
          </a:xfrm>
          <a:prstGeom prst="rect">
            <a:avLst/>
          </a:prstGeom>
        </p:spPr>
      </p:pic>
      <p:pic>
        <p:nvPicPr>
          <p:cNvPr id="6" name="Graphic 5" descr="Man with solid fill">
            <a:extLst>
              <a:ext uri="{FF2B5EF4-FFF2-40B4-BE49-F238E27FC236}">
                <a16:creationId xmlns:a16="http://schemas.microsoft.com/office/drawing/2014/main" id="{2DC160D5-DA1F-28D3-FBA7-AA97609C55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715791" y="1861420"/>
            <a:ext cx="4825479" cy="4825479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BA089420-5E6F-01AC-3329-316BE1420633}"/>
              </a:ext>
            </a:extLst>
          </p:cNvPr>
          <p:cNvGrpSpPr/>
          <p:nvPr/>
        </p:nvGrpSpPr>
        <p:grpSpPr>
          <a:xfrm>
            <a:off x="2753242" y="4257791"/>
            <a:ext cx="1908000" cy="535320"/>
            <a:chOff x="2753242" y="4257791"/>
            <a:chExt cx="1908000" cy="53532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8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8D8E99F6-9C5D-49DF-2CB8-558CA79A3BFE}"/>
                    </a:ext>
                  </a:extLst>
                </p14:cNvPr>
                <p14:cNvContentPartPr/>
                <p14:nvPr/>
              </p14:nvContentPartPr>
              <p14:xfrm>
                <a:off x="2884642" y="4520951"/>
                <a:ext cx="1776600" cy="16452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8D8E99F6-9C5D-49DF-2CB8-558CA79A3BFE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2867002" y="4502951"/>
                  <a:ext cx="1812240" cy="200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0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60F3C014-7873-A8D4-0789-098F401487C8}"/>
                    </a:ext>
                  </a:extLst>
                </p14:cNvPr>
                <p14:cNvContentPartPr/>
                <p14:nvPr/>
              </p14:nvContentPartPr>
              <p14:xfrm>
                <a:off x="2753242" y="4257791"/>
                <a:ext cx="420480" cy="53532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60F3C014-7873-A8D4-0789-098F401487C8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2735242" y="4239791"/>
                  <a:ext cx="456120" cy="5709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359E8ED-F5ED-42ED-EFAB-71D1AEF6820B}"/>
              </a:ext>
            </a:extLst>
          </p:cNvPr>
          <p:cNvGrpSpPr/>
          <p:nvPr/>
        </p:nvGrpSpPr>
        <p:grpSpPr>
          <a:xfrm>
            <a:off x="7382482" y="4100471"/>
            <a:ext cx="1583280" cy="701640"/>
            <a:chOff x="7382482" y="4100471"/>
            <a:chExt cx="1583280" cy="70164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2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59819E58-5343-C180-91CA-8579DDB82443}"/>
                    </a:ext>
                  </a:extLst>
                </p14:cNvPr>
                <p14:cNvContentPartPr/>
                <p14:nvPr/>
              </p14:nvContentPartPr>
              <p14:xfrm>
                <a:off x="7382482" y="4231151"/>
                <a:ext cx="1357200" cy="570960"/>
              </p14:xfrm>
            </p:contentPart>
          </mc:Choice>
          <mc:Fallback xmlns=""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59819E58-5343-C180-91CA-8579DDB82443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7364482" y="4213151"/>
                  <a:ext cx="1392840" cy="606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4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BC145888-C7E5-C8D2-7B20-1A1FC6985213}"/>
                    </a:ext>
                  </a:extLst>
                </p14:cNvPr>
                <p14:cNvContentPartPr/>
                <p14:nvPr/>
              </p14:nvContentPartPr>
              <p14:xfrm>
                <a:off x="8503882" y="4100471"/>
                <a:ext cx="461880" cy="591480"/>
              </p14:xfrm>
            </p:contentPart>
          </mc:Choice>
          <mc:Fallback xmlns=""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BC145888-C7E5-C8D2-7B20-1A1FC6985213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8486242" y="4082471"/>
                  <a:ext cx="497520" cy="627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5703EEE-DC12-F539-B153-D9BDA208B372}"/>
              </a:ext>
            </a:extLst>
          </p:cNvPr>
          <p:cNvGrpSpPr/>
          <p:nvPr/>
        </p:nvGrpSpPr>
        <p:grpSpPr>
          <a:xfrm>
            <a:off x="6221122" y="2232071"/>
            <a:ext cx="3272760" cy="673920"/>
            <a:chOff x="6221122" y="2232071"/>
            <a:chExt cx="3272760" cy="67392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6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69B613B9-7318-B706-0938-C032E42F4B7D}"/>
                    </a:ext>
                  </a:extLst>
                </p14:cNvPr>
                <p14:cNvContentPartPr/>
                <p14:nvPr/>
              </p14:nvContentPartPr>
              <p14:xfrm>
                <a:off x="6221122" y="2232071"/>
                <a:ext cx="3024720" cy="673920"/>
              </p14:xfrm>
            </p:contentPart>
          </mc:Choice>
          <mc:Fallback xmlns=""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69B613B9-7318-B706-0938-C032E42F4B7D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6203122" y="2214071"/>
                  <a:ext cx="3060360" cy="709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18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E73939A4-A087-F842-49C1-A5A04C4BFC9D}"/>
                    </a:ext>
                  </a:extLst>
                </p14:cNvPr>
                <p14:cNvContentPartPr/>
                <p14:nvPr/>
              </p14:nvContentPartPr>
              <p14:xfrm>
                <a:off x="8986642" y="2340791"/>
                <a:ext cx="507240" cy="37440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E73939A4-A087-F842-49C1-A5A04C4BFC9D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8968642" y="2323151"/>
                  <a:ext cx="542880" cy="4100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61FE8BB-4F74-B1B6-9093-167A42E5F063}"/>
              </a:ext>
            </a:extLst>
          </p:cNvPr>
          <p:cNvGrpSpPr/>
          <p:nvPr/>
        </p:nvGrpSpPr>
        <p:grpSpPr>
          <a:xfrm>
            <a:off x="2332402" y="2277431"/>
            <a:ext cx="2811600" cy="561240"/>
            <a:chOff x="2332402" y="2277431"/>
            <a:chExt cx="2811600" cy="56124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20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DFD56B69-DD03-D77E-7FDC-D5AA7C652CEF}"/>
                    </a:ext>
                  </a:extLst>
                </p14:cNvPr>
                <p14:cNvContentPartPr/>
                <p14:nvPr/>
              </p14:nvContentPartPr>
              <p14:xfrm>
                <a:off x="2472082" y="2445551"/>
                <a:ext cx="2671920" cy="39312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DFD56B69-DD03-D77E-7FDC-D5AA7C652CEF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2454442" y="2427911"/>
                  <a:ext cx="2707560" cy="428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22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93567A43-8E8A-DD86-34C1-A1787E5EABB1}"/>
                    </a:ext>
                  </a:extLst>
                </p14:cNvPr>
                <p14:cNvContentPartPr/>
                <p14:nvPr/>
              </p14:nvContentPartPr>
              <p14:xfrm>
                <a:off x="2332402" y="2277431"/>
                <a:ext cx="721440" cy="50004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93567A43-8E8A-DD86-34C1-A1787E5EABB1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2314402" y="2259431"/>
                  <a:ext cx="757080" cy="53568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22" name="Speech Bubble: Oval 21">
            <a:extLst>
              <a:ext uri="{FF2B5EF4-FFF2-40B4-BE49-F238E27FC236}">
                <a16:creationId xmlns:a16="http://schemas.microsoft.com/office/drawing/2014/main" id="{51E472C6-B445-D89D-FFE4-EBEB38628FFA}"/>
              </a:ext>
            </a:extLst>
          </p:cNvPr>
          <p:cNvSpPr/>
          <p:nvPr/>
        </p:nvSpPr>
        <p:spPr>
          <a:xfrm>
            <a:off x="5529104" y="1269415"/>
            <a:ext cx="1730379" cy="135196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169C97D-5E09-9890-E3A8-99EC360DF232}"/>
              </a:ext>
            </a:extLst>
          </p:cNvPr>
          <p:cNvSpPr txBox="1"/>
          <p:nvPr/>
        </p:nvSpPr>
        <p:spPr>
          <a:xfrm>
            <a:off x="5723256" y="1721792"/>
            <a:ext cx="15362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What about?</a:t>
            </a:r>
          </a:p>
        </p:txBody>
      </p:sp>
    </p:spTree>
    <p:extLst>
      <p:ext uri="{BB962C8B-B14F-4D97-AF65-F5344CB8AC3E}">
        <p14:creationId xmlns:p14="http://schemas.microsoft.com/office/powerpoint/2010/main" val="207873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DC62A19-C765-50AD-3B62-CDA711DFD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b="1" i="1" u="sng" dirty="0">
                <a:solidFill>
                  <a:schemeClr val="accent1"/>
                </a:solidFill>
              </a:rPr>
              <a:t>Courts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E26110-8E62-BB42-43BA-94B13FBE50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buClr>
                <a:schemeClr val="accent1"/>
              </a:buClr>
            </a:pPr>
            <a:r>
              <a:rPr lang="en-US"/>
              <a:t>County court – hears the majority of cases </a:t>
            </a:r>
          </a:p>
          <a:p>
            <a:pPr>
              <a:buClr>
                <a:schemeClr val="accent1"/>
              </a:buClr>
            </a:pPr>
            <a:endParaRPr lang="en-US"/>
          </a:p>
          <a:p>
            <a:pPr>
              <a:buClr>
                <a:schemeClr val="accent1"/>
              </a:buClr>
            </a:pPr>
            <a:r>
              <a:rPr lang="en-US"/>
              <a:t>Depends on the facts of the case. </a:t>
            </a:r>
          </a:p>
          <a:p>
            <a:pPr>
              <a:buClr>
                <a:schemeClr val="accent1"/>
              </a:buClr>
            </a:pPr>
            <a:endParaRPr lang="en-US"/>
          </a:p>
          <a:p>
            <a:pPr>
              <a:buClr>
                <a:schemeClr val="accent1"/>
              </a:buClr>
            </a:pPr>
            <a:r>
              <a:rPr lang="en-US"/>
              <a:t>Can hear, small, multi or fast track claims. </a:t>
            </a:r>
          </a:p>
          <a:p>
            <a:pPr>
              <a:buClr>
                <a:schemeClr val="accent1"/>
              </a:buClr>
            </a:pPr>
            <a:endParaRPr lang="en-US"/>
          </a:p>
          <a:p>
            <a:pPr>
              <a:buClr>
                <a:schemeClr val="accent1"/>
              </a:buClr>
            </a:pPr>
            <a:r>
              <a:rPr lang="en-US"/>
              <a:t>Can appeal a case that has been heard here. </a:t>
            </a:r>
          </a:p>
        </p:txBody>
      </p:sp>
      <p:pic>
        <p:nvPicPr>
          <p:cNvPr id="10" name="Picture 7">
            <a:extLst>
              <a:ext uri="{FF2B5EF4-FFF2-40B4-BE49-F238E27FC236}">
                <a16:creationId xmlns:a16="http://schemas.microsoft.com/office/drawing/2014/main" id="{EFFE383D-7E0B-5E13-C5D1-CC17C7914B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930" r="32870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841996" y="6041362"/>
            <a:ext cx="43200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spcAft>
                <a:spcPts val="600"/>
              </a:spcAft>
            </a:pPr>
            <a:fld id="{294A09A9-5501-47C1-A89A-A340965A2BE2}" type="slidenum">
              <a:rPr lang="en-US" smtClean="0">
                <a:solidFill>
                  <a:schemeClr val="accent1"/>
                </a:solidFill>
              </a:rPr>
              <a:pPr defTabSz="914400">
                <a:spcAft>
                  <a:spcPts val="600"/>
                </a:spcAft>
              </a:pPr>
              <a:t>11</a:t>
            </a:fld>
            <a:endParaRPr lang="en-US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9716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62A19-C765-50AD-3B62-CDA711DFD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042" y="864136"/>
            <a:ext cx="10058400" cy="685800"/>
          </a:xfrm>
        </p:spPr>
        <p:txBody>
          <a:bodyPr>
            <a:normAutofit fontScale="90000"/>
          </a:bodyPr>
          <a:lstStyle/>
          <a:p>
            <a:r>
              <a:rPr lang="en-GB" sz="4800" b="1" i="1" u="sng" dirty="0"/>
              <a:t>Courts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E26110-8E62-BB42-43BA-94B13FBE50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High court – Hears cases between the values of £100,000. </a:t>
            </a:r>
          </a:p>
          <a:p>
            <a:endParaRPr lang="en-GB" dirty="0"/>
          </a:p>
          <a:p>
            <a:r>
              <a:rPr lang="en-GB" dirty="0"/>
              <a:t>Requirement. </a:t>
            </a:r>
          </a:p>
          <a:p>
            <a:endParaRPr lang="en-GB" dirty="0"/>
          </a:p>
          <a:p>
            <a:r>
              <a:rPr lang="en-GB" dirty="0"/>
              <a:t>Can hear appeals from cases that have been heard in the lower court.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8679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62A19-C765-50AD-3B62-CDA711DFD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5400" b="1" i="1" u="sng" dirty="0"/>
              <a:t>Family court </a:t>
            </a: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1CD15D0B-C807-1C47-F1D1-66DAE5DCB0E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60704" y="2450592"/>
          <a:ext cx="10067544" cy="409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397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11">
            <a:extLst>
              <a:ext uri="{FF2B5EF4-FFF2-40B4-BE49-F238E27FC236}">
                <a16:creationId xmlns:a16="http://schemas.microsoft.com/office/drawing/2014/main" id="{36D178FC-1907-4922-AA30-719402FAA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3AF21C3-8DE4-4D87-A64D-77F6487C4E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1DE3EF6D-1F38-4115-93BC-77BD2FB85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ectangle 23">
              <a:extLst>
                <a:ext uri="{FF2B5EF4-FFF2-40B4-BE49-F238E27FC236}">
                  <a16:creationId xmlns:a16="http://schemas.microsoft.com/office/drawing/2014/main" id="{E31C83A5-88AF-48BE-BF18-BCD441B26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1A69C88A-5BA9-4172-98C1-120F32212A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3D58E1DE-DB6B-4772-A7B1-DF94F77FB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7">
              <a:extLst>
                <a:ext uri="{FF2B5EF4-FFF2-40B4-BE49-F238E27FC236}">
                  <a16:creationId xmlns:a16="http://schemas.microsoft.com/office/drawing/2014/main" id="{A73CFB7E-FE1B-4EBB-8A51-C929F2DC9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Rectangle 28">
              <a:extLst>
                <a:ext uri="{FF2B5EF4-FFF2-40B4-BE49-F238E27FC236}">
                  <a16:creationId xmlns:a16="http://schemas.microsoft.com/office/drawing/2014/main" id="{B4B826B7-E4AC-4476-96C5-576DABA6C1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Rectangle 29">
              <a:extLst>
                <a:ext uri="{FF2B5EF4-FFF2-40B4-BE49-F238E27FC236}">
                  <a16:creationId xmlns:a16="http://schemas.microsoft.com/office/drawing/2014/main" id="{79460421-E5A9-435C-B0BC-78F6A3B5AD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D3A4D7F7-A7D4-40B0-A8BA-E4550E963A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22B007C3-7AE4-431E-A807-3D51DE7DED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38" name="Rectangle 23">
            <a:extLst>
              <a:ext uri="{FF2B5EF4-FFF2-40B4-BE49-F238E27FC236}">
                <a16:creationId xmlns:a16="http://schemas.microsoft.com/office/drawing/2014/main" id="{80265050-FD84-47EF-A163-6A481836C1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9" name="Group 25">
            <a:extLst>
              <a:ext uri="{FF2B5EF4-FFF2-40B4-BE49-F238E27FC236}">
                <a16:creationId xmlns:a16="http://schemas.microsoft.com/office/drawing/2014/main" id="{A11B064D-F4EB-4312-AEEA-6AFDB257E7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7041201-C3DD-4181-B0E0-5C960FFE53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27">
              <a:extLst>
                <a:ext uri="{FF2B5EF4-FFF2-40B4-BE49-F238E27FC236}">
                  <a16:creationId xmlns:a16="http://schemas.microsoft.com/office/drawing/2014/main" id="{929A678F-8D0F-4F98-85A6-797199C550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3">
              <a:extLst>
                <a:ext uri="{FF2B5EF4-FFF2-40B4-BE49-F238E27FC236}">
                  <a16:creationId xmlns:a16="http://schemas.microsoft.com/office/drawing/2014/main" id="{82463FFC-4B08-4AF2-AC5A-F681CE9772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5">
              <a:extLst>
                <a:ext uri="{FF2B5EF4-FFF2-40B4-BE49-F238E27FC236}">
                  <a16:creationId xmlns:a16="http://schemas.microsoft.com/office/drawing/2014/main" id="{87C110A9-8F54-42F4-9B19-8D33F94DE5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9F5AD5FC-19DB-4C66-BDDA-043A6AAC9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Rectangle 27">
              <a:extLst>
                <a:ext uri="{FF2B5EF4-FFF2-40B4-BE49-F238E27FC236}">
                  <a16:creationId xmlns:a16="http://schemas.microsoft.com/office/drawing/2014/main" id="{352A3EAD-426D-4399-B7E0-81D26F7003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Rectangle 28">
              <a:extLst>
                <a:ext uri="{FF2B5EF4-FFF2-40B4-BE49-F238E27FC236}">
                  <a16:creationId xmlns:a16="http://schemas.microsoft.com/office/drawing/2014/main" id="{F842EF93-A507-4796-A726-0D0A9B751C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Rectangle 29">
              <a:extLst>
                <a:ext uri="{FF2B5EF4-FFF2-40B4-BE49-F238E27FC236}">
                  <a16:creationId xmlns:a16="http://schemas.microsoft.com/office/drawing/2014/main" id="{24F1410B-DBCE-471A-97C3-B96C0A7BB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0BBC8502-8D68-4CE4-B690-2EBB6BCCDD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DC62A19-C765-50AD-3B62-CDA711DFD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b="1" i="1" u="sng"/>
              <a:t>Tribunals 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DE77CD7A-FE9E-475D-BF9C-78183B0B1B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529090" y="6041362"/>
            <a:ext cx="683339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294A09A9-5501-47C1-A89A-A340965A2BE2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14</a:t>
            </a:fld>
            <a:endParaRPr lang="en-US">
              <a:solidFill>
                <a:srgbClr val="FFFFFF"/>
              </a:solidFill>
            </a:endParaRPr>
          </a:p>
        </p:txBody>
      </p:sp>
      <p:graphicFrame>
        <p:nvGraphicFramePr>
          <p:cNvPr id="41" name="Content Placeholder 3">
            <a:extLst>
              <a:ext uri="{FF2B5EF4-FFF2-40B4-BE49-F238E27FC236}">
                <a16:creationId xmlns:a16="http://schemas.microsoft.com/office/drawing/2014/main" id="{6B2FF148-0AE1-83F7-CB9B-817285B443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2554441"/>
              </p:ext>
            </p:extLst>
          </p:nvPr>
        </p:nvGraphicFramePr>
        <p:xfrm>
          <a:off x="4852543" y="944564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778938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DCEAF12-0B87-569F-438B-6B6159652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i="1" u="sng" dirty="0"/>
              <a:t>Tribunals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597C69-7ECC-3D89-7821-1948AEF332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First tier and upper tier- both listen to the same elements. </a:t>
            </a:r>
          </a:p>
          <a:p>
            <a:r>
              <a:rPr lang="en-GB" dirty="0"/>
              <a:t>Upper tier is an appeal court mostly. </a:t>
            </a:r>
          </a:p>
          <a:p>
            <a:r>
              <a:rPr lang="en-GB" dirty="0"/>
              <a:t>First tier deals with cases from the government departments and </a:t>
            </a:r>
            <a:r>
              <a:rPr lang="en-GB" dirty="0" err="1"/>
              <a:t>indivudals</a:t>
            </a:r>
            <a:r>
              <a:rPr lang="en-GB" dirty="0"/>
              <a:t>. </a:t>
            </a:r>
          </a:p>
          <a:p>
            <a:r>
              <a:rPr lang="en-GB" dirty="0"/>
              <a:t>Heard by a panel. </a:t>
            </a:r>
          </a:p>
          <a:p>
            <a:r>
              <a:rPr lang="en-GB" dirty="0"/>
              <a:t>That can include legal and non-legal persons. </a:t>
            </a:r>
          </a:p>
          <a:p>
            <a:r>
              <a:rPr lang="en-GB" dirty="0"/>
              <a:t>Legal are qualified. </a:t>
            </a:r>
          </a:p>
          <a:p>
            <a:r>
              <a:rPr lang="en-GB" dirty="0"/>
              <a:t>Non legal are not qualified. </a:t>
            </a:r>
          </a:p>
          <a:p>
            <a:r>
              <a:rPr lang="en-GB" dirty="0"/>
              <a:t>Non legal will not always sit on a panel. </a:t>
            </a:r>
          </a:p>
        </p:txBody>
      </p:sp>
    </p:spTree>
    <p:extLst>
      <p:ext uri="{BB962C8B-B14F-4D97-AF65-F5344CB8AC3E}">
        <p14:creationId xmlns:p14="http://schemas.microsoft.com/office/powerpoint/2010/main" val="30258210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>
            <a:extLst>
              <a:ext uri="{FF2B5EF4-FFF2-40B4-BE49-F238E27FC236}">
                <a16:creationId xmlns:a16="http://schemas.microsoft.com/office/drawing/2014/main" id="{36D178FC-1907-4922-AA30-719402FAA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23AF21C3-8DE4-4D87-A64D-77F6487C4E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1DE3EF6D-1F38-4115-93BC-77BD2FB85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Rectangle 23">
              <a:extLst>
                <a:ext uri="{FF2B5EF4-FFF2-40B4-BE49-F238E27FC236}">
                  <a16:creationId xmlns:a16="http://schemas.microsoft.com/office/drawing/2014/main" id="{E31C83A5-88AF-48BE-BF18-BCD441B26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6" name="Rectangle 25">
              <a:extLst>
                <a:ext uri="{FF2B5EF4-FFF2-40B4-BE49-F238E27FC236}">
                  <a16:creationId xmlns:a16="http://schemas.microsoft.com/office/drawing/2014/main" id="{1A69C88A-5BA9-4172-98C1-120F32212A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7" name="Isosceles Triangle 46">
              <a:extLst>
                <a:ext uri="{FF2B5EF4-FFF2-40B4-BE49-F238E27FC236}">
                  <a16:creationId xmlns:a16="http://schemas.microsoft.com/office/drawing/2014/main" id="{3D58E1DE-DB6B-4772-A7B1-DF94F77FB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8" name="Rectangle 27">
              <a:extLst>
                <a:ext uri="{FF2B5EF4-FFF2-40B4-BE49-F238E27FC236}">
                  <a16:creationId xmlns:a16="http://schemas.microsoft.com/office/drawing/2014/main" id="{A73CFB7E-FE1B-4EBB-8A51-C929F2DC9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49" name="Rectangle 28">
              <a:extLst>
                <a:ext uri="{FF2B5EF4-FFF2-40B4-BE49-F238E27FC236}">
                  <a16:creationId xmlns:a16="http://schemas.microsoft.com/office/drawing/2014/main" id="{B4B826B7-E4AC-4476-96C5-576DABA6C1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50" name="Rectangle 29">
              <a:extLst>
                <a:ext uri="{FF2B5EF4-FFF2-40B4-BE49-F238E27FC236}">
                  <a16:creationId xmlns:a16="http://schemas.microsoft.com/office/drawing/2014/main" id="{79460421-E5A9-435C-B0BC-78F6A3B5AD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51" name="Isosceles Triangle 50">
              <a:extLst>
                <a:ext uri="{FF2B5EF4-FFF2-40B4-BE49-F238E27FC236}">
                  <a16:creationId xmlns:a16="http://schemas.microsoft.com/office/drawing/2014/main" id="{D3A4D7F7-A7D4-40B0-A8BA-E4550E963A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52" name="Isosceles Triangle 51">
              <a:extLst>
                <a:ext uri="{FF2B5EF4-FFF2-40B4-BE49-F238E27FC236}">
                  <a16:creationId xmlns:a16="http://schemas.microsoft.com/office/drawing/2014/main" id="{22B007C3-7AE4-431E-A807-3D51DE7DED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54" name="Rectangle 53">
            <a:extLst>
              <a:ext uri="{FF2B5EF4-FFF2-40B4-BE49-F238E27FC236}">
                <a16:creationId xmlns:a16="http://schemas.microsoft.com/office/drawing/2014/main" id="{4D7B8F8F-4528-4480-AFA3-A006195F5A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C62A19-C765-50AD-3B62-CDA711DFD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6000" b="1" i="1" u="sng" dirty="0"/>
              <a:t>Create</a:t>
            </a:r>
          </a:p>
        </p:txBody>
      </p:sp>
      <p:sp>
        <p:nvSpPr>
          <p:cNvPr id="56" name="Isosceles Triangle 55">
            <a:extLst>
              <a:ext uri="{FF2B5EF4-FFF2-40B4-BE49-F238E27FC236}">
                <a16:creationId xmlns:a16="http://schemas.microsoft.com/office/drawing/2014/main" id="{4F8B2185-AE38-43EA-9FA9-E5378AD730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9894532" y="6182876"/>
            <a:ext cx="683339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294A09A9-5501-47C1-A89A-A340965A2BE2}" type="slidenum">
              <a:rPr lang="en-US"/>
              <a:pPr>
                <a:spcAft>
                  <a:spcPts val="600"/>
                </a:spcAft>
              </a:pPr>
              <a:t>16</a:t>
            </a:fld>
            <a:endParaRPr lang="en-US"/>
          </a:p>
        </p:txBody>
      </p:sp>
      <p:sp>
        <p:nvSpPr>
          <p:cNvPr id="58" name="Isosceles Triangle 57">
            <a:extLst>
              <a:ext uri="{FF2B5EF4-FFF2-40B4-BE49-F238E27FC236}">
                <a16:creationId xmlns:a16="http://schemas.microsoft.com/office/drawing/2014/main" id="{0D36BD5A-BF22-48CD-8A55-28B19177C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E50DAF70-BD50-6A22-07E6-5E0D3A2F14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4138188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531830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0216859-084B-F0EE-FF69-EE8C9CDCD9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426" y="2621804"/>
            <a:ext cx="9144000" cy="18288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7200" dirty="0"/>
              <a:t>Quick fire questions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2610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F6F0D2B-8210-97C5-2B27-46542139C3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What cases are heard in the family court?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7163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3EAD5E4-FBAB-7AB7-531D-D467F28334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What is the main difference between the Civil Court and the Criminal Courts?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62696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45332FE-7E24-8AE6-038C-AEFBB606FB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What is mediation?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Can you list some advantages of using Mediation?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6054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691D8BF-EC9A-0424-B52C-A4D7DF1046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What are the requirements for taking a civil case to the high court?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77279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FA1D8D6-9402-07B9-F5E8-697585544C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72904" y="1819600"/>
            <a:ext cx="9144000" cy="1828800"/>
          </a:xfrm>
        </p:spPr>
        <p:txBody>
          <a:bodyPr/>
          <a:lstStyle/>
          <a:p>
            <a:r>
              <a:rPr lang="en-GB" dirty="0"/>
              <a:t>True or false;</a:t>
            </a:r>
            <a:br>
              <a:rPr lang="en-GB" dirty="0"/>
            </a:br>
            <a:br>
              <a:rPr lang="en-GB" dirty="0"/>
            </a:br>
            <a:r>
              <a:rPr lang="en-GB" dirty="0"/>
              <a:t>A person who is found liable in a civil case can be sent to prison?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6234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0BDCE58-CA8B-A191-4862-18112B4D1C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6000" b="1" i="1" u="sng" dirty="0"/>
              <a:t>Which track am I?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0286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62A19-C765-50AD-3B62-CDA711DFD6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5400" b="1" i="1" u="sng" dirty="0"/>
              <a:t>Which track am I?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E26110-8E62-BB42-43BA-94B13FBE50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Cases with a value of £10,000- £25,000.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7063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62A19-C765-50AD-3B62-CDA711DFD6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5400" b="1" i="1" u="sng" dirty="0"/>
              <a:t>Which track am I?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E26110-8E62-BB42-43BA-94B13FBE50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Cases which are under £10,000.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713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62A19-C765-50AD-3B62-CDA711DFD6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5400" b="1" i="1" u="sng" dirty="0"/>
              <a:t>Which track am I?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E26110-8E62-BB42-43BA-94B13FBE50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Cases heard over the value of £25,000.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5C091-FF1D-FE60-5987-5C1CB2421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3303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F024C1-C729-E459-3295-1BA7A51BA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sz="6000" b="1" u="sng" dirty="0"/>
              <a:t>Activity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26E1E1-FCF9-16AB-C746-09ED4B46A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B9713C8C-8E70-45D5-AE59-23E60168254E}" type="slidenum">
              <a:rPr lang="en-US" smtClean="0"/>
              <a:pPr>
                <a:spcAft>
                  <a:spcPts val="600"/>
                </a:spcAft>
              </a:pPr>
              <a:t>27</a:t>
            </a:fld>
            <a:endParaRPr lang="en-US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D6CF910E-1158-2138-CA1B-05CAE9BBDF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8040700"/>
              </p:ext>
            </p:extLst>
          </p:nvPr>
        </p:nvGraphicFramePr>
        <p:xfrm>
          <a:off x="838200" y="2011680"/>
          <a:ext cx="10515600" cy="416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394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99"/>
    </mc:Choice>
    <mc:Fallback xmlns="">
      <p:transition spd="slow" advTm="28199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6151E95-B456-48F6-B399-2D42E1868E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sz="6000" b="1" i="1" u="sng" dirty="0"/>
              <a:t>Let’s take a break</a:t>
            </a:r>
          </a:p>
        </p:txBody>
      </p:sp>
    </p:spTree>
    <p:extLst>
      <p:ext uri="{BB962C8B-B14F-4D97-AF65-F5344CB8AC3E}">
        <p14:creationId xmlns:p14="http://schemas.microsoft.com/office/powerpoint/2010/main" val="31971040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38AA6-CA9E-E88E-AF35-8206BB3EF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pPr algn="ctr"/>
            <a:r>
              <a:rPr lang="en-GB" sz="6000" b="1" u="sng" dirty="0"/>
              <a:t>Research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B4323A-23E1-940C-3682-63229A02C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B9713C8C-8E70-45D5-AE59-23E60168254E}" type="slidenum">
              <a:rPr lang="en-US" smtClean="0"/>
              <a:pPr>
                <a:spcAft>
                  <a:spcPts val="600"/>
                </a:spcAft>
              </a:pPr>
              <a:t>29</a:t>
            </a:fld>
            <a:endParaRPr lang="en-US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D0D0DFCC-12FC-4644-81DF-0250D6BF11E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2011680"/>
          <a:ext cx="10515600" cy="416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56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72"/>
    </mc:Choice>
    <mc:Fallback xmlns="">
      <p:transition spd="slow" advTm="20072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1D84A-7049-314D-8C43-BF01AE8A2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u="sng" dirty="0"/>
              <a:t>Debate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548DA7-8583-496D-C872-99A40E7AE0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Discuss the advantages of the changes to funding. </a:t>
            </a:r>
          </a:p>
          <a:p>
            <a:endParaRPr lang="en-GB" dirty="0"/>
          </a:p>
          <a:p>
            <a:r>
              <a:rPr lang="en-GB" dirty="0"/>
              <a:t>Discuss the disadvantages of the changes to the funding.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FB40A6-7797-74D6-93AF-588ABE424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948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53"/>
    </mc:Choice>
    <mc:Fallback xmlns="">
      <p:transition spd="slow" advTm="2455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A9574-B335-F493-DD00-6E2271D47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b="1" i="1" u="sng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82690-8EF6-F0EB-8A72-AA0ACA5AD4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Create 10 questions for the other group in the room. </a:t>
            </a:r>
          </a:p>
          <a:p>
            <a:endParaRPr lang="en-GB" dirty="0"/>
          </a:p>
          <a:p>
            <a:r>
              <a:rPr lang="en-GB" dirty="0"/>
              <a:t>These questions can be as easy or difficult as you wish. </a:t>
            </a:r>
          </a:p>
          <a:p>
            <a:endParaRPr lang="en-GB" dirty="0"/>
          </a:p>
          <a:p>
            <a:r>
              <a:rPr lang="en-GB" dirty="0"/>
              <a:t>15 mins to create.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90216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A6EDF7-92B1-99BB-E2E8-63B7CAAABD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74337" y="1265314"/>
            <a:ext cx="4299666" cy="3249131"/>
          </a:xfrm>
        </p:spPr>
        <p:txBody>
          <a:bodyPr>
            <a:normAutofit/>
          </a:bodyPr>
          <a:lstStyle/>
          <a:p>
            <a:pPr algn="l"/>
            <a:r>
              <a:rPr lang="en-GB" b="1" i="1" u="sng"/>
              <a:t>Assignment two guidance </a:t>
            </a:r>
          </a:p>
        </p:txBody>
      </p:sp>
      <p:sp>
        <p:nvSpPr>
          <p:cNvPr id="29" name="Isosceles Triangle 10">
            <a:extLst>
              <a:ext uri="{FF2B5EF4-FFF2-40B4-BE49-F238E27FC236}">
                <a16:creationId xmlns:a16="http://schemas.microsoft.com/office/drawing/2014/main" id="{5A7802B6-FF37-40CF-A7E2-6F2A0D9A9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174" y="1270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8" name="Graphic 7" descr="Books">
            <a:extLst>
              <a:ext uri="{FF2B5EF4-FFF2-40B4-BE49-F238E27FC236}">
                <a16:creationId xmlns:a16="http://schemas.microsoft.com/office/drawing/2014/main" id="{FC9937BB-11C3-247E-7206-F3F5CCD865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8604" y="1550139"/>
            <a:ext cx="3765692" cy="3765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105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83C18-7331-5D9F-C811-2DB2F62E5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i="1" u="sng" dirty="0"/>
              <a:t>Question 1</a:t>
            </a:r>
          </a:p>
        </p:txBody>
      </p:sp>
      <p:graphicFrame>
        <p:nvGraphicFramePr>
          <p:cNvPr id="27" name="Content Placeholder 2">
            <a:extLst>
              <a:ext uri="{FF2B5EF4-FFF2-40B4-BE49-F238E27FC236}">
                <a16:creationId xmlns:a16="http://schemas.microsoft.com/office/drawing/2014/main" id="{0462491C-AB41-0779-B0A3-F9B696448FE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77334" y="2160589"/>
          <a:ext cx="8596668" cy="38807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121676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ticky notes with question marks">
            <a:extLst>
              <a:ext uri="{FF2B5EF4-FFF2-40B4-BE49-F238E27FC236}">
                <a16:creationId xmlns:a16="http://schemas.microsoft.com/office/drawing/2014/main" id="{ECB65922-3DAC-BD6B-6EE7-3B3CEC495D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67" r="10224" b="-2"/>
          <a:stretch/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7B4602D-435F-CBB3-F64C-26CCBC64C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289" y="616744"/>
            <a:ext cx="3673211" cy="1320800"/>
          </a:xfrm>
        </p:spPr>
        <p:txBody>
          <a:bodyPr>
            <a:normAutofit/>
          </a:bodyPr>
          <a:lstStyle/>
          <a:p>
            <a:r>
              <a:rPr lang="en-GB" sz="4800" b="1" i="1" u="sng" dirty="0"/>
              <a:t>Question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A08DF6-80AD-BEE0-BE4B-611CEE3B9B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851122" cy="3880773"/>
          </a:xfrm>
        </p:spPr>
        <p:txBody>
          <a:bodyPr>
            <a:normAutofit/>
          </a:bodyPr>
          <a:lstStyle/>
          <a:p>
            <a:r>
              <a:rPr lang="en-GB" sz="3600" dirty="0"/>
              <a:t>What is the 10% over or 10% under rule?  </a:t>
            </a:r>
          </a:p>
          <a:p>
            <a:pPr marL="0" indent="0">
              <a:buNone/>
            </a:pPr>
            <a:endParaRPr lang="en-GB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5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5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8043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C904E-E3CB-B601-75AD-E053C16CD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pPr algn="ctr"/>
            <a:r>
              <a:rPr lang="en-GB" sz="4800" b="1" i="1" u="sng" dirty="0"/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39BD28-4A5D-A4FC-B062-1050E071C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r>
              <a:rPr lang="en-GB" sz="2000" dirty="0"/>
              <a:t>Individually create 2 questions you have about the assignment. </a:t>
            </a:r>
          </a:p>
          <a:p>
            <a:endParaRPr lang="en-GB" sz="2000" dirty="0"/>
          </a:p>
          <a:p>
            <a:r>
              <a:rPr lang="en-GB" sz="2000" dirty="0"/>
              <a:t>No question is a stupid question. </a:t>
            </a:r>
          </a:p>
          <a:p>
            <a:endParaRPr lang="en-GB" sz="2000" dirty="0"/>
          </a:p>
          <a:p>
            <a:r>
              <a:rPr lang="en-GB" sz="2000" dirty="0"/>
              <a:t>10 minutes. </a:t>
            </a:r>
          </a:p>
        </p:txBody>
      </p:sp>
      <p:pic>
        <p:nvPicPr>
          <p:cNvPr id="5" name="Picture 4" descr="Many question marks on black background">
            <a:extLst>
              <a:ext uri="{FF2B5EF4-FFF2-40B4-BE49-F238E27FC236}">
                <a16:creationId xmlns:a16="http://schemas.microsoft.com/office/drawing/2014/main" id="{76B7413C-F7A7-26FB-24D6-FD240F52AC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013" r="2" b="2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002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42135-6E24-36D7-B076-367C5AFD3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u="sng" dirty="0"/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63452-E43C-0BC6-11FC-AB69A95EE8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Compare and contrast the criminal and civil justice system. </a:t>
            </a:r>
          </a:p>
          <a:p>
            <a:endParaRPr lang="en-GB" dirty="0"/>
          </a:p>
          <a:p>
            <a:r>
              <a:rPr lang="en-GB" dirty="0"/>
              <a:t>Via a presentation or poster. </a:t>
            </a:r>
          </a:p>
          <a:p>
            <a:endParaRPr lang="en-GB" dirty="0"/>
          </a:p>
          <a:p>
            <a:r>
              <a:rPr lang="en-GB" dirty="0"/>
              <a:t>Prepare to present to the class.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75DE88-28F0-CBCA-22DE-099A30093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978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10"/>
    </mc:Choice>
    <mc:Fallback xmlns="">
      <p:transition spd="slow" advTm="2381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86AEF-4057-B17D-581D-E23E7F502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7309" y="609600"/>
            <a:ext cx="4276692" cy="1320800"/>
          </a:xfrm>
        </p:spPr>
        <p:txBody>
          <a:bodyPr anchor="ctr">
            <a:normAutofit/>
          </a:bodyPr>
          <a:lstStyle/>
          <a:p>
            <a:pPr algn="ctr"/>
            <a:r>
              <a:rPr lang="en-GB" sz="4800" b="1" i="1" u="sng" dirty="0"/>
              <a:t>Summary</a:t>
            </a:r>
          </a:p>
        </p:txBody>
      </p:sp>
      <p:pic>
        <p:nvPicPr>
          <p:cNvPr id="7" name="Graphic 6" descr="Scales of Justice">
            <a:extLst>
              <a:ext uri="{FF2B5EF4-FFF2-40B4-BE49-F238E27FC236}">
                <a16:creationId xmlns:a16="http://schemas.microsoft.com/office/drawing/2014/main" id="{E5642C4D-3F10-4800-299C-E8BF2DAEA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878" y="1416524"/>
            <a:ext cx="3861905" cy="386190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85E663-425A-FEB8-1C7D-CB34A469E0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5823" y="2160589"/>
            <a:ext cx="4285176" cy="3768573"/>
          </a:xfrm>
        </p:spPr>
        <p:txBody>
          <a:bodyPr>
            <a:normAutofit/>
          </a:bodyPr>
          <a:lstStyle/>
          <a:p>
            <a:r>
              <a:rPr lang="en-GB" dirty="0"/>
              <a:t>Civil justice system and criminal justice system are different. </a:t>
            </a:r>
          </a:p>
          <a:p>
            <a:endParaRPr lang="en-GB" dirty="0"/>
          </a:p>
          <a:p>
            <a:r>
              <a:rPr lang="en-GB" dirty="0"/>
              <a:t>But at times they utilise the same courts. </a:t>
            </a:r>
          </a:p>
          <a:p>
            <a:endParaRPr lang="en-GB" dirty="0"/>
          </a:p>
          <a:p>
            <a:r>
              <a:rPr lang="en-GB" dirty="0"/>
              <a:t>Civil justice system is complex. </a:t>
            </a:r>
          </a:p>
          <a:p>
            <a:endParaRPr lang="en-GB" dirty="0"/>
          </a:p>
          <a:p>
            <a:r>
              <a:rPr lang="en-GB" dirty="0"/>
              <a:t>Assignment guidance. </a:t>
            </a:r>
          </a:p>
        </p:txBody>
      </p:sp>
    </p:spTree>
    <p:extLst>
      <p:ext uri="{BB962C8B-B14F-4D97-AF65-F5344CB8AC3E}">
        <p14:creationId xmlns:p14="http://schemas.microsoft.com/office/powerpoint/2010/main" val="5599179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F4EE5F0-E7B0-5603-D603-2BB8AFD12D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4855" y="1261331"/>
            <a:ext cx="3497565" cy="3002662"/>
          </a:xfrm>
        </p:spPr>
        <p:txBody>
          <a:bodyPr>
            <a:normAutofit/>
          </a:bodyPr>
          <a:lstStyle/>
          <a:p>
            <a:pPr algn="ctr"/>
            <a:r>
              <a:rPr lang="en-GB" sz="6600" dirty="0"/>
              <a:t>Thank you!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1DCBA2E-C031-167A-915E-1DCB98C3D3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4375" y="4263992"/>
            <a:ext cx="3179628" cy="1325857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Any questions?</a:t>
            </a:r>
          </a:p>
        </p:txBody>
      </p:sp>
      <p:sp>
        <p:nvSpPr>
          <p:cNvPr id="14" name="Isosceles Triangle 11">
            <a:extLst>
              <a:ext uri="{FF2B5EF4-FFF2-40B4-BE49-F238E27FC236}">
                <a16:creationId xmlns:a16="http://schemas.microsoft.com/office/drawing/2014/main" id="{F6E918B1-FA59-42EF-8A8E-B0F3D1E540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174" y="1270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5" name="Graphic 8" descr="Smiling Face with No Fill">
            <a:extLst>
              <a:ext uri="{FF2B5EF4-FFF2-40B4-BE49-F238E27FC236}">
                <a16:creationId xmlns:a16="http://schemas.microsoft.com/office/drawing/2014/main" id="{99384019-AD93-CDF2-D94B-4814B012A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40617" y="1261330"/>
            <a:ext cx="4335340" cy="433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618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718</Words>
  <Application>Microsoft Office PowerPoint</Application>
  <PresentationFormat>Widescreen</PresentationFormat>
  <Paragraphs>159</Paragraphs>
  <Slides>38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Arial</vt:lpstr>
      <vt:lpstr>Calibri</vt:lpstr>
      <vt:lpstr>Trebuchet MS</vt:lpstr>
      <vt:lpstr>Wingdings 3</vt:lpstr>
      <vt:lpstr>Facet</vt:lpstr>
      <vt:lpstr>Civil justice system </vt:lpstr>
      <vt:lpstr>Content </vt:lpstr>
      <vt:lpstr>Aims and learning objectives </vt:lpstr>
      <vt:lpstr>Which is civil law?</vt:lpstr>
      <vt:lpstr>Out of court hearings</vt:lpstr>
      <vt:lpstr>Mediation </vt:lpstr>
      <vt:lpstr>Mediation</vt:lpstr>
      <vt:lpstr>Negotiation</vt:lpstr>
      <vt:lpstr>Arbitration</vt:lpstr>
      <vt:lpstr>Conciliation </vt:lpstr>
      <vt:lpstr>Courts </vt:lpstr>
      <vt:lpstr>Courts </vt:lpstr>
      <vt:lpstr>Family court </vt:lpstr>
      <vt:lpstr>Tribunals </vt:lpstr>
      <vt:lpstr>Tribunals </vt:lpstr>
      <vt:lpstr>Create</vt:lpstr>
      <vt:lpstr>Quick fire questions</vt:lpstr>
      <vt:lpstr>What cases are heard in the family court? </vt:lpstr>
      <vt:lpstr>What is the main difference between the Civil Court and the Criminal Courts?</vt:lpstr>
      <vt:lpstr>What is mediation?  Can you list some advantages of using Mediation?</vt:lpstr>
      <vt:lpstr>What are the requirements for taking a civil case to the high court?</vt:lpstr>
      <vt:lpstr>True or false;  A person who is found liable in a civil case can be sent to prison?</vt:lpstr>
      <vt:lpstr>Which track am I?</vt:lpstr>
      <vt:lpstr>Which track am I?</vt:lpstr>
      <vt:lpstr>Which track am I?</vt:lpstr>
      <vt:lpstr>Which track am I?</vt:lpstr>
      <vt:lpstr>Activity </vt:lpstr>
      <vt:lpstr>Let’s take a break</vt:lpstr>
      <vt:lpstr>Research</vt:lpstr>
      <vt:lpstr>Debate time</vt:lpstr>
      <vt:lpstr>Activity</vt:lpstr>
      <vt:lpstr>Assignment two guidance </vt:lpstr>
      <vt:lpstr>Question 1</vt:lpstr>
      <vt:lpstr>Question 2</vt:lpstr>
      <vt:lpstr>Activity </vt:lpstr>
      <vt:lpstr>Activity </vt:lpstr>
      <vt:lpstr>Summary</vt:lpstr>
      <vt:lpstr>Thank you!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Civil justice system </dc:title>
  <dc:creator>Zita Draper</dc:creator>
  <cp:lastModifiedBy>Zita Draper</cp:lastModifiedBy>
  <cp:revision>5</cp:revision>
  <dcterms:created xsi:type="dcterms:W3CDTF">2023-07-19T09:11:57Z</dcterms:created>
  <dcterms:modified xsi:type="dcterms:W3CDTF">2024-03-07T08:50:55Z</dcterms:modified>
</cp:coreProperties>
</file>