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6" r:id="rId3"/>
    <p:sldId id="258" r:id="rId4"/>
    <p:sldId id="261" r:id="rId5"/>
    <p:sldId id="259" r:id="rId6"/>
    <p:sldId id="262" r:id="rId7"/>
    <p:sldId id="263" r:id="rId8"/>
    <p:sldId id="264" r:id="rId9"/>
    <p:sldId id="265"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B8DD79-5209-5CA0-D3E3-8B4265F09D86}" v="9" dt="2025-05-06T14:08:23.452"/>
    <p1510:client id="{2FAF0C24-5B0D-B15D-6DA4-6008674DBF52}" v="18" dt="2025-05-06T12:38:44.936"/>
    <p1510:client id="{6C8F904D-9E4B-6831-5127-9F5DE7D18EC6}" v="4" dt="2025-05-06T14:49:18.481"/>
    <p1510:client id="{82595F11-7413-8A15-E975-C95599F5B864}" v="23" dt="2025-05-06T16:22:11.418"/>
    <p1510:client id="{E118B477-23DF-A3B6-CFDF-DA63B9FCD9A9}" v="5" dt="2025-05-06T14:12:02.307"/>
    <p1510:client id="{FE527323-8D5C-1905-2F67-0B93120C8040}" v="11" dt="2025-05-06T16:21:20.6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 Purdue (2403733)" userId="S::2403733@student.uwtsd.ac.uk::58a34211-55a1-4f85-b748-5ebf97073f01" providerId="AD" clId="Web-{E118B477-23DF-A3B6-CFDF-DA63B9FCD9A9}"/>
    <pc:docChg chg="addSld modSld">
      <pc:chgData name="Rob Purdue (2403733)" userId="S::2403733@student.uwtsd.ac.uk::58a34211-55a1-4f85-b748-5ebf97073f01" providerId="AD" clId="Web-{E118B477-23DF-A3B6-CFDF-DA63B9FCD9A9}" dt="2025-05-06T14:12:02.307" v="4"/>
      <pc:docMkLst>
        <pc:docMk/>
      </pc:docMkLst>
      <pc:sldChg chg="addSp delSp modSp new">
        <pc:chgData name="Rob Purdue (2403733)" userId="S::2403733@student.uwtsd.ac.uk::58a34211-55a1-4f85-b748-5ebf97073f01" providerId="AD" clId="Web-{E118B477-23DF-A3B6-CFDF-DA63B9FCD9A9}" dt="2025-05-06T14:12:02.307" v="4"/>
        <pc:sldMkLst>
          <pc:docMk/>
          <pc:sldMk cId="425643813" sldId="265"/>
        </pc:sldMkLst>
        <pc:spChg chg="del">
          <ac:chgData name="Rob Purdue (2403733)" userId="S::2403733@student.uwtsd.ac.uk::58a34211-55a1-4f85-b748-5ebf97073f01" providerId="AD" clId="Web-{E118B477-23DF-A3B6-CFDF-DA63B9FCD9A9}" dt="2025-05-06T14:11:56.916" v="1"/>
          <ac:spMkLst>
            <pc:docMk/>
            <pc:sldMk cId="425643813" sldId="265"/>
            <ac:spMk id="3" creationId="{CB289674-65D9-CF6A-46DE-6D87675E1DB6}"/>
          </ac:spMkLst>
        </pc:spChg>
        <pc:spChg chg="del">
          <ac:chgData name="Rob Purdue (2403733)" userId="S::2403733@student.uwtsd.ac.uk::58a34211-55a1-4f85-b748-5ebf97073f01" providerId="AD" clId="Web-{E118B477-23DF-A3B6-CFDF-DA63B9FCD9A9}" dt="2025-05-06T14:11:59.541" v="2"/>
          <ac:spMkLst>
            <pc:docMk/>
            <pc:sldMk cId="425643813" sldId="265"/>
            <ac:spMk id="4" creationId="{07EA6FAA-2547-3A06-D4AD-9309B2331FCB}"/>
          </ac:spMkLst>
        </pc:spChg>
        <pc:spChg chg="add mod">
          <ac:chgData name="Rob Purdue (2403733)" userId="S::2403733@student.uwtsd.ac.uk::58a34211-55a1-4f85-b748-5ebf97073f01" providerId="AD" clId="Web-{E118B477-23DF-A3B6-CFDF-DA63B9FCD9A9}" dt="2025-05-06T14:12:02.307" v="4"/>
          <ac:spMkLst>
            <pc:docMk/>
            <pc:sldMk cId="425643813" sldId="265"/>
            <ac:spMk id="5" creationId="{06556DBC-D1D4-F9F3-02A4-CCFD31055C1B}"/>
          </ac:spMkLst>
        </pc:spChg>
      </pc:sldChg>
    </pc:docChg>
  </pc:docChgLst>
  <pc:docChgLst>
    <pc:chgData name="Rob Purdue (2403733)" userId="S::2403733@student.uwtsd.ac.uk::58a34211-55a1-4f85-b748-5ebf97073f01" providerId="AD" clId="Web-{143F60BF-424B-EA71-5F47-7FB90950CCB1}"/>
    <pc:docChg chg="addSld delSld modSld">
      <pc:chgData name="Rob Purdue (2403733)" userId="S::2403733@student.uwtsd.ac.uk::58a34211-55a1-4f85-b748-5ebf97073f01" providerId="AD" clId="Web-{143F60BF-424B-EA71-5F47-7FB90950CCB1}" dt="2025-04-26T09:56:22.535" v="15" actId="20577"/>
      <pc:docMkLst>
        <pc:docMk/>
      </pc:docMkLst>
      <pc:sldChg chg="modSp">
        <pc:chgData name="Rob Purdue (2403733)" userId="S::2403733@student.uwtsd.ac.uk::58a34211-55a1-4f85-b748-5ebf97073f01" providerId="AD" clId="Web-{143F60BF-424B-EA71-5F47-7FB90950CCB1}" dt="2025-04-26T09:56:06.753" v="9" actId="20577"/>
        <pc:sldMkLst>
          <pc:docMk/>
          <pc:sldMk cId="1795773110" sldId="262"/>
        </pc:sldMkLst>
        <pc:spChg chg="mod">
          <ac:chgData name="Rob Purdue (2403733)" userId="S::2403733@student.uwtsd.ac.uk::58a34211-55a1-4f85-b748-5ebf97073f01" providerId="AD" clId="Web-{143F60BF-424B-EA71-5F47-7FB90950CCB1}" dt="2025-04-26T09:56:06.753" v="9" actId="20577"/>
          <ac:spMkLst>
            <pc:docMk/>
            <pc:sldMk cId="1795773110" sldId="262"/>
            <ac:spMk id="3" creationId="{FE72A078-5D25-F2FC-CC7F-C22EFCFF1A6F}"/>
          </ac:spMkLst>
        </pc:spChg>
      </pc:sldChg>
      <pc:sldChg chg="modSp add replId">
        <pc:chgData name="Rob Purdue (2403733)" userId="S::2403733@student.uwtsd.ac.uk::58a34211-55a1-4f85-b748-5ebf97073f01" providerId="AD" clId="Web-{143F60BF-424B-EA71-5F47-7FB90950CCB1}" dt="2025-04-26T09:56:14.613" v="13" actId="20577"/>
        <pc:sldMkLst>
          <pc:docMk/>
          <pc:sldMk cId="2369002418" sldId="263"/>
        </pc:sldMkLst>
        <pc:spChg chg="mod">
          <ac:chgData name="Rob Purdue (2403733)" userId="S::2403733@student.uwtsd.ac.uk::58a34211-55a1-4f85-b748-5ebf97073f01" providerId="AD" clId="Web-{143F60BF-424B-EA71-5F47-7FB90950CCB1}" dt="2025-04-26T09:56:14.613" v="13" actId="20577"/>
          <ac:spMkLst>
            <pc:docMk/>
            <pc:sldMk cId="2369002418" sldId="263"/>
            <ac:spMk id="3" creationId="{20B0BEA0-0E96-C2FB-AE24-2C30540013A8}"/>
          </ac:spMkLst>
        </pc:spChg>
      </pc:sldChg>
      <pc:sldChg chg="new del">
        <pc:chgData name="Rob Purdue (2403733)" userId="S::2403733@student.uwtsd.ac.uk::58a34211-55a1-4f85-b748-5ebf97073f01" providerId="AD" clId="Web-{143F60BF-424B-EA71-5F47-7FB90950CCB1}" dt="2025-04-26T09:55:42.706" v="1"/>
        <pc:sldMkLst>
          <pc:docMk/>
          <pc:sldMk cId="3741612470" sldId="263"/>
        </pc:sldMkLst>
      </pc:sldChg>
      <pc:sldChg chg="modSp add replId">
        <pc:chgData name="Rob Purdue (2403733)" userId="S::2403733@student.uwtsd.ac.uk::58a34211-55a1-4f85-b748-5ebf97073f01" providerId="AD" clId="Web-{143F60BF-424B-EA71-5F47-7FB90950CCB1}" dt="2025-04-26T09:56:22.535" v="15" actId="20577"/>
        <pc:sldMkLst>
          <pc:docMk/>
          <pc:sldMk cId="1085330066" sldId="264"/>
        </pc:sldMkLst>
        <pc:spChg chg="mod">
          <ac:chgData name="Rob Purdue (2403733)" userId="S::2403733@student.uwtsd.ac.uk::58a34211-55a1-4f85-b748-5ebf97073f01" providerId="AD" clId="Web-{143F60BF-424B-EA71-5F47-7FB90950CCB1}" dt="2025-04-26T09:56:22.535" v="15" actId="20577"/>
          <ac:spMkLst>
            <pc:docMk/>
            <pc:sldMk cId="1085330066" sldId="264"/>
            <ac:spMk id="3" creationId="{EC1DC69D-D394-EC33-41E6-7AB285082C1A}"/>
          </ac:spMkLst>
        </pc:spChg>
      </pc:sldChg>
    </pc:docChg>
  </pc:docChgLst>
  <pc:docChgLst>
    <pc:chgData name="Rob Purdue (2403733)" userId="S::2403733@student.uwtsd.ac.uk::58a34211-55a1-4f85-b748-5ebf97073f01" providerId="AD" clId="Web-{2FAF0C24-5B0D-B15D-6DA4-6008674DBF52}"/>
    <pc:docChg chg="addSld modSld">
      <pc:chgData name="Rob Purdue (2403733)" userId="S::2403733@student.uwtsd.ac.uk::58a34211-55a1-4f85-b748-5ebf97073f01" providerId="AD" clId="Web-{2FAF0C24-5B0D-B15D-6DA4-6008674DBF52}" dt="2025-05-06T12:38:44.936" v="16"/>
      <pc:docMkLst>
        <pc:docMk/>
      </pc:docMkLst>
      <pc:sldChg chg="addSp modSp">
        <pc:chgData name="Rob Purdue (2403733)" userId="S::2403733@student.uwtsd.ac.uk::58a34211-55a1-4f85-b748-5ebf97073f01" providerId="AD" clId="Web-{2FAF0C24-5B0D-B15D-6DA4-6008674DBF52}" dt="2025-05-06T12:36:22.275" v="1"/>
        <pc:sldMkLst>
          <pc:docMk/>
          <pc:sldMk cId="1795773110" sldId="262"/>
        </pc:sldMkLst>
        <pc:spChg chg="mod">
          <ac:chgData name="Rob Purdue (2403733)" userId="S::2403733@student.uwtsd.ac.uk::58a34211-55a1-4f85-b748-5ebf97073f01" providerId="AD" clId="Web-{2FAF0C24-5B0D-B15D-6DA4-6008674DBF52}" dt="2025-05-06T12:36:22.275" v="1"/>
          <ac:spMkLst>
            <pc:docMk/>
            <pc:sldMk cId="1795773110" sldId="262"/>
            <ac:spMk id="2" creationId="{B494F57F-16A0-F943-7F4E-4BB51BE3645F}"/>
          </ac:spMkLst>
        </pc:spChg>
        <pc:spChg chg="mod">
          <ac:chgData name="Rob Purdue (2403733)" userId="S::2403733@student.uwtsd.ac.uk::58a34211-55a1-4f85-b748-5ebf97073f01" providerId="AD" clId="Web-{2FAF0C24-5B0D-B15D-6DA4-6008674DBF52}" dt="2025-05-06T12:36:22.275" v="1"/>
          <ac:spMkLst>
            <pc:docMk/>
            <pc:sldMk cId="1795773110" sldId="262"/>
            <ac:spMk id="3" creationId="{FE72A078-5D25-F2FC-CC7F-C22EFCFF1A6F}"/>
          </ac:spMkLst>
        </pc:spChg>
        <pc:picChg chg="add mod">
          <ac:chgData name="Rob Purdue (2403733)" userId="S::2403733@student.uwtsd.ac.uk::58a34211-55a1-4f85-b748-5ebf97073f01" providerId="AD" clId="Web-{2FAF0C24-5B0D-B15D-6DA4-6008674DBF52}" dt="2025-05-06T12:36:22.275" v="1"/>
          <ac:picMkLst>
            <pc:docMk/>
            <pc:sldMk cId="1795773110" sldId="262"/>
            <ac:picMk id="4" creationId="{15BB877E-4148-F42A-BB28-1E065EB30D3E}"/>
          </ac:picMkLst>
        </pc:picChg>
      </pc:sldChg>
      <pc:sldChg chg="addSp delSp modSp">
        <pc:chgData name="Rob Purdue (2403733)" userId="S::2403733@student.uwtsd.ac.uk::58a34211-55a1-4f85-b748-5ebf97073f01" providerId="AD" clId="Web-{2FAF0C24-5B0D-B15D-6DA4-6008674DBF52}" dt="2025-05-06T12:38:16.935" v="13" actId="1076"/>
        <pc:sldMkLst>
          <pc:docMk/>
          <pc:sldMk cId="2369002418" sldId="263"/>
        </pc:sldMkLst>
        <pc:picChg chg="add del mod">
          <ac:chgData name="Rob Purdue (2403733)" userId="S::2403733@student.uwtsd.ac.uk::58a34211-55a1-4f85-b748-5ebf97073f01" providerId="AD" clId="Web-{2FAF0C24-5B0D-B15D-6DA4-6008674DBF52}" dt="2025-05-06T12:37:39.137" v="6"/>
          <ac:picMkLst>
            <pc:docMk/>
            <pc:sldMk cId="2369002418" sldId="263"/>
            <ac:picMk id="4" creationId="{465DAA14-6A5E-2655-F812-3239486B5E84}"/>
          </ac:picMkLst>
        </pc:picChg>
        <pc:picChg chg="add mod">
          <ac:chgData name="Rob Purdue (2403733)" userId="S::2403733@student.uwtsd.ac.uk::58a34211-55a1-4f85-b748-5ebf97073f01" providerId="AD" clId="Web-{2FAF0C24-5B0D-B15D-6DA4-6008674DBF52}" dt="2025-05-06T12:38:16.935" v="13" actId="1076"/>
          <ac:picMkLst>
            <pc:docMk/>
            <pc:sldMk cId="2369002418" sldId="263"/>
            <ac:picMk id="5" creationId="{0218DB17-9D26-0896-FBBD-B0AD312B9743}"/>
          </ac:picMkLst>
        </pc:picChg>
      </pc:sldChg>
      <pc:sldChg chg="delSp new">
        <pc:chgData name="Rob Purdue (2403733)" userId="S::2403733@student.uwtsd.ac.uk::58a34211-55a1-4f85-b748-5ebf97073f01" providerId="AD" clId="Web-{2FAF0C24-5B0D-B15D-6DA4-6008674DBF52}" dt="2025-05-06T12:38:44.936" v="16"/>
        <pc:sldMkLst>
          <pc:docMk/>
          <pc:sldMk cId="2713256390" sldId="265"/>
        </pc:sldMkLst>
        <pc:spChg chg="del">
          <ac:chgData name="Rob Purdue (2403733)" userId="S::2403733@student.uwtsd.ac.uk::58a34211-55a1-4f85-b748-5ebf97073f01" providerId="AD" clId="Web-{2FAF0C24-5B0D-B15D-6DA4-6008674DBF52}" dt="2025-05-06T12:38:43.686" v="15"/>
          <ac:spMkLst>
            <pc:docMk/>
            <pc:sldMk cId="2713256390" sldId="265"/>
            <ac:spMk id="3" creationId="{8D566C8E-B559-D777-3E32-B12D851AE39D}"/>
          </ac:spMkLst>
        </pc:spChg>
        <pc:spChg chg="del">
          <ac:chgData name="Rob Purdue (2403733)" userId="S::2403733@student.uwtsd.ac.uk::58a34211-55a1-4f85-b748-5ebf97073f01" providerId="AD" clId="Web-{2FAF0C24-5B0D-B15D-6DA4-6008674DBF52}" dt="2025-05-06T12:38:44.936" v="16"/>
          <ac:spMkLst>
            <pc:docMk/>
            <pc:sldMk cId="2713256390" sldId="265"/>
            <ac:spMk id="4" creationId="{06C2AF39-D190-D967-5213-A75A91ED9538}"/>
          </ac:spMkLst>
        </pc:spChg>
      </pc:sldChg>
    </pc:docChg>
  </pc:docChgLst>
  <pc:docChgLst>
    <pc:chgData name="Rob Purdue (2403733)" userId="S::2403733@student.uwtsd.ac.uk::58a34211-55a1-4f85-b748-5ebf97073f01" providerId="AD" clId="Web-{6C8F904D-9E4B-6831-5127-9F5DE7D18EC6}"/>
    <pc:docChg chg="modSld">
      <pc:chgData name="Rob Purdue (2403733)" userId="S::2403733@student.uwtsd.ac.uk::58a34211-55a1-4f85-b748-5ebf97073f01" providerId="AD" clId="Web-{6C8F904D-9E4B-6831-5127-9F5DE7D18EC6}" dt="2025-05-06T14:49:18.481" v="1"/>
      <pc:docMkLst>
        <pc:docMk/>
      </pc:docMkLst>
      <pc:sldChg chg="delSp modSp">
        <pc:chgData name="Rob Purdue (2403733)" userId="S::2403733@student.uwtsd.ac.uk::58a34211-55a1-4f85-b748-5ebf97073f01" providerId="AD" clId="Web-{6C8F904D-9E4B-6831-5127-9F5DE7D18EC6}" dt="2025-05-06T14:49:18.481" v="1"/>
        <pc:sldMkLst>
          <pc:docMk/>
          <pc:sldMk cId="425643813" sldId="265"/>
        </pc:sldMkLst>
        <pc:spChg chg="del mod">
          <ac:chgData name="Rob Purdue (2403733)" userId="S::2403733@student.uwtsd.ac.uk::58a34211-55a1-4f85-b748-5ebf97073f01" providerId="AD" clId="Web-{6C8F904D-9E4B-6831-5127-9F5DE7D18EC6}" dt="2025-05-06T14:49:18.481" v="1"/>
          <ac:spMkLst>
            <pc:docMk/>
            <pc:sldMk cId="425643813" sldId="265"/>
            <ac:spMk id="5" creationId="{06556DBC-D1D4-F9F3-02A4-CCFD31055C1B}"/>
          </ac:spMkLst>
        </pc:spChg>
      </pc:sldChg>
    </pc:docChg>
  </pc:docChgLst>
  <pc:docChgLst>
    <pc:chgData name="Rob Purdue (2403733)" userId="S::2403733@student.uwtsd.ac.uk::58a34211-55a1-4f85-b748-5ebf97073f01" providerId="AD" clId="Web-{FE527323-8D5C-1905-2F67-0B93120C8040}"/>
    <pc:docChg chg="modSld">
      <pc:chgData name="Rob Purdue (2403733)" userId="S::2403733@student.uwtsd.ac.uk::58a34211-55a1-4f85-b748-5ebf97073f01" providerId="AD" clId="Web-{FE527323-8D5C-1905-2F67-0B93120C8040}" dt="2025-05-06T16:21:20.677" v="9"/>
      <pc:docMkLst>
        <pc:docMk/>
      </pc:docMkLst>
      <pc:sldChg chg="addSp delSp modSp">
        <pc:chgData name="Rob Purdue (2403733)" userId="S::2403733@student.uwtsd.ac.uk::58a34211-55a1-4f85-b748-5ebf97073f01" providerId="AD" clId="Web-{FE527323-8D5C-1905-2F67-0B93120C8040}" dt="2025-05-06T16:21:20.677" v="9"/>
        <pc:sldMkLst>
          <pc:docMk/>
          <pc:sldMk cId="425643813" sldId="265"/>
        </pc:sldMkLst>
        <pc:spChg chg="add del mod">
          <ac:chgData name="Rob Purdue (2403733)" userId="S::2403733@student.uwtsd.ac.uk::58a34211-55a1-4f85-b748-5ebf97073f01" providerId="AD" clId="Web-{FE527323-8D5C-1905-2F67-0B93120C8040}" dt="2025-05-06T16:19:15.486" v="4"/>
          <ac:spMkLst>
            <pc:docMk/>
            <pc:sldMk cId="425643813" sldId="265"/>
            <ac:spMk id="3" creationId="{C277F489-43EF-4FFF-AC3B-398698BC6D06}"/>
          </ac:spMkLst>
        </pc:spChg>
        <pc:spChg chg="add del mod">
          <ac:chgData name="Rob Purdue (2403733)" userId="S::2403733@student.uwtsd.ac.uk::58a34211-55a1-4f85-b748-5ebf97073f01" providerId="AD" clId="Web-{FE527323-8D5C-1905-2F67-0B93120C8040}" dt="2025-05-06T16:19:24.517" v="7"/>
          <ac:spMkLst>
            <pc:docMk/>
            <pc:sldMk cId="425643813" sldId="265"/>
            <ac:spMk id="4" creationId="{CE7D4AD4-3D31-66F7-32D4-6B7FF0400453}"/>
          </ac:spMkLst>
        </pc:spChg>
        <pc:spChg chg="add mod">
          <ac:chgData name="Rob Purdue (2403733)" userId="S::2403733@student.uwtsd.ac.uk::58a34211-55a1-4f85-b748-5ebf97073f01" providerId="AD" clId="Web-{FE527323-8D5C-1905-2F67-0B93120C8040}" dt="2025-05-06T16:21:20.677" v="9"/>
          <ac:spMkLst>
            <pc:docMk/>
            <pc:sldMk cId="425643813" sldId="265"/>
            <ac:spMk id="5" creationId="{51C8852A-5C97-493F-591D-F7177392BFEE}"/>
          </ac:spMkLst>
        </pc:spChg>
      </pc:sldChg>
    </pc:docChg>
  </pc:docChgLst>
  <pc:docChgLst>
    <pc:chgData name="Rob Purdue (2403733)" userId="S::2403733@student.uwtsd.ac.uk::58a34211-55a1-4f85-b748-5ebf97073f01" providerId="AD" clId="Web-{0907C564-AC5C-5E2A-4AF0-4EE952E09A81}"/>
    <pc:docChg chg="modSld sldOrd">
      <pc:chgData name="Rob Purdue (2403733)" userId="S::2403733@student.uwtsd.ac.uk::58a34211-55a1-4f85-b748-5ebf97073f01" providerId="AD" clId="Web-{0907C564-AC5C-5E2A-4AF0-4EE952E09A81}" dt="2025-04-25T15:50:04.993" v="641" actId="20577"/>
      <pc:docMkLst>
        <pc:docMk/>
      </pc:docMkLst>
      <pc:sldChg chg="delSp modSp ord">
        <pc:chgData name="Rob Purdue (2403733)" userId="S::2403733@student.uwtsd.ac.uk::58a34211-55a1-4f85-b748-5ebf97073f01" providerId="AD" clId="Web-{0907C564-AC5C-5E2A-4AF0-4EE952E09A81}" dt="2025-04-25T15:50:04.993" v="641" actId="20577"/>
        <pc:sldMkLst>
          <pc:docMk/>
          <pc:sldMk cId="1795773110" sldId="262"/>
        </pc:sldMkLst>
        <pc:spChg chg="mod">
          <ac:chgData name="Rob Purdue (2403733)" userId="S::2403733@student.uwtsd.ac.uk::58a34211-55a1-4f85-b748-5ebf97073f01" providerId="AD" clId="Web-{0907C564-AC5C-5E2A-4AF0-4EE952E09A81}" dt="2025-04-25T14:04:05.102" v="23" actId="20577"/>
          <ac:spMkLst>
            <pc:docMk/>
            <pc:sldMk cId="1795773110" sldId="262"/>
            <ac:spMk id="2" creationId="{B494F57F-16A0-F943-7F4E-4BB51BE3645F}"/>
          </ac:spMkLst>
        </pc:spChg>
        <pc:spChg chg="mod">
          <ac:chgData name="Rob Purdue (2403733)" userId="S::2403733@student.uwtsd.ac.uk::58a34211-55a1-4f85-b748-5ebf97073f01" providerId="AD" clId="Web-{0907C564-AC5C-5E2A-4AF0-4EE952E09A81}" dt="2025-04-25T15:50:04.993" v="641" actId="20577"/>
          <ac:spMkLst>
            <pc:docMk/>
            <pc:sldMk cId="1795773110" sldId="262"/>
            <ac:spMk id="3" creationId="{FE72A078-5D25-F2FC-CC7F-C22EFCFF1A6F}"/>
          </ac:spMkLst>
        </pc:spChg>
        <pc:spChg chg="del">
          <ac:chgData name="Rob Purdue (2403733)" userId="S::2403733@student.uwtsd.ac.uk::58a34211-55a1-4f85-b748-5ebf97073f01" providerId="AD" clId="Web-{0907C564-AC5C-5E2A-4AF0-4EE952E09A81}" dt="2025-04-25T13:53:51.867" v="16"/>
          <ac:spMkLst>
            <pc:docMk/>
            <pc:sldMk cId="1795773110" sldId="262"/>
            <ac:spMk id="4" creationId="{A022C979-A1B4-597C-46A8-BCC407D3CC77}"/>
          </ac:spMkLst>
        </pc:spChg>
      </pc:sldChg>
    </pc:docChg>
  </pc:docChgLst>
  <pc:docChgLst>
    <pc:chgData name="Rob Purdue (2403733)" userId="S::2403733@student.uwtsd.ac.uk::58a34211-55a1-4f85-b748-5ebf97073f01" providerId="AD" clId="Web-{852314B9-27DD-E8EC-B070-8AD60E3E5959}"/>
    <pc:docChg chg="addSld modSld sldOrd addMainMaster delMainMaster">
      <pc:chgData name="Rob Purdue (2403733)" userId="S::2403733@student.uwtsd.ac.uk::58a34211-55a1-4f85-b748-5ebf97073f01" providerId="AD" clId="Web-{852314B9-27DD-E8EC-B070-8AD60E3E5959}" dt="2025-04-21T14:10:36.040" v="601"/>
      <pc:docMkLst>
        <pc:docMk/>
      </pc:docMkLst>
      <pc:sldChg chg="addSp delSp modSp mod modClrScheme chgLayout">
        <pc:chgData name="Rob Purdue (2403733)" userId="S::2403733@student.uwtsd.ac.uk::58a34211-55a1-4f85-b748-5ebf97073f01" providerId="AD" clId="Web-{852314B9-27DD-E8EC-B070-8AD60E3E5959}" dt="2025-04-21T12:01:52.232" v="28"/>
        <pc:sldMkLst>
          <pc:docMk/>
          <pc:sldMk cId="109857222" sldId="256"/>
        </pc:sldMkLst>
        <pc:spChg chg="del">
          <ac:chgData name="Rob Purdue (2403733)" userId="S::2403733@student.uwtsd.ac.uk::58a34211-55a1-4f85-b748-5ebf97073f01" providerId="AD" clId="Web-{852314B9-27DD-E8EC-B070-8AD60E3E5959}" dt="2025-04-21T11:59:02.249" v="0"/>
          <ac:spMkLst>
            <pc:docMk/>
            <pc:sldMk cId="109857222" sldId="256"/>
            <ac:spMk id="2" creationId="{00000000-0000-0000-0000-000000000000}"/>
          </ac:spMkLst>
        </pc:spChg>
        <pc:spChg chg="del">
          <ac:chgData name="Rob Purdue (2403733)" userId="S::2403733@student.uwtsd.ac.uk::58a34211-55a1-4f85-b748-5ebf97073f01" providerId="AD" clId="Web-{852314B9-27DD-E8EC-B070-8AD60E3E5959}" dt="2025-04-21T11:59:05.640" v="1"/>
          <ac:spMkLst>
            <pc:docMk/>
            <pc:sldMk cId="109857222" sldId="256"/>
            <ac:spMk id="3" creationId="{00000000-0000-0000-0000-000000000000}"/>
          </ac:spMkLst>
        </pc:spChg>
        <pc:spChg chg="add mod">
          <ac:chgData name="Rob Purdue (2403733)" userId="S::2403733@student.uwtsd.ac.uk::58a34211-55a1-4f85-b748-5ebf97073f01" providerId="AD" clId="Web-{852314B9-27DD-E8EC-B070-8AD60E3E5959}" dt="2025-04-21T12:01:52.232" v="28"/>
          <ac:spMkLst>
            <pc:docMk/>
            <pc:sldMk cId="109857222" sldId="256"/>
            <ac:spMk id="4" creationId="{F17DDB16-A620-4013-AC51-94B8BF1D18D1}"/>
          </ac:spMkLst>
        </pc:spChg>
        <pc:spChg chg="add mod">
          <ac:chgData name="Rob Purdue (2403733)" userId="S::2403733@student.uwtsd.ac.uk::58a34211-55a1-4f85-b748-5ebf97073f01" providerId="AD" clId="Web-{852314B9-27DD-E8EC-B070-8AD60E3E5959}" dt="2025-04-21T12:01:52.232" v="28"/>
          <ac:spMkLst>
            <pc:docMk/>
            <pc:sldMk cId="109857222" sldId="256"/>
            <ac:spMk id="10" creationId="{8074DB2B-D744-B329-930C-6362A9953F90}"/>
          </ac:spMkLst>
        </pc:spChg>
        <pc:picChg chg="add mod">
          <ac:chgData name="Rob Purdue (2403733)" userId="S::2403733@student.uwtsd.ac.uk::58a34211-55a1-4f85-b748-5ebf97073f01" providerId="AD" clId="Web-{852314B9-27DD-E8EC-B070-8AD60E3E5959}" dt="2025-04-21T12:01:17.028" v="23"/>
          <ac:picMkLst>
            <pc:docMk/>
            <pc:sldMk cId="109857222" sldId="256"/>
            <ac:picMk id="5" creationId="{F7372173-2063-6D88-B138-562E1E2391AD}"/>
          </ac:picMkLst>
        </pc:picChg>
      </pc:sldChg>
      <pc:sldChg chg="addSp delSp modSp new mod ord modClrScheme chgLayout">
        <pc:chgData name="Rob Purdue (2403733)" userId="S::2403733@student.uwtsd.ac.uk::58a34211-55a1-4f85-b748-5ebf97073f01" providerId="AD" clId="Web-{852314B9-27DD-E8EC-B070-8AD60E3E5959}" dt="2025-04-21T12:06:59.741" v="140"/>
        <pc:sldMkLst>
          <pc:docMk/>
          <pc:sldMk cId="2242000410" sldId="257"/>
        </pc:sldMkLst>
        <pc:spChg chg="del mod">
          <ac:chgData name="Rob Purdue (2403733)" userId="S::2403733@student.uwtsd.ac.uk::58a34211-55a1-4f85-b748-5ebf97073f01" providerId="AD" clId="Web-{852314B9-27DD-E8EC-B070-8AD60E3E5959}" dt="2025-04-21T12:05:45.333" v="132"/>
          <ac:spMkLst>
            <pc:docMk/>
            <pc:sldMk cId="2242000410" sldId="257"/>
            <ac:spMk id="2" creationId="{E8DF59A4-C711-D2A4-EE24-9DFEBC2A608E}"/>
          </ac:spMkLst>
        </pc:spChg>
        <pc:spChg chg="del">
          <ac:chgData name="Rob Purdue (2403733)" userId="S::2403733@student.uwtsd.ac.uk::58a34211-55a1-4f85-b748-5ebf97073f01" providerId="AD" clId="Web-{852314B9-27DD-E8EC-B070-8AD60E3E5959}" dt="2025-04-21T12:02:07.764" v="31"/>
          <ac:spMkLst>
            <pc:docMk/>
            <pc:sldMk cId="2242000410" sldId="257"/>
            <ac:spMk id="3" creationId="{12E15C5D-2AE0-D6C0-AACC-D5A071FA9697}"/>
          </ac:spMkLst>
        </pc:spChg>
        <pc:spChg chg="del">
          <ac:chgData name="Rob Purdue (2403733)" userId="S::2403733@student.uwtsd.ac.uk::58a34211-55a1-4f85-b748-5ebf97073f01" providerId="AD" clId="Web-{852314B9-27DD-E8EC-B070-8AD60E3E5959}" dt="2025-04-21T12:02:09.905" v="32"/>
          <ac:spMkLst>
            <pc:docMk/>
            <pc:sldMk cId="2242000410" sldId="257"/>
            <ac:spMk id="4" creationId="{65809D3B-58D5-8596-D390-6FF265FC1AE3}"/>
          </ac:spMkLst>
        </pc:spChg>
        <pc:spChg chg="add del mod">
          <ac:chgData name="Rob Purdue (2403733)" userId="S::2403733@student.uwtsd.ac.uk::58a34211-55a1-4f85-b748-5ebf97073f01" providerId="AD" clId="Web-{852314B9-27DD-E8EC-B070-8AD60E3E5959}" dt="2025-04-21T12:05:50.880" v="136"/>
          <ac:spMkLst>
            <pc:docMk/>
            <pc:sldMk cId="2242000410" sldId="257"/>
            <ac:spMk id="6" creationId="{4916E16E-DE9D-4819-8ADB-6D86B8BED28A}"/>
          </ac:spMkLst>
        </pc:spChg>
        <pc:spChg chg="add mod">
          <ac:chgData name="Rob Purdue (2403733)" userId="S::2403733@student.uwtsd.ac.uk::58a34211-55a1-4f85-b748-5ebf97073f01" providerId="AD" clId="Web-{852314B9-27DD-E8EC-B070-8AD60E3E5959}" dt="2025-04-21T12:06:59.741" v="140"/>
          <ac:spMkLst>
            <pc:docMk/>
            <pc:sldMk cId="2242000410" sldId="257"/>
            <ac:spMk id="7" creationId="{5D33A5F1-0FF1-816C-58A4-19C614EE4A18}"/>
          </ac:spMkLst>
        </pc:spChg>
        <pc:picChg chg="add del mod">
          <ac:chgData name="Rob Purdue (2403733)" userId="S::2403733@student.uwtsd.ac.uk::58a34211-55a1-4f85-b748-5ebf97073f01" providerId="AD" clId="Web-{852314B9-27DD-E8EC-B070-8AD60E3E5959}" dt="2025-04-21T12:06:51.319" v="138"/>
          <ac:picMkLst>
            <pc:docMk/>
            <pc:sldMk cId="2242000410" sldId="257"/>
            <ac:picMk id="8" creationId="{845C0532-3135-C2C4-8AF1-7A9FD6BFA8FF}"/>
          </ac:picMkLst>
        </pc:picChg>
        <pc:picChg chg="add mod">
          <ac:chgData name="Rob Purdue (2403733)" userId="S::2403733@student.uwtsd.ac.uk::58a34211-55a1-4f85-b748-5ebf97073f01" providerId="AD" clId="Web-{852314B9-27DD-E8EC-B070-8AD60E3E5959}" dt="2025-04-21T12:06:59.741" v="140"/>
          <ac:picMkLst>
            <pc:docMk/>
            <pc:sldMk cId="2242000410" sldId="257"/>
            <ac:picMk id="10" creationId="{1B411986-0806-90DB-64A5-C0C9EFCDE839}"/>
          </ac:picMkLst>
        </pc:picChg>
      </pc:sldChg>
      <pc:sldChg chg="addSp delSp modSp new">
        <pc:chgData name="Rob Purdue (2403733)" userId="S::2403733@student.uwtsd.ac.uk::58a34211-55a1-4f85-b748-5ebf97073f01" providerId="AD" clId="Web-{852314B9-27DD-E8EC-B070-8AD60E3E5959}" dt="2025-04-21T12:16:06.625" v="348" actId="1076"/>
        <pc:sldMkLst>
          <pc:docMk/>
          <pc:sldMk cId="3062780481" sldId="258"/>
        </pc:sldMkLst>
        <pc:spChg chg="mod">
          <ac:chgData name="Rob Purdue (2403733)" userId="S::2403733@student.uwtsd.ac.uk::58a34211-55a1-4f85-b748-5ebf97073f01" providerId="AD" clId="Web-{852314B9-27DD-E8EC-B070-8AD60E3E5959}" dt="2025-04-21T12:07:29.226" v="152" actId="20577"/>
          <ac:spMkLst>
            <pc:docMk/>
            <pc:sldMk cId="3062780481" sldId="258"/>
            <ac:spMk id="2" creationId="{74FF746E-764F-EEA7-18F3-3F8D2C8EC45B}"/>
          </ac:spMkLst>
        </pc:spChg>
        <pc:spChg chg="mod">
          <ac:chgData name="Rob Purdue (2403733)" userId="S::2403733@student.uwtsd.ac.uk::58a34211-55a1-4f85-b748-5ebf97073f01" providerId="AD" clId="Web-{852314B9-27DD-E8EC-B070-8AD60E3E5959}" dt="2025-04-21T12:15:58.703" v="345" actId="20577"/>
          <ac:spMkLst>
            <pc:docMk/>
            <pc:sldMk cId="3062780481" sldId="258"/>
            <ac:spMk id="3" creationId="{075061F4-FA86-DB1E-6A6C-89E9667B3E7E}"/>
          </ac:spMkLst>
        </pc:spChg>
        <pc:spChg chg="del mod">
          <ac:chgData name="Rob Purdue (2403733)" userId="S::2403733@student.uwtsd.ac.uk::58a34211-55a1-4f85-b748-5ebf97073f01" providerId="AD" clId="Web-{852314B9-27DD-E8EC-B070-8AD60E3E5959}" dt="2025-04-21T12:16:01.594" v="346"/>
          <ac:spMkLst>
            <pc:docMk/>
            <pc:sldMk cId="3062780481" sldId="258"/>
            <ac:spMk id="4" creationId="{C0035CA5-E05F-FDEA-FFC3-5C2417A33E3D}"/>
          </ac:spMkLst>
        </pc:spChg>
        <pc:picChg chg="add mod">
          <ac:chgData name="Rob Purdue (2403733)" userId="S::2403733@student.uwtsd.ac.uk::58a34211-55a1-4f85-b748-5ebf97073f01" providerId="AD" clId="Web-{852314B9-27DD-E8EC-B070-8AD60E3E5959}" dt="2025-04-21T12:16:06.625" v="348" actId="1076"/>
          <ac:picMkLst>
            <pc:docMk/>
            <pc:sldMk cId="3062780481" sldId="258"/>
            <ac:picMk id="5" creationId="{F9BA5518-F3BA-6ADE-44A2-7B1933A2BDF6}"/>
          </ac:picMkLst>
        </pc:picChg>
      </pc:sldChg>
      <pc:sldChg chg="addSp delSp modSp new">
        <pc:chgData name="Rob Purdue (2403733)" userId="S::2403733@student.uwtsd.ac.uk::58a34211-55a1-4f85-b748-5ebf97073f01" providerId="AD" clId="Web-{852314B9-27DD-E8EC-B070-8AD60E3E5959}" dt="2025-04-21T12:26:16.612" v="397"/>
        <pc:sldMkLst>
          <pc:docMk/>
          <pc:sldMk cId="636463453" sldId="259"/>
        </pc:sldMkLst>
        <pc:spChg chg="mod">
          <ac:chgData name="Rob Purdue (2403733)" userId="S::2403733@student.uwtsd.ac.uk::58a34211-55a1-4f85-b748-5ebf97073f01" providerId="AD" clId="Web-{852314B9-27DD-E8EC-B070-8AD60E3E5959}" dt="2025-04-21T12:26:16.612" v="397"/>
          <ac:spMkLst>
            <pc:docMk/>
            <pc:sldMk cId="636463453" sldId="259"/>
            <ac:spMk id="2" creationId="{B0345964-FF72-4021-179F-66BD3A740330}"/>
          </ac:spMkLst>
        </pc:spChg>
        <pc:spChg chg="mod">
          <ac:chgData name="Rob Purdue (2403733)" userId="S::2403733@student.uwtsd.ac.uk::58a34211-55a1-4f85-b748-5ebf97073f01" providerId="AD" clId="Web-{852314B9-27DD-E8EC-B070-8AD60E3E5959}" dt="2025-04-21T12:26:16.612" v="397"/>
          <ac:spMkLst>
            <pc:docMk/>
            <pc:sldMk cId="636463453" sldId="259"/>
            <ac:spMk id="3" creationId="{796BD596-3D08-B405-60AD-BD77E8EA46AC}"/>
          </ac:spMkLst>
        </pc:spChg>
        <pc:spChg chg="del mod">
          <ac:chgData name="Rob Purdue (2403733)" userId="S::2403733@student.uwtsd.ac.uk::58a34211-55a1-4f85-b748-5ebf97073f01" providerId="AD" clId="Web-{852314B9-27DD-E8EC-B070-8AD60E3E5959}" dt="2025-04-21T12:26:10.409" v="394"/>
          <ac:spMkLst>
            <pc:docMk/>
            <pc:sldMk cId="636463453" sldId="259"/>
            <ac:spMk id="4" creationId="{B9B5C520-55DA-50C1-3A0D-BC041627DE69}"/>
          </ac:spMkLst>
        </pc:spChg>
        <pc:picChg chg="add mod">
          <ac:chgData name="Rob Purdue (2403733)" userId="S::2403733@student.uwtsd.ac.uk::58a34211-55a1-4f85-b748-5ebf97073f01" providerId="AD" clId="Web-{852314B9-27DD-E8EC-B070-8AD60E3E5959}" dt="2025-04-21T12:26:16.612" v="397"/>
          <ac:picMkLst>
            <pc:docMk/>
            <pc:sldMk cId="636463453" sldId="259"/>
            <ac:picMk id="5" creationId="{04C97BAA-4ED7-DF8D-983A-912C465173AC}"/>
          </ac:picMkLst>
        </pc:picChg>
      </pc:sldChg>
      <pc:sldChg chg="modSp new">
        <pc:chgData name="Rob Purdue (2403733)" userId="S::2403733@student.uwtsd.ac.uk::58a34211-55a1-4f85-b748-5ebf97073f01" providerId="AD" clId="Web-{852314B9-27DD-E8EC-B070-8AD60E3E5959}" dt="2025-04-21T12:26:40.659" v="398" actId="20577"/>
        <pc:sldMkLst>
          <pc:docMk/>
          <pc:sldMk cId="2964371371" sldId="260"/>
        </pc:sldMkLst>
        <pc:spChg chg="mod">
          <ac:chgData name="Rob Purdue (2403733)" userId="S::2403733@student.uwtsd.ac.uk::58a34211-55a1-4f85-b748-5ebf97073f01" providerId="AD" clId="Web-{852314B9-27DD-E8EC-B070-8AD60E3E5959}" dt="2025-04-21T12:26:40.659" v="398" actId="20577"/>
          <ac:spMkLst>
            <pc:docMk/>
            <pc:sldMk cId="2964371371" sldId="260"/>
            <ac:spMk id="2" creationId="{32E94A14-794B-4ED5-768B-D7D43F197A8E}"/>
          </ac:spMkLst>
        </pc:spChg>
        <pc:spChg chg="mod">
          <ac:chgData name="Rob Purdue (2403733)" userId="S::2403733@student.uwtsd.ac.uk::58a34211-55a1-4f85-b748-5ebf97073f01" providerId="AD" clId="Web-{852314B9-27DD-E8EC-B070-8AD60E3E5959}" dt="2025-04-21T12:25:54.096" v="393" actId="20577"/>
          <ac:spMkLst>
            <pc:docMk/>
            <pc:sldMk cId="2964371371" sldId="260"/>
            <ac:spMk id="3" creationId="{DD50FA44-8CA7-3D7B-DDB6-09ACDAE550D6}"/>
          </ac:spMkLst>
        </pc:spChg>
      </pc:sldChg>
      <pc:sldChg chg="addSp delSp modSp new ord">
        <pc:chgData name="Rob Purdue (2403733)" userId="S::2403733@student.uwtsd.ac.uk::58a34211-55a1-4f85-b748-5ebf97073f01" providerId="AD" clId="Web-{852314B9-27DD-E8EC-B070-8AD60E3E5959}" dt="2025-04-21T14:10:35.728" v="600" actId="20577"/>
        <pc:sldMkLst>
          <pc:docMk/>
          <pc:sldMk cId="1128590600" sldId="261"/>
        </pc:sldMkLst>
        <pc:spChg chg="mod">
          <ac:chgData name="Rob Purdue (2403733)" userId="S::2403733@student.uwtsd.ac.uk::58a34211-55a1-4f85-b748-5ebf97073f01" providerId="AD" clId="Web-{852314B9-27DD-E8EC-B070-8AD60E3E5959}" dt="2025-04-21T13:59:47.509" v="416" actId="20577"/>
          <ac:spMkLst>
            <pc:docMk/>
            <pc:sldMk cId="1128590600" sldId="261"/>
            <ac:spMk id="2" creationId="{3C0CC0AE-3C9C-9AD7-90FB-1E10CA42F6E0}"/>
          </ac:spMkLst>
        </pc:spChg>
        <pc:spChg chg="mod">
          <ac:chgData name="Rob Purdue (2403733)" userId="S::2403733@student.uwtsd.ac.uk::58a34211-55a1-4f85-b748-5ebf97073f01" providerId="AD" clId="Web-{852314B9-27DD-E8EC-B070-8AD60E3E5959}" dt="2025-04-21T14:10:35.728" v="600" actId="20577"/>
          <ac:spMkLst>
            <pc:docMk/>
            <pc:sldMk cId="1128590600" sldId="261"/>
            <ac:spMk id="3" creationId="{713FD322-A189-BCC8-1006-3356FA785137}"/>
          </ac:spMkLst>
        </pc:spChg>
        <pc:spChg chg="del mod">
          <ac:chgData name="Rob Purdue (2403733)" userId="S::2403733@student.uwtsd.ac.uk::58a34211-55a1-4f85-b748-5ebf97073f01" providerId="AD" clId="Web-{852314B9-27DD-E8EC-B070-8AD60E3E5959}" dt="2025-04-21T14:05:42.533" v="576"/>
          <ac:spMkLst>
            <pc:docMk/>
            <pc:sldMk cId="1128590600" sldId="261"/>
            <ac:spMk id="4" creationId="{0991838C-96D7-8265-0DE7-EBED33EB33FF}"/>
          </ac:spMkLst>
        </pc:spChg>
        <pc:picChg chg="add del mod">
          <ac:chgData name="Rob Purdue (2403733)" userId="S::2403733@student.uwtsd.ac.uk::58a34211-55a1-4f85-b748-5ebf97073f01" providerId="AD" clId="Web-{852314B9-27DD-E8EC-B070-8AD60E3E5959}" dt="2025-04-21T14:07:04.816" v="589"/>
          <ac:picMkLst>
            <pc:docMk/>
            <pc:sldMk cId="1128590600" sldId="261"/>
            <ac:picMk id="5" creationId="{D5DE46C7-18FC-F03F-F5A7-A860B2521FB7}"/>
          </ac:picMkLst>
        </pc:picChg>
        <pc:picChg chg="add del mod">
          <ac:chgData name="Rob Purdue (2403733)" userId="S::2403733@student.uwtsd.ac.uk::58a34211-55a1-4f85-b748-5ebf97073f01" providerId="AD" clId="Web-{852314B9-27DD-E8EC-B070-8AD60E3E5959}" dt="2025-04-21T14:07:03.910" v="588"/>
          <ac:picMkLst>
            <pc:docMk/>
            <pc:sldMk cId="1128590600" sldId="261"/>
            <ac:picMk id="6" creationId="{B032CF8C-1970-4F3B-FCF0-85A7772CBDCB}"/>
          </ac:picMkLst>
        </pc:picChg>
        <pc:picChg chg="add mod">
          <ac:chgData name="Rob Purdue (2403733)" userId="S::2403733@student.uwtsd.ac.uk::58a34211-55a1-4f85-b748-5ebf97073f01" providerId="AD" clId="Web-{852314B9-27DD-E8EC-B070-8AD60E3E5959}" dt="2025-04-21T14:10:17.602" v="597" actId="1076"/>
          <ac:picMkLst>
            <pc:docMk/>
            <pc:sldMk cId="1128590600" sldId="261"/>
            <ac:picMk id="7" creationId="{59A05E14-E19E-AC07-48BC-942357D8AD71}"/>
          </ac:picMkLst>
        </pc:picChg>
      </pc:sldChg>
      <pc:sldChg chg="new">
        <pc:chgData name="Rob Purdue (2403733)" userId="S::2403733@student.uwtsd.ac.uk::58a34211-55a1-4f85-b748-5ebf97073f01" providerId="AD" clId="Web-{852314B9-27DD-E8EC-B070-8AD60E3E5959}" dt="2025-04-21T14:10:36.040" v="601"/>
        <pc:sldMkLst>
          <pc:docMk/>
          <pc:sldMk cId="1795773110" sldId="262"/>
        </pc:sldMkLst>
      </pc:sldChg>
      <pc:sldMasterChg chg="del delSldLayout">
        <pc:chgData name="Rob Purdue (2403733)" userId="S::2403733@student.uwtsd.ac.uk::58a34211-55a1-4f85-b748-5ebf97073f01" providerId="AD" clId="Web-{852314B9-27DD-E8EC-B070-8AD60E3E5959}" dt="2025-04-21T12:01:10.028" v="22"/>
        <pc:sldMasterMkLst>
          <pc:docMk/>
          <pc:sldMasterMk cId="2460954070" sldId="2147483660"/>
        </pc:sldMasterMkLst>
        <pc:sldLayoutChg chg="del">
          <pc:chgData name="Rob Purdue (2403733)" userId="S::2403733@student.uwtsd.ac.uk::58a34211-55a1-4f85-b748-5ebf97073f01" providerId="AD" clId="Web-{852314B9-27DD-E8EC-B070-8AD60E3E5959}" dt="2025-04-21T12:01:10.028" v="22"/>
          <pc:sldLayoutMkLst>
            <pc:docMk/>
            <pc:sldMasterMk cId="2460954070" sldId="2147483660"/>
            <pc:sldLayoutMk cId="2385387890" sldId="2147483661"/>
          </pc:sldLayoutMkLst>
        </pc:sldLayoutChg>
        <pc:sldLayoutChg chg="del">
          <pc:chgData name="Rob Purdue (2403733)" userId="S::2403733@student.uwtsd.ac.uk::58a34211-55a1-4f85-b748-5ebf97073f01" providerId="AD" clId="Web-{852314B9-27DD-E8EC-B070-8AD60E3E5959}" dt="2025-04-21T12:01:10.028" v="22"/>
          <pc:sldLayoutMkLst>
            <pc:docMk/>
            <pc:sldMasterMk cId="2460954070" sldId="2147483660"/>
            <pc:sldLayoutMk cId="949138452" sldId="2147483662"/>
          </pc:sldLayoutMkLst>
        </pc:sldLayoutChg>
        <pc:sldLayoutChg chg="del">
          <pc:chgData name="Rob Purdue (2403733)" userId="S::2403733@student.uwtsd.ac.uk::58a34211-55a1-4f85-b748-5ebf97073f01" providerId="AD" clId="Web-{852314B9-27DD-E8EC-B070-8AD60E3E5959}" dt="2025-04-21T12:01:10.028" v="22"/>
          <pc:sldLayoutMkLst>
            <pc:docMk/>
            <pc:sldMasterMk cId="2460954070" sldId="2147483660"/>
            <pc:sldLayoutMk cId="2591524520" sldId="2147483663"/>
          </pc:sldLayoutMkLst>
        </pc:sldLayoutChg>
        <pc:sldLayoutChg chg="del">
          <pc:chgData name="Rob Purdue (2403733)" userId="S::2403733@student.uwtsd.ac.uk::58a34211-55a1-4f85-b748-5ebf97073f01" providerId="AD" clId="Web-{852314B9-27DD-E8EC-B070-8AD60E3E5959}" dt="2025-04-21T12:01:10.028" v="22"/>
          <pc:sldLayoutMkLst>
            <pc:docMk/>
            <pc:sldMasterMk cId="2460954070" sldId="2147483660"/>
            <pc:sldLayoutMk cId="1203092039" sldId="2147483664"/>
          </pc:sldLayoutMkLst>
        </pc:sldLayoutChg>
        <pc:sldLayoutChg chg="del">
          <pc:chgData name="Rob Purdue (2403733)" userId="S::2403733@student.uwtsd.ac.uk::58a34211-55a1-4f85-b748-5ebf97073f01" providerId="AD" clId="Web-{852314B9-27DD-E8EC-B070-8AD60E3E5959}" dt="2025-04-21T12:01:10.028" v="22"/>
          <pc:sldLayoutMkLst>
            <pc:docMk/>
            <pc:sldMasterMk cId="2460954070" sldId="2147483660"/>
            <pc:sldLayoutMk cId="3733172339" sldId="2147483665"/>
          </pc:sldLayoutMkLst>
        </pc:sldLayoutChg>
        <pc:sldLayoutChg chg="del">
          <pc:chgData name="Rob Purdue (2403733)" userId="S::2403733@student.uwtsd.ac.uk::58a34211-55a1-4f85-b748-5ebf97073f01" providerId="AD" clId="Web-{852314B9-27DD-E8EC-B070-8AD60E3E5959}" dt="2025-04-21T12:01:10.028" v="22"/>
          <pc:sldLayoutMkLst>
            <pc:docMk/>
            <pc:sldMasterMk cId="2460954070" sldId="2147483660"/>
            <pc:sldLayoutMk cId="3210312558" sldId="2147483666"/>
          </pc:sldLayoutMkLst>
        </pc:sldLayoutChg>
        <pc:sldLayoutChg chg="del">
          <pc:chgData name="Rob Purdue (2403733)" userId="S::2403733@student.uwtsd.ac.uk::58a34211-55a1-4f85-b748-5ebf97073f01" providerId="AD" clId="Web-{852314B9-27DD-E8EC-B070-8AD60E3E5959}" dt="2025-04-21T12:01:10.028" v="22"/>
          <pc:sldLayoutMkLst>
            <pc:docMk/>
            <pc:sldMasterMk cId="2460954070" sldId="2147483660"/>
            <pc:sldLayoutMk cId="3146388984" sldId="2147483667"/>
          </pc:sldLayoutMkLst>
        </pc:sldLayoutChg>
        <pc:sldLayoutChg chg="del">
          <pc:chgData name="Rob Purdue (2403733)" userId="S::2403733@student.uwtsd.ac.uk::58a34211-55a1-4f85-b748-5ebf97073f01" providerId="AD" clId="Web-{852314B9-27DD-E8EC-B070-8AD60E3E5959}" dt="2025-04-21T12:01:10.028" v="22"/>
          <pc:sldLayoutMkLst>
            <pc:docMk/>
            <pc:sldMasterMk cId="2460954070" sldId="2147483660"/>
            <pc:sldLayoutMk cId="3171841454" sldId="2147483668"/>
          </pc:sldLayoutMkLst>
        </pc:sldLayoutChg>
        <pc:sldLayoutChg chg="del">
          <pc:chgData name="Rob Purdue (2403733)" userId="S::2403733@student.uwtsd.ac.uk::58a34211-55a1-4f85-b748-5ebf97073f01" providerId="AD" clId="Web-{852314B9-27DD-E8EC-B070-8AD60E3E5959}" dt="2025-04-21T12:01:10.028" v="22"/>
          <pc:sldLayoutMkLst>
            <pc:docMk/>
            <pc:sldMasterMk cId="2460954070" sldId="2147483660"/>
            <pc:sldLayoutMk cId="1718958274" sldId="2147483669"/>
          </pc:sldLayoutMkLst>
        </pc:sldLayoutChg>
        <pc:sldLayoutChg chg="del">
          <pc:chgData name="Rob Purdue (2403733)" userId="S::2403733@student.uwtsd.ac.uk::58a34211-55a1-4f85-b748-5ebf97073f01" providerId="AD" clId="Web-{852314B9-27DD-E8EC-B070-8AD60E3E5959}" dt="2025-04-21T12:01:10.028" v="22"/>
          <pc:sldLayoutMkLst>
            <pc:docMk/>
            <pc:sldMasterMk cId="2460954070" sldId="2147483660"/>
            <pc:sldLayoutMk cId="2202905451" sldId="2147483670"/>
          </pc:sldLayoutMkLst>
        </pc:sldLayoutChg>
        <pc:sldLayoutChg chg="del">
          <pc:chgData name="Rob Purdue (2403733)" userId="S::2403733@student.uwtsd.ac.uk::58a34211-55a1-4f85-b748-5ebf97073f01" providerId="AD" clId="Web-{852314B9-27DD-E8EC-B070-8AD60E3E5959}" dt="2025-04-21T12:01:10.028" v="22"/>
          <pc:sldLayoutMkLst>
            <pc:docMk/>
            <pc:sldMasterMk cId="2460954070" sldId="2147483660"/>
            <pc:sldLayoutMk cId="3479445657" sldId="2147483671"/>
          </pc:sldLayoutMkLst>
        </pc:sldLayoutChg>
      </pc:sldMasterChg>
      <pc:sldMasterChg chg="add addSldLayout modSldLayout">
        <pc:chgData name="Rob Purdue (2403733)" userId="S::2403733@student.uwtsd.ac.uk::58a34211-55a1-4f85-b748-5ebf97073f01" providerId="AD" clId="Web-{852314B9-27DD-E8EC-B070-8AD60E3E5959}" dt="2025-04-21T12:01:10.028" v="22"/>
        <pc:sldMasterMkLst>
          <pc:docMk/>
          <pc:sldMasterMk cId="3039189469" sldId="2147483672"/>
        </pc:sldMasterMkLst>
        <pc:sldLayoutChg chg="add mod replId">
          <pc:chgData name="Rob Purdue (2403733)" userId="S::2403733@student.uwtsd.ac.uk::58a34211-55a1-4f85-b748-5ebf97073f01" providerId="AD" clId="Web-{852314B9-27DD-E8EC-B070-8AD60E3E5959}" dt="2025-04-21T12:01:10.028" v="22"/>
          <pc:sldLayoutMkLst>
            <pc:docMk/>
            <pc:sldMasterMk cId="3039189469" sldId="2147483672"/>
            <pc:sldLayoutMk cId="1443105921" sldId="2147483673"/>
          </pc:sldLayoutMkLst>
        </pc:sldLayoutChg>
        <pc:sldLayoutChg chg="add mod replId">
          <pc:chgData name="Rob Purdue (2403733)" userId="S::2403733@student.uwtsd.ac.uk::58a34211-55a1-4f85-b748-5ebf97073f01" providerId="AD" clId="Web-{852314B9-27DD-E8EC-B070-8AD60E3E5959}" dt="2025-04-21T12:01:10.028" v="22"/>
          <pc:sldLayoutMkLst>
            <pc:docMk/>
            <pc:sldMasterMk cId="3039189469" sldId="2147483672"/>
            <pc:sldLayoutMk cId="668029363" sldId="2147483674"/>
          </pc:sldLayoutMkLst>
        </pc:sldLayoutChg>
        <pc:sldLayoutChg chg="add mod replId">
          <pc:chgData name="Rob Purdue (2403733)" userId="S::2403733@student.uwtsd.ac.uk::58a34211-55a1-4f85-b748-5ebf97073f01" providerId="AD" clId="Web-{852314B9-27DD-E8EC-B070-8AD60E3E5959}" dt="2025-04-21T12:01:10.028" v="22"/>
          <pc:sldLayoutMkLst>
            <pc:docMk/>
            <pc:sldMasterMk cId="3039189469" sldId="2147483672"/>
            <pc:sldLayoutMk cId="1793497135" sldId="2147483675"/>
          </pc:sldLayoutMkLst>
        </pc:sldLayoutChg>
        <pc:sldLayoutChg chg="add mod replId">
          <pc:chgData name="Rob Purdue (2403733)" userId="S::2403733@student.uwtsd.ac.uk::58a34211-55a1-4f85-b748-5ebf97073f01" providerId="AD" clId="Web-{852314B9-27DD-E8EC-B070-8AD60E3E5959}" dt="2025-04-21T12:01:10.028" v="22"/>
          <pc:sldLayoutMkLst>
            <pc:docMk/>
            <pc:sldMasterMk cId="3039189469" sldId="2147483672"/>
            <pc:sldLayoutMk cId="2500480451" sldId="2147483676"/>
          </pc:sldLayoutMkLst>
        </pc:sldLayoutChg>
        <pc:sldLayoutChg chg="add mod replId">
          <pc:chgData name="Rob Purdue (2403733)" userId="S::2403733@student.uwtsd.ac.uk::58a34211-55a1-4f85-b748-5ebf97073f01" providerId="AD" clId="Web-{852314B9-27DD-E8EC-B070-8AD60E3E5959}" dt="2025-04-21T12:01:10.028" v="22"/>
          <pc:sldLayoutMkLst>
            <pc:docMk/>
            <pc:sldMasterMk cId="3039189469" sldId="2147483672"/>
            <pc:sldLayoutMk cId="1405522717" sldId="2147483677"/>
          </pc:sldLayoutMkLst>
        </pc:sldLayoutChg>
        <pc:sldLayoutChg chg="add mod replId">
          <pc:chgData name="Rob Purdue (2403733)" userId="S::2403733@student.uwtsd.ac.uk::58a34211-55a1-4f85-b748-5ebf97073f01" providerId="AD" clId="Web-{852314B9-27DD-E8EC-B070-8AD60E3E5959}" dt="2025-04-21T12:01:10.028" v="22"/>
          <pc:sldLayoutMkLst>
            <pc:docMk/>
            <pc:sldMasterMk cId="3039189469" sldId="2147483672"/>
            <pc:sldLayoutMk cId="1430073123" sldId="2147483678"/>
          </pc:sldLayoutMkLst>
        </pc:sldLayoutChg>
        <pc:sldLayoutChg chg="add mod replId">
          <pc:chgData name="Rob Purdue (2403733)" userId="S::2403733@student.uwtsd.ac.uk::58a34211-55a1-4f85-b748-5ebf97073f01" providerId="AD" clId="Web-{852314B9-27DD-E8EC-B070-8AD60E3E5959}" dt="2025-04-21T12:01:10.028" v="22"/>
          <pc:sldLayoutMkLst>
            <pc:docMk/>
            <pc:sldMasterMk cId="3039189469" sldId="2147483672"/>
            <pc:sldLayoutMk cId="2712689618" sldId="2147483679"/>
          </pc:sldLayoutMkLst>
        </pc:sldLayoutChg>
        <pc:sldLayoutChg chg="add mod replId">
          <pc:chgData name="Rob Purdue (2403733)" userId="S::2403733@student.uwtsd.ac.uk::58a34211-55a1-4f85-b748-5ebf97073f01" providerId="AD" clId="Web-{852314B9-27DD-E8EC-B070-8AD60E3E5959}" dt="2025-04-21T12:01:10.028" v="22"/>
          <pc:sldLayoutMkLst>
            <pc:docMk/>
            <pc:sldMasterMk cId="3039189469" sldId="2147483672"/>
            <pc:sldLayoutMk cId="2397365959" sldId="2147483680"/>
          </pc:sldLayoutMkLst>
        </pc:sldLayoutChg>
        <pc:sldLayoutChg chg="add mod replId">
          <pc:chgData name="Rob Purdue (2403733)" userId="S::2403733@student.uwtsd.ac.uk::58a34211-55a1-4f85-b748-5ebf97073f01" providerId="AD" clId="Web-{852314B9-27DD-E8EC-B070-8AD60E3E5959}" dt="2025-04-21T12:01:10.028" v="22"/>
          <pc:sldLayoutMkLst>
            <pc:docMk/>
            <pc:sldMasterMk cId="3039189469" sldId="2147483672"/>
            <pc:sldLayoutMk cId="32935919" sldId="2147483681"/>
          </pc:sldLayoutMkLst>
        </pc:sldLayoutChg>
        <pc:sldLayoutChg chg="add mod replId">
          <pc:chgData name="Rob Purdue (2403733)" userId="S::2403733@student.uwtsd.ac.uk::58a34211-55a1-4f85-b748-5ebf97073f01" providerId="AD" clId="Web-{852314B9-27DD-E8EC-B070-8AD60E3E5959}" dt="2025-04-21T12:01:10.028" v="22"/>
          <pc:sldLayoutMkLst>
            <pc:docMk/>
            <pc:sldMasterMk cId="3039189469" sldId="2147483672"/>
            <pc:sldLayoutMk cId="223095285" sldId="2147483682"/>
          </pc:sldLayoutMkLst>
        </pc:sldLayoutChg>
        <pc:sldLayoutChg chg="add mod replId">
          <pc:chgData name="Rob Purdue (2403733)" userId="S::2403733@student.uwtsd.ac.uk::58a34211-55a1-4f85-b748-5ebf97073f01" providerId="AD" clId="Web-{852314B9-27DD-E8EC-B070-8AD60E3E5959}" dt="2025-04-21T12:01:10.028" v="22"/>
          <pc:sldLayoutMkLst>
            <pc:docMk/>
            <pc:sldMasterMk cId="3039189469" sldId="2147483672"/>
            <pc:sldLayoutMk cId="4188177763" sldId="2147483683"/>
          </pc:sldLayoutMkLst>
        </pc:sldLayoutChg>
      </pc:sldMasterChg>
    </pc:docChg>
  </pc:docChgLst>
  <pc:docChgLst>
    <pc:chgData name="Rob Purdue (2403733)" userId="S::2403733@student.uwtsd.ac.uk::58a34211-55a1-4f85-b748-5ebf97073f01" providerId="AD" clId="Web-{29B8DD79-5209-5CA0-D3E3-8B4265F09D86}"/>
    <pc:docChg chg="addSld delSld modSld">
      <pc:chgData name="Rob Purdue (2403733)" userId="S::2403733@student.uwtsd.ac.uk::58a34211-55a1-4f85-b748-5ebf97073f01" providerId="AD" clId="Web-{29B8DD79-5209-5CA0-D3E3-8B4265F09D86}" dt="2025-05-06T14:08:23.452" v="7"/>
      <pc:docMkLst>
        <pc:docMk/>
      </pc:docMkLst>
      <pc:sldChg chg="delSp">
        <pc:chgData name="Rob Purdue (2403733)" userId="S::2403733@student.uwtsd.ac.uk::58a34211-55a1-4f85-b748-5ebf97073f01" providerId="AD" clId="Web-{29B8DD79-5209-5CA0-D3E3-8B4265F09D86}" dt="2025-05-06T14:08:23.452" v="7"/>
        <pc:sldMkLst>
          <pc:docMk/>
          <pc:sldMk cId="2964371371" sldId="260"/>
        </pc:sldMkLst>
        <pc:spChg chg="del">
          <ac:chgData name="Rob Purdue (2403733)" userId="S::2403733@student.uwtsd.ac.uk::58a34211-55a1-4f85-b748-5ebf97073f01" providerId="AD" clId="Web-{29B8DD79-5209-5CA0-D3E3-8B4265F09D86}" dt="2025-05-06T14:08:23.452" v="7"/>
          <ac:spMkLst>
            <pc:docMk/>
            <pc:sldMk cId="2964371371" sldId="260"/>
            <ac:spMk id="4" creationId="{8EE036F0-F342-5978-129D-8B4F12266BAD}"/>
          </ac:spMkLst>
        </pc:spChg>
      </pc:sldChg>
      <pc:sldChg chg="addSp modSp">
        <pc:chgData name="Rob Purdue (2403733)" userId="S::2403733@student.uwtsd.ac.uk::58a34211-55a1-4f85-b748-5ebf97073f01" providerId="AD" clId="Web-{29B8DD79-5209-5CA0-D3E3-8B4265F09D86}" dt="2025-05-06T14:08:16.686" v="5" actId="1076"/>
        <pc:sldMkLst>
          <pc:docMk/>
          <pc:sldMk cId="1085330066" sldId="264"/>
        </pc:sldMkLst>
        <pc:picChg chg="add mod">
          <ac:chgData name="Rob Purdue (2403733)" userId="S::2403733@student.uwtsd.ac.uk::58a34211-55a1-4f85-b748-5ebf97073f01" providerId="AD" clId="Web-{29B8DD79-5209-5CA0-D3E3-8B4265F09D86}" dt="2025-05-06T14:08:16.686" v="5" actId="1076"/>
          <ac:picMkLst>
            <pc:docMk/>
            <pc:sldMk cId="1085330066" sldId="264"/>
            <ac:picMk id="4" creationId="{A2FD3C16-6B8D-1E13-499C-93C47934CF69}"/>
          </ac:picMkLst>
        </pc:picChg>
      </pc:sldChg>
      <pc:sldChg chg="addSp modSp del">
        <pc:chgData name="Rob Purdue (2403733)" userId="S::2403733@student.uwtsd.ac.uk::58a34211-55a1-4f85-b748-5ebf97073f01" providerId="AD" clId="Web-{29B8DD79-5209-5CA0-D3E3-8B4265F09D86}" dt="2025-05-06T13:15:28.699" v="3"/>
        <pc:sldMkLst>
          <pc:docMk/>
          <pc:sldMk cId="2713256390" sldId="265"/>
        </pc:sldMkLst>
        <pc:spChg chg="add mod">
          <ac:chgData name="Rob Purdue (2403733)" userId="S::2403733@student.uwtsd.ac.uk::58a34211-55a1-4f85-b748-5ebf97073f01" providerId="AD" clId="Web-{29B8DD79-5209-5CA0-D3E3-8B4265F09D86}" dt="2025-05-06T13:09:30.848" v="2"/>
          <ac:spMkLst>
            <pc:docMk/>
            <pc:sldMk cId="2713256390" sldId="265"/>
            <ac:spMk id="3" creationId="{DC7D6D25-8CED-1F23-B0F1-9EFA92CC3BA6}"/>
          </ac:spMkLst>
        </pc:spChg>
      </pc:sldChg>
      <pc:sldChg chg="new del">
        <pc:chgData name="Rob Purdue (2403733)" userId="S::2403733@student.uwtsd.ac.uk::58a34211-55a1-4f85-b748-5ebf97073f01" providerId="AD" clId="Web-{29B8DD79-5209-5CA0-D3E3-8B4265F09D86}" dt="2025-05-06T14:08:20.748" v="6"/>
        <pc:sldMkLst>
          <pc:docMk/>
          <pc:sldMk cId="3936044536" sldId="266"/>
        </pc:sldMkLst>
      </pc:sldChg>
    </pc:docChg>
  </pc:docChgLst>
  <pc:docChgLst>
    <pc:chgData name="Rob Purdue (2403733)" userId="S::2403733@student.uwtsd.ac.uk::58a34211-55a1-4f85-b748-5ebf97073f01" providerId="AD" clId="Web-{82595F11-7413-8A15-E975-C95599F5B864}"/>
    <pc:docChg chg="modSld">
      <pc:chgData name="Rob Purdue (2403733)" userId="S::2403733@student.uwtsd.ac.uk::58a34211-55a1-4f85-b748-5ebf97073f01" providerId="AD" clId="Web-{82595F11-7413-8A15-E975-C95599F5B864}" dt="2025-05-06T16:22:07.871" v="22" actId="20577"/>
      <pc:docMkLst>
        <pc:docMk/>
      </pc:docMkLst>
      <pc:sldChg chg="modSp">
        <pc:chgData name="Rob Purdue (2403733)" userId="S::2403733@student.uwtsd.ac.uk::58a34211-55a1-4f85-b748-5ebf97073f01" providerId="AD" clId="Web-{82595F11-7413-8A15-E975-C95599F5B864}" dt="2025-05-06T16:22:07.871" v="22" actId="20577"/>
        <pc:sldMkLst>
          <pc:docMk/>
          <pc:sldMk cId="425643813" sldId="265"/>
        </pc:sldMkLst>
        <pc:spChg chg="mod">
          <ac:chgData name="Rob Purdue (2403733)" userId="S::2403733@student.uwtsd.ac.uk::58a34211-55a1-4f85-b748-5ebf97073f01" providerId="AD" clId="Web-{82595F11-7413-8A15-E975-C95599F5B864}" dt="2025-05-06T16:22:07.871" v="22" actId="20577"/>
          <ac:spMkLst>
            <pc:docMk/>
            <pc:sldMk cId="425643813" sldId="265"/>
            <ac:spMk id="2" creationId="{996A2E3A-904E-5D48-B964-0437FE731F8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dirty="0"/>
              <a:pPr algn="r"/>
              <a:t>5/6/2025</a:t>
            </a:fld>
            <a:endParaRPr lang="en-US"/>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1443105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dirty="0"/>
              <a:pPr algn="r"/>
              <a:t>5/6/2025</a:t>
            </a:fld>
            <a:endParaRPr lang="en-US"/>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668029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dirty="0"/>
              <a:pPr algn="r"/>
              <a:t>5/6/2025</a:t>
            </a:fld>
            <a:endParaRPr lang="en-US"/>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1793497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dirty="0"/>
              <a:pPr algn="r"/>
              <a:t>5/6/2025</a:t>
            </a:fld>
            <a:endParaRPr lang="en-US"/>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2500480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dirty="0"/>
              <a:pPr algn="r"/>
              <a:t>5/6/2025</a:t>
            </a:fld>
            <a:endParaRPr lang="en-US"/>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05522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dirty="0"/>
              <a:pPr algn="r"/>
              <a:t>5/6/2025</a:t>
            </a:fld>
            <a:endParaRPr lang="en-US"/>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1430073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dirty="0"/>
              <a:pPr algn="r"/>
              <a:t>5/6/2025</a:t>
            </a:fld>
            <a:endParaRPr lang="en-US"/>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2712689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dirty="0"/>
              <a:pPr algn="r"/>
              <a:t>5/6/2025</a:t>
            </a:fld>
            <a:endParaRPr lang="en-US"/>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9736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noChangeAspect="1"/>
          </p:cNvSpPr>
          <p:nvPr>
            <p:ph type="pic" idx="1"/>
          </p:nvPr>
        </p:nvSpPr>
        <p:spPr>
          <a:xfrm>
            <a:off x="0" y="2267712"/>
            <a:ext cx="6571469" cy="4590288"/>
          </a:xfrm>
          <a:solidFill>
            <a:schemeClr val="bg1">
              <a:lumMod val="85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dirty="0"/>
              <a:pPr algn="r"/>
              <a:t>5/6/2025</a:t>
            </a:fld>
            <a:endParaRPr lang="en-US"/>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935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dirty="0"/>
              <a:pPr algn="r"/>
              <a:t>5/6/2025</a:t>
            </a:fld>
            <a:endParaRPr lang="en-US"/>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223095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dirty="0"/>
              <a:pPr algn="r"/>
              <a:t>5/6/2025</a:t>
            </a:fld>
            <a:endParaRPr lang="en-US"/>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4188177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dirty="0"/>
              <a:pPr algn="r"/>
              <a:t>5/6/2025</a:t>
            </a:fld>
            <a:endParaRPr lang="en-US" spc="5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303918946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o982Tjfcq3U"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help.autodesk.com/view/MAYAUL/2022/ENU/?guid=GUID-07C3BA47-32BB-477B-B6C5-1090E5C9B81C"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5D33A5F1-0FF1-816C-58A4-19C614EE4A18}"/>
              </a:ext>
            </a:extLst>
          </p:cNvPr>
          <p:cNvSpPr>
            <a:spLocks noGrp="1"/>
          </p:cNvSpPr>
          <p:nvPr>
            <p:ph type="title"/>
          </p:nvPr>
        </p:nvSpPr>
        <p:spPr>
          <a:xfrm>
            <a:off x="960120" y="317814"/>
            <a:ext cx="10268712" cy="1700784"/>
          </a:xfrm>
        </p:spPr>
        <p:txBody>
          <a:bodyPr vert="horz" lIns="91440" tIns="45720" rIns="91440" bIns="45720" rtlCol="0" anchor="ctr">
            <a:normAutofit/>
          </a:bodyPr>
          <a:lstStyle/>
          <a:p>
            <a:r>
              <a:rPr lang="en-US" sz="3600" cap="all"/>
              <a:t>Creating a animated character on Maya</a:t>
            </a:r>
            <a:br>
              <a:rPr lang="en-US" sz="3600" cap="all"/>
            </a:br>
            <a:r>
              <a:rPr lang="en-US" sz="3600" cap="all"/>
              <a:t>Module : introduction to character animation</a:t>
            </a:r>
            <a:br>
              <a:rPr lang="en-US" sz="3600" cap="all"/>
            </a:br>
            <a:r>
              <a:rPr lang="en-US" sz="3600" cap="all"/>
              <a:t>By Robert </a:t>
            </a:r>
            <a:r>
              <a:rPr lang="en-US" sz="3600" cap="all" err="1"/>
              <a:t>purdue</a:t>
            </a:r>
            <a:r>
              <a:rPr lang="en-US" sz="3600" cap="all"/>
              <a:t> (student number: 2403733)</a:t>
            </a:r>
            <a:endParaRPr lang="en-US" sz="3600"/>
          </a:p>
        </p:txBody>
      </p:sp>
      <p:pic>
        <p:nvPicPr>
          <p:cNvPr id="10" name="Picture 9" descr="A cartoon character in a video game&#10;&#10;AI-generated content may be incorrect.">
            <a:extLst>
              <a:ext uri="{FF2B5EF4-FFF2-40B4-BE49-F238E27FC236}">
                <a16:creationId xmlns:a16="http://schemas.microsoft.com/office/drawing/2014/main" id="{1B411986-0806-90DB-64A5-C0C9EFCDE839}"/>
              </a:ext>
            </a:extLst>
          </p:cNvPr>
          <p:cNvPicPr>
            <a:picLocks noChangeAspect="1"/>
          </p:cNvPicPr>
          <p:nvPr/>
        </p:nvPicPr>
        <p:blipFill>
          <a:blip r:embed="rId2"/>
          <a:srcRect r="1" b="34893"/>
          <a:stretch/>
        </p:blipFill>
        <p:spPr>
          <a:xfrm>
            <a:off x="960120" y="2587752"/>
            <a:ext cx="10268712" cy="3593592"/>
          </a:xfrm>
          <a:prstGeom prst="rect">
            <a:avLst/>
          </a:prstGeom>
          <a:noFill/>
        </p:spPr>
      </p:pic>
    </p:spTree>
    <p:extLst>
      <p:ext uri="{BB962C8B-B14F-4D97-AF65-F5344CB8AC3E}">
        <p14:creationId xmlns:p14="http://schemas.microsoft.com/office/powerpoint/2010/main" val="2242000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074DB2B-D744-B329-930C-6362A9953F90}"/>
              </a:ext>
            </a:extLst>
          </p:cNvPr>
          <p:cNvSpPr>
            <a:spLocks noGrp="1"/>
          </p:cNvSpPr>
          <p:nvPr>
            <p:ph type="title"/>
          </p:nvPr>
        </p:nvSpPr>
        <p:spPr>
          <a:xfrm>
            <a:off x="960120" y="317814"/>
            <a:ext cx="10268712" cy="1700784"/>
          </a:xfrm>
        </p:spPr>
        <p:txBody>
          <a:bodyPr vert="horz" lIns="91440" tIns="45720" rIns="91440" bIns="45720" rtlCol="0" anchor="ctr">
            <a:normAutofit/>
          </a:bodyPr>
          <a:lstStyle/>
          <a:p>
            <a:r>
              <a:rPr lang="en-US" sz="5600" b="1" kern="1200" cap="all" spc="120" baseline="0">
                <a:latin typeface="+mj-lt"/>
                <a:ea typeface="+mj-ea"/>
                <a:cs typeface="+mj-cs"/>
              </a:rPr>
              <a:t>Step 1 : Finding the Right model</a:t>
            </a:r>
            <a:endParaRPr lang="en-US" sz="5600" kern="1200" cap="all" spc="120" baseline="0">
              <a:latin typeface="+mj-lt"/>
              <a:ea typeface="+mj-ea"/>
              <a:cs typeface="+mj-cs"/>
            </a:endParaRPr>
          </a:p>
        </p:txBody>
      </p:sp>
      <p:sp>
        <p:nvSpPr>
          <p:cNvPr id="4" name="TextBox 3">
            <a:extLst>
              <a:ext uri="{FF2B5EF4-FFF2-40B4-BE49-F238E27FC236}">
                <a16:creationId xmlns:a16="http://schemas.microsoft.com/office/drawing/2014/main" id="{F17DDB16-A620-4013-AC51-94B8BF1D18D1}"/>
              </a:ext>
            </a:extLst>
          </p:cNvPr>
          <p:cNvSpPr txBox="1"/>
          <p:nvPr/>
        </p:nvSpPr>
        <p:spPr>
          <a:xfrm>
            <a:off x="960120" y="2587752"/>
            <a:ext cx="4815840" cy="35935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1000"/>
              </a:lnSpc>
              <a:spcBef>
                <a:spcPts val="700"/>
              </a:spcBef>
              <a:spcAft>
                <a:spcPts val="700"/>
              </a:spcAft>
            </a:pPr>
            <a:r>
              <a:rPr lang="en-US" sz="2600" spc="50"/>
              <a:t>In Maya, selecting the right character with texture is essential for achieving a smooth and visually appealing animation. A well- textured character enhances realism, ensuring that details such as skin, clothing, and materials appear lifelike.</a:t>
            </a:r>
            <a:endParaRPr lang="en-US" sz="2600" b="1" spc="50"/>
          </a:p>
        </p:txBody>
      </p:sp>
      <p:pic>
        <p:nvPicPr>
          <p:cNvPr id="5" name="Picture 4" descr="A cartoon character in a video game&#10;&#10;AI-generated content may be incorrect.">
            <a:extLst>
              <a:ext uri="{FF2B5EF4-FFF2-40B4-BE49-F238E27FC236}">
                <a16:creationId xmlns:a16="http://schemas.microsoft.com/office/drawing/2014/main" id="{F7372173-2063-6D88-B138-562E1E2391AD}"/>
              </a:ext>
            </a:extLst>
          </p:cNvPr>
          <p:cNvPicPr>
            <a:picLocks noChangeAspect="1"/>
          </p:cNvPicPr>
          <p:nvPr/>
        </p:nvPicPr>
        <p:blipFill>
          <a:blip r:embed="rId2"/>
          <a:srcRect l="14250" r="13717" b="-2"/>
          <a:stretch/>
        </p:blipFill>
        <p:spPr>
          <a:xfrm>
            <a:off x="6412992" y="2583371"/>
            <a:ext cx="4815840" cy="3593592"/>
          </a:xfrm>
          <a:prstGeom prst="rect">
            <a:avLst/>
          </a:prstGeom>
          <a:noFill/>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F746E-764F-EEA7-18F3-3F8D2C8EC45B}"/>
              </a:ext>
            </a:extLst>
          </p:cNvPr>
          <p:cNvSpPr>
            <a:spLocks noGrp="1"/>
          </p:cNvSpPr>
          <p:nvPr>
            <p:ph type="title"/>
          </p:nvPr>
        </p:nvSpPr>
        <p:spPr/>
        <p:txBody>
          <a:bodyPr/>
          <a:lstStyle/>
          <a:p>
            <a:r>
              <a:rPr lang="en-US"/>
              <a:t>Building the skeleton</a:t>
            </a:r>
          </a:p>
        </p:txBody>
      </p:sp>
      <p:sp>
        <p:nvSpPr>
          <p:cNvPr id="3" name="Content Placeholder 2">
            <a:extLst>
              <a:ext uri="{FF2B5EF4-FFF2-40B4-BE49-F238E27FC236}">
                <a16:creationId xmlns:a16="http://schemas.microsoft.com/office/drawing/2014/main" id="{075061F4-FA86-DB1E-6A6C-89E9667B3E7E}"/>
              </a:ext>
            </a:extLst>
          </p:cNvPr>
          <p:cNvSpPr>
            <a:spLocks noGrp="1"/>
          </p:cNvSpPr>
          <p:nvPr>
            <p:ph sz="half" idx="1"/>
          </p:nvPr>
        </p:nvSpPr>
        <p:spPr/>
        <p:txBody>
          <a:bodyPr vert="horz" lIns="91440" tIns="45720" rIns="91440" bIns="45720" rtlCol="0" anchor="t">
            <a:normAutofit fontScale="92500" lnSpcReduction="10000"/>
          </a:bodyPr>
          <a:lstStyle/>
          <a:p>
            <a:r>
              <a:rPr lang="en-US"/>
              <a:t>This is one of the most important steps to animation. The first step is to click onto skeleton on top of the screen and go all the way down to quick rig. With this Wallace model I used auto rig to </a:t>
            </a:r>
            <a:r>
              <a:rPr lang="en-GB"/>
              <a:t>analyse</a:t>
            </a:r>
            <a:r>
              <a:rPr lang="en-US"/>
              <a:t> were the skeleton needs to be. Every skeleton is in the correct place to start this animation.</a:t>
            </a:r>
            <a:endParaRPr lang="en-GB"/>
          </a:p>
        </p:txBody>
      </p:sp>
      <p:pic>
        <p:nvPicPr>
          <p:cNvPr id="5" name="Picture 4">
            <a:extLst>
              <a:ext uri="{FF2B5EF4-FFF2-40B4-BE49-F238E27FC236}">
                <a16:creationId xmlns:a16="http://schemas.microsoft.com/office/drawing/2014/main" id="{F9BA5518-F3BA-6ADE-44A2-7B1933A2BDF6}"/>
              </a:ext>
            </a:extLst>
          </p:cNvPr>
          <p:cNvPicPr>
            <a:picLocks noChangeAspect="1"/>
          </p:cNvPicPr>
          <p:nvPr/>
        </p:nvPicPr>
        <p:blipFill>
          <a:blip r:embed="rId2"/>
          <a:stretch>
            <a:fillRect/>
          </a:stretch>
        </p:blipFill>
        <p:spPr>
          <a:xfrm>
            <a:off x="7012330" y="2734061"/>
            <a:ext cx="3933825" cy="3305175"/>
          </a:xfrm>
          <a:prstGeom prst="rect">
            <a:avLst/>
          </a:prstGeom>
        </p:spPr>
      </p:pic>
    </p:spTree>
    <p:extLst>
      <p:ext uri="{BB962C8B-B14F-4D97-AF65-F5344CB8AC3E}">
        <p14:creationId xmlns:p14="http://schemas.microsoft.com/office/powerpoint/2010/main" val="3062780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CC0AE-3C9C-9AD7-90FB-1E10CA42F6E0}"/>
              </a:ext>
            </a:extLst>
          </p:cNvPr>
          <p:cNvSpPr>
            <a:spLocks noGrp="1"/>
          </p:cNvSpPr>
          <p:nvPr>
            <p:ph type="title"/>
          </p:nvPr>
        </p:nvSpPr>
        <p:spPr/>
        <p:txBody>
          <a:bodyPr>
            <a:normAutofit fontScale="90000"/>
          </a:bodyPr>
          <a:lstStyle/>
          <a:p>
            <a:r>
              <a:rPr lang="en-US"/>
              <a:t>Skinning process/ bind skin</a:t>
            </a:r>
          </a:p>
        </p:txBody>
      </p:sp>
      <p:sp>
        <p:nvSpPr>
          <p:cNvPr id="3" name="Content Placeholder 2">
            <a:extLst>
              <a:ext uri="{FF2B5EF4-FFF2-40B4-BE49-F238E27FC236}">
                <a16:creationId xmlns:a16="http://schemas.microsoft.com/office/drawing/2014/main" id="{713FD322-A189-BCC8-1006-3356FA785137}"/>
              </a:ext>
            </a:extLst>
          </p:cNvPr>
          <p:cNvSpPr>
            <a:spLocks noGrp="1"/>
          </p:cNvSpPr>
          <p:nvPr>
            <p:ph sz="half" idx="1"/>
          </p:nvPr>
        </p:nvSpPr>
        <p:spPr>
          <a:xfrm>
            <a:off x="640904" y="2587751"/>
            <a:ext cx="4815840" cy="3593592"/>
          </a:xfrm>
        </p:spPr>
        <p:txBody>
          <a:bodyPr vert="horz" lIns="91440" tIns="45720" rIns="91440" bIns="45720" rtlCol="0" anchor="t">
            <a:normAutofit fontScale="92500" lnSpcReduction="10000"/>
          </a:bodyPr>
          <a:lstStyle/>
          <a:p>
            <a:r>
              <a:rPr lang="en-US"/>
              <a:t>After building the skeleton, we must join the skeleton with the model. Click on the skeleton and hold shift and left click on the mesh of the model and then go to skin and then click on bind skin to attach the skeleton to the model's mesh. After that you will be able to rotate the skeleton with the mesh</a:t>
            </a:r>
          </a:p>
        </p:txBody>
      </p:sp>
      <p:pic>
        <p:nvPicPr>
          <p:cNvPr id="7" name="Picture 6" descr="A cartoon character with arms and arms extended&#10;&#10;AI-generated content may be incorrect.">
            <a:extLst>
              <a:ext uri="{FF2B5EF4-FFF2-40B4-BE49-F238E27FC236}">
                <a16:creationId xmlns:a16="http://schemas.microsoft.com/office/drawing/2014/main" id="{59A05E14-E19E-AC07-48BC-942357D8AD71}"/>
              </a:ext>
            </a:extLst>
          </p:cNvPr>
          <p:cNvPicPr>
            <a:picLocks noChangeAspect="1"/>
          </p:cNvPicPr>
          <p:nvPr/>
        </p:nvPicPr>
        <p:blipFill>
          <a:blip r:embed="rId2"/>
          <a:stretch>
            <a:fillRect/>
          </a:stretch>
        </p:blipFill>
        <p:spPr>
          <a:xfrm>
            <a:off x="5453743" y="2875612"/>
            <a:ext cx="6455229" cy="2511034"/>
          </a:xfrm>
          <a:prstGeom prst="rect">
            <a:avLst/>
          </a:prstGeom>
        </p:spPr>
      </p:pic>
    </p:spTree>
    <p:extLst>
      <p:ext uri="{BB962C8B-B14F-4D97-AF65-F5344CB8AC3E}">
        <p14:creationId xmlns:p14="http://schemas.microsoft.com/office/powerpoint/2010/main" val="1128590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45964-FF72-4021-179F-66BD3A740330}"/>
              </a:ext>
            </a:extLst>
          </p:cNvPr>
          <p:cNvSpPr>
            <a:spLocks noGrp="1"/>
          </p:cNvSpPr>
          <p:nvPr>
            <p:ph type="title"/>
          </p:nvPr>
        </p:nvSpPr>
        <p:spPr>
          <a:xfrm>
            <a:off x="960120" y="317814"/>
            <a:ext cx="10268712" cy="1700784"/>
          </a:xfrm>
        </p:spPr>
        <p:txBody>
          <a:bodyPr anchor="ctr">
            <a:normAutofit/>
          </a:bodyPr>
          <a:lstStyle/>
          <a:p>
            <a:r>
              <a:rPr lang="en-US"/>
              <a:t>Ik Controls</a:t>
            </a:r>
          </a:p>
        </p:txBody>
      </p:sp>
      <p:sp>
        <p:nvSpPr>
          <p:cNvPr id="3" name="Content Placeholder 2">
            <a:extLst>
              <a:ext uri="{FF2B5EF4-FFF2-40B4-BE49-F238E27FC236}">
                <a16:creationId xmlns:a16="http://schemas.microsoft.com/office/drawing/2014/main" id="{796BD596-3D08-B405-60AD-BD77E8EA46AC}"/>
              </a:ext>
            </a:extLst>
          </p:cNvPr>
          <p:cNvSpPr>
            <a:spLocks noGrp="1"/>
          </p:cNvSpPr>
          <p:nvPr>
            <p:ph sz="half" idx="1"/>
          </p:nvPr>
        </p:nvSpPr>
        <p:spPr>
          <a:xfrm>
            <a:off x="960120" y="2587752"/>
            <a:ext cx="4815840" cy="3593592"/>
          </a:xfrm>
        </p:spPr>
        <p:txBody>
          <a:bodyPr vert="horz" lIns="91440" tIns="45720" rIns="91440" bIns="45720" rtlCol="0">
            <a:normAutofit/>
          </a:bodyPr>
          <a:lstStyle/>
          <a:p>
            <a:pPr>
              <a:lnSpc>
                <a:spcPct val="91000"/>
              </a:lnSpc>
            </a:pPr>
            <a:r>
              <a:rPr lang="en-US" sz="1800"/>
              <a:t>IK controls in Maya are used to clarify the animation of joint chains, such as arms and legs, by allowing animators to manipulate the end position of a limb rather than rotating each joint individually. When an IK handle is applied to a joint chain, Maya automatically calculates the necessary joint rotations to achieve the position it needs to be in, making animation more efficient. IK solvers determine how the joints move, to make sure smooth transitions and realistic motion. [1]</a:t>
            </a:r>
          </a:p>
        </p:txBody>
      </p:sp>
      <p:pic>
        <p:nvPicPr>
          <p:cNvPr id="5" name="Picture 4" descr="A screenshot of a computer&#10;&#10;AI-generated content may be incorrect.">
            <a:extLst>
              <a:ext uri="{FF2B5EF4-FFF2-40B4-BE49-F238E27FC236}">
                <a16:creationId xmlns:a16="http://schemas.microsoft.com/office/drawing/2014/main" id="{04C97BAA-4ED7-DF8D-983A-912C465173AC}"/>
              </a:ext>
            </a:extLst>
          </p:cNvPr>
          <p:cNvPicPr>
            <a:picLocks noChangeAspect="1"/>
          </p:cNvPicPr>
          <p:nvPr/>
        </p:nvPicPr>
        <p:blipFill>
          <a:blip r:embed="rId2"/>
          <a:stretch>
            <a:fillRect/>
          </a:stretch>
        </p:blipFill>
        <p:spPr>
          <a:xfrm>
            <a:off x="7900054" y="2583371"/>
            <a:ext cx="1841716" cy="3593592"/>
          </a:xfrm>
          <a:prstGeom prst="rect">
            <a:avLst/>
          </a:prstGeom>
          <a:noFill/>
        </p:spPr>
      </p:pic>
    </p:spTree>
    <p:extLst>
      <p:ext uri="{BB962C8B-B14F-4D97-AF65-F5344CB8AC3E}">
        <p14:creationId xmlns:p14="http://schemas.microsoft.com/office/powerpoint/2010/main" val="636463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4F57F-16A0-F943-7F4E-4BB51BE3645F}"/>
              </a:ext>
            </a:extLst>
          </p:cNvPr>
          <p:cNvSpPr>
            <a:spLocks noGrp="1"/>
          </p:cNvSpPr>
          <p:nvPr>
            <p:ph type="title"/>
          </p:nvPr>
        </p:nvSpPr>
        <p:spPr>
          <a:xfrm>
            <a:off x="960120" y="317814"/>
            <a:ext cx="10268712" cy="1700784"/>
          </a:xfrm>
        </p:spPr>
        <p:txBody>
          <a:bodyPr anchor="ctr">
            <a:normAutofit/>
          </a:bodyPr>
          <a:lstStyle/>
          <a:p>
            <a:r>
              <a:rPr lang="en-US"/>
              <a:t>Animation process </a:t>
            </a:r>
          </a:p>
        </p:txBody>
      </p:sp>
      <p:sp>
        <p:nvSpPr>
          <p:cNvPr id="3" name="Content Placeholder 2">
            <a:extLst>
              <a:ext uri="{FF2B5EF4-FFF2-40B4-BE49-F238E27FC236}">
                <a16:creationId xmlns:a16="http://schemas.microsoft.com/office/drawing/2014/main" id="{FE72A078-5D25-F2FC-CC7F-C22EFCFF1A6F}"/>
              </a:ext>
            </a:extLst>
          </p:cNvPr>
          <p:cNvSpPr>
            <a:spLocks noGrp="1"/>
          </p:cNvSpPr>
          <p:nvPr>
            <p:ph sz="half" idx="1"/>
          </p:nvPr>
        </p:nvSpPr>
        <p:spPr>
          <a:xfrm>
            <a:off x="960120" y="2587752"/>
            <a:ext cx="4815840" cy="3593592"/>
          </a:xfrm>
        </p:spPr>
        <p:txBody>
          <a:bodyPr vert="horz" lIns="91440" tIns="45720" rIns="91440" bIns="45720" rtlCol="0">
            <a:normAutofit/>
          </a:bodyPr>
          <a:lstStyle/>
          <a:p>
            <a:r>
              <a:rPr lang="en-US"/>
              <a:t>To start the animation, go to the menu set and scroll down to animation and change the workspace also to animation. Then next step is to put the frames from 0 to 120 and select frame speed to 24fps. </a:t>
            </a:r>
          </a:p>
          <a:p>
            <a:endParaRPr lang="en-US"/>
          </a:p>
        </p:txBody>
      </p:sp>
      <p:pic>
        <p:nvPicPr>
          <p:cNvPr id="4" name="Picture 3" descr="A screenshot of a computer&#10;&#10;AI-generated content may be incorrect.">
            <a:extLst>
              <a:ext uri="{FF2B5EF4-FFF2-40B4-BE49-F238E27FC236}">
                <a16:creationId xmlns:a16="http://schemas.microsoft.com/office/drawing/2014/main" id="{15BB877E-4148-F42A-BB28-1E065EB30D3E}"/>
              </a:ext>
            </a:extLst>
          </p:cNvPr>
          <p:cNvPicPr>
            <a:picLocks noChangeAspect="1"/>
          </p:cNvPicPr>
          <p:nvPr/>
        </p:nvPicPr>
        <p:blipFill>
          <a:blip r:embed="rId2"/>
          <a:srcRect l="23591" r="50611"/>
          <a:stretch/>
        </p:blipFill>
        <p:spPr>
          <a:xfrm>
            <a:off x="6412992" y="2583371"/>
            <a:ext cx="4815840" cy="3593592"/>
          </a:xfrm>
          <a:prstGeom prst="rect">
            <a:avLst/>
          </a:prstGeom>
          <a:noFill/>
        </p:spPr>
      </p:pic>
    </p:spTree>
    <p:extLst>
      <p:ext uri="{BB962C8B-B14F-4D97-AF65-F5344CB8AC3E}">
        <p14:creationId xmlns:p14="http://schemas.microsoft.com/office/powerpoint/2010/main" val="1795773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476A2F-2F45-A2C8-A94D-EE61D1D90F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B98B78-10CE-81F0-5F36-FB8A8F8119E8}"/>
              </a:ext>
            </a:extLst>
          </p:cNvPr>
          <p:cNvSpPr>
            <a:spLocks noGrp="1"/>
          </p:cNvSpPr>
          <p:nvPr>
            <p:ph type="title"/>
          </p:nvPr>
        </p:nvSpPr>
        <p:spPr/>
        <p:txBody>
          <a:bodyPr/>
          <a:lstStyle/>
          <a:p>
            <a:r>
              <a:rPr lang="en-US"/>
              <a:t>Animation process </a:t>
            </a:r>
          </a:p>
        </p:txBody>
      </p:sp>
      <p:sp>
        <p:nvSpPr>
          <p:cNvPr id="3" name="Content Placeholder 2">
            <a:extLst>
              <a:ext uri="{FF2B5EF4-FFF2-40B4-BE49-F238E27FC236}">
                <a16:creationId xmlns:a16="http://schemas.microsoft.com/office/drawing/2014/main" id="{20B0BEA0-0E96-C2FB-AE24-2C30540013A8}"/>
              </a:ext>
            </a:extLst>
          </p:cNvPr>
          <p:cNvSpPr>
            <a:spLocks noGrp="1"/>
          </p:cNvSpPr>
          <p:nvPr>
            <p:ph sz="half" idx="1"/>
          </p:nvPr>
        </p:nvSpPr>
        <p:spPr/>
        <p:txBody>
          <a:bodyPr vert="horz" lIns="91440" tIns="45720" rIns="91440" bIns="45720" rtlCol="0" anchor="t">
            <a:normAutofit/>
          </a:bodyPr>
          <a:lstStyle/>
          <a:p>
            <a:endParaRPr lang="en-US" sz="1800"/>
          </a:p>
          <a:p>
            <a:r>
              <a:rPr lang="en-US" sz="1800"/>
              <a:t>Make sure the yellow line is at zero to start the animation. Select the object you want to animate. Also make sure you lock any of the translate, rotate , scale or visibility you  want to use on each frame you use.  Then I would use every 5 keys ( 0 ,5 , 10 ,15 …) to put plenty of keys in. If the frame is going to quick, you can lower the fps or if it's to slow you can increase it.</a:t>
            </a:r>
          </a:p>
          <a:p>
            <a:endParaRPr lang="en-US" sz="1800"/>
          </a:p>
        </p:txBody>
      </p:sp>
      <p:pic>
        <p:nvPicPr>
          <p:cNvPr id="5" name="Picture 4">
            <a:extLst>
              <a:ext uri="{FF2B5EF4-FFF2-40B4-BE49-F238E27FC236}">
                <a16:creationId xmlns:a16="http://schemas.microsoft.com/office/drawing/2014/main" id="{0218DB17-9D26-0896-FBBD-B0AD312B9743}"/>
              </a:ext>
            </a:extLst>
          </p:cNvPr>
          <p:cNvPicPr>
            <a:picLocks noChangeAspect="1"/>
          </p:cNvPicPr>
          <p:nvPr/>
        </p:nvPicPr>
        <p:blipFill>
          <a:blip r:embed="rId2"/>
          <a:stretch>
            <a:fillRect/>
          </a:stretch>
        </p:blipFill>
        <p:spPr>
          <a:xfrm>
            <a:off x="6093812" y="2999473"/>
            <a:ext cx="5925322" cy="426566"/>
          </a:xfrm>
          <a:prstGeom prst="rect">
            <a:avLst/>
          </a:prstGeom>
        </p:spPr>
      </p:pic>
    </p:spTree>
    <p:extLst>
      <p:ext uri="{BB962C8B-B14F-4D97-AF65-F5344CB8AC3E}">
        <p14:creationId xmlns:p14="http://schemas.microsoft.com/office/powerpoint/2010/main" val="2369002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9453BA-0AD4-F0A8-BD5C-9A12DE3470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C50FFB-0206-2731-8646-62017E837046}"/>
              </a:ext>
            </a:extLst>
          </p:cNvPr>
          <p:cNvSpPr>
            <a:spLocks noGrp="1"/>
          </p:cNvSpPr>
          <p:nvPr>
            <p:ph type="title"/>
          </p:nvPr>
        </p:nvSpPr>
        <p:spPr/>
        <p:txBody>
          <a:bodyPr/>
          <a:lstStyle/>
          <a:p>
            <a:r>
              <a:rPr lang="en-US"/>
              <a:t>Animation process </a:t>
            </a:r>
          </a:p>
        </p:txBody>
      </p:sp>
      <p:sp>
        <p:nvSpPr>
          <p:cNvPr id="3" name="Content Placeholder 2">
            <a:extLst>
              <a:ext uri="{FF2B5EF4-FFF2-40B4-BE49-F238E27FC236}">
                <a16:creationId xmlns:a16="http://schemas.microsoft.com/office/drawing/2014/main" id="{EC1DC69D-D394-EC33-41E6-7AB285082C1A}"/>
              </a:ext>
            </a:extLst>
          </p:cNvPr>
          <p:cNvSpPr>
            <a:spLocks noGrp="1"/>
          </p:cNvSpPr>
          <p:nvPr>
            <p:ph sz="half" idx="1"/>
          </p:nvPr>
        </p:nvSpPr>
        <p:spPr/>
        <p:txBody>
          <a:bodyPr vert="horz" lIns="91440" tIns="45720" rIns="91440" bIns="45720" rtlCol="0" anchor="t">
            <a:normAutofit/>
          </a:bodyPr>
          <a:lstStyle/>
          <a:p>
            <a:endParaRPr lang="en-US" sz="1800"/>
          </a:p>
          <a:p>
            <a:r>
              <a:rPr lang="en-US" sz="1800"/>
              <a:t>After you completed the animation, you can change the perspective of the animation to a camera perspective. To do this press create , then camera then create camera. Then set the camera options and create a camera. To view the perspective, click on panels, perspective and then camera, it should then let you change the normal perspective to the camera perspective. To change it back, press panels, perspective and then press the normal perspective.</a:t>
            </a:r>
          </a:p>
        </p:txBody>
      </p:sp>
      <p:pic>
        <p:nvPicPr>
          <p:cNvPr id="4" name="Picture 3" descr="A screenshot of a computer&#10;&#10;AI-generated content may be incorrect.">
            <a:extLst>
              <a:ext uri="{FF2B5EF4-FFF2-40B4-BE49-F238E27FC236}">
                <a16:creationId xmlns:a16="http://schemas.microsoft.com/office/drawing/2014/main" id="{A2FD3C16-6B8D-1E13-499C-93C47934CF69}"/>
              </a:ext>
            </a:extLst>
          </p:cNvPr>
          <p:cNvPicPr>
            <a:picLocks noChangeAspect="1"/>
          </p:cNvPicPr>
          <p:nvPr/>
        </p:nvPicPr>
        <p:blipFill>
          <a:blip r:embed="rId2"/>
          <a:stretch>
            <a:fillRect/>
          </a:stretch>
        </p:blipFill>
        <p:spPr>
          <a:xfrm>
            <a:off x="6405819" y="2785161"/>
            <a:ext cx="3705225" cy="2914650"/>
          </a:xfrm>
          <a:prstGeom prst="rect">
            <a:avLst/>
          </a:prstGeom>
        </p:spPr>
      </p:pic>
    </p:spTree>
    <p:extLst>
      <p:ext uri="{BB962C8B-B14F-4D97-AF65-F5344CB8AC3E}">
        <p14:creationId xmlns:p14="http://schemas.microsoft.com/office/powerpoint/2010/main" val="1085330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A2E3A-904E-5D48-B964-0437FE731F8B}"/>
              </a:ext>
            </a:extLst>
          </p:cNvPr>
          <p:cNvSpPr>
            <a:spLocks noGrp="1"/>
          </p:cNvSpPr>
          <p:nvPr>
            <p:ph type="title"/>
          </p:nvPr>
        </p:nvSpPr>
        <p:spPr/>
        <p:txBody>
          <a:bodyPr>
            <a:normAutofit fontScale="90000"/>
          </a:bodyPr>
          <a:lstStyle/>
          <a:p>
            <a:r>
              <a:rPr lang="en-US" dirty="0"/>
              <a:t>The Link for the animation on </a:t>
            </a:r>
            <a:r>
              <a:rPr lang="en-US" dirty="0" err="1"/>
              <a:t>youtube</a:t>
            </a:r>
          </a:p>
        </p:txBody>
      </p:sp>
      <p:sp>
        <p:nvSpPr>
          <p:cNvPr id="5" name="TextBox 4">
            <a:extLst>
              <a:ext uri="{FF2B5EF4-FFF2-40B4-BE49-F238E27FC236}">
                <a16:creationId xmlns:a16="http://schemas.microsoft.com/office/drawing/2014/main" id="{51C8852A-5C97-493F-591D-F7177392BFEE}"/>
              </a:ext>
            </a:extLst>
          </p:cNvPr>
          <p:cNvSpPr txBox="1"/>
          <p:nvPr/>
        </p:nvSpPr>
        <p:spPr>
          <a:xfrm>
            <a:off x="4724400" y="3200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2"/>
              </a:rPr>
              <a:t>Wallace animation from maya 25 playblast</a:t>
            </a:r>
            <a:endParaRPr lang="en-US"/>
          </a:p>
        </p:txBody>
      </p:sp>
    </p:spTree>
    <p:extLst>
      <p:ext uri="{BB962C8B-B14F-4D97-AF65-F5344CB8AC3E}">
        <p14:creationId xmlns:p14="http://schemas.microsoft.com/office/powerpoint/2010/main" val="425643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94A14-794B-4ED5-768B-D7D43F197A8E}"/>
              </a:ext>
            </a:extLst>
          </p:cNvPr>
          <p:cNvSpPr>
            <a:spLocks noGrp="1"/>
          </p:cNvSpPr>
          <p:nvPr>
            <p:ph type="title"/>
          </p:nvPr>
        </p:nvSpPr>
        <p:spPr/>
        <p:txBody>
          <a:bodyPr/>
          <a:lstStyle/>
          <a:p>
            <a:r>
              <a:rPr lang="en-US"/>
              <a:t>Bibliography</a:t>
            </a:r>
          </a:p>
        </p:txBody>
      </p:sp>
      <p:sp>
        <p:nvSpPr>
          <p:cNvPr id="3" name="Content Placeholder 2">
            <a:extLst>
              <a:ext uri="{FF2B5EF4-FFF2-40B4-BE49-F238E27FC236}">
                <a16:creationId xmlns:a16="http://schemas.microsoft.com/office/drawing/2014/main" id="{DD50FA44-8CA7-3D7B-DDB6-09ACDAE550D6}"/>
              </a:ext>
            </a:extLst>
          </p:cNvPr>
          <p:cNvSpPr>
            <a:spLocks noGrp="1"/>
          </p:cNvSpPr>
          <p:nvPr>
            <p:ph sz="half" idx="1"/>
          </p:nvPr>
        </p:nvSpPr>
        <p:spPr/>
        <p:txBody>
          <a:bodyPr vert="horz" lIns="91440" tIns="45720" rIns="91440" bIns="45720" rtlCol="0" anchor="t">
            <a:normAutofit/>
          </a:bodyPr>
          <a:lstStyle/>
          <a:p>
            <a:r>
              <a:rPr lang="en-US"/>
              <a:t>[1] </a:t>
            </a:r>
            <a:r>
              <a:rPr lang="en-US">
                <a:ea typeface="+mn-lt"/>
                <a:cs typeface="+mn-lt"/>
                <a:hlinkClick r:id="rId2"/>
              </a:rPr>
              <a:t>Maya Help | Inverse Kinematics (IK) | Autodesk</a:t>
            </a:r>
            <a:endParaRPr lang="en-US">
              <a:ea typeface="+mn-lt"/>
              <a:cs typeface="+mn-lt"/>
            </a:endParaRPr>
          </a:p>
        </p:txBody>
      </p:sp>
    </p:spTree>
    <p:extLst>
      <p:ext uri="{BB962C8B-B14F-4D97-AF65-F5344CB8AC3E}">
        <p14:creationId xmlns:p14="http://schemas.microsoft.com/office/powerpoint/2010/main" val="2964371371"/>
      </p:ext>
    </p:extLst>
  </p:cSld>
  <p:clrMapOvr>
    <a:masterClrMapping/>
  </p:clrMapOvr>
</p:sld>
</file>

<file path=ppt/theme/theme1.xml><?xml version="1.0" encoding="utf-8"?>
<a:theme xmlns:a="http://schemas.openxmlformats.org/drawingml/2006/main" name="JuxtaposeVTI">
  <a:themeElements>
    <a:clrScheme name="JuxtaposeVTI">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JuxtaposeVTI">
      <a:majorFont>
        <a:latin typeface="Franklin Gothic Demi Cond" panose="020B0706030402020204"/>
        <a:ea typeface=""/>
        <a:cs typeface=""/>
      </a:majorFont>
      <a:minorFont>
        <a:latin typeface="Franklin Gothic Medium" panose="020B0603020102020204"/>
        <a:ea typeface=""/>
        <a:cs typeface=""/>
      </a:minorFont>
    </a:fontScheme>
    <a:fmtScheme name="Juxtapo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B0236716-CA63-41C1-B6AD-997AE15F064B}" vid="{0E0AE8FC-D493-434E-BDCC-ED5FFB2DAEE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JuxtaposeVTI</vt:lpstr>
      <vt:lpstr>Creating a animated character on Maya Module : introduction to character animation By Robert purdue (student number: 2403733)</vt:lpstr>
      <vt:lpstr>Step 1 : Finding the Right model</vt:lpstr>
      <vt:lpstr>Building the skeleton</vt:lpstr>
      <vt:lpstr>Skinning process/ bind skin</vt:lpstr>
      <vt:lpstr>Ik Controls</vt:lpstr>
      <vt:lpstr>Animation process </vt:lpstr>
      <vt:lpstr>Animation process </vt:lpstr>
      <vt:lpstr>Animation process </vt:lpstr>
      <vt:lpstr>The Link for the animation on youtube</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cp:revision>
  <dcterms:created xsi:type="dcterms:W3CDTF">2025-04-21T11:57:04Z</dcterms:created>
  <dcterms:modified xsi:type="dcterms:W3CDTF">2025-05-06T16:22:13Z</dcterms:modified>
</cp:coreProperties>
</file>