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4" r:id="rId1"/>
  </p:sldMasterIdLst>
  <p:notesMasterIdLst>
    <p:notesMasterId r:id="rId12"/>
  </p:notesMasterIdLst>
  <p:sldIdLst>
    <p:sldId id="263" r:id="rId2"/>
    <p:sldId id="264" r:id="rId3"/>
    <p:sldId id="265" r:id="rId4"/>
    <p:sldId id="257" r:id="rId5"/>
    <p:sldId id="258" r:id="rId6"/>
    <p:sldId id="261" r:id="rId7"/>
    <p:sldId id="266" r:id="rId8"/>
    <p:sldId id="267" r:id="rId9"/>
    <p:sldId id="259" r:id="rId10"/>
    <p:sldId id="26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qra Shafaqat (2519897)" userId="S::2519897@student.uwtsd.ac.uk::cdbf376f-0767-4b6c-85df-4d1854c537b0" providerId="AD" clId="Web-{BBB76D85-25AF-9E03-606D-B3F8D5E3304C}"/>
    <pc:docChg chg="delSld modSld sldOrd">
      <pc:chgData name="Iqra Shafaqat (2519897)" userId="S::2519897@student.uwtsd.ac.uk::cdbf376f-0767-4b6c-85df-4d1854c537b0" providerId="AD" clId="Web-{BBB76D85-25AF-9E03-606D-B3F8D5E3304C}" dt="2026-02-03T11:35:34.769" v="299"/>
      <pc:docMkLst>
        <pc:docMk/>
      </pc:docMkLst>
      <pc:sldChg chg="modSp">
        <pc:chgData name="Iqra Shafaqat (2519897)" userId="S::2519897@student.uwtsd.ac.uk::cdbf376f-0767-4b6c-85df-4d1854c537b0" providerId="AD" clId="Web-{BBB76D85-25AF-9E03-606D-B3F8D5E3304C}" dt="2026-02-03T11:30:50.931" v="194" actId="20577"/>
        <pc:sldMkLst>
          <pc:docMk/>
          <pc:sldMk cId="3455569642" sldId="258"/>
        </pc:sldMkLst>
        <pc:spChg chg="mod">
          <ac:chgData name="Iqra Shafaqat (2519897)" userId="S::2519897@student.uwtsd.ac.uk::cdbf376f-0767-4b6c-85df-4d1854c537b0" providerId="AD" clId="Web-{BBB76D85-25AF-9E03-606D-B3F8D5E3304C}" dt="2026-02-03T09:28:20.177" v="3" actId="20577"/>
          <ac:spMkLst>
            <pc:docMk/>
            <pc:sldMk cId="3455569642" sldId="258"/>
            <ac:spMk id="2" creationId="{633B2891-89A0-3B70-7FD6-4A0C1736A66B}"/>
          </ac:spMkLst>
        </pc:spChg>
        <pc:spChg chg="mod">
          <ac:chgData name="Iqra Shafaqat (2519897)" userId="S::2519897@student.uwtsd.ac.uk::cdbf376f-0767-4b6c-85df-4d1854c537b0" providerId="AD" clId="Web-{BBB76D85-25AF-9E03-606D-B3F8D5E3304C}" dt="2026-02-03T11:30:50.931" v="194" actId="20577"/>
          <ac:spMkLst>
            <pc:docMk/>
            <pc:sldMk cId="3455569642" sldId="258"/>
            <ac:spMk id="3" creationId="{8F0F866F-14AA-DA6D-4748-8293BD9D6062}"/>
          </ac:spMkLst>
        </pc:spChg>
      </pc:sldChg>
      <pc:sldChg chg="ord">
        <pc:chgData name="Iqra Shafaqat (2519897)" userId="S::2519897@student.uwtsd.ac.uk::cdbf376f-0767-4b6c-85df-4d1854c537b0" providerId="AD" clId="Web-{BBB76D85-25AF-9E03-606D-B3F8D5E3304C}" dt="2026-02-03T09:27:37.503" v="0"/>
        <pc:sldMkLst>
          <pc:docMk/>
          <pc:sldMk cId="1128705694" sldId="260"/>
        </pc:sldMkLst>
      </pc:sldChg>
      <pc:sldChg chg="addSp delSp modSp">
        <pc:chgData name="Iqra Shafaqat (2519897)" userId="S::2519897@student.uwtsd.ac.uk::cdbf376f-0767-4b6c-85df-4d1854c537b0" providerId="AD" clId="Web-{BBB76D85-25AF-9E03-606D-B3F8D5E3304C}" dt="2026-02-03T11:35:34.769" v="299"/>
        <pc:sldMkLst>
          <pc:docMk/>
          <pc:sldMk cId="1893293108" sldId="261"/>
        </pc:sldMkLst>
        <pc:spChg chg="mod">
          <ac:chgData name="Iqra Shafaqat (2519897)" userId="S::2519897@student.uwtsd.ac.uk::cdbf376f-0767-4b6c-85df-4d1854c537b0" providerId="AD" clId="Web-{BBB76D85-25AF-9E03-606D-B3F8D5E3304C}" dt="2026-02-03T09:49:25.283" v="56" actId="20577"/>
          <ac:spMkLst>
            <pc:docMk/>
            <pc:sldMk cId="1893293108" sldId="261"/>
            <ac:spMk id="2" creationId="{FCB288D7-0C6E-39E5-5175-578BC1B5A489}"/>
          </ac:spMkLst>
        </pc:spChg>
      </pc:sldChg>
    </pc:docChg>
  </pc:docChgLst>
  <pc:docChgLst>
    <pc:chgData name="Iqra Shafaqat (2519897)" userId="cdbf376f-0767-4b6c-85df-4d1854c537b0" providerId="ADAL" clId="{17C4ABFE-EFA7-4128-B2FD-910DA8D8A263}"/>
    <pc:docChg chg="undo redo custSel mod addSld delSld modSld sldOrd addMainMaster delMainMaster">
      <pc:chgData name="Iqra Shafaqat (2519897)" userId="cdbf376f-0767-4b6c-85df-4d1854c537b0" providerId="ADAL" clId="{17C4ABFE-EFA7-4128-B2FD-910DA8D8A263}" dt="2026-02-10T11:38:23.246" v="1685" actId="478"/>
      <pc:docMkLst>
        <pc:docMk/>
      </pc:docMkLst>
      <pc:sldChg chg="addSp delSp modSp add del mod ord setBg">
        <pc:chgData name="Iqra Shafaqat (2519897)" userId="cdbf376f-0767-4b6c-85df-4d1854c537b0" providerId="ADAL" clId="{17C4ABFE-EFA7-4128-B2FD-910DA8D8A263}" dt="2026-02-10T11:35:06.086" v="1662" actId="2696"/>
        <pc:sldMkLst>
          <pc:docMk/>
          <pc:sldMk cId="826387627" sldId="256"/>
        </pc:sldMkLst>
        <pc:spChg chg="mod ord">
          <ac:chgData name="Iqra Shafaqat (2519897)" userId="cdbf376f-0767-4b6c-85df-4d1854c537b0" providerId="ADAL" clId="{17C4ABFE-EFA7-4128-B2FD-910DA8D8A263}" dt="2026-02-10T11:08:37.199" v="1573" actId="26606"/>
          <ac:spMkLst>
            <pc:docMk/>
            <pc:sldMk cId="826387627" sldId="256"/>
            <ac:spMk id="2" creationId="{74CA3DA2-3F35-973D-A074-5A12E2E2FAF5}"/>
          </ac:spMkLst>
        </pc:spChg>
        <pc:spChg chg="add mod">
          <ac:chgData name="Iqra Shafaqat (2519897)" userId="cdbf376f-0767-4b6c-85df-4d1854c537b0" providerId="ADAL" clId="{17C4ABFE-EFA7-4128-B2FD-910DA8D8A263}" dt="2026-02-10T11:08:37.199" v="1573" actId="26606"/>
          <ac:spMkLst>
            <pc:docMk/>
            <pc:sldMk cId="826387627" sldId="256"/>
            <ac:spMk id="4" creationId="{E99C9D7A-D963-1F62-64CD-6BD214464424}"/>
          </ac:spMkLst>
        </pc:spChg>
        <pc:grpChg chg="add del">
          <ac:chgData name="Iqra Shafaqat (2519897)" userId="cdbf376f-0767-4b6c-85df-4d1854c537b0" providerId="ADAL" clId="{17C4ABFE-EFA7-4128-B2FD-910DA8D8A263}" dt="2026-02-10T11:08:37.199" v="1573" actId="26606"/>
          <ac:grpSpMkLst>
            <pc:docMk/>
            <pc:sldMk cId="826387627" sldId="256"/>
            <ac:grpSpMk id="10" creationId="{A838DBA2-246D-4087-AE0A-6EA2B4B65AF3}"/>
          </ac:grpSpMkLst>
        </pc:grpChg>
        <pc:grpChg chg="add">
          <ac:chgData name="Iqra Shafaqat (2519897)" userId="cdbf376f-0767-4b6c-85df-4d1854c537b0" providerId="ADAL" clId="{17C4ABFE-EFA7-4128-B2FD-910DA8D8A263}" dt="2026-02-10T11:07:51.129" v="1562" actId="26606"/>
          <ac:grpSpMkLst>
            <pc:docMk/>
            <pc:sldMk cId="826387627" sldId="256"/>
            <ac:grpSpMk id="51" creationId="{74872A0B-8668-4500-9509-EAA581B26C24}"/>
          </ac:grpSpMkLst>
        </pc:grpChg>
        <pc:grpChg chg="add del">
          <ac:chgData name="Iqra Shafaqat (2519897)" userId="cdbf376f-0767-4b6c-85df-4d1854c537b0" providerId="ADAL" clId="{17C4ABFE-EFA7-4128-B2FD-910DA8D8A263}" dt="2026-02-10T11:08:37.199" v="1573" actId="26606"/>
          <ac:grpSpMkLst>
            <pc:docMk/>
            <pc:sldMk cId="826387627" sldId="256"/>
            <ac:grpSpMk id="55" creationId="{240590EE-5428-41AA-95B2-96FCC1CE67A7}"/>
          </ac:grpSpMkLst>
        </pc:grpChg>
        <pc:grpChg chg="add">
          <ac:chgData name="Iqra Shafaqat (2519897)" userId="cdbf376f-0767-4b6c-85df-4d1854c537b0" providerId="ADAL" clId="{17C4ABFE-EFA7-4128-B2FD-910DA8D8A263}" dt="2026-02-10T11:08:37.199" v="1573" actId="26606"/>
          <ac:grpSpMkLst>
            <pc:docMk/>
            <pc:sldMk cId="826387627" sldId="256"/>
            <ac:grpSpMk id="116" creationId="{A838DBA2-246D-4087-AE0A-6EA2B4B65AF3}"/>
          </ac:grpSpMkLst>
        </pc:grpChg>
        <pc:grpChg chg="add">
          <ac:chgData name="Iqra Shafaqat (2519897)" userId="cdbf376f-0767-4b6c-85df-4d1854c537b0" providerId="ADAL" clId="{17C4ABFE-EFA7-4128-B2FD-910DA8D8A263}" dt="2026-02-10T11:08:37.199" v="1573" actId="26606"/>
          <ac:grpSpMkLst>
            <pc:docMk/>
            <pc:sldMk cId="826387627" sldId="256"/>
            <ac:grpSpMk id="157" creationId="{9AE4726C-1831-4FE3-9A11-227F0DC2F0BC}"/>
          </ac:grpSpMkLst>
        </pc:grpChg>
        <pc:grpChg chg="add">
          <ac:chgData name="Iqra Shafaqat (2519897)" userId="cdbf376f-0767-4b6c-85df-4d1854c537b0" providerId="ADAL" clId="{17C4ABFE-EFA7-4128-B2FD-910DA8D8A263}" dt="2026-02-10T11:08:37.199" v="1573" actId="26606"/>
          <ac:grpSpMkLst>
            <pc:docMk/>
            <pc:sldMk cId="826387627" sldId="256"/>
            <ac:grpSpMk id="161" creationId="{E916825F-759B-4F1A-BA80-AF7137691EC5}"/>
          </ac:grpSpMkLst>
        </pc:grpChg>
        <pc:picChg chg="mod">
          <ac:chgData name="Iqra Shafaqat (2519897)" userId="cdbf376f-0767-4b6c-85df-4d1854c537b0" providerId="ADAL" clId="{17C4ABFE-EFA7-4128-B2FD-910DA8D8A263}" dt="2026-02-10T11:08:37.199" v="1573" actId="26606"/>
          <ac:picMkLst>
            <pc:docMk/>
            <pc:sldMk cId="826387627" sldId="256"/>
            <ac:picMk id="3" creationId="{F4B05BEF-EC60-F7CF-4FC9-02DCB2C71CCF}"/>
          </ac:picMkLst>
        </pc:picChg>
        <pc:picChg chg="add del">
          <ac:chgData name="Iqra Shafaqat (2519897)" userId="cdbf376f-0767-4b6c-85df-4d1854c537b0" providerId="ADAL" clId="{17C4ABFE-EFA7-4128-B2FD-910DA8D8A263}" dt="2026-02-10T11:08:37.199" v="1573" actId="26606"/>
          <ac:picMkLst>
            <pc:docMk/>
            <pc:sldMk cId="826387627" sldId="256"/>
            <ac:picMk id="8" creationId="{59FACE42-44B0-4185-8ED4-9043A78C8600}"/>
          </ac:picMkLst>
        </pc:picChg>
        <pc:picChg chg="add">
          <ac:chgData name="Iqra Shafaqat (2519897)" userId="cdbf376f-0767-4b6c-85df-4d1854c537b0" providerId="ADAL" clId="{17C4ABFE-EFA7-4128-B2FD-910DA8D8A263}" dt="2026-02-10T11:08:37.199" v="1573" actId="26606"/>
          <ac:picMkLst>
            <pc:docMk/>
            <pc:sldMk cId="826387627" sldId="256"/>
            <ac:picMk id="114" creationId="{59FACE42-44B0-4185-8ED4-9043A78C8600}"/>
          </ac:picMkLst>
        </pc:picChg>
      </pc:sldChg>
      <pc:sldChg chg="addSp delSp modSp mod setBg setClrOvrMap">
        <pc:chgData name="Iqra Shafaqat (2519897)" userId="cdbf376f-0767-4b6c-85df-4d1854c537b0" providerId="ADAL" clId="{17C4ABFE-EFA7-4128-B2FD-910DA8D8A263}" dt="2026-02-10T11:07:45.343" v="1561" actId="26606"/>
        <pc:sldMkLst>
          <pc:docMk/>
          <pc:sldMk cId="2487981854" sldId="257"/>
        </pc:sldMkLst>
        <pc:spChg chg="add mod">
          <ac:chgData name="Iqra Shafaqat (2519897)" userId="cdbf376f-0767-4b6c-85df-4d1854c537b0" providerId="ADAL" clId="{17C4ABFE-EFA7-4128-B2FD-910DA8D8A263}" dt="2026-02-10T11:07:45.343" v="1561" actId="26606"/>
          <ac:spMkLst>
            <pc:docMk/>
            <pc:sldMk cId="2487981854" sldId="257"/>
            <ac:spMk id="2" creationId="{6C64667A-4FB7-B5EA-4A9A-35059F971BC0}"/>
          </ac:spMkLst>
        </pc:spChg>
        <pc:spChg chg="add ord">
          <ac:chgData name="Iqra Shafaqat (2519897)" userId="cdbf376f-0767-4b6c-85df-4d1854c537b0" providerId="ADAL" clId="{17C4ABFE-EFA7-4128-B2FD-910DA8D8A263}" dt="2026-01-28T18:05:25.335" v="399" actId="26606"/>
          <ac:spMkLst>
            <pc:docMk/>
            <pc:sldMk cId="2487981854" sldId="257"/>
            <ac:spMk id="6" creationId="{E110D80F-81EF-6D45-8806-254EF4E4347F}"/>
          </ac:spMkLst>
        </pc:spChg>
        <pc:spChg chg="add ord">
          <ac:chgData name="Iqra Shafaqat (2519897)" userId="cdbf376f-0767-4b6c-85df-4d1854c537b0" providerId="ADAL" clId="{17C4ABFE-EFA7-4128-B2FD-910DA8D8A263}" dt="2026-01-28T18:05:25.335" v="399" actId="26606"/>
          <ac:spMkLst>
            <pc:docMk/>
            <pc:sldMk cId="2487981854" sldId="257"/>
            <ac:spMk id="10" creationId="{BE9F6CD2-3102-0CD4-3C99-DD1A8E74DB78}"/>
          </ac:spMkLst>
        </pc:spChg>
        <pc:spChg chg="add del mod">
          <ac:chgData name="Iqra Shafaqat (2519897)" userId="cdbf376f-0767-4b6c-85df-4d1854c537b0" providerId="ADAL" clId="{17C4ABFE-EFA7-4128-B2FD-910DA8D8A263}" dt="2026-01-28T19:29:06.926" v="991" actId="26606"/>
          <ac:spMkLst>
            <pc:docMk/>
            <pc:sldMk cId="2487981854" sldId="257"/>
            <ac:spMk id="12" creationId="{B1177A8B-5E8C-CC6F-A73D-B491050C3359}"/>
          </ac:spMkLst>
        </pc:spChg>
        <pc:spChg chg="add mod ord">
          <ac:chgData name="Iqra Shafaqat (2519897)" userId="cdbf376f-0767-4b6c-85df-4d1854c537b0" providerId="ADAL" clId="{17C4ABFE-EFA7-4128-B2FD-910DA8D8A263}" dt="2026-02-10T11:07:45.343" v="1561" actId="26606"/>
          <ac:spMkLst>
            <pc:docMk/>
            <pc:sldMk cId="2487981854" sldId="257"/>
            <ac:spMk id="14" creationId="{AE53F5DA-A8C2-635D-5584-BD556F537DB4}"/>
          </ac:spMkLst>
        </pc:spChg>
        <pc:spChg chg="add">
          <ac:chgData name="Iqra Shafaqat (2519897)" userId="cdbf376f-0767-4b6c-85df-4d1854c537b0" providerId="ADAL" clId="{17C4ABFE-EFA7-4128-B2FD-910DA8D8A263}" dt="2026-02-10T11:07:45.343" v="1561" actId="26606"/>
          <ac:spMkLst>
            <pc:docMk/>
            <pc:sldMk cId="2487981854" sldId="257"/>
            <ac:spMk id="19" creationId="{9775AF3B-5284-4B97-9BB7-55C6FB3699C2}"/>
          </ac:spMkLst>
        </pc:spChg>
        <pc:spChg chg="add">
          <ac:chgData name="Iqra Shafaqat (2519897)" userId="cdbf376f-0767-4b6c-85df-4d1854c537b0" providerId="ADAL" clId="{17C4ABFE-EFA7-4128-B2FD-910DA8D8A263}" dt="2026-02-10T11:07:45.343" v="1561" actId="26606"/>
          <ac:spMkLst>
            <pc:docMk/>
            <pc:sldMk cId="2487981854" sldId="257"/>
            <ac:spMk id="64" creationId="{66D4F5BA-1D71-49B2-8A7F-6B4EB94D7265}"/>
          </ac:spMkLst>
        </pc:spChg>
        <pc:grpChg chg="add">
          <ac:chgData name="Iqra Shafaqat (2519897)" userId="cdbf376f-0767-4b6c-85df-4d1854c537b0" providerId="ADAL" clId="{17C4ABFE-EFA7-4128-B2FD-910DA8D8A263}" dt="2026-02-10T11:07:45.343" v="1561" actId="26606"/>
          <ac:grpSpMkLst>
            <pc:docMk/>
            <pc:sldMk cId="2487981854" sldId="257"/>
            <ac:grpSpMk id="21" creationId="{A0F1F7ED-DA39-478F-85DA-317DE08941E8}"/>
          </ac:grpSpMkLst>
        </pc:grpChg>
        <pc:picChg chg="add mod ord">
          <ac:chgData name="Iqra Shafaqat (2519897)" userId="cdbf376f-0767-4b6c-85df-4d1854c537b0" providerId="ADAL" clId="{17C4ABFE-EFA7-4128-B2FD-910DA8D8A263}" dt="2026-02-10T11:07:45.343" v="1561" actId="26606"/>
          <ac:picMkLst>
            <pc:docMk/>
            <pc:sldMk cId="2487981854" sldId="257"/>
            <ac:picMk id="5" creationId="{3D7FCFB4-2F03-F3BF-C86C-9B9E268E391A}"/>
          </ac:picMkLst>
        </pc:picChg>
        <pc:picChg chg="add del mod">
          <ac:chgData name="Iqra Shafaqat (2519897)" userId="cdbf376f-0767-4b6c-85df-4d1854c537b0" providerId="ADAL" clId="{17C4ABFE-EFA7-4128-B2FD-910DA8D8A263}" dt="2026-02-10T10:51:43.762" v="1423" actId="478"/>
          <ac:picMkLst>
            <pc:docMk/>
            <pc:sldMk cId="2487981854" sldId="257"/>
            <ac:picMk id="17" creationId="{598A7775-0297-233E-4844-603321467DDD}"/>
          </ac:picMkLst>
        </pc:picChg>
        <pc:picChg chg="add">
          <ac:chgData name="Iqra Shafaqat (2519897)" userId="cdbf376f-0767-4b6c-85df-4d1854c537b0" providerId="ADAL" clId="{17C4ABFE-EFA7-4128-B2FD-910DA8D8A263}" dt="2026-02-10T11:07:45.343" v="1561" actId="26606"/>
          <ac:picMkLst>
            <pc:docMk/>
            <pc:sldMk cId="2487981854" sldId="257"/>
            <ac:picMk id="62" creationId="{1B17CCE2-CEEF-40CA-8C4D-0DC2DCA78A23}"/>
          </ac:picMkLst>
        </pc:picChg>
      </pc:sldChg>
      <pc:sldChg chg="addSp delSp modSp mod">
        <pc:chgData name="Iqra Shafaqat (2519897)" userId="cdbf376f-0767-4b6c-85df-4d1854c537b0" providerId="ADAL" clId="{17C4ABFE-EFA7-4128-B2FD-910DA8D8A263}" dt="2026-02-10T11:00:39.276" v="1511" actId="20577"/>
        <pc:sldMkLst>
          <pc:docMk/>
          <pc:sldMk cId="3455569642" sldId="258"/>
        </pc:sldMkLst>
        <pc:spChg chg="mod">
          <ac:chgData name="Iqra Shafaqat (2519897)" userId="cdbf376f-0767-4b6c-85df-4d1854c537b0" providerId="ADAL" clId="{17C4ABFE-EFA7-4128-B2FD-910DA8D8A263}" dt="2026-01-28T18:08:29.677" v="499" actId="25668"/>
          <ac:spMkLst>
            <pc:docMk/>
            <pc:sldMk cId="3455569642" sldId="258"/>
            <ac:spMk id="2" creationId="{633B2891-89A0-3B70-7FD6-4A0C1736A66B}"/>
          </ac:spMkLst>
        </pc:spChg>
        <pc:spChg chg="mod">
          <ac:chgData name="Iqra Shafaqat (2519897)" userId="cdbf376f-0767-4b6c-85df-4d1854c537b0" providerId="ADAL" clId="{17C4ABFE-EFA7-4128-B2FD-910DA8D8A263}" dt="2026-02-10T11:00:39.276" v="1511" actId="20577"/>
          <ac:spMkLst>
            <pc:docMk/>
            <pc:sldMk cId="3455569642" sldId="258"/>
            <ac:spMk id="3" creationId="{8F0F866F-14AA-DA6D-4748-8293BD9D6062}"/>
          </ac:spMkLst>
        </pc:spChg>
      </pc:sldChg>
      <pc:sldChg chg="modSp add del mod ord">
        <pc:chgData name="Iqra Shafaqat (2519897)" userId="cdbf376f-0767-4b6c-85df-4d1854c537b0" providerId="ADAL" clId="{17C4ABFE-EFA7-4128-B2FD-910DA8D8A263}" dt="2026-02-10T11:36:11.595" v="1669" actId="1076"/>
        <pc:sldMkLst>
          <pc:docMk/>
          <pc:sldMk cId="1607167462" sldId="259"/>
        </pc:sldMkLst>
        <pc:spChg chg="mod">
          <ac:chgData name="Iqra Shafaqat (2519897)" userId="cdbf376f-0767-4b6c-85df-4d1854c537b0" providerId="ADAL" clId="{17C4ABFE-EFA7-4128-B2FD-910DA8D8A263}" dt="2026-02-10T11:36:11.595" v="1669" actId="1076"/>
          <ac:spMkLst>
            <pc:docMk/>
            <pc:sldMk cId="1607167462" sldId="259"/>
            <ac:spMk id="2" creationId="{96FCF05E-59DB-C01C-120B-049F020D09B2}"/>
          </ac:spMkLst>
        </pc:spChg>
      </pc:sldChg>
      <pc:sldChg chg="addSp modSp mod ord">
        <pc:chgData name="Iqra Shafaqat (2519897)" userId="cdbf376f-0767-4b6c-85df-4d1854c537b0" providerId="ADAL" clId="{17C4ABFE-EFA7-4128-B2FD-910DA8D8A263}" dt="2026-02-10T11:36:52.404" v="1677" actId="1076"/>
        <pc:sldMkLst>
          <pc:docMk/>
          <pc:sldMk cId="1128705694" sldId="260"/>
        </pc:sldMkLst>
        <pc:spChg chg="mod">
          <ac:chgData name="Iqra Shafaqat (2519897)" userId="cdbf376f-0767-4b6c-85df-4d1854c537b0" providerId="ADAL" clId="{17C4ABFE-EFA7-4128-B2FD-910DA8D8A263}" dt="2026-02-10T11:36:40.124" v="1672" actId="1076"/>
          <ac:spMkLst>
            <pc:docMk/>
            <pc:sldMk cId="1128705694" sldId="260"/>
            <ac:spMk id="3" creationId="{2B984ECE-61D4-EBD4-213E-754547D08E34}"/>
          </ac:spMkLst>
        </pc:spChg>
        <pc:spChg chg="add mod">
          <ac:chgData name="Iqra Shafaqat (2519897)" userId="cdbf376f-0767-4b6c-85df-4d1854c537b0" providerId="ADAL" clId="{17C4ABFE-EFA7-4128-B2FD-910DA8D8A263}" dt="2026-02-10T11:36:35.585" v="1671" actId="1076"/>
          <ac:spMkLst>
            <pc:docMk/>
            <pc:sldMk cId="1128705694" sldId="260"/>
            <ac:spMk id="5" creationId="{DEF1EE6E-D06E-D368-0B0C-0CB9FE108212}"/>
          </ac:spMkLst>
        </pc:spChg>
        <pc:spChg chg="add mod">
          <ac:chgData name="Iqra Shafaqat (2519897)" userId="cdbf376f-0767-4b6c-85df-4d1854c537b0" providerId="ADAL" clId="{17C4ABFE-EFA7-4128-B2FD-910DA8D8A263}" dt="2026-02-10T11:36:52.404" v="1677" actId="1076"/>
          <ac:spMkLst>
            <pc:docMk/>
            <pc:sldMk cId="1128705694" sldId="260"/>
            <ac:spMk id="6" creationId="{A71D7A6E-4DDF-CF25-C135-DF488D830576}"/>
          </ac:spMkLst>
        </pc:spChg>
        <pc:spChg chg="add mod">
          <ac:chgData name="Iqra Shafaqat (2519897)" userId="cdbf376f-0767-4b6c-85df-4d1854c537b0" providerId="ADAL" clId="{17C4ABFE-EFA7-4128-B2FD-910DA8D8A263}" dt="2026-02-10T11:36:42.322" v="1673" actId="1076"/>
          <ac:spMkLst>
            <pc:docMk/>
            <pc:sldMk cId="1128705694" sldId="260"/>
            <ac:spMk id="7" creationId="{253853ED-0E8E-0CBD-12D0-E3B540F573FF}"/>
          </ac:spMkLst>
        </pc:spChg>
        <pc:spChg chg="add mod">
          <ac:chgData name="Iqra Shafaqat (2519897)" userId="cdbf376f-0767-4b6c-85df-4d1854c537b0" providerId="ADAL" clId="{17C4ABFE-EFA7-4128-B2FD-910DA8D8A263}" dt="2026-02-10T11:36:50.305" v="1676" actId="1076"/>
          <ac:spMkLst>
            <pc:docMk/>
            <pc:sldMk cId="1128705694" sldId="260"/>
            <ac:spMk id="9" creationId="{852F027B-F32B-56F9-DE98-2C093DC9E09E}"/>
          </ac:spMkLst>
        </pc:spChg>
      </pc:sldChg>
      <pc:sldChg chg="addSp delSp modSp mod">
        <pc:chgData name="Iqra Shafaqat (2519897)" userId="cdbf376f-0767-4b6c-85df-4d1854c537b0" providerId="ADAL" clId="{17C4ABFE-EFA7-4128-B2FD-910DA8D8A263}" dt="2026-02-10T11:09:03.145" v="1585" actId="1076"/>
        <pc:sldMkLst>
          <pc:docMk/>
          <pc:sldMk cId="1893293108" sldId="261"/>
        </pc:sldMkLst>
        <pc:spChg chg="add mod">
          <ac:chgData name="Iqra Shafaqat (2519897)" userId="cdbf376f-0767-4b6c-85df-4d1854c537b0" providerId="ADAL" clId="{17C4ABFE-EFA7-4128-B2FD-910DA8D8A263}" dt="2026-02-10T11:09:03.145" v="1585" actId="1076"/>
          <ac:spMkLst>
            <pc:docMk/>
            <pc:sldMk cId="1893293108" sldId="261"/>
            <ac:spMk id="3" creationId="{64D51897-EF52-3D24-B1C1-F8B99ECC2915}"/>
          </ac:spMkLst>
        </pc:spChg>
        <pc:spChg chg="add del mod">
          <ac:chgData name="Iqra Shafaqat (2519897)" userId="cdbf376f-0767-4b6c-85df-4d1854c537b0" providerId="ADAL" clId="{17C4ABFE-EFA7-4128-B2FD-910DA8D8A263}" dt="2026-02-10T10:23:24.994" v="1039" actId="478"/>
          <ac:spMkLst>
            <pc:docMk/>
            <pc:sldMk cId="1893293108" sldId="261"/>
            <ac:spMk id="5" creationId="{04F26CBB-4D53-EEC4-F803-948955C6F7C0}"/>
          </ac:spMkLst>
        </pc:spChg>
        <pc:spChg chg="add del mod">
          <ac:chgData name="Iqra Shafaqat (2519897)" userId="cdbf376f-0767-4b6c-85df-4d1854c537b0" providerId="ADAL" clId="{17C4ABFE-EFA7-4128-B2FD-910DA8D8A263}" dt="2026-02-10T10:23:29.345" v="1041" actId="478"/>
          <ac:spMkLst>
            <pc:docMk/>
            <pc:sldMk cId="1893293108" sldId="261"/>
            <ac:spMk id="7" creationId="{0E1DDAE8-0114-6321-D906-67010B848593}"/>
          </ac:spMkLst>
        </pc:spChg>
        <pc:spChg chg="add mod">
          <ac:chgData name="Iqra Shafaqat (2519897)" userId="cdbf376f-0767-4b6c-85df-4d1854c537b0" providerId="ADAL" clId="{17C4ABFE-EFA7-4128-B2FD-910DA8D8A263}" dt="2026-02-10T10:32:38.217" v="1394" actId="1076"/>
          <ac:spMkLst>
            <pc:docMk/>
            <pc:sldMk cId="1893293108" sldId="261"/>
            <ac:spMk id="10" creationId="{7332FA99-CA89-9CFC-B0BD-19B322156392}"/>
          </ac:spMkLst>
        </pc:spChg>
        <pc:spChg chg="add mod">
          <ac:chgData name="Iqra Shafaqat (2519897)" userId="cdbf376f-0767-4b6c-85df-4d1854c537b0" providerId="ADAL" clId="{17C4ABFE-EFA7-4128-B2FD-910DA8D8A263}" dt="2026-02-10T10:55:59.921" v="1456" actId="1076"/>
          <ac:spMkLst>
            <pc:docMk/>
            <pc:sldMk cId="1893293108" sldId="261"/>
            <ac:spMk id="11" creationId="{8C9BFD06-819C-C403-B351-3CD9FFBEFB61}"/>
          </ac:spMkLst>
        </pc:spChg>
        <pc:spChg chg="add del mod">
          <ac:chgData name="Iqra Shafaqat (2519897)" userId="cdbf376f-0767-4b6c-85df-4d1854c537b0" providerId="ADAL" clId="{17C4ABFE-EFA7-4128-B2FD-910DA8D8A263}" dt="2026-02-10T10:32:03.678" v="1390" actId="478"/>
          <ac:spMkLst>
            <pc:docMk/>
            <pc:sldMk cId="1893293108" sldId="261"/>
            <ac:spMk id="13" creationId="{9D654046-7041-156A-C63F-7833E2EC8C7D}"/>
          </ac:spMkLst>
        </pc:spChg>
        <pc:spChg chg="add del mod">
          <ac:chgData name="Iqra Shafaqat (2519897)" userId="cdbf376f-0767-4b6c-85df-4d1854c537b0" providerId="ADAL" clId="{17C4ABFE-EFA7-4128-B2FD-910DA8D8A263}" dt="2026-02-10T10:31:56.809" v="1386" actId="22"/>
          <ac:spMkLst>
            <pc:docMk/>
            <pc:sldMk cId="1893293108" sldId="261"/>
            <ac:spMk id="16" creationId="{0B88E3D3-A2E9-7EC8-1CC7-815432AD6533}"/>
          </ac:spMkLst>
        </pc:spChg>
        <pc:spChg chg="add del mod">
          <ac:chgData name="Iqra Shafaqat (2519897)" userId="cdbf376f-0767-4b6c-85df-4d1854c537b0" providerId="ADAL" clId="{17C4ABFE-EFA7-4128-B2FD-910DA8D8A263}" dt="2026-02-10T10:32:34.635" v="1393" actId="478"/>
          <ac:spMkLst>
            <pc:docMk/>
            <pc:sldMk cId="1893293108" sldId="261"/>
            <ac:spMk id="18" creationId="{B9CD076F-3C9B-2353-96AE-D14CF1CDF2D7}"/>
          </ac:spMkLst>
        </pc:spChg>
        <pc:graphicFrameChg chg="add del mod modGraphic">
          <ac:chgData name="Iqra Shafaqat (2519897)" userId="cdbf376f-0767-4b6c-85df-4d1854c537b0" providerId="ADAL" clId="{17C4ABFE-EFA7-4128-B2FD-910DA8D8A263}" dt="2026-02-10T10:32:23.669" v="1391" actId="478"/>
          <ac:graphicFrameMkLst>
            <pc:docMk/>
            <pc:sldMk cId="1893293108" sldId="261"/>
            <ac:graphicFrameMk id="4" creationId="{0C2C0454-CBA4-9147-F383-A2D0005B381D}"/>
          </ac:graphicFrameMkLst>
        </pc:graphicFrameChg>
        <pc:graphicFrameChg chg="add del mod modGraphic">
          <ac:chgData name="Iqra Shafaqat (2519897)" userId="cdbf376f-0767-4b6c-85df-4d1854c537b0" providerId="ADAL" clId="{17C4ABFE-EFA7-4128-B2FD-910DA8D8A263}" dt="2026-02-10T10:26:01.190" v="1059" actId="478"/>
          <ac:graphicFrameMkLst>
            <pc:docMk/>
            <pc:sldMk cId="1893293108" sldId="261"/>
            <ac:graphicFrameMk id="8" creationId="{2710D7DC-6BCA-77E8-05D1-B07ED3CC9C4E}"/>
          </ac:graphicFrameMkLst>
        </pc:graphicFrameChg>
        <pc:graphicFrameChg chg="add del mod">
          <ac:chgData name="Iqra Shafaqat (2519897)" userId="cdbf376f-0767-4b6c-85df-4d1854c537b0" providerId="ADAL" clId="{17C4ABFE-EFA7-4128-B2FD-910DA8D8A263}" dt="2026-02-10T10:26:32.562" v="1062" actId="478"/>
          <ac:graphicFrameMkLst>
            <pc:docMk/>
            <pc:sldMk cId="1893293108" sldId="261"/>
            <ac:graphicFrameMk id="9" creationId="{F8D91E91-B4FA-7E55-BD61-3400F7224826}"/>
          </ac:graphicFrameMkLst>
        </pc:graphicFrameChg>
        <pc:picChg chg="add mod">
          <ac:chgData name="Iqra Shafaqat (2519897)" userId="cdbf376f-0767-4b6c-85df-4d1854c537b0" providerId="ADAL" clId="{17C4ABFE-EFA7-4128-B2FD-910DA8D8A263}" dt="2026-02-10T10:56:06.758" v="1460" actId="1076"/>
          <ac:picMkLst>
            <pc:docMk/>
            <pc:sldMk cId="1893293108" sldId="261"/>
            <ac:picMk id="21" creationId="{5B557142-27E3-0242-0128-6672FBFA9592}"/>
          </ac:picMkLst>
        </pc:picChg>
      </pc:sldChg>
      <pc:sldChg chg="modSp add del mod">
        <pc:chgData name="Iqra Shafaqat (2519897)" userId="cdbf376f-0767-4b6c-85df-4d1854c537b0" providerId="ADAL" clId="{17C4ABFE-EFA7-4128-B2FD-910DA8D8A263}" dt="2026-02-10T11:35:24.143" v="1663" actId="2696"/>
        <pc:sldMkLst>
          <pc:docMk/>
          <pc:sldMk cId="3536492194" sldId="262"/>
        </pc:sldMkLst>
        <pc:spChg chg="mod">
          <ac:chgData name="Iqra Shafaqat (2519897)" userId="cdbf376f-0767-4b6c-85df-4d1854c537b0" providerId="ADAL" clId="{17C4ABFE-EFA7-4128-B2FD-910DA8D8A263}" dt="2026-02-10T11:10:07.588" v="1592" actId="1076"/>
          <ac:spMkLst>
            <pc:docMk/>
            <pc:sldMk cId="3536492194" sldId="262"/>
            <ac:spMk id="2" creationId="{C1EBAC6D-B83D-F7DE-90C9-A29B979B15DD}"/>
          </ac:spMkLst>
        </pc:spChg>
      </pc:sldChg>
      <pc:sldChg chg="addSp delSp modSp add mod ord">
        <pc:chgData name="Iqra Shafaqat (2519897)" userId="cdbf376f-0767-4b6c-85df-4d1854c537b0" providerId="ADAL" clId="{17C4ABFE-EFA7-4128-B2FD-910DA8D8A263}" dt="2026-02-10T11:38:23.246" v="1685" actId="478"/>
        <pc:sldMkLst>
          <pc:docMk/>
          <pc:sldMk cId="2525399447" sldId="263"/>
        </pc:sldMkLst>
        <pc:spChg chg="add mod">
          <ac:chgData name="Iqra Shafaqat (2519897)" userId="cdbf376f-0767-4b6c-85df-4d1854c537b0" providerId="ADAL" clId="{17C4ABFE-EFA7-4128-B2FD-910DA8D8A263}" dt="2026-02-10T11:38:22.528" v="1684" actId="1076"/>
          <ac:spMkLst>
            <pc:docMk/>
            <pc:sldMk cId="2525399447" sldId="263"/>
            <ac:spMk id="3" creationId="{9FB7B3C7-19EE-21D9-DBE4-EAB716B535B6}"/>
          </ac:spMkLst>
        </pc:spChg>
        <pc:spChg chg="del mod">
          <ac:chgData name="Iqra Shafaqat (2519897)" userId="cdbf376f-0767-4b6c-85df-4d1854c537b0" providerId="ADAL" clId="{17C4ABFE-EFA7-4128-B2FD-910DA8D8A263}" dt="2026-02-10T11:38:23.246" v="1685" actId="478"/>
          <ac:spMkLst>
            <pc:docMk/>
            <pc:sldMk cId="2525399447" sldId="263"/>
            <ac:spMk id="4" creationId="{251FDF17-1CFB-E2FF-B719-18C487F441FC}"/>
          </ac:spMkLst>
        </pc:spChg>
        <pc:spChg chg="mod">
          <ac:chgData name="Iqra Shafaqat (2519897)" userId="cdbf376f-0767-4b6c-85df-4d1854c537b0" providerId="ADAL" clId="{17C4ABFE-EFA7-4128-B2FD-910DA8D8A263}" dt="2026-02-10T11:37:49.970" v="1680" actId="115"/>
          <ac:spMkLst>
            <pc:docMk/>
            <pc:sldMk cId="2525399447" sldId="263"/>
            <ac:spMk id="6" creationId="{BD81D136-F81B-58D9-F85B-CAC803E3725B}"/>
          </ac:spMkLst>
        </pc:spChg>
      </pc:sldChg>
      <pc:sldChg chg="modSp add mod ord">
        <pc:chgData name="Iqra Shafaqat (2519897)" userId="cdbf376f-0767-4b6c-85df-4d1854c537b0" providerId="ADAL" clId="{17C4ABFE-EFA7-4128-B2FD-910DA8D8A263}" dt="2026-02-10T11:22:50.354" v="1609" actId="27636"/>
        <pc:sldMkLst>
          <pc:docMk/>
          <pc:sldMk cId="667372707" sldId="264"/>
        </pc:sldMkLst>
        <pc:spChg chg="mod">
          <ac:chgData name="Iqra Shafaqat (2519897)" userId="cdbf376f-0767-4b6c-85df-4d1854c537b0" providerId="ADAL" clId="{17C4ABFE-EFA7-4128-B2FD-910DA8D8A263}" dt="2026-02-10T11:22:24.088" v="1605" actId="1076"/>
          <ac:spMkLst>
            <pc:docMk/>
            <pc:sldMk cId="667372707" sldId="264"/>
            <ac:spMk id="2" creationId="{E955FDC9-CDF4-B20D-ACC6-060B423E1DE7}"/>
          </ac:spMkLst>
        </pc:spChg>
        <pc:spChg chg="mod">
          <ac:chgData name="Iqra Shafaqat (2519897)" userId="cdbf376f-0767-4b6c-85df-4d1854c537b0" providerId="ADAL" clId="{17C4ABFE-EFA7-4128-B2FD-910DA8D8A263}" dt="2026-02-10T11:22:50.354" v="1609" actId="27636"/>
          <ac:spMkLst>
            <pc:docMk/>
            <pc:sldMk cId="667372707" sldId="264"/>
            <ac:spMk id="3" creationId="{98626407-50C5-3E2E-12D8-2D3E6C88E2C5}"/>
          </ac:spMkLst>
        </pc:spChg>
        <pc:spChg chg="mod">
          <ac:chgData name="Iqra Shafaqat (2519897)" userId="cdbf376f-0767-4b6c-85df-4d1854c537b0" providerId="ADAL" clId="{17C4ABFE-EFA7-4128-B2FD-910DA8D8A263}" dt="2026-02-10T11:22:30.453" v="1607" actId="1076"/>
          <ac:spMkLst>
            <pc:docMk/>
            <pc:sldMk cId="667372707" sldId="264"/>
            <ac:spMk id="8" creationId="{5092C2B8-927A-148C-CA32-15D3CC5A89E4}"/>
          </ac:spMkLst>
        </pc:spChg>
      </pc:sldChg>
      <pc:sldChg chg="addSp delSp modSp add mod ord">
        <pc:chgData name="Iqra Shafaqat (2519897)" userId="cdbf376f-0767-4b6c-85df-4d1854c537b0" providerId="ADAL" clId="{17C4ABFE-EFA7-4128-B2FD-910DA8D8A263}" dt="2026-02-10T11:26:00.864" v="1659" actId="2711"/>
        <pc:sldMkLst>
          <pc:docMk/>
          <pc:sldMk cId="1435200570" sldId="265"/>
        </pc:sldMkLst>
        <pc:spChg chg="mod">
          <ac:chgData name="Iqra Shafaqat (2519897)" userId="cdbf376f-0767-4b6c-85df-4d1854c537b0" providerId="ADAL" clId="{17C4ABFE-EFA7-4128-B2FD-910DA8D8A263}" dt="2026-02-10T11:24:53.842" v="1628" actId="1076"/>
          <ac:spMkLst>
            <pc:docMk/>
            <pc:sldMk cId="1435200570" sldId="265"/>
            <ac:spMk id="2" creationId="{22753AF1-52AA-1931-F711-24A1A1D547A2}"/>
          </ac:spMkLst>
        </pc:spChg>
        <pc:spChg chg="mod">
          <ac:chgData name="Iqra Shafaqat (2519897)" userId="cdbf376f-0767-4b6c-85df-4d1854c537b0" providerId="ADAL" clId="{17C4ABFE-EFA7-4128-B2FD-910DA8D8A263}" dt="2026-02-10T11:25:40.828" v="1656" actId="255"/>
          <ac:spMkLst>
            <pc:docMk/>
            <pc:sldMk cId="1435200570" sldId="265"/>
            <ac:spMk id="3" creationId="{A1832A82-1265-CC33-4B43-94333FEDAC7F}"/>
          </ac:spMkLst>
        </pc:spChg>
        <pc:spChg chg="add del mod">
          <ac:chgData name="Iqra Shafaqat (2519897)" userId="cdbf376f-0767-4b6c-85df-4d1854c537b0" providerId="ADAL" clId="{17C4ABFE-EFA7-4128-B2FD-910DA8D8A263}" dt="2026-02-10T11:25:03.105" v="1642" actId="139"/>
          <ac:spMkLst>
            <pc:docMk/>
            <pc:sldMk cId="1435200570" sldId="265"/>
            <ac:spMk id="4" creationId="{88B21105-F22F-5865-6036-38B314DAF9DD}"/>
          </ac:spMkLst>
        </pc:spChg>
        <pc:spChg chg="add mod">
          <ac:chgData name="Iqra Shafaqat (2519897)" userId="cdbf376f-0767-4b6c-85df-4d1854c537b0" providerId="ADAL" clId="{17C4ABFE-EFA7-4128-B2FD-910DA8D8A263}" dt="2026-02-10T11:26:00.864" v="1659" actId="2711"/>
          <ac:spMkLst>
            <pc:docMk/>
            <pc:sldMk cId="1435200570" sldId="265"/>
            <ac:spMk id="5" creationId="{E8E7970F-A036-9C63-FB5F-8D3644551323}"/>
          </ac:spMkLst>
        </pc:spChg>
      </pc:sldChg>
      <pc:sldChg chg="addSp modSp add mod ord setBg">
        <pc:chgData name="Iqra Shafaqat (2519897)" userId="cdbf376f-0767-4b6c-85df-4d1854c537b0" providerId="ADAL" clId="{17C4ABFE-EFA7-4128-B2FD-910DA8D8A263}" dt="2026-02-10T11:37:08.065" v="1678" actId="26606"/>
        <pc:sldMkLst>
          <pc:docMk/>
          <pc:sldMk cId="465641008" sldId="266"/>
        </pc:sldMkLst>
        <pc:spChg chg="mod ord">
          <ac:chgData name="Iqra Shafaqat (2519897)" userId="cdbf376f-0767-4b6c-85df-4d1854c537b0" providerId="ADAL" clId="{17C4ABFE-EFA7-4128-B2FD-910DA8D8A263}" dt="2026-02-10T11:37:08.065" v="1678" actId="26606"/>
          <ac:spMkLst>
            <pc:docMk/>
            <pc:sldMk cId="465641008" sldId="266"/>
            <ac:spMk id="2" creationId="{74CA3DA2-3F35-973D-A074-5A12E2E2FAF5}"/>
          </ac:spMkLst>
        </pc:spChg>
        <pc:grpChg chg="add">
          <ac:chgData name="Iqra Shafaqat (2519897)" userId="cdbf376f-0767-4b6c-85df-4d1854c537b0" providerId="ADAL" clId="{17C4ABFE-EFA7-4128-B2FD-910DA8D8A263}" dt="2026-02-10T11:37:08.065" v="1678" actId="26606"/>
          <ac:grpSpMkLst>
            <pc:docMk/>
            <pc:sldMk cId="465641008" sldId="266"/>
            <ac:grpSpMk id="10" creationId="{A838DBA2-246D-4087-AE0A-6EA2B4B65AF3}"/>
          </ac:grpSpMkLst>
        </pc:grpChg>
        <pc:grpChg chg="add">
          <ac:chgData name="Iqra Shafaqat (2519897)" userId="cdbf376f-0767-4b6c-85df-4d1854c537b0" providerId="ADAL" clId="{17C4ABFE-EFA7-4128-B2FD-910DA8D8A263}" dt="2026-02-10T11:37:08.065" v="1678" actId="26606"/>
          <ac:grpSpMkLst>
            <pc:docMk/>
            <pc:sldMk cId="465641008" sldId="266"/>
            <ac:grpSpMk id="51" creationId="{9AE4726C-1831-4FE3-9A11-227F0DC2F0BC}"/>
          </ac:grpSpMkLst>
        </pc:grpChg>
        <pc:grpChg chg="add">
          <ac:chgData name="Iqra Shafaqat (2519897)" userId="cdbf376f-0767-4b6c-85df-4d1854c537b0" providerId="ADAL" clId="{17C4ABFE-EFA7-4128-B2FD-910DA8D8A263}" dt="2026-02-10T11:37:08.065" v="1678" actId="26606"/>
          <ac:grpSpMkLst>
            <pc:docMk/>
            <pc:sldMk cId="465641008" sldId="266"/>
            <ac:grpSpMk id="55" creationId="{E916825F-759B-4F1A-BA80-AF7137691EC5}"/>
          </ac:grpSpMkLst>
        </pc:grpChg>
        <pc:picChg chg="mod">
          <ac:chgData name="Iqra Shafaqat (2519897)" userId="cdbf376f-0767-4b6c-85df-4d1854c537b0" providerId="ADAL" clId="{17C4ABFE-EFA7-4128-B2FD-910DA8D8A263}" dt="2026-02-10T11:37:08.065" v="1678" actId="26606"/>
          <ac:picMkLst>
            <pc:docMk/>
            <pc:sldMk cId="465641008" sldId="266"/>
            <ac:picMk id="3" creationId="{F4B05BEF-EC60-F7CF-4FC9-02DCB2C71CCF}"/>
          </ac:picMkLst>
        </pc:picChg>
        <pc:picChg chg="add">
          <ac:chgData name="Iqra Shafaqat (2519897)" userId="cdbf376f-0767-4b6c-85df-4d1854c537b0" providerId="ADAL" clId="{17C4ABFE-EFA7-4128-B2FD-910DA8D8A263}" dt="2026-02-10T11:37:08.065" v="1678" actId="26606"/>
          <ac:picMkLst>
            <pc:docMk/>
            <pc:sldMk cId="465641008" sldId="266"/>
            <ac:picMk id="8" creationId="{59FACE42-44B0-4185-8ED4-9043A78C8600}"/>
          </ac:picMkLst>
        </pc:picChg>
      </pc:sldChg>
      <pc:sldChg chg="modSp add del mod">
        <pc:chgData name="Iqra Shafaqat (2519897)" userId="cdbf376f-0767-4b6c-85df-4d1854c537b0" providerId="ADAL" clId="{17C4ABFE-EFA7-4128-B2FD-910DA8D8A263}" dt="2026-02-10T11:21:31.350" v="1599" actId="2696"/>
        <pc:sldMkLst>
          <pc:docMk/>
          <pc:sldMk cId="1684299013" sldId="266"/>
        </pc:sldMkLst>
        <pc:spChg chg="mod">
          <ac:chgData name="Iqra Shafaqat (2519897)" userId="cdbf376f-0767-4b6c-85df-4d1854c537b0" providerId="ADAL" clId="{17C4ABFE-EFA7-4128-B2FD-910DA8D8A263}" dt="2026-02-10T11:21:24.792" v="1598" actId="20577"/>
          <ac:spMkLst>
            <pc:docMk/>
            <pc:sldMk cId="1684299013" sldId="266"/>
            <ac:spMk id="3" creationId="{C99AECF4-A90C-4FFF-EDA8-90A1A9E3329D}"/>
          </ac:spMkLst>
        </pc:spChg>
      </pc:sldChg>
      <pc:sldChg chg="add ord">
        <pc:chgData name="Iqra Shafaqat (2519897)" userId="cdbf376f-0767-4b6c-85df-4d1854c537b0" providerId="ADAL" clId="{17C4ABFE-EFA7-4128-B2FD-910DA8D8A263}" dt="2026-02-10T11:35:31.031" v="1665" actId="1076"/>
        <pc:sldMkLst>
          <pc:docMk/>
          <pc:sldMk cId="3536492194" sldId="267"/>
        </pc:sldMkLst>
      </pc:sldChg>
    </pc:docChg>
  </pc:docChgLst>
  <pc:docChgLst>
    <pc:chgData name="Iqra Shafaqat (2519897)" userId="S::2519897@student.uwtsd.ac.uk::cdbf376f-0767-4b6c-85df-4d1854c537b0" providerId="AD" clId="Web-{1B476EDB-2261-C3C9-25C0-FC9B92FF648E}"/>
    <pc:docChg chg="mod addSld modSld addMainMaster delMainMaster">
      <pc:chgData name="Iqra Shafaqat (2519897)" userId="S::2519897@student.uwtsd.ac.uk::cdbf376f-0767-4b6c-85df-4d1854c537b0" providerId="AD" clId="Web-{1B476EDB-2261-C3C9-25C0-FC9B92FF648E}" dt="2026-01-20T12:43:58.692" v="78"/>
      <pc:docMkLst>
        <pc:docMk/>
      </pc:docMkLst>
      <pc:sldChg chg="addSp delSp modSp new">
        <pc:chgData name="Iqra Shafaqat (2519897)" userId="S::2519897@student.uwtsd.ac.uk::cdbf376f-0767-4b6c-85df-4d1854c537b0" providerId="AD" clId="Web-{1B476EDB-2261-C3C9-25C0-FC9B92FF648E}" dt="2026-01-20T12:42:52.391" v="49" actId="20577"/>
        <pc:sldMkLst>
          <pc:docMk/>
          <pc:sldMk cId="2487981854" sldId="257"/>
        </pc:sldMkLst>
      </pc:sldChg>
      <pc:sldChg chg="new">
        <pc:chgData name="Iqra Shafaqat (2519897)" userId="S::2519897@student.uwtsd.ac.uk::cdbf376f-0767-4b6c-85df-4d1854c537b0" providerId="AD" clId="Web-{1B476EDB-2261-C3C9-25C0-FC9B92FF648E}" dt="2026-01-20T12:39:32.898" v="29"/>
        <pc:sldMkLst>
          <pc:docMk/>
          <pc:sldMk cId="3455569642" sldId="258"/>
        </pc:sldMkLst>
      </pc:sldChg>
      <pc:sldChg chg="modSp new">
        <pc:chgData name="Iqra Shafaqat (2519897)" userId="S::2519897@student.uwtsd.ac.uk::cdbf376f-0767-4b6c-85df-4d1854c537b0" providerId="AD" clId="Web-{1B476EDB-2261-C3C9-25C0-FC9B92FF648E}" dt="2026-01-20T12:40:02.070" v="36" actId="20577"/>
        <pc:sldMkLst>
          <pc:docMk/>
          <pc:sldMk cId="1128705694" sldId="260"/>
        </pc:sldMkLst>
        <pc:spChg chg="mod">
          <ac:chgData name="Iqra Shafaqat (2519897)" userId="S::2519897@student.uwtsd.ac.uk::cdbf376f-0767-4b6c-85df-4d1854c537b0" providerId="AD" clId="Web-{1B476EDB-2261-C3C9-25C0-FC9B92FF648E}" dt="2026-01-20T12:40:02.070" v="36" actId="20577"/>
          <ac:spMkLst>
            <pc:docMk/>
            <pc:sldMk cId="1128705694" sldId="260"/>
            <ac:spMk id="2" creationId="{E0892ECF-0DE2-E528-18A2-CC10F49F6824}"/>
          </ac:spMkLst>
        </pc:spChg>
      </pc:sldChg>
      <pc:sldChg chg="new">
        <pc:chgData name="Iqra Shafaqat (2519897)" userId="S::2519897@student.uwtsd.ac.uk::cdbf376f-0767-4b6c-85df-4d1854c537b0" providerId="AD" clId="Web-{1B476EDB-2261-C3C9-25C0-FC9B92FF648E}" dt="2026-01-20T12:39:43.335" v="32"/>
        <pc:sldMkLst>
          <pc:docMk/>
          <pc:sldMk cId="1893293108" sldId="261"/>
        </pc:sldMkLst>
      </pc:sldChg>
    </pc:docChg>
  </pc:docChgLst>
  <pc:docChgLst>
    <pc:chgData name="Iqra Shafaqat (2519897)" userId="S::2519897@student.uwtsd.ac.uk::cdbf376f-0767-4b6c-85df-4d1854c537b0" providerId="AD" clId="Web-{AC27BBBC-9C5E-4E6E-B223-DBFECFD23707}"/>
    <pc:docChg chg="delSld modSld">
      <pc:chgData name="Iqra Shafaqat (2519897)" userId="S::2519897@student.uwtsd.ac.uk::cdbf376f-0767-4b6c-85df-4d1854c537b0" providerId="AD" clId="Web-{AC27BBBC-9C5E-4E6E-B223-DBFECFD23707}" dt="2026-02-03T09:04:40.987" v="5" actId="20577"/>
      <pc:docMkLst>
        <pc:docMk/>
      </pc:docMkLst>
      <pc:sldChg chg="modSp">
        <pc:chgData name="Iqra Shafaqat (2519897)" userId="S::2519897@student.uwtsd.ac.uk::cdbf376f-0767-4b6c-85df-4d1854c537b0" providerId="AD" clId="Web-{AC27BBBC-9C5E-4E6E-B223-DBFECFD23707}" dt="2026-02-03T09:04:40.987" v="5" actId="20577"/>
        <pc:sldMkLst>
          <pc:docMk/>
          <pc:sldMk cId="3455569642" sldId="258"/>
        </pc:sldMkLst>
        <pc:spChg chg="mod">
          <ac:chgData name="Iqra Shafaqat (2519897)" userId="S::2519897@student.uwtsd.ac.uk::cdbf376f-0767-4b6c-85df-4d1854c537b0" providerId="AD" clId="Web-{AC27BBBC-9C5E-4E6E-B223-DBFECFD23707}" dt="2026-02-03T09:04:40.987" v="5" actId="20577"/>
          <ac:spMkLst>
            <pc:docMk/>
            <pc:sldMk cId="3455569642" sldId="258"/>
            <ac:spMk id="3" creationId="{8F0F866F-14AA-DA6D-4748-8293BD9D6062}"/>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03T11:37:01.587"/>
    </inkml:context>
    <inkml:brush xml:id="br0">
      <inkml:brushProperty name="width" value="0.035" units="cm"/>
      <inkml:brushProperty name="height" value="0.035" units="cm"/>
    </inkml:brush>
  </inkml:definitions>
  <inkml:trace contextRef="#ctx0" brushRef="#br0">0 698 20968,'0'11'0,"0"1"0,0-1 0,0 6 0,0 0 0,0 1 0,0-1 0,0 0 0,0 0 0,0 0 0,0 0 0,0 0 0,0 0 0,0 3 0,0 0 0,0 3 0,0 0 0,0-6 0,0 2 0,0 4 0,0-4 0,0 4 0,0-4 0,0-2 0,0 8 0,0 1 0,0 3 0,0 0 0,0-7 0,0 9 0,0 3 0,0 4 0,0-4 0,0-5 0,0 1 0,0 3 0,0 1 0,0 0 0,0 0 0,0 1 0,0-7 0,0 1 0,0-1 0,0-1 0,0 5 0,0-5 0,0 2 0,0-1 0,0-1 0,0 3 0,0-3 0,0-2 0,0 5 0,0-3 0,0 1 0,0 1 0,0-6 0,0 3 0,0-1 0,0-4 0,0 4 0,0-3 0,0-1 0,0-2 0,0-2 0,0 1 0,0-1 0,0 0 0,0 0 0,0 0 0,0 0 0,0 0 0,0 0 0,0 1 0,0-1 0,0 0 0,0 2 0,0 2 0,0 2 0,0-1 0,0-4 0,0-1 0,0 0 0,0 0 0,0 0 0,0 0 0,0 0 0,0 0 0,0 3 0,0 0 0,0 3 0,0 0 0,0-4 0,0 2 0,0 2 0,0 5 0,0-5 0,0-2 0,0-2 0,0-2 0,0 2 0,0 4 0,0-4 0,0 4 0,0-4 0,0-2 0,0 0 0,0 0 0,0 1 0,0-1 0,0 0 0,0 0 0,0 2 0,0 2 0,0 2 0,0 5 0,0-5 0,0 0 0,0 2 0,0-1 0,0 7 0,0-3 0,0 3 0,0-1 0,0 3 0,0-3 0,0 1 0,0 5 0,0-8 0,0 5 0,0 1 0,0 0 0,0 0 0,0-1 0,0-5 0,0 5 0,0-5 0,0 5 0,0 1 0,0 0 0,0 2 0,0 2 0,0 2 0,0 0 0,0-6 0,0 3 0,0 2 0,0-2 0,0 5 0,0-3 0,0 1 0,0 0 0,0-5 0,0-1 0,0 0 0,0 6 0,0 0 0,0-2 0,0-2 0,0 6 0,0 4 0,0 3 0,0 3 0,0-1 0,0 0 0,0 3 0,0 3 0,0-4 0,0 4 0,0-4 0,0-1 0,0-1 0,0 2 0,0 3 0,0 1 0,0 5 0,0-3 0,0 4 0,0 8 0,0-3 0,0 6 0,0-3 0,0-3 0,0 1 0,0-1 0,0 1 0,0-1 0,0 6 0,0 3 0,0-1 0,0 0 0,0 2 0,0-8 0,0-3 0,0-1 0,0-5 0,0 4 0,0 4 0,0 3 0,0 4 0,0-2 0,0 6 0,0 4 0,0 1 0,0 1 0,0 2 0,0 3 0,0 6 0,0-42 0,0 0 0,0 3 0,0 0-95,0 1 0,0 0 0,0 3 0,0 0 0,0-4 0,0 0 1,0 3-1,0 2 95,0 2 0,0 1 0,0 4 0,0 1 0,0 0 0,0 1 0,0-1 0,0 0 0,0 2 0,0-1 0,0-2 0,0 1 0,0 3 0,0 0 0,0 1 0,0 0-188,0 1 1,0 1 0,0 0 0,0 2 0,0 0 0,0 2 0,0 1 0,0 1 187,0 1 0,0 1 0,0 7 0,0 1 0,0 1 0,0 0 0,0 1 0,0 1-209,0-1 0,0 0 1,0 3-1,0 0 1,0-31-1,0 0 1,0 1-1,0 0 1,0 1-1,0-1 209,0 0 0,0 1 0,0 0 0,0 2 0,0 1 0,0 0 0,0-3 0,0 0 0,0 0 0,0 2 0,0 0 0,0 0 0,0 2 0,0 0 0,0 0 0,0 2 0,0 0 0,0 0 0,0-1 0,0 1 0,0 0 0,0-1 0,0-1 0,0 1 0,0-1 0,0 1 0,0-1 0,0 3 0,0 0 0,0 1 0,0 1 0,0 1 0,0 0 1,0 1-1,0 0 0,0 0 0,0 0 1,0 0 0,0-1 0,0-1 0,0-1 0,0-1 0,0-5 0,0 0 0,0 0 0,0-2 0,0 0 0,0 0 1,0 31 1,0-2-1,0-5 1,0-2 0,0-2-1,0-2 1,0-3 0,0-1 0,0-2 0,0-2 0,0-5 0,0 0 0,0-1 0,0-1 0,0-2 0,0 1 4,0-2 1,0-1-8,0-8 0,0-2 0,0-3 0,0-2 0,0 42 0</inkml:trace>
  <inkml:trace contextRef="#ctx0" brushRef="#br0" timeOffset="1533">0 44 21275,'0'-12'0,"0"1"0,0 5 0,0-5 0,0 7 0,0 4 0,0 11 0,0 5 0,0 1 0,0-6 0,0 3 0,0 3 0,0 4 0,0 7 0,0-3 0,0 2 0,0 3 0,0 4 0,0 4 0,0 4 0,0 2 0,0 2 0,0 7 0,0 4 0,0 6 0,0 1 0,0 1 0,0-2 0,0-8 0,0 4 0,0-2 0,0 0 0,0-2 0,0-7 0,0-2 0,0 1 0,0 3 0,0-5 0,0 1 0,0 0 0,0-3 0,0 7 0,0-6 0,0-1 0,0-1 0,0-9 0,0-3 0,0-1 0,0 1 0,0-5 0,0-2 0,0-4 0,0-2 0,0-6 0,0 1 0,0 1-2,0-5-4,0-1 4,0-22 1,0 4 1,0-12 0,0-4 0,0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03T11:37:05.237"/>
    </inkml:context>
    <inkml:brush xml:id="br0">
      <inkml:brushProperty name="width" value="0.035" units="cm"/>
      <inkml:brushProperty name="height" value="0.035" units="cm"/>
    </inkml:brush>
  </inkml:definitions>
  <inkml:trace contextRef="#ctx0" brushRef="#br0">0 1 21175,'0'17'0,"0"0"0,0 0 0,0 0 0,0 1 0,0-1 0,0 0 0,0 2 0,0 2 0,0 2 0,0-2 0,0-2 0,0-2 0,0 0 0,0 0 0,0 0 0,0 0 0,0 0 0,0 0 0,0 1 0,0-1 0,0 0 0,0 0 0,0 0 0,0-6 0,0 1 0,0-8 0,0 3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58ACA4-0060-2B42-8B31-5481B428861F}" type="datetimeFigureOut">
              <a:rPr lang="en-US" smtClean="0"/>
              <a:t>2/10/26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DB7F261-D538-0641-B585-DD4E002783AB}" type="slidenum">
              <a:rPr lang="en-US" smtClean="0"/>
              <a:t>‹#›</a:t>
            </a:fld>
            <a:endParaRPr lang="en-US"/>
          </a:p>
        </p:txBody>
      </p:sp>
    </p:spTree>
    <p:extLst>
      <p:ext uri="{BB962C8B-B14F-4D97-AF65-F5344CB8AC3E}">
        <p14:creationId xmlns:p14="http://schemas.microsoft.com/office/powerpoint/2010/main" val="2745087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11D861-7431-DA4C-ABB0-E21E4F464E3A}" type="slidenum">
              <a:rPr lang="en-US" smtClean="0"/>
              <a:t>3</a:t>
            </a:fld>
            <a:endParaRPr lang="en-US"/>
          </a:p>
        </p:txBody>
      </p:sp>
    </p:spTree>
    <p:extLst>
      <p:ext uri="{BB962C8B-B14F-4D97-AF65-F5344CB8AC3E}">
        <p14:creationId xmlns:p14="http://schemas.microsoft.com/office/powerpoint/2010/main" val="13580345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48A87A34-81AB-432B-8DAE-1953F412C126}" type="datetimeFigureOut">
              <a:rPr lang="en-US" dirty="0"/>
              <a:t>2/10/26</a:t>
            </a:fld>
            <a:endParaRPr lang="en-US" dirty="0"/>
          </a:p>
        </p:txBody>
      </p:sp>
      <p:sp>
        <p:nvSpPr>
          <p:cNvPr id="5" name="Footer Placeholder 4"/>
          <p:cNvSpPr>
            <a:spLocks noGrp="1"/>
          </p:cNvSpPr>
          <p:nvPr>
            <p:ph type="ftr" sz="quarter" idx="11"/>
          </p:nvPr>
        </p:nvSpPr>
        <p:spPr>
          <a:xfrm>
            <a:off x="1876424" y="5410201"/>
            <a:ext cx="5124886" cy="365125"/>
          </a:xfrm>
        </p:spPr>
        <p:txBody>
          <a:bodyPr/>
          <a:lstStyle/>
          <a:p>
            <a:endParaRPr lang="en-US" dirty="0"/>
          </a:p>
        </p:txBody>
      </p:sp>
      <p:sp>
        <p:nvSpPr>
          <p:cNvPr id="6" name="Slide Number Placeholder 5"/>
          <p:cNvSpPr>
            <a:spLocks noGrp="1"/>
          </p:cNvSpPr>
          <p:nvPr>
            <p:ph type="sldNum" sz="quarter" idx="12"/>
          </p:nvPr>
        </p:nvSpPr>
        <p:spPr>
          <a:xfrm>
            <a:off x="9896911" y="5410199"/>
            <a:ext cx="771089" cy="365125"/>
          </a:xfrm>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3226753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08623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514210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510233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2/10/26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140935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2/10/26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846061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2/10/26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7497345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177626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7902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473507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58112321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4908198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2/10/26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231419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5086198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2/10/26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065004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039688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2/10/26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789575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2/10/26</a:t>
            </a:fld>
            <a:endParaRPr lang="en-US" dirty="0"/>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extLst>
      <p:ext uri="{BB962C8B-B14F-4D97-AF65-F5344CB8AC3E}">
        <p14:creationId xmlns:p14="http://schemas.microsoft.com/office/powerpoint/2010/main" val="3125057034"/>
      </p:ext>
    </p:extLst>
  </p:cSld>
  <p:clrMap bg1="dk1" tx1="lt1" bg2="dk2" tx2="lt2" accent1="accent1" accent2="accent2" accent3="accent3" accent4="accent4" accent5="accent5" accent6="accent6" hlink="hlink" folHlink="folHlink"/>
  <p:sldLayoutIdLst>
    <p:sldLayoutId id="2147483905" r:id="rId1"/>
    <p:sldLayoutId id="2147483906" r:id="rId2"/>
    <p:sldLayoutId id="2147483907" r:id="rId3"/>
    <p:sldLayoutId id="2147483908" r:id="rId4"/>
    <p:sldLayoutId id="2147483909" r:id="rId5"/>
    <p:sldLayoutId id="2147483910" r:id="rId6"/>
    <p:sldLayoutId id="2147483911" r:id="rId7"/>
    <p:sldLayoutId id="2147483912" r:id="rId8"/>
    <p:sldLayoutId id="2147483913" r:id="rId9"/>
    <p:sldLayoutId id="2147483914" r:id="rId10"/>
    <p:sldLayoutId id="2147483915" r:id="rId11"/>
    <p:sldLayoutId id="2147483916" r:id="rId12"/>
    <p:sldLayoutId id="2147483917" r:id="rId13"/>
    <p:sldLayoutId id="2147483918" r:id="rId14"/>
    <p:sldLayoutId id="2147483919" r:id="rId15"/>
    <p:sldLayoutId id="2147483920" r:id="rId16"/>
    <p:sldLayoutId id="2147483921"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customXml" Target="../ink/ink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learn.microsoft.com" TargetMode="External"/><Relationship Id="rId2" Type="http://schemas.openxmlformats.org/officeDocument/2006/relationships/hyperlink" Target="Https://doi.org/10.1016/j.acra.2015.08.024" TargetMode="External"/><Relationship Id="rId1" Type="http://schemas.openxmlformats.org/officeDocument/2006/relationships/slideLayout" Target="../slideLayouts/slideLayout2.xm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C20D660-E38B-A068-949E-218AF2E765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949417"/>
            <a:ext cx="4618301" cy="4618301"/>
          </a:xfrm>
          <a:prstGeom prst="rect">
            <a:avLst/>
          </a:prstGeom>
        </p:spPr>
      </p:pic>
      <p:sp>
        <p:nvSpPr>
          <p:cNvPr id="5" name="TextBox 4">
            <a:extLst>
              <a:ext uri="{FF2B5EF4-FFF2-40B4-BE49-F238E27FC236}">
                <a16:creationId xmlns:a16="http://schemas.microsoft.com/office/drawing/2014/main" id="{E2B4B6A0-217E-034D-5329-15834129F5D3}"/>
              </a:ext>
            </a:extLst>
          </p:cNvPr>
          <p:cNvSpPr txBox="1"/>
          <p:nvPr/>
        </p:nvSpPr>
        <p:spPr>
          <a:xfrm>
            <a:off x="147961" y="5642192"/>
            <a:ext cx="3279806" cy="369332"/>
          </a:xfrm>
          <a:prstGeom prst="rect">
            <a:avLst/>
          </a:prstGeom>
          <a:noFill/>
        </p:spPr>
        <p:txBody>
          <a:bodyPr wrap="square" rtlCol="0">
            <a:spAutoFit/>
          </a:bodyPr>
          <a:lstStyle/>
          <a:p>
            <a:pPr algn="l"/>
            <a:r>
              <a:rPr lang="en-GB" dirty="0"/>
              <a:t>Figure 1 </a:t>
            </a:r>
            <a:endParaRPr lang="en-US" dirty="0"/>
          </a:p>
        </p:txBody>
      </p:sp>
      <p:sp>
        <p:nvSpPr>
          <p:cNvPr id="6" name="TextBox 5">
            <a:extLst>
              <a:ext uri="{FF2B5EF4-FFF2-40B4-BE49-F238E27FC236}">
                <a16:creationId xmlns:a16="http://schemas.microsoft.com/office/drawing/2014/main" id="{BD81D136-F81B-58D9-F85B-CAC803E3725B}"/>
              </a:ext>
            </a:extLst>
          </p:cNvPr>
          <p:cNvSpPr txBox="1"/>
          <p:nvPr/>
        </p:nvSpPr>
        <p:spPr>
          <a:xfrm>
            <a:off x="4840242" y="774084"/>
            <a:ext cx="6515777" cy="769441"/>
          </a:xfrm>
          <a:prstGeom prst="rect">
            <a:avLst/>
          </a:prstGeom>
          <a:noFill/>
        </p:spPr>
        <p:txBody>
          <a:bodyPr wrap="square" rtlCol="0">
            <a:spAutoFit/>
          </a:bodyPr>
          <a:lstStyle/>
          <a:p>
            <a:pPr algn="l"/>
            <a:r>
              <a:rPr lang="en-GB" sz="2200" b="1" u="sng" dirty="0"/>
              <a:t>How Microsoft Excel makes tasks more efficient at Greenfield Home Care Agency</a:t>
            </a:r>
            <a:r>
              <a:rPr lang="en-GB" sz="2200" dirty="0"/>
              <a:t> </a:t>
            </a:r>
            <a:endParaRPr lang="en-US" sz="2200" dirty="0"/>
          </a:p>
        </p:txBody>
      </p:sp>
      <p:sp>
        <p:nvSpPr>
          <p:cNvPr id="3" name="TextBox 2">
            <a:extLst>
              <a:ext uri="{FF2B5EF4-FFF2-40B4-BE49-F238E27FC236}">
                <a16:creationId xmlns:a16="http://schemas.microsoft.com/office/drawing/2014/main" id="{9FB7B3C7-19EE-21D9-DBE4-EAB716B535B6}"/>
              </a:ext>
            </a:extLst>
          </p:cNvPr>
          <p:cNvSpPr txBox="1"/>
          <p:nvPr/>
        </p:nvSpPr>
        <p:spPr>
          <a:xfrm>
            <a:off x="4990152" y="1962878"/>
            <a:ext cx="1828800" cy="2308324"/>
          </a:xfrm>
          <a:prstGeom prst="rect">
            <a:avLst/>
          </a:prstGeom>
          <a:noFill/>
        </p:spPr>
        <p:txBody>
          <a:bodyPr wrap="square" rtlCol="0">
            <a:spAutoFit/>
          </a:bodyPr>
          <a:lstStyle/>
          <a:p>
            <a:pPr algn="l"/>
            <a:r>
              <a:rPr lang="en-GB" dirty="0"/>
              <a:t>LCHS4007 </a:t>
            </a:r>
          </a:p>
          <a:p>
            <a:pPr algn="l"/>
            <a:r>
              <a:rPr lang="en-GB" dirty="0"/>
              <a:t>Digital Skills Research Methods </a:t>
            </a:r>
          </a:p>
          <a:p>
            <a:pPr algn="l"/>
            <a:r>
              <a:rPr lang="en-GB" dirty="0" err="1"/>
              <a:t>Aneesah</a:t>
            </a:r>
            <a:r>
              <a:rPr lang="en-GB" dirty="0"/>
              <a:t> 2519779</a:t>
            </a:r>
          </a:p>
          <a:p>
            <a:pPr algn="l"/>
            <a:r>
              <a:rPr lang="en-GB" dirty="0"/>
              <a:t>Iqra 2519897</a:t>
            </a:r>
          </a:p>
          <a:p>
            <a:pPr algn="l"/>
            <a:r>
              <a:rPr lang="en-GB" dirty="0" err="1"/>
              <a:t>Emeline</a:t>
            </a:r>
            <a:r>
              <a:rPr lang="en-GB" dirty="0"/>
              <a:t> </a:t>
            </a:r>
            <a:r>
              <a:rPr lang="en-US" sz="1800" dirty="0"/>
              <a:t>2519589</a:t>
            </a:r>
            <a:endParaRPr lang="en-GB" dirty="0"/>
          </a:p>
          <a:p>
            <a:pPr algn="l"/>
            <a:r>
              <a:rPr lang="en-GB" dirty="0"/>
              <a:t>Bianca </a:t>
            </a:r>
            <a:r>
              <a:rPr lang="en-GB" dirty="0" err="1"/>
              <a:t>Dodgen</a:t>
            </a:r>
            <a:r>
              <a:rPr lang="en-GB" dirty="0"/>
              <a:t> </a:t>
            </a:r>
            <a:endParaRPr lang="en-US" dirty="0"/>
          </a:p>
        </p:txBody>
      </p:sp>
    </p:spTree>
    <p:extLst>
      <p:ext uri="{BB962C8B-B14F-4D97-AF65-F5344CB8AC3E}">
        <p14:creationId xmlns:p14="http://schemas.microsoft.com/office/powerpoint/2010/main" val="25253994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5FDC9-CDF4-B20D-ACC6-060B423E1DE7}"/>
              </a:ext>
            </a:extLst>
          </p:cNvPr>
          <p:cNvSpPr>
            <a:spLocks noGrp="1"/>
          </p:cNvSpPr>
          <p:nvPr>
            <p:ph type="title"/>
          </p:nvPr>
        </p:nvSpPr>
        <p:spPr>
          <a:xfrm>
            <a:off x="1088138" y="186062"/>
            <a:ext cx="9404723" cy="1400530"/>
          </a:xfrm>
        </p:spPr>
        <p:txBody>
          <a:bodyPr/>
          <a:lstStyle/>
          <a:p>
            <a:r>
              <a:rPr lang="en-GB" sz="2500" dirty="0"/>
              <a:t>Microsoft excel – Improving work Efficiency at Greenfield Home Care Agency </a:t>
            </a:r>
            <a:endParaRPr lang="en-US" sz="2500" dirty="0"/>
          </a:p>
        </p:txBody>
      </p:sp>
      <p:sp>
        <p:nvSpPr>
          <p:cNvPr id="3" name="Content Placeholder 2">
            <a:extLst>
              <a:ext uri="{FF2B5EF4-FFF2-40B4-BE49-F238E27FC236}">
                <a16:creationId xmlns:a16="http://schemas.microsoft.com/office/drawing/2014/main" id="{98626407-50C5-3E2E-12D8-2D3E6C88E2C5}"/>
              </a:ext>
            </a:extLst>
          </p:cNvPr>
          <p:cNvSpPr>
            <a:spLocks noGrp="1"/>
          </p:cNvSpPr>
          <p:nvPr>
            <p:ph idx="1"/>
          </p:nvPr>
        </p:nvSpPr>
        <p:spPr>
          <a:xfrm>
            <a:off x="776534" y="1576840"/>
            <a:ext cx="8946541" cy="4195481"/>
          </a:xfrm>
        </p:spPr>
        <p:txBody>
          <a:bodyPr>
            <a:normAutofit fontScale="92500" lnSpcReduction="20000"/>
          </a:bodyPr>
          <a:lstStyle/>
          <a:p>
            <a:pPr marL="0" indent="0">
              <a:buNone/>
            </a:pPr>
            <a:r>
              <a:rPr lang="en-GB" sz="1800" dirty="0"/>
              <a:t>Current Task and Challenges at Greenfield</a:t>
            </a:r>
          </a:p>
          <a:p>
            <a:pPr marL="0" indent="0">
              <a:buNone/>
            </a:pPr>
            <a:r>
              <a:rPr lang="en-GB" sz="1800" i="1" u="sng" dirty="0"/>
              <a:t>Current way of Woking: </a:t>
            </a:r>
          </a:p>
          <a:p>
            <a:r>
              <a:rPr lang="en-GB" sz="1200" dirty="0"/>
              <a:t>Staff schedules and care records are often paper – based or stored in separate documents.</a:t>
            </a:r>
          </a:p>
          <a:p>
            <a:r>
              <a:rPr lang="en-GB" sz="1200" dirty="0"/>
              <a:t>Visiting carers rely on handwritten notes or printed schedules.</a:t>
            </a:r>
          </a:p>
          <a:p>
            <a:r>
              <a:rPr lang="en-GB" sz="1200" dirty="0"/>
              <a:t>Information is not always updated in real time</a:t>
            </a:r>
          </a:p>
          <a:p>
            <a:endParaRPr lang="en-GB" sz="1200" dirty="0"/>
          </a:p>
          <a:p>
            <a:pPr marL="0" indent="0">
              <a:buNone/>
            </a:pPr>
            <a:r>
              <a:rPr lang="en-GB" sz="1800" i="1" u="sng" dirty="0"/>
              <a:t>Problems this creates: </a:t>
            </a:r>
          </a:p>
          <a:p>
            <a:pPr marL="0" indent="0">
              <a:buNone/>
            </a:pPr>
            <a:r>
              <a:rPr lang="en-GB" sz="1200" dirty="0"/>
              <a:t>Risk of double – booked or missed client visits </a:t>
            </a:r>
          </a:p>
          <a:p>
            <a:pPr marL="0" indent="0">
              <a:buNone/>
            </a:pPr>
            <a:r>
              <a:rPr lang="en-GB" sz="1200" dirty="0"/>
              <a:t>Medication records may be unclear or incomplete </a:t>
            </a:r>
          </a:p>
          <a:p>
            <a:pPr marL="0" indent="0">
              <a:buNone/>
            </a:pPr>
            <a:r>
              <a:rPr lang="en-GB" sz="1200" dirty="0"/>
              <a:t>Time is wasted checking or correcting information</a:t>
            </a:r>
          </a:p>
          <a:p>
            <a:pPr marL="0" indent="0">
              <a:buNone/>
            </a:pPr>
            <a:endParaRPr lang="en-GB" sz="1200" dirty="0"/>
          </a:p>
          <a:p>
            <a:endParaRPr lang="en-GB" sz="1300" dirty="0"/>
          </a:p>
          <a:p>
            <a:pPr marL="0" indent="0">
              <a:buNone/>
            </a:pPr>
            <a:r>
              <a:rPr lang="en-GB" sz="1300" dirty="0"/>
              <a:t> </a:t>
            </a:r>
          </a:p>
          <a:p>
            <a:endParaRPr lang="en-US" dirty="0"/>
          </a:p>
        </p:txBody>
      </p:sp>
      <mc:AlternateContent xmlns:mc="http://schemas.openxmlformats.org/markup-compatibility/2006" xmlns:p14="http://schemas.microsoft.com/office/powerpoint/2010/main">
        <mc:Choice Requires="p14">
          <p:contentPart p14:bwMode="auto" r:id="rId2">
            <p14:nvContentPartPr>
              <p14:cNvPr id="6" name="Ink 5">
                <a:extLst>
                  <a:ext uri="{FF2B5EF4-FFF2-40B4-BE49-F238E27FC236}">
                    <a16:creationId xmlns:a16="http://schemas.microsoft.com/office/drawing/2014/main" id="{38E8A71F-A54D-7F7D-D8B5-8AAC44AD71B5}"/>
                  </a:ext>
                </a:extLst>
              </p14:cNvPr>
              <p14:cNvContentPartPr/>
              <p14:nvPr/>
            </p14:nvContentPartPr>
            <p14:xfrm>
              <a:off x="6492959" y="1636466"/>
              <a:ext cx="360" cy="6225120"/>
            </p14:xfrm>
          </p:contentPart>
        </mc:Choice>
        <mc:Fallback xmlns="">
          <p:pic>
            <p:nvPicPr>
              <p:cNvPr id="6" name="Ink 5">
                <a:extLst>
                  <a:ext uri="{FF2B5EF4-FFF2-40B4-BE49-F238E27FC236}">
                    <a16:creationId xmlns:a16="http://schemas.microsoft.com/office/drawing/2014/main" id="{38E8A71F-A54D-7F7D-D8B5-8AAC44AD71B5}"/>
                  </a:ext>
                </a:extLst>
              </p:cNvPr>
              <p:cNvPicPr/>
              <p:nvPr/>
            </p:nvPicPr>
            <p:blipFill>
              <a:blip r:embed="rId3"/>
              <a:stretch>
                <a:fillRect/>
              </a:stretch>
            </p:blipFill>
            <p:spPr>
              <a:xfrm>
                <a:off x="6486839" y="1630346"/>
                <a:ext cx="12600" cy="6237359"/>
              </a:xfrm>
              <a:prstGeom prst="rect">
                <a:avLst/>
              </a:prstGeom>
            </p:spPr>
          </p:pic>
        </mc:Fallback>
      </mc:AlternateContent>
      <mc:AlternateContent xmlns:mc="http://schemas.openxmlformats.org/markup-compatibility/2006" xmlns:p14="http://schemas.microsoft.com/office/powerpoint/2010/main">
        <mc:Choice Requires="p14">
          <p:contentPart p14:bwMode="auto" r:id="rId4">
            <p14:nvContentPartPr>
              <p14:cNvPr id="7" name="Ink 6">
                <a:extLst>
                  <a:ext uri="{FF2B5EF4-FFF2-40B4-BE49-F238E27FC236}">
                    <a16:creationId xmlns:a16="http://schemas.microsoft.com/office/drawing/2014/main" id="{C133FA79-F1E4-7A62-C091-E1C229719836}"/>
                  </a:ext>
                </a:extLst>
              </p14:cNvPr>
              <p14:cNvContentPartPr/>
              <p14:nvPr/>
            </p14:nvContentPartPr>
            <p14:xfrm>
              <a:off x="6492959" y="1608746"/>
              <a:ext cx="360" cy="166680"/>
            </p14:xfrm>
          </p:contentPart>
        </mc:Choice>
        <mc:Fallback xmlns="">
          <p:pic>
            <p:nvPicPr>
              <p:cNvPr id="7" name="Ink 6">
                <a:extLst>
                  <a:ext uri="{FF2B5EF4-FFF2-40B4-BE49-F238E27FC236}">
                    <a16:creationId xmlns:a16="http://schemas.microsoft.com/office/drawing/2014/main" id="{C133FA79-F1E4-7A62-C091-E1C229719836}"/>
                  </a:ext>
                </a:extLst>
              </p:cNvPr>
              <p:cNvPicPr/>
              <p:nvPr/>
            </p:nvPicPr>
            <p:blipFill>
              <a:blip r:embed="rId5"/>
              <a:stretch>
                <a:fillRect/>
              </a:stretch>
            </p:blipFill>
            <p:spPr>
              <a:xfrm>
                <a:off x="6486839" y="1602626"/>
                <a:ext cx="12600" cy="178920"/>
              </a:xfrm>
              <a:prstGeom prst="rect">
                <a:avLst/>
              </a:prstGeom>
            </p:spPr>
          </p:pic>
        </mc:Fallback>
      </mc:AlternateContent>
      <p:sp>
        <p:nvSpPr>
          <p:cNvPr id="8" name="TextBox 7">
            <a:extLst>
              <a:ext uri="{FF2B5EF4-FFF2-40B4-BE49-F238E27FC236}">
                <a16:creationId xmlns:a16="http://schemas.microsoft.com/office/drawing/2014/main" id="{5092C2B8-927A-148C-CA32-15D3CC5A89E4}"/>
              </a:ext>
            </a:extLst>
          </p:cNvPr>
          <p:cNvSpPr txBox="1"/>
          <p:nvPr/>
        </p:nvSpPr>
        <p:spPr>
          <a:xfrm>
            <a:off x="6754333" y="1576840"/>
            <a:ext cx="5238954" cy="4108817"/>
          </a:xfrm>
          <a:prstGeom prst="rect">
            <a:avLst/>
          </a:prstGeom>
          <a:noFill/>
        </p:spPr>
        <p:txBody>
          <a:bodyPr wrap="square" rtlCol="0">
            <a:spAutoFit/>
          </a:bodyPr>
          <a:lstStyle/>
          <a:p>
            <a:pPr marL="0" indent="0">
              <a:buNone/>
            </a:pPr>
            <a:r>
              <a:rPr lang="en-GB" sz="1800" i="1" u="sng" dirty="0"/>
              <a:t>Benefits for Greenfield staff: </a:t>
            </a:r>
          </a:p>
          <a:p>
            <a:r>
              <a:rPr lang="en-GB" sz="1500" dirty="0"/>
              <a:t>Saves time compared to paper records </a:t>
            </a:r>
          </a:p>
          <a:p>
            <a:r>
              <a:rPr lang="en-GB" sz="1500" dirty="0"/>
              <a:t>Reduces human error (clear, structured data)</a:t>
            </a:r>
          </a:p>
          <a:p>
            <a:r>
              <a:rPr lang="en-GB" sz="1500" dirty="0"/>
              <a:t>Easy to update and edit </a:t>
            </a:r>
          </a:p>
          <a:p>
            <a:r>
              <a:rPr lang="en-GB" sz="1500" dirty="0"/>
              <a:t>Can be accessed by office staff and coordinators in real time</a:t>
            </a:r>
          </a:p>
          <a:p>
            <a:r>
              <a:rPr lang="en-GB" sz="1500" dirty="0"/>
              <a:t>Improves organisation and consistency across the agency</a:t>
            </a:r>
          </a:p>
          <a:p>
            <a:r>
              <a:rPr lang="en-GB" sz="1500" dirty="0"/>
              <a:t>Accurate and up to date records are essential to support safe, effective, and person centred care </a:t>
            </a:r>
          </a:p>
          <a:p>
            <a:r>
              <a:rPr lang="en-GB" sz="1500" dirty="0"/>
              <a:t>(NHS England, 2024).</a:t>
            </a:r>
          </a:p>
          <a:p>
            <a:endParaRPr lang="en-GB" sz="1500" dirty="0"/>
          </a:p>
          <a:p>
            <a:pPr marL="0" indent="0">
              <a:buNone/>
            </a:pPr>
            <a:r>
              <a:rPr lang="en-GB" sz="1500" i="1" u="sng" dirty="0"/>
              <a:t>Limitations of Excel:</a:t>
            </a:r>
          </a:p>
          <a:p>
            <a:r>
              <a:rPr lang="en-GB" sz="1500" dirty="0"/>
              <a:t>Staff may need training to use Excel confidently </a:t>
            </a:r>
          </a:p>
          <a:p>
            <a:r>
              <a:rPr lang="en-GB" sz="1500" dirty="0"/>
              <a:t>Risk of mistakes if formulas are changed incorrectly </a:t>
            </a:r>
          </a:p>
          <a:p>
            <a:r>
              <a:rPr lang="en-GB" sz="1500" dirty="0"/>
              <a:t>Not ideal for very complex medical systems </a:t>
            </a:r>
          </a:p>
          <a:p>
            <a:r>
              <a:rPr lang="en-GB" sz="1500" dirty="0"/>
              <a:t>Requires proper access controls to protect sensitive client data. (Microsoft Learn, 2026).</a:t>
            </a:r>
          </a:p>
          <a:p>
            <a:pPr marL="0" indent="0">
              <a:buNone/>
            </a:pPr>
            <a:endParaRPr lang="en-GB" dirty="0"/>
          </a:p>
        </p:txBody>
      </p:sp>
    </p:spTree>
    <p:extLst>
      <p:ext uri="{BB962C8B-B14F-4D97-AF65-F5344CB8AC3E}">
        <p14:creationId xmlns:p14="http://schemas.microsoft.com/office/powerpoint/2010/main" val="667372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753AF1-52AA-1931-F711-24A1A1D547A2}"/>
              </a:ext>
            </a:extLst>
          </p:cNvPr>
          <p:cNvSpPr>
            <a:spLocks noGrp="1"/>
          </p:cNvSpPr>
          <p:nvPr>
            <p:ph type="title"/>
          </p:nvPr>
        </p:nvSpPr>
        <p:spPr>
          <a:xfrm>
            <a:off x="1959874" y="176510"/>
            <a:ext cx="7729728" cy="1188720"/>
          </a:xfrm>
        </p:spPr>
        <p:txBody>
          <a:bodyPr/>
          <a:lstStyle/>
          <a:p>
            <a:r>
              <a:rPr lang="en-GB" dirty="0"/>
              <a:t>How Microsoft Excel Improves Efficiency  </a:t>
            </a:r>
            <a:endParaRPr lang="en-US" dirty="0"/>
          </a:p>
        </p:txBody>
      </p:sp>
      <p:sp>
        <p:nvSpPr>
          <p:cNvPr id="3" name="Content Placeholder 2">
            <a:extLst>
              <a:ext uri="{FF2B5EF4-FFF2-40B4-BE49-F238E27FC236}">
                <a16:creationId xmlns:a16="http://schemas.microsoft.com/office/drawing/2014/main" id="{A1832A82-1265-CC33-4B43-94333FEDAC7F}"/>
              </a:ext>
            </a:extLst>
          </p:cNvPr>
          <p:cNvSpPr>
            <a:spLocks noGrp="1"/>
          </p:cNvSpPr>
          <p:nvPr>
            <p:ph idx="1"/>
          </p:nvPr>
        </p:nvSpPr>
        <p:spPr>
          <a:xfrm>
            <a:off x="645222" y="1618456"/>
            <a:ext cx="10901556" cy="5239544"/>
          </a:xfrm>
        </p:spPr>
        <p:txBody>
          <a:bodyPr>
            <a:normAutofit/>
          </a:bodyPr>
          <a:lstStyle/>
          <a:p>
            <a:r>
              <a:rPr lang="en-GB" sz="1500" dirty="0"/>
              <a:t>Microsoft Excel can be used to create digital staff schedules </a:t>
            </a:r>
          </a:p>
          <a:p>
            <a:r>
              <a:rPr lang="en-GB" sz="1500" dirty="0"/>
              <a:t>Clients visiting times, assigned carers, and care notes can be recorded in one spreadsheet.</a:t>
            </a:r>
          </a:p>
          <a:p>
            <a:r>
              <a:rPr lang="en-GB" sz="1500" dirty="0"/>
              <a:t>Information can be updated instantly and shared with coordinators and office staff.</a:t>
            </a:r>
          </a:p>
          <a:p>
            <a:r>
              <a:rPr lang="en-GB" sz="1500" dirty="0"/>
              <a:t>Excel reduces reliance on paper based records, supporting more efficient and accurate data management.</a:t>
            </a:r>
          </a:p>
          <a:p>
            <a:r>
              <a:rPr lang="en-GB" sz="1500" dirty="0"/>
              <a:t>Research shows that spreadsheets support structured data collection and improves efficiency and accuracy in healthcare settings</a:t>
            </a:r>
          </a:p>
          <a:p>
            <a:pPr marL="0" indent="0">
              <a:buNone/>
            </a:pPr>
            <a:r>
              <a:rPr lang="en-GB" sz="1500" dirty="0"/>
              <a:t> (Taylor et al., 2015).</a:t>
            </a:r>
          </a:p>
          <a:p>
            <a:pPr marL="0" indent="0">
              <a:buNone/>
            </a:pPr>
            <a:r>
              <a:rPr lang="en-GB" sz="1500" i="1" u="sng" dirty="0"/>
              <a:t>Examples: </a:t>
            </a:r>
          </a:p>
          <a:p>
            <a:r>
              <a:rPr lang="en-GB" sz="1500" dirty="0"/>
              <a:t>Shared Excel schedules including:</a:t>
            </a:r>
          </a:p>
          <a:p>
            <a:r>
              <a:rPr lang="en-GB" sz="1500" dirty="0"/>
              <a:t>Client name </a:t>
            </a:r>
          </a:p>
          <a:p>
            <a:r>
              <a:rPr lang="en-GB" sz="1500" dirty="0"/>
              <a:t>Visit time </a:t>
            </a:r>
          </a:p>
          <a:p>
            <a:r>
              <a:rPr lang="en-GB" sz="1500" dirty="0"/>
              <a:t>Assigned carer</a:t>
            </a:r>
          </a:p>
          <a:p>
            <a:pPr marL="0" indent="0">
              <a:buNone/>
            </a:pPr>
            <a:r>
              <a:rPr lang="en-GB" sz="1500" dirty="0"/>
              <a:t>Notes (e.g. medication reminders)  </a:t>
            </a:r>
          </a:p>
          <a:p>
            <a:pPr marL="0" indent="0">
              <a:buNone/>
            </a:pPr>
            <a:r>
              <a:rPr lang="en-GB" sz="1500" dirty="0"/>
              <a:t>(Microsoft Learn, 2026).</a:t>
            </a:r>
          </a:p>
          <a:p>
            <a:endParaRPr lang="en-US" dirty="0"/>
          </a:p>
        </p:txBody>
      </p:sp>
      <p:sp>
        <p:nvSpPr>
          <p:cNvPr id="5" name="TextBox 4">
            <a:extLst>
              <a:ext uri="{FF2B5EF4-FFF2-40B4-BE49-F238E27FC236}">
                <a16:creationId xmlns:a16="http://schemas.microsoft.com/office/drawing/2014/main" id="{E8E7970F-A036-9C63-FB5F-8D3644551323}"/>
              </a:ext>
            </a:extLst>
          </p:cNvPr>
          <p:cNvSpPr txBox="1"/>
          <p:nvPr/>
        </p:nvSpPr>
        <p:spPr>
          <a:xfrm>
            <a:off x="5571401" y="4461095"/>
            <a:ext cx="3959885" cy="1077218"/>
          </a:xfrm>
          <a:prstGeom prst="rect">
            <a:avLst/>
          </a:prstGeom>
          <a:noFill/>
        </p:spPr>
        <p:txBody>
          <a:bodyPr wrap="square" rtlCol="0">
            <a:spAutoFit/>
          </a:bodyPr>
          <a:lstStyle/>
          <a:p>
            <a:pPr marL="0" indent="0">
              <a:buNone/>
            </a:pPr>
            <a:r>
              <a:rPr lang="en-GB" sz="1600" i="1" u="sng" dirty="0">
                <a:latin typeface="Arial" panose="020B0604020202020204" pitchFamily="34" charset="0"/>
                <a:cs typeface="Arial" panose="020B0604020202020204" pitchFamily="34" charset="0"/>
              </a:rPr>
              <a:t>How Excel can be used at Greenfield:</a:t>
            </a:r>
          </a:p>
          <a:p>
            <a:r>
              <a:rPr lang="en-GB" sz="1600" dirty="0">
                <a:latin typeface="Arial" panose="020B0604020202020204" pitchFamily="34" charset="0"/>
                <a:cs typeface="Arial" panose="020B0604020202020204" pitchFamily="34" charset="0"/>
              </a:rPr>
              <a:t>Create digital schedules for carers </a:t>
            </a:r>
          </a:p>
          <a:p>
            <a:r>
              <a:rPr lang="en-GB" sz="1600" dirty="0">
                <a:latin typeface="Arial" panose="020B0604020202020204" pitchFamily="34" charset="0"/>
                <a:cs typeface="Arial" panose="020B0604020202020204" pitchFamily="34" charset="0"/>
              </a:rPr>
              <a:t>Track client visits and medication logs</a:t>
            </a:r>
          </a:p>
          <a:p>
            <a:r>
              <a:rPr lang="en-GB" sz="1600" dirty="0">
                <a:latin typeface="Arial" panose="020B0604020202020204" pitchFamily="34" charset="0"/>
                <a:cs typeface="Arial" panose="020B0604020202020204" pitchFamily="34" charset="0"/>
              </a:rPr>
              <a:t>Record staff hours and availability </a:t>
            </a: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52005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775AF3B-5284-4B97-9BB7-55C6FB369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A0F1F7ED-DA39-478F-85DA-317DE08941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16" name="Group 15">
              <a:extLst>
                <a:ext uri="{FF2B5EF4-FFF2-40B4-BE49-F238E27FC236}">
                  <a16:creationId xmlns:a16="http://schemas.microsoft.com/office/drawing/2014/main" id="{1DAE5903-52E8-4F25-8473-93EF4837763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34" name="Rectangle 5">
                <a:extLst>
                  <a:ext uri="{FF2B5EF4-FFF2-40B4-BE49-F238E27FC236}">
                    <a16:creationId xmlns:a16="http://schemas.microsoft.com/office/drawing/2014/main" id="{894835C1-32DE-4571-AD10-28D58CB8CFD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35" name="Freeform 6">
                <a:extLst>
                  <a:ext uri="{FF2B5EF4-FFF2-40B4-BE49-F238E27FC236}">
                    <a16:creationId xmlns:a16="http://schemas.microsoft.com/office/drawing/2014/main" id="{097A5B92-0B48-4251-9764-D34DF88920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7">
                <a:extLst>
                  <a:ext uri="{FF2B5EF4-FFF2-40B4-BE49-F238E27FC236}">
                    <a16:creationId xmlns:a16="http://schemas.microsoft.com/office/drawing/2014/main" id="{E222BF19-57E7-43F3-A2B9-2398BEF966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8">
                <a:extLst>
                  <a:ext uri="{FF2B5EF4-FFF2-40B4-BE49-F238E27FC236}">
                    <a16:creationId xmlns:a16="http://schemas.microsoft.com/office/drawing/2014/main" id="{60C8836E-B7D9-48A9-8FD9-4CC52AF44D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9">
                <a:extLst>
                  <a:ext uri="{FF2B5EF4-FFF2-40B4-BE49-F238E27FC236}">
                    <a16:creationId xmlns:a16="http://schemas.microsoft.com/office/drawing/2014/main" id="{8504740E-456D-4FB9-9520-4317CCFA71B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10">
                <a:extLst>
                  <a:ext uri="{FF2B5EF4-FFF2-40B4-BE49-F238E27FC236}">
                    <a16:creationId xmlns:a16="http://schemas.microsoft.com/office/drawing/2014/main" id="{1563A7B4-B1D5-4F93-AFF9-2EB78655F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11">
                <a:extLst>
                  <a:ext uri="{FF2B5EF4-FFF2-40B4-BE49-F238E27FC236}">
                    <a16:creationId xmlns:a16="http://schemas.microsoft.com/office/drawing/2014/main" id="{D139ED24-FA37-4470-8B42-D0D00EDE1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Freeform 12">
                <a:extLst>
                  <a:ext uri="{FF2B5EF4-FFF2-40B4-BE49-F238E27FC236}">
                    <a16:creationId xmlns:a16="http://schemas.microsoft.com/office/drawing/2014/main" id="{48825AA7-BB26-45C2-93A2-1AD8D9A232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2" name="Freeform 13">
                <a:extLst>
                  <a:ext uri="{FF2B5EF4-FFF2-40B4-BE49-F238E27FC236}">
                    <a16:creationId xmlns:a16="http://schemas.microsoft.com/office/drawing/2014/main" id="{A98D0B91-D4E4-402D-8234-E96987219E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14">
                <a:extLst>
                  <a:ext uri="{FF2B5EF4-FFF2-40B4-BE49-F238E27FC236}">
                    <a16:creationId xmlns:a16="http://schemas.microsoft.com/office/drawing/2014/main" id="{94F1DB97-3769-4DA5-9F45-47132C3125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15">
                <a:extLst>
                  <a:ext uri="{FF2B5EF4-FFF2-40B4-BE49-F238E27FC236}">
                    <a16:creationId xmlns:a16="http://schemas.microsoft.com/office/drawing/2014/main" id="{A9BC86E2-B185-4D80-81B5-A8D387E67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Line 16">
                <a:extLst>
                  <a:ext uri="{FF2B5EF4-FFF2-40B4-BE49-F238E27FC236}">
                    <a16:creationId xmlns:a16="http://schemas.microsoft.com/office/drawing/2014/main" id="{FA773F49-8CD0-46DC-B986-F2DB57BD726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46" name="Freeform 17">
                <a:extLst>
                  <a:ext uri="{FF2B5EF4-FFF2-40B4-BE49-F238E27FC236}">
                    <a16:creationId xmlns:a16="http://schemas.microsoft.com/office/drawing/2014/main" id="{8C55A009-3401-4888-93C7-4ED51CBC6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18">
                <a:extLst>
                  <a:ext uri="{FF2B5EF4-FFF2-40B4-BE49-F238E27FC236}">
                    <a16:creationId xmlns:a16="http://schemas.microsoft.com/office/drawing/2014/main" id="{10B44829-5BB5-48C5-8492-699971FE7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19">
                <a:extLst>
                  <a:ext uri="{FF2B5EF4-FFF2-40B4-BE49-F238E27FC236}">
                    <a16:creationId xmlns:a16="http://schemas.microsoft.com/office/drawing/2014/main" id="{30C1F9A0-4FA6-4F6F-B2D0-A1BBA41DFC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20">
                <a:extLst>
                  <a:ext uri="{FF2B5EF4-FFF2-40B4-BE49-F238E27FC236}">
                    <a16:creationId xmlns:a16="http://schemas.microsoft.com/office/drawing/2014/main" id="{01BF274F-C7B8-44B4-A183-307D8619D2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Rectangle 21">
                <a:extLst>
                  <a:ext uri="{FF2B5EF4-FFF2-40B4-BE49-F238E27FC236}">
                    <a16:creationId xmlns:a16="http://schemas.microsoft.com/office/drawing/2014/main" id="{037E8930-0F22-4558-9432-F18953E32A0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51" name="Freeform 22">
                <a:extLst>
                  <a:ext uri="{FF2B5EF4-FFF2-40B4-BE49-F238E27FC236}">
                    <a16:creationId xmlns:a16="http://schemas.microsoft.com/office/drawing/2014/main" id="{9AFC3429-FF29-47FF-A4A8-317A979DB9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2" name="Freeform 23">
                <a:extLst>
                  <a:ext uri="{FF2B5EF4-FFF2-40B4-BE49-F238E27FC236}">
                    <a16:creationId xmlns:a16="http://schemas.microsoft.com/office/drawing/2014/main" id="{91D48543-2C05-4768-80B1-ECA6F88508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3" name="Freeform 24">
                <a:extLst>
                  <a:ext uri="{FF2B5EF4-FFF2-40B4-BE49-F238E27FC236}">
                    <a16:creationId xmlns:a16="http://schemas.microsoft.com/office/drawing/2014/main" id="{3AC527CC-154C-4370-A25B-74AC5B4A6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4" name="Freeform 25">
                <a:extLst>
                  <a:ext uri="{FF2B5EF4-FFF2-40B4-BE49-F238E27FC236}">
                    <a16:creationId xmlns:a16="http://schemas.microsoft.com/office/drawing/2014/main" id="{798B18F5-51C9-4E50-95C5-A850EF5398A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5" name="Freeform 26">
                <a:extLst>
                  <a:ext uri="{FF2B5EF4-FFF2-40B4-BE49-F238E27FC236}">
                    <a16:creationId xmlns:a16="http://schemas.microsoft.com/office/drawing/2014/main" id="{15B4CF27-638C-4979-B0FD-6263E130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6" name="Freeform 27">
                <a:extLst>
                  <a:ext uri="{FF2B5EF4-FFF2-40B4-BE49-F238E27FC236}">
                    <a16:creationId xmlns:a16="http://schemas.microsoft.com/office/drawing/2014/main" id="{236C6A22-48A2-4442-B82D-30DB498272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7" name="Freeform 28">
                <a:extLst>
                  <a:ext uri="{FF2B5EF4-FFF2-40B4-BE49-F238E27FC236}">
                    <a16:creationId xmlns:a16="http://schemas.microsoft.com/office/drawing/2014/main" id="{1BB7BCE1-0D99-412E-ABA6-81412638E9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8" name="Freeform 29">
                <a:extLst>
                  <a:ext uri="{FF2B5EF4-FFF2-40B4-BE49-F238E27FC236}">
                    <a16:creationId xmlns:a16="http://schemas.microsoft.com/office/drawing/2014/main" id="{C20E57E0-0912-44F2-93DA-75E4D13F3B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9" name="Freeform 30">
                <a:extLst>
                  <a:ext uri="{FF2B5EF4-FFF2-40B4-BE49-F238E27FC236}">
                    <a16:creationId xmlns:a16="http://schemas.microsoft.com/office/drawing/2014/main" id="{DF059390-54ED-44F4-983F-92FF36AD94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0" name="Freeform 31">
                <a:extLst>
                  <a:ext uri="{FF2B5EF4-FFF2-40B4-BE49-F238E27FC236}">
                    <a16:creationId xmlns:a16="http://schemas.microsoft.com/office/drawing/2014/main" id="{42D5E9ED-595D-443D-8CDC-D8FCD4021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23" name="Group 22">
              <a:extLst>
                <a:ext uri="{FF2B5EF4-FFF2-40B4-BE49-F238E27FC236}">
                  <a16:creationId xmlns:a16="http://schemas.microsoft.com/office/drawing/2014/main" id="{DB14A457-C54A-4F1E-91FB-0FEE49877D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18" name="Freeform 32">
                <a:extLst>
                  <a:ext uri="{FF2B5EF4-FFF2-40B4-BE49-F238E27FC236}">
                    <a16:creationId xmlns:a16="http://schemas.microsoft.com/office/drawing/2014/main" id="{791F3E2E-D393-464E-84B4-9B30D071A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33">
                <a:extLst>
                  <a:ext uri="{FF2B5EF4-FFF2-40B4-BE49-F238E27FC236}">
                    <a16:creationId xmlns:a16="http://schemas.microsoft.com/office/drawing/2014/main" id="{EBEEAD6F-6425-4F85-A8A8-4FF19A909B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34">
                <a:extLst>
                  <a:ext uri="{FF2B5EF4-FFF2-40B4-BE49-F238E27FC236}">
                    <a16:creationId xmlns:a16="http://schemas.microsoft.com/office/drawing/2014/main" id="{8AACA44E-9D6C-4708-8D61-D767B6620B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35">
                <a:extLst>
                  <a:ext uri="{FF2B5EF4-FFF2-40B4-BE49-F238E27FC236}">
                    <a16:creationId xmlns:a16="http://schemas.microsoft.com/office/drawing/2014/main" id="{B6E3525F-9937-463E-872C-8EB7C62D1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36">
                <a:extLst>
                  <a:ext uri="{FF2B5EF4-FFF2-40B4-BE49-F238E27FC236}">
                    <a16:creationId xmlns:a16="http://schemas.microsoft.com/office/drawing/2014/main" id="{BE829B0B-C602-40F1-81D1-A55332343D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37">
                <a:extLst>
                  <a:ext uri="{FF2B5EF4-FFF2-40B4-BE49-F238E27FC236}">
                    <a16:creationId xmlns:a16="http://schemas.microsoft.com/office/drawing/2014/main" id="{92660531-24B5-4B97-A4A2-64686E235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38">
                <a:extLst>
                  <a:ext uri="{FF2B5EF4-FFF2-40B4-BE49-F238E27FC236}">
                    <a16:creationId xmlns:a16="http://schemas.microsoft.com/office/drawing/2014/main" id="{6242D0CE-6FFD-4D17-AC26-BD3E481195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39">
                <a:extLst>
                  <a:ext uri="{FF2B5EF4-FFF2-40B4-BE49-F238E27FC236}">
                    <a16:creationId xmlns:a16="http://schemas.microsoft.com/office/drawing/2014/main" id="{61631F37-AF37-4DB9-8D98-A08586C76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40">
                <a:extLst>
                  <a:ext uri="{FF2B5EF4-FFF2-40B4-BE49-F238E27FC236}">
                    <a16:creationId xmlns:a16="http://schemas.microsoft.com/office/drawing/2014/main" id="{2A2597FF-2F22-40BB-A7B3-19C4DFCFFA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Rectangle 41">
                <a:extLst>
                  <a:ext uri="{FF2B5EF4-FFF2-40B4-BE49-F238E27FC236}">
                    <a16:creationId xmlns:a16="http://schemas.microsoft.com/office/drawing/2014/main" id="{DCC8773C-0113-4046-B222-C8F4080AF38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62" name="Picture 2">
            <a:extLst>
              <a:ext uri="{FF2B5EF4-FFF2-40B4-BE49-F238E27FC236}">
                <a16:creationId xmlns:a16="http://schemas.microsoft.com/office/drawing/2014/main" id="{1B17CCE2-CEEF-40CA-8C4D-0DC2DCA78A2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B1177A8B-5E8C-CC6F-A73D-B491050C3359}"/>
              </a:ext>
            </a:extLst>
          </p:cNvPr>
          <p:cNvSpPr txBox="1"/>
          <p:nvPr/>
        </p:nvSpPr>
        <p:spPr>
          <a:xfrm>
            <a:off x="6569957" y="618518"/>
            <a:ext cx="4747088" cy="1478570"/>
          </a:xfrm>
          <a:prstGeom prst="rect">
            <a:avLst/>
          </a:prstGeom>
        </p:spPr>
        <p:txBody>
          <a:bodyPr vert="horz" lIns="91440" tIns="45720" rIns="91440" bIns="45720" rtlCol="0" anchor="ctr">
            <a:normAutofit/>
          </a:bodyPr>
          <a:lstStyle/>
          <a:p>
            <a:pPr>
              <a:lnSpc>
                <a:spcPct val="90000"/>
              </a:lnSpc>
              <a:spcBef>
                <a:spcPct val="0"/>
              </a:spcBef>
              <a:spcAft>
                <a:spcPts val="1000"/>
              </a:spcAft>
              <a:buClr>
                <a:schemeClr val="tx1"/>
              </a:buClr>
              <a:buSzPct val="100000"/>
            </a:pPr>
            <a:r>
              <a:rPr lang="en-US" sz="3300" b="1" u="sng" cap="all">
                <a:ln w="3175" cmpd="sng">
                  <a:noFill/>
                </a:ln>
                <a:solidFill>
                  <a:srgbClr val="FFFFFF"/>
                </a:solidFill>
                <a:latin typeface="+mj-lt"/>
                <a:ea typeface="+mj-ea"/>
                <a:cs typeface="+mj-cs"/>
              </a:rPr>
              <a:t>How outlook helps staff communicate within greenfield</a:t>
            </a:r>
          </a:p>
        </p:txBody>
      </p:sp>
      <p:sp useBgFill="1">
        <p:nvSpPr>
          <p:cNvPr id="64" name="Round Diagonal Corner Rectangle 9">
            <a:extLst>
              <a:ext uri="{FF2B5EF4-FFF2-40B4-BE49-F238E27FC236}">
                <a16:creationId xmlns:a16="http://schemas.microsoft.com/office/drawing/2014/main" id="{66D4F5BA-1D71-49B2-8A7F-6B4EB94D72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50" y="808057"/>
            <a:ext cx="5286376"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D7FCFB4-2F03-F3BF-C86C-9B9E268E391A}"/>
              </a:ext>
            </a:extLst>
          </p:cNvPr>
          <p:cNvPicPr>
            <a:picLocks noChangeAspect="1"/>
          </p:cNvPicPr>
          <p:nvPr/>
        </p:nvPicPr>
        <p:blipFill>
          <a:blip r:embed="rId3"/>
          <a:stretch>
            <a:fillRect/>
          </a:stretch>
        </p:blipFill>
        <p:spPr>
          <a:xfrm>
            <a:off x="1118988" y="1148007"/>
            <a:ext cx="4635583" cy="4566049"/>
          </a:xfrm>
          <a:prstGeom prst="rect">
            <a:avLst/>
          </a:prstGeom>
        </p:spPr>
      </p:pic>
      <p:sp>
        <p:nvSpPr>
          <p:cNvPr id="14" name="TextBox 13">
            <a:extLst>
              <a:ext uri="{FF2B5EF4-FFF2-40B4-BE49-F238E27FC236}">
                <a16:creationId xmlns:a16="http://schemas.microsoft.com/office/drawing/2014/main" id="{AE53F5DA-A8C2-635D-5584-BD556F537DB4}"/>
              </a:ext>
            </a:extLst>
          </p:cNvPr>
          <p:cNvSpPr txBox="1"/>
          <p:nvPr/>
        </p:nvSpPr>
        <p:spPr>
          <a:xfrm>
            <a:off x="6569957" y="2249487"/>
            <a:ext cx="4747087" cy="3541714"/>
          </a:xfrm>
          <a:prstGeom prst="rect">
            <a:avLst/>
          </a:prstGeom>
        </p:spPr>
        <p:txBody>
          <a:bodyPr vert="horz" lIns="91440" tIns="45720" rIns="91440" bIns="45720" rtlCol="0">
            <a:normAutofit/>
          </a:bodyPr>
          <a:lstStyle/>
          <a:p>
            <a:pPr indent="-228600">
              <a:lnSpc>
                <a:spcPct val="120000"/>
              </a:lnSpc>
              <a:spcAft>
                <a:spcPts val="1000"/>
              </a:spcAft>
              <a:buClr>
                <a:schemeClr val="tx1"/>
              </a:buClr>
              <a:buSzPct val="125000"/>
              <a:buFont typeface="Arial" panose="020B0604020202020204" pitchFamily="34" charset="0"/>
              <a:buChar char="•"/>
            </a:pPr>
            <a:r>
              <a:rPr lang="en-US" dirty="0">
                <a:solidFill>
                  <a:srgbClr val="FFFFFF"/>
                </a:solidFill>
              </a:rPr>
              <a:t>Module LCHS4007                           </a:t>
            </a:r>
          </a:p>
          <a:p>
            <a:pPr indent="-228600">
              <a:lnSpc>
                <a:spcPct val="120000"/>
              </a:lnSpc>
              <a:spcAft>
                <a:spcPts val="1000"/>
              </a:spcAft>
              <a:buClr>
                <a:schemeClr val="tx1"/>
              </a:buClr>
              <a:buSzPct val="125000"/>
              <a:buFont typeface="Arial" panose="020B0604020202020204" pitchFamily="34" charset="0"/>
              <a:buChar char="•"/>
            </a:pPr>
            <a:r>
              <a:rPr lang="en-US" dirty="0">
                <a:solidFill>
                  <a:srgbClr val="FFFFFF"/>
                </a:solidFill>
              </a:rPr>
              <a:t>Iqra 2519897, </a:t>
            </a:r>
            <a:r>
              <a:rPr lang="en-US">
                <a:solidFill>
                  <a:srgbClr val="FFFFFF"/>
                </a:solidFill>
              </a:rPr>
              <a:t>Aneesah</a:t>
            </a:r>
            <a:r>
              <a:rPr lang="en-US" dirty="0">
                <a:solidFill>
                  <a:srgbClr val="FFFFFF"/>
                </a:solidFill>
              </a:rPr>
              <a:t> 2519779,</a:t>
            </a:r>
            <a:r>
              <a:rPr lang="en-US" b="1" i="0" u="none" strike="noStrike" dirty="0">
                <a:solidFill>
                  <a:srgbClr val="FFFFFF"/>
                </a:solidFill>
              </a:rPr>
              <a:t> </a:t>
            </a:r>
            <a:r>
              <a:rPr lang="en-US" i="0" u="none" strike="noStrike">
                <a:solidFill>
                  <a:srgbClr val="FFFFFF"/>
                </a:solidFill>
              </a:rPr>
              <a:t>Emeline</a:t>
            </a:r>
            <a:r>
              <a:rPr lang="en-US" i="0" u="none" strike="noStrike" dirty="0">
                <a:solidFill>
                  <a:srgbClr val="FFFFFF"/>
                </a:solidFill>
              </a:rPr>
              <a:t> </a:t>
            </a:r>
            <a:r>
              <a:rPr lang="en-US" i="0" u="none" strike="noStrike">
                <a:solidFill>
                  <a:srgbClr val="FFFFFF"/>
                </a:solidFill>
              </a:rPr>
              <a:t>    </a:t>
            </a:r>
            <a:r>
              <a:rPr lang="en-US" i="0" u="none" strike="noStrike" dirty="0">
                <a:solidFill>
                  <a:srgbClr val="FFFFFF"/>
                </a:solidFill>
              </a:rPr>
              <a:t>2519589</a:t>
            </a:r>
            <a:endParaRPr lang="en-US" dirty="0">
              <a:solidFill>
                <a:srgbClr val="FFFFFF"/>
              </a:solidFill>
            </a:endParaRPr>
          </a:p>
          <a:p>
            <a:pPr indent="-228600">
              <a:lnSpc>
                <a:spcPct val="120000"/>
              </a:lnSpc>
              <a:spcAft>
                <a:spcPts val="1000"/>
              </a:spcAft>
              <a:buClr>
                <a:schemeClr val="tx1"/>
              </a:buClr>
              <a:buSzPct val="125000"/>
              <a:buFont typeface="Arial" panose="020B0604020202020204" pitchFamily="34" charset="0"/>
              <a:buChar char="•"/>
            </a:pPr>
            <a:r>
              <a:rPr lang="en-US" dirty="0">
                <a:solidFill>
                  <a:srgbClr val="FFFFFF"/>
                </a:solidFill>
              </a:rPr>
              <a:t>Lectures name ​ : </a:t>
            </a:r>
            <a:r>
              <a:rPr lang="en-US">
                <a:solidFill>
                  <a:srgbClr val="FFFFFF"/>
                </a:solidFill>
              </a:rPr>
              <a:t>Biancca</a:t>
            </a:r>
            <a:endParaRPr lang="en-US" dirty="0">
              <a:solidFill>
                <a:srgbClr val="FFFFFF"/>
              </a:solidFill>
            </a:endParaRPr>
          </a:p>
          <a:p>
            <a:pPr indent="-228600">
              <a:lnSpc>
                <a:spcPct val="120000"/>
              </a:lnSpc>
              <a:spcAft>
                <a:spcPts val="1000"/>
              </a:spcAft>
              <a:buClr>
                <a:schemeClr val="tx1"/>
              </a:buClr>
              <a:buSzPct val="125000"/>
              <a:buFont typeface="Arial" panose="020B0604020202020204" pitchFamily="34" charset="0"/>
              <a:buChar char="•"/>
            </a:pPr>
            <a:endParaRPr lang="en-US" dirty="0">
              <a:solidFill>
                <a:srgbClr val="FFFFFF"/>
              </a:solidFill>
            </a:endParaRPr>
          </a:p>
        </p:txBody>
      </p:sp>
      <p:sp>
        <p:nvSpPr>
          <p:cNvPr id="6" name="TextBox 5">
            <a:extLst>
              <a:ext uri="{FF2B5EF4-FFF2-40B4-BE49-F238E27FC236}">
                <a16:creationId xmlns:a16="http://schemas.microsoft.com/office/drawing/2014/main" id="{E110D80F-81EF-6D45-8806-254EF4E4347F}"/>
              </a:ext>
            </a:extLst>
          </p:cNvPr>
          <p:cNvSpPr txBox="1"/>
          <p:nvPr/>
        </p:nvSpPr>
        <p:spPr>
          <a:xfrm>
            <a:off x="3049258" y="3235532"/>
            <a:ext cx="6098514" cy="369332"/>
          </a:xfrm>
          <a:prstGeom prst="rect">
            <a:avLst/>
          </a:prstGeom>
          <a:noFill/>
        </p:spPr>
        <p:txBody>
          <a:bodyPr wrap="square">
            <a:spAutoFit/>
          </a:bodyPr>
          <a:lstStyle/>
          <a:p>
            <a:endParaRPr lang="en-GB" dirty="0"/>
          </a:p>
        </p:txBody>
      </p:sp>
      <p:sp>
        <p:nvSpPr>
          <p:cNvPr id="10" name="TextBox 9">
            <a:extLst>
              <a:ext uri="{FF2B5EF4-FFF2-40B4-BE49-F238E27FC236}">
                <a16:creationId xmlns:a16="http://schemas.microsoft.com/office/drawing/2014/main" id="{BE9F6CD2-3102-0CD4-3C99-DD1A8E74DB78}"/>
              </a:ext>
            </a:extLst>
          </p:cNvPr>
          <p:cNvSpPr txBox="1"/>
          <p:nvPr/>
        </p:nvSpPr>
        <p:spPr>
          <a:xfrm>
            <a:off x="3049258" y="3248106"/>
            <a:ext cx="6098514" cy="369332"/>
          </a:xfrm>
          <a:prstGeom prst="rect">
            <a:avLst/>
          </a:prstGeom>
          <a:noFill/>
        </p:spPr>
        <p:txBody>
          <a:bodyPr wrap="square">
            <a:spAutoFit/>
          </a:bodyPr>
          <a:lstStyle/>
          <a:p>
            <a:pPr defTabSz="457200">
              <a:spcAft>
                <a:spcPts val="1000"/>
              </a:spcAft>
              <a:buClr>
                <a:schemeClr val="tx1"/>
              </a:buClr>
              <a:buSzPct val="100000"/>
              <a:buFont typeface="Arial"/>
              <a:buChar char="•"/>
            </a:pPr>
            <a:endParaRPr lang="en-GB" dirty="0"/>
          </a:p>
        </p:txBody>
      </p:sp>
      <p:sp>
        <p:nvSpPr>
          <p:cNvPr id="2" name="TextBox 1">
            <a:extLst>
              <a:ext uri="{FF2B5EF4-FFF2-40B4-BE49-F238E27FC236}">
                <a16:creationId xmlns:a16="http://schemas.microsoft.com/office/drawing/2014/main" id="{6C64667A-4FB7-B5EA-4A9A-35059F971BC0}"/>
              </a:ext>
            </a:extLst>
          </p:cNvPr>
          <p:cNvSpPr txBox="1"/>
          <p:nvPr/>
        </p:nvSpPr>
        <p:spPr>
          <a:xfrm>
            <a:off x="1118988" y="5257452"/>
            <a:ext cx="4635583" cy="456604"/>
          </a:xfrm>
          <a:prstGeom prst="rect">
            <a:avLst/>
          </a:prstGeom>
          <a:solidFill>
            <a:srgbClr val="000000">
              <a:alpha val="50000"/>
            </a:srgbClr>
          </a:solidFill>
          <a:ln>
            <a:noFill/>
          </a:ln>
        </p:spPr>
        <p:txBody>
          <a:bodyPr wrap="square" rtlCol="0">
            <a:noAutofit/>
          </a:bodyPr>
          <a:lstStyle/>
          <a:p>
            <a:pPr algn="ctr">
              <a:spcAft>
                <a:spcPts val="600"/>
              </a:spcAft>
            </a:pPr>
            <a:r>
              <a:rPr lang="en-GB" sz="1300">
                <a:solidFill>
                  <a:srgbClr val="FFFFFF"/>
                </a:solidFill>
              </a:rPr>
              <a:t>Figure 1</a:t>
            </a:r>
            <a:endParaRPr lang="en-US" sz="1300">
              <a:solidFill>
                <a:srgbClr val="FFFFFF"/>
              </a:solidFill>
            </a:endParaRPr>
          </a:p>
        </p:txBody>
      </p:sp>
    </p:spTree>
    <p:extLst>
      <p:ext uri="{BB962C8B-B14F-4D97-AF65-F5344CB8AC3E}">
        <p14:creationId xmlns:p14="http://schemas.microsoft.com/office/powerpoint/2010/main" val="2487981854"/>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B2891-89A0-3B70-7FD6-4A0C1736A66B}"/>
              </a:ext>
            </a:extLst>
          </p:cNvPr>
          <p:cNvSpPr>
            <a:spLocks noGrp="1"/>
          </p:cNvSpPr>
          <p:nvPr>
            <p:ph type="title"/>
          </p:nvPr>
        </p:nvSpPr>
        <p:spPr/>
        <p:txBody>
          <a:bodyPr/>
          <a:lstStyle/>
          <a:p>
            <a:r>
              <a:rPr lang="en-GB" dirty="0"/>
              <a:t>How does outlook help staff communicate across different locations?</a:t>
            </a:r>
          </a:p>
        </p:txBody>
      </p:sp>
      <p:sp>
        <p:nvSpPr>
          <p:cNvPr id="3" name="Content Placeholder 2">
            <a:extLst>
              <a:ext uri="{FF2B5EF4-FFF2-40B4-BE49-F238E27FC236}">
                <a16:creationId xmlns:a16="http://schemas.microsoft.com/office/drawing/2014/main" id="{8F0F866F-14AA-DA6D-4748-8293BD9D6062}"/>
              </a:ext>
            </a:extLst>
          </p:cNvPr>
          <p:cNvSpPr>
            <a:spLocks noGrp="1"/>
          </p:cNvSpPr>
          <p:nvPr>
            <p:ph idx="1"/>
          </p:nvPr>
        </p:nvSpPr>
        <p:spPr>
          <a:xfrm>
            <a:off x="1141412" y="2249486"/>
            <a:ext cx="9905999" cy="4201107"/>
          </a:xfrm>
        </p:spPr>
        <p:txBody>
          <a:bodyPr vert="horz" lIns="91440" tIns="45720" rIns="91440" bIns="45720" rtlCol="0" anchor="t">
            <a:noAutofit/>
          </a:bodyPr>
          <a:lstStyle/>
          <a:p>
            <a:pPr marL="0" indent="0">
              <a:buNone/>
            </a:pPr>
            <a:r>
              <a:rPr lang="en-GB" sz="1100" dirty="0">
                <a:latin typeface="Arial"/>
                <a:cs typeface="Arial"/>
              </a:rPr>
              <a:t>Firstly, outlook is an app that is like a personal information manager and email client developed by Microsoft.</a:t>
            </a:r>
            <a:endParaRPr lang="en-US" dirty="0"/>
          </a:p>
          <a:p>
            <a:r>
              <a:rPr lang="en-GB" sz="1100" b="0" i="0" u="none" strike="noStrike" dirty="0">
                <a:effectLst/>
                <a:latin typeface="Arial"/>
                <a:cs typeface="Arial"/>
              </a:rPr>
              <a:t>One way outlook improves communication among staff in different locations is by reducing miscommunication through shared mailboxes. This feature allows team members to access the history of conversations even if they work different shifts or from different offices. </a:t>
            </a:r>
            <a:endParaRPr lang="en-US" sz="1100" dirty="0"/>
          </a:p>
          <a:p>
            <a:r>
              <a:rPr lang="en-GB" sz="1100" dirty="0">
                <a:latin typeface="Arial"/>
                <a:cs typeface="Arial"/>
              </a:rPr>
              <a:t>Shared</a:t>
            </a:r>
            <a:r>
              <a:rPr lang="en-GB" sz="1100" b="0" i="0" u="none" strike="noStrike" dirty="0">
                <a:effectLst/>
                <a:latin typeface="Arial"/>
                <a:cs typeface="Arial"/>
              </a:rPr>
              <a:t> mailboxes</a:t>
            </a:r>
            <a:r>
              <a:rPr lang="en-GB" sz="1100" dirty="0">
                <a:latin typeface="Arial"/>
                <a:cs typeface="Arial"/>
              </a:rPr>
              <a:t> makes sure</a:t>
            </a:r>
            <a:r>
              <a:rPr lang="en-GB" sz="1100" b="0" i="0" u="none" strike="noStrike" dirty="0">
                <a:effectLst/>
                <a:latin typeface="Arial"/>
                <a:cs typeface="Arial"/>
              </a:rPr>
              <a:t> everyone stays informed and avoids sending duplicate responses or missing important messages. This transparency ensures smooth collaboration across time zones and locations, making it easier for teams to stay aligned and respond promptly to customer or internal enquiries.</a:t>
            </a:r>
            <a:endParaRPr lang="en-GB" sz="1100" dirty="0"/>
          </a:p>
          <a:p>
            <a:r>
              <a:rPr lang="en-GB" sz="1100" b="0" i="0" u="none" strike="noStrike" dirty="0">
                <a:effectLst/>
                <a:latin typeface="Arial"/>
                <a:cs typeface="Arial"/>
              </a:rPr>
              <a:t>Managers can use shared Outlook calendars to efficiently coordinate staff shifts across multiple locations. This tool allows them to view employee availability in real time, making it easier to</a:t>
            </a:r>
            <a:r>
              <a:rPr lang="en-GB" sz="1100" dirty="0">
                <a:latin typeface="Arial"/>
                <a:cs typeface="Arial"/>
              </a:rPr>
              <a:t> make sure that there Is </a:t>
            </a:r>
            <a:r>
              <a:rPr lang="en-GB" sz="1100" b="0" i="0" u="none" strike="noStrike" dirty="0">
                <a:effectLst/>
                <a:latin typeface="Arial"/>
                <a:cs typeface="Arial"/>
              </a:rPr>
              <a:t>coverage at all times. </a:t>
            </a:r>
            <a:endParaRPr lang="en-GB" sz="1100" dirty="0">
              <a:latin typeface="Arial"/>
              <a:cs typeface="Arial"/>
            </a:endParaRPr>
          </a:p>
          <a:p>
            <a:r>
              <a:rPr lang="en-GB" sz="1100" b="0" i="0" u="none" strike="noStrike" dirty="0">
                <a:effectLst/>
                <a:latin typeface="Arial"/>
                <a:cs typeface="Arial"/>
              </a:rPr>
              <a:t>By sharing calendars , managers can quickly identify scheduling by adjusting shifts if needed </a:t>
            </a:r>
            <a:r>
              <a:rPr lang="en-GB" sz="1100" dirty="0">
                <a:latin typeface="Arial"/>
                <a:cs typeface="Arial"/>
              </a:rPr>
              <a:t>, lets</a:t>
            </a:r>
            <a:r>
              <a:rPr lang="en-GB" sz="1100" b="0" i="0" u="none" strike="noStrike" dirty="0">
                <a:effectLst/>
                <a:latin typeface="Arial"/>
                <a:cs typeface="Arial"/>
              </a:rPr>
              <a:t> them communicate changes instantly with their teams. This reduces the risk of understaffing and helps maintain smooth operations, especially in businesses that require constant staffing across different sites.</a:t>
            </a:r>
            <a:endParaRPr lang="en-GB" sz="1100" dirty="0"/>
          </a:p>
          <a:p>
            <a:r>
              <a:rPr lang="en-GB" sz="1200" dirty="0">
                <a:solidFill>
                  <a:srgbClr val="E6E8F0"/>
                </a:solidFill>
                <a:latin typeface="Arial"/>
                <a:cs typeface="Arial"/>
              </a:rPr>
              <a:t>Outlook works perfect with Microsoft teams as it allows staff to easily switch from an email conversation to a live chat or video call for urgent issues, such as medication checks or resident incidents.</a:t>
            </a:r>
            <a:endParaRPr lang="en-US" sz="1200" dirty="0">
              <a:solidFill>
                <a:srgbClr val="FFFFFF"/>
              </a:solidFill>
              <a:latin typeface="Arial"/>
              <a:cs typeface="Arial"/>
            </a:endParaRPr>
          </a:p>
          <a:p>
            <a:r>
              <a:rPr lang="en-GB" sz="1200" dirty="0">
                <a:solidFill>
                  <a:srgbClr val="E6E8F0"/>
                </a:solidFill>
                <a:latin typeface="Arial"/>
                <a:cs typeface="Arial"/>
              </a:rPr>
              <a:t>Having Mobile access allows instant notifications from outlook which managers can receive instant alerts regarding urgent issues, such </a:t>
            </a:r>
            <a:r>
              <a:rPr lang="en-GB" sz="1200">
                <a:solidFill>
                  <a:srgbClr val="E6E8F0"/>
                </a:solidFill>
                <a:latin typeface="Arial"/>
                <a:cs typeface="Arial"/>
              </a:rPr>
              <a:t>as staff shortages </a:t>
            </a:r>
            <a:r>
              <a:rPr lang="en-GB" sz="1200" dirty="0">
                <a:solidFill>
                  <a:srgbClr val="E6E8F0"/>
                </a:solidFill>
                <a:latin typeface="Arial"/>
                <a:cs typeface="Arial"/>
              </a:rPr>
              <a:t>or emergencies in another home, allowing them to respond instantly, no matter their location. </a:t>
            </a:r>
            <a:endParaRPr lang="en-US" sz="1200" dirty="0">
              <a:solidFill>
                <a:srgbClr val="FFFFFF"/>
              </a:solidFill>
              <a:latin typeface="Arial"/>
              <a:cs typeface="Arial"/>
            </a:endParaRPr>
          </a:p>
          <a:p>
            <a:endParaRPr lang="en-GB" sz="1300" dirty="0">
              <a:solidFill>
                <a:srgbClr val="FFFFFF"/>
              </a:solidFill>
              <a:latin typeface="Arial"/>
              <a:cs typeface="Arial"/>
            </a:endParaRPr>
          </a:p>
          <a:p>
            <a:endParaRPr lang="en-GB" dirty="0">
              <a:solidFill>
                <a:srgbClr val="FFFFFF"/>
              </a:solidFill>
              <a:latin typeface="Tw Cen MT"/>
              <a:cs typeface="Arial"/>
            </a:endParaRPr>
          </a:p>
          <a:p>
            <a:endParaRPr lang="en-GB" sz="1100" b="0" i="0" u="none" strike="noStrike" dirty="0">
              <a:solidFill>
                <a:srgbClr val="FFFFFF"/>
              </a:solidFill>
              <a:effectLst/>
              <a:latin typeface="Arial"/>
              <a:cs typeface="Arial"/>
            </a:endParaRPr>
          </a:p>
          <a:p>
            <a:pPr marL="0" indent="0">
              <a:buNone/>
            </a:pPr>
            <a:endParaRPr lang="en-GB" sz="1200" dirty="0">
              <a:solidFill>
                <a:srgbClr val="E6E8F0"/>
              </a:solidFill>
              <a:latin typeface="Arial"/>
              <a:cs typeface="Arial"/>
            </a:endParaRPr>
          </a:p>
        </p:txBody>
      </p:sp>
    </p:spTree>
    <p:extLst>
      <p:ext uri="{BB962C8B-B14F-4D97-AF65-F5344CB8AC3E}">
        <p14:creationId xmlns:p14="http://schemas.microsoft.com/office/powerpoint/2010/main" val="3455569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288D7-0C6E-39E5-5175-578BC1B5A489}"/>
              </a:ext>
            </a:extLst>
          </p:cNvPr>
          <p:cNvSpPr>
            <a:spLocks noGrp="1"/>
          </p:cNvSpPr>
          <p:nvPr>
            <p:ph type="title"/>
          </p:nvPr>
        </p:nvSpPr>
        <p:spPr/>
        <p:txBody>
          <a:bodyPr/>
          <a:lstStyle/>
          <a:p>
            <a:r>
              <a:rPr lang="en-GB" dirty="0"/>
              <a:t>Advantages and challenges of outlook</a:t>
            </a:r>
          </a:p>
        </p:txBody>
      </p:sp>
      <p:sp>
        <p:nvSpPr>
          <p:cNvPr id="10" name="TextBox 9">
            <a:extLst>
              <a:ext uri="{FF2B5EF4-FFF2-40B4-BE49-F238E27FC236}">
                <a16:creationId xmlns:a16="http://schemas.microsoft.com/office/drawing/2014/main" id="{7332FA99-CA89-9CFC-B0BD-19B322156392}"/>
              </a:ext>
            </a:extLst>
          </p:cNvPr>
          <p:cNvSpPr txBox="1"/>
          <p:nvPr/>
        </p:nvSpPr>
        <p:spPr>
          <a:xfrm>
            <a:off x="1397008" y="1682184"/>
            <a:ext cx="2706311" cy="1384995"/>
          </a:xfrm>
          <a:prstGeom prst="rect">
            <a:avLst/>
          </a:prstGeom>
          <a:noFill/>
        </p:spPr>
        <p:txBody>
          <a:bodyPr wrap="square" rtlCol="0">
            <a:spAutoFit/>
          </a:bodyPr>
          <a:lstStyle/>
          <a:p>
            <a:pPr algn="l"/>
            <a:r>
              <a:rPr lang="en-GB" dirty="0"/>
              <a:t>Advantages </a:t>
            </a:r>
          </a:p>
          <a:p>
            <a:pPr marL="171450" indent="-171450" algn="l">
              <a:buFont typeface="Arial" panose="020B0604020202020204" pitchFamily="34" charset="0"/>
              <a:buChar char="•"/>
            </a:pPr>
            <a:r>
              <a:rPr lang="en-US" sz="1100" b="0" i="0" u="none" strike="noStrike" baseline="0" noProof="0" dirty="0">
                <a:latin typeface="Arial"/>
              </a:rPr>
              <a:t>can combine with other Microsoft tools such as OneDrive and SharePoint.</a:t>
            </a:r>
            <a:endParaRPr lang="en-GB" sz="1100" b="0" i="0" u="none" strike="noStrike" baseline="0" noProof="0" dirty="0">
              <a:latin typeface="Arial"/>
            </a:endParaRPr>
          </a:p>
          <a:p>
            <a:pPr marL="171450" indent="-171450" algn="l">
              <a:buFont typeface="Arial" panose="020B0604020202020204" pitchFamily="34" charset="0"/>
              <a:buChar char="•"/>
            </a:pPr>
            <a:r>
              <a:rPr lang="en-GB" sz="1100" dirty="0">
                <a:latin typeface="Arial"/>
              </a:rPr>
              <a:t>Allows easy collaboration with others</a:t>
            </a:r>
          </a:p>
          <a:p>
            <a:pPr marL="171450" indent="-171450" algn="l">
              <a:buFont typeface="Arial" panose="020B0604020202020204" pitchFamily="34" charset="0"/>
              <a:buChar char="•"/>
            </a:pPr>
            <a:r>
              <a:rPr lang="en-GB" sz="1100" dirty="0">
                <a:latin typeface="Arial"/>
              </a:rPr>
              <a:t>Manage emails , calendar and contacts in one</a:t>
            </a:r>
            <a:endParaRPr lang="en-US" sz="1100" dirty="0"/>
          </a:p>
        </p:txBody>
      </p:sp>
      <p:sp>
        <p:nvSpPr>
          <p:cNvPr id="11" name="TextBox 10">
            <a:extLst>
              <a:ext uri="{FF2B5EF4-FFF2-40B4-BE49-F238E27FC236}">
                <a16:creationId xmlns:a16="http://schemas.microsoft.com/office/drawing/2014/main" id="{8C9BFD06-819C-C403-B351-3CD9FFBEFB61}"/>
              </a:ext>
            </a:extLst>
          </p:cNvPr>
          <p:cNvSpPr txBox="1"/>
          <p:nvPr/>
        </p:nvSpPr>
        <p:spPr>
          <a:xfrm>
            <a:off x="7592007" y="1682184"/>
            <a:ext cx="1828800" cy="1661993"/>
          </a:xfrm>
          <a:prstGeom prst="rect">
            <a:avLst/>
          </a:prstGeom>
          <a:noFill/>
        </p:spPr>
        <p:txBody>
          <a:bodyPr wrap="square" rtlCol="0">
            <a:spAutoFit/>
          </a:bodyPr>
          <a:lstStyle/>
          <a:p>
            <a:pPr algn="l"/>
            <a:r>
              <a:rPr lang="en-GB" dirty="0"/>
              <a:t>Challenges </a:t>
            </a:r>
          </a:p>
          <a:p>
            <a:pPr marL="285750" indent="-285750" algn="l">
              <a:buFont typeface="Arial" panose="020B0604020202020204" pitchFamily="34" charset="0"/>
              <a:buChar char="•"/>
            </a:pPr>
            <a:r>
              <a:rPr lang="en-GB" sz="1100" dirty="0"/>
              <a:t>Some users might not be able to delete their deleted inters in folder</a:t>
            </a:r>
          </a:p>
          <a:p>
            <a:pPr marL="285750" indent="-285750" algn="l">
              <a:buFont typeface="Arial" panose="020B0604020202020204" pitchFamily="34" charset="0"/>
              <a:buChar char="•"/>
            </a:pPr>
            <a:r>
              <a:rPr lang="en-GB" sz="1100" dirty="0"/>
              <a:t>Images are incorrectly displayed or not displayed at all.</a:t>
            </a:r>
          </a:p>
          <a:p>
            <a:pPr algn="l"/>
            <a:endParaRPr lang="en-US" dirty="0"/>
          </a:p>
        </p:txBody>
      </p:sp>
      <p:pic>
        <p:nvPicPr>
          <p:cNvPr id="21" name="Picture 20">
            <a:extLst>
              <a:ext uri="{FF2B5EF4-FFF2-40B4-BE49-F238E27FC236}">
                <a16:creationId xmlns:a16="http://schemas.microsoft.com/office/drawing/2014/main" id="{5B557142-27E3-0242-0128-6672FBFA9592}"/>
              </a:ext>
            </a:extLst>
          </p:cNvPr>
          <p:cNvPicPr>
            <a:picLocks noChangeAspect="1"/>
          </p:cNvPicPr>
          <p:nvPr/>
        </p:nvPicPr>
        <p:blipFill>
          <a:blip r:embed="rId2"/>
          <a:stretch>
            <a:fillRect/>
          </a:stretch>
        </p:blipFill>
        <p:spPr>
          <a:xfrm>
            <a:off x="3322975" y="3772645"/>
            <a:ext cx="4850183" cy="2435870"/>
          </a:xfrm>
          <a:prstGeom prst="rect">
            <a:avLst/>
          </a:prstGeom>
        </p:spPr>
      </p:pic>
      <p:sp>
        <p:nvSpPr>
          <p:cNvPr id="3" name="TextBox 2">
            <a:extLst>
              <a:ext uri="{FF2B5EF4-FFF2-40B4-BE49-F238E27FC236}">
                <a16:creationId xmlns:a16="http://schemas.microsoft.com/office/drawing/2014/main" id="{64D51897-EF52-3D24-B1C1-F8B99ECC2915}"/>
              </a:ext>
            </a:extLst>
          </p:cNvPr>
          <p:cNvSpPr txBox="1"/>
          <p:nvPr/>
        </p:nvSpPr>
        <p:spPr>
          <a:xfrm>
            <a:off x="5353867" y="6303702"/>
            <a:ext cx="1828800" cy="369332"/>
          </a:xfrm>
          <a:prstGeom prst="rect">
            <a:avLst/>
          </a:prstGeom>
          <a:noFill/>
        </p:spPr>
        <p:txBody>
          <a:bodyPr wrap="square" rtlCol="0">
            <a:spAutoFit/>
          </a:bodyPr>
          <a:lstStyle/>
          <a:p>
            <a:pPr algn="l"/>
            <a:r>
              <a:rPr lang="en-GB" dirty="0"/>
              <a:t>Figure 2</a:t>
            </a:r>
            <a:endParaRPr lang="en-US" dirty="0"/>
          </a:p>
        </p:txBody>
      </p:sp>
    </p:spTree>
    <p:extLst>
      <p:ext uri="{BB962C8B-B14F-4D97-AF65-F5344CB8AC3E}">
        <p14:creationId xmlns:p14="http://schemas.microsoft.com/office/powerpoint/2010/main" val="18932931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8"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0" name="Group 9">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1" name="Group 10">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3"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24"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5"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0"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1"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2" name="Group 11">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3"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6"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grpSp>
      <p:grpSp>
        <p:nvGrpSpPr>
          <p:cNvPr id="51" name="Group 50">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2" name="Rectangle 51">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3"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pic>
        <p:nvPicPr>
          <p:cNvPr id="3" name="Picture 2" descr="A person touching a tablet with a graph&#10;&#10;AI-generated content may be incorrect.">
            <a:extLst>
              <a:ext uri="{FF2B5EF4-FFF2-40B4-BE49-F238E27FC236}">
                <a16:creationId xmlns:a16="http://schemas.microsoft.com/office/drawing/2014/main" id="{F4B05BEF-EC60-F7CF-4FC9-02DCB2C71CCF}"/>
              </a:ext>
            </a:extLst>
          </p:cNvPr>
          <p:cNvPicPr>
            <a:picLocks noChangeAspect="1"/>
          </p:cNvPicPr>
          <p:nvPr/>
        </p:nvPicPr>
        <p:blipFill>
          <a:blip r:embed="rId4"/>
          <a:srcRect l="18934" r="35947" b="-1"/>
          <a:stretch>
            <a:fillRect/>
          </a:stretch>
        </p:blipFill>
        <p:spPr>
          <a:xfrm>
            <a:off x="-5597" y="10"/>
            <a:ext cx="4635583" cy="6857990"/>
          </a:xfrm>
          <a:prstGeom prst="rect">
            <a:avLst/>
          </a:prstGeom>
        </p:spPr>
      </p:pic>
      <p:grpSp>
        <p:nvGrpSpPr>
          <p:cNvPr id="55" name="Group 54">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56" name="Rectangle 55">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7"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Rectangle 58">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60"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6"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7"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8"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9"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0"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1"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2"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3"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4"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5"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6"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8"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0"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Rectangle 83">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85"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Rectangle 95">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97"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1"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3"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sp>
        <p:nvSpPr>
          <p:cNvPr id="2" name="TextBox 1">
            <a:extLst>
              <a:ext uri="{FF2B5EF4-FFF2-40B4-BE49-F238E27FC236}">
                <a16:creationId xmlns:a16="http://schemas.microsoft.com/office/drawing/2014/main" id="{74CA3DA2-3F35-973D-A074-5A12E2E2FAF5}"/>
              </a:ext>
            </a:extLst>
          </p:cNvPr>
          <p:cNvSpPr txBox="1"/>
          <p:nvPr/>
        </p:nvSpPr>
        <p:spPr>
          <a:xfrm>
            <a:off x="4968958" y="2249487"/>
            <a:ext cx="6078453" cy="354171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120000"/>
              </a:lnSpc>
              <a:spcAft>
                <a:spcPts val="600"/>
              </a:spcAft>
              <a:buSzPct val="125000"/>
              <a:buFont typeface="Arial" panose="020B0604020202020204" pitchFamily="34" charset="0"/>
              <a:buChar char="•"/>
            </a:pPr>
            <a:r>
              <a:rPr lang="en-US" dirty="0"/>
              <a:t>Module LCHS4007</a:t>
            </a:r>
            <a:endParaRPr lang="en-US"/>
          </a:p>
          <a:p>
            <a:pPr indent="-228600">
              <a:lnSpc>
                <a:spcPct val="120000"/>
              </a:lnSpc>
              <a:spcAft>
                <a:spcPts val="600"/>
              </a:spcAft>
              <a:buSzPct val="125000"/>
              <a:buFont typeface="Arial" panose="020B0604020202020204" pitchFamily="34" charset="0"/>
              <a:buChar char="•"/>
            </a:pPr>
            <a:r>
              <a:rPr lang="en-US" dirty="0"/>
              <a:t>Digital skills and research methods.</a:t>
            </a:r>
            <a:endParaRPr lang="en-US"/>
          </a:p>
          <a:p>
            <a:pPr indent="-228600">
              <a:lnSpc>
                <a:spcPct val="120000"/>
              </a:lnSpc>
              <a:spcAft>
                <a:spcPts val="600"/>
              </a:spcAft>
              <a:buSzPct val="125000"/>
              <a:buFont typeface="Arial" panose="020B0604020202020204" pitchFamily="34" charset="0"/>
              <a:buChar char="•"/>
            </a:pPr>
            <a:r>
              <a:rPr lang="en-US" dirty="0"/>
              <a:t>Iqra 2519897</a:t>
            </a:r>
            <a:endParaRPr lang="en-US"/>
          </a:p>
          <a:p>
            <a:pPr indent="-228600">
              <a:lnSpc>
                <a:spcPct val="120000"/>
              </a:lnSpc>
              <a:spcAft>
                <a:spcPts val="600"/>
              </a:spcAft>
              <a:buSzPct val="125000"/>
              <a:buFont typeface="Arial" panose="020B0604020202020204" pitchFamily="34" charset="0"/>
              <a:buChar char="•"/>
            </a:pPr>
            <a:r>
              <a:rPr lang="en-US" dirty="0"/>
              <a:t>Aneesah 2519779</a:t>
            </a:r>
            <a:endParaRPr lang="en-US"/>
          </a:p>
          <a:p>
            <a:pPr indent="-228600">
              <a:lnSpc>
                <a:spcPct val="120000"/>
              </a:lnSpc>
              <a:spcAft>
                <a:spcPts val="600"/>
              </a:spcAft>
              <a:buSzPct val="125000"/>
              <a:buFont typeface="Arial" panose="020B0604020202020204" pitchFamily="34" charset="0"/>
              <a:buChar char="•"/>
            </a:pPr>
            <a:r>
              <a:rPr lang="en-US" dirty="0"/>
              <a:t>Emeline 2519589</a:t>
            </a:r>
            <a:endParaRPr lang="en-US"/>
          </a:p>
          <a:p>
            <a:pPr indent="-228600">
              <a:lnSpc>
                <a:spcPct val="120000"/>
              </a:lnSpc>
              <a:spcAft>
                <a:spcPts val="600"/>
              </a:spcAft>
              <a:buSzPct val="125000"/>
              <a:buFont typeface="Arial" panose="020B0604020202020204" pitchFamily="34" charset="0"/>
              <a:buChar char="•"/>
            </a:pPr>
            <a:r>
              <a:rPr lang="en-US" dirty="0"/>
              <a:t>Bianca Dodger.</a:t>
            </a:r>
            <a:endParaRPr lang="en-US"/>
          </a:p>
        </p:txBody>
      </p:sp>
    </p:spTree>
    <p:extLst>
      <p:ext uri="{BB962C8B-B14F-4D97-AF65-F5344CB8AC3E}">
        <p14:creationId xmlns:p14="http://schemas.microsoft.com/office/powerpoint/2010/main" val="465641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EBAC6D-B83D-F7DE-90C9-A29B979B15DD}"/>
              </a:ext>
            </a:extLst>
          </p:cNvPr>
          <p:cNvSpPr txBox="1"/>
          <p:nvPr/>
        </p:nvSpPr>
        <p:spPr>
          <a:xfrm>
            <a:off x="412048" y="952500"/>
            <a:ext cx="8495762" cy="63094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                                               Digital Safety:</a:t>
            </a:r>
            <a:endParaRPr lang="en-US"/>
          </a:p>
          <a:p>
            <a:r>
              <a:rPr lang="en-GB" sz="1600" dirty="0"/>
              <a:t>This Topic will cover:</a:t>
            </a:r>
          </a:p>
          <a:p>
            <a:r>
              <a:rPr lang="en-GB" sz="1600" b="1"/>
              <a:t>. Secure Access</a:t>
            </a:r>
            <a:endParaRPr lang="en-GB" sz="1600" b="1" dirty="0"/>
          </a:p>
          <a:p>
            <a:r>
              <a:rPr lang="en-GB" sz="1600" b="1"/>
              <a:t>. Confidentiality and Compliance</a:t>
            </a:r>
            <a:endParaRPr lang="en-GB" sz="1600" b="1" dirty="0"/>
          </a:p>
          <a:p>
            <a:r>
              <a:rPr lang="en-GB" sz="1600" b="1"/>
              <a:t>. Emails and Awareness</a:t>
            </a:r>
            <a:endParaRPr lang="en-GB" sz="1600" b="1" dirty="0"/>
          </a:p>
          <a:p>
            <a:r>
              <a:rPr lang="en-GB" sz="1600" b="1" dirty="0"/>
              <a:t>. Data Protection</a:t>
            </a:r>
          </a:p>
          <a:p>
            <a:endParaRPr lang="en-GB" sz="1600" dirty="0"/>
          </a:p>
          <a:p>
            <a:r>
              <a:rPr lang="en-GB" sz="1600" dirty="0"/>
              <a:t>Talking about Digital Safety, staff members do require a username and a strong password to prevent breaches and meet compliance for a Secure Access. Training and support guidance needed to improve skills for employee confidence. Ensuring data is accessible to authorised users. Data Protection for confidential information and Patients privacy. IT expert need to explore and perform a Website to the high standard level, to prevent and Protecting Data from being modified or corrupt.</a:t>
            </a:r>
            <a:endParaRPr lang="en-GB"/>
          </a:p>
          <a:p>
            <a:endParaRPr lang="en-GB" sz="1600" dirty="0"/>
          </a:p>
          <a:p>
            <a:r>
              <a:rPr lang="en-GB" sz="1600" dirty="0"/>
              <a:t>'The software is designed to be versatile and run on standard computing hardware' International Journal of Computer Theory and Engineering,(2018)'. </a:t>
            </a:r>
          </a:p>
          <a:p>
            <a:endParaRPr lang="en-GB" sz="1600" dirty="0"/>
          </a:p>
          <a:p>
            <a:r>
              <a:rPr lang="en-GB" sz="1600" dirty="0"/>
              <a:t>Blockchain for Improving Security and Privacy in the Smart Sensor Network is essential to record and save in the files. Example: Emergency response system, Heart rate monitoring, Blood pressure monitoring, Rehabilitation monitoring etc....</a:t>
            </a:r>
          </a:p>
          <a:p>
            <a:r>
              <a:rPr lang="en-GB" sz="1600" dirty="0"/>
              <a:t>Identify staff members via Trust Portal link, to be aware of external Emails. Automatic password reset request reminder for a limited period.</a:t>
            </a:r>
          </a:p>
          <a:p>
            <a:endParaRPr lang="en-GB" sz="1600" dirty="0"/>
          </a:p>
          <a:p>
            <a:endParaRPr lang="en-GB" sz="1600"/>
          </a:p>
          <a:p>
            <a:pPr algn="ctr"/>
            <a:endParaRPr lang="en-GB" dirty="0"/>
          </a:p>
        </p:txBody>
      </p:sp>
      <p:pic>
        <p:nvPicPr>
          <p:cNvPr id="5" name="Picture 4" descr="A person sitting on a couch and holding a pen&#10;&#10;AI-generated content may be incorrect.">
            <a:extLst>
              <a:ext uri="{FF2B5EF4-FFF2-40B4-BE49-F238E27FC236}">
                <a16:creationId xmlns:a16="http://schemas.microsoft.com/office/drawing/2014/main" id="{473AE25A-A7FA-B03C-CA6E-64E4EEA5B87E}"/>
              </a:ext>
            </a:extLst>
          </p:cNvPr>
          <p:cNvPicPr>
            <a:picLocks noChangeAspect="1"/>
          </p:cNvPicPr>
          <p:nvPr/>
        </p:nvPicPr>
        <p:blipFill>
          <a:blip r:embed="rId2"/>
          <a:stretch>
            <a:fillRect/>
          </a:stretch>
        </p:blipFill>
        <p:spPr>
          <a:xfrm>
            <a:off x="8180613" y="0"/>
            <a:ext cx="4005944" cy="2656115"/>
          </a:xfrm>
          <a:prstGeom prst="rect">
            <a:avLst/>
          </a:prstGeom>
        </p:spPr>
      </p:pic>
    </p:spTree>
    <p:extLst>
      <p:ext uri="{BB962C8B-B14F-4D97-AF65-F5344CB8AC3E}">
        <p14:creationId xmlns:p14="http://schemas.microsoft.com/office/powerpoint/2010/main" val="3536492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FCF05E-59DB-C01C-120B-049F020D09B2}"/>
              </a:ext>
            </a:extLst>
          </p:cNvPr>
          <p:cNvSpPr txBox="1"/>
          <p:nvPr/>
        </p:nvSpPr>
        <p:spPr>
          <a:xfrm>
            <a:off x="1585175" y="1478827"/>
            <a:ext cx="9021650"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600" dirty="0"/>
          </a:p>
          <a:p>
            <a:r>
              <a:rPr lang="en-GB" sz="1600" dirty="0"/>
              <a:t> Digital Literacies should be understood as part of knowledge and additional skills. Reedy Parker.(2018) </a:t>
            </a:r>
          </a:p>
          <a:p>
            <a:endParaRPr lang="en-GB" sz="1600" dirty="0"/>
          </a:p>
          <a:p>
            <a:r>
              <a:rPr lang="en-GB" sz="1600" dirty="0"/>
              <a:t>Confidentiality and Compliance ensure sensitive data is protected, trusted and well managed via legal frameworks like Data Protection Act 2018,UK Frame.</a:t>
            </a:r>
            <a:endParaRPr lang="en-GB" dirty="0"/>
          </a:p>
          <a:p>
            <a:r>
              <a:rPr lang="en-GB" sz="1600" dirty="0"/>
              <a:t> Tyagi A.K.(2024). Digital technology allow better remote care, instant access to Patients records and reduce healthcare cost.</a:t>
            </a:r>
            <a:endParaRPr lang="en-US" sz="1600" dirty="0"/>
          </a:p>
          <a:p>
            <a:r>
              <a:rPr lang="en-GB" sz="1600" dirty="0"/>
              <a:t>Conclusion: Digital skills is mandatory in most job role , included NHS</a:t>
            </a:r>
          </a:p>
          <a:p>
            <a:r>
              <a:rPr lang="en-GB" sz="1600" b="1" dirty="0"/>
              <a:t>References: </a:t>
            </a:r>
            <a:endParaRPr lang="en-US" sz="1600" dirty="0"/>
          </a:p>
          <a:p>
            <a:r>
              <a:rPr lang="en-GB" sz="1600" dirty="0"/>
              <a:t>International Journal of Computer Theory and Engineering, (Vol. 10,)No. 1, February(2018).</a:t>
            </a:r>
            <a:endParaRPr lang="en-US" sz="1600" dirty="0"/>
          </a:p>
          <a:p>
            <a:r>
              <a:rPr lang="en-GB" sz="1600" dirty="0"/>
              <a:t>Reedy K, Parker J (2018).</a:t>
            </a:r>
            <a:r>
              <a:rPr lang="en-GB" sz="1600" i="1" dirty="0"/>
              <a:t>Digital Literacy Unpacked, Facet Publishing.</a:t>
            </a:r>
            <a:endParaRPr lang="en-US" sz="1600" dirty="0"/>
          </a:p>
          <a:p>
            <a:r>
              <a:rPr lang="en-GB" sz="1600" dirty="0"/>
              <a:t>Tyagi ,A.K (Ed.).(2024)</a:t>
            </a:r>
            <a:r>
              <a:rPr lang="en-GB" sz="1600" i="1" dirty="0"/>
              <a:t>.Artificial Intelligence-Enabled Blockchain Technology and Digital Twin for Smart Hospitals</a:t>
            </a:r>
            <a:r>
              <a:rPr lang="en-GB" sz="1600" dirty="0"/>
              <a:t>(First edition.).John Wiley&amp; Sons, Inc.</a:t>
            </a:r>
            <a:endParaRPr lang="en-US" sz="1600" dirty="0"/>
          </a:p>
          <a:p>
            <a:endParaRPr lang="en-GB" sz="1600" dirty="0"/>
          </a:p>
          <a:p>
            <a:pPr algn="ctr"/>
            <a:endParaRPr lang="en-GB" sz="1600" dirty="0"/>
          </a:p>
          <a:p>
            <a:endParaRPr lang="en-GB" dirty="0"/>
          </a:p>
        </p:txBody>
      </p:sp>
    </p:spTree>
    <p:extLst>
      <p:ext uri="{BB962C8B-B14F-4D97-AF65-F5344CB8AC3E}">
        <p14:creationId xmlns:p14="http://schemas.microsoft.com/office/powerpoint/2010/main" val="16071674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92ECF-0DE2-E528-18A2-CC10F49F6824}"/>
              </a:ext>
            </a:extLst>
          </p:cNvPr>
          <p:cNvSpPr>
            <a:spLocks noGrp="1"/>
          </p:cNvSpPr>
          <p:nvPr>
            <p:ph type="title"/>
          </p:nvPr>
        </p:nvSpPr>
        <p:spPr/>
        <p:txBody>
          <a:bodyPr/>
          <a:lstStyle/>
          <a:p>
            <a:r>
              <a:rPr lang="en-GB" dirty="0"/>
              <a:t>REFRENCES</a:t>
            </a:r>
          </a:p>
        </p:txBody>
      </p:sp>
      <p:sp>
        <p:nvSpPr>
          <p:cNvPr id="3" name="Content Placeholder 2">
            <a:extLst>
              <a:ext uri="{FF2B5EF4-FFF2-40B4-BE49-F238E27FC236}">
                <a16:creationId xmlns:a16="http://schemas.microsoft.com/office/drawing/2014/main" id="{2B984ECE-61D4-EBD4-213E-754547D08E34}"/>
              </a:ext>
            </a:extLst>
          </p:cNvPr>
          <p:cNvSpPr>
            <a:spLocks noGrp="1"/>
          </p:cNvSpPr>
          <p:nvPr>
            <p:ph idx="1"/>
          </p:nvPr>
        </p:nvSpPr>
        <p:spPr>
          <a:xfrm>
            <a:off x="927650" y="1785534"/>
            <a:ext cx="9905999" cy="3541714"/>
          </a:xfrm>
        </p:spPr>
        <p:txBody>
          <a:bodyPr>
            <a:normAutofit/>
          </a:bodyPr>
          <a:lstStyle/>
          <a:p>
            <a:r>
              <a:rPr lang="en-GB" sz="1100" dirty="0">
                <a:latin typeface="Arial" panose="020B0604020202020204" pitchFamily="34" charset="0"/>
                <a:cs typeface="Arial" panose="020B0604020202020204" pitchFamily="34" charset="0"/>
              </a:rPr>
              <a:t>https://</a:t>
            </a:r>
            <a:r>
              <a:rPr lang="en-GB" sz="1100" dirty="0" err="1">
                <a:latin typeface="Arial" panose="020B0604020202020204" pitchFamily="34" charset="0"/>
                <a:cs typeface="Arial" panose="020B0604020202020204" pitchFamily="34" charset="0"/>
              </a:rPr>
              <a:t>support.microsoft.com</a:t>
            </a:r>
            <a:r>
              <a:rPr lang="en-GB" sz="1100" dirty="0">
                <a:latin typeface="Arial" panose="020B0604020202020204" pitchFamily="34" charset="0"/>
                <a:cs typeface="Arial" panose="020B0604020202020204" pitchFamily="34" charset="0"/>
              </a:rPr>
              <a:t>/en-gb/office/fixes-or-workarounds-for-recent-issues-on-outlook-com-8c95d913-d96b-4065-9171-e1fa44b03ff5</a:t>
            </a:r>
          </a:p>
        </p:txBody>
      </p:sp>
      <p:sp>
        <p:nvSpPr>
          <p:cNvPr id="5" name="TextBox 4">
            <a:extLst>
              <a:ext uri="{FF2B5EF4-FFF2-40B4-BE49-F238E27FC236}">
                <a16:creationId xmlns:a16="http://schemas.microsoft.com/office/drawing/2014/main" id="{DEF1EE6E-D06E-D368-0B0C-0CB9FE108212}"/>
              </a:ext>
            </a:extLst>
          </p:cNvPr>
          <p:cNvSpPr txBox="1"/>
          <p:nvPr/>
        </p:nvSpPr>
        <p:spPr>
          <a:xfrm>
            <a:off x="927650" y="2062236"/>
            <a:ext cx="9659875" cy="430887"/>
          </a:xfrm>
          <a:prstGeom prst="rect">
            <a:avLst/>
          </a:prstGeom>
          <a:noFill/>
        </p:spPr>
        <p:txBody>
          <a:bodyPr wrap="square">
            <a:spAutoFit/>
          </a:bodyPr>
          <a:lstStyle/>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https://</a:t>
            </a:r>
            <a:r>
              <a:rPr lang="en-US" sz="1100" dirty="0" err="1">
                <a:latin typeface="Arial" panose="020B0604020202020204" pitchFamily="34" charset="0"/>
                <a:cs typeface="Arial" panose="020B0604020202020204" pitchFamily="34" charset="0"/>
              </a:rPr>
              <a:t>www.newhorizons.com</a:t>
            </a:r>
            <a:r>
              <a:rPr lang="en-US" sz="1100" dirty="0">
                <a:latin typeface="Arial" panose="020B0604020202020204" pitchFamily="34" charset="0"/>
                <a:cs typeface="Arial" panose="020B0604020202020204" pitchFamily="34" charset="0"/>
              </a:rPr>
              <a:t>/resources/blog/</a:t>
            </a:r>
            <a:r>
              <a:rPr lang="en-US" sz="1100" dirty="0" err="1">
                <a:latin typeface="Arial" panose="020B0604020202020204" pitchFamily="34" charset="0"/>
                <a:cs typeface="Arial" panose="020B0604020202020204" pitchFamily="34" charset="0"/>
              </a:rPr>
              <a:t>microsoft-outlook-tips</a:t>
            </a:r>
            <a:r>
              <a:rPr lang="en-US" sz="1100" dirty="0">
                <a:latin typeface="Arial" panose="020B0604020202020204" pitchFamily="34" charset="0"/>
                <a:cs typeface="Arial" panose="020B0604020202020204" pitchFamily="34" charset="0"/>
              </a:rPr>
              <a:t>-to-boost-remote-team-communication#:~:text=Key%</a:t>
            </a:r>
            <a:r>
              <a:rPr lang="en-US" sz="1100" dirty="0" err="1">
                <a:latin typeface="Arial" panose="020B0604020202020204" pitchFamily="34" charset="0"/>
                <a:cs typeface="Arial" panose="020B0604020202020204" pitchFamily="34" charset="0"/>
              </a:rPr>
              <a:t>20Takeaways,preventing</a:t>
            </a:r>
            <a:r>
              <a:rPr lang="en-US" sz="1100" dirty="0">
                <a:latin typeface="Arial" panose="020B0604020202020204" pitchFamily="34" charset="0"/>
                <a:cs typeface="Arial" panose="020B0604020202020204" pitchFamily="34" charset="0"/>
              </a:rPr>
              <a:t>%20duplication%2C%20and%20streamlining%20workflows.</a:t>
            </a:r>
          </a:p>
        </p:txBody>
      </p:sp>
      <p:sp>
        <p:nvSpPr>
          <p:cNvPr id="7" name="TextBox 6">
            <a:extLst>
              <a:ext uri="{FF2B5EF4-FFF2-40B4-BE49-F238E27FC236}">
                <a16:creationId xmlns:a16="http://schemas.microsoft.com/office/drawing/2014/main" id="{253853ED-0E8E-0CBD-12D0-E3B540F573FF}"/>
              </a:ext>
            </a:extLst>
          </p:cNvPr>
          <p:cNvSpPr txBox="1"/>
          <p:nvPr/>
        </p:nvSpPr>
        <p:spPr>
          <a:xfrm>
            <a:off x="927650" y="2507062"/>
            <a:ext cx="6103398" cy="261610"/>
          </a:xfrm>
          <a:prstGeom prst="rect">
            <a:avLst/>
          </a:prstGeom>
          <a:noFill/>
        </p:spPr>
        <p:txBody>
          <a:bodyPr wrap="square">
            <a:spAutoFit/>
          </a:bodyPr>
          <a:lstStyle/>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https://</a:t>
            </a:r>
            <a:r>
              <a:rPr lang="en-US" sz="1100" dirty="0" err="1">
                <a:latin typeface="Arial" panose="020B0604020202020204" pitchFamily="34" charset="0"/>
                <a:cs typeface="Arial" panose="020B0604020202020204" pitchFamily="34" charset="0"/>
              </a:rPr>
              <a:t>www.onetrust.com</a:t>
            </a:r>
            <a:r>
              <a:rPr lang="en-US" sz="1100" dirty="0">
                <a:latin typeface="Arial" panose="020B0604020202020204" pitchFamily="34" charset="0"/>
                <a:cs typeface="Arial" panose="020B0604020202020204" pitchFamily="34" charset="0"/>
              </a:rPr>
              <a:t>/integrations/</a:t>
            </a:r>
            <a:r>
              <a:rPr lang="en-US" sz="1100" dirty="0" err="1">
                <a:latin typeface="Arial" panose="020B0604020202020204" pitchFamily="34" charset="0"/>
                <a:cs typeface="Arial" panose="020B0604020202020204" pitchFamily="34" charset="0"/>
              </a:rPr>
              <a:t>microsoft-outlook</a:t>
            </a:r>
            <a:r>
              <a:rPr lang="en-US" sz="1100" dirty="0">
                <a:latin typeface="Arial" panose="020B0604020202020204" pitchFamily="34" charset="0"/>
                <a:cs typeface="Arial" panose="020B0604020202020204" pitchFamily="34" charset="0"/>
              </a:rPr>
              <a:t>/</a:t>
            </a:r>
          </a:p>
        </p:txBody>
      </p:sp>
      <p:sp>
        <p:nvSpPr>
          <p:cNvPr id="9" name="TextBox 8">
            <a:extLst>
              <a:ext uri="{FF2B5EF4-FFF2-40B4-BE49-F238E27FC236}">
                <a16:creationId xmlns:a16="http://schemas.microsoft.com/office/drawing/2014/main" id="{852F027B-F32B-56F9-DE98-2C093DC9E09E}"/>
              </a:ext>
            </a:extLst>
          </p:cNvPr>
          <p:cNvSpPr txBox="1"/>
          <p:nvPr/>
        </p:nvSpPr>
        <p:spPr>
          <a:xfrm>
            <a:off x="927650" y="2868200"/>
            <a:ext cx="6103398" cy="261610"/>
          </a:xfrm>
          <a:prstGeom prst="rect">
            <a:avLst/>
          </a:prstGeom>
          <a:noFill/>
        </p:spPr>
        <p:txBody>
          <a:bodyPr wrap="square">
            <a:spAutoFit/>
          </a:bodyPr>
          <a:lstStyle/>
          <a:p>
            <a:pPr marL="171450" indent="-171450">
              <a:buFont typeface="Arial" panose="020B0604020202020204" pitchFamily="34" charset="0"/>
              <a:buChar char="•"/>
            </a:pPr>
            <a:r>
              <a:rPr lang="en-US" sz="1100" dirty="0">
                <a:latin typeface="Arial" panose="020B0604020202020204" pitchFamily="34" charset="0"/>
                <a:cs typeface="Arial" panose="020B0604020202020204" pitchFamily="34" charset="0"/>
              </a:rPr>
              <a:t>https://</a:t>
            </a:r>
            <a:r>
              <a:rPr lang="en-US" sz="1100" dirty="0" err="1">
                <a:latin typeface="Arial" panose="020B0604020202020204" pitchFamily="34" charset="0"/>
                <a:cs typeface="Arial" panose="020B0604020202020204" pitchFamily="34" charset="0"/>
              </a:rPr>
              <a:t>www.educba.com</a:t>
            </a:r>
            <a:r>
              <a:rPr lang="en-US" sz="1100" dirty="0">
                <a:latin typeface="Arial" panose="020B0604020202020204" pitchFamily="34" charset="0"/>
                <a:cs typeface="Arial" panose="020B0604020202020204" pitchFamily="34" charset="0"/>
              </a:rPr>
              <a:t>/advantages-and-disadvantages-of-email/</a:t>
            </a:r>
          </a:p>
        </p:txBody>
      </p:sp>
      <p:sp>
        <p:nvSpPr>
          <p:cNvPr id="6" name="TextBox 5">
            <a:extLst>
              <a:ext uri="{FF2B5EF4-FFF2-40B4-BE49-F238E27FC236}">
                <a16:creationId xmlns:a16="http://schemas.microsoft.com/office/drawing/2014/main" id="{A71D7A6E-4DDF-CF25-C135-DF488D830576}"/>
              </a:ext>
            </a:extLst>
          </p:cNvPr>
          <p:cNvSpPr txBox="1"/>
          <p:nvPr/>
        </p:nvSpPr>
        <p:spPr>
          <a:xfrm>
            <a:off x="927650" y="2999005"/>
            <a:ext cx="7295914" cy="3062377"/>
          </a:xfrm>
          <a:prstGeom prst="rect">
            <a:avLst/>
          </a:prstGeom>
          <a:noFill/>
        </p:spPr>
        <p:txBody>
          <a:bodyPr wrap="square">
            <a:spAutoFit/>
          </a:bodyPr>
          <a:lstStyle/>
          <a:p>
            <a:endParaRPr lang="en-US" sz="1800" dirty="0"/>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International Journal of Computer Theory and Engineering, (Vol. 10,)No. 1, February(2018).</a:t>
            </a:r>
          </a:p>
          <a:p>
            <a:pPr marL="171450" indent="-17145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a:latin typeface="Arial" panose="020B0604020202020204" pitchFamily="34" charset="0"/>
                <a:cs typeface="Arial" panose="020B0604020202020204" pitchFamily="34" charset="0"/>
              </a:rPr>
              <a:t>Reedy K, Parker J (2018).</a:t>
            </a:r>
            <a:r>
              <a:rPr lang="en-GB" sz="1100" i="1" dirty="0">
                <a:latin typeface="Arial" panose="020B0604020202020204" pitchFamily="34" charset="0"/>
                <a:cs typeface="Arial" panose="020B0604020202020204" pitchFamily="34" charset="0"/>
              </a:rPr>
              <a:t>Digital Literacy Unpacked, Facet Publishing.</a:t>
            </a:r>
          </a:p>
          <a:p>
            <a:pPr marL="171450" indent="-1714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dirty="0" err="1">
                <a:latin typeface="Arial" panose="020B0604020202020204" pitchFamily="34" charset="0"/>
                <a:cs typeface="Arial" panose="020B0604020202020204" pitchFamily="34" charset="0"/>
              </a:rPr>
              <a:t>Tyagi</a:t>
            </a:r>
            <a:r>
              <a:rPr lang="en-GB" sz="1100" dirty="0">
                <a:latin typeface="Arial" panose="020B0604020202020204" pitchFamily="34" charset="0"/>
                <a:cs typeface="Arial" panose="020B0604020202020204" pitchFamily="34" charset="0"/>
              </a:rPr>
              <a:t> ,A.K (Ed.).(2024)</a:t>
            </a:r>
            <a:r>
              <a:rPr lang="en-GB" sz="1100" i="1" dirty="0">
                <a:latin typeface="Arial" panose="020B0604020202020204" pitchFamily="34" charset="0"/>
                <a:cs typeface="Arial" panose="020B0604020202020204" pitchFamily="34" charset="0"/>
              </a:rPr>
              <a:t>.Artificial Intelligence-Enabled Blockchain Technology and Digital Twin for Smart </a:t>
            </a:r>
          </a:p>
          <a:p>
            <a:pPr marL="171450" indent="-171450">
              <a:buFont typeface="Arial" panose="020B0604020202020204" pitchFamily="34" charset="0"/>
              <a:buChar char="•"/>
            </a:pPr>
            <a:endParaRPr lang="en-GB" sz="1100" i="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i="1" dirty="0">
                <a:latin typeface="Arial" panose="020B0604020202020204" pitchFamily="34" charset="0"/>
                <a:cs typeface="Arial" panose="020B0604020202020204" pitchFamily="34" charset="0"/>
              </a:rPr>
              <a:t>Hospitals</a:t>
            </a:r>
            <a:r>
              <a:rPr lang="en-GB" sz="1100" dirty="0">
                <a:latin typeface="Arial" panose="020B0604020202020204" pitchFamily="34" charset="0"/>
                <a:cs typeface="Arial" panose="020B0604020202020204" pitchFamily="34" charset="0"/>
              </a:rPr>
              <a:t>(First edition.).John Wiley&amp; Sons, Inc.</a:t>
            </a:r>
          </a:p>
          <a:p>
            <a:pPr marL="285750" indent="-285750">
              <a:buFont typeface="Arial" panose="020B0604020202020204" pitchFamily="34" charset="0"/>
              <a:buChar char="•"/>
            </a:pPr>
            <a:r>
              <a:rPr lang="en-GB" sz="1400" dirty="0"/>
              <a:t>Taylor, A., Johnston, R., Smith, L. And Patel, K. (2015) Use of spreadsheets for research data collection and presentation: A primer . Academic Radiology, 22(12), pp. 1592 – 1599. </a:t>
            </a:r>
            <a:r>
              <a:rPr lang="en-GB" sz="1400" dirty="0">
                <a:hlinkClick r:id="rId2"/>
              </a:rPr>
              <a:t>Https://</a:t>
            </a:r>
            <a:r>
              <a:rPr lang="en-GB" sz="1400" dirty="0" err="1">
                <a:hlinkClick r:id="rId2"/>
              </a:rPr>
              <a:t>doi.org</a:t>
            </a:r>
            <a:r>
              <a:rPr lang="en-GB" sz="1400" dirty="0">
                <a:hlinkClick r:id="rId2"/>
              </a:rPr>
              <a:t>/10.1016/</a:t>
            </a:r>
            <a:r>
              <a:rPr lang="en-GB" sz="1400" dirty="0" err="1">
                <a:hlinkClick r:id="rId2"/>
              </a:rPr>
              <a:t>j.acra.2015.08.024</a:t>
            </a:r>
            <a:r>
              <a:rPr lang="en-GB" sz="1400" dirty="0"/>
              <a:t>.</a:t>
            </a:r>
          </a:p>
          <a:p>
            <a:pPr marL="285750" indent="-285750">
              <a:buFont typeface="Arial" panose="020B0604020202020204" pitchFamily="34" charset="0"/>
              <a:buChar char="•"/>
            </a:pPr>
            <a:r>
              <a:rPr lang="en-GB" sz="1400" dirty="0"/>
              <a:t>Microsoft Learn (2026) Enhance patient care and health team collaboration. Available at: </a:t>
            </a:r>
            <a:r>
              <a:rPr lang="en-GB" sz="1400" dirty="0">
                <a:hlinkClick r:id="rId3"/>
              </a:rPr>
              <a:t>https://</a:t>
            </a:r>
            <a:r>
              <a:rPr lang="en-GB" sz="1400" dirty="0" err="1">
                <a:hlinkClick r:id="rId3"/>
              </a:rPr>
              <a:t>learn.microsoft.com</a:t>
            </a:r>
            <a:r>
              <a:rPr lang="en-GB" sz="1400" dirty="0"/>
              <a:t> (Accessed: 8 February 2026).</a:t>
            </a:r>
          </a:p>
          <a:p>
            <a:pPr marL="285750" indent="-285750">
              <a:buFont typeface="Arial" panose="020B0604020202020204" pitchFamily="34" charset="0"/>
              <a:buChar char="•"/>
            </a:pPr>
            <a:r>
              <a:rPr lang="en-GB" sz="1400" dirty="0"/>
              <a:t>NHS England (2024) Guidance on care planning and record keeping. Available at: </a:t>
            </a:r>
            <a:r>
              <a:rPr lang="en-GB" sz="1400" dirty="0">
                <a:hlinkClick r:id="rId4"/>
              </a:rPr>
              <a:t>https://</a:t>
            </a:r>
            <a:r>
              <a:rPr lang="en-GB" sz="1400" dirty="0" err="1">
                <a:hlinkClick r:id="rId4"/>
              </a:rPr>
              <a:t>www.england.nhs.uk</a:t>
            </a:r>
            <a:r>
              <a:rPr lang="en-GB" sz="1400" dirty="0"/>
              <a:t> (Accessed: 8 February 2026).</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870569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1</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Circuit</vt:lpstr>
      <vt:lpstr>PowerPoint Presentation</vt:lpstr>
      <vt:lpstr>Microsoft excel – Improving work Efficiency at Greenfield Home Care Agency </vt:lpstr>
      <vt:lpstr>How Microsoft Excel Improves Efficiency  </vt:lpstr>
      <vt:lpstr>PowerPoint Presentation</vt:lpstr>
      <vt:lpstr>How does outlook help staff communicate across different locations?</vt:lpstr>
      <vt:lpstr>Advantages and challenges of outlook</vt:lpstr>
      <vt:lpstr>PowerPoint Presentation</vt:lpstr>
      <vt:lpstr>PowerPoint Presentation</vt:lpstr>
      <vt:lpstr>PowerPoint Presentation</vt:lpstr>
      <vt:lpstr>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Iqra Shafaqat (2519897)</cp:lastModifiedBy>
  <cp:revision>56</cp:revision>
  <dcterms:created xsi:type="dcterms:W3CDTF">2026-01-20T12:35:54Z</dcterms:created>
  <dcterms:modified xsi:type="dcterms:W3CDTF">2026-02-10T11:38:49Z</dcterms:modified>
</cp:coreProperties>
</file>