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54FF729-F8A1-49AD-AE9C-56DD79273FA6}" type="doc">
      <dgm:prSet loTypeId="urn:microsoft.com/office/officeart/2005/8/layout/vList2" loCatId="list" qsTypeId="urn:microsoft.com/office/officeart/2005/8/quickstyle/3d2" qsCatId="3D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8916A77F-F1DA-424B-8E56-9D7BA70D031B}">
      <dgm:prSet/>
      <dgm:spPr/>
      <dgm:t>
        <a:bodyPr/>
        <a:lstStyle/>
        <a:p>
          <a:pPr rtl="0"/>
          <a:r>
            <a:rPr lang="en-US" b="1" smtClean="0">
              <a:latin typeface="Arial" pitchFamily="34" charset="0"/>
              <a:cs typeface="Arial" pitchFamily="34" charset="0"/>
            </a:rPr>
            <a:t>MD SIZAN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4A4425E1-5513-46D2-8A5E-45E0DD1650B2}" type="parTrans" cxnId="{F8472EC1-28A3-4BF9-AE3C-7EF8F4F4768E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1F90D7B9-E9A9-499C-93D6-0A4F9B67C3AC}" type="sibTrans" cxnId="{F8472EC1-28A3-4BF9-AE3C-7EF8F4F4768E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2ADB6C6C-7941-4ABA-A806-0AA39EA684DB}">
      <dgm:prSet/>
      <dgm:spPr/>
      <dgm:t>
        <a:bodyPr/>
        <a:lstStyle/>
        <a:p>
          <a:pPr rtl="0"/>
          <a:r>
            <a:rPr lang="en-US" b="1" smtClean="0">
              <a:latin typeface="Arial" pitchFamily="34" charset="0"/>
              <a:cs typeface="Arial" pitchFamily="34" charset="0"/>
            </a:rPr>
            <a:t>ID - 2510690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B7D74577-A6D8-41C2-A765-535FE4BB3E69}" type="parTrans" cxnId="{48804902-9DB2-4B8D-B0FD-9D874D546C9B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13D5D686-D1CA-4746-8C78-9BC95144E866}" type="sibTrans" cxnId="{48804902-9DB2-4B8D-B0FD-9D874D546C9B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A2BD45DD-DA31-4D94-B243-2C190E590E15}">
      <dgm:prSet/>
      <dgm:spPr/>
      <dgm:t>
        <a:bodyPr/>
        <a:lstStyle/>
        <a:p>
          <a:pPr rtl="0"/>
          <a:r>
            <a:rPr lang="en-US" b="1" smtClean="0">
              <a:latin typeface="Arial" pitchFamily="34" charset="0"/>
              <a:cs typeface="Arial" pitchFamily="34" charset="0"/>
            </a:rPr>
            <a:t>Programme: MSc Public Health and Social Care in Practice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742BD102-DF7E-4DD0-9373-929907A8B9B0}" type="parTrans" cxnId="{D68B1DE3-E74F-4341-99F7-F27383641F00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1D50AB8A-97C9-4B85-A507-CAA2EC760C6A}" type="sibTrans" cxnId="{D68B1DE3-E74F-4341-99F7-F27383641F00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4AD147A4-4FEA-439E-8E67-573F9D3E6B88}">
      <dgm:prSet/>
      <dgm:spPr/>
      <dgm:t>
        <a:bodyPr/>
        <a:lstStyle/>
        <a:p>
          <a:pPr rtl="0"/>
          <a:r>
            <a:rPr lang="en-US" b="1" smtClean="0">
              <a:latin typeface="Arial" pitchFamily="34" charset="0"/>
              <a:cs typeface="Arial" pitchFamily="34" charset="0"/>
            </a:rPr>
            <a:t>Module: Quality Assurance and Service Improvements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D5831249-A521-4F4C-8A9D-77078C467CE1}" type="parTrans" cxnId="{3312AA78-11FE-48CF-AB7A-391158011FFE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97496FA9-59A2-40F3-B788-CFB4F97769A8}" type="sibTrans" cxnId="{3312AA78-11FE-48CF-AB7A-391158011FFE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3B39E2ED-3F6E-4557-9CE5-321BEF39E0E6}">
      <dgm:prSet/>
      <dgm:spPr/>
      <dgm:t>
        <a:bodyPr/>
        <a:lstStyle/>
        <a:p>
          <a:pPr rtl="0"/>
          <a:r>
            <a:rPr lang="en-US" b="1" smtClean="0">
              <a:latin typeface="Arial" pitchFamily="34" charset="0"/>
              <a:cs typeface="Arial" pitchFamily="34" charset="0"/>
            </a:rPr>
            <a:t>Lecturer: Arif Ahmed Brian Mashumba</a:t>
          </a:r>
          <a:r>
            <a:rPr lang="en-US" smtClean="0">
              <a:latin typeface="Arial" pitchFamily="34" charset="0"/>
              <a:cs typeface="Arial" pitchFamily="34" charset="0"/>
            </a:rPr>
            <a:t/>
          </a:r>
          <a:br>
            <a:rPr lang="en-US" smtClean="0">
              <a:latin typeface="Arial" pitchFamily="34" charset="0"/>
              <a:cs typeface="Arial" pitchFamily="34" charset="0"/>
            </a:rPr>
          </a:br>
          <a:endParaRPr lang="en-US">
            <a:latin typeface="Arial" pitchFamily="34" charset="0"/>
            <a:cs typeface="Arial" pitchFamily="34" charset="0"/>
          </a:endParaRPr>
        </a:p>
      </dgm:t>
    </dgm:pt>
    <dgm:pt modelId="{C9861BB4-4E0C-4F25-90FE-E19705072CCA}" type="parTrans" cxnId="{83DA891B-63DA-4E9E-8AF8-1D3913690C06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83264C54-B0D0-451A-92DB-3CB4592D2642}" type="sibTrans" cxnId="{83DA891B-63DA-4E9E-8AF8-1D3913690C06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A9B31D82-116E-473F-A9A8-D63AF7A67474}" type="pres">
      <dgm:prSet presAssocID="{054FF729-F8A1-49AD-AE9C-56DD79273FA6}" presName="linear" presStyleCnt="0">
        <dgm:presLayoutVars>
          <dgm:animLvl val="lvl"/>
          <dgm:resizeHandles val="exact"/>
        </dgm:presLayoutVars>
      </dgm:prSet>
      <dgm:spPr/>
    </dgm:pt>
    <dgm:pt modelId="{FDAAF9C9-1925-4343-8B57-1EB5016647E9}" type="pres">
      <dgm:prSet presAssocID="{8916A77F-F1DA-424B-8E56-9D7BA70D031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65C31D9-D9BE-4169-85F6-6FA8F08D4549}" type="pres">
      <dgm:prSet presAssocID="{1F90D7B9-E9A9-499C-93D6-0A4F9B67C3AC}" presName="spacer" presStyleCnt="0"/>
      <dgm:spPr/>
    </dgm:pt>
    <dgm:pt modelId="{4203902E-C0D6-481E-94BB-3DE2F2C854E7}" type="pres">
      <dgm:prSet presAssocID="{2ADB6C6C-7941-4ABA-A806-0AA39EA684D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DE679CE-553A-4113-83F8-722C6097B6F0}" type="pres">
      <dgm:prSet presAssocID="{13D5D686-D1CA-4746-8C78-9BC95144E866}" presName="spacer" presStyleCnt="0"/>
      <dgm:spPr/>
    </dgm:pt>
    <dgm:pt modelId="{AC7A93A6-7D5E-449D-B65D-C65D9C0D7CA4}" type="pres">
      <dgm:prSet presAssocID="{A2BD45DD-DA31-4D94-B243-2C190E590E1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508D59F-CB0D-46D0-AE2D-294A34C64F2C}" type="pres">
      <dgm:prSet presAssocID="{1D50AB8A-97C9-4B85-A507-CAA2EC760C6A}" presName="spacer" presStyleCnt="0"/>
      <dgm:spPr/>
    </dgm:pt>
    <dgm:pt modelId="{C578B2C4-4A14-49ED-B208-9B80B0A3368E}" type="pres">
      <dgm:prSet presAssocID="{4AD147A4-4FEA-439E-8E67-573F9D3E6B8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A4E5107-8FE4-4BD7-8495-C9C60044B870}" type="pres">
      <dgm:prSet presAssocID="{97496FA9-59A2-40F3-B788-CFB4F97769A8}" presName="spacer" presStyleCnt="0"/>
      <dgm:spPr/>
    </dgm:pt>
    <dgm:pt modelId="{3C4B9197-4AC0-4135-8BDC-30D4BC3EE911}" type="pres">
      <dgm:prSet presAssocID="{3B39E2ED-3F6E-4557-9CE5-321BEF39E0E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68B1DE3-E74F-4341-99F7-F27383641F00}" srcId="{054FF729-F8A1-49AD-AE9C-56DD79273FA6}" destId="{A2BD45DD-DA31-4D94-B243-2C190E590E15}" srcOrd="2" destOrd="0" parTransId="{742BD102-DF7E-4DD0-9373-929907A8B9B0}" sibTransId="{1D50AB8A-97C9-4B85-A507-CAA2EC760C6A}"/>
    <dgm:cxn modelId="{38D9BE28-2921-43AD-8B9D-6400370265F0}" type="presOf" srcId="{2ADB6C6C-7941-4ABA-A806-0AA39EA684DB}" destId="{4203902E-C0D6-481E-94BB-3DE2F2C854E7}" srcOrd="0" destOrd="0" presId="urn:microsoft.com/office/officeart/2005/8/layout/vList2"/>
    <dgm:cxn modelId="{48804902-9DB2-4B8D-B0FD-9D874D546C9B}" srcId="{054FF729-F8A1-49AD-AE9C-56DD79273FA6}" destId="{2ADB6C6C-7941-4ABA-A806-0AA39EA684DB}" srcOrd="1" destOrd="0" parTransId="{B7D74577-A6D8-41C2-A765-535FE4BB3E69}" sibTransId="{13D5D686-D1CA-4746-8C78-9BC95144E866}"/>
    <dgm:cxn modelId="{3312AA78-11FE-48CF-AB7A-391158011FFE}" srcId="{054FF729-F8A1-49AD-AE9C-56DD79273FA6}" destId="{4AD147A4-4FEA-439E-8E67-573F9D3E6B88}" srcOrd="3" destOrd="0" parTransId="{D5831249-A521-4F4C-8A9D-77078C467CE1}" sibTransId="{97496FA9-59A2-40F3-B788-CFB4F97769A8}"/>
    <dgm:cxn modelId="{83DA891B-63DA-4E9E-8AF8-1D3913690C06}" srcId="{054FF729-F8A1-49AD-AE9C-56DD79273FA6}" destId="{3B39E2ED-3F6E-4557-9CE5-321BEF39E0E6}" srcOrd="4" destOrd="0" parTransId="{C9861BB4-4E0C-4F25-90FE-E19705072CCA}" sibTransId="{83264C54-B0D0-451A-92DB-3CB4592D2642}"/>
    <dgm:cxn modelId="{0D8F969B-FC74-48BC-B872-EEAA9B4B28B2}" type="presOf" srcId="{A2BD45DD-DA31-4D94-B243-2C190E590E15}" destId="{AC7A93A6-7D5E-449D-B65D-C65D9C0D7CA4}" srcOrd="0" destOrd="0" presId="urn:microsoft.com/office/officeart/2005/8/layout/vList2"/>
    <dgm:cxn modelId="{A14163FD-E2EF-4067-9A0A-69FD7C2953DC}" type="presOf" srcId="{4AD147A4-4FEA-439E-8E67-573F9D3E6B88}" destId="{C578B2C4-4A14-49ED-B208-9B80B0A3368E}" srcOrd="0" destOrd="0" presId="urn:microsoft.com/office/officeart/2005/8/layout/vList2"/>
    <dgm:cxn modelId="{095B21A9-8083-4419-ABBD-F17E5183BBC2}" type="presOf" srcId="{8916A77F-F1DA-424B-8E56-9D7BA70D031B}" destId="{FDAAF9C9-1925-4343-8B57-1EB5016647E9}" srcOrd="0" destOrd="0" presId="urn:microsoft.com/office/officeart/2005/8/layout/vList2"/>
    <dgm:cxn modelId="{C22687F7-19A1-4BF1-BCE1-30164DF478E5}" type="presOf" srcId="{054FF729-F8A1-49AD-AE9C-56DD79273FA6}" destId="{A9B31D82-116E-473F-A9A8-D63AF7A67474}" srcOrd="0" destOrd="0" presId="urn:microsoft.com/office/officeart/2005/8/layout/vList2"/>
    <dgm:cxn modelId="{7658A07C-FA72-4844-944A-C1B38B9738A0}" type="presOf" srcId="{3B39E2ED-3F6E-4557-9CE5-321BEF39E0E6}" destId="{3C4B9197-4AC0-4135-8BDC-30D4BC3EE911}" srcOrd="0" destOrd="0" presId="urn:microsoft.com/office/officeart/2005/8/layout/vList2"/>
    <dgm:cxn modelId="{F8472EC1-28A3-4BF9-AE3C-7EF8F4F4768E}" srcId="{054FF729-F8A1-49AD-AE9C-56DD79273FA6}" destId="{8916A77F-F1DA-424B-8E56-9D7BA70D031B}" srcOrd="0" destOrd="0" parTransId="{4A4425E1-5513-46D2-8A5E-45E0DD1650B2}" sibTransId="{1F90D7B9-E9A9-499C-93D6-0A4F9B67C3AC}"/>
    <dgm:cxn modelId="{9C363E33-D43A-4284-A58E-B84BA42382A3}" type="presParOf" srcId="{A9B31D82-116E-473F-A9A8-D63AF7A67474}" destId="{FDAAF9C9-1925-4343-8B57-1EB5016647E9}" srcOrd="0" destOrd="0" presId="urn:microsoft.com/office/officeart/2005/8/layout/vList2"/>
    <dgm:cxn modelId="{8C4BAF04-E78C-48B8-87A2-A577C8115E4C}" type="presParOf" srcId="{A9B31D82-116E-473F-A9A8-D63AF7A67474}" destId="{365C31D9-D9BE-4169-85F6-6FA8F08D4549}" srcOrd="1" destOrd="0" presId="urn:microsoft.com/office/officeart/2005/8/layout/vList2"/>
    <dgm:cxn modelId="{E9FF2043-3FE9-4E2E-99DA-F21BCEDFE6B6}" type="presParOf" srcId="{A9B31D82-116E-473F-A9A8-D63AF7A67474}" destId="{4203902E-C0D6-481E-94BB-3DE2F2C854E7}" srcOrd="2" destOrd="0" presId="urn:microsoft.com/office/officeart/2005/8/layout/vList2"/>
    <dgm:cxn modelId="{00E48216-12AB-4F35-89FE-638AE3763E0A}" type="presParOf" srcId="{A9B31D82-116E-473F-A9A8-D63AF7A67474}" destId="{ADE679CE-553A-4113-83F8-722C6097B6F0}" srcOrd="3" destOrd="0" presId="urn:microsoft.com/office/officeart/2005/8/layout/vList2"/>
    <dgm:cxn modelId="{2ECE1057-C3CE-445B-9D98-AA23C5A6A611}" type="presParOf" srcId="{A9B31D82-116E-473F-A9A8-D63AF7A67474}" destId="{AC7A93A6-7D5E-449D-B65D-C65D9C0D7CA4}" srcOrd="4" destOrd="0" presId="urn:microsoft.com/office/officeart/2005/8/layout/vList2"/>
    <dgm:cxn modelId="{CD2582D1-8E94-48A7-9B8B-AF2E554F0643}" type="presParOf" srcId="{A9B31D82-116E-473F-A9A8-D63AF7A67474}" destId="{B508D59F-CB0D-46D0-AE2D-294A34C64F2C}" srcOrd="5" destOrd="0" presId="urn:microsoft.com/office/officeart/2005/8/layout/vList2"/>
    <dgm:cxn modelId="{FD40928F-17D1-4B97-B115-AAF4F6E82EDA}" type="presParOf" srcId="{A9B31D82-116E-473F-A9A8-D63AF7A67474}" destId="{C578B2C4-4A14-49ED-B208-9B80B0A3368E}" srcOrd="6" destOrd="0" presId="urn:microsoft.com/office/officeart/2005/8/layout/vList2"/>
    <dgm:cxn modelId="{A7B9B0DA-A600-4F37-B7C9-365EA2A4C625}" type="presParOf" srcId="{A9B31D82-116E-473F-A9A8-D63AF7A67474}" destId="{BA4E5107-8FE4-4BD7-8495-C9C60044B870}" srcOrd="7" destOrd="0" presId="urn:microsoft.com/office/officeart/2005/8/layout/vList2"/>
    <dgm:cxn modelId="{2F390970-B262-47A8-AEE1-01D7CAD949F1}" type="presParOf" srcId="{A9B31D82-116E-473F-A9A8-D63AF7A67474}" destId="{3C4B9197-4AC0-4135-8BDC-30D4BC3EE91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3B4EBBD-7B6A-49FC-A5CE-A710DA030F3E}" type="doc">
      <dgm:prSet loTypeId="urn:microsoft.com/office/officeart/2005/8/layout/matrix3" loCatId="matrix" qsTypeId="urn:microsoft.com/office/officeart/2005/8/quickstyle/3d3" qsCatId="3D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F3EFA010-26FE-4132-A9F9-B458FCEF8350}">
      <dgm:prSet/>
      <dgm:spPr/>
      <dgm:t>
        <a:bodyPr/>
        <a:lstStyle/>
        <a:p>
          <a:pPr rtl="0"/>
          <a:r>
            <a:rPr lang="en-GB" smtClean="0">
              <a:latin typeface="Arial" pitchFamily="34" charset="0"/>
              <a:cs typeface="Arial" pitchFamily="34" charset="0"/>
            </a:rPr>
            <a:t>Patient safety and clinical effectiveness are both mainly based on quality assurance (QA).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3A40F277-802A-45E0-AA23-738E22A7BD75}" type="parTrans" cxnId="{233CC9F7-98FC-435D-828D-D827149DDBDE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A2ACBC95-1B44-4A9F-A4C2-E9E56DDD5FB0}" type="sibTrans" cxnId="{233CC9F7-98FC-435D-828D-D827149DDBDE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3FC978B3-6068-45FF-B6B8-D40927FB0EA4}">
      <dgm:prSet/>
      <dgm:spPr/>
      <dgm:t>
        <a:bodyPr/>
        <a:lstStyle/>
        <a:p>
          <a:pPr rtl="0"/>
          <a:r>
            <a:rPr lang="en-GB" smtClean="0">
              <a:latin typeface="Arial" pitchFamily="34" charset="0"/>
              <a:cs typeface="Arial" pitchFamily="34" charset="0"/>
            </a:rPr>
            <a:t>Malfunctions of the QA systems may lead to preventable damage and death.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F01733A4-4E0F-4D35-9686-0601B06A6601}" type="parTrans" cxnId="{4E54BAD8-9354-44FD-8463-F7C3646B48C0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B8A91906-0B7E-4AED-B5D5-0E3F1052A940}" type="sibTrans" cxnId="{4E54BAD8-9354-44FD-8463-F7C3646B48C0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C0BC5BD5-33C8-4C6E-ACBE-21B1CC7AA4F6}">
      <dgm:prSet/>
      <dgm:spPr/>
      <dgm:t>
        <a:bodyPr/>
        <a:lstStyle/>
        <a:p>
          <a:pPr rtl="0"/>
          <a:r>
            <a:rPr lang="en-GB" smtClean="0">
              <a:latin typeface="Arial" pitchFamily="34" charset="0"/>
              <a:cs typeface="Arial" pitchFamily="34" charset="0"/>
            </a:rPr>
            <a:t>The Lucy Letby case points to systemic healthcare governance flaws.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308034A4-7F79-4CF1-ABB6-6AFA74F47B6C}" type="parTrans" cxnId="{3CE6336C-4D11-4449-9354-C2D4B02357B5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6E6C82A5-91F9-48B3-ACB8-56AEC9D9F257}" type="sibTrans" cxnId="{3CE6336C-4D11-4449-9354-C2D4B02357B5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0ED8096F-5791-4D2C-9C0B-F418FBA82BFE}">
      <dgm:prSet/>
      <dgm:spPr/>
      <dgm:t>
        <a:bodyPr/>
        <a:lstStyle/>
        <a:p>
          <a:pPr rtl="0"/>
          <a:r>
            <a:rPr lang="en-GB" smtClean="0">
              <a:latin typeface="Arial" pitchFamily="34" charset="0"/>
              <a:cs typeface="Arial" pitchFamily="34" charset="0"/>
            </a:rPr>
            <a:t>This presentation is a critical analysis of root causes and policy failures that affect service delivery.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7CA0B529-C7E5-4EFA-8096-D3A8B7D6A716}" type="parTrans" cxnId="{264D9299-E6B4-48D9-B4F7-AB89D6BC784F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A5B41561-F37B-4930-AF6D-9BBE59A46FF2}" type="sibTrans" cxnId="{264D9299-E6B4-48D9-B4F7-AB89D6BC784F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FACB784D-3B4B-4E26-8636-8E70A5D85B7A}" type="pres">
      <dgm:prSet presAssocID="{53B4EBBD-7B6A-49FC-A5CE-A710DA030F3E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F40B60D9-4C66-422B-9949-73917C533A30}" type="pres">
      <dgm:prSet presAssocID="{53B4EBBD-7B6A-49FC-A5CE-A710DA030F3E}" presName="diamond" presStyleLbl="bgShp" presStyleIdx="0" presStyleCnt="1"/>
      <dgm:spPr/>
    </dgm:pt>
    <dgm:pt modelId="{E66A47FD-033B-4703-8778-743476DFF01D}" type="pres">
      <dgm:prSet presAssocID="{53B4EBBD-7B6A-49FC-A5CE-A710DA030F3E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7FE9238-0219-493C-9535-DCD5E6BD04A3}" type="pres">
      <dgm:prSet presAssocID="{53B4EBBD-7B6A-49FC-A5CE-A710DA030F3E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4AE1ADF-E7CB-4E7F-A3F2-F96537A087E9}" type="pres">
      <dgm:prSet presAssocID="{53B4EBBD-7B6A-49FC-A5CE-A710DA030F3E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146C10D-178A-4882-BCF2-C8AF8481237A}" type="pres">
      <dgm:prSet presAssocID="{53B4EBBD-7B6A-49FC-A5CE-A710DA030F3E}" presName="quad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E59AD07-42BB-427B-812F-7A00462C6D2B}" type="presOf" srcId="{3FC978B3-6068-45FF-B6B8-D40927FB0EA4}" destId="{F7FE9238-0219-493C-9535-DCD5E6BD04A3}" srcOrd="0" destOrd="0" presId="urn:microsoft.com/office/officeart/2005/8/layout/matrix3"/>
    <dgm:cxn modelId="{3CE6336C-4D11-4449-9354-C2D4B02357B5}" srcId="{53B4EBBD-7B6A-49FC-A5CE-A710DA030F3E}" destId="{C0BC5BD5-33C8-4C6E-ACBE-21B1CC7AA4F6}" srcOrd="2" destOrd="0" parTransId="{308034A4-7F79-4CF1-ABB6-6AFA74F47B6C}" sibTransId="{6E6C82A5-91F9-48B3-ACB8-56AEC9D9F257}"/>
    <dgm:cxn modelId="{233CC9F7-98FC-435D-828D-D827149DDBDE}" srcId="{53B4EBBD-7B6A-49FC-A5CE-A710DA030F3E}" destId="{F3EFA010-26FE-4132-A9F9-B458FCEF8350}" srcOrd="0" destOrd="0" parTransId="{3A40F277-802A-45E0-AA23-738E22A7BD75}" sibTransId="{A2ACBC95-1B44-4A9F-A4C2-E9E56DDD5FB0}"/>
    <dgm:cxn modelId="{BB8343B5-BEF4-4E0A-9794-28C8489AE583}" type="presOf" srcId="{F3EFA010-26FE-4132-A9F9-B458FCEF8350}" destId="{E66A47FD-033B-4703-8778-743476DFF01D}" srcOrd="0" destOrd="0" presId="urn:microsoft.com/office/officeart/2005/8/layout/matrix3"/>
    <dgm:cxn modelId="{D398DD2A-E4B9-478C-B49F-1B7DEDF9464A}" type="presOf" srcId="{53B4EBBD-7B6A-49FC-A5CE-A710DA030F3E}" destId="{FACB784D-3B4B-4E26-8636-8E70A5D85B7A}" srcOrd="0" destOrd="0" presId="urn:microsoft.com/office/officeart/2005/8/layout/matrix3"/>
    <dgm:cxn modelId="{07365E8B-CA6A-4ABA-9235-B162CCFB12B9}" type="presOf" srcId="{C0BC5BD5-33C8-4C6E-ACBE-21B1CC7AA4F6}" destId="{74AE1ADF-E7CB-4E7F-A3F2-F96537A087E9}" srcOrd="0" destOrd="0" presId="urn:microsoft.com/office/officeart/2005/8/layout/matrix3"/>
    <dgm:cxn modelId="{4E54BAD8-9354-44FD-8463-F7C3646B48C0}" srcId="{53B4EBBD-7B6A-49FC-A5CE-A710DA030F3E}" destId="{3FC978B3-6068-45FF-B6B8-D40927FB0EA4}" srcOrd="1" destOrd="0" parTransId="{F01733A4-4E0F-4D35-9686-0601B06A6601}" sibTransId="{B8A91906-0B7E-4AED-B5D5-0E3F1052A940}"/>
    <dgm:cxn modelId="{EEF61CEC-7AC3-4EA8-A7CD-06E261358508}" type="presOf" srcId="{0ED8096F-5791-4D2C-9C0B-F418FBA82BFE}" destId="{C146C10D-178A-4882-BCF2-C8AF8481237A}" srcOrd="0" destOrd="0" presId="urn:microsoft.com/office/officeart/2005/8/layout/matrix3"/>
    <dgm:cxn modelId="{264D9299-E6B4-48D9-B4F7-AB89D6BC784F}" srcId="{53B4EBBD-7B6A-49FC-A5CE-A710DA030F3E}" destId="{0ED8096F-5791-4D2C-9C0B-F418FBA82BFE}" srcOrd="3" destOrd="0" parTransId="{7CA0B529-C7E5-4EFA-8096-D3A8B7D6A716}" sibTransId="{A5B41561-F37B-4930-AF6D-9BBE59A46FF2}"/>
    <dgm:cxn modelId="{E47B8130-81F0-4EA3-BEC2-6F81F1517BB2}" type="presParOf" srcId="{FACB784D-3B4B-4E26-8636-8E70A5D85B7A}" destId="{F40B60D9-4C66-422B-9949-73917C533A30}" srcOrd="0" destOrd="0" presId="urn:microsoft.com/office/officeart/2005/8/layout/matrix3"/>
    <dgm:cxn modelId="{96AEE43F-FF3D-4536-83C9-B588149677BE}" type="presParOf" srcId="{FACB784D-3B4B-4E26-8636-8E70A5D85B7A}" destId="{E66A47FD-033B-4703-8778-743476DFF01D}" srcOrd="1" destOrd="0" presId="urn:microsoft.com/office/officeart/2005/8/layout/matrix3"/>
    <dgm:cxn modelId="{7E25958D-FC1A-4BF2-AE44-7D62D50406DD}" type="presParOf" srcId="{FACB784D-3B4B-4E26-8636-8E70A5D85B7A}" destId="{F7FE9238-0219-493C-9535-DCD5E6BD04A3}" srcOrd="2" destOrd="0" presId="urn:microsoft.com/office/officeart/2005/8/layout/matrix3"/>
    <dgm:cxn modelId="{FE97EFD8-60F7-495F-A9C0-B97B5516A112}" type="presParOf" srcId="{FACB784D-3B4B-4E26-8636-8E70A5D85B7A}" destId="{74AE1ADF-E7CB-4E7F-A3F2-F96537A087E9}" srcOrd="3" destOrd="0" presId="urn:microsoft.com/office/officeart/2005/8/layout/matrix3"/>
    <dgm:cxn modelId="{5EA5C874-2969-4981-8BCC-71AA3FE9790C}" type="presParOf" srcId="{FACB784D-3B4B-4E26-8636-8E70A5D85B7A}" destId="{C146C10D-178A-4882-BCF2-C8AF8481237A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F15FF72-322D-4A4B-8DCE-6AD6DCB15D67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E1C3C87E-3FB0-48A4-AE00-DF528C5413B1}">
      <dgm:prSet custT="1"/>
      <dgm:spPr/>
      <dgm:t>
        <a:bodyPr/>
        <a:lstStyle/>
        <a:p>
          <a:pPr rtl="0"/>
          <a:r>
            <a:rPr lang="en-GB" sz="1400" dirty="0" smtClean="0">
              <a:latin typeface="Arial" pitchFamily="34" charset="0"/>
              <a:cs typeface="Arial" pitchFamily="34" charset="0"/>
            </a:rPr>
            <a:t>Lucy </a:t>
          </a:r>
          <a:r>
            <a:rPr lang="en-GB" sz="1400" dirty="0" err="1" smtClean="0">
              <a:latin typeface="Arial" pitchFamily="34" charset="0"/>
              <a:cs typeface="Arial" pitchFamily="34" charset="0"/>
            </a:rPr>
            <a:t>Letby</a:t>
          </a:r>
          <a:r>
            <a:rPr lang="en-GB" sz="1400" dirty="0" smtClean="0">
              <a:latin typeface="Arial" pitchFamily="34" charset="0"/>
              <a:cs typeface="Arial" pitchFamily="34" charset="0"/>
            </a:rPr>
            <a:t>, neonatal nurse (2015–2016, UK)</a:t>
          </a:r>
          <a:endParaRPr lang="en-US" sz="1400" dirty="0">
            <a:latin typeface="Arial" pitchFamily="34" charset="0"/>
            <a:cs typeface="Arial" pitchFamily="34" charset="0"/>
          </a:endParaRPr>
        </a:p>
      </dgm:t>
    </dgm:pt>
    <dgm:pt modelId="{9D0E2024-4E37-4D6B-99A9-26DCC1A871D2}" type="parTrans" cxnId="{FD788245-E177-4CB9-BDEB-E41BC9E6D49E}">
      <dgm:prSet/>
      <dgm:spPr/>
      <dgm:t>
        <a:bodyPr/>
        <a:lstStyle/>
        <a:p>
          <a:endParaRPr lang="en-GB" sz="14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36603025-59AC-4AEB-9056-6D25A4711D27}" type="sibTrans" cxnId="{FD788245-E177-4CB9-BDEB-E41BC9E6D49E}">
      <dgm:prSet/>
      <dgm:spPr/>
      <dgm:t>
        <a:bodyPr/>
        <a:lstStyle/>
        <a:p>
          <a:endParaRPr lang="en-GB" sz="14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C7FD0972-6055-425B-B2BA-60DA555470A8}">
      <dgm:prSet custT="1"/>
      <dgm:spPr/>
      <dgm:t>
        <a:bodyPr/>
        <a:lstStyle/>
        <a:p>
          <a:pPr rtl="0"/>
          <a:r>
            <a:rPr lang="en-GB" sz="1400" smtClean="0">
              <a:latin typeface="Arial" pitchFamily="34" charset="0"/>
              <a:cs typeface="Arial" pitchFamily="34" charset="0"/>
            </a:rPr>
            <a:t>Guilty of killing 7 infants and trying to kill 6.</a:t>
          </a:r>
          <a:endParaRPr lang="en-US" sz="1400">
            <a:latin typeface="Arial" pitchFamily="34" charset="0"/>
            <a:cs typeface="Arial" pitchFamily="34" charset="0"/>
          </a:endParaRPr>
        </a:p>
      </dgm:t>
    </dgm:pt>
    <dgm:pt modelId="{1D7BD7BF-33AA-4CD2-90E5-B033F45E10C0}" type="parTrans" cxnId="{03CD278F-DD60-44EB-AD68-C34FC717C2D4}">
      <dgm:prSet/>
      <dgm:spPr/>
      <dgm:t>
        <a:bodyPr/>
        <a:lstStyle/>
        <a:p>
          <a:endParaRPr lang="en-GB" sz="14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A81C7FE5-0D76-4F9C-9767-4440B121845C}" type="sibTrans" cxnId="{03CD278F-DD60-44EB-AD68-C34FC717C2D4}">
      <dgm:prSet/>
      <dgm:spPr/>
      <dgm:t>
        <a:bodyPr/>
        <a:lstStyle/>
        <a:p>
          <a:endParaRPr lang="en-GB" sz="14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054BF8F8-C7A5-48E4-9CC8-81F35860A97B}">
      <dgm:prSet custT="1"/>
      <dgm:spPr/>
      <dgm:t>
        <a:bodyPr/>
        <a:lstStyle/>
        <a:p>
          <a:pPr rtl="0"/>
          <a:r>
            <a:rPr lang="en-GB" sz="1400" dirty="0" smtClean="0">
              <a:latin typeface="Arial" pitchFamily="34" charset="0"/>
              <a:cs typeface="Arial" pitchFamily="34" charset="0"/>
            </a:rPr>
            <a:t>Drastic increment in unforeseen infant fatalities during her duty.</a:t>
          </a:r>
          <a:endParaRPr lang="en-US" sz="1400" dirty="0">
            <a:latin typeface="Arial" pitchFamily="34" charset="0"/>
            <a:cs typeface="Arial" pitchFamily="34" charset="0"/>
          </a:endParaRPr>
        </a:p>
      </dgm:t>
    </dgm:pt>
    <dgm:pt modelId="{B049AAAA-6557-4E45-A780-9319A52EE082}" type="parTrans" cxnId="{869A8482-E683-417F-A6FA-3C24CB6578B0}">
      <dgm:prSet/>
      <dgm:spPr/>
      <dgm:t>
        <a:bodyPr/>
        <a:lstStyle/>
        <a:p>
          <a:endParaRPr lang="en-GB" sz="14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B67A7B0F-E961-4A6C-B542-1B9FB0FCB1B7}" type="sibTrans" cxnId="{869A8482-E683-417F-A6FA-3C24CB6578B0}">
      <dgm:prSet/>
      <dgm:spPr/>
      <dgm:t>
        <a:bodyPr/>
        <a:lstStyle/>
        <a:p>
          <a:endParaRPr lang="en-GB" sz="14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9570A671-DE85-4C2F-8075-466A4577AF0C}">
      <dgm:prSet custT="1"/>
      <dgm:spPr/>
      <dgm:t>
        <a:bodyPr/>
        <a:lstStyle/>
        <a:p>
          <a:pPr rtl="0"/>
          <a:r>
            <a:rPr lang="en-GB" sz="1400" dirty="0" smtClean="0">
              <a:latin typeface="Arial" pitchFamily="34" charset="0"/>
              <a:cs typeface="Arial" pitchFamily="34" charset="0"/>
            </a:rPr>
            <a:t>Certain apprehensions expressed by clinicians were not taken as action</a:t>
          </a:r>
          <a:r>
            <a:rPr lang="en-US" sz="1400" dirty="0" smtClean="0"/>
            <a:t>(NHS England, 2019)</a:t>
          </a:r>
          <a:r>
            <a:rPr lang="en-GB" sz="1400" dirty="0" smtClean="0">
              <a:latin typeface="Arial" pitchFamily="34" charset="0"/>
              <a:cs typeface="Arial" pitchFamily="34" charset="0"/>
            </a:rPr>
            <a:t>.</a:t>
          </a:r>
          <a:endParaRPr lang="en-US" sz="1400" dirty="0">
            <a:latin typeface="Arial" pitchFamily="34" charset="0"/>
            <a:cs typeface="Arial" pitchFamily="34" charset="0"/>
          </a:endParaRPr>
        </a:p>
      </dgm:t>
    </dgm:pt>
    <dgm:pt modelId="{02CEC570-1440-43F1-B268-E5D3BDE18577}" type="parTrans" cxnId="{4227F0AC-B123-4C36-AB6E-841366B981D8}">
      <dgm:prSet/>
      <dgm:spPr/>
      <dgm:t>
        <a:bodyPr/>
        <a:lstStyle/>
        <a:p>
          <a:endParaRPr lang="en-GB" sz="14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2CFE8C0A-0E6E-41F6-9F8D-23D923B57804}" type="sibTrans" cxnId="{4227F0AC-B123-4C36-AB6E-841366B981D8}">
      <dgm:prSet/>
      <dgm:spPr/>
      <dgm:t>
        <a:bodyPr/>
        <a:lstStyle/>
        <a:p>
          <a:endParaRPr lang="en-GB" sz="14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2BF5EC25-E160-4225-A863-3EF58C7DA014}">
      <dgm:prSet custT="1"/>
      <dgm:spPr/>
      <dgm:t>
        <a:bodyPr/>
        <a:lstStyle/>
        <a:p>
          <a:pPr rtl="0"/>
          <a:r>
            <a:rPr lang="en-GB" sz="1400" smtClean="0">
              <a:latin typeface="Arial" pitchFamily="34" charset="0"/>
              <a:cs typeface="Arial" pitchFamily="34" charset="0"/>
            </a:rPr>
            <a:t>Shows ineffectiveness of early warning and escalation systems.</a:t>
          </a:r>
          <a:endParaRPr lang="en-US" sz="1400">
            <a:latin typeface="Arial" pitchFamily="34" charset="0"/>
            <a:cs typeface="Arial" pitchFamily="34" charset="0"/>
          </a:endParaRPr>
        </a:p>
      </dgm:t>
    </dgm:pt>
    <dgm:pt modelId="{ED1B9DDF-63BF-42F8-8D30-157B2C70B93D}" type="parTrans" cxnId="{8AF593C8-02C2-4B39-9873-1A6016353E90}">
      <dgm:prSet/>
      <dgm:spPr/>
      <dgm:t>
        <a:bodyPr/>
        <a:lstStyle/>
        <a:p>
          <a:endParaRPr lang="en-GB" sz="14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3CE26140-797F-4668-B5E8-F4A1D3008BFE}" type="sibTrans" cxnId="{8AF593C8-02C2-4B39-9873-1A6016353E90}">
      <dgm:prSet/>
      <dgm:spPr/>
      <dgm:t>
        <a:bodyPr/>
        <a:lstStyle/>
        <a:p>
          <a:endParaRPr lang="en-GB" sz="14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BAD388A5-B339-4898-92D0-2204D13F6912}" type="pres">
      <dgm:prSet presAssocID="{AF15FF72-322D-4A4B-8DCE-6AD6DCB15D67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B56ED07D-4136-4EB5-BC51-B60F8D26A584}" type="pres">
      <dgm:prSet presAssocID="{E1C3C87E-3FB0-48A4-AE00-DF528C5413B1}" presName="linNode" presStyleCnt="0"/>
      <dgm:spPr/>
      <dgm:t>
        <a:bodyPr/>
        <a:lstStyle/>
        <a:p>
          <a:endParaRPr lang="en-GB"/>
        </a:p>
      </dgm:t>
    </dgm:pt>
    <dgm:pt modelId="{AB80227D-F1CD-40B2-8C3C-F2B70401E7F2}" type="pres">
      <dgm:prSet presAssocID="{E1C3C87E-3FB0-48A4-AE00-DF528C5413B1}" presName="parentText" presStyleLbl="node1" presStyleIdx="0" presStyleCnt="5" custLinFactNeighborX="-77119" custLinFactNeighborY="-229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47ABF0D-7E09-4C62-A125-2C250DE9E75F}" type="pres">
      <dgm:prSet presAssocID="{36603025-59AC-4AEB-9056-6D25A4711D27}" presName="sp" presStyleCnt="0"/>
      <dgm:spPr/>
      <dgm:t>
        <a:bodyPr/>
        <a:lstStyle/>
        <a:p>
          <a:endParaRPr lang="en-GB"/>
        </a:p>
      </dgm:t>
    </dgm:pt>
    <dgm:pt modelId="{176DDD69-C480-4700-93F3-FB07E8430108}" type="pres">
      <dgm:prSet presAssocID="{C7FD0972-6055-425B-B2BA-60DA555470A8}" presName="linNode" presStyleCnt="0"/>
      <dgm:spPr/>
      <dgm:t>
        <a:bodyPr/>
        <a:lstStyle/>
        <a:p>
          <a:endParaRPr lang="en-GB"/>
        </a:p>
      </dgm:t>
    </dgm:pt>
    <dgm:pt modelId="{CB66324A-3343-4F9A-807F-A47693A8A0B2}" type="pres">
      <dgm:prSet presAssocID="{C7FD0972-6055-425B-B2BA-60DA555470A8}" presName="parentText" presStyleLbl="node1" presStyleIdx="1" presStyleCnt="5" custLinFactNeighborX="-77119" custLinFactNeighborY="-4029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BA3195C-112C-4201-A4A2-421F494E1ABD}" type="pres">
      <dgm:prSet presAssocID="{A81C7FE5-0D76-4F9C-9767-4440B121845C}" presName="sp" presStyleCnt="0"/>
      <dgm:spPr/>
      <dgm:t>
        <a:bodyPr/>
        <a:lstStyle/>
        <a:p>
          <a:endParaRPr lang="en-GB"/>
        </a:p>
      </dgm:t>
    </dgm:pt>
    <dgm:pt modelId="{361F9D63-9DDB-4404-9D29-C32FB2334749}" type="pres">
      <dgm:prSet presAssocID="{054BF8F8-C7A5-48E4-9CC8-81F35860A97B}" presName="linNode" presStyleCnt="0"/>
      <dgm:spPr/>
      <dgm:t>
        <a:bodyPr/>
        <a:lstStyle/>
        <a:p>
          <a:endParaRPr lang="en-GB"/>
        </a:p>
      </dgm:t>
    </dgm:pt>
    <dgm:pt modelId="{8E10D9FD-787A-4A39-9913-4922005767FB}" type="pres">
      <dgm:prSet presAssocID="{054BF8F8-C7A5-48E4-9CC8-81F35860A97B}" presName="parentText" presStyleLbl="node1" presStyleIdx="2" presStyleCnt="5" custLinFactNeighborX="-74765" custLinFactNeighborY="-7829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1F9B1BC-3FD8-4E1E-9B02-9CDB250DCC48}" type="pres">
      <dgm:prSet presAssocID="{B67A7B0F-E961-4A6C-B542-1B9FB0FCB1B7}" presName="sp" presStyleCnt="0"/>
      <dgm:spPr/>
      <dgm:t>
        <a:bodyPr/>
        <a:lstStyle/>
        <a:p>
          <a:endParaRPr lang="en-GB"/>
        </a:p>
      </dgm:t>
    </dgm:pt>
    <dgm:pt modelId="{B20E71D4-28CA-4C71-96A6-D8F3F14C41E3}" type="pres">
      <dgm:prSet presAssocID="{9570A671-DE85-4C2F-8075-466A4577AF0C}" presName="linNode" presStyleCnt="0"/>
      <dgm:spPr/>
      <dgm:t>
        <a:bodyPr/>
        <a:lstStyle/>
        <a:p>
          <a:endParaRPr lang="en-GB"/>
        </a:p>
      </dgm:t>
    </dgm:pt>
    <dgm:pt modelId="{755DCE7D-5216-43EF-880C-DA5504AB16A8}" type="pres">
      <dgm:prSet presAssocID="{9570A671-DE85-4C2F-8075-466A4577AF0C}" presName="parentText" presStyleLbl="node1" presStyleIdx="3" presStyleCnt="5" custLinFactNeighborX="-74765" custLinFactNeighborY="-440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291C319-5ED5-4AEE-865F-94078FE666AB}" type="pres">
      <dgm:prSet presAssocID="{2CFE8C0A-0E6E-41F6-9F8D-23D923B57804}" presName="sp" presStyleCnt="0"/>
      <dgm:spPr/>
      <dgm:t>
        <a:bodyPr/>
        <a:lstStyle/>
        <a:p>
          <a:endParaRPr lang="en-GB"/>
        </a:p>
      </dgm:t>
    </dgm:pt>
    <dgm:pt modelId="{6766960F-3617-45EF-A4AC-28B5EA7D4880}" type="pres">
      <dgm:prSet presAssocID="{2BF5EC25-E160-4225-A863-3EF58C7DA014}" presName="linNode" presStyleCnt="0"/>
      <dgm:spPr/>
      <dgm:t>
        <a:bodyPr/>
        <a:lstStyle/>
        <a:p>
          <a:endParaRPr lang="en-GB"/>
        </a:p>
      </dgm:t>
    </dgm:pt>
    <dgm:pt modelId="{5309EEAC-C0A9-4FC4-8101-91B32E89162C}" type="pres">
      <dgm:prSet presAssocID="{2BF5EC25-E160-4225-A863-3EF58C7DA014}" presName="parentText" presStyleLbl="node1" presStyleIdx="4" presStyleCnt="5" custLinFactNeighborX="-74765" custLinFactNeighborY="-971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CA9AAC45-D759-423E-B01E-000791A66297}" type="presOf" srcId="{E1C3C87E-3FB0-48A4-AE00-DF528C5413B1}" destId="{AB80227D-F1CD-40B2-8C3C-F2B70401E7F2}" srcOrd="0" destOrd="0" presId="urn:microsoft.com/office/officeart/2005/8/layout/vList5"/>
    <dgm:cxn modelId="{8AF593C8-02C2-4B39-9873-1A6016353E90}" srcId="{AF15FF72-322D-4A4B-8DCE-6AD6DCB15D67}" destId="{2BF5EC25-E160-4225-A863-3EF58C7DA014}" srcOrd="4" destOrd="0" parTransId="{ED1B9DDF-63BF-42F8-8D30-157B2C70B93D}" sibTransId="{3CE26140-797F-4668-B5E8-F4A1D3008BFE}"/>
    <dgm:cxn modelId="{03CD278F-DD60-44EB-AD68-C34FC717C2D4}" srcId="{AF15FF72-322D-4A4B-8DCE-6AD6DCB15D67}" destId="{C7FD0972-6055-425B-B2BA-60DA555470A8}" srcOrd="1" destOrd="0" parTransId="{1D7BD7BF-33AA-4CD2-90E5-B033F45E10C0}" sibTransId="{A81C7FE5-0D76-4F9C-9767-4440B121845C}"/>
    <dgm:cxn modelId="{869A8482-E683-417F-A6FA-3C24CB6578B0}" srcId="{AF15FF72-322D-4A4B-8DCE-6AD6DCB15D67}" destId="{054BF8F8-C7A5-48E4-9CC8-81F35860A97B}" srcOrd="2" destOrd="0" parTransId="{B049AAAA-6557-4E45-A780-9319A52EE082}" sibTransId="{B67A7B0F-E961-4A6C-B542-1B9FB0FCB1B7}"/>
    <dgm:cxn modelId="{4227F0AC-B123-4C36-AB6E-841366B981D8}" srcId="{AF15FF72-322D-4A4B-8DCE-6AD6DCB15D67}" destId="{9570A671-DE85-4C2F-8075-466A4577AF0C}" srcOrd="3" destOrd="0" parTransId="{02CEC570-1440-43F1-B268-E5D3BDE18577}" sibTransId="{2CFE8C0A-0E6E-41F6-9F8D-23D923B57804}"/>
    <dgm:cxn modelId="{7D89CE47-2585-46E2-AFAD-F6DD2ECC0F9D}" type="presOf" srcId="{9570A671-DE85-4C2F-8075-466A4577AF0C}" destId="{755DCE7D-5216-43EF-880C-DA5504AB16A8}" srcOrd="0" destOrd="0" presId="urn:microsoft.com/office/officeart/2005/8/layout/vList5"/>
    <dgm:cxn modelId="{78AC5377-90E2-44A4-866D-A3A0AEE2A169}" type="presOf" srcId="{054BF8F8-C7A5-48E4-9CC8-81F35860A97B}" destId="{8E10D9FD-787A-4A39-9913-4922005767FB}" srcOrd="0" destOrd="0" presId="urn:microsoft.com/office/officeart/2005/8/layout/vList5"/>
    <dgm:cxn modelId="{7EBB370B-621E-45D9-94D3-5542F4B40E49}" type="presOf" srcId="{2BF5EC25-E160-4225-A863-3EF58C7DA014}" destId="{5309EEAC-C0A9-4FC4-8101-91B32E89162C}" srcOrd="0" destOrd="0" presId="urn:microsoft.com/office/officeart/2005/8/layout/vList5"/>
    <dgm:cxn modelId="{81ED9117-BC7A-4ADA-B235-63FE91A5BD9A}" type="presOf" srcId="{C7FD0972-6055-425B-B2BA-60DA555470A8}" destId="{CB66324A-3343-4F9A-807F-A47693A8A0B2}" srcOrd="0" destOrd="0" presId="urn:microsoft.com/office/officeart/2005/8/layout/vList5"/>
    <dgm:cxn modelId="{FD788245-E177-4CB9-BDEB-E41BC9E6D49E}" srcId="{AF15FF72-322D-4A4B-8DCE-6AD6DCB15D67}" destId="{E1C3C87E-3FB0-48A4-AE00-DF528C5413B1}" srcOrd="0" destOrd="0" parTransId="{9D0E2024-4E37-4D6B-99A9-26DCC1A871D2}" sibTransId="{36603025-59AC-4AEB-9056-6D25A4711D27}"/>
    <dgm:cxn modelId="{536F87C5-A9DD-406F-84F6-1CC75E7B516A}" type="presOf" srcId="{AF15FF72-322D-4A4B-8DCE-6AD6DCB15D67}" destId="{BAD388A5-B339-4898-92D0-2204D13F6912}" srcOrd="0" destOrd="0" presId="urn:microsoft.com/office/officeart/2005/8/layout/vList5"/>
    <dgm:cxn modelId="{9180F001-A0F3-4F37-85B2-52368DD3F921}" type="presParOf" srcId="{BAD388A5-B339-4898-92D0-2204D13F6912}" destId="{B56ED07D-4136-4EB5-BC51-B60F8D26A584}" srcOrd="0" destOrd="0" presId="urn:microsoft.com/office/officeart/2005/8/layout/vList5"/>
    <dgm:cxn modelId="{096B4385-F133-4642-9A1B-9446B4FEC364}" type="presParOf" srcId="{B56ED07D-4136-4EB5-BC51-B60F8D26A584}" destId="{AB80227D-F1CD-40B2-8C3C-F2B70401E7F2}" srcOrd="0" destOrd="0" presId="urn:microsoft.com/office/officeart/2005/8/layout/vList5"/>
    <dgm:cxn modelId="{D56276CC-3C09-4CD4-A43B-D7A627F4DF2D}" type="presParOf" srcId="{BAD388A5-B339-4898-92D0-2204D13F6912}" destId="{A47ABF0D-7E09-4C62-A125-2C250DE9E75F}" srcOrd="1" destOrd="0" presId="urn:microsoft.com/office/officeart/2005/8/layout/vList5"/>
    <dgm:cxn modelId="{4C648F38-8D28-40A7-92FE-2A9640AD4028}" type="presParOf" srcId="{BAD388A5-B339-4898-92D0-2204D13F6912}" destId="{176DDD69-C480-4700-93F3-FB07E8430108}" srcOrd="2" destOrd="0" presId="urn:microsoft.com/office/officeart/2005/8/layout/vList5"/>
    <dgm:cxn modelId="{503CFE76-B7C5-4B82-9A6B-C7E4CE70FCD5}" type="presParOf" srcId="{176DDD69-C480-4700-93F3-FB07E8430108}" destId="{CB66324A-3343-4F9A-807F-A47693A8A0B2}" srcOrd="0" destOrd="0" presId="urn:microsoft.com/office/officeart/2005/8/layout/vList5"/>
    <dgm:cxn modelId="{FCCC8F9D-3F24-4914-9446-00A937F44968}" type="presParOf" srcId="{BAD388A5-B339-4898-92D0-2204D13F6912}" destId="{FBA3195C-112C-4201-A4A2-421F494E1ABD}" srcOrd="3" destOrd="0" presId="urn:microsoft.com/office/officeart/2005/8/layout/vList5"/>
    <dgm:cxn modelId="{C0D6A3F7-B06A-4317-86AC-91B230FDDEC9}" type="presParOf" srcId="{BAD388A5-B339-4898-92D0-2204D13F6912}" destId="{361F9D63-9DDB-4404-9D29-C32FB2334749}" srcOrd="4" destOrd="0" presId="urn:microsoft.com/office/officeart/2005/8/layout/vList5"/>
    <dgm:cxn modelId="{C820D2AF-03FD-465E-AE47-CBECF5645A56}" type="presParOf" srcId="{361F9D63-9DDB-4404-9D29-C32FB2334749}" destId="{8E10D9FD-787A-4A39-9913-4922005767FB}" srcOrd="0" destOrd="0" presId="urn:microsoft.com/office/officeart/2005/8/layout/vList5"/>
    <dgm:cxn modelId="{971BE4B9-7102-44B7-B0C3-44AD45745C9D}" type="presParOf" srcId="{BAD388A5-B339-4898-92D0-2204D13F6912}" destId="{B1F9B1BC-3FD8-4E1E-9B02-9CDB250DCC48}" srcOrd="5" destOrd="0" presId="urn:microsoft.com/office/officeart/2005/8/layout/vList5"/>
    <dgm:cxn modelId="{F81F10DF-7E2D-499C-8199-31F8286A33EF}" type="presParOf" srcId="{BAD388A5-B339-4898-92D0-2204D13F6912}" destId="{B20E71D4-28CA-4C71-96A6-D8F3F14C41E3}" srcOrd="6" destOrd="0" presId="urn:microsoft.com/office/officeart/2005/8/layout/vList5"/>
    <dgm:cxn modelId="{0AF6271B-1D2F-40DC-BC7F-6E7ABB2B68EB}" type="presParOf" srcId="{B20E71D4-28CA-4C71-96A6-D8F3F14C41E3}" destId="{755DCE7D-5216-43EF-880C-DA5504AB16A8}" srcOrd="0" destOrd="0" presId="urn:microsoft.com/office/officeart/2005/8/layout/vList5"/>
    <dgm:cxn modelId="{B7D2432D-0AE1-4F1C-99F9-A905CCE88416}" type="presParOf" srcId="{BAD388A5-B339-4898-92D0-2204D13F6912}" destId="{B291C319-5ED5-4AEE-865F-94078FE666AB}" srcOrd="7" destOrd="0" presId="urn:microsoft.com/office/officeart/2005/8/layout/vList5"/>
    <dgm:cxn modelId="{4D17D769-CDC4-47E5-A819-1FEA8FB9DA6C}" type="presParOf" srcId="{BAD388A5-B339-4898-92D0-2204D13F6912}" destId="{6766960F-3617-45EF-A4AC-28B5EA7D4880}" srcOrd="8" destOrd="0" presId="urn:microsoft.com/office/officeart/2005/8/layout/vList5"/>
    <dgm:cxn modelId="{5FC841AE-2C32-48A7-9180-89FB836654DC}" type="presParOf" srcId="{6766960F-3617-45EF-A4AC-28B5EA7D4880}" destId="{5309EEAC-C0A9-4FC4-8101-91B32E89162C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0E02489-0D85-44B0-8DD8-10AA81EAECAD}" type="doc">
      <dgm:prSet loTypeId="urn:microsoft.com/office/officeart/2008/layout/PictureStrips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A2DAE33B-B6D3-4B9D-BF87-A8D88B12830C}">
      <dgm:prSet custT="1"/>
      <dgm:spPr/>
      <dgm:t>
        <a:bodyPr/>
        <a:lstStyle/>
        <a:p>
          <a:pPr rtl="0"/>
          <a:r>
            <a:rPr lang="en-GB" sz="1600" smtClean="0">
              <a:latin typeface="Arial" pitchFamily="34" charset="0"/>
              <a:cs typeface="Arial" pitchFamily="34" charset="0"/>
            </a:rPr>
            <a:t>When failures in systems come together, patient harm will occur</a:t>
          </a:r>
          <a:r>
            <a:rPr lang="en-US" sz="1600" smtClean="0">
              <a:latin typeface="Arial" pitchFamily="34" charset="0"/>
              <a:cs typeface="Arial" pitchFamily="34" charset="0"/>
            </a:rPr>
            <a:t>(Giblin, 2017)</a:t>
          </a:r>
          <a:r>
            <a:rPr lang="en-GB" sz="1600" smtClean="0">
              <a:latin typeface="Arial" pitchFamily="34" charset="0"/>
              <a:cs typeface="Arial" pitchFamily="34" charset="0"/>
            </a:rPr>
            <a:t>.</a:t>
          </a:r>
          <a:endParaRPr lang="en-US" sz="1600">
            <a:latin typeface="Arial" pitchFamily="34" charset="0"/>
            <a:cs typeface="Arial" pitchFamily="34" charset="0"/>
          </a:endParaRPr>
        </a:p>
      </dgm:t>
    </dgm:pt>
    <dgm:pt modelId="{608B5000-0D90-4ACF-8FC1-B80BBA02BB03}" type="parTrans" cxnId="{A47A29E0-126B-40C3-B7EE-44BED0569209}">
      <dgm:prSet/>
      <dgm:spPr/>
      <dgm:t>
        <a:bodyPr/>
        <a:lstStyle/>
        <a:p>
          <a:endParaRPr lang="en-GB" sz="1600">
            <a:latin typeface="Arial" pitchFamily="34" charset="0"/>
            <a:cs typeface="Arial" pitchFamily="34" charset="0"/>
          </a:endParaRPr>
        </a:p>
      </dgm:t>
    </dgm:pt>
    <dgm:pt modelId="{0C15933E-7873-4836-A521-4732AC76D1AE}" type="sibTrans" cxnId="{A47A29E0-126B-40C3-B7EE-44BED0569209}">
      <dgm:prSet/>
      <dgm:spPr/>
      <dgm:t>
        <a:bodyPr/>
        <a:lstStyle/>
        <a:p>
          <a:endParaRPr lang="en-GB" sz="1600">
            <a:latin typeface="Arial" pitchFamily="34" charset="0"/>
            <a:cs typeface="Arial" pitchFamily="34" charset="0"/>
          </a:endParaRPr>
        </a:p>
      </dgm:t>
    </dgm:pt>
    <dgm:pt modelId="{BE7956FA-706F-445B-964A-F0937BFAB85F}">
      <dgm:prSet custT="1"/>
      <dgm:spPr/>
      <dgm:t>
        <a:bodyPr/>
        <a:lstStyle/>
        <a:p>
          <a:pPr rtl="0"/>
          <a:r>
            <a:rPr lang="en-GB" sz="1600" b="1" smtClean="0">
              <a:latin typeface="Arial" pitchFamily="34" charset="0"/>
              <a:cs typeface="Arial" pitchFamily="34" charset="0"/>
            </a:rPr>
            <a:t>Latent Failures:</a:t>
          </a:r>
          <a:endParaRPr lang="en-US" sz="1600">
            <a:latin typeface="Arial" pitchFamily="34" charset="0"/>
            <a:cs typeface="Arial" pitchFamily="34" charset="0"/>
          </a:endParaRPr>
        </a:p>
      </dgm:t>
    </dgm:pt>
    <dgm:pt modelId="{42FE90F5-D0B8-4685-902C-99FC65692A23}" type="parTrans" cxnId="{EC45D1B7-388F-4C64-8EFF-C029AB3C4288}">
      <dgm:prSet/>
      <dgm:spPr/>
      <dgm:t>
        <a:bodyPr/>
        <a:lstStyle/>
        <a:p>
          <a:endParaRPr lang="en-GB" sz="1600">
            <a:latin typeface="Arial" pitchFamily="34" charset="0"/>
            <a:cs typeface="Arial" pitchFamily="34" charset="0"/>
          </a:endParaRPr>
        </a:p>
      </dgm:t>
    </dgm:pt>
    <dgm:pt modelId="{64724D04-E5F2-4273-990A-0B12675A700C}" type="sibTrans" cxnId="{EC45D1B7-388F-4C64-8EFF-C029AB3C4288}">
      <dgm:prSet/>
      <dgm:spPr/>
      <dgm:t>
        <a:bodyPr/>
        <a:lstStyle/>
        <a:p>
          <a:endParaRPr lang="en-GB" sz="1600">
            <a:latin typeface="Arial" pitchFamily="34" charset="0"/>
            <a:cs typeface="Arial" pitchFamily="34" charset="0"/>
          </a:endParaRPr>
        </a:p>
      </dgm:t>
    </dgm:pt>
    <dgm:pt modelId="{CD7E1FC2-1430-48E0-B716-B0D513E678D1}">
      <dgm:prSet custT="1"/>
      <dgm:spPr/>
      <dgm:t>
        <a:bodyPr/>
        <a:lstStyle/>
        <a:p>
          <a:pPr rtl="0"/>
          <a:r>
            <a:rPr lang="en-GB" sz="1600" smtClean="0">
              <a:latin typeface="Arial" pitchFamily="34" charset="0"/>
              <a:cs typeface="Arial" pitchFamily="34" charset="0"/>
            </a:rPr>
            <a:t>Lack of strong organisational culture.</a:t>
          </a:r>
          <a:endParaRPr lang="en-US" sz="1600">
            <a:latin typeface="Arial" pitchFamily="34" charset="0"/>
            <a:cs typeface="Arial" pitchFamily="34" charset="0"/>
          </a:endParaRPr>
        </a:p>
      </dgm:t>
    </dgm:pt>
    <dgm:pt modelId="{9C34C014-A4B7-43FE-B8BF-9035EF94277C}" type="parTrans" cxnId="{D2B7DBD8-C7D9-4137-83D6-14DE3F56C98B}">
      <dgm:prSet/>
      <dgm:spPr/>
      <dgm:t>
        <a:bodyPr/>
        <a:lstStyle/>
        <a:p>
          <a:endParaRPr lang="en-GB" sz="1600">
            <a:latin typeface="Arial" pitchFamily="34" charset="0"/>
            <a:cs typeface="Arial" pitchFamily="34" charset="0"/>
          </a:endParaRPr>
        </a:p>
      </dgm:t>
    </dgm:pt>
    <dgm:pt modelId="{2DFEE916-D105-48C9-8BD4-3A0CD27A32CD}" type="sibTrans" cxnId="{D2B7DBD8-C7D9-4137-83D6-14DE3F56C98B}">
      <dgm:prSet/>
      <dgm:spPr/>
      <dgm:t>
        <a:bodyPr/>
        <a:lstStyle/>
        <a:p>
          <a:endParaRPr lang="en-GB" sz="1600">
            <a:latin typeface="Arial" pitchFamily="34" charset="0"/>
            <a:cs typeface="Arial" pitchFamily="34" charset="0"/>
          </a:endParaRPr>
        </a:p>
      </dgm:t>
    </dgm:pt>
    <dgm:pt modelId="{3B667A54-51E3-41CC-87F9-40C142BF3B99}">
      <dgm:prSet custT="1"/>
      <dgm:spPr/>
      <dgm:t>
        <a:bodyPr/>
        <a:lstStyle/>
        <a:p>
          <a:pPr rtl="0"/>
          <a:r>
            <a:rPr lang="en-GB" sz="1600" smtClean="0">
              <a:latin typeface="Arial" pitchFamily="34" charset="0"/>
              <a:cs typeface="Arial" pitchFamily="34" charset="0"/>
            </a:rPr>
            <a:t>Understaffing and experience.</a:t>
          </a:r>
          <a:endParaRPr lang="en-US" sz="1600">
            <a:latin typeface="Arial" pitchFamily="34" charset="0"/>
            <a:cs typeface="Arial" pitchFamily="34" charset="0"/>
          </a:endParaRPr>
        </a:p>
      </dgm:t>
    </dgm:pt>
    <dgm:pt modelId="{8F54FCA4-13E3-490A-98B1-04F7BB48AD89}" type="parTrans" cxnId="{084EDF23-AB68-4CDA-92FC-653A329063A3}">
      <dgm:prSet/>
      <dgm:spPr/>
      <dgm:t>
        <a:bodyPr/>
        <a:lstStyle/>
        <a:p>
          <a:endParaRPr lang="en-GB" sz="1600">
            <a:latin typeface="Arial" pitchFamily="34" charset="0"/>
            <a:cs typeface="Arial" pitchFamily="34" charset="0"/>
          </a:endParaRPr>
        </a:p>
      </dgm:t>
    </dgm:pt>
    <dgm:pt modelId="{4FEEE2FA-5AC1-45A3-8353-7B7AB08ECB7A}" type="sibTrans" cxnId="{084EDF23-AB68-4CDA-92FC-653A329063A3}">
      <dgm:prSet/>
      <dgm:spPr/>
      <dgm:t>
        <a:bodyPr/>
        <a:lstStyle/>
        <a:p>
          <a:endParaRPr lang="en-GB" sz="1600">
            <a:latin typeface="Arial" pitchFamily="34" charset="0"/>
            <a:cs typeface="Arial" pitchFamily="34" charset="0"/>
          </a:endParaRPr>
        </a:p>
      </dgm:t>
    </dgm:pt>
    <dgm:pt modelId="{6D5C34DE-0F17-4472-9984-07469833DFC8}">
      <dgm:prSet custT="1"/>
      <dgm:spPr/>
      <dgm:t>
        <a:bodyPr/>
        <a:lstStyle/>
        <a:p>
          <a:pPr rtl="0"/>
          <a:r>
            <a:rPr lang="en-GB" sz="1600" smtClean="0">
              <a:latin typeface="Arial" pitchFamily="34" charset="0"/>
              <a:cs typeface="Arial" pitchFamily="34" charset="0"/>
            </a:rPr>
            <a:t>Weak systems of governance.</a:t>
          </a:r>
          <a:endParaRPr lang="en-US" sz="1600">
            <a:latin typeface="Arial" pitchFamily="34" charset="0"/>
            <a:cs typeface="Arial" pitchFamily="34" charset="0"/>
          </a:endParaRPr>
        </a:p>
      </dgm:t>
    </dgm:pt>
    <dgm:pt modelId="{A7935F76-3E3C-4A8A-81C7-15D1C373B783}" type="parTrans" cxnId="{C12853B8-E410-492A-A927-5A4B37175147}">
      <dgm:prSet/>
      <dgm:spPr/>
      <dgm:t>
        <a:bodyPr/>
        <a:lstStyle/>
        <a:p>
          <a:endParaRPr lang="en-GB" sz="1600">
            <a:latin typeface="Arial" pitchFamily="34" charset="0"/>
            <a:cs typeface="Arial" pitchFamily="34" charset="0"/>
          </a:endParaRPr>
        </a:p>
      </dgm:t>
    </dgm:pt>
    <dgm:pt modelId="{4AF1895E-55B8-409C-AE80-C9D185D02316}" type="sibTrans" cxnId="{C12853B8-E410-492A-A927-5A4B37175147}">
      <dgm:prSet/>
      <dgm:spPr/>
      <dgm:t>
        <a:bodyPr/>
        <a:lstStyle/>
        <a:p>
          <a:endParaRPr lang="en-GB" sz="1600">
            <a:latin typeface="Arial" pitchFamily="34" charset="0"/>
            <a:cs typeface="Arial" pitchFamily="34" charset="0"/>
          </a:endParaRPr>
        </a:p>
      </dgm:t>
    </dgm:pt>
    <dgm:pt modelId="{A8769961-F5E4-4A16-BC38-6F1E09983B4E}">
      <dgm:prSet custT="1"/>
      <dgm:spPr/>
      <dgm:t>
        <a:bodyPr/>
        <a:lstStyle/>
        <a:p>
          <a:pPr rtl="0"/>
          <a:r>
            <a:rPr lang="en-GB" sz="1600" b="1" smtClean="0">
              <a:latin typeface="Arial" pitchFamily="34" charset="0"/>
              <a:cs typeface="Arial" pitchFamily="34" charset="0"/>
            </a:rPr>
            <a:t>Active Failures:</a:t>
          </a:r>
          <a:endParaRPr lang="en-US" sz="1600">
            <a:latin typeface="Arial" pitchFamily="34" charset="0"/>
            <a:cs typeface="Arial" pitchFamily="34" charset="0"/>
          </a:endParaRPr>
        </a:p>
      </dgm:t>
    </dgm:pt>
    <dgm:pt modelId="{8EDEBCF9-C8F2-44BF-8324-2AE62DAC0BD6}" type="parTrans" cxnId="{3F718562-1620-4D8F-A01C-F92391DAC523}">
      <dgm:prSet/>
      <dgm:spPr/>
      <dgm:t>
        <a:bodyPr/>
        <a:lstStyle/>
        <a:p>
          <a:endParaRPr lang="en-GB" sz="1600">
            <a:latin typeface="Arial" pitchFamily="34" charset="0"/>
            <a:cs typeface="Arial" pitchFamily="34" charset="0"/>
          </a:endParaRPr>
        </a:p>
      </dgm:t>
    </dgm:pt>
    <dgm:pt modelId="{7EC9C151-1D6A-41D4-A9E5-207F042601C1}" type="sibTrans" cxnId="{3F718562-1620-4D8F-A01C-F92391DAC523}">
      <dgm:prSet/>
      <dgm:spPr/>
      <dgm:t>
        <a:bodyPr/>
        <a:lstStyle/>
        <a:p>
          <a:endParaRPr lang="en-GB" sz="1600">
            <a:latin typeface="Arial" pitchFamily="34" charset="0"/>
            <a:cs typeface="Arial" pitchFamily="34" charset="0"/>
          </a:endParaRPr>
        </a:p>
      </dgm:t>
    </dgm:pt>
    <dgm:pt modelId="{D7F95873-1FC7-4DE4-9665-15A9B5AB47F8}">
      <dgm:prSet custT="1"/>
      <dgm:spPr/>
      <dgm:t>
        <a:bodyPr/>
        <a:lstStyle/>
        <a:p>
          <a:pPr rtl="0"/>
          <a:r>
            <a:rPr lang="en-GB" sz="1600" smtClean="0">
              <a:latin typeface="Arial" pitchFamily="34" charset="0"/>
              <a:cs typeface="Arial" pitchFamily="34" charset="0"/>
            </a:rPr>
            <a:t>Ignoring clinical warnings</a:t>
          </a:r>
          <a:endParaRPr lang="en-US" sz="1600">
            <a:latin typeface="Arial" pitchFamily="34" charset="0"/>
            <a:cs typeface="Arial" pitchFamily="34" charset="0"/>
          </a:endParaRPr>
        </a:p>
      </dgm:t>
    </dgm:pt>
    <dgm:pt modelId="{800F2259-F54C-4ED5-BAA8-E7CE23B2FD77}" type="parTrans" cxnId="{9C6FD372-75C7-4CBE-B68E-B55BE606223A}">
      <dgm:prSet/>
      <dgm:spPr/>
      <dgm:t>
        <a:bodyPr/>
        <a:lstStyle/>
        <a:p>
          <a:endParaRPr lang="en-GB" sz="1600">
            <a:latin typeface="Arial" pitchFamily="34" charset="0"/>
            <a:cs typeface="Arial" pitchFamily="34" charset="0"/>
          </a:endParaRPr>
        </a:p>
      </dgm:t>
    </dgm:pt>
    <dgm:pt modelId="{0758FCAF-10D8-4605-9A25-403E4CCEA485}" type="sibTrans" cxnId="{9C6FD372-75C7-4CBE-B68E-B55BE606223A}">
      <dgm:prSet/>
      <dgm:spPr/>
      <dgm:t>
        <a:bodyPr/>
        <a:lstStyle/>
        <a:p>
          <a:endParaRPr lang="en-GB" sz="1600">
            <a:latin typeface="Arial" pitchFamily="34" charset="0"/>
            <a:cs typeface="Arial" pitchFamily="34" charset="0"/>
          </a:endParaRPr>
        </a:p>
      </dgm:t>
    </dgm:pt>
    <dgm:pt modelId="{1EE6F8E4-7730-4BC2-94FE-BB92628194DF}">
      <dgm:prSet custT="1"/>
      <dgm:spPr/>
      <dgm:t>
        <a:bodyPr/>
        <a:lstStyle/>
        <a:p>
          <a:pPr rtl="0"/>
          <a:r>
            <a:rPr lang="en-GB" sz="1600" smtClean="0">
              <a:latin typeface="Arial" pitchFamily="34" charset="0"/>
              <a:cs typeface="Arial" pitchFamily="34" charset="0"/>
            </a:rPr>
            <a:t>Delayed decision-making</a:t>
          </a:r>
          <a:endParaRPr lang="en-US" sz="1600">
            <a:latin typeface="Arial" pitchFamily="34" charset="0"/>
            <a:cs typeface="Arial" pitchFamily="34" charset="0"/>
          </a:endParaRPr>
        </a:p>
      </dgm:t>
    </dgm:pt>
    <dgm:pt modelId="{06DB0963-24CC-4478-90E8-A133A4726646}" type="parTrans" cxnId="{D9F1C5FA-19A8-4185-BB1E-EFD68CF2020C}">
      <dgm:prSet/>
      <dgm:spPr/>
      <dgm:t>
        <a:bodyPr/>
        <a:lstStyle/>
        <a:p>
          <a:endParaRPr lang="en-GB" sz="1600">
            <a:latin typeface="Arial" pitchFamily="34" charset="0"/>
            <a:cs typeface="Arial" pitchFamily="34" charset="0"/>
          </a:endParaRPr>
        </a:p>
      </dgm:t>
    </dgm:pt>
    <dgm:pt modelId="{EBD819A4-4892-4024-BF62-D0F8EF9677F5}" type="sibTrans" cxnId="{D9F1C5FA-19A8-4185-BB1E-EFD68CF2020C}">
      <dgm:prSet/>
      <dgm:spPr/>
      <dgm:t>
        <a:bodyPr/>
        <a:lstStyle/>
        <a:p>
          <a:endParaRPr lang="en-GB" sz="1600">
            <a:latin typeface="Arial" pitchFamily="34" charset="0"/>
            <a:cs typeface="Arial" pitchFamily="34" charset="0"/>
          </a:endParaRPr>
        </a:p>
      </dgm:t>
    </dgm:pt>
    <dgm:pt modelId="{8597C424-334F-48FF-8689-CFB0DC543963}">
      <dgm:prSet custT="1"/>
      <dgm:spPr/>
      <dgm:t>
        <a:bodyPr/>
        <a:lstStyle/>
        <a:p>
          <a:pPr rtl="0"/>
          <a:r>
            <a:rPr lang="en-GB" sz="1600" smtClean="0">
              <a:latin typeface="Arial" pitchFamily="34" charset="0"/>
              <a:cs typeface="Arial" pitchFamily="34" charset="0"/>
            </a:rPr>
            <a:t>Patients continued to be at risk.</a:t>
          </a:r>
          <a:endParaRPr lang="en-US" sz="1600">
            <a:latin typeface="Arial" pitchFamily="34" charset="0"/>
            <a:cs typeface="Arial" pitchFamily="34" charset="0"/>
          </a:endParaRPr>
        </a:p>
      </dgm:t>
    </dgm:pt>
    <dgm:pt modelId="{8E6DE0DB-191E-454D-A0FD-1C8AA585D476}" type="parTrans" cxnId="{D2228D40-58F2-4DF3-82A8-889B0AA1319B}">
      <dgm:prSet/>
      <dgm:spPr/>
      <dgm:t>
        <a:bodyPr/>
        <a:lstStyle/>
        <a:p>
          <a:endParaRPr lang="en-GB" sz="1600">
            <a:latin typeface="Arial" pitchFamily="34" charset="0"/>
            <a:cs typeface="Arial" pitchFamily="34" charset="0"/>
          </a:endParaRPr>
        </a:p>
      </dgm:t>
    </dgm:pt>
    <dgm:pt modelId="{E0D6BBEF-F932-4404-AB17-A7B920526616}" type="sibTrans" cxnId="{D2228D40-58F2-4DF3-82A8-889B0AA1319B}">
      <dgm:prSet/>
      <dgm:spPr/>
      <dgm:t>
        <a:bodyPr/>
        <a:lstStyle/>
        <a:p>
          <a:endParaRPr lang="en-GB" sz="1600">
            <a:latin typeface="Arial" pitchFamily="34" charset="0"/>
            <a:cs typeface="Arial" pitchFamily="34" charset="0"/>
          </a:endParaRPr>
        </a:p>
      </dgm:t>
    </dgm:pt>
    <dgm:pt modelId="{D2B29792-6934-426E-829A-088C68F46BEF}" type="pres">
      <dgm:prSet presAssocID="{10E02489-0D85-44B0-8DD8-10AA81EAECAD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591F1275-155D-4B88-A372-A6F18C01656E}" type="pres">
      <dgm:prSet presAssocID="{A2DAE33B-B6D3-4B9D-BF87-A8D88B12830C}" presName="composite" presStyleCnt="0"/>
      <dgm:spPr/>
    </dgm:pt>
    <dgm:pt modelId="{363ECBFF-DA24-40DF-829E-D7254202D220}" type="pres">
      <dgm:prSet presAssocID="{A2DAE33B-B6D3-4B9D-BF87-A8D88B12830C}" presName="rect1" presStyleLbl="tr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0DFA009-0D12-4C32-841C-749F332AEFD0}" type="pres">
      <dgm:prSet presAssocID="{A2DAE33B-B6D3-4B9D-BF87-A8D88B12830C}" presName="rect2" presStyleLbl="fgImgPlace1" presStyleIdx="0" presStyleCnt="3"/>
      <dgm:spPr/>
    </dgm:pt>
    <dgm:pt modelId="{8E7EA4D9-4B8B-462B-95F9-E62E7AF33FD3}" type="pres">
      <dgm:prSet presAssocID="{0C15933E-7873-4836-A521-4732AC76D1AE}" presName="sibTrans" presStyleCnt="0"/>
      <dgm:spPr/>
    </dgm:pt>
    <dgm:pt modelId="{FEDB3DE6-B13A-454A-A95C-ED159FFF09DE}" type="pres">
      <dgm:prSet presAssocID="{BE7956FA-706F-445B-964A-F0937BFAB85F}" presName="composite" presStyleCnt="0"/>
      <dgm:spPr/>
    </dgm:pt>
    <dgm:pt modelId="{9A43A433-DAEF-4813-B737-3157DFB8D18A}" type="pres">
      <dgm:prSet presAssocID="{BE7956FA-706F-445B-964A-F0937BFAB85F}" presName="rect1" presStyleLbl="tr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FFF8CD1-AB57-4FD2-8332-2301EB873B9E}" type="pres">
      <dgm:prSet presAssocID="{BE7956FA-706F-445B-964A-F0937BFAB85F}" presName="rect2" presStyleLbl="fgImgPlace1" presStyleIdx="1" presStyleCnt="3"/>
      <dgm:spPr/>
    </dgm:pt>
    <dgm:pt modelId="{2D752B0F-1B40-4717-B8BB-C69271ACA6FA}" type="pres">
      <dgm:prSet presAssocID="{64724D04-E5F2-4273-990A-0B12675A700C}" presName="sibTrans" presStyleCnt="0"/>
      <dgm:spPr/>
    </dgm:pt>
    <dgm:pt modelId="{828D6275-E1FF-466A-88EF-B9F807A0FE2E}" type="pres">
      <dgm:prSet presAssocID="{A8769961-F5E4-4A16-BC38-6F1E09983B4E}" presName="composite" presStyleCnt="0"/>
      <dgm:spPr/>
    </dgm:pt>
    <dgm:pt modelId="{AE2A7A13-F0FC-4B77-BFBA-303196005142}" type="pres">
      <dgm:prSet presAssocID="{A8769961-F5E4-4A16-BC38-6F1E09983B4E}" presName="rect1" presStyleLbl="tr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95B259E-A35B-4311-8810-0CC80BF3E8E0}" type="pres">
      <dgm:prSet presAssocID="{A8769961-F5E4-4A16-BC38-6F1E09983B4E}" presName="rect2" presStyleLbl="fgImgPlace1" presStyleIdx="2" presStyleCnt="3"/>
      <dgm:spPr/>
    </dgm:pt>
  </dgm:ptLst>
  <dgm:cxnLst>
    <dgm:cxn modelId="{D2228D40-58F2-4DF3-82A8-889B0AA1319B}" srcId="{A8769961-F5E4-4A16-BC38-6F1E09983B4E}" destId="{8597C424-334F-48FF-8689-CFB0DC543963}" srcOrd="2" destOrd="0" parTransId="{8E6DE0DB-191E-454D-A0FD-1C8AA585D476}" sibTransId="{E0D6BBEF-F932-4404-AB17-A7B920526616}"/>
    <dgm:cxn modelId="{38677FA2-216E-4A6C-8C4D-69D2EE3B628E}" type="presOf" srcId="{6D5C34DE-0F17-4472-9984-07469833DFC8}" destId="{9A43A433-DAEF-4813-B737-3157DFB8D18A}" srcOrd="0" destOrd="3" presId="urn:microsoft.com/office/officeart/2008/layout/PictureStrips"/>
    <dgm:cxn modelId="{EC45D1B7-388F-4C64-8EFF-C029AB3C4288}" srcId="{10E02489-0D85-44B0-8DD8-10AA81EAECAD}" destId="{BE7956FA-706F-445B-964A-F0937BFAB85F}" srcOrd="1" destOrd="0" parTransId="{42FE90F5-D0B8-4685-902C-99FC65692A23}" sibTransId="{64724D04-E5F2-4273-990A-0B12675A700C}"/>
    <dgm:cxn modelId="{9C6FD372-75C7-4CBE-B68E-B55BE606223A}" srcId="{A8769961-F5E4-4A16-BC38-6F1E09983B4E}" destId="{D7F95873-1FC7-4DE4-9665-15A9B5AB47F8}" srcOrd="0" destOrd="0" parTransId="{800F2259-F54C-4ED5-BAA8-E7CE23B2FD77}" sibTransId="{0758FCAF-10D8-4605-9A25-403E4CCEA485}"/>
    <dgm:cxn modelId="{A47A29E0-126B-40C3-B7EE-44BED0569209}" srcId="{10E02489-0D85-44B0-8DD8-10AA81EAECAD}" destId="{A2DAE33B-B6D3-4B9D-BF87-A8D88B12830C}" srcOrd="0" destOrd="0" parTransId="{608B5000-0D90-4ACF-8FC1-B80BBA02BB03}" sibTransId="{0C15933E-7873-4836-A521-4732AC76D1AE}"/>
    <dgm:cxn modelId="{152D06DD-28DA-4E39-B892-B88811361B68}" type="presOf" srcId="{10E02489-0D85-44B0-8DD8-10AA81EAECAD}" destId="{D2B29792-6934-426E-829A-088C68F46BEF}" srcOrd="0" destOrd="0" presId="urn:microsoft.com/office/officeart/2008/layout/PictureStrips"/>
    <dgm:cxn modelId="{59F794C7-779E-45FE-92FE-82CCD5133E1A}" type="presOf" srcId="{CD7E1FC2-1430-48E0-B716-B0D513E678D1}" destId="{9A43A433-DAEF-4813-B737-3157DFB8D18A}" srcOrd="0" destOrd="1" presId="urn:microsoft.com/office/officeart/2008/layout/PictureStrips"/>
    <dgm:cxn modelId="{084EDF23-AB68-4CDA-92FC-653A329063A3}" srcId="{BE7956FA-706F-445B-964A-F0937BFAB85F}" destId="{3B667A54-51E3-41CC-87F9-40C142BF3B99}" srcOrd="1" destOrd="0" parTransId="{8F54FCA4-13E3-490A-98B1-04F7BB48AD89}" sibTransId="{4FEEE2FA-5AC1-45A3-8353-7B7AB08ECB7A}"/>
    <dgm:cxn modelId="{C12853B8-E410-492A-A927-5A4B37175147}" srcId="{BE7956FA-706F-445B-964A-F0937BFAB85F}" destId="{6D5C34DE-0F17-4472-9984-07469833DFC8}" srcOrd="2" destOrd="0" parTransId="{A7935F76-3E3C-4A8A-81C7-15D1C373B783}" sibTransId="{4AF1895E-55B8-409C-AE80-C9D185D02316}"/>
    <dgm:cxn modelId="{BBA85007-CCCA-4400-82E9-D78C8BFFFBC3}" type="presOf" srcId="{A2DAE33B-B6D3-4B9D-BF87-A8D88B12830C}" destId="{363ECBFF-DA24-40DF-829E-D7254202D220}" srcOrd="0" destOrd="0" presId="urn:microsoft.com/office/officeart/2008/layout/PictureStrips"/>
    <dgm:cxn modelId="{16C2245A-4060-46FC-968B-BA650B0046F7}" type="presOf" srcId="{8597C424-334F-48FF-8689-CFB0DC543963}" destId="{AE2A7A13-F0FC-4B77-BFBA-303196005142}" srcOrd="0" destOrd="3" presId="urn:microsoft.com/office/officeart/2008/layout/PictureStrips"/>
    <dgm:cxn modelId="{4DA4E050-4888-45B5-B558-4BC99990255E}" type="presOf" srcId="{A8769961-F5E4-4A16-BC38-6F1E09983B4E}" destId="{AE2A7A13-F0FC-4B77-BFBA-303196005142}" srcOrd="0" destOrd="0" presId="urn:microsoft.com/office/officeart/2008/layout/PictureStrips"/>
    <dgm:cxn modelId="{90F2B961-D509-49BB-8ADB-4F75D037E599}" type="presOf" srcId="{3B667A54-51E3-41CC-87F9-40C142BF3B99}" destId="{9A43A433-DAEF-4813-B737-3157DFB8D18A}" srcOrd="0" destOrd="2" presId="urn:microsoft.com/office/officeart/2008/layout/PictureStrips"/>
    <dgm:cxn modelId="{3D935F6C-6F03-4F10-B9E6-2C73C135E5EC}" type="presOf" srcId="{1EE6F8E4-7730-4BC2-94FE-BB92628194DF}" destId="{AE2A7A13-F0FC-4B77-BFBA-303196005142}" srcOrd="0" destOrd="2" presId="urn:microsoft.com/office/officeart/2008/layout/PictureStrips"/>
    <dgm:cxn modelId="{730F591B-9C1E-4A41-BEEE-70303DC866CF}" type="presOf" srcId="{BE7956FA-706F-445B-964A-F0937BFAB85F}" destId="{9A43A433-DAEF-4813-B737-3157DFB8D18A}" srcOrd="0" destOrd="0" presId="urn:microsoft.com/office/officeart/2008/layout/PictureStrips"/>
    <dgm:cxn modelId="{392C9BE5-3772-4729-B6F4-A80A5BC4765E}" type="presOf" srcId="{D7F95873-1FC7-4DE4-9665-15A9B5AB47F8}" destId="{AE2A7A13-F0FC-4B77-BFBA-303196005142}" srcOrd="0" destOrd="1" presId="urn:microsoft.com/office/officeart/2008/layout/PictureStrips"/>
    <dgm:cxn modelId="{D9F1C5FA-19A8-4185-BB1E-EFD68CF2020C}" srcId="{A8769961-F5E4-4A16-BC38-6F1E09983B4E}" destId="{1EE6F8E4-7730-4BC2-94FE-BB92628194DF}" srcOrd="1" destOrd="0" parTransId="{06DB0963-24CC-4478-90E8-A133A4726646}" sibTransId="{EBD819A4-4892-4024-BF62-D0F8EF9677F5}"/>
    <dgm:cxn modelId="{D2B7DBD8-C7D9-4137-83D6-14DE3F56C98B}" srcId="{BE7956FA-706F-445B-964A-F0937BFAB85F}" destId="{CD7E1FC2-1430-48E0-B716-B0D513E678D1}" srcOrd="0" destOrd="0" parTransId="{9C34C014-A4B7-43FE-B8BF-9035EF94277C}" sibTransId="{2DFEE916-D105-48C9-8BD4-3A0CD27A32CD}"/>
    <dgm:cxn modelId="{3F718562-1620-4D8F-A01C-F92391DAC523}" srcId="{10E02489-0D85-44B0-8DD8-10AA81EAECAD}" destId="{A8769961-F5E4-4A16-BC38-6F1E09983B4E}" srcOrd="2" destOrd="0" parTransId="{8EDEBCF9-C8F2-44BF-8324-2AE62DAC0BD6}" sibTransId="{7EC9C151-1D6A-41D4-A9E5-207F042601C1}"/>
    <dgm:cxn modelId="{F3F69F05-5F99-4DC8-81C3-AF78DD95EF1D}" type="presParOf" srcId="{D2B29792-6934-426E-829A-088C68F46BEF}" destId="{591F1275-155D-4B88-A372-A6F18C01656E}" srcOrd="0" destOrd="0" presId="urn:microsoft.com/office/officeart/2008/layout/PictureStrips"/>
    <dgm:cxn modelId="{912C8E73-A201-47C2-947F-F69245351731}" type="presParOf" srcId="{591F1275-155D-4B88-A372-A6F18C01656E}" destId="{363ECBFF-DA24-40DF-829E-D7254202D220}" srcOrd="0" destOrd="0" presId="urn:microsoft.com/office/officeart/2008/layout/PictureStrips"/>
    <dgm:cxn modelId="{DA314B3A-02AF-411B-A4A8-D64B0C98D3C7}" type="presParOf" srcId="{591F1275-155D-4B88-A372-A6F18C01656E}" destId="{F0DFA009-0D12-4C32-841C-749F332AEFD0}" srcOrd="1" destOrd="0" presId="urn:microsoft.com/office/officeart/2008/layout/PictureStrips"/>
    <dgm:cxn modelId="{B67D2988-4D80-46C6-B401-50B44640F636}" type="presParOf" srcId="{D2B29792-6934-426E-829A-088C68F46BEF}" destId="{8E7EA4D9-4B8B-462B-95F9-E62E7AF33FD3}" srcOrd="1" destOrd="0" presId="urn:microsoft.com/office/officeart/2008/layout/PictureStrips"/>
    <dgm:cxn modelId="{FD10DC12-67F1-4EE8-9944-C51EEA946C60}" type="presParOf" srcId="{D2B29792-6934-426E-829A-088C68F46BEF}" destId="{FEDB3DE6-B13A-454A-A95C-ED159FFF09DE}" srcOrd="2" destOrd="0" presId="urn:microsoft.com/office/officeart/2008/layout/PictureStrips"/>
    <dgm:cxn modelId="{56C6FADD-83F1-4703-AA7D-CDE93CE0F489}" type="presParOf" srcId="{FEDB3DE6-B13A-454A-A95C-ED159FFF09DE}" destId="{9A43A433-DAEF-4813-B737-3157DFB8D18A}" srcOrd="0" destOrd="0" presId="urn:microsoft.com/office/officeart/2008/layout/PictureStrips"/>
    <dgm:cxn modelId="{73B60782-15B2-416D-BF9A-F87F03517886}" type="presParOf" srcId="{FEDB3DE6-B13A-454A-A95C-ED159FFF09DE}" destId="{FFFF8CD1-AB57-4FD2-8332-2301EB873B9E}" srcOrd="1" destOrd="0" presId="urn:microsoft.com/office/officeart/2008/layout/PictureStrips"/>
    <dgm:cxn modelId="{6E698BDC-0A15-42CB-8214-3097C2BC52A8}" type="presParOf" srcId="{D2B29792-6934-426E-829A-088C68F46BEF}" destId="{2D752B0F-1B40-4717-B8BB-C69271ACA6FA}" srcOrd="3" destOrd="0" presId="urn:microsoft.com/office/officeart/2008/layout/PictureStrips"/>
    <dgm:cxn modelId="{60861BB8-8999-4B83-AA46-61D3AEA8D79C}" type="presParOf" srcId="{D2B29792-6934-426E-829A-088C68F46BEF}" destId="{828D6275-E1FF-466A-88EF-B9F807A0FE2E}" srcOrd="4" destOrd="0" presId="urn:microsoft.com/office/officeart/2008/layout/PictureStrips"/>
    <dgm:cxn modelId="{EE873661-9349-4822-8DFC-02DF1F454209}" type="presParOf" srcId="{828D6275-E1FF-466A-88EF-B9F807A0FE2E}" destId="{AE2A7A13-F0FC-4B77-BFBA-303196005142}" srcOrd="0" destOrd="0" presId="urn:microsoft.com/office/officeart/2008/layout/PictureStrips"/>
    <dgm:cxn modelId="{257A71E6-03D4-410C-9CC2-B79D78A72A85}" type="presParOf" srcId="{828D6275-E1FF-466A-88EF-B9F807A0FE2E}" destId="{495B259E-A35B-4311-8810-0CC80BF3E8E0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8B88ECD-3E9C-4DB6-9792-B1AE92F2E8B1}" type="doc">
      <dgm:prSet loTypeId="urn:microsoft.com/office/officeart/2005/8/layout/cycle2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AFBA0990-F6E9-4B41-B5B5-7332BFFA024B}">
      <dgm:prSet/>
      <dgm:spPr/>
      <dgm:t>
        <a:bodyPr/>
        <a:lstStyle/>
        <a:p>
          <a:pPr rtl="0"/>
          <a:r>
            <a:rPr lang="en-US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Root Cause Analysis </a:t>
          </a:r>
          <a:r>
            <a:rPr lang="en-GB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does not focus on an individual failure but systemic failures.</a:t>
          </a:r>
          <a:endParaRPr lang="en-US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gm:t>
    </dgm:pt>
    <dgm:pt modelId="{B51B17EB-AED1-4F81-9F6C-CF17524D8EB8}" type="parTrans" cxnId="{4EAC52C5-8193-4F1E-9A96-0CDD3FF55A36}">
      <dgm:prSet/>
      <dgm:spPr/>
      <dgm:t>
        <a:bodyPr/>
        <a:lstStyle/>
        <a:p>
          <a:endParaRPr lang="en-GB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gm:t>
    </dgm:pt>
    <dgm:pt modelId="{31D60127-D272-4BE7-B227-0C7195B0D871}" type="sibTrans" cxnId="{4EAC52C5-8193-4F1E-9A96-0CDD3FF55A36}">
      <dgm:prSet/>
      <dgm:spPr/>
      <dgm:t>
        <a:bodyPr/>
        <a:lstStyle/>
        <a:p>
          <a:endParaRPr lang="en-GB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gm:t>
    </dgm:pt>
    <dgm:pt modelId="{494C0014-FE38-4563-9E72-50516144A4F1}">
      <dgm:prSet/>
      <dgm:spPr/>
      <dgm:t>
        <a:bodyPr/>
        <a:lstStyle/>
        <a:p>
          <a:pPr rtl="0"/>
          <a:r>
            <a:rPr lang="en-GB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Absence of prompt examination of the escalating rates of mortality. </a:t>
          </a:r>
          <a:endParaRPr lang="en-US" dirty="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gm:t>
    </dgm:pt>
    <dgm:pt modelId="{4BE1E5D3-51D3-4D6F-9235-175689598DF2}" type="parTrans" cxnId="{F1EDADA0-BE2E-4425-9448-33268C104683}">
      <dgm:prSet/>
      <dgm:spPr/>
      <dgm:t>
        <a:bodyPr/>
        <a:lstStyle/>
        <a:p>
          <a:endParaRPr lang="en-GB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gm:t>
    </dgm:pt>
    <dgm:pt modelId="{D4C3FC46-C9B4-4F8E-B36C-F730C067FB67}" type="sibTrans" cxnId="{F1EDADA0-BE2E-4425-9448-33268C104683}">
      <dgm:prSet/>
      <dgm:spPr/>
      <dgm:t>
        <a:bodyPr/>
        <a:lstStyle/>
        <a:p>
          <a:endParaRPr lang="en-GB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gm:t>
    </dgm:pt>
    <dgm:pt modelId="{4FADE307-081F-431B-AAC1-62AE244A5C9E}">
      <dgm:prSet/>
      <dgm:spPr/>
      <dgm:t>
        <a:bodyPr/>
        <a:lstStyle/>
        <a:p>
          <a:pPr rtl="0"/>
          <a:r>
            <a:rPr lang="en-GB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Inability to use clinical data and identify trends.</a:t>
          </a:r>
          <a:endParaRPr lang="en-US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gm:t>
    </dgm:pt>
    <dgm:pt modelId="{08817B9F-3FF0-482B-A630-EC05D71B5253}" type="parTrans" cxnId="{C819BE30-FD18-44CD-B199-5E01AE1051CE}">
      <dgm:prSet/>
      <dgm:spPr/>
      <dgm:t>
        <a:bodyPr/>
        <a:lstStyle/>
        <a:p>
          <a:endParaRPr lang="en-GB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gm:t>
    </dgm:pt>
    <dgm:pt modelId="{20B7D8C6-6BC5-4029-BA95-AC1C1828CFEE}" type="sibTrans" cxnId="{C819BE30-FD18-44CD-B199-5E01AE1051CE}">
      <dgm:prSet/>
      <dgm:spPr/>
      <dgm:t>
        <a:bodyPr/>
        <a:lstStyle/>
        <a:p>
          <a:endParaRPr lang="en-GB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gm:t>
    </dgm:pt>
    <dgm:pt modelId="{C3EC2DC8-046E-4A88-AD71-4C9F20472363}">
      <dgm:prSet/>
      <dgm:spPr/>
      <dgm:t>
        <a:bodyPr/>
        <a:lstStyle/>
        <a:p>
          <a:pPr rtl="0"/>
          <a:r>
            <a:rPr lang="en-GB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Poor incident reporting and escalation</a:t>
          </a:r>
          <a:r>
            <a:rPr lang="en-US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(Tweedy, 2014)</a:t>
          </a:r>
          <a:r>
            <a:rPr lang="en-GB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. </a:t>
          </a:r>
          <a:endParaRPr lang="en-US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gm:t>
    </dgm:pt>
    <dgm:pt modelId="{3B3B0D4C-F928-45AE-AB8C-A197CE41E839}" type="parTrans" cxnId="{94F353DE-8ACC-4C4B-A3EE-09AA7E2FB158}">
      <dgm:prSet/>
      <dgm:spPr/>
      <dgm:t>
        <a:bodyPr/>
        <a:lstStyle/>
        <a:p>
          <a:endParaRPr lang="en-GB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gm:t>
    </dgm:pt>
    <dgm:pt modelId="{EFED800D-2EB2-4F9B-BD90-B5E8C11155EA}" type="sibTrans" cxnId="{94F353DE-8ACC-4C4B-A3EE-09AA7E2FB158}">
      <dgm:prSet/>
      <dgm:spPr/>
      <dgm:t>
        <a:bodyPr/>
        <a:lstStyle/>
        <a:p>
          <a:endParaRPr lang="en-GB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gm:t>
    </dgm:pt>
    <dgm:pt modelId="{46B76D62-AF30-4EED-B880-9E9637216BA2}">
      <dgm:prSet/>
      <dgm:spPr/>
      <dgm:t>
        <a:bodyPr/>
        <a:lstStyle/>
        <a:p>
          <a:pPr rtl="0"/>
          <a:r>
            <a:rPr lang="en-GB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Critical Insight:</a:t>
          </a:r>
          <a:endParaRPr lang="en-US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gm:t>
    </dgm:pt>
    <dgm:pt modelId="{B5C01439-84B0-48C5-961B-D7BFE49708A9}" type="parTrans" cxnId="{31C6AD84-18CE-4CDC-9754-BB2955BF9D9D}">
      <dgm:prSet/>
      <dgm:spPr/>
      <dgm:t>
        <a:bodyPr/>
        <a:lstStyle/>
        <a:p>
          <a:endParaRPr lang="en-GB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gm:t>
    </dgm:pt>
    <dgm:pt modelId="{F16D8BE2-5A2B-4BD2-A903-58217CCE975F}" type="sibTrans" cxnId="{31C6AD84-18CE-4CDC-9754-BB2955BF9D9D}">
      <dgm:prSet/>
      <dgm:spPr/>
      <dgm:t>
        <a:bodyPr/>
        <a:lstStyle/>
        <a:p>
          <a:endParaRPr lang="en-GB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gm:t>
    </dgm:pt>
    <dgm:pt modelId="{D60F609D-39EE-4E1A-850E-F8283647754F}">
      <dgm:prSet/>
      <dgm:spPr/>
      <dgm:t>
        <a:bodyPr/>
        <a:lstStyle/>
        <a:p>
          <a:pPr rtl="0"/>
          <a:r>
            <a:rPr lang="en-GB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Lack of prompt </a:t>
          </a:r>
          <a:r>
            <a:rPr lang="en-US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Root Cause Analysis </a:t>
          </a:r>
          <a:r>
            <a:rPr lang="en-GB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was a great cause of recurring damage</a:t>
          </a:r>
          <a:r>
            <a:rPr lang="en-US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(</a:t>
          </a:r>
          <a:r>
            <a:rPr lang="en-US" dirty="0" err="1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Wiklund</a:t>
          </a:r>
          <a:r>
            <a:rPr lang="en-US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, Dwyer and Davis, 2016)</a:t>
          </a:r>
          <a:r>
            <a:rPr lang="en-GB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.</a:t>
          </a:r>
          <a:endParaRPr lang="en-US" dirty="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gm:t>
    </dgm:pt>
    <dgm:pt modelId="{5E38A5CE-3522-4845-AFDF-23DA2D240C4A}" type="parTrans" cxnId="{BFBE5ED4-2845-4F43-B053-B6BF3B4C0D41}">
      <dgm:prSet/>
      <dgm:spPr/>
      <dgm:t>
        <a:bodyPr/>
        <a:lstStyle/>
        <a:p>
          <a:endParaRPr lang="en-GB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gm:t>
    </dgm:pt>
    <dgm:pt modelId="{B8D884E5-2923-4AA7-A8A6-2E1F63F03FF0}" type="sibTrans" cxnId="{BFBE5ED4-2845-4F43-B053-B6BF3B4C0D41}">
      <dgm:prSet/>
      <dgm:spPr/>
      <dgm:t>
        <a:bodyPr/>
        <a:lstStyle/>
        <a:p>
          <a:endParaRPr lang="en-GB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gm:t>
    </dgm:pt>
    <dgm:pt modelId="{86B235B6-F818-4B73-B30B-9A8A9A7C3A26}" type="pres">
      <dgm:prSet presAssocID="{68B88ECD-3E9C-4DB6-9792-B1AE92F2E8B1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5362A293-5E21-4FE3-BF67-77C3DAF108AE}" type="pres">
      <dgm:prSet presAssocID="{AFBA0990-F6E9-4B41-B5B5-7332BFFA024B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D4CF263-0ED3-43A7-AF01-A5B7F1DF6A31}" type="pres">
      <dgm:prSet presAssocID="{31D60127-D272-4BE7-B227-0C7195B0D871}" presName="sibTrans" presStyleLbl="sibTrans2D1" presStyleIdx="0" presStyleCnt="5"/>
      <dgm:spPr/>
      <dgm:t>
        <a:bodyPr/>
        <a:lstStyle/>
        <a:p>
          <a:endParaRPr lang="en-GB"/>
        </a:p>
      </dgm:t>
    </dgm:pt>
    <dgm:pt modelId="{D9497346-C183-442B-BB05-6E0F8D838D0C}" type="pres">
      <dgm:prSet presAssocID="{31D60127-D272-4BE7-B227-0C7195B0D871}" presName="connectorText" presStyleLbl="sibTrans2D1" presStyleIdx="0" presStyleCnt="5"/>
      <dgm:spPr/>
      <dgm:t>
        <a:bodyPr/>
        <a:lstStyle/>
        <a:p>
          <a:endParaRPr lang="en-GB"/>
        </a:p>
      </dgm:t>
    </dgm:pt>
    <dgm:pt modelId="{C86EF2D0-CC47-4DEF-9BD0-A1F20236DDA2}" type="pres">
      <dgm:prSet presAssocID="{494C0014-FE38-4563-9E72-50516144A4F1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169DD72-68F4-402B-A18C-56EAB89D08E9}" type="pres">
      <dgm:prSet presAssocID="{D4C3FC46-C9B4-4F8E-B36C-F730C067FB67}" presName="sibTrans" presStyleLbl="sibTrans2D1" presStyleIdx="1" presStyleCnt="5"/>
      <dgm:spPr/>
      <dgm:t>
        <a:bodyPr/>
        <a:lstStyle/>
        <a:p>
          <a:endParaRPr lang="en-GB"/>
        </a:p>
      </dgm:t>
    </dgm:pt>
    <dgm:pt modelId="{8F7C2D4B-A9E4-42D3-8037-1B66E756CAB9}" type="pres">
      <dgm:prSet presAssocID="{D4C3FC46-C9B4-4F8E-B36C-F730C067FB67}" presName="connectorText" presStyleLbl="sibTrans2D1" presStyleIdx="1" presStyleCnt="5"/>
      <dgm:spPr/>
      <dgm:t>
        <a:bodyPr/>
        <a:lstStyle/>
        <a:p>
          <a:endParaRPr lang="en-GB"/>
        </a:p>
      </dgm:t>
    </dgm:pt>
    <dgm:pt modelId="{E6279A60-8DE8-4FE4-AB1D-27E6FA760A02}" type="pres">
      <dgm:prSet presAssocID="{4FADE307-081F-431B-AAC1-62AE244A5C9E}" presName="node" presStyleLbl="node1" presStyleIdx="2" presStyleCnt="5" custRadScaleRad="100161" custRadScaleInc="-614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A52E8DB-D4B6-4A9D-ADED-3BF743075086}" type="pres">
      <dgm:prSet presAssocID="{20B7D8C6-6BC5-4029-BA95-AC1C1828CFEE}" presName="sibTrans" presStyleLbl="sibTrans2D1" presStyleIdx="2" presStyleCnt="5"/>
      <dgm:spPr/>
      <dgm:t>
        <a:bodyPr/>
        <a:lstStyle/>
        <a:p>
          <a:endParaRPr lang="en-GB"/>
        </a:p>
      </dgm:t>
    </dgm:pt>
    <dgm:pt modelId="{48549EB0-CC12-4949-B631-F044F3AEA8CF}" type="pres">
      <dgm:prSet presAssocID="{20B7D8C6-6BC5-4029-BA95-AC1C1828CFEE}" presName="connectorText" presStyleLbl="sibTrans2D1" presStyleIdx="2" presStyleCnt="5"/>
      <dgm:spPr/>
      <dgm:t>
        <a:bodyPr/>
        <a:lstStyle/>
        <a:p>
          <a:endParaRPr lang="en-GB"/>
        </a:p>
      </dgm:t>
    </dgm:pt>
    <dgm:pt modelId="{EE60292F-E35F-4309-84DA-138ADA043D2D}" type="pres">
      <dgm:prSet presAssocID="{C3EC2DC8-046E-4A88-AD71-4C9F20472363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FC37B13-8895-41DB-A191-67634D6710BD}" type="pres">
      <dgm:prSet presAssocID="{EFED800D-2EB2-4F9B-BD90-B5E8C11155EA}" presName="sibTrans" presStyleLbl="sibTrans2D1" presStyleIdx="3" presStyleCnt="5"/>
      <dgm:spPr/>
      <dgm:t>
        <a:bodyPr/>
        <a:lstStyle/>
        <a:p>
          <a:endParaRPr lang="en-GB"/>
        </a:p>
      </dgm:t>
    </dgm:pt>
    <dgm:pt modelId="{D98A1151-E132-41B6-83E7-D138E04CCE4B}" type="pres">
      <dgm:prSet presAssocID="{EFED800D-2EB2-4F9B-BD90-B5E8C11155EA}" presName="connectorText" presStyleLbl="sibTrans2D1" presStyleIdx="3" presStyleCnt="5"/>
      <dgm:spPr/>
      <dgm:t>
        <a:bodyPr/>
        <a:lstStyle/>
        <a:p>
          <a:endParaRPr lang="en-GB"/>
        </a:p>
      </dgm:t>
    </dgm:pt>
    <dgm:pt modelId="{B88A5DDB-0288-4575-8C24-3FE2F46463E1}" type="pres">
      <dgm:prSet presAssocID="{46B76D62-AF30-4EED-B880-9E9637216BA2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0CEFA9D-7329-42C7-B451-A24A59570054}" type="pres">
      <dgm:prSet presAssocID="{F16D8BE2-5A2B-4BD2-A903-58217CCE975F}" presName="sibTrans" presStyleLbl="sibTrans2D1" presStyleIdx="4" presStyleCnt="5"/>
      <dgm:spPr/>
      <dgm:t>
        <a:bodyPr/>
        <a:lstStyle/>
        <a:p>
          <a:endParaRPr lang="en-GB"/>
        </a:p>
      </dgm:t>
    </dgm:pt>
    <dgm:pt modelId="{2A04DA41-5188-4077-AAA6-CEA039F25824}" type="pres">
      <dgm:prSet presAssocID="{F16D8BE2-5A2B-4BD2-A903-58217CCE975F}" presName="connectorText" presStyleLbl="sibTrans2D1" presStyleIdx="4" presStyleCnt="5"/>
      <dgm:spPr/>
      <dgm:t>
        <a:bodyPr/>
        <a:lstStyle/>
        <a:p>
          <a:endParaRPr lang="en-GB"/>
        </a:p>
      </dgm:t>
    </dgm:pt>
  </dgm:ptLst>
  <dgm:cxnLst>
    <dgm:cxn modelId="{4B6C0608-1998-4C78-BB7D-FBA5C963AF98}" type="presOf" srcId="{F16D8BE2-5A2B-4BD2-A903-58217CCE975F}" destId="{20CEFA9D-7329-42C7-B451-A24A59570054}" srcOrd="0" destOrd="0" presId="urn:microsoft.com/office/officeart/2005/8/layout/cycle2"/>
    <dgm:cxn modelId="{654E5846-17A9-45F9-AB7B-1676D90D4625}" type="presOf" srcId="{EFED800D-2EB2-4F9B-BD90-B5E8C11155EA}" destId="{D98A1151-E132-41B6-83E7-D138E04CCE4B}" srcOrd="1" destOrd="0" presId="urn:microsoft.com/office/officeart/2005/8/layout/cycle2"/>
    <dgm:cxn modelId="{F3A707D8-919A-415E-A125-0547EFEC6AAC}" type="presOf" srcId="{46B76D62-AF30-4EED-B880-9E9637216BA2}" destId="{B88A5DDB-0288-4575-8C24-3FE2F46463E1}" srcOrd="0" destOrd="0" presId="urn:microsoft.com/office/officeart/2005/8/layout/cycle2"/>
    <dgm:cxn modelId="{F9F092D1-CFB9-484D-9AE1-34F9C54DAC73}" type="presOf" srcId="{EFED800D-2EB2-4F9B-BD90-B5E8C11155EA}" destId="{6FC37B13-8895-41DB-A191-67634D6710BD}" srcOrd="0" destOrd="0" presId="urn:microsoft.com/office/officeart/2005/8/layout/cycle2"/>
    <dgm:cxn modelId="{FF545217-5C37-4758-AF5D-BE9FA0480C8C}" type="presOf" srcId="{D60F609D-39EE-4E1A-850E-F8283647754F}" destId="{B88A5DDB-0288-4575-8C24-3FE2F46463E1}" srcOrd="0" destOrd="1" presId="urn:microsoft.com/office/officeart/2005/8/layout/cycle2"/>
    <dgm:cxn modelId="{A4082095-3E44-4D02-8930-A6E0B5CA5DA5}" type="presOf" srcId="{F16D8BE2-5A2B-4BD2-A903-58217CCE975F}" destId="{2A04DA41-5188-4077-AAA6-CEA039F25824}" srcOrd="1" destOrd="0" presId="urn:microsoft.com/office/officeart/2005/8/layout/cycle2"/>
    <dgm:cxn modelId="{529347DD-2472-4F7F-B9A3-11BFD66584E6}" type="presOf" srcId="{20B7D8C6-6BC5-4029-BA95-AC1C1828CFEE}" destId="{48549EB0-CC12-4949-B631-F044F3AEA8CF}" srcOrd="1" destOrd="0" presId="urn:microsoft.com/office/officeart/2005/8/layout/cycle2"/>
    <dgm:cxn modelId="{4EAC52C5-8193-4F1E-9A96-0CDD3FF55A36}" srcId="{68B88ECD-3E9C-4DB6-9792-B1AE92F2E8B1}" destId="{AFBA0990-F6E9-4B41-B5B5-7332BFFA024B}" srcOrd="0" destOrd="0" parTransId="{B51B17EB-AED1-4F81-9F6C-CF17524D8EB8}" sibTransId="{31D60127-D272-4BE7-B227-0C7195B0D871}"/>
    <dgm:cxn modelId="{896CBB3E-7043-4119-B59F-4B47647F7897}" type="presOf" srcId="{20B7D8C6-6BC5-4029-BA95-AC1C1828CFEE}" destId="{EA52E8DB-D4B6-4A9D-ADED-3BF743075086}" srcOrd="0" destOrd="0" presId="urn:microsoft.com/office/officeart/2005/8/layout/cycle2"/>
    <dgm:cxn modelId="{31C6AD84-18CE-4CDC-9754-BB2955BF9D9D}" srcId="{68B88ECD-3E9C-4DB6-9792-B1AE92F2E8B1}" destId="{46B76D62-AF30-4EED-B880-9E9637216BA2}" srcOrd="4" destOrd="0" parTransId="{B5C01439-84B0-48C5-961B-D7BFE49708A9}" sibTransId="{F16D8BE2-5A2B-4BD2-A903-58217CCE975F}"/>
    <dgm:cxn modelId="{94F353DE-8ACC-4C4B-A3EE-09AA7E2FB158}" srcId="{68B88ECD-3E9C-4DB6-9792-B1AE92F2E8B1}" destId="{C3EC2DC8-046E-4A88-AD71-4C9F20472363}" srcOrd="3" destOrd="0" parTransId="{3B3B0D4C-F928-45AE-AB8C-A197CE41E839}" sibTransId="{EFED800D-2EB2-4F9B-BD90-B5E8C11155EA}"/>
    <dgm:cxn modelId="{C819BE30-FD18-44CD-B199-5E01AE1051CE}" srcId="{68B88ECD-3E9C-4DB6-9792-B1AE92F2E8B1}" destId="{4FADE307-081F-431B-AAC1-62AE244A5C9E}" srcOrd="2" destOrd="0" parTransId="{08817B9F-3FF0-482B-A630-EC05D71B5253}" sibTransId="{20B7D8C6-6BC5-4029-BA95-AC1C1828CFEE}"/>
    <dgm:cxn modelId="{2B0DFB7D-8046-4700-9675-F751858B2513}" type="presOf" srcId="{AFBA0990-F6E9-4B41-B5B5-7332BFFA024B}" destId="{5362A293-5E21-4FE3-BF67-77C3DAF108AE}" srcOrd="0" destOrd="0" presId="urn:microsoft.com/office/officeart/2005/8/layout/cycle2"/>
    <dgm:cxn modelId="{12CBBF79-E39E-4C0E-870F-C72DE37FC76B}" type="presOf" srcId="{68B88ECD-3E9C-4DB6-9792-B1AE92F2E8B1}" destId="{86B235B6-F818-4B73-B30B-9A8A9A7C3A26}" srcOrd="0" destOrd="0" presId="urn:microsoft.com/office/officeart/2005/8/layout/cycle2"/>
    <dgm:cxn modelId="{A1B9AEB9-B2C8-4310-B442-B02A281F3A3A}" type="presOf" srcId="{C3EC2DC8-046E-4A88-AD71-4C9F20472363}" destId="{EE60292F-E35F-4309-84DA-138ADA043D2D}" srcOrd="0" destOrd="0" presId="urn:microsoft.com/office/officeart/2005/8/layout/cycle2"/>
    <dgm:cxn modelId="{75CEE096-AE0F-4CBC-8FC6-ED6CB47AB0D4}" type="presOf" srcId="{D4C3FC46-C9B4-4F8E-B36C-F730C067FB67}" destId="{D169DD72-68F4-402B-A18C-56EAB89D08E9}" srcOrd="0" destOrd="0" presId="urn:microsoft.com/office/officeart/2005/8/layout/cycle2"/>
    <dgm:cxn modelId="{A4B4F421-04A6-44FA-877F-E7D03E1C5DE3}" type="presOf" srcId="{494C0014-FE38-4563-9E72-50516144A4F1}" destId="{C86EF2D0-CC47-4DEF-9BD0-A1F20236DDA2}" srcOrd="0" destOrd="0" presId="urn:microsoft.com/office/officeart/2005/8/layout/cycle2"/>
    <dgm:cxn modelId="{BFBE5ED4-2845-4F43-B053-B6BF3B4C0D41}" srcId="{46B76D62-AF30-4EED-B880-9E9637216BA2}" destId="{D60F609D-39EE-4E1A-850E-F8283647754F}" srcOrd="0" destOrd="0" parTransId="{5E38A5CE-3522-4845-AFDF-23DA2D240C4A}" sibTransId="{B8D884E5-2923-4AA7-A8A6-2E1F63F03FF0}"/>
    <dgm:cxn modelId="{35C17256-3964-416D-8667-EC9DEC933D07}" type="presOf" srcId="{31D60127-D272-4BE7-B227-0C7195B0D871}" destId="{2D4CF263-0ED3-43A7-AF01-A5B7F1DF6A31}" srcOrd="0" destOrd="0" presId="urn:microsoft.com/office/officeart/2005/8/layout/cycle2"/>
    <dgm:cxn modelId="{36D5700A-BA78-4A4D-8BD2-8F5DF859767A}" type="presOf" srcId="{31D60127-D272-4BE7-B227-0C7195B0D871}" destId="{D9497346-C183-442B-BB05-6E0F8D838D0C}" srcOrd="1" destOrd="0" presId="urn:microsoft.com/office/officeart/2005/8/layout/cycle2"/>
    <dgm:cxn modelId="{DCF5CDC2-48EB-4F41-994E-9682B70B89EF}" type="presOf" srcId="{4FADE307-081F-431B-AAC1-62AE244A5C9E}" destId="{E6279A60-8DE8-4FE4-AB1D-27E6FA760A02}" srcOrd="0" destOrd="0" presId="urn:microsoft.com/office/officeart/2005/8/layout/cycle2"/>
    <dgm:cxn modelId="{C9A30DC9-1980-4D53-AB98-93842B51E5F2}" type="presOf" srcId="{D4C3FC46-C9B4-4F8E-B36C-F730C067FB67}" destId="{8F7C2D4B-A9E4-42D3-8037-1B66E756CAB9}" srcOrd="1" destOrd="0" presId="urn:microsoft.com/office/officeart/2005/8/layout/cycle2"/>
    <dgm:cxn modelId="{F1EDADA0-BE2E-4425-9448-33268C104683}" srcId="{68B88ECD-3E9C-4DB6-9792-B1AE92F2E8B1}" destId="{494C0014-FE38-4563-9E72-50516144A4F1}" srcOrd="1" destOrd="0" parTransId="{4BE1E5D3-51D3-4D6F-9235-175689598DF2}" sibTransId="{D4C3FC46-C9B4-4F8E-B36C-F730C067FB67}"/>
    <dgm:cxn modelId="{1E32B213-CA0B-4ECE-968E-35D55112B9F6}" type="presParOf" srcId="{86B235B6-F818-4B73-B30B-9A8A9A7C3A26}" destId="{5362A293-5E21-4FE3-BF67-77C3DAF108AE}" srcOrd="0" destOrd="0" presId="urn:microsoft.com/office/officeart/2005/8/layout/cycle2"/>
    <dgm:cxn modelId="{BB578F9F-CFF7-4519-9558-1174AE0F43FD}" type="presParOf" srcId="{86B235B6-F818-4B73-B30B-9A8A9A7C3A26}" destId="{2D4CF263-0ED3-43A7-AF01-A5B7F1DF6A31}" srcOrd="1" destOrd="0" presId="urn:microsoft.com/office/officeart/2005/8/layout/cycle2"/>
    <dgm:cxn modelId="{22B45234-E5AB-48B3-B529-C8236B0F7862}" type="presParOf" srcId="{2D4CF263-0ED3-43A7-AF01-A5B7F1DF6A31}" destId="{D9497346-C183-442B-BB05-6E0F8D838D0C}" srcOrd="0" destOrd="0" presId="urn:microsoft.com/office/officeart/2005/8/layout/cycle2"/>
    <dgm:cxn modelId="{D6512026-09F1-4F60-B32F-88426FFAF387}" type="presParOf" srcId="{86B235B6-F818-4B73-B30B-9A8A9A7C3A26}" destId="{C86EF2D0-CC47-4DEF-9BD0-A1F20236DDA2}" srcOrd="2" destOrd="0" presId="urn:microsoft.com/office/officeart/2005/8/layout/cycle2"/>
    <dgm:cxn modelId="{98F4143A-53F3-450C-AC83-3A393E7359D0}" type="presParOf" srcId="{86B235B6-F818-4B73-B30B-9A8A9A7C3A26}" destId="{D169DD72-68F4-402B-A18C-56EAB89D08E9}" srcOrd="3" destOrd="0" presId="urn:microsoft.com/office/officeart/2005/8/layout/cycle2"/>
    <dgm:cxn modelId="{B5BBF9AC-3C6F-4B07-A56B-10883569C7DC}" type="presParOf" srcId="{D169DD72-68F4-402B-A18C-56EAB89D08E9}" destId="{8F7C2D4B-A9E4-42D3-8037-1B66E756CAB9}" srcOrd="0" destOrd="0" presId="urn:microsoft.com/office/officeart/2005/8/layout/cycle2"/>
    <dgm:cxn modelId="{97BB92EC-0EFD-4061-A55C-E5D59636D0DE}" type="presParOf" srcId="{86B235B6-F818-4B73-B30B-9A8A9A7C3A26}" destId="{E6279A60-8DE8-4FE4-AB1D-27E6FA760A02}" srcOrd="4" destOrd="0" presId="urn:microsoft.com/office/officeart/2005/8/layout/cycle2"/>
    <dgm:cxn modelId="{9904E773-338B-4342-B1C3-832F5553FA2B}" type="presParOf" srcId="{86B235B6-F818-4B73-B30B-9A8A9A7C3A26}" destId="{EA52E8DB-D4B6-4A9D-ADED-3BF743075086}" srcOrd="5" destOrd="0" presId="urn:microsoft.com/office/officeart/2005/8/layout/cycle2"/>
    <dgm:cxn modelId="{F4222A68-F2EF-422E-812B-6D0E059336A1}" type="presParOf" srcId="{EA52E8DB-D4B6-4A9D-ADED-3BF743075086}" destId="{48549EB0-CC12-4949-B631-F044F3AEA8CF}" srcOrd="0" destOrd="0" presId="urn:microsoft.com/office/officeart/2005/8/layout/cycle2"/>
    <dgm:cxn modelId="{30BC93CF-0FEF-444E-8388-2CDA0926E4B9}" type="presParOf" srcId="{86B235B6-F818-4B73-B30B-9A8A9A7C3A26}" destId="{EE60292F-E35F-4309-84DA-138ADA043D2D}" srcOrd="6" destOrd="0" presId="urn:microsoft.com/office/officeart/2005/8/layout/cycle2"/>
    <dgm:cxn modelId="{F945F4C9-6EF6-4851-87CA-8F2E856B3EF6}" type="presParOf" srcId="{86B235B6-F818-4B73-B30B-9A8A9A7C3A26}" destId="{6FC37B13-8895-41DB-A191-67634D6710BD}" srcOrd="7" destOrd="0" presId="urn:microsoft.com/office/officeart/2005/8/layout/cycle2"/>
    <dgm:cxn modelId="{C52E68BF-E868-4C1D-A5FF-7C42C69622F9}" type="presParOf" srcId="{6FC37B13-8895-41DB-A191-67634D6710BD}" destId="{D98A1151-E132-41B6-83E7-D138E04CCE4B}" srcOrd="0" destOrd="0" presId="urn:microsoft.com/office/officeart/2005/8/layout/cycle2"/>
    <dgm:cxn modelId="{8194AF4C-B8D4-4E19-AF0C-448B5BB5B7FA}" type="presParOf" srcId="{86B235B6-F818-4B73-B30B-9A8A9A7C3A26}" destId="{B88A5DDB-0288-4575-8C24-3FE2F46463E1}" srcOrd="8" destOrd="0" presId="urn:microsoft.com/office/officeart/2005/8/layout/cycle2"/>
    <dgm:cxn modelId="{4E9AA0E6-9C8C-4449-B91E-2549077014DA}" type="presParOf" srcId="{86B235B6-F818-4B73-B30B-9A8A9A7C3A26}" destId="{20CEFA9D-7329-42C7-B451-A24A59570054}" srcOrd="9" destOrd="0" presId="urn:microsoft.com/office/officeart/2005/8/layout/cycle2"/>
    <dgm:cxn modelId="{4F1583E7-81BA-4F05-9BD0-F008C6F57D95}" type="presParOf" srcId="{20CEFA9D-7329-42C7-B451-A24A59570054}" destId="{2A04DA41-5188-4077-AAA6-CEA039F25824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C56AAE2-1E00-420B-97C5-0BFA46D4CC24}" type="doc">
      <dgm:prSet loTypeId="urn:microsoft.com/office/officeart/2005/8/layout/hierarchy3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728047AF-7640-4211-BEF5-4D494195A7E5}">
      <dgm:prSet custT="1"/>
      <dgm:spPr/>
      <dgm:t>
        <a:bodyPr/>
        <a:lstStyle/>
        <a:p>
          <a:pPr rtl="0"/>
          <a:r>
            <a:rPr lang="en-GB" sz="1200" smtClean="0">
              <a:latin typeface="Arial" pitchFamily="34" charset="0"/>
              <a:cs typeface="Arial" pitchFamily="34" charset="0"/>
            </a:rPr>
            <a:t>Structure: </a:t>
          </a:r>
          <a:endParaRPr lang="en-US" sz="1200">
            <a:latin typeface="Arial" pitchFamily="34" charset="0"/>
            <a:cs typeface="Arial" pitchFamily="34" charset="0"/>
          </a:endParaRPr>
        </a:p>
      </dgm:t>
    </dgm:pt>
    <dgm:pt modelId="{08BE43C2-16FF-4EE2-94BA-DD0005E2BD14}" type="parTrans" cxnId="{9509C332-B887-401C-9D41-7601553044A7}">
      <dgm:prSet/>
      <dgm:spPr/>
      <dgm:t>
        <a:bodyPr/>
        <a:lstStyle/>
        <a:p>
          <a:endParaRPr lang="en-GB" sz="1200">
            <a:latin typeface="Arial" pitchFamily="34" charset="0"/>
            <a:cs typeface="Arial" pitchFamily="34" charset="0"/>
          </a:endParaRPr>
        </a:p>
      </dgm:t>
    </dgm:pt>
    <dgm:pt modelId="{A1C61E08-3F0D-491A-B1A7-558557D51FBB}" type="sibTrans" cxnId="{9509C332-B887-401C-9D41-7601553044A7}">
      <dgm:prSet/>
      <dgm:spPr/>
      <dgm:t>
        <a:bodyPr/>
        <a:lstStyle/>
        <a:p>
          <a:endParaRPr lang="en-GB" sz="1200">
            <a:latin typeface="Arial" pitchFamily="34" charset="0"/>
            <a:cs typeface="Arial" pitchFamily="34" charset="0"/>
          </a:endParaRPr>
        </a:p>
      </dgm:t>
    </dgm:pt>
    <dgm:pt modelId="{E8BCD17A-5A53-482B-9FE7-4895D4AFA8AA}">
      <dgm:prSet custT="1"/>
      <dgm:spPr/>
      <dgm:t>
        <a:bodyPr/>
        <a:lstStyle/>
        <a:p>
          <a:pPr rtl="0"/>
          <a:r>
            <a:rPr lang="en-GB" sz="1200" smtClean="0">
              <a:latin typeface="Arial" pitchFamily="34" charset="0"/>
              <a:cs typeface="Arial" pitchFamily="34" charset="0"/>
            </a:rPr>
            <a:t>Inadequate staffing levels</a:t>
          </a:r>
          <a:endParaRPr lang="en-US" sz="1200">
            <a:latin typeface="Arial" pitchFamily="34" charset="0"/>
            <a:cs typeface="Arial" pitchFamily="34" charset="0"/>
          </a:endParaRPr>
        </a:p>
      </dgm:t>
    </dgm:pt>
    <dgm:pt modelId="{25A0CC36-6874-4CA3-A3A7-80E513AD9499}" type="parTrans" cxnId="{DE79A20C-026F-4AB3-B6F7-7CF56F2D839C}">
      <dgm:prSet/>
      <dgm:spPr/>
      <dgm:t>
        <a:bodyPr/>
        <a:lstStyle/>
        <a:p>
          <a:endParaRPr lang="en-GB" sz="1200">
            <a:latin typeface="Arial" pitchFamily="34" charset="0"/>
            <a:cs typeface="Arial" pitchFamily="34" charset="0"/>
          </a:endParaRPr>
        </a:p>
      </dgm:t>
    </dgm:pt>
    <dgm:pt modelId="{B613F35E-EB53-47E2-9BF6-7AC227420709}" type="sibTrans" cxnId="{DE79A20C-026F-4AB3-B6F7-7CF56F2D839C}">
      <dgm:prSet/>
      <dgm:spPr/>
      <dgm:t>
        <a:bodyPr/>
        <a:lstStyle/>
        <a:p>
          <a:endParaRPr lang="en-GB" sz="1200">
            <a:latin typeface="Arial" pitchFamily="34" charset="0"/>
            <a:cs typeface="Arial" pitchFamily="34" charset="0"/>
          </a:endParaRPr>
        </a:p>
      </dgm:t>
    </dgm:pt>
    <dgm:pt modelId="{68C25697-E582-4745-930A-2C6E576E8678}">
      <dgm:prSet custT="1"/>
      <dgm:spPr/>
      <dgm:t>
        <a:bodyPr/>
        <a:lstStyle/>
        <a:p>
          <a:pPr rtl="0"/>
          <a:r>
            <a:rPr lang="en-GB" sz="1200" smtClean="0">
              <a:latin typeface="Arial" pitchFamily="34" charset="0"/>
              <a:cs typeface="Arial" pitchFamily="34" charset="0"/>
            </a:rPr>
            <a:t>Weak clinical leadership. </a:t>
          </a:r>
          <a:endParaRPr lang="en-US" sz="1200">
            <a:latin typeface="Arial" pitchFamily="34" charset="0"/>
            <a:cs typeface="Arial" pitchFamily="34" charset="0"/>
          </a:endParaRPr>
        </a:p>
      </dgm:t>
    </dgm:pt>
    <dgm:pt modelId="{33F0D561-01F6-411F-A226-EE1D58C5577E}" type="parTrans" cxnId="{9AA787EC-FBF1-404C-8299-9297AE8647DE}">
      <dgm:prSet/>
      <dgm:spPr/>
      <dgm:t>
        <a:bodyPr/>
        <a:lstStyle/>
        <a:p>
          <a:endParaRPr lang="en-GB" sz="1200">
            <a:latin typeface="Arial" pitchFamily="34" charset="0"/>
            <a:cs typeface="Arial" pitchFamily="34" charset="0"/>
          </a:endParaRPr>
        </a:p>
      </dgm:t>
    </dgm:pt>
    <dgm:pt modelId="{4C94A3F3-5A10-479E-BF06-ACC9A3BE70A7}" type="sibTrans" cxnId="{9AA787EC-FBF1-404C-8299-9297AE8647DE}">
      <dgm:prSet/>
      <dgm:spPr/>
      <dgm:t>
        <a:bodyPr/>
        <a:lstStyle/>
        <a:p>
          <a:endParaRPr lang="en-GB" sz="1200">
            <a:latin typeface="Arial" pitchFamily="34" charset="0"/>
            <a:cs typeface="Arial" pitchFamily="34" charset="0"/>
          </a:endParaRPr>
        </a:p>
      </dgm:t>
    </dgm:pt>
    <dgm:pt modelId="{47F4DAA3-2A06-4C53-B163-8068605C1520}">
      <dgm:prSet custT="1"/>
      <dgm:spPr/>
      <dgm:t>
        <a:bodyPr/>
        <a:lstStyle/>
        <a:p>
          <a:pPr rtl="0"/>
          <a:r>
            <a:rPr lang="en-GB" sz="1200" smtClean="0">
              <a:latin typeface="Arial" pitchFamily="34" charset="0"/>
              <a:cs typeface="Arial" pitchFamily="34" charset="0"/>
            </a:rPr>
            <a:t>Process: </a:t>
          </a:r>
          <a:endParaRPr lang="en-US" sz="1200">
            <a:latin typeface="Arial" pitchFamily="34" charset="0"/>
            <a:cs typeface="Arial" pitchFamily="34" charset="0"/>
          </a:endParaRPr>
        </a:p>
      </dgm:t>
    </dgm:pt>
    <dgm:pt modelId="{8C281CE2-2E50-4E6E-9620-5A41DC7C5D10}" type="parTrans" cxnId="{1476CB0C-4958-4C8E-8ADA-59CA81D65AD9}">
      <dgm:prSet/>
      <dgm:spPr/>
      <dgm:t>
        <a:bodyPr/>
        <a:lstStyle/>
        <a:p>
          <a:endParaRPr lang="en-GB" sz="1200">
            <a:latin typeface="Arial" pitchFamily="34" charset="0"/>
            <a:cs typeface="Arial" pitchFamily="34" charset="0"/>
          </a:endParaRPr>
        </a:p>
      </dgm:t>
    </dgm:pt>
    <dgm:pt modelId="{496017C5-174F-4120-9A23-68A5F422BAFC}" type="sibTrans" cxnId="{1476CB0C-4958-4C8E-8ADA-59CA81D65AD9}">
      <dgm:prSet/>
      <dgm:spPr/>
      <dgm:t>
        <a:bodyPr/>
        <a:lstStyle/>
        <a:p>
          <a:endParaRPr lang="en-GB" sz="1200">
            <a:latin typeface="Arial" pitchFamily="34" charset="0"/>
            <a:cs typeface="Arial" pitchFamily="34" charset="0"/>
          </a:endParaRPr>
        </a:p>
      </dgm:t>
    </dgm:pt>
    <dgm:pt modelId="{82AA7946-4E54-49FD-B795-B7DF20F517EE}">
      <dgm:prSet custT="1"/>
      <dgm:spPr/>
      <dgm:t>
        <a:bodyPr/>
        <a:lstStyle/>
        <a:p>
          <a:pPr rtl="0"/>
          <a:r>
            <a:rPr lang="en-GB" sz="1200" dirty="0" smtClean="0">
              <a:latin typeface="Arial" pitchFamily="34" charset="0"/>
              <a:cs typeface="Arial" pitchFamily="34" charset="0"/>
            </a:rPr>
            <a:t>Inadequate communication and documentation. </a:t>
          </a:r>
          <a:endParaRPr lang="en-US" sz="1200" dirty="0">
            <a:latin typeface="Arial" pitchFamily="34" charset="0"/>
            <a:cs typeface="Arial" pitchFamily="34" charset="0"/>
          </a:endParaRPr>
        </a:p>
      </dgm:t>
    </dgm:pt>
    <dgm:pt modelId="{49D12A1B-13E6-46CF-AB10-8EE2CC0A4BA7}" type="parTrans" cxnId="{0AACA2FE-4876-4D7E-8C47-CD7A4907EF2D}">
      <dgm:prSet/>
      <dgm:spPr/>
      <dgm:t>
        <a:bodyPr/>
        <a:lstStyle/>
        <a:p>
          <a:endParaRPr lang="en-GB" sz="1200">
            <a:latin typeface="Arial" pitchFamily="34" charset="0"/>
            <a:cs typeface="Arial" pitchFamily="34" charset="0"/>
          </a:endParaRPr>
        </a:p>
      </dgm:t>
    </dgm:pt>
    <dgm:pt modelId="{E7CBFAF4-D610-4558-8C7F-D0A9F4B45ECE}" type="sibTrans" cxnId="{0AACA2FE-4876-4D7E-8C47-CD7A4907EF2D}">
      <dgm:prSet/>
      <dgm:spPr/>
      <dgm:t>
        <a:bodyPr/>
        <a:lstStyle/>
        <a:p>
          <a:endParaRPr lang="en-GB" sz="1200">
            <a:latin typeface="Arial" pitchFamily="34" charset="0"/>
            <a:cs typeface="Arial" pitchFamily="34" charset="0"/>
          </a:endParaRPr>
        </a:p>
      </dgm:t>
    </dgm:pt>
    <dgm:pt modelId="{1D5980CA-BA98-4C78-B0AE-56A05562666A}">
      <dgm:prSet custT="1"/>
      <dgm:spPr/>
      <dgm:t>
        <a:bodyPr/>
        <a:lstStyle/>
        <a:p>
          <a:pPr rtl="0"/>
          <a:r>
            <a:rPr lang="en-GB" sz="1200" smtClean="0">
              <a:latin typeface="Arial" pitchFamily="34" charset="0"/>
              <a:cs typeface="Arial" pitchFamily="34" charset="0"/>
            </a:rPr>
            <a:t>Poor incident reporting systems. </a:t>
          </a:r>
          <a:endParaRPr lang="en-US" sz="1200">
            <a:latin typeface="Arial" pitchFamily="34" charset="0"/>
            <a:cs typeface="Arial" pitchFamily="34" charset="0"/>
          </a:endParaRPr>
        </a:p>
      </dgm:t>
    </dgm:pt>
    <dgm:pt modelId="{9CBC0C81-FE3F-4378-A73B-A85EDB92AAED}" type="parTrans" cxnId="{64AE6193-98DA-4C32-A135-F7554D8D0878}">
      <dgm:prSet/>
      <dgm:spPr/>
      <dgm:t>
        <a:bodyPr/>
        <a:lstStyle/>
        <a:p>
          <a:endParaRPr lang="en-GB" sz="1200">
            <a:latin typeface="Arial" pitchFamily="34" charset="0"/>
            <a:cs typeface="Arial" pitchFamily="34" charset="0"/>
          </a:endParaRPr>
        </a:p>
      </dgm:t>
    </dgm:pt>
    <dgm:pt modelId="{08F7D58C-265F-4BDA-B47C-3CCB86051466}" type="sibTrans" cxnId="{64AE6193-98DA-4C32-A135-F7554D8D0878}">
      <dgm:prSet/>
      <dgm:spPr/>
      <dgm:t>
        <a:bodyPr/>
        <a:lstStyle/>
        <a:p>
          <a:endParaRPr lang="en-GB" sz="1200">
            <a:latin typeface="Arial" pitchFamily="34" charset="0"/>
            <a:cs typeface="Arial" pitchFamily="34" charset="0"/>
          </a:endParaRPr>
        </a:p>
      </dgm:t>
    </dgm:pt>
    <dgm:pt modelId="{4D00D85F-1E6E-4EE7-B49F-E7576E6C2E30}">
      <dgm:prSet custT="1"/>
      <dgm:spPr/>
      <dgm:t>
        <a:bodyPr/>
        <a:lstStyle/>
        <a:p>
          <a:pPr rtl="0"/>
          <a:r>
            <a:rPr lang="en-GB" sz="1200" smtClean="0">
              <a:latin typeface="Arial" pitchFamily="34" charset="0"/>
              <a:cs typeface="Arial" pitchFamily="34" charset="0"/>
            </a:rPr>
            <a:t>Outcome:</a:t>
          </a:r>
          <a:endParaRPr lang="en-US" sz="1200">
            <a:latin typeface="Arial" pitchFamily="34" charset="0"/>
            <a:cs typeface="Arial" pitchFamily="34" charset="0"/>
          </a:endParaRPr>
        </a:p>
      </dgm:t>
    </dgm:pt>
    <dgm:pt modelId="{91169816-1962-44ED-A892-0723CB54D480}" type="parTrans" cxnId="{78791F46-5A69-42B8-8D1D-A6C724FDA755}">
      <dgm:prSet/>
      <dgm:spPr/>
      <dgm:t>
        <a:bodyPr/>
        <a:lstStyle/>
        <a:p>
          <a:endParaRPr lang="en-GB" sz="1200">
            <a:latin typeface="Arial" pitchFamily="34" charset="0"/>
            <a:cs typeface="Arial" pitchFamily="34" charset="0"/>
          </a:endParaRPr>
        </a:p>
      </dgm:t>
    </dgm:pt>
    <dgm:pt modelId="{425E70FD-A80A-4239-AB99-1D1910A32CB6}" type="sibTrans" cxnId="{78791F46-5A69-42B8-8D1D-A6C724FDA755}">
      <dgm:prSet/>
      <dgm:spPr/>
      <dgm:t>
        <a:bodyPr/>
        <a:lstStyle/>
        <a:p>
          <a:endParaRPr lang="en-GB" sz="1200">
            <a:latin typeface="Arial" pitchFamily="34" charset="0"/>
            <a:cs typeface="Arial" pitchFamily="34" charset="0"/>
          </a:endParaRPr>
        </a:p>
      </dgm:t>
    </dgm:pt>
    <dgm:pt modelId="{796AEF99-62DF-47BE-B50B-AC83AA1EDC3A}">
      <dgm:prSet custT="1"/>
      <dgm:spPr/>
      <dgm:t>
        <a:bodyPr/>
        <a:lstStyle/>
        <a:p>
          <a:pPr rtl="0"/>
          <a:r>
            <a:rPr lang="en-GB" sz="1200" smtClean="0">
              <a:latin typeface="Arial" pitchFamily="34" charset="0"/>
              <a:cs typeface="Arial" pitchFamily="34" charset="0"/>
            </a:rPr>
            <a:t>Reduced survival rates of infants.</a:t>
          </a:r>
          <a:endParaRPr lang="en-US" sz="1200">
            <a:latin typeface="Arial" pitchFamily="34" charset="0"/>
            <a:cs typeface="Arial" pitchFamily="34" charset="0"/>
          </a:endParaRPr>
        </a:p>
      </dgm:t>
    </dgm:pt>
    <dgm:pt modelId="{BD6DC24E-5486-44B3-B781-0020DA3637D3}" type="parTrans" cxnId="{0EF632B1-FC23-4116-8AEE-ABE921959A27}">
      <dgm:prSet/>
      <dgm:spPr/>
      <dgm:t>
        <a:bodyPr/>
        <a:lstStyle/>
        <a:p>
          <a:endParaRPr lang="en-GB" sz="1200">
            <a:latin typeface="Arial" pitchFamily="34" charset="0"/>
            <a:cs typeface="Arial" pitchFamily="34" charset="0"/>
          </a:endParaRPr>
        </a:p>
      </dgm:t>
    </dgm:pt>
    <dgm:pt modelId="{BA50FE60-7E1A-47A6-8EBC-9D129233E1ED}" type="sibTrans" cxnId="{0EF632B1-FC23-4116-8AEE-ABE921959A27}">
      <dgm:prSet/>
      <dgm:spPr/>
      <dgm:t>
        <a:bodyPr/>
        <a:lstStyle/>
        <a:p>
          <a:endParaRPr lang="en-GB" sz="1200">
            <a:latin typeface="Arial" pitchFamily="34" charset="0"/>
            <a:cs typeface="Arial" pitchFamily="34" charset="0"/>
          </a:endParaRPr>
        </a:p>
      </dgm:t>
    </dgm:pt>
    <dgm:pt modelId="{5D6FE5B7-2264-4233-B95E-4CFEF73D7761}">
      <dgm:prSet custT="1"/>
      <dgm:spPr/>
      <dgm:t>
        <a:bodyPr/>
        <a:lstStyle/>
        <a:p>
          <a:pPr rtl="0"/>
          <a:r>
            <a:rPr lang="en-GB" sz="1200" dirty="0" smtClean="0">
              <a:latin typeface="Arial" pitchFamily="34" charset="0"/>
              <a:cs typeface="Arial" pitchFamily="34" charset="0"/>
            </a:rPr>
            <a:t>Damage to the community faith in health care services</a:t>
          </a:r>
          <a:r>
            <a:rPr lang="en-US" sz="1200" dirty="0" smtClean="0">
              <a:latin typeface="Arial" pitchFamily="34" charset="0"/>
              <a:cs typeface="Arial" pitchFamily="34" charset="0"/>
            </a:rPr>
            <a:t>(</a:t>
          </a:r>
          <a:r>
            <a:rPr lang="en-US" sz="1200" dirty="0" err="1" smtClean="0">
              <a:latin typeface="Arial" pitchFamily="34" charset="0"/>
              <a:cs typeface="Arial" pitchFamily="34" charset="0"/>
            </a:rPr>
            <a:t>Ledlow</a:t>
          </a:r>
          <a:r>
            <a:rPr lang="en-US" sz="1200" dirty="0" smtClean="0">
              <a:latin typeface="Arial" pitchFamily="34" charset="0"/>
              <a:cs typeface="Arial" pitchFamily="34" charset="0"/>
            </a:rPr>
            <a:t>, Bosworth and </a:t>
          </a:r>
          <a:r>
            <a:rPr lang="en-US" sz="1200" dirty="0" err="1" smtClean="0">
              <a:latin typeface="Arial" pitchFamily="34" charset="0"/>
              <a:cs typeface="Arial" pitchFamily="34" charset="0"/>
            </a:rPr>
            <a:t>Maryon</a:t>
          </a:r>
          <a:r>
            <a:rPr lang="en-US" sz="1200" dirty="0" smtClean="0">
              <a:latin typeface="Arial" pitchFamily="34" charset="0"/>
              <a:cs typeface="Arial" pitchFamily="34" charset="0"/>
            </a:rPr>
            <a:t>, 2024)</a:t>
          </a:r>
          <a:r>
            <a:rPr lang="en-GB" sz="1200" dirty="0" smtClean="0">
              <a:latin typeface="Arial" pitchFamily="34" charset="0"/>
              <a:cs typeface="Arial" pitchFamily="34" charset="0"/>
            </a:rPr>
            <a:t>.</a:t>
          </a:r>
          <a:endParaRPr lang="en-US" sz="1200" dirty="0">
            <a:latin typeface="Arial" pitchFamily="34" charset="0"/>
            <a:cs typeface="Arial" pitchFamily="34" charset="0"/>
          </a:endParaRPr>
        </a:p>
      </dgm:t>
    </dgm:pt>
    <dgm:pt modelId="{F7B2701E-5970-4B5E-B5C6-E89194077D5F}" type="parTrans" cxnId="{DBCE37C3-060F-4FB8-AD12-0C0BE4BBAAE4}">
      <dgm:prSet/>
      <dgm:spPr/>
      <dgm:t>
        <a:bodyPr/>
        <a:lstStyle/>
        <a:p>
          <a:endParaRPr lang="en-GB" sz="1200">
            <a:latin typeface="Arial" pitchFamily="34" charset="0"/>
            <a:cs typeface="Arial" pitchFamily="34" charset="0"/>
          </a:endParaRPr>
        </a:p>
      </dgm:t>
    </dgm:pt>
    <dgm:pt modelId="{CDABCD0A-9094-468B-9C04-B0851B0056E1}" type="sibTrans" cxnId="{DBCE37C3-060F-4FB8-AD12-0C0BE4BBAAE4}">
      <dgm:prSet/>
      <dgm:spPr/>
      <dgm:t>
        <a:bodyPr/>
        <a:lstStyle/>
        <a:p>
          <a:endParaRPr lang="en-GB" sz="1200">
            <a:latin typeface="Arial" pitchFamily="34" charset="0"/>
            <a:cs typeface="Arial" pitchFamily="34" charset="0"/>
          </a:endParaRPr>
        </a:p>
      </dgm:t>
    </dgm:pt>
    <dgm:pt modelId="{D8464CF0-2B57-4A68-A02E-F84332C28991}" type="pres">
      <dgm:prSet presAssocID="{6C56AAE2-1E00-420B-97C5-0BFA46D4CC24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E4B76751-CCC1-46E8-BA98-664A979B96B7}" type="pres">
      <dgm:prSet presAssocID="{728047AF-7640-4211-BEF5-4D494195A7E5}" presName="root" presStyleCnt="0"/>
      <dgm:spPr/>
    </dgm:pt>
    <dgm:pt modelId="{4BAE0088-0921-4025-B670-40C645B72AA9}" type="pres">
      <dgm:prSet presAssocID="{728047AF-7640-4211-BEF5-4D494195A7E5}" presName="rootComposite" presStyleCnt="0"/>
      <dgm:spPr/>
    </dgm:pt>
    <dgm:pt modelId="{4B151E0F-A596-46DA-B6AE-40CF106922A1}" type="pres">
      <dgm:prSet presAssocID="{728047AF-7640-4211-BEF5-4D494195A7E5}" presName="rootText" presStyleLbl="node1" presStyleIdx="0" presStyleCnt="3"/>
      <dgm:spPr/>
      <dgm:t>
        <a:bodyPr/>
        <a:lstStyle/>
        <a:p>
          <a:endParaRPr lang="en-GB"/>
        </a:p>
      </dgm:t>
    </dgm:pt>
    <dgm:pt modelId="{499D1087-B09A-435B-9AC4-058490C2C560}" type="pres">
      <dgm:prSet presAssocID="{728047AF-7640-4211-BEF5-4D494195A7E5}" presName="rootConnector" presStyleLbl="node1" presStyleIdx="0" presStyleCnt="3"/>
      <dgm:spPr/>
      <dgm:t>
        <a:bodyPr/>
        <a:lstStyle/>
        <a:p>
          <a:endParaRPr lang="en-GB"/>
        </a:p>
      </dgm:t>
    </dgm:pt>
    <dgm:pt modelId="{3F5587FD-EFEF-4CA4-9FD0-ABFC854CB3B3}" type="pres">
      <dgm:prSet presAssocID="{728047AF-7640-4211-BEF5-4D494195A7E5}" presName="childShape" presStyleCnt="0"/>
      <dgm:spPr/>
    </dgm:pt>
    <dgm:pt modelId="{7FC53907-93F9-4DBC-B7E5-39BA8FB78E6E}" type="pres">
      <dgm:prSet presAssocID="{25A0CC36-6874-4CA3-A3A7-80E513AD9499}" presName="Name13" presStyleLbl="parChTrans1D2" presStyleIdx="0" presStyleCnt="6"/>
      <dgm:spPr/>
      <dgm:t>
        <a:bodyPr/>
        <a:lstStyle/>
        <a:p>
          <a:endParaRPr lang="en-GB"/>
        </a:p>
      </dgm:t>
    </dgm:pt>
    <dgm:pt modelId="{53CC578D-19B5-4F07-B056-7A57AD3A3969}" type="pres">
      <dgm:prSet presAssocID="{E8BCD17A-5A53-482B-9FE7-4895D4AFA8AA}" presName="childText" presStyleLbl="bgAcc1" presStyleIdx="0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E8C5B13-28FE-45A9-9C99-3F2D9DC82F28}" type="pres">
      <dgm:prSet presAssocID="{33F0D561-01F6-411F-A226-EE1D58C5577E}" presName="Name13" presStyleLbl="parChTrans1D2" presStyleIdx="1" presStyleCnt="6"/>
      <dgm:spPr/>
      <dgm:t>
        <a:bodyPr/>
        <a:lstStyle/>
        <a:p>
          <a:endParaRPr lang="en-GB"/>
        </a:p>
      </dgm:t>
    </dgm:pt>
    <dgm:pt modelId="{40C32EF7-4087-4D54-8BA0-8DC52FBAD528}" type="pres">
      <dgm:prSet presAssocID="{68C25697-E582-4745-930A-2C6E576E8678}" presName="childText" presStyleLbl="bgAcc1" presStyleIdx="1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3A8BB07-E87B-4E0C-8AB5-0C6DBC38ECAB}" type="pres">
      <dgm:prSet presAssocID="{47F4DAA3-2A06-4C53-B163-8068605C1520}" presName="root" presStyleCnt="0"/>
      <dgm:spPr/>
    </dgm:pt>
    <dgm:pt modelId="{3D5DC9DF-F43E-42DD-AC8A-47519C5C71F4}" type="pres">
      <dgm:prSet presAssocID="{47F4DAA3-2A06-4C53-B163-8068605C1520}" presName="rootComposite" presStyleCnt="0"/>
      <dgm:spPr/>
    </dgm:pt>
    <dgm:pt modelId="{77DED4AB-CA8D-4482-8B5F-B1AC9E3AF92C}" type="pres">
      <dgm:prSet presAssocID="{47F4DAA3-2A06-4C53-B163-8068605C1520}" presName="rootText" presStyleLbl="node1" presStyleIdx="1" presStyleCnt="3"/>
      <dgm:spPr/>
      <dgm:t>
        <a:bodyPr/>
        <a:lstStyle/>
        <a:p>
          <a:endParaRPr lang="en-GB"/>
        </a:p>
      </dgm:t>
    </dgm:pt>
    <dgm:pt modelId="{9EC2BEB7-0D4E-497D-93B5-5396D52777A0}" type="pres">
      <dgm:prSet presAssocID="{47F4DAA3-2A06-4C53-B163-8068605C1520}" presName="rootConnector" presStyleLbl="node1" presStyleIdx="1" presStyleCnt="3"/>
      <dgm:spPr/>
      <dgm:t>
        <a:bodyPr/>
        <a:lstStyle/>
        <a:p>
          <a:endParaRPr lang="en-GB"/>
        </a:p>
      </dgm:t>
    </dgm:pt>
    <dgm:pt modelId="{4E012E93-EED9-47D2-A9FE-3392034EA574}" type="pres">
      <dgm:prSet presAssocID="{47F4DAA3-2A06-4C53-B163-8068605C1520}" presName="childShape" presStyleCnt="0"/>
      <dgm:spPr/>
    </dgm:pt>
    <dgm:pt modelId="{A4C3D9A9-2605-41F3-89AC-215DECBBF6A8}" type="pres">
      <dgm:prSet presAssocID="{49D12A1B-13E6-46CF-AB10-8EE2CC0A4BA7}" presName="Name13" presStyleLbl="parChTrans1D2" presStyleIdx="2" presStyleCnt="6"/>
      <dgm:spPr/>
      <dgm:t>
        <a:bodyPr/>
        <a:lstStyle/>
        <a:p>
          <a:endParaRPr lang="en-GB"/>
        </a:p>
      </dgm:t>
    </dgm:pt>
    <dgm:pt modelId="{A06A7F86-3A6D-483C-8247-B653A04C09D4}" type="pres">
      <dgm:prSet presAssocID="{82AA7946-4E54-49FD-B795-B7DF20F517EE}" presName="childText" presStyleLbl="bgAcc1" presStyleIdx="2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68F9101-6AA0-46C1-9E8F-270DBE0114F4}" type="pres">
      <dgm:prSet presAssocID="{9CBC0C81-FE3F-4378-A73B-A85EDB92AAED}" presName="Name13" presStyleLbl="parChTrans1D2" presStyleIdx="3" presStyleCnt="6"/>
      <dgm:spPr/>
      <dgm:t>
        <a:bodyPr/>
        <a:lstStyle/>
        <a:p>
          <a:endParaRPr lang="en-GB"/>
        </a:p>
      </dgm:t>
    </dgm:pt>
    <dgm:pt modelId="{A7C93B85-FAA6-4388-8050-2ADBC6A0682F}" type="pres">
      <dgm:prSet presAssocID="{1D5980CA-BA98-4C78-B0AE-56A05562666A}" presName="childText" presStyleLbl="bgAcc1" presStyleIdx="3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FE2712B-8F5F-4A93-A6E2-50A6454E4323}" type="pres">
      <dgm:prSet presAssocID="{4D00D85F-1E6E-4EE7-B49F-E7576E6C2E30}" presName="root" presStyleCnt="0"/>
      <dgm:spPr/>
    </dgm:pt>
    <dgm:pt modelId="{B83E9F1F-CC1F-412A-86B0-ED51A98DE5C5}" type="pres">
      <dgm:prSet presAssocID="{4D00D85F-1E6E-4EE7-B49F-E7576E6C2E30}" presName="rootComposite" presStyleCnt="0"/>
      <dgm:spPr/>
    </dgm:pt>
    <dgm:pt modelId="{D0A7CA6E-E2CF-4BC4-9E57-82EA83FCF1B3}" type="pres">
      <dgm:prSet presAssocID="{4D00D85F-1E6E-4EE7-B49F-E7576E6C2E30}" presName="rootText" presStyleLbl="node1" presStyleIdx="2" presStyleCnt="3"/>
      <dgm:spPr/>
      <dgm:t>
        <a:bodyPr/>
        <a:lstStyle/>
        <a:p>
          <a:endParaRPr lang="en-GB"/>
        </a:p>
      </dgm:t>
    </dgm:pt>
    <dgm:pt modelId="{87EF3898-364F-4C8E-9A87-06EB70C2C238}" type="pres">
      <dgm:prSet presAssocID="{4D00D85F-1E6E-4EE7-B49F-E7576E6C2E30}" presName="rootConnector" presStyleLbl="node1" presStyleIdx="2" presStyleCnt="3"/>
      <dgm:spPr/>
      <dgm:t>
        <a:bodyPr/>
        <a:lstStyle/>
        <a:p>
          <a:endParaRPr lang="en-GB"/>
        </a:p>
      </dgm:t>
    </dgm:pt>
    <dgm:pt modelId="{8055B6E7-0463-408D-A84C-ECA6D341CD93}" type="pres">
      <dgm:prSet presAssocID="{4D00D85F-1E6E-4EE7-B49F-E7576E6C2E30}" presName="childShape" presStyleCnt="0"/>
      <dgm:spPr/>
    </dgm:pt>
    <dgm:pt modelId="{914551DA-FEB5-48B2-8EAB-633525DB94D7}" type="pres">
      <dgm:prSet presAssocID="{BD6DC24E-5486-44B3-B781-0020DA3637D3}" presName="Name13" presStyleLbl="parChTrans1D2" presStyleIdx="4" presStyleCnt="6"/>
      <dgm:spPr/>
      <dgm:t>
        <a:bodyPr/>
        <a:lstStyle/>
        <a:p>
          <a:endParaRPr lang="en-GB"/>
        </a:p>
      </dgm:t>
    </dgm:pt>
    <dgm:pt modelId="{66B55043-9965-4C87-B0A3-086C965289A0}" type="pres">
      <dgm:prSet presAssocID="{796AEF99-62DF-47BE-B50B-AC83AA1EDC3A}" presName="childText" presStyleLbl="bgAcc1" presStyleIdx="4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3A6A8EB-58C6-4197-A4C7-5F93E3C53B89}" type="pres">
      <dgm:prSet presAssocID="{F7B2701E-5970-4B5E-B5C6-E89194077D5F}" presName="Name13" presStyleLbl="parChTrans1D2" presStyleIdx="5" presStyleCnt="6"/>
      <dgm:spPr/>
      <dgm:t>
        <a:bodyPr/>
        <a:lstStyle/>
        <a:p>
          <a:endParaRPr lang="en-GB"/>
        </a:p>
      </dgm:t>
    </dgm:pt>
    <dgm:pt modelId="{06FB7683-6C2C-441F-9E60-E02C6CD8425B}" type="pres">
      <dgm:prSet presAssocID="{5D6FE5B7-2264-4233-B95E-4CFEF73D7761}" presName="childText" presStyleLbl="bgAcc1" presStyleIdx="5" presStyleCnt="6" custScaleY="12675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AACA2FE-4876-4D7E-8C47-CD7A4907EF2D}" srcId="{47F4DAA3-2A06-4C53-B163-8068605C1520}" destId="{82AA7946-4E54-49FD-B795-B7DF20F517EE}" srcOrd="0" destOrd="0" parTransId="{49D12A1B-13E6-46CF-AB10-8EE2CC0A4BA7}" sibTransId="{E7CBFAF4-D610-4558-8C7F-D0A9F4B45ECE}"/>
    <dgm:cxn modelId="{B1C01AC6-1366-4677-9AD3-EB4A22A64916}" type="presOf" srcId="{E8BCD17A-5A53-482B-9FE7-4895D4AFA8AA}" destId="{53CC578D-19B5-4F07-B056-7A57AD3A3969}" srcOrd="0" destOrd="0" presId="urn:microsoft.com/office/officeart/2005/8/layout/hierarchy3"/>
    <dgm:cxn modelId="{DEE047B3-B626-4E75-9D80-DF7E472D2E1F}" type="presOf" srcId="{82AA7946-4E54-49FD-B795-B7DF20F517EE}" destId="{A06A7F86-3A6D-483C-8247-B653A04C09D4}" srcOrd="0" destOrd="0" presId="urn:microsoft.com/office/officeart/2005/8/layout/hierarchy3"/>
    <dgm:cxn modelId="{13E8BC0B-2D6E-454F-855E-D3F5D7B9F230}" type="presOf" srcId="{47F4DAA3-2A06-4C53-B163-8068605C1520}" destId="{9EC2BEB7-0D4E-497D-93B5-5396D52777A0}" srcOrd="1" destOrd="0" presId="urn:microsoft.com/office/officeart/2005/8/layout/hierarchy3"/>
    <dgm:cxn modelId="{718D64B4-642E-4D93-A74E-35C1E86C2D1A}" type="presOf" srcId="{1D5980CA-BA98-4C78-B0AE-56A05562666A}" destId="{A7C93B85-FAA6-4388-8050-2ADBC6A0682F}" srcOrd="0" destOrd="0" presId="urn:microsoft.com/office/officeart/2005/8/layout/hierarchy3"/>
    <dgm:cxn modelId="{8243D8FB-180E-4B1E-B220-311E361B73E5}" type="presOf" srcId="{796AEF99-62DF-47BE-B50B-AC83AA1EDC3A}" destId="{66B55043-9965-4C87-B0A3-086C965289A0}" srcOrd="0" destOrd="0" presId="urn:microsoft.com/office/officeart/2005/8/layout/hierarchy3"/>
    <dgm:cxn modelId="{1476CB0C-4958-4C8E-8ADA-59CA81D65AD9}" srcId="{6C56AAE2-1E00-420B-97C5-0BFA46D4CC24}" destId="{47F4DAA3-2A06-4C53-B163-8068605C1520}" srcOrd="1" destOrd="0" parTransId="{8C281CE2-2E50-4E6E-9620-5A41DC7C5D10}" sibTransId="{496017C5-174F-4120-9A23-68A5F422BAFC}"/>
    <dgm:cxn modelId="{32A1FD72-B1F2-40F1-ABFD-B46FDB5AF7CA}" type="presOf" srcId="{728047AF-7640-4211-BEF5-4D494195A7E5}" destId="{4B151E0F-A596-46DA-B6AE-40CF106922A1}" srcOrd="0" destOrd="0" presId="urn:microsoft.com/office/officeart/2005/8/layout/hierarchy3"/>
    <dgm:cxn modelId="{B7B4C6F7-C04B-48AC-909B-463F4636231A}" type="presOf" srcId="{6C56AAE2-1E00-420B-97C5-0BFA46D4CC24}" destId="{D8464CF0-2B57-4A68-A02E-F84332C28991}" srcOrd="0" destOrd="0" presId="urn:microsoft.com/office/officeart/2005/8/layout/hierarchy3"/>
    <dgm:cxn modelId="{617FD619-289B-4679-B1BD-87D9FA33AFD4}" type="presOf" srcId="{49D12A1B-13E6-46CF-AB10-8EE2CC0A4BA7}" destId="{A4C3D9A9-2605-41F3-89AC-215DECBBF6A8}" srcOrd="0" destOrd="0" presId="urn:microsoft.com/office/officeart/2005/8/layout/hierarchy3"/>
    <dgm:cxn modelId="{0EF632B1-FC23-4116-8AEE-ABE921959A27}" srcId="{4D00D85F-1E6E-4EE7-B49F-E7576E6C2E30}" destId="{796AEF99-62DF-47BE-B50B-AC83AA1EDC3A}" srcOrd="0" destOrd="0" parTransId="{BD6DC24E-5486-44B3-B781-0020DA3637D3}" sibTransId="{BA50FE60-7E1A-47A6-8EBC-9D129233E1ED}"/>
    <dgm:cxn modelId="{6190EB45-903E-45AA-94C2-42AE3129E2AE}" type="presOf" srcId="{4D00D85F-1E6E-4EE7-B49F-E7576E6C2E30}" destId="{87EF3898-364F-4C8E-9A87-06EB70C2C238}" srcOrd="1" destOrd="0" presId="urn:microsoft.com/office/officeart/2005/8/layout/hierarchy3"/>
    <dgm:cxn modelId="{DBCE37C3-060F-4FB8-AD12-0C0BE4BBAAE4}" srcId="{4D00D85F-1E6E-4EE7-B49F-E7576E6C2E30}" destId="{5D6FE5B7-2264-4233-B95E-4CFEF73D7761}" srcOrd="1" destOrd="0" parTransId="{F7B2701E-5970-4B5E-B5C6-E89194077D5F}" sibTransId="{CDABCD0A-9094-468B-9C04-B0851B0056E1}"/>
    <dgm:cxn modelId="{EA88C44C-4F72-48B4-B340-8A7AC47A5EF6}" type="presOf" srcId="{4D00D85F-1E6E-4EE7-B49F-E7576E6C2E30}" destId="{D0A7CA6E-E2CF-4BC4-9E57-82EA83FCF1B3}" srcOrd="0" destOrd="0" presId="urn:microsoft.com/office/officeart/2005/8/layout/hierarchy3"/>
    <dgm:cxn modelId="{05585B37-8F09-45F9-8959-9E985BC6FD64}" type="presOf" srcId="{BD6DC24E-5486-44B3-B781-0020DA3637D3}" destId="{914551DA-FEB5-48B2-8EAB-633525DB94D7}" srcOrd="0" destOrd="0" presId="urn:microsoft.com/office/officeart/2005/8/layout/hierarchy3"/>
    <dgm:cxn modelId="{1ACB4C3E-391D-4836-BA09-A850FCC964DB}" type="presOf" srcId="{68C25697-E582-4745-930A-2C6E576E8678}" destId="{40C32EF7-4087-4D54-8BA0-8DC52FBAD528}" srcOrd="0" destOrd="0" presId="urn:microsoft.com/office/officeart/2005/8/layout/hierarchy3"/>
    <dgm:cxn modelId="{F68D279C-8B2C-4979-8C4D-E5A5CFB339E7}" type="presOf" srcId="{5D6FE5B7-2264-4233-B95E-4CFEF73D7761}" destId="{06FB7683-6C2C-441F-9E60-E02C6CD8425B}" srcOrd="0" destOrd="0" presId="urn:microsoft.com/office/officeart/2005/8/layout/hierarchy3"/>
    <dgm:cxn modelId="{980C0121-CC28-4AD2-BB5A-C51DC386C8D5}" type="presOf" srcId="{9CBC0C81-FE3F-4378-A73B-A85EDB92AAED}" destId="{968F9101-6AA0-46C1-9E8F-270DBE0114F4}" srcOrd="0" destOrd="0" presId="urn:microsoft.com/office/officeart/2005/8/layout/hierarchy3"/>
    <dgm:cxn modelId="{DE79A20C-026F-4AB3-B6F7-7CF56F2D839C}" srcId="{728047AF-7640-4211-BEF5-4D494195A7E5}" destId="{E8BCD17A-5A53-482B-9FE7-4895D4AFA8AA}" srcOrd="0" destOrd="0" parTransId="{25A0CC36-6874-4CA3-A3A7-80E513AD9499}" sibTransId="{B613F35E-EB53-47E2-9BF6-7AC227420709}"/>
    <dgm:cxn modelId="{66969D04-EFA6-49B6-B9F4-FCF39EAF4063}" type="presOf" srcId="{728047AF-7640-4211-BEF5-4D494195A7E5}" destId="{499D1087-B09A-435B-9AC4-058490C2C560}" srcOrd="1" destOrd="0" presId="urn:microsoft.com/office/officeart/2005/8/layout/hierarchy3"/>
    <dgm:cxn modelId="{64AE6193-98DA-4C32-A135-F7554D8D0878}" srcId="{47F4DAA3-2A06-4C53-B163-8068605C1520}" destId="{1D5980CA-BA98-4C78-B0AE-56A05562666A}" srcOrd="1" destOrd="0" parTransId="{9CBC0C81-FE3F-4378-A73B-A85EDB92AAED}" sibTransId="{08F7D58C-265F-4BDA-B47C-3CCB86051466}"/>
    <dgm:cxn modelId="{B53B3F61-1285-4D9B-AB1D-42C488C01FA6}" type="presOf" srcId="{25A0CC36-6874-4CA3-A3A7-80E513AD9499}" destId="{7FC53907-93F9-4DBC-B7E5-39BA8FB78E6E}" srcOrd="0" destOrd="0" presId="urn:microsoft.com/office/officeart/2005/8/layout/hierarchy3"/>
    <dgm:cxn modelId="{78791F46-5A69-42B8-8D1D-A6C724FDA755}" srcId="{6C56AAE2-1E00-420B-97C5-0BFA46D4CC24}" destId="{4D00D85F-1E6E-4EE7-B49F-E7576E6C2E30}" srcOrd="2" destOrd="0" parTransId="{91169816-1962-44ED-A892-0723CB54D480}" sibTransId="{425E70FD-A80A-4239-AB99-1D1910A32CB6}"/>
    <dgm:cxn modelId="{9509C332-B887-401C-9D41-7601553044A7}" srcId="{6C56AAE2-1E00-420B-97C5-0BFA46D4CC24}" destId="{728047AF-7640-4211-BEF5-4D494195A7E5}" srcOrd="0" destOrd="0" parTransId="{08BE43C2-16FF-4EE2-94BA-DD0005E2BD14}" sibTransId="{A1C61E08-3F0D-491A-B1A7-558557D51FBB}"/>
    <dgm:cxn modelId="{9AA787EC-FBF1-404C-8299-9297AE8647DE}" srcId="{728047AF-7640-4211-BEF5-4D494195A7E5}" destId="{68C25697-E582-4745-930A-2C6E576E8678}" srcOrd="1" destOrd="0" parTransId="{33F0D561-01F6-411F-A226-EE1D58C5577E}" sibTransId="{4C94A3F3-5A10-479E-BF06-ACC9A3BE70A7}"/>
    <dgm:cxn modelId="{31274992-D54D-4308-99E4-42A8A6F19E88}" type="presOf" srcId="{F7B2701E-5970-4B5E-B5C6-E89194077D5F}" destId="{83A6A8EB-58C6-4197-A4C7-5F93E3C53B89}" srcOrd="0" destOrd="0" presId="urn:microsoft.com/office/officeart/2005/8/layout/hierarchy3"/>
    <dgm:cxn modelId="{3DF25402-D006-46D2-B89F-3C43407777E6}" type="presOf" srcId="{33F0D561-01F6-411F-A226-EE1D58C5577E}" destId="{8E8C5B13-28FE-45A9-9C99-3F2D9DC82F28}" srcOrd="0" destOrd="0" presId="urn:microsoft.com/office/officeart/2005/8/layout/hierarchy3"/>
    <dgm:cxn modelId="{63985F52-27C2-42DE-8603-8DC4823467DF}" type="presOf" srcId="{47F4DAA3-2A06-4C53-B163-8068605C1520}" destId="{77DED4AB-CA8D-4482-8B5F-B1AC9E3AF92C}" srcOrd="0" destOrd="0" presId="urn:microsoft.com/office/officeart/2005/8/layout/hierarchy3"/>
    <dgm:cxn modelId="{27CD924B-29A8-4DCD-AACB-17013B756A3D}" type="presParOf" srcId="{D8464CF0-2B57-4A68-A02E-F84332C28991}" destId="{E4B76751-CCC1-46E8-BA98-664A979B96B7}" srcOrd="0" destOrd="0" presId="urn:microsoft.com/office/officeart/2005/8/layout/hierarchy3"/>
    <dgm:cxn modelId="{6082FB7E-9728-4A2F-82A6-603C33BF2375}" type="presParOf" srcId="{E4B76751-CCC1-46E8-BA98-664A979B96B7}" destId="{4BAE0088-0921-4025-B670-40C645B72AA9}" srcOrd="0" destOrd="0" presId="urn:microsoft.com/office/officeart/2005/8/layout/hierarchy3"/>
    <dgm:cxn modelId="{D31876E7-3C25-4CF0-A299-9728C0FC6383}" type="presParOf" srcId="{4BAE0088-0921-4025-B670-40C645B72AA9}" destId="{4B151E0F-A596-46DA-B6AE-40CF106922A1}" srcOrd="0" destOrd="0" presId="urn:microsoft.com/office/officeart/2005/8/layout/hierarchy3"/>
    <dgm:cxn modelId="{2ECBF475-DBF2-4010-927D-43A58FD520A4}" type="presParOf" srcId="{4BAE0088-0921-4025-B670-40C645B72AA9}" destId="{499D1087-B09A-435B-9AC4-058490C2C560}" srcOrd="1" destOrd="0" presId="urn:microsoft.com/office/officeart/2005/8/layout/hierarchy3"/>
    <dgm:cxn modelId="{C9A337A3-4911-4A6E-A44F-B545DA92B952}" type="presParOf" srcId="{E4B76751-CCC1-46E8-BA98-664A979B96B7}" destId="{3F5587FD-EFEF-4CA4-9FD0-ABFC854CB3B3}" srcOrd="1" destOrd="0" presId="urn:microsoft.com/office/officeart/2005/8/layout/hierarchy3"/>
    <dgm:cxn modelId="{D124CDB0-E45D-4F15-B8BD-AF77D7371CA7}" type="presParOf" srcId="{3F5587FD-EFEF-4CA4-9FD0-ABFC854CB3B3}" destId="{7FC53907-93F9-4DBC-B7E5-39BA8FB78E6E}" srcOrd="0" destOrd="0" presId="urn:microsoft.com/office/officeart/2005/8/layout/hierarchy3"/>
    <dgm:cxn modelId="{BAE8C4EE-CBBD-4AB3-AA3B-CD52BDA3E160}" type="presParOf" srcId="{3F5587FD-EFEF-4CA4-9FD0-ABFC854CB3B3}" destId="{53CC578D-19B5-4F07-B056-7A57AD3A3969}" srcOrd="1" destOrd="0" presId="urn:microsoft.com/office/officeart/2005/8/layout/hierarchy3"/>
    <dgm:cxn modelId="{16BCEF46-6770-4299-9D64-A7D0B4D8E258}" type="presParOf" srcId="{3F5587FD-EFEF-4CA4-9FD0-ABFC854CB3B3}" destId="{8E8C5B13-28FE-45A9-9C99-3F2D9DC82F28}" srcOrd="2" destOrd="0" presId="urn:microsoft.com/office/officeart/2005/8/layout/hierarchy3"/>
    <dgm:cxn modelId="{D92204CB-D2FF-456F-A1F6-48DF54EC7305}" type="presParOf" srcId="{3F5587FD-EFEF-4CA4-9FD0-ABFC854CB3B3}" destId="{40C32EF7-4087-4D54-8BA0-8DC52FBAD528}" srcOrd="3" destOrd="0" presId="urn:microsoft.com/office/officeart/2005/8/layout/hierarchy3"/>
    <dgm:cxn modelId="{654C3A5C-FCC7-4E7A-BE18-C81326581296}" type="presParOf" srcId="{D8464CF0-2B57-4A68-A02E-F84332C28991}" destId="{53A8BB07-E87B-4E0C-8AB5-0C6DBC38ECAB}" srcOrd="1" destOrd="0" presId="urn:microsoft.com/office/officeart/2005/8/layout/hierarchy3"/>
    <dgm:cxn modelId="{A37F5288-86A4-4033-A84A-BFFE53F458C9}" type="presParOf" srcId="{53A8BB07-E87B-4E0C-8AB5-0C6DBC38ECAB}" destId="{3D5DC9DF-F43E-42DD-AC8A-47519C5C71F4}" srcOrd="0" destOrd="0" presId="urn:microsoft.com/office/officeart/2005/8/layout/hierarchy3"/>
    <dgm:cxn modelId="{A89EE216-E153-42D7-AAEF-B0B66C338CA5}" type="presParOf" srcId="{3D5DC9DF-F43E-42DD-AC8A-47519C5C71F4}" destId="{77DED4AB-CA8D-4482-8B5F-B1AC9E3AF92C}" srcOrd="0" destOrd="0" presId="urn:microsoft.com/office/officeart/2005/8/layout/hierarchy3"/>
    <dgm:cxn modelId="{937DBA71-C2A0-4E06-9467-BD0FA5FFD022}" type="presParOf" srcId="{3D5DC9DF-F43E-42DD-AC8A-47519C5C71F4}" destId="{9EC2BEB7-0D4E-497D-93B5-5396D52777A0}" srcOrd="1" destOrd="0" presId="urn:microsoft.com/office/officeart/2005/8/layout/hierarchy3"/>
    <dgm:cxn modelId="{570A012B-4B13-4B59-A02B-581A8BF91184}" type="presParOf" srcId="{53A8BB07-E87B-4E0C-8AB5-0C6DBC38ECAB}" destId="{4E012E93-EED9-47D2-A9FE-3392034EA574}" srcOrd="1" destOrd="0" presId="urn:microsoft.com/office/officeart/2005/8/layout/hierarchy3"/>
    <dgm:cxn modelId="{65FEB2F8-5F9B-4361-AAB8-0AE313A02176}" type="presParOf" srcId="{4E012E93-EED9-47D2-A9FE-3392034EA574}" destId="{A4C3D9A9-2605-41F3-89AC-215DECBBF6A8}" srcOrd="0" destOrd="0" presId="urn:microsoft.com/office/officeart/2005/8/layout/hierarchy3"/>
    <dgm:cxn modelId="{ECAEBEA4-C353-4A04-902E-CD5432CB3861}" type="presParOf" srcId="{4E012E93-EED9-47D2-A9FE-3392034EA574}" destId="{A06A7F86-3A6D-483C-8247-B653A04C09D4}" srcOrd="1" destOrd="0" presId="urn:microsoft.com/office/officeart/2005/8/layout/hierarchy3"/>
    <dgm:cxn modelId="{CDF3B451-7828-455D-8AC1-19BFF8029BB6}" type="presParOf" srcId="{4E012E93-EED9-47D2-A9FE-3392034EA574}" destId="{968F9101-6AA0-46C1-9E8F-270DBE0114F4}" srcOrd="2" destOrd="0" presId="urn:microsoft.com/office/officeart/2005/8/layout/hierarchy3"/>
    <dgm:cxn modelId="{AEDD84B7-81AB-475C-9259-3DDACDC28347}" type="presParOf" srcId="{4E012E93-EED9-47D2-A9FE-3392034EA574}" destId="{A7C93B85-FAA6-4388-8050-2ADBC6A0682F}" srcOrd="3" destOrd="0" presId="urn:microsoft.com/office/officeart/2005/8/layout/hierarchy3"/>
    <dgm:cxn modelId="{43F57BB7-25A6-4952-9DE3-28B2F71983EB}" type="presParOf" srcId="{D8464CF0-2B57-4A68-A02E-F84332C28991}" destId="{2FE2712B-8F5F-4A93-A6E2-50A6454E4323}" srcOrd="2" destOrd="0" presId="urn:microsoft.com/office/officeart/2005/8/layout/hierarchy3"/>
    <dgm:cxn modelId="{1CF995B3-9106-451F-B0C8-96FA6A5175AB}" type="presParOf" srcId="{2FE2712B-8F5F-4A93-A6E2-50A6454E4323}" destId="{B83E9F1F-CC1F-412A-86B0-ED51A98DE5C5}" srcOrd="0" destOrd="0" presId="urn:microsoft.com/office/officeart/2005/8/layout/hierarchy3"/>
    <dgm:cxn modelId="{205B3324-9FC1-4B4A-AFA3-80E1C3A0210F}" type="presParOf" srcId="{B83E9F1F-CC1F-412A-86B0-ED51A98DE5C5}" destId="{D0A7CA6E-E2CF-4BC4-9E57-82EA83FCF1B3}" srcOrd="0" destOrd="0" presId="urn:microsoft.com/office/officeart/2005/8/layout/hierarchy3"/>
    <dgm:cxn modelId="{A11855D1-5C69-472C-B623-DBF68EA58ECF}" type="presParOf" srcId="{B83E9F1F-CC1F-412A-86B0-ED51A98DE5C5}" destId="{87EF3898-364F-4C8E-9A87-06EB70C2C238}" srcOrd="1" destOrd="0" presId="urn:microsoft.com/office/officeart/2005/8/layout/hierarchy3"/>
    <dgm:cxn modelId="{FD2C9AC8-6E47-412C-B96F-6C4965202B14}" type="presParOf" srcId="{2FE2712B-8F5F-4A93-A6E2-50A6454E4323}" destId="{8055B6E7-0463-408D-A84C-ECA6D341CD93}" srcOrd="1" destOrd="0" presId="urn:microsoft.com/office/officeart/2005/8/layout/hierarchy3"/>
    <dgm:cxn modelId="{6C0740DC-FBE0-4E76-BE62-25DC99793247}" type="presParOf" srcId="{8055B6E7-0463-408D-A84C-ECA6D341CD93}" destId="{914551DA-FEB5-48B2-8EAB-633525DB94D7}" srcOrd="0" destOrd="0" presId="urn:microsoft.com/office/officeart/2005/8/layout/hierarchy3"/>
    <dgm:cxn modelId="{DF15011F-BC49-4C91-8A78-265C8ED63D48}" type="presParOf" srcId="{8055B6E7-0463-408D-A84C-ECA6D341CD93}" destId="{66B55043-9965-4C87-B0A3-086C965289A0}" srcOrd="1" destOrd="0" presId="urn:microsoft.com/office/officeart/2005/8/layout/hierarchy3"/>
    <dgm:cxn modelId="{4CFCA114-B569-451F-A806-CB92A7C016B2}" type="presParOf" srcId="{8055B6E7-0463-408D-A84C-ECA6D341CD93}" destId="{83A6A8EB-58C6-4197-A4C7-5F93E3C53B89}" srcOrd="2" destOrd="0" presId="urn:microsoft.com/office/officeart/2005/8/layout/hierarchy3"/>
    <dgm:cxn modelId="{55FE0B2A-553A-4479-B848-6127F6B897EC}" type="presParOf" srcId="{8055B6E7-0463-408D-A84C-ECA6D341CD93}" destId="{06FB7683-6C2C-441F-9E60-E02C6CD8425B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D23A413-0FFC-4B44-BB8E-06BCCF3DCD6A}" type="doc">
      <dgm:prSet loTypeId="urn:microsoft.com/office/officeart/2005/8/layout/default" loCatId="list" qsTypeId="urn:microsoft.com/office/officeart/2005/8/quickstyle/3d2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36299A7F-DAFB-42B1-96D5-CF06295D30BE}">
      <dgm:prSet custT="1"/>
      <dgm:spPr/>
      <dgm:t>
        <a:bodyPr/>
        <a:lstStyle/>
        <a:p>
          <a:pPr rtl="0"/>
          <a:r>
            <a:rPr lang="en-GB" sz="1800" dirty="0" smtClean="0">
              <a:latin typeface="Arial" pitchFamily="34" charset="0"/>
              <a:cs typeface="Arial" pitchFamily="34" charset="0"/>
            </a:rPr>
            <a:t>Lack of NHS patient safety policy implementation</a:t>
          </a:r>
          <a:r>
            <a:rPr lang="en-US" sz="1800" dirty="0" smtClean="0">
              <a:latin typeface="Arial" pitchFamily="34" charset="0"/>
              <a:cs typeface="Arial" pitchFamily="34" charset="0"/>
            </a:rPr>
            <a:t>(</a:t>
          </a:r>
          <a:r>
            <a:rPr lang="en-US" sz="1800" dirty="0" err="1" smtClean="0">
              <a:latin typeface="Arial" pitchFamily="34" charset="0"/>
              <a:cs typeface="Arial" pitchFamily="34" charset="0"/>
            </a:rPr>
            <a:t>Gerston</a:t>
          </a:r>
          <a:r>
            <a:rPr lang="en-US" sz="1800" dirty="0" smtClean="0">
              <a:latin typeface="Arial" pitchFamily="34" charset="0"/>
              <a:cs typeface="Arial" pitchFamily="34" charset="0"/>
            </a:rPr>
            <a:t>, 2015)</a:t>
          </a:r>
          <a:r>
            <a:rPr lang="en-GB" sz="1800" dirty="0" smtClean="0">
              <a:latin typeface="Arial" pitchFamily="34" charset="0"/>
              <a:cs typeface="Arial" pitchFamily="34" charset="0"/>
            </a:rPr>
            <a:t>.</a:t>
          </a:r>
          <a:endParaRPr lang="en-US" sz="1800" dirty="0">
            <a:latin typeface="Arial" pitchFamily="34" charset="0"/>
            <a:cs typeface="Arial" pitchFamily="34" charset="0"/>
          </a:endParaRPr>
        </a:p>
      </dgm:t>
    </dgm:pt>
    <dgm:pt modelId="{39CE1DB9-2A34-4D6C-9E87-31F03251866D}" type="parTrans" cxnId="{7B13CF72-BCF1-482F-AB8E-A5585C2AA9BE}">
      <dgm:prSet/>
      <dgm:spPr/>
      <dgm:t>
        <a:bodyPr/>
        <a:lstStyle/>
        <a:p>
          <a:endParaRPr lang="en-GB" sz="18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42751BDA-6918-4F18-A1D9-A8495AB4AD43}" type="sibTrans" cxnId="{7B13CF72-BCF1-482F-AB8E-A5585C2AA9BE}">
      <dgm:prSet/>
      <dgm:spPr/>
      <dgm:t>
        <a:bodyPr/>
        <a:lstStyle/>
        <a:p>
          <a:endParaRPr lang="en-GB" sz="18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CA78271E-53C8-4782-8610-FA76916AFCCA}">
      <dgm:prSet custT="1"/>
      <dgm:spPr/>
      <dgm:t>
        <a:bodyPr/>
        <a:lstStyle/>
        <a:p>
          <a:pPr rtl="0"/>
          <a:r>
            <a:rPr lang="en-GB" sz="1800" smtClean="0">
              <a:latin typeface="Arial" pitchFamily="34" charset="0"/>
              <a:cs typeface="Arial" pitchFamily="34" charset="0"/>
            </a:rPr>
            <a:t>Poor whistleblowing policies deterred employee upgrading</a:t>
          </a:r>
          <a:r>
            <a:rPr lang="en-US" sz="1800" smtClean="0">
              <a:latin typeface="Arial" pitchFamily="34" charset="0"/>
              <a:cs typeface="Arial" pitchFamily="34" charset="0"/>
            </a:rPr>
            <a:t>(Dupree, 2024)</a:t>
          </a:r>
          <a:r>
            <a:rPr lang="en-GB" sz="1800" smtClean="0">
              <a:latin typeface="Arial" pitchFamily="34" charset="0"/>
              <a:cs typeface="Arial" pitchFamily="34" charset="0"/>
            </a:rPr>
            <a:t>.</a:t>
          </a:r>
          <a:endParaRPr lang="en-US" sz="1800" dirty="0">
            <a:latin typeface="Arial" pitchFamily="34" charset="0"/>
            <a:cs typeface="Arial" pitchFamily="34" charset="0"/>
          </a:endParaRPr>
        </a:p>
      </dgm:t>
    </dgm:pt>
    <dgm:pt modelId="{E621417B-0986-41D5-9B82-423C4C44A863}" type="parTrans" cxnId="{A9319EEC-CF27-4A19-A0F3-05D81E90CFEC}">
      <dgm:prSet/>
      <dgm:spPr/>
      <dgm:t>
        <a:bodyPr/>
        <a:lstStyle/>
        <a:p>
          <a:endParaRPr lang="en-GB" sz="18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1614C35C-8D92-4C78-A954-435CCD694258}" type="sibTrans" cxnId="{A9319EEC-CF27-4A19-A0F3-05D81E90CFEC}">
      <dgm:prSet/>
      <dgm:spPr/>
      <dgm:t>
        <a:bodyPr/>
        <a:lstStyle/>
        <a:p>
          <a:endParaRPr lang="en-GB" sz="18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5EA44CCB-F197-49F3-9C8D-8DE3DD910767}">
      <dgm:prSet custT="1"/>
      <dgm:spPr/>
      <dgm:t>
        <a:bodyPr/>
        <a:lstStyle/>
        <a:p>
          <a:pPr rtl="0"/>
          <a:r>
            <a:rPr lang="en-GB" sz="1800" dirty="0" smtClean="0">
              <a:latin typeface="Arial" pitchFamily="34" charset="0"/>
              <a:cs typeface="Arial" pitchFamily="34" charset="0"/>
            </a:rPr>
            <a:t>Absence of organisational level accountability</a:t>
          </a:r>
          <a:r>
            <a:rPr lang="en-US" sz="1800" dirty="0" smtClean="0">
              <a:latin typeface="Arial" pitchFamily="34" charset="0"/>
              <a:cs typeface="Arial" pitchFamily="34" charset="0"/>
            </a:rPr>
            <a:t>(CQ Researcher, 2014)</a:t>
          </a:r>
          <a:r>
            <a:rPr lang="en-GB" sz="1800" dirty="0" smtClean="0">
              <a:latin typeface="Arial" pitchFamily="34" charset="0"/>
              <a:cs typeface="Arial" pitchFamily="34" charset="0"/>
            </a:rPr>
            <a:t>.</a:t>
          </a:r>
          <a:endParaRPr lang="en-US" sz="1800" dirty="0">
            <a:latin typeface="Arial" pitchFamily="34" charset="0"/>
            <a:cs typeface="Arial" pitchFamily="34" charset="0"/>
          </a:endParaRPr>
        </a:p>
      </dgm:t>
    </dgm:pt>
    <dgm:pt modelId="{3C1B563E-7FF1-4330-AB5E-02D0F5401984}" type="parTrans" cxnId="{E84768E9-9EDD-4B6F-9CAB-B14EC89D3BAD}">
      <dgm:prSet/>
      <dgm:spPr/>
      <dgm:t>
        <a:bodyPr/>
        <a:lstStyle/>
        <a:p>
          <a:endParaRPr lang="en-GB" sz="18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606640BB-7C75-4D28-A7E2-7EE89406AA57}" type="sibTrans" cxnId="{E84768E9-9EDD-4B6F-9CAB-B14EC89D3BAD}">
      <dgm:prSet/>
      <dgm:spPr/>
      <dgm:t>
        <a:bodyPr/>
        <a:lstStyle/>
        <a:p>
          <a:endParaRPr lang="en-GB" sz="18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FF13F44A-3E22-4727-ADBB-61EB4DAD9673}">
      <dgm:prSet custT="1"/>
      <dgm:spPr/>
      <dgm:t>
        <a:bodyPr/>
        <a:lstStyle/>
        <a:p>
          <a:pPr rtl="0"/>
          <a:r>
            <a:rPr lang="en-GB" sz="1800" dirty="0" smtClean="0">
              <a:latin typeface="Arial" pitchFamily="34" charset="0"/>
              <a:cs typeface="Arial" pitchFamily="34" charset="0"/>
            </a:rPr>
            <a:t>Substandard compliance with protective and risk mitigation measures</a:t>
          </a:r>
          <a:r>
            <a:rPr lang="en-US" sz="1800" dirty="0" smtClean="0">
              <a:latin typeface="Arial" pitchFamily="34" charset="0"/>
              <a:cs typeface="Arial" pitchFamily="34" charset="0"/>
            </a:rPr>
            <a:t>(Bhattacharya, 2013)</a:t>
          </a:r>
          <a:r>
            <a:rPr lang="en-GB" sz="1800" dirty="0" smtClean="0">
              <a:latin typeface="Arial" pitchFamily="34" charset="0"/>
              <a:cs typeface="Arial" pitchFamily="34" charset="0"/>
            </a:rPr>
            <a:t>.</a:t>
          </a:r>
          <a:endParaRPr lang="en-US" sz="1800" dirty="0">
            <a:latin typeface="Arial" pitchFamily="34" charset="0"/>
            <a:cs typeface="Arial" pitchFamily="34" charset="0"/>
          </a:endParaRPr>
        </a:p>
      </dgm:t>
    </dgm:pt>
    <dgm:pt modelId="{1EAA9944-04E2-41E3-8F6E-5745A1F54131}" type="parTrans" cxnId="{A9B49D65-FA2A-44BC-BB4D-8C5A1EF257FB}">
      <dgm:prSet/>
      <dgm:spPr/>
      <dgm:t>
        <a:bodyPr/>
        <a:lstStyle/>
        <a:p>
          <a:endParaRPr lang="en-GB" sz="18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F5481561-0A0B-4B81-936F-CAE2755BE3DD}" type="sibTrans" cxnId="{A9B49D65-FA2A-44BC-BB4D-8C5A1EF257FB}">
      <dgm:prSet/>
      <dgm:spPr/>
      <dgm:t>
        <a:bodyPr/>
        <a:lstStyle/>
        <a:p>
          <a:endParaRPr lang="en-GB" sz="18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95EC69EF-2AFF-426C-B1A6-4612B373AA13}" type="pres">
      <dgm:prSet presAssocID="{5D23A413-0FFC-4B44-BB8E-06BCCF3DCD6A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23AD622B-989A-4049-85A9-1C48876BEBE5}" type="pres">
      <dgm:prSet presAssocID="{36299A7F-DAFB-42B1-96D5-CF06295D30BE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2DF9452-69B2-4EC9-AE11-4CBB56BC9C8C}" type="pres">
      <dgm:prSet presAssocID="{42751BDA-6918-4F18-A1D9-A8495AB4AD43}" presName="sibTrans" presStyleCnt="0"/>
      <dgm:spPr/>
      <dgm:t>
        <a:bodyPr/>
        <a:lstStyle/>
        <a:p>
          <a:endParaRPr lang="en-GB"/>
        </a:p>
      </dgm:t>
    </dgm:pt>
    <dgm:pt modelId="{0EBD642B-4D5C-4640-B409-73C0567CA97D}" type="pres">
      <dgm:prSet presAssocID="{CA78271E-53C8-4782-8610-FA76916AFCCA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837E982-0282-443C-AFFA-D0481A3FB22E}" type="pres">
      <dgm:prSet presAssocID="{1614C35C-8D92-4C78-A954-435CCD694258}" presName="sibTrans" presStyleCnt="0"/>
      <dgm:spPr/>
      <dgm:t>
        <a:bodyPr/>
        <a:lstStyle/>
        <a:p>
          <a:endParaRPr lang="en-GB"/>
        </a:p>
      </dgm:t>
    </dgm:pt>
    <dgm:pt modelId="{E671B9DD-6A76-4966-AAE1-81490DE4FB15}" type="pres">
      <dgm:prSet presAssocID="{5EA44CCB-F197-49F3-9C8D-8DE3DD910767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DD35868-E7B3-46A2-8C86-BBA66E1F9581}" type="pres">
      <dgm:prSet presAssocID="{606640BB-7C75-4D28-A7E2-7EE89406AA57}" presName="sibTrans" presStyleCnt="0"/>
      <dgm:spPr/>
      <dgm:t>
        <a:bodyPr/>
        <a:lstStyle/>
        <a:p>
          <a:endParaRPr lang="en-GB"/>
        </a:p>
      </dgm:t>
    </dgm:pt>
    <dgm:pt modelId="{7EB9AC0C-8613-4094-AA0E-CE40BFBF9AF0}" type="pres">
      <dgm:prSet presAssocID="{FF13F44A-3E22-4727-ADBB-61EB4DAD9673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9B49D65-FA2A-44BC-BB4D-8C5A1EF257FB}" srcId="{5D23A413-0FFC-4B44-BB8E-06BCCF3DCD6A}" destId="{FF13F44A-3E22-4727-ADBB-61EB4DAD9673}" srcOrd="3" destOrd="0" parTransId="{1EAA9944-04E2-41E3-8F6E-5745A1F54131}" sibTransId="{F5481561-0A0B-4B81-936F-CAE2755BE3DD}"/>
    <dgm:cxn modelId="{E84768E9-9EDD-4B6F-9CAB-B14EC89D3BAD}" srcId="{5D23A413-0FFC-4B44-BB8E-06BCCF3DCD6A}" destId="{5EA44CCB-F197-49F3-9C8D-8DE3DD910767}" srcOrd="2" destOrd="0" parTransId="{3C1B563E-7FF1-4330-AB5E-02D0F5401984}" sibTransId="{606640BB-7C75-4D28-A7E2-7EE89406AA57}"/>
    <dgm:cxn modelId="{32E41C94-535D-4BC8-B4C0-3B9DBA082AAE}" type="presOf" srcId="{5EA44CCB-F197-49F3-9C8D-8DE3DD910767}" destId="{E671B9DD-6A76-4966-AAE1-81490DE4FB15}" srcOrd="0" destOrd="0" presId="urn:microsoft.com/office/officeart/2005/8/layout/default"/>
    <dgm:cxn modelId="{6F4DBABC-4FAE-4196-A6F6-3FEB0CD94EEF}" type="presOf" srcId="{5D23A413-0FFC-4B44-BB8E-06BCCF3DCD6A}" destId="{95EC69EF-2AFF-426C-B1A6-4612B373AA13}" srcOrd="0" destOrd="0" presId="urn:microsoft.com/office/officeart/2005/8/layout/default"/>
    <dgm:cxn modelId="{7B13CF72-BCF1-482F-AB8E-A5585C2AA9BE}" srcId="{5D23A413-0FFC-4B44-BB8E-06BCCF3DCD6A}" destId="{36299A7F-DAFB-42B1-96D5-CF06295D30BE}" srcOrd="0" destOrd="0" parTransId="{39CE1DB9-2A34-4D6C-9E87-31F03251866D}" sibTransId="{42751BDA-6918-4F18-A1D9-A8495AB4AD43}"/>
    <dgm:cxn modelId="{24920172-2448-4E85-B72D-0ACDE5B5E4B7}" type="presOf" srcId="{FF13F44A-3E22-4727-ADBB-61EB4DAD9673}" destId="{7EB9AC0C-8613-4094-AA0E-CE40BFBF9AF0}" srcOrd="0" destOrd="0" presId="urn:microsoft.com/office/officeart/2005/8/layout/default"/>
    <dgm:cxn modelId="{AF9729FF-492B-49D1-966C-5AF0321B530A}" type="presOf" srcId="{36299A7F-DAFB-42B1-96D5-CF06295D30BE}" destId="{23AD622B-989A-4049-85A9-1C48876BEBE5}" srcOrd="0" destOrd="0" presId="urn:microsoft.com/office/officeart/2005/8/layout/default"/>
    <dgm:cxn modelId="{37EE596F-E2DA-456C-B0E9-A7DECE06E741}" type="presOf" srcId="{CA78271E-53C8-4782-8610-FA76916AFCCA}" destId="{0EBD642B-4D5C-4640-B409-73C0567CA97D}" srcOrd="0" destOrd="0" presId="urn:microsoft.com/office/officeart/2005/8/layout/default"/>
    <dgm:cxn modelId="{A9319EEC-CF27-4A19-A0F3-05D81E90CFEC}" srcId="{5D23A413-0FFC-4B44-BB8E-06BCCF3DCD6A}" destId="{CA78271E-53C8-4782-8610-FA76916AFCCA}" srcOrd="1" destOrd="0" parTransId="{E621417B-0986-41D5-9B82-423C4C44A863}" sibTransId="{1614C35C-8D92-4C78-A954-435CCD694258}"/>
    <dgm:cxn modelId="{ED15B119-2542-469C-B7C5-E257F9E0641E}" type="presParOf" srcId="{95EC69EF-2AFF-426C-B1A6-4612B373AA13}" destId="{23AD622B-989A-4049-85A9-1C48876BEBE5}" srcOrd="0" destOrd="0" presId="urn:microsoft.com/office/officeart/2005/8/layout/default"/>
    <dgm:cxn modelId="{0893BD08-2EA4-4396-A802-0C881C160D78}" type="presParOf" srcId="{95EC69EF-2AFF-426C-B1A6-4612B373AA13}" destId="{72DF9452-69B2-4EC9-AE11-4CBB56BC9C8C}" srcOrd="1" destOrd="0" presId="urn:microsoft.com/office/officeart/2005/8/layout/default"/>
    <dgm:cxn modelId="{A1FCA9EA-0D5C-49C2-9F04-69251CBA1409}" type="presParOf" srcId="{95EC69EF-2AFF-426C-B1A6-4612B373AA13}" destId="{0EBD642B-4D5C-4640-B409-73C0567CA97D}" srcOrd="2" destOrd="0" presId="urn:microsoft.com/office/officeart/2005/8/layout/default"/>
    <dgm:cxn modelId="{AE4FF67E-E3C5-4D74-BC6C-03BE4BC598E0}" type="presParOf" srcId="{95EC69EF-2AFF-426C-B1A6-4612B373AA13}" destId="{A837E982-0282-443C-AFFA-D0481A3FB22E}" srcOrd="3" destOrd="0" presId="urn:microsoft.com/office/officeart/2005/8/layout/default"/>
    <dgm:cxn modelId="{24ACD343-8F68-4BCE-990F-2F5B37AAA596}" type="presParOf" srcId="{95EC69EF-2AFF-426C-B1A6-4612B373AA13}" destId="{E671B9DD-6A76-4966-AAE1-81490DE4FB15}" srcOrd="4" destOrd="0" presId="urn:microsoft.com/office/officeart/2005/8/layout/default"/>
    <dgm:cxn modelId="{F8754FA1-DF29-4D7C-A579-7396938BF75D}" type="presParOf" srcId="{95EC69EF-2AFF-426C-B1A6-4612B373AA13}" destId="{8DD35868-E7B3-46A2-8C86-BBA66E1F9581}" srcOrd="5" destOrd="0" presId="urn:microsoft.com/office/officeart/2005/8/layout/default"/>
    <dgm:cxn modelId="{ACFDC8EE-641E-4C12-BDCD-2FE069236A96}" type="presParOf" srcId="{95EC69EF-2AFF-426C-B1A6-4612B373AA13}" destId="{7EB9AC0C-8613-4094-AA0E-CE40BFBF9AF0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EEB5DBF-E583-44C2-AC71-694A38218F63}" type="doc">
      <dgm:prSet loTypeId="urn:microsoft.com/office/officeart/2005/8/layout/bList2" loCatId="list" qsTypeId="urn:microsoft.com/office/officeart/2005/8/quickstyle/3d2" qsCatId="3D" csTypeId="urn:microsoft.com/office/officeart/2005/8/colors/colorful5" csCatId="colorful"/>
      <dgm:spPr/>
      <dgm:t>
        <a:bodyPr/>
        <a:lstStyle/>
        <a:p>
          <a:endParaRPr lang="en-GB"/>
        </a:p>
      </dgm:t>
    </dgm:pt>
    <dgm:pt modelId="{FA4F6395-E5BB-4616-A450-1809AF55C624}">
      <dgm:prSet/>
      <dgm:spPr/>
      <dgm:t>
        <a:bodyPr/>
        <a:lstStyle/>
        <a:p>
          <a:pPr rtl="0"/>
          <a:r>
            <a:rPr lang="en-GB" smtClean="0">
              <a:latin typeface="Arial" pitchFamily="34" charset="0"/>
              <a:cs typeface="Arial" pitchFamily="34" charset="0"/>
            </a:rPr>
            <a:t>Conventional perception: emphasize on personal criminal accountability.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699C6548-35D6-4332-BAA9-734EB73A5070}" type="parTrans" cxnId="{C7997A7F-8C33-44A0-8080-86B01C38302F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AA7A18BF-0441-4A31-BB05-DD517F60BA1C}" type="sibTrans" cxnId="{C7997A7F-8C33-44A0-8080-86B01C38302F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1420E029-D21D-424D-B9D8-A74F6C98A58E}">
      <dgm:prSet/>
      <dgm:spPr/>
      <dgm:t>
        <a:bodyPr/>
        <a:lstStyle/>
        <a:p>
          <a:pPr rtl="0"/>
          <a:r>
            <a:rPr lang="en-GB" smtClean="0">
              <a:latin typeface="Arial" pitchFamily="34" charset="0"/>
              <a:cs typeface="Arial" pitchFamily="34" charset="0"/>
            </a:rPr>
            <a:t>Systems theory approach: failures in an organisation facilitated damage.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9AB67ECF-21C3-4F4F-B802-030601C6050B}" type="parTrans" cxnId="{BC1E5CDD-1F12-43BD-BB67-991E9C24F85F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BDF99F56-438B-48FD-8F98-1D25C65DB639}" type="sibTrans" cxnId="{BC1E5CDD-1F12-43BD-BB67-991E9C24F85F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07F768E2-8E94-4052-AA03-612842863818}">
      <dgm:prSet/>
      <dgm:spPr/>
      <dgm:t>
        <a:bodyPr/>
        <a:lstStyle/>
        <a:p>
          <a:pPr rtl="0"/>
          <a:r>
            <a:rPr lang="en-GB" smtClean="0">
              <a:latin typeface="Arial" pitchFamily="34" charset="0"/>
              <a:cs typeface="Arial" pitchFamily="34" charset="0"/>
            </a:rPr>
            <a:t>Evaluation: 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D68E7A53-8708-4218-93EB-4C845EBEC9AF}" type="parTrans" cxnId="{643968E2-0AB8-42D9-802D-FECC578958C5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77EDDBD8-9592-4F3A-BE63-D2EFE6033428}" type="sibTrans" cxnId="{643968E2-0AB8-42D9-802D-FECC578958C5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4E42426F-243C-4198-AAD2-E96E1B488E93}">
      <dgm:prSet/>
      <dgm:spPr/>
      <dgm:t>
        <a:bodyPr/>
        <a:lstStyle/>
        <a:p>
          <a:pPr rtl="0"/>
          <a:r>
            <a:rPr lang="en-GB" smtClean="0">
              <a:latin typeface="Arial" pitchFamily="34" charset="0"/>
              <a:cs typeface="Arial" pitchFamily="34" charset="0"/>
            </a:rPr>
            <a:t>There are indications of systemic weaknesses as being major contributory factors. 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342481A8-80B6-41DE-9CFF-59E586B22206}" type="parTrans" cxnId="{1A87BA0E-1963-4EB7-81D1-518DAFC25BFF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D735C2F7-9F4F-4225-95B0-DF851F7CED95}" type="sibTrans" cxnId="{1A87BA0E-1963-4EB7-81D1-518DAFC25BFF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4C89D9EA-8342-4395-948D-66FB7520A6CC}">
      <dgm:prSet/>
      <dgm:spPr/>
      <dgm:t>
        <a:bodyPr/>
        <a:lstStyle/>
        <a:p>
          <a:pPr rtl="0"/>
          <a:r>
            <a:rPr lang="en-GB" smtClean="0">
              <a:latin typeface="Arial" pitchFamily="34" charset="0"/>
              <a:cs typeface="Arial" pitchFamily="34" charset="0"/>
            </a:rPr>
            <a:t>Individual blame clouds more structural problems</a:t>
          </a:r>
          <a:r>
            <a:rPr lang="en-US" smtClean="0">
              <a:latin typeface="Arial" pitchFamily="34" charset="0"/>
              <a:cs typeface="Arial" pitchFamily="34" charset="0"/>
            </a:rPr>
            <a:t>(Small, 2023)</a:t>
          </a:r>
          <a:r>
            <a:rPr lang="en-GB" smtClean="0">
              <a:latin typeface="Arial" pitchFamily="34" charset="0"/>
              <a:cs typeface="Arial" pitchFamily="34" charset="0"/>
            </a:rPr>
            <a:t>.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D8FF9ADF-742B-4CFE-BF80-CCEB20A94C10}" type="parTrans" cxnId="{3AC4B3BF-4466-4DD1-801A-A87BF0A86CB7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78816928-C9A6-45A9-B418-74C63F193013}" type="sibTrans" cxnId="{3AC4B3BF-4466-4DD1-801A-A87BF0A86CB7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37C64215-B91A-4987-A55E-71DB85045140}">
      <dgm:prSet/>
      <dgm:spPr/>
      <dgm:t>
        <a:bodyPr/>
        <a:lstStyle/>
        <a:p>
          <a:pPr rtl="0"/>
          <a:r>
            <a:rPr lang="en-GB" smtClean="0">
              <a:latin typeface="Arial" pitchFamily="34" charset="0"/>
              <a:cs typeface="Arial" pitchFamily="34" charset="0"/>
            </a:rPr>
            <a:t>Conclusion 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325F447B-3F10-4793-B6F6-1FAF88A5F6B7}" type="parTrans" cxnId="{069B7AE8-ED5B-429B-8504-05C97C3DE758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4E042386-DED4-44A1-9E6E-3C01A09D88FD}" type="sibTrans" cxnId="{069B7AE8-ED5B-429B-8504-05C97C3DE758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1FA877B3-813D-4CE1-8678-B7845D4693B6}">
      <dgm:prSet/>
      <dgm:spPr/>
      <dgm:t>
        <a:bodyPr/>
        <a:lstStyle/>
        <a:p>
          <a:pPr rtl="0"/>
          <a:r>
            <a:rPr lang="en-GB" smtClean="0">
              <a:latin typeface="Arial" pitchFamily="34" charset="0"/>
              <a:cs typeface="Arial" pitchFamily="34" charset="0"/>
            </a:rPr>
            <a:t>Human and system failures interacted with each other to cause harm to patients.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708463CC-A1E2-486D-908E-1B4EB75D3C7B}" type="parTrans" cxnId="{2A2E006B-3FBF-463C-A41E-C1E9C9B157C7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BDE2BDC1-4725-49FD-9E80-69657807E1CE}" type="sibTrans" cxnId="{2A2E006B-3FBF-463C-A41E-C1E9C9B157C7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ECB195B0-C562-4E22-A07D-0E4448993D46}" type="pres">
      <dgm:prSet presAssocID="{AEEB5DBF-E583-44C2-AC71-694A38218F63}" presName="diagram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A966DB4-648E-4A1A-A0B1-A0CAFD9B909F}" type="pres">
      <dgm:prSet presAssocID="{FA4F6395-E5BB-4616-A450-1809AF55C624}" presName="compNode" presStyleCnt="0"/>
      <dgm:spPr/>
    </dgm:pt>
    <dgm:pt modelId="{D8B43D77-9768-4C94-9631-8682F71ACF1D}" type="pres">
      <dgm:prSet presAssocID="{FA4F6395-E5BB-4616-A450-1809AF55C624}" presName="childRect" presStyleLbl="bgAcc1" presStyleIdx="0" presStyleCnt="4">
        <dgm:presLayoutVars>
          <dgm:bulletEnabled val="1"/>
        </dgm:presLayoutVars>
      </dgm:prSet>
      <dgm:spPr>
        <a:ln>
          <a:solidFill>
            <a:schemeClr val="accent2">
              <a:lumMod val="60000"/>
              <a:lumOff val="40000"/>
            </a:schemeClr>
          </a:solidFill>
        </a:ln>
      </dgm:spPr>
    </dgm:pt>
    <dgm:pt modelId="{CA1814B5-B8DC-4196-A38C-82FC59A80BC6}" type="pres">
      <dgm:prSet presAssocID="{FA4F6395-E5BB-4616-A450-1809AF55C624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621CDD2-442A-4C72-8917-AE95A32A8EA7}" type="pres">
      <dgm:prSet presAssocID="{FA4F6395-E5BB-4616-A450-1809AF55C624}" presName="parentRect" presStyleLbl="alignNode1" presStyleIdx="0" presStyleCnt="4"/>
      <dgm:spPr/>
      <dgm:t>
        <a:bodyPr/>
        <a:lstStyle/>
        <a:p>
          <a:endParaRPr lang="en-GB"/>
        </a:p>
      </dgm:t>
    </dgm:pt>
    <dgm:pt modelId="{12FA7AA3-527C-490F-ABF2-F20E76A7A7C2}" type="pres">
      <dgm:prSet presAssocID="{FA4F6395-E5BB-4616-A450-1809AF55C624}" presName="adorn" presStyleLbl="fgAccFollowNode1" presStyleIdx="0" presStyleCnt="4"/>
      <dgm:spPr/>
    </dgm:pt>
    <dgm:pt modelId="{44C5AC6C-5732-489F-9AA0-770DE569E71A}" type="pres">
      <dgm:prSet presAssocID="{AA7A18BF-0441-4A31-BB05-DD517F60BA1C}" presName="sibTrans" presStyleLbl="sibTrans2D1" presStyleIdx="0" presStyleCnt="0"/>
      <dgm:spPr/>
      <dgm:t>
        <a:bodyPr/>
        <a:lstStyle/>
        <a:p>
          <a:endParaRPr lang="en-GB"/>
        </a:p>
      </dgm:t>
    </dgm:pt>
    <dgm:pt modelId="{18AD2DEB-1707-4CAD-96D6-FBD3FC635622}" type="pres">
      <dgm:prSet presAssocID="{1420E029-D21D-424D-B9D8-A74F6C98A58E}" presName="compNode" presStyleCnt="0"/>
      <dgm:spPr/>
    </dgm:pt>
    <dgm:pt modelId="{BC3D0998-8003-4EA9-ABE5-883E2DF4C20A}" type="pres">
      <dgm:prSet presAssocID="{1420E029-D21D-424D-B9D8-A74F6C98A58E}" presName="childRect" presStyleLbl="bgAcc1" presStyleIdx="1" presStyleCnt="4">
        <dgm:presLayoutVars>
          <dgm:bulletEnabled val="1"/>
        </dgm:presLayoutVars>
      </dgm:prSet>
      <dgm:spPr/>
    </dgm:pt>
    <dgm:pt modelId="{BAD4163E-2497-4BDE-AA2B-CAE86DBFC959}" type="pres">
      <dgm:prSet presAssocID="{1420E029-D21D-424D-B9D8-A74F6C98A58E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0FDE420-4D4D-4E4F-BAD8-5F0410242C22}" type="pres">
      <dgm:prSet presAssocID="{1420E029-D21D-424D-B9D8-A74F6C98A58E}" presName="parentRect" presStyleLbl="alignNode1" presStyleIdx="1" presStyleCnt="4"/>
      <dgm:spPr/>
      <dgm:t>
        <a:bodyPr/>
        <a:lstStyle/>
        <a:p>
          <a:endParaRPr lang="en-GB"/>
        </a:p>
      </dgm:t>
    </dgm:pt>
    <dgm:pt modelId="{445DBD9F-2C13-48E2-AE7E-9F5783FAF1D1}" type="pres">
      <dgm:prSet presAssocID="{1420E029-D21D-424D-B9D8-A74F6C98A58E}" presName="adorn" presStyleLbl="fgAccFollowNode1" presStyleIdx="1" presStyleCnt="4"/>
      <dgm:spPr/>
    </dgm:pt>
    <dgm:pt modelId="{17CBE9BD-257D-4630-AE3D-B71C4A513991}" type="pres">
      <dgm:prSet presAssocID="{BDF99F56-438B-48FD-8F98-1D25C65DB639}" presName="sibTrans" presStyleLbl="sibTrans2D1" presStyleIdx="0" presStyleCnt="0"/>
      <dgm:spPr/>
      <dgm:t>
        <a:bodyPr/>
        <a:lstStyle/>
        <a:p>
          <a:endParaRPr lang="en-GB"/>
        </a:p>
      </dgm:t>
    </dgm:pt>
    <dgm:pt modelId="{F90B597A-62DC-4F6C-ADEA-30CC0BF3FD1B}" type="pres">
      <dgm:prSet presAssocID="{07F768E2-8E94-4052-AA03-612842863818}" presName="compNode" presStyleCnt="0"/>
      <dgm:spPr/>
    </dgm:pt>
    <dgm:pt modelId="{708A0834-FA9D-4086-925E-356A2B592236}" type="pres">
      <dgm:prSet presAssocID="{07F768E2-8E94-4052-AA03-612842863818}" presName="childRec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54523A1-A6A3-4248-8D65-87D09ED985A7}" type="pres">
      <dgm:prSet presAssocID="{07F768E2-8E94-4052-AA03-612842863818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3B8F219-D341-4F81-812B-FFB2CBD20C13}" type="pres">
      <dgm:prSet presAssocID="{07F768E2-8E94-4052-AA03-612842863818}" presName="parentRect" presStyleLbl="alignNode1" presStyleIdx="2" presStyleCnt="4"/>
      <dgm:spPr/>
      <dgm:t>
        <a:bodyPr/>
        <a:lstStyle/>
        <a:p>
          <a:endParaRPr lang="en-GB"/>
        </a:p>
      </dgm:t>
    </dgm:pt>
    <dgm:pt modelId="{033ECC7B-C362-4B63-8201-99B31EDD0D3D}" type="pres">
      <dgm:prSet presAssocID="{07F768E2-8E94-4052-AA03-612842863818}" presName="adorn" presStyleLbl="fgAccFollowNode1" presStyleIdx="2" presStyleCnt="4"/>
      <dgm:spPr/>
    </dgm:pt>
    <dgm:pt modelId="{8F1D8E24-EDE5-44BE-96C9-9220A3DD4F59}" type="pres">
      <dgm:prSet presAssocID="{77EDDBD8-9592-4F3A-BE63-D2EFE6033428}" presName="sibTrans" presStyleLbl="sibTrans2D1" presStyleIdx="0" presStyleCnt="0"/>
      <dgm:spPr/>
      <dgm:t>
        <a:bodyPr/>
        <a:lstStyle/>
        <a:p>
          <a:endParaRPr lang="en-GB"/>
        </a:p>
      </dgm:t>
    </dgm:pt>
    <dgm:pt modelId="{99B482EA-44FC-4F80-9BAF-0EE32B7D4D60}" type="pres">
      <dgm:prSet presAssocID="{37C64215-B91A-4987-A55E-71DB85045140}" presName="compNode" presStyleCnt="0"/>
      <dgm:spPr/>
    </dgm:pt>
    <dgm:pt modelId="{4C1A4D03-211C-466E-A24A-D6AE5FF10D51}" type="pres">
      <dgm:prSet presAssocID="{37C64215-B91A-4987-A55E-71DB85045140}" presName="childRec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4AC1869-2A46-4FDE-BA68-72777CCA4AD3}" type="pres">
      <dgm:prSet presAssocID="{37C64215-B91A-4987-A55E-71DB85045140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BF63811-295F-4FD3-A4AC-4F433B4915A6}" type="pres">
      <dgm:prSet presAssocID="{37C64215-B91A-4987-A55E-71DB85045140}" presName="parentRect" presStyleLbl="alignNode1" presStyleIdx="3" presStyleCnt="4"/>
      <dgm:spPr/>
      <dgm:t>
        <a:bodyPr/>
        <a:lstStyle/>
        <a:p>
          <a:endParaRPr lang="en-GB"/>
        </a:p>
      </dgm:t>
    </dgm:pt>
    <dgm:pt modelId="{449B282C-CAC9-47C9-AEA0-E8127C38EE84}" type="pres">
      <dgm:prSet presAssocID="{37C64215-B91A-4987-A55E-71DB85045140}" presName="adorn" presStyleLbl="fgAccFollowNode1" presStyleIdx="3" presStyleCnt="4"/>
      <dgm:spPr/>
    </dgm:pt>
  </dgm:ptLst>
  <dgm:cxnLst>
    <dgm:cxn modelId="{A2A13C31-08BC-4B1F-8465-8D3F73A5EB69}" type="presOf" srcId="{77EDDBD8-9592-4F3A-BE63-D2EFE6033428}" destId="{8F1D8E24-EDE5-44BE-96C9-9220A3DD4F59}" srcOrd="0" destOrd="0" presId="urn:microsoft.com/office/officeart/2005/8/layout/bList2"/>
    <dgm:cxn modelId="{4505C3FA-00E2-4222-8078-9A384C3BB9D7}" type="presOf" srcId="{4E42426F-243C-4198-AAD2-E96E1B488E93}" destId="{708A0834-FA9D-4086-925E-356A2B592236}" srcOrd="0" destOrd="0" presId="urn:microsoft.com/office/officeart/2005/8/layout/bList2"/>
    <dgm:cxn modelId="{BD2FDEA8-4B5F-449C-9FE2-BFB7828CEC75}" type="presOf" srcId="{1FA877B3-813D-4CE1-8678-B7845D4693B6}" destId="{4C1A4D03-211C-466E-A24A-D6AE5FF10D51}" srcOrd="0" destOrd="0" presId="urn:microsoft.com/office/officeart/2005/8/layout/bList2"/>
    <dgm:cxn modelId="{CF8E163B-CE9E-45A8-8CF4-529487DB94F2}" type="presOf" srcId="{FA4F6395-E5BB-4616-A450-1809AF55C624}" destId="{0621CDD2-442A-4C72-8917-AE95A32A8EA7}" srcOrd="1" destOrd="0" presId="urn:microsoft.com/office/officeart/2005/8/layout/bList2"/>
    <dgm:cxn modelId="{643968E2-0AB8-42D9-802D-FECC578958C5}" srcId="{AEEB5DBF-E583-44C2-AC71-694A38218F63}" destId="{07F768E2-8E94-4052-AA03-612842863818}" srcOrd="2" destOrd="0" parTransId="{D68E7A53-8708-4218-93EB-4C845EBEC9AF}" sibTransId="{77EDDBD8-9592-4F3A-BE63-D2EFE6033428}"/>
    <dgm:cxn modelId="{EEF0D07E-5969-4C33-A44E-C844FFD81016}" type="presOf" srcId="{4C89D9EA-8342-4395-948D-66FB7520A6CC}" destId="{708A0834-FA9D-4086-925E-356A2B592236}" srcOrd="0" destOrd="1" presId="urn:microsoft.com/office/officeart/2005/8/layout/bList2"/>
    <dgm:cxn modelId="{FD824637-2A90-4AE7-9BCA-5D9D331BFFFE}" type="presOf" srcId="{AEEB5DBF-E583-44C2-AC71-694A38218F63}" destId="{ECB195B0-C562-4E22-A07D-0E4448993D46}" srcOrd="0" destOrd="0" presId="urn:microsoft.com/office/officeart/2005/8/layout/bList2"/>
    <dgm:cxn modelId="{A2895418-9386-433D-9CA8-527DDF67F69C}" type="presOf" srcId="{07F768E2-8E94-4052-AA03-612842863818}" destId="{13B8F219-D341-4F81-812B-FFB2CBD20C13}" srcOrd="1" destOrd="0" presId="urn:microsoft.com/office/officeart/2005/8/layout/bList2"/>
    <dgm:cxn modelId="{8F8D5BB0-4987-4E7A-BBC0-6865679362EE}" type="presOf" srcId="{37C64215-B91A-4987-A55E-71DB85045140}" destId="{C4AC1869-2A46-4FDE-BA68-72777CCA4AD3}" srcOrd="0" destOrd="0" presId="urn:microsoft.com/office/officeart/2005/8/layout/bList2"/>
    <dgm:cxn modelId="{B3533B4A-5F4D-4321-878B-6854B46EA151}" type="presOf" srcId="{1420E029-D21D-424D-B9D8-A74F6C98A58E}" destId="{10FDE420-4D4D-4E4F-BAD8-5F0410242C22}" srcOrd="1" destOrd="0" presId="urn:microsoft.com/office/officeart/2005/8/layout/bList2"/>
    <dgm:cxn modelId="{5FC6CE39-573A-4D00-82C9-7DE2EBBB6336}" type="presOf" srcId="{1420E029-D21D-424D-B9D8-A74F6C98A58E}" destId="{BAD4163E-2497-4BDE-AA2B-CAE86DBFC959}" srcOrd="0" destOrd="0" presId="urn:microsoft.com/office/officeart/2005/8/layout/bList2"/>
    <dgm:cxn modelId="{069B7AE8-ED5B-429B-8504-05C97C3DE758}" srcId="{AEEB5DBF-E583-44C2-AC71-694A38218F63}" destId="{37C64215-B91A-4987-A55E-71DB85045140}" srcOrd="3" destOrd="0" parTransId="{325F447B-3F10-4793-B6F6-1FAF88A5F6B7}" sibTransId="{4E042386-DED4-44A1-9E6E-3C01A09D88FD}"/>
    <dgm:cxn modelId="{B297A731-F672-4F8F-A7A2-44738E9619B6}" type="presOf" srcId="{BDF99F56-438B-48FD-8F98-1D25C65DB639}" destId="{17CBE9BD-257D-4630-AE3D-B71C4A513991}" srcOrd="0" destOrd="0" presId="urn:microsoft.com/office/officeart/2005/8/layout/bList2"/>
    <dgm:cxn modelId="{5DEA649E-C503-4C98-ADDC-C56226121705}" type="presOf" srcId="{37C64215-B91A-4987-A55E-71DB85045140}" destId="{6BF63811-295F-4FD3-A4AC-4F433B4915A6}" srcOrd="1" destOrd="0" presId="urn:microsoft.com/office/officeart/2005/8/layout/bList2"/>
    <dgm:cxn modelId="{BC1E5CDD-1F12-43BD-BB67-991E9C24F85F}" srcId="{AEEB5DBF-E583-44C2-AC71-694A38218F63}" destId="{1420E029-D21D-424D-B9D8-A74F6C98A58E}" srcOrd="1" destOrd="0" parTransId="{9AB67ECF-21C3-4F4F-B802-030601C6050B}" sibTransId="{BDF99F56-438B-48FD-8F98-1D25C65DB639}"/>
    <dgm:cxn modelId="{C7997A7F-8C33-44A0-8080-86B01C38302F}" srcId="{AEEB5DBF-E583-44C2-AC71-694A38218F63}" destId="{FA4F6395-E5BB-4616-A450-1809AF55C624}" srcOrd="0" destOrd="0" parTransId="{699C6548-35D6-4332-BAA9-734EB73A5070}" sibTransId="{AA7A18BF-0441-4A31-BB05-DD517F60BA1C}"/>
    <dgm:cxn modelId="{3AC4B3BF-4466-4DD1-801A-A87BF0A86CB7}" srcId="{07F768E2-8E94-4052-AA03-612842863818}" destId="{4C89D9EA-8342-4395-948D-66FB7520A6CC}" srcOrd="1" destOrd="0" parTransId="{D8FF9ADF-742B-4CFE-BF80-CCEB20A94C10}" sibTransId="{78816928-C9A6-45A9-B418-74C63F193013}"/>
    <dgm:cxn modelId="{2A2E006B-3FBF-463C-A41E-C1E9C9B157C7}" srcId="{37C64215-B91A-4987-A55E-71DB85045140}" destId="{1FA877B3-813D-4CE1-8678-B7845D4693B6}" srcOrd="0" destOrd="0" parTransId="{708463CC-A1E2-486D-908E-1B4EB75D3C7B}" sibTransId="{BDE2BDC1-4725-49FD-9E80-69657807E1CE}"/>
    <dgm:cxn modelId="{1A87BA0E-1963-4EB7-81D1-518DAFC25BFF}" srcId="{07F768E2-8E94-4052-AA03-612842863818}" destId="{4E42426F-243C-4198-AAD2-E96E1B488E93}" srcOrd="0" destOrd="0" parTransId="{342481A8-80B6-41DE-9CFF-59E586B22206}" sibTransId="{D735C2F7-9F4F-4225-95B0-DF851F7CED95}"/>
    <dgm:cxn modelId="{52303CB0-5915-43BE-AA7B-C4C99A9B7E17}" type="presOf" srcId="{AA7A18BF-0441-4A31-BB05-DD517F60BA1C}" destId="{44C5AC6C-5732-489F-9AA0-770DE569E71A}" srcOrd="0" destOrd="0" presId="urn:microsoft.com/office/officeart/2005/8/layout/bList2"/>
    <dgm:cxn modelId="{73451BBF-C3CC-4AC2-907C-5A084FEB619D}" type="presOf" srcId="{FA4F6395-E5BB-4616-A450-1809AF55C624}" destId="{CA1814B5-B8DC-4196-A38C-82FC59A80BC6}" srcOrd="0" destOrd="0" presId="urn:microsoft.com/office/officeart/2005/8/layout/bList2"/>
    <dgm:cxn modelId="{1C98D45A-6778-4863-B52B-A2F5E2BAA9DA}" type="presOf" srcId="{07F768E2-8E94-4052-AA03-612842863818}" destId="{D54523A1-A6A3-4248-8D65-87D09ED985A7}" srcOrd="0" destOrd="0" presId="urn:microsoft.com/office/officeart/2005/8/layout/bList2"/>
    <dgm:cxn modelId="{E6C0B930-B30C-4EBD-8136-C70D9B4C2C21}" type="presParOf" srcId="{ECB195B0-C562-4E22-A07D-0E4448993D46}" destId="{0A966DB4-648E-4A1A-A0B1-A0CAFD9B909F}" srcOrd="0" destOrd="0" presId="urn:microsoft.com/office/officeart/2005/8/layout/bList2"/>
    <dgm:cxn modelId="{60802701-BAF2-4B73-A0A1-B35C45EAFCE6}" type="presParOf" srcId="{0A966DB4-648E-4A1A-A0B1-A0CAFD9B909F}" destId="{D8B43D77-9768-4C94-9631-8682F71ACF1D}" srcOrd="0" destOrd="0" presId="urn:microsoft.com/office/officeart/2005/8/layout/bList2"/>
    <dgm:cxn modelId="{1F803915-5F52-4588-9CDD-44B5301D6858}" type="presParOf" srcId="{0A966DB4-648E-4A1A-A0B1-A0CAFD9B909F}" destId="{CA1814B5-B8DC-4196-A38C-82FC59A80BC6}" srcOrd="1" destOrd="0" presId="urn:microsoft.com/office/officeart/2005/8/layout/bList2"/>
    <dgm:cxn modelId="{EF1EAB18-DDAF-49CC-9505-9C115052445C}" type="presParOf" srcId="{0A966DB4-648E-4A1A-A0B1-A0CAFD9B909F}" destId="{0621CDD2-442A-4C72-8917-AE95A32A8EA7}" srcOrd="2" destOrd="0" presId="urn:microsoft.com/office/officeart/2005/8/layout/bList2"/>
    <dgm:cxn modelId="{8A17F2C6-D4D3-4BAB-83F2-3AF574962450}" type="presParOf" srcId="{0A966DB4-648E-4A1A-A0B1-A0CAFD9B909F}" destId="{12FA7AA3-527C-490F-ABF2-F20E76A7A7C2}" srcOrd="3" destOrd="0" presId="urn:microsoft.com/office/officeart/2005/8/layout/bList2"/>
    <dgm:cxn modelId="{E0776755-CB7E-458E-A251-3B9E8A874B8D}" type="presParOf" srcId="{ECB195B0-C562-4E22-A07D-0E4448993D46}" destId="{44C5AC6C-5732-489F-9AA0-770DE569E71A}" srcOrd="1" destOrd="0" presId="urn:microsoft.com/office/officeart/2005/8/layout/bList2"/>
    <dgm:cxn modelId="{F19011F7-7628-43E3-AD25-B2C8DAC702D3}" type="presParOf" srcId="{ECB195B0-C562-4E22-A07D-0E4448993D46}" destId="{18AD2DEB-1707-4CAD-96D6-FBD3FC635622}" srcOrd="2" destOrd="0" presId="urn:microsoft.com/office/officeart/2005/8/layout/bList2"/>
    <dgm:cxn modelId="{5B947BA8-4BB6-4507-B470-12C6E31DA70F}" type="presParOf" srcId="{18AD2DEB-1707-4CAD-96D6-FBD3FC635622}" destId="{BC3D0998-8003-4EA9-ABE5-883E2DF4C20A}" srcOrd="0" destOrd="0" presId="urn:microsoft.com/office/officeart/2005/8/layout/bList2"/>
    <dgm:cxn modelId="{30240FDD-B6D1-4021-AB93-6722150100C3}" type="presParOf" srcId="{18AD2DEB-1707-4CAD-96D6-FBD3FC635622}" destId="{BAD4163E-2497-4BDE-AA2B-CAE86DBFC959}" srcOrd="1" destOrd="0" presId="urn:microsoft.com/office/officeart/2005/8/layout/bList2"/>
    <dgm:cxn modelId="{99B525E0-72E9-4F70-9F07-59A30EA42562}" type="presParOf" srcId="{18AD2DEB-1707-4CAD-96D6-FBD3FC635622}" destId="{10FDE420-4D4D-4E4F-BAD8-5F0410242C22}" srcOrd="2" destOrd="0" presId="urn:microsoft.com/office/officeart/2005/8/layout/bList2"/>
    <dgm:cxn modelId="{EDB91B86-6C02-4E35-94C2-E78BF56AA12B}" type="presParOf" srcId="{18AD2DEB-1707-4CAD-96D6-FBD3FC635622}" destId="{445DBD9F-2C13-48E2-AE7E-9F5783FAF1D1}" srcOrd="3" destOrd="0" presId="urn:microsoft.com/office/officeart/2005/8/layout/bList2"/>
    <dgm:cxn modelId="{9CE45FC0-E5F4-4924-BBF3-37F06594BF0E}" type="presParOf" srcId="{ECB195B0-C562-4E22-A07D-0E4448993D46}" destId="{17CBE9BD-257D-4630-AE3D-B71C4A513991}" srcOrd="3" destOrd="0" presId="urn:microsoft.com/office/officeart/2005/8/layout/bList2"/>
    <dgm:cxn modelId="{379224C9-C2C3-488D-9CFB-77D8666E26FF}" type="presParOf" srcId="{ECB195B0-C562-4E22-A07D-0E4448993D46}" destId="{F90B597A-62DC-4F6C-ADEA-30CC0BF3FD1B}" srcOrd="4" destOrd="0" presId="urn:microsoft.com/office/officeart/2005/8/layout/bList2"/>
    <dgm:cxn modelId="{9C6AFAEC-4623-4136-B580-DC80E52F714D}" type="presParOf" srcId="{F90B597A-62DC-4F6C-ADEA-30CC0BF3FD1B}" destId="{708A0834-FA9D-4086-925E-356A2B592236}" srcOrd="0" destOrd="0" presId="urn:microsoft.com/office/officeart/2005/8/layout/bList2"/>
    <dgm:cxn modelId="{FAA9645A-95BE-4B59-935C-20CD414F8AC0}" type="presParOf" srcId="{F90B597A-62DC-4F6C-ADEA-30CC0BF3FD1B}" destId="{D54523A1-A6A3-4248-8D65-87D09ED985A7}" srcOrd="1" destOrd="0" presId="urn:microsoft.com/office/officeart/2005/8/layout/bList2"/>
    <dgm:cxn modelId="{F6DAE879-90F2-4885-B63E-58AA3A8F0ACD}" type="presParOf" srcId="{F90B597A-62DC-4F6C-ADEA-30CC0BF3FD1B}" destId="{13B8F219-D341-4F81-812B-FFB2CBD20C13}" srcOrd="2" destOrd="0" presId="urn:microsoft.com/office/officeart/2005/8/layout/bList2"/>
    <dgm:cxn modelId="{13C8DC5B-99C9-49C2-8209-AB303431A84D}" type="presParOf" srcId="{F90B597A-62DC-4F6C-ADEA-30CC0BF3FD1B}" destId="{033ECC7B-C362-4B63-8201-99B31EDD0D3D}" srcOrd="3" destOrd="0" presId="urn:microsoft.com/office/officeart/2005/8/layout/bList2"/>
    <dgm:cxn modelId="{D92ABA5C-9536-4B34-B1AE-B1D5894673BE}" type="presParOf" srcId="{ECB195B0-C562-4E22-A07D-0E4448993D46}" destId="{8F1D8E24-EDE5-44BE-96C9-9220A3DD4F59}" srcOrd="5" destOrd="0" presId="urn:microsoft.com/office/officeart/2005/8/layout/bList2"/>
    <dgm:cxn modelId="{27ED3D9F-5BA0-46EA-9DC8-D0283558A2F2}" type="presParOf" srcId="{ECB195B0-C562-4E22-A07D-0E4448993D46}" destId="{99B482EA-44FC-4F80-9BAF-0EE32B7D4D60}" srcOrd="6" destOrd="0" presId="urn:microsoft.com/office/officeart/2005/8/layout/bList2"/>
    <dgm:cxn modelId="{DE09782B-EC85-471B-BCB3-C32310B7E08C}" type="presParOf" srcId="{99B482EA-44FC-4F80-9BAF-0EE32B7D4D60}" destId="{4C1A4D03-211C-466E-A24A-D6AE5FF10D51}" srcOrd="0" destOrd="0" presId="urn:microsoft.com/office/officeart/2005/8/layout/bList2"/>
    <dgm:cxn modelId="{281566B5-2301-4341-BFA3-5E9CA5044117}" type="presParOf" srcId="{99B482EA-44FC-4F80-9BAF-0EE32B7D4D60}" destId="{C4AC1869-2A46-4FDE-BA68-72777CCA4AD3}" srcOrd="1" destOrd="0" presId="urn:microsoft.com/office/officeart/2005/8/layout/bList2"/>
    <dgm:cxn modelId="{5B787F3A-B236-4BDB-B51A-D81664DCA1CB}" type="presParOf" srcId="{99B482EA-44FC-4F80-9BAF-0EE32B7D4D60}" destId="{6BF63811-295F-4FD3-A4AC-4F433B4915A6}" srcOrd="2" destOrd="0" presId="urn:microsoft.com/office/officeart/2005/8/layout/bList2"/>
    <dgm:cxn modelId="{C4D01BF4-A96C-47E7-949A-802C33DC5B7D}" type="presParOf" srcId="{99B482EA-44FC-4F80-9BAF-0EE32B7D4D60}" destId="{449B282C-CAC9-47C9-AEA0-E8127C38EE84}" srcOrd="3" destOrd="0" presId="urn:microsoft.com/office/officeart/2005/8/layout/b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28E4431-6DCF-4A91-A5EC-20239145FD44}" type="doc">
      <dgm:prSet loTypeId="urn:microsoft.com/office/officeart/2005/8/layout/process1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658FDEA5-15F2-4E37-A888-652563B53562}">
      <dgm:prSet custT="1"/>
      <dgm:spPr/>
      <dgm:t>
        <a:bodyPr/>
        <a:lstStyle/>
        <a:p>
          <a:pPr rtl="0"/>
          <a:r>
            <a:rPr lang="en-GB" sz="1800" smtClean="0">
              <a:latin typeface="Arial" pitchFamily="34" charset="0"/>
              <a:cs typeface="Arial" pitchFamily="34" charset="0"/>
            </a:rPr>
            <a:t>Enhance clinical governance systems.</a:t>
          </a:r>
          <a:endParaRPr lang="en-US" sz="1800">
            <a:latin typeface="Arial" pitchFamily="34" charset="0"/>
            <a:cs typeface="Arial" pitchFamily="34" charset="0"/>
          </a:endParaRPr>
        </a:p>
      </dgm:t>
    </dgm:pt>
    <dgm:pt modelId="{8B017699-F6DC-46AD-A58D-7BBF6AB9A865}" type="parTrans" cxnId="{9EC8335E-328E-4DA3-B750-C645AAD3601C}">
      <dgm:prSet/>
      <dgm:spPr/>
      <dgm:t>
        <a:bodyPr/>
        <a:lstStyle/>
        <a:p>
          <a:endParaRPr lang="en-GB" sz="1800">
            <a:latin typeface="Arial" pitchFamily="34" charset="0"/>
            <a:cs typeface="Arial" pitchFamily="34" charset="0"/>
          </a:endParaRPr>
        </a:p>
      </dgm:t>
    </dgm:pt>
    <dgm:pt modelId="{1F033BD4-CC7A-409D-A34F-9F1CB43264FA}" type="sibTrans" cxnId="{9EC8335E-328E-4DA3-B750-C645AAD3601C}">
      <dgm:prSet custT="1"/>
      <dgm:spPr/>
      <dgm:t>
        <a:bodyPr/>
        <a:lstStyle/>
        <a:p>
          <a:endParaRPr lang="en-GB" sz="1800">
            <a:latin typeface="Arial" pitchFamily="34" charset="0"/>
            <a:cs typeface="Arial" pitchFamily="34" charset="0"/>
          </a:endParaRPr>
        </a:p>
      </dgm:t>
    </dgm:pt>
    <dgm:pt modelId="{99346C36-446A-4257-BC4F-6B11BAEE3388}">
      <dgm:prSet custT="1"/>
      <dgm:spPr/>
      <dgm:t>
        <a:bodyPr/>
        <a:lstStyle/>
        <a:p>
          <a:pPr rtl="0"/>
          <a:r>
            <a:rPr lang="en-GB" sz="1800" dirty="0" smtClean="0">
              <a:latin typeface="Arial" pitchFamily="34" charset="0"/>
              <a:cs typeface="Arial" pitchFamily="34" charset="0"/>
            </a:rPr>
            <a:t>Install powerful incident reporting and monitoring systems.</a:t>
          </a:r>
          <a:endParaRPr lang="en-US" sz="1800" dirty="0">
            <a:latin typeface="Arial" pitchFamily="34" charset="0"/>
            <a:cs typeface="Arial" pitchFamily="34" charset="0"/>
          </a:endParaRPr>
        </a:p>
      </dgm:t>
    </dgm:pt>
    <dgm:pt modelId="{97D22470-0703-48A9-9F48-AEC157445C6F}" type="parTrans" cxnId="{F9ECCA35-4A03-4A30-A263-7E370656A44B}">
      <dgm:prSet/>
      <dgm:spPr/>
      <dgm:t>
        <a:bodyPr/>
        <a:lstStyle/>
        <a:p>
          <a:endParaRPr lang="en-GB" sz="1800">
            <a:latin typeface="Arial" pitchFamily="34" charset="0"/>
            <a:cs typeface="Arial" pitchFamily="34" charset="0"/>
          </a:endParaRPr>
        </a:p>
      </dgm:t>
    </dgm:pt>
    <dgm:pt modelId="{70A001D4-D480-4C60-BD2F-559EB6492DCC}" type="sibTrans" cxnId="{F9ECCA35-4A03-4A30-A263-7E370656A44B}">
      <dgm:prSet custT="1"/>
      <dgm:spPr/>
      <dgm:t>
        <a:bodyPr/>
        <a:lstStyle/>
        <a:p>
          <a:endParaRPr lang="en-GB" sz="1800">
            <a:latin typeface="Arial" pitchFamily="34" charset="0"/>
            <a:cs typeface="Arial" pitchFamily="34" charset="0"/>
          </a:endParaRPr>
        </a:p>
      </dgm:t>
    </dgm:pt>
    <dgm:pt modelId="{07CDFDAC-9E01-4255-A21B-159B1C68E169}">
      <dgm:prSet custT="1"/>
      <dgm:spPr/>
      <dgm:t>
        <a:bodyPr/>
        <a:lstStyle/>
        <a:p>
          <a:pPr rtl="0"/>
          <a:r>
            <a:rPr lang="en-GB" sz="1800" dirty="0" smtClean="0">
              <a:latin typeface="Arial" pitchFamily="34" charset="0"/>
              <a:cs typeface="Arial" pitchFamily="34" charset="0"/>
            </a:rPr>
            <a:t>Establish good policies and safety culture on whistleblowing.</a:t>
          </a:r>
          <a:endParaRPr lang="en-US" sz="1800" dirty="0">
            <a:latin typeface="Arial" pitchFamily="34" charset="0"/>
            <a:cs typeface="Arial" pitchFamily="34" charset="0"/>
          </a:endParaRPr>
        </a:p>
      </dgm:t>
    </dgm:pt>
    <dgm:pt modelId="{D8BF62B2-7FF0-446F-B793-A76BDA53A95B}" type="parTrans" cxnId="{B23451C3-F546-4CDF-9B01-5010628A1432}">
      <dgm:prSet/>
      <dgm:spPr/>
      <dgm:t>
        <a:bodyPr/>
        <a:lstStyle/>
        <a:p>
          <a:endParaRPr lang="en-GB" sz="1800">
            <a:latin typeface="Arial" pitchFamily="34" charset="0"/>
            <a:cs typeface="Arial" pitchFamily="34" charset="0"/>
          </a:endParaRPr>
        </a:p>
      </dgm:t>
    </dgm:pt>
    <dgm:pt modelId="{D5231A1A-9A1A-4876-A760-5ACCEFAD1279}" type="sibTrans" cxnId="{B23451C3-F546-4CDF-9B01-5010628A1432}">
      <dgm:prSet custT="1"/>
      <dgm:spPr/>
      <dgm:t>
        <a:bodyPr/>
        <a:lstStyle/>
        <a:p>
          <a:endParaRPr lang="en-GB" sz="1800">
            <a:latin typeface="Arial" pitchFamily="34" charset="0"/>
            <a:cs typeface="Arial" pitchFamily="34" charset="0"/>
          </a:endParaRPr>
        </a:p>
      </dgm:t>
    </dgm:pt>
    <dgm:pt modelId="{4A743F12-31AF-440A-959A-D0C9BDE88BD1}">
      <dgm:prSet custT="1"/>
      <dgm:spPr/>
      <dgm:t>
        <a:bodyPr/>
        <a:lstStyle/>
        <a:p>
          <a:pPr rtl="0"/>
          <a:r>
            <a:rPr lang="en-GB" sz="1800" smtClean="0">
              <a:latin typeface="Arial" pitchFamily="34" charset="0"/>
              <a:cs typeface="Arial" pitchFamily="34" charset="0"/>
            </a:rPr>
            <a:t>Carry out routine audits and external audit.</a:t>
          </a:r>
          <a:endParaRPr lang="en-US" sz="1800">
            <a:latin typeface="Arial" pitchFamily="34" charset="0"/>
            <a:cs typeface="Arial" pitchFamily="34" charset="0"/>
          </a:endParaRPr>
        </a:p>
      </dgm:t>
    </dgm:pt>
    <dgm:pt modelId="{EABBB177-9171-4309-9A08-831CF29ABD0B}" type="parTrans" cxnId="{DDC9DB4F-A0A4-4F61-A1D9-077444E89B4F}">
      <dgm:prSet/>
      <dgm:spPr/>
      <dgm:t>
        <a:bodyPr/>
        <a:lstStyle/>
        <a:p>
          <a:endParaRPr lang="en-GB" sz="1800">
            <a:latin typeface="Arial" pitchFamily="34" charset="0"/>
            <a:cs typeface="Arial" pitchFamily="34" charset="0"/>
          </a:endParaRPr>
        </a:p>
      </dgm:t>
    </dgm:pt>
    <dgm:pt modelId="{E799324B-6352-4643-9887-8D4F1B55B0DB}" type="sibTrans" cxnId="{DDC9DB4F-A0A4-4F61-A1D9-077444E89B4F}">
      <dgm:prSet custT="1"/>
      <dgm:spPr/>
      <dgm:t>
        <a:bodyPr/>
        <a:lstStyle/>
        <a:p>
          <a:endParaRPr lang="en-GB" sz="1800">
            <a:latin typeface="Arial" pitchFamily="34" charset="0"/>
            <a:cs typeface="Arial" pitchFamily="34" charset="0"/>
          </a:endParaRPr>
        </a:p>
      </dgm:t>
    </dgm:pt>
    <dgm:pt modelId="{154289C2-91D3-4890-B7C5-5AD988A36925}">
      <dgm:prSet custT="1"/>
      <dgm:spPr/>
      <dgm:t>
        <a:bodyPr/>
        <a:lstStyle/>
        <a:p>
          <a:pPr rtl="0"/>
          <a:r>
            <a:rPr lang="en-GB" sz="1800" smtClean="0">
              <a:latin typeface="Arial" pitchFamily="34" charset="0"/>
              <a:cs typeface="Arial" pitchFamily="34" charset="0"/>
            </a:rPr>
            <a:t>Make sure that there is accountability and transparency in leadership.</a:t>
          </a:r>
          <a:endParaRPr lang="en-US" sz="1800">
            <a:latin typeface="Arial" pitchFamily="34" charset="0"/>
            <a:cs typeface="Arial" pitchFamily="34" charset="0"/>
          </a:endParaRPr>
        </a:p>
      </dgm:t>
    </dgm:pt>
    <dgm:pt modelId="{F6F77894-BDF2-463A-BE1B-5ABC704D2C64}" type="parTrans" cxnId="{03CCA3AF-D2B5-479B-A4D3-C26577E30607}">
      <dgm:prSet/>
      <dgm:spPr/>
      <dgm:t>
        <a:bodyPr/>
        <a:lstStyle/>
        <a:p>
          <a:endParaRPr lang="en-GB" sz="1800">
            <a:latin typeface="Arial" pitchFamily="34" charset="0"/>
            <a:cs typeface="Arial" pitchFamily="34" charset="0"/>
          </a:endParaRPr>
        </a:p>
      </dgm:t>
    </dgm:pt>
    <dgm:pt modelId="{68968A4E-96FD-4569-A6CA-7FBB4F6ABE11}" type="sibTrans" cxnId="{03CCA3AF-D2B5-479B-A4D3-C26577E30607}">
      <dgm:prSet/>
      <dgm:spPr/>
      <dgm:t>
        <a:bodyPr/>
        <a:lstStyle/>
        <a:p>
          <a:endParaRPr lang="en-GB" sz="1800">
            <a:latin typeface="Arial" pitchFamily="34" charset="0"/>
            <a:cs typeface="Arial" pitchFamily="34" charset="0"/>
          </a:endParaRPr>
        </a:p>
      </dgm:t>
    </dgm:pt>
    <dgm:pt modelId="{5127CAF7-17B6-4D26-BAA2-1E663AAEA3D5}" type="pres">
      <dgm:prSet presAssocID="{A28E4431-6DCF-4A91-A5EC-20239145FD44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10F22296-2990-4BDA-8516-0DB604BC456C}" type="pres">
      <dgm:prSet presAssocID="{658FDEA5-15F2-4E37-A888-652563B53562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505B5F9-65BD-4205-BF42-598FDCAD8ACA}" type="pres">
      <dgm:prSet presAssocID="{1F033BD4-CC7A-409D-A34F-9F1CB43264FA}" presName="sibTrans" presStyleLbl="sibTrans2D1" presStyleIdx="0" presStyleCnt="4"/>
      <dgm:spPr/>
      <dgm:t>
        <a:bodyPr/>
        <a:lstStyle/>
        <a:p>
          <a:endParaRPr lang="en-GB"/>
        </a:p>
      </dgm:t>
    </dgm:pt>
    <dgm:pt modelId="{82D6842C-D745-4D36-B28F-E51DDEE03F53}" type="pres">
      <dgm:prSet presAssocID="{1F033BD4-CC7A-409D-A34F-9F1CB43264FA}" presName="connectorText" presStyleLbl="sibTrans2D1" presStyleIdx="0" presStyleCnt="4"/>
      <dgm:spPr/>
      <dgm:t>
        <a:bodyPr/>
        <a:lstStyle/>
        <a:p>
          <a:endParaRPr lang="en-GB"/>
        </a:p>
      </dgm:t>
    </dgm:pt>
    <dgm:pt modelId="{99FFA0F2-D8BC-49D7-BCE2-6501D7026D40}" type="pres">
      <dgm:prSet presAssocID="{99346C36-446A-4257-BC4F-6B11BAEE3388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A3C60CB-8827-4BC1-8400-4198FC3ED6E4}" type="pres">
      <dgm:prSet presAssocID="{70A001D4-D480-4C60-BD2F-559EB6492DCC}" presName="sibTrans" presStyleLbl="sibTrans2D1" presStyleIdx="1" presStyleCnt="4"/>
      <dgm:spPr/>
      <dgm:t>
        <a:bodyPr/>
        <a:lstStyle/>
        <a:p>
          <a:endParaRPr lang="en-GB"/>
        </a:p>
      </dgm:t>
    </dgm:pt>
    <dgm:pt modelId="{1F3F7EE5-9E5C-43F9-BBD8-3CF370025AB0}" type="pres">
      <dgm:prSet presAssocID="{70A001D4-D480-4C60-BD2F-559EB6492DCC}" presName="connectorText" presStyleLbl="sibTrans2D1" presStyleIdx="1" presStyleCnt="4"/>
      <dgm:spPr/>
      <dgm:t>
        <a:bodyPr/>
        <a:lstStyle/>
        <a:p>
          <a:endParaRPr lang="en-GB"/>
        </a:p>
      </dgm:t>
    </dgm:pt>
    <dgm:pt modelId="{205B63FC-334A-4877-8810-9A4FEE2D1078}" type="pres">
      <dgm:prSet presAssocID="{07CDFDAC-9E01-4255-A21B-159B1C68E169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7B2EF9D-30B6-4B73-A42E-DC26C3A3E28E}" type="pres">
      <dgm:prSet presAssocID="{D5231A1A-9A1A-4876-A760-5ACCEFAD1279}" presName="sibTrans" presStyleLbl="sibTrans2D1" presStyleIdx="2" presStyleCnt="4"/>
      <dgm:spPr/>
      <dgm:t>
        <a:bodyPr/>
        <a:lstStyle/>
        <a:p>
          <a:endParaRPr lang="en-GB"/>
        </a:p>
      </dgm:t>
    </dgm:pt>
    <dgm:pt modelId="{FC8AC92A-D582-4E2D-AAAA-DEA81A18DFEA}" type="pres">
      <dgm:prSet presAssocID="{D5231A1A-9A1A-4876-A760-5ACCEFAD1279}" presName="connectorText" presStyleLbl="sibTrans2D1" presStyleIdx="2" presStyleCnt="4"/>
      <dgm:spPr/>
      <dgm:t>
        <a:bodyPr/>
        <a:lstStyle/>
        <a:p>
          <a:endParaRPr lang="en-GB"/>
        </a:p>
      </dgm:t>
    </dgm:pt>
    <dgm:pt modelId="{C2A9BC16-57DA-4746-A9DC-9DE3D0E3D0AD}" type="pres">
      <dgm:prSet presAssocID="{4A743F12-31AF-440A-959A-D0C9BDE88BD1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427A406-DDDB-485C-9A45-F0D3F22411BD}" type="pres">
      <dgm:prSet presAssocID="{E799324B-6352-4643-9887-8D4F1B55B0DB}" presName="sibTrans" presStyleLbl="sibTrans2D1" presStyleIdx="3" presStyleCnt="4"/>
      <dgm:spPr/>
      <dgm:t>
        <a:bodyPr/>
        <a:lstStyle/>
        <a:p>
          <a:endParaRPr lang="en-GB"/>
        </a:p>
      </dgm:t>
    </dgm:pt>
    <dgm:pt modelId="{C2EEF212-069A-4281-8D89-8C32CEA30A51}" type="pres">
      <dgm:prSet presAssocID="{E799324B-6352-4643-9887-8D4F1B55B0DB}" presName="connectorText" presStyleLbl="sibTrans2D1" presStyleIdx="3" presStyleCnt="4"/>
      <dgm:spPr/>
      <dgm:t>
        <a:bodyPr/>
        <a:lstStyle/>
        <a:p>
          <a:endParaRPr lang="en-GB"/>
        </a:p>
      </dgm:t>
    </dgm:pt>
    <dgm:pt modelId="{B4C38CD6-4E34-4571-9A5D-3659CE7CE233}" type="pres">
      <dgm:prSet presAssocID="{154289C2-91D3-4890-B7C5-5AD988A36925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3CEF4B93-A9E7-47A2-A395-EE33BCDFBF62}" type="presOf" srcId="{A28E4431-6DCF-4A91-A5EC-20239145FD44}" destId="{5127CAF7-17B6-4D26-BAA2-1E663AAEA3D5}" srcOrd="0" destOrd="0" presId="urn:microsoft.com/office/officeart/2005/8/layout/process1"/>
    <dgm:cxn modelId="{9EC8335E-328E-4DA3-B750-C645AAD3601C}" srcId="{A28E4431-6DCF-4A91-A5EC-20239145FD44}" destId="{658FDEA5-15F2-4E37-A888-652563B53562}" srcOrd="0" destOrd="0" parTransId="{8B017699-F6DC-46AD-A58D-7BBF6AB9A865}" sibTransId="{1F033BD4-CC7A-409D-A34F-9F1CB43264FA}"/>
    <dgm:cxn modelId="{13491C89-07C6-4796-9977-FD91E94A49C6}" type="presOf" srcId="{70A001D4-D480-4C60-BD2F-559EB6492DCC}" destId="{1F3F7EE5-9E5C-43F9-BBD8-3CF370025AB0}" srcOrd="1" destOrd="0" presId="urn:microsoft.com/office/officeart/2005/8/layout/process1"/>
    <dgm:cxn modelId="{DDC9DB4F-A0A4-4F61-A1D9-077444E89B4F}" srcId="{A28E4431-6DCF-4A91-A5EC-20239145FD44}" destId="{4A743F12-31AF-440A-959A-D0C9BDE88BD1}" srcOrd="3" destOrd="0" parTransId="{EABBB177-9171-4309-9A08-831CF29ABD0B}" sibTransId="{E799324B-6352-4643-9887-8D4F1B55B0DB}"/>
    <dgm:cxn modelId="{D586DCA0-0D54-42A9-872B-7AC645191DF1}" type="presOf" srcId="{D5231A1A-9A1A-4876-A760-5ACCEFAD1279}" destId="{47B2EF9D-30B6-4B73-A42E-DC26C3A3E28E}" srcOrd="0" destOrd="0" presId="urn:microsoft.com/office/officeart/2005/8/layout/process1"/>
    <dgm:cxn modelId="{EF5AB3CD-CA56-44BD-B141-C8FF688BF65A}" type="presOf" srcId="{1F033BD4-CC7A-409D-A34F-9F1CB43264FA}" destId="{F505B5F9-65BD-4205-BF42-598FDCAD8ACA}" srcOrd="0" destOrd="0" presId="urn:microsoft.com/office/officeart/2005/8/layout/process1"/>
    <dgm:cxn modelId="{6D06F598-436E-4AAA-AF1C-24057F6E006A}" type="presOf" srcId="{70A001D4-D480-4C60-BD2F-559EB6492DCC}" destId="{DA3C60CB-8827-4BC1-8400-4198FC3ED6E4}" srcOrd="0" destOrd="0" presId="urn:microsoft.com/office/officeart/2005/8/layout/process1"/>
    <dgm:cxn modelId="{F9ECCA35-4A03-4A30-A263-7E370656A44B}" srcId="{A28E4431-6DCF-4A91-A5EC-20239145FD44}" destId="{99346C36-446A-4257-BC4F-6B11BAEE3388}" srcOrd="1" destOrd="0" parTransId="{97D22470-0703-48A9-9F48-AEC157445C6F}" sibTransId="{70A001D4-D480-4C60-BD2F-559EB6492DCC}"/>
    <dgm:cxn modelId="{B23451C3-F546-4CDF-9B01-5010628A1432}" srcId="{A28E4431-6DCF-4A91-A5EC-20239145FD44}" destId="{07CDFDAC-9E01-4255-A21B-159B1C68E169}" srcOrd="2" destOrd="0" parTransId="{D8BF62B2-7FF0-446F-B793-A76BDA53A95B}" sibTransId="{D5231A1A-9A1A-4876-A760-5ACCEFAD1279}"/>
    <dgm:cxn modelId="{CC3CD070-0903-4102-BC5D-1961F283EE4B}" type="presOf" srcId="{658FDEA5-15F2-4E37-A888-652563B53562}" destId="{10F22296-2990-4BDA-8516-0DB604BC456C}" srcOrd="0" destOrd="0" presId="urn:microsoft.com/office/officeart/2005/8/layout/process1"/>
    <dgm:cxn modelId="{EE9F611A-3745-4994-B1FF-94A9F517CA79}" type="presOf" srcId="{E799324B-6352-4643-9887-8D4F1B55B0DB}" destId="{C2EEF212-069A-4281-8D89-8C32CEA30A51}" srcOrd="1" destOrd="0" presId="urn:microsoft.com/office/officeart/2005/8/layout/process1"/>
    <dgm:cxn modelId="{04DD31AF-7130-4495-9670-F0A4A7605A3C}" type="presOf" srcId="{07CDFDAC-9E01-4255-A21B-159B1C68E169}" destId="{205B63FC-334A-4877-8810-9A4FEE2D1078}" srcOrd="0" destOrd="0" presId="urn:microsoft.com/office/officeart/2005/8/layout/process1"/>
    <dgm:cxn modelId="{0CA3EAC6-ED54-4A74-A8EA-13CDE26DC48D}" type="presOf" srcId="{99346C36-446A-4257-BC4F-6B11BAEE3388}" destId="{99FFA0F2-D8BC-49D7-BCE2-6501D7026D40}" srcOrd="0" destOrd="0" presId="urn:microsoft.com/office/officeart/2005/8/layout/process1"/>
    <dgm:cxn modelId="{50C0AA9D-94D6-4749-BE03-E56EBBD26EF1}" type="presOf" srcId="{154289C2-91D3-4890-B7C5-5AD988A36925}" destId="{B4C38CD6-4E34-4571-9A5D-3659CE7CE233}" srcOrd="0" destOrd="0" presId="urn:microsoft.com/office/officeart/2005/8/layout/process1"/>
    <dgm:cxn modelId="{556A2417-26C7-4F34-A097-56D5099D0503}" type="presOf" srcId="{1F033BD4-CC7A-409D-A34F-9F1CB43264FA}" destId="{82D6842C-D745-4D36-B28F-E51DDEE03F53}" srcOrd="1" destOrd="0" presId="urn:microsoft.com/office/officeart/2005/8/layout/process1"/>
    <dgm:cxn modelId="{03CCA3AF-D2B5-479B-A4D3-C26577E30607}" srcId="{A28E4431-6DCF-4A91-A5EC-20239145FD44}" destId="{154289C2-91D3-4890-B7C5-5AD988A36925}" srcOrd="4" destOrd="0" parTransId="{F6F77894-BDF2-463A-BE1B-5ABC704D2C64}" sibTransId="{68968A4E-96FD-4569-A6CA-7FBB4F6ABE11}"/>
    <dgm:cxn modelId="{4166AFF4-F77E-4EB4-BA7A-DCB0129CAF66}" type="presOf" srcId="{4A743F12-31AF-440A-959A-D0C9BDE88BD1}" destId="{C2A9BC16-57DA-4746-A9DC-9DE3D0E3D0AD}" srcOrd="0" destOrd="0" presId="urn:microsoft.com/office/officeart/2005/8/layout/process1"/>
    <dgm:cxn modelId="{404ACE99-FCD5-4456-AA9C-520CECA9C2F2}" type="presOf" srcId="{E799324B-6352-4643-9887-8D4F1B55B0DB}" destId="{E427A406-DDDB-485C-9A45-F0D3F22411BD}" srcOrd="0" destOrd="0" presId="urn:microsoft.com/office/officeart/2005/8/layout/process1"/>
    <dgm:cxn modelId="{A3EA8299-FB24-41E7-AE36-70A04B8E8E82}" type="presOf" srcId="{D5231A1A-9A1A-4876-A760-5ACCEFAD1279}" destId="{FC8AC92A-D582-4E2D-AAAA-DEA81A18DFEA}" srcOrd="1" destOrd="0" presId="urn:microsoft.com/office/officeart/2005/8/layout/process1"/>
    <dgm:cxn modelId="{22403986-E11D-4EA7-B42D-7A63CB66718C}" type="presParOf" srcId="{5127CAF7-17B6-4D26-BAA2-1E663AAEA3D5}" destId="{10F22296-2990-4BDA-8516-0DB604BC456C}" srcOrd="0" destOrd="0" presId="urn:microsoft.com/office/officeart/2005/8/layout/process1"/>
    <dgm:cxn modelId="{24B79662-7DE5-4039-A429-CDBE16B0E010}" type="presParOf" srcId="{5127CAF7-17B6-4D26-BAA2-1E663AAEA3D5}" destId="{F505B5F9-65BD-4205-BF42-598FDCAD8ACA}" srcOrd="1" destOrd="0" presId="urn:microsoft.com/office/officeart/2005/8/layout/process1"/>
    <dgm:cxn modelId="{122B0A01-DB27-479D-AB71-EA49A1D87FF2}" type="presParOf" srcId="{F505B5F9-65BD-4205-BF42-598FDCAD8ACA}" destId="{82D6842C-D745-4D36-B28F-E51DDEE03F53}" srcOrd="0" destOrd="0" presId="urn:microsoft.com/office/officeart/2005/8/layout/process1"/>
    <dgm:cxn modelId="{58A2A7D6-BE0A-48D3-8676-BA174A0BE3F4}" type="presParOf" srcId="{5127CAF7-17B6-4D26-BAA2-1E663AAEA3D5}" destId="{99FFA0F2-D8BC-49D7-BCE2-6501D7026D40}" srcOrd="2" destOrd="0" presId="urn:microsoft.com/office/officeart/2005/8/layout/process1"/>
    <dgm:cxn modelId="{66474697-0D0A-428C-B1B4-61464DA6898C}" type="presParOf" srcId="{5127CAF7-17B6-4D26-BAA2-1E663AAEA3D5}" destId="{DA3C60CB-8827-4BC1-8400-4198FC3ED6E4}" srcOrd="3" destOrd="0" presId="urn:microsoft.com/office/officeart/2005/8/layout/process1"/>
    <dgm:cxn modelId="{E7AED539-16F2-4B97-B08D-EFFF61C9E28D}" type="presParOf" srcId="{DA3C60CB-8827-4BC1-8400-4198FC3ED6E4}" destId="{1F3F7EE5-9E5C-43F9-BBD8-3CF370025AB0}" srcOrd="0" destOrd="0" presId="urn:microsoft.com/office/officeart/2005/8/layout/process1"/>
    <dgm:cxn modelId="{A4A2DDEE-5DE1-4FEA-92E9-FC9C8B48470B}" type="presParOf" srcId="{5127CAF7-17B6-4D26-BAA2-1E663AAEA3D5}" destId="{205B63FC-334A-4877-8810-9A4FEE2D1078}" srcOrd="4" destOrd="0" presId="urn:microsoft.com/office/officeart/2005/8/layout/process1"/>
    <dgm:cxn modelId="{5AAAD490-AE61-4319-BE53-87F9B499BE7B}" type="presParOf" srcId="{5127CAF7-17B6-4D26-BAA2-1E663AAEA3D5}" destId="{47B2EF9D-30B6-4B73-A42E-DC26C3A3E28E}" srcOrd="5" destOrd="0" presId="urn:microsoft.com/office/officeart/2005/8/layout/process1"/>
    <dgm:cxn modelId="{140B0B5D-DA46-43BC-AE70-7F87EF578FD7}" type="presParOf" srcId="{47B2EF9D-30B6-4B73-A42E-DC26C3A3E28E}" destId="{FC8AC92A-D582-4E2D-AAAA-DEA81A18DFEA}" srcOrd="0" destOrd="0" presId="urn:microsoft.com/office/officeart/2005/8/layout/process1"/>
    <dgm:cxn modelId="{13D946CA-E995-4365-B5F1-AB6F86D26C94}" type="presParOf" srcId="{5127CAF7-17B6-4D26-BAA2-1E663AAEA3D5}" destId="{C2A9BC16-57DA-4746-A9DC-9DE3D0E3D0AD}" srcOrd="6" destOrd="0" presId="urn:microsoft.com/office/officeart/2005/8/layout/process1"/>
    <dgm:cxn modelId="{76C1F3CF-7D43-4825-91C9-3AC799FB3417}" type="presParOf" srcId="{5127CAF7-17B6-4D26-BAA2-1E663AAEA3D5}" destId="{E427A406-DDDB-485C-9A45-F0D3F22411BD}" srcOrd="7" destOrd="0" presId="urn:microsoft.com/office/officeart/2005/8/layout/process1"/>
    <dgm:cxn modelId="{EEEC008A-F22B-4111-88A5-A86A4AC8D414}" type="presParOf" srcId="{E427A406-DDDB-485C-9A45-F0D3F22411BD}" destId="{C2EEF212-069A-4281-8D89-8C32CEA30A51}" srcOrd="0" destOrd="0" presId="urn:microsoft.com/office/officeart/2005/8/layout/process1"/>
    <dgm:cxn modelId="{262086F7-0E3E-43C3-8EB8-804155C04DAC}" type="presParOf" srcId="{5127CAF7-17B6-4D26-BAA2-1E663AAEA3D5}" destId="{B4C38CD6-4E34-4571-9A5D-3659CE7CE233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76D02C7-1294-494E-8308-F92B8872BFA2}" type="doc">
      <dgm:prSet loTypeId="urn:microsoft.com/office/officeart/2005/8/layout/cycle3" loCatId="cycle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GB"/>
        </a:p>
      </dgm:t>
    </dgm:pt>
    <dgm:pt modelId="{3E493A37-3135-4965-AAD5-DA5F20C56F6F}">
      <dgm:prSet/>
      <dgm:spPr/>
      <dgm:t>
        <a:bodyPr/>
        <a:lstStyle/>
        <a:p>
          <a:pPr rtl="0"/>
          <a:r>
            <a:rPr lang="en-GB" smtClean="0">
              <a:latin typeface="Arial" pitchFamily="34" charset="0"/>
              <a:cs typeface="Arial" pitchFamily="34" charset="0"/>
            </a:rPr>
            <a:t>Requirement of active risk identification systems.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9ABDC6C5-A8DD-4759-AF61-DDC572F35546}" type="parTrans" cxnId="{8910A05E-CF37-478D-88B1-80181C8E1A04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C4CAAEBD-DC2B-47BA-82C2-62BE94D2E501}" type="sibTrans" cxnId="{8910A05E-CF37-478D-88B1-80181C8E1A04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F2EC1FE3-D208-411C-B7AA-D528A6F5B3D2}">
      <dgm:prSet/>
      <dgm:spPr/>
      <dgm:t>
        <a:bodyPr/>
        <a:lstStyle/>
        <a:p>
          <a:pPr rtl="0"/>
          <a:r>
            <a:rPr lang="en-GB" smtClean="0">
              <a:latin typeface="Arial" pitchFamily="34" charset="0"/>
              <a:cs typeface="Arial" pitchFamily="34" charset="0"/>
            </a:rPr>
            <a:t>Significance of evidence-based decision-making in healthcare.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B48D916F-CFB4-4E7E-BBFE-6A9BE33F7287}" type="parTrans" cxnId="{846A2AFE-BEC7-4D2A-B545-90CDC0E3CF0E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F4A1DB0D-4ED7-48BA-81F4-BF7E9EF1E9DE}" type="sibTrans" cxnId="{846A2AFE-BEC7-4D2A-B545-90CDC0E3CF0E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1E749B59-0DD6-46C8-A7B1-793352C738DD}">
      <dgm:prSet/>
      <dgm:spPr/>
      <dgm:t>
        <a:bodyPr/>
        <a:lstStyle/>
        <a:p>
          <a:pPr rtl="0"/>
          <a:r>
            <a:rPr lang="en-GB" smtClean="0">
              <a:latin typeface="Arial" pitchFamily="34" charset="0"/>
              <a:cs typeface="Arial" pitchFamily="34" charset="0"/>
            </a:rPr>
            <a:t>Emergence of open and educative culture</a:t>
          </a:r>
          <a:r>
            <a:rPr lang="en-US" smtClean="0">
              <a:latin typeface="Arial" pitchFamily="34" charset="0"/>
              <a:cs typeface="Arial" pitchFamily="34" charset="0"/>
            </a:rPr>
            <a:t> (Ménage and Patterson, 2025)</a:t>
          </a:r>
          <a:r>
            <a:rPr lang="en-GB" smtClean="0">
              <a:latin typeface="Arial" pitchFamily="34" charset="0"/>
              <a:cs typeface="Arial" pitchFamily="34" charset="0"/>
            </a:rPr>
            <a:t>.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DBAF1E96-F06B-4F02-8AB5-48FB222AD213}" type="parTrans" cxnId="{7DA5C20A-F61E-4388-9ADF-E1C8EF5FE7F4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ED37901A-883D-4E40-8780-7C0A131EF124}" type="sibTrans" cxnId="{7DA5C20A-F61E-4388-9ADF-E1C8EF5FE7F4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3B7BDC63-93B5-4642-9E30-5DDB0D89B371}">
      <dgm:prSet/>
      <dgm:spPr/>
      <dgm:t>
        <a:bodyPr/>
        <a:lstStyle/>
        <a:p>
          <a:pPr rtl="0"/>
          <a:r>
            <a:rPr lang="en-GB" smtClean="0">
              <a:latin typeface="Arial" pitchFamily="34" charset="0"/>
              <a:cs typeface="Arial" pitchFamily="34" charset="0"/>
            </a:rPr>
            <a:t>Strategic asset of continuous quality improvement.</a:t>
          </a:r>
          <a:endParaRPr lang="en-US">
            <a:latin typeface="Arial" pitchFamily="34" charset="0"/>
            <a:cs typeface="Arial" pitchFamily="34" charset="0"/>
          </a:endParaRPr>
        </a:p>
      </dgm:t>
    </dgm:pt>
    <dgm:pt modelId="{87545684-577D-40CC-AF52-64B8A985392C}" type="parTrans" cxnId="{C229C3D8-F244-48C3-A0A0-8FAF2FE3430E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23E971A3-570C-47C5-A26F-ED0063132D35}" type="sibTrans" cxnId="{C229C3D8-F244-48C3-A0A0-8FAF2FE3430E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AFA3C109-D4FC-4A5E-96B3-4FC9148FFEBC}" type="pres">
      <dgm:prSet presAssocID="{376D02C7-1294-494E-8308-F92B8872BFA2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25BB7CCE-FFFF-4C0F-9649-6EBB0CAADE9E}" type="pres">
      <dgm:prSet presAssocID="{376D02C7-1294-494E-8308-F92B8872BFA2}" presName="cycle" presStyleCnt="0"/>
      <dgm:spPr/>
    </dgm:pt>
    <dgm:pt modelId="{5AA76679-DB52-450A-B6D0-DA6A0AD7496E}" type="pres">
      <dgm:prSet presAssocID="{3E493A37-3135-4965-AAD5-DA5F20C56F6F}" presName="nodeFirst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14DB7DF-04C4-4A40-85CF-3075155EE771}" type="pres">
      <dgm:prSet presAssocID="{C4CAAEBD-DC2B-47BA-82C2-62BE94D2E501}" presName="sibTransFirstNode" presStyleLbl="bgShp" presStyleIdx="0" presStyleCnt="1"/>
      <dgm:spPr/>
      <dgm:t>
        <a:bodyPr/>
        <a:lstStyle/>
        <a:p>
          <a:endParaRPr lang="en-GB"/>
        </a:p>
      </dgm:t>
    </dgm:pt>
    <dgm:pt modelId="{A93551C0-724E-4357-9278-423267E80EE1}" type="pres">
      <dgm:prSet presAssocID="{F2EC1FE3-D208-411C-B7AA-D528A6F5B3D2}" presName="nodeFollowingNodes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96C3973-A3CE-46D3-B608-FB005CFC3DCE}" type="pres">
      <dgm:prSet presAssocID="{1E749B59-0DD6-46C8-A7B1-793352C738DD}" presName="nodeFollowingNodes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E9B7B63-CE87-4CBA-9FBD-6EB32DFC2639}" type="pres">
      <dgm:prSet presAssocID="{3B7BDC63-93B5-4642-9E30-5DDB0D89B371}" presName="nodeFollowingNodes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A3C059C-D19F-4E67-A924-DE56EF1D0B0F}" type="presOf" srcId="{3E493A37-3135-4965-AAD5-DA5F20C56F6F}" destId="{5AA76679-DB52-450A-B6D0-DA6A0AD7496E}" srcOrd="0" destOrd="0" presId="urn:microsoft.com/office/officeart/2005/8/layout/cycle3"/>
    <dgm:cxn modelId="{251A33DB-7022-4A06-A512-F41681FC0EE0}" type="presOf" srcId="{3B7BDC63-93B5-4642-9E30-5DDB0D89B371}" destId="{9E9B7B63-CE87-4CBA-9FBD-6EB32DFC2639}" srcOrd="0" destOrd="0" presId="urn:microsoft.com/office/officeart/2005/8/layout/cycle3"/>
    <dgm:cxn modelId="{846A2AFE-BEC7-4D2A-B545-90CDC0E3CF0E}" srcId="{376D02C7-1294-494E-8308-F92B8872BFA2}" destId="{F2EC1FE3-D208-411C-B7AA-D528A6F5B3D2}" srcOrd="1" destOrd="0" parTransId="{B48D916F-CFB4-4E7E-BBFE-6A9BE33F7287}" sibTransId="{F4A1DB0D-4ED7-48BA-81F4-BF7E9EF1E9DE}"/>
    <dgm:cxn modelId="{7DA5C20A-F61E-4388-9ADF-E1C8EF5FE7F4}" srcId="{376D02C7-1294-494E-8308-F92B8872BFA2}" destId="{1E749B59-0DD6-46C8-A7B1-793352C738DD}" srcOrd="2" destOrd="0" parTransId="{DBAF1E96-F06B-4F02-8AB5-48FB222AD213}" sibTransId="{ED37901A-883D-4E40-8780-7C0A131EF124}"/>
    <dgm:cxn modelId="{0F9D8BBA-392D-4F34-B164-EE19DF3279A6}" type="presOf" srcId="{F2EC1FE3-D208-411C-B7AA-D528A6F5B3D2}" destId="{A93551C0-724E-4357-9278-423267E80EE1}" srcOrd="0" destOrd="0" presId="urn:microsoft.com/office/officeart/2005/8/layout/cycle3"/>
    <dgm:cxn modelId="{C229C3D8-F244-48C3-A0A0-8FAF2FE3430E}" srcId="{376D02C7-1294-494E-8308-F92B8872BFA2}" destId="{3B7BDC63-93B5-4642-9E30-5DDB0D89B371}" srcOrd="3" destOrd="0" parTransId="{87545684-577D-40CC-AF52-64B8A985392C}" sibTransId="{23E971A3-570C-47C5-A26F-ED0063132D35}"/>
    <dgm:cxn modelId="{A5046E5B-D9AC-45E1-81ED-674E291CD94F}" type="presOf" srcId="{376D02C7-1294-494E-8308-F92B8872BFA2}" destId="{AFA3C109-D4FC-4A5E-96B3-4FC9148FFEBC}" srcOrd="0" destOrd="0" presId="urn:microsoft.com/office/officeart/2005/8/layout/cycle3"/>
    <dgm:cxn modelId="{1E091B49-2F14-471B-8E68-270AD8567D93}" type="presOf" srcId="{1E749B59-0DD6-46C8-A7B1-793352C738DD}" destId="{896C3973-A3CE-46D3-B608-FB005CFC3DCE}" srcOrd="0" destOrd="0" presId="urn:microsoft.com/office/officeart/2005/8/layout/cycle3"/>
    <dgm:cxn modelId="{8910A05E-CF37-478D-88B1-80181C8E1A04}" srcId="{376D02C7-1294-494E-8308-F92B8872BFA2}" destId="{3E493A37-3135-4965-AAD5-DA5F20C56F6F}" srcOrd="0" destOrd="0" parTransId="{9ABDC6C5-A8DD-4759-AF61-DDC572F35546}" sibTransId="{C4CAAEBD-DC2B-47BA-82C2-62BE94D2E501}"/>
    <dgm:cxn modelId="{7516C677-034D-41B5-AD44-1F0F955D026D}" type="presOf" srcId="{C4CAAEBD-DC2B-47BA-82C2-62BE94D2E501}" destId="{D14DB7DF-04C4-4A40-85CF-3075155EE771}" srcOrd="0" destOrd="0" presId="urn:microsoft.com/office/officeart/2005/8/layout/cycle3"/>
    <dgm:cxn modelId="{980D98B2-D613-4FE4-904E-40135CF5B1D5}" type="presParOf" srcId="{AFA3C109-D4FC-4A5E-96B3-4FC9148FFEBC}" destId="{25BB7CCE-FFFF-4C0F-9649-6EBB0CAADE9E}" srcOrd="0" destOrd="0" presId="urn:microsoft.com/office/officeart/2005/8/layout/cycle3"/>
    <dgm:cxn modelId="{FD6F507F-E5FC-4F06-A065-DCBEAA899251}" type="presParOf" srcId="{25BB7CCE-FFFF-4C0F-9649-6EBB0CAADE9E}" destId="{5AA76679-DB52-450A-B6D0-DA6A0AD7496E}" srcOrd="0" destOrd="0" presId="urn:microsoft.com/office/officeart/2005/8/layout/cycle3"/>
    <dgm:cxn modelId="{2E22C9FE-A039-4AB0-98B7-871F5496887A}" type="presParOf" srcId="{25BB7CCE-FFFF-4C0F-9649-6EBB0CAADE9E}" destId="{D14DB7DF-04C4-4A40-85CF-3075155EE771}" srcOrd="1" destOrd="0" presId="urn:microsoft.com/office/officeart/2005/8/layout/cycle3"/>
    <dgm:cxn modelId="{39CCDA10-FF2A-40E5-B442-3AEAB0A72173}" type="presParOf" srcId="{25BB7CCE-FFFF-4C0F-9649-6EBB0CAADE9E}" destId="{A93551C0-724E-4357-9278-423267E80EE1}" srcOrd="2" destOrd="0" presId="urn:microsoft.com/office/officeart/2005/8/layout/cycle3"/>
    <dgm:cxn modelId="{F7F81041-E337-4E6B-B216-9208C17F2337}" type="presParOf" srcId="{25BB7CCE-FFFF-4C0F-9649-6EBB0CAADE9E}" destId="{896C3973-A3CE-46D3-B608-FB005CFC3DCE}" srcOrd="3" destOrd="0" presId="urn:microsoft.com/office/officeart/2005/8/layout/cycle3"/>
    <dgm:cxn modelId="{66B66EFC-176C-47F7-A9F2-061518C6CF35}" type="presParOf" srcId="{25BB7CCE-FFFF-4C0F-9649-6EBB0CAADE9E}" destId="{9E9B7B63-CE87-4CBA-9FBD-6EB32DFC2639}" srcOrd="4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4A66B3A-CAEB-40D5-9604-306E904A32BE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7A9FD7E-3420-4BF6-A291-B3CB85EF0010}">
      <dgm:prSet>
        <dgm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pPr rtl="0"/>
          <a:r>
            <a:rPr lang="en-GB" dirty="0" smtClean="0">
              <a:latin typeface="Arial" pitchFamily="34" charset="0"/>
              <a:cs typeface="Arial" pitchFamily="34" charset="0"/>
            </a:rPr>
            <a:t>Lucy </a:t>
          </a:r>
          <a:r>
            <a:rPr lang="en-GB" dirty="0" err="1" smtClean="0">
              <a:latin typeface="Arial" pitchFamily="34" charset="0"/>
              <a:cs typeface="Arial" pitchFamily="34" charset="0"/>
            </a:rPr>
            <a:t>Letby</a:t>
          </a:r>
          <a:r>
            <a:rPr lang="en-GB" dirty="0" smtClean="0">
              <a:latin typeface="Arial" pitchFamily="34" charset="0"/>
              <a:cs typeface="Arial" pitchFamily="34" charset="0"/>
            </a:rPr>
            <a:t> case displays very essential failures in QA systems.</a:t>
          </a:r>
          <a:endParaRPr lang="en-US" dirty="0">
            <a:latin typeface="Arial" pitchFamily="34" charset="0"/>
            <a:cs typeface="Arial" pitchFamily="34" charset="0"/>
          </a:endParaRPr>
        </a:p>
      </dgm:t>
    </dgm:pt>
    <dgm:pt modelId="{9FBECB5B-DB7E-4847-9FB7-8E8C560D9AD4}" type="parTrans" cxnId="{41C4C335-B7BD-499E-B03D-95045389F404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D625CC19-51F7-4595-AC82-5B05B2FF4A6C}" type="sibTrans" cxnId="{41C4C335-B7BD-499E-B03D-95045389F404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AD4440DC-76A9-4DAB-8EE8-8AB4B20FC285}">
      <dgm:prSet/>
      <dgm:spPr>
        <a:solidFill>
          <a:srgbClr val="7030A0"/>
        </a:solidFill>
      </dgm:spPr>
      <dgm:t>
        <a:bodyPr/>
        <a:lstStyle/>
        <a:p>
          <a:pPr rtl="0"/>
          <a:r>
            <a:rPr lang="en-GB" dirty="0" smtClean="0">
              <a:latin typeface="Arial" pitchFamily="34" charset="0"/>
              <a:cs typeface="Arial" pitchFamily="34" charset="0"/>
            </a:rPr>
            <a:t>Motivations were mostly systemic and not individual.</a:t>
          </a:r>
          <a:endParaRPr lang="en-US" dirty="0">
            <a:latin typeface="Arial" pitchFamily="34" charset="0"/>
            <a:cs typeface="Arial" pitchFamily="34" charset="0"/>
          </a:endParaRPr>
        </a:p>
      </dgm:t>
    </dgm:pt>
    <dgm:pt modelId="{6AF56D59-C540-4F90-8149-3D17C7C1C2A8}" type="parTrans" cxnId="{BE8BA341-C33C-4D83-BBD5-0BF72520183D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2F009848-8A4E-43CC-A75C-AE704C15D731}" type="sibTrans" cxnId="{BE8BA341-C33C-4D83-BBD5-0BF72520183D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C0FD1DB6-AD06-4337-863F-FBA0BD74D085}">
      <dgm:prSet/>
      <dgm:spPr>
        <a:solidFill>
          <a:srgbClr val="FF0000"/>
        </a:solidFill>
      </dgm:spPr>
      <dgm:t>
        <a:bodyPr/>
        <a:lstStyle/>
        <a:p>
          <a:pPr rtl="0"/>
          <a:r>
            <a:rPr lang="en-GB" dirty="0" smtClean="0">
              <a:latin typeface="Arial" pitchFamily="34" charset="0"/>
              <a:cs typeface="Arial" pitchFamily="34" charset="0"/>
            </a:rPr>
            <a:t>The service delivery directly was affected by policy and governance weaknesses.</a:t>
          </a:r>
          <a:endParaRPr lang="en-US" dirty="0">
            <a:latin typeface="Arial" pitchFamily="34" charset="0"/>
            <a:cs typeface="Arial" pitchFamily="34" charset="0"/>
          </a:endParaRPr>
        </a:p>
      </dgm:t>
    </dgm:pt>
    <dgm:pt modelId="{D59B75CA-C58B-46A7-86B0-60AE941E0B79}" type="parTrans" cxnId="{3D2B9597-C88C-444B-86D3-4B75FCC83EB3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D7F92ADA-0B6C-45AC-AFA7-1CE09AE02D82}" type="sibTrans" cxnId="{3D2B9597-C88C-444B-86D3-4B75FCC83EB3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F6281437-151B-49B2-B0FC-101A089D291A}">
      <dgm:prSet/>
      <dgm:spPr/>
      <dgm:t>
        <a:bodyPr/>
        <a:lstStyle/>
        <a:p>
          <a:pPr rtl="0"/>
          <a:r>
            <a:rPr lang="en-GB" dirty="0" smtClean="0">
              <a:latin typeface="Arial" pitchFamily="34" charset="0"/>
              <a:cs typeface="Arial" pitchFamily="34" charset="0"/>
            </a:rPr>
            <a:t>It is vital to make QA frameworks stronger to avoid future damage.</a:t>
          </a:r>
          <a:endParaRPr lang="en-US" dirty="0">
            <a:latin typeface="Arial" pitchFamily="34" charset="0"/>
            <a:cs typeface="Arial" pitchFamily="34" charset="0"/>
          </a:endParaRPr>
        </a:p>
      </dgm:t>
    </dgm:pt>
    <dgm:pt modelId="{1D11BA92-752F-45D0-BFA4-A0A38E290AA1}" type="parTrans" cxnId="{CB27783E-EC82-44E7-BED7-D2BDF7B43C36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D95530E4-ED47-47E8-AE9E-DDCC36865760}" type="sibTrans" cxnId="{CB27783E-EC82-44E7-BED7-D2BDF7B43C36}">
      <dgm:prSet/>
      <dgm:spPr/>
      <dgm:t>
        <a:bodyPr/>
        <a:lstStyle/>
        <a:p>
          <a:endParaRPr lang="en-GB">
            <a:latin typeface="Arial" pitchFamily="34" charset="0"/>
            <a:cs typeface="Arial" pitchFamily="34" charset="0"/>
          </a:endParaRPr>
        </a:p>
      </dgm:t>
    </dgm:pt>
    <dgm:pt modelId="{C9FF65C6-05B4-4678-9B2F-BC7B8049DA4B}" type="pres">
      <dgm:prSet presAssocID="{64A66B3A-CAEB-40D5-9604-306E904A32BE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CDB11411-6A6C-4479-83B5-0035E65E5CCE}" type="pres">
      <dgm:prSet presAssocID="{57A9FD7E-3420-4BF6-A291-B3CB85EF0010}" presName="composite" presStyleCnt="0"/>
      <dgm:spPr/>
    </dgm:pt>
    <dgm:pt modelId="{99F55D8C-0CB1-44C2-AAA7-CECCAC3E020D}" type="pres">
      <dgm:prSet presAssocID="{57A9FD7E-3420-4BF6-A291-B3CB85EF0010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7309184-5510-43E4-B57A-7600C26ABA83}" type="pres">
      <dgm:prSet presAssocID="{57A9FD7E-3420-4BF6-A291-B3CB85EF0010}" presName="desTx" presStyleLbl="alignAccFollowNode1" presStyleIdx="0" presStyleCnt="4">
        <dgm:presLayoutVars>
          <dgm:bulletEnabled val="1"/>
        </dgm:presLayoutVars>
      </dgm:prSet>
      <dgm:spPr/>
    </dgm:pt>
    <dgm:pt modelId="{E389D60E-D38B-487C-BCA8-9889AF6FB6F1}" type="pres">
      <dgm:prSet presAssocID="{D625CC19-51F7-4595-AC82-5B05B2FF4A6C}" presName="space" presStyleCnt="0"/>
      <dgm:spPr/>
    </dgm:pt>
    <dgm:pt modelId="{339FB7A1-191F-4B47-93FC-7DC09495B656}" type="pres">
      <dgm:prSet presAssocID="{AD4440DC-76A9-4DAB-8EE8-8AB4B20FC285}" presName="composite" presStyleCnt="0"/>
      <dgm:spPr/>
    </dgm:pt>
    <dgm:pt modelId="{900F3B1F-05D2-40FE-8BF9-58DFAA5988FA}" type="pres">
      <dgm:prSet presAssocID="{AD4440DC-76A9-4DAB-8EE8-8AB4B20FC285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88592B6-D2AD-44E9-8EBE-54D3FCB8CCF2}" type="pres">
      <dgm:prSet presAssocID="{AD4440DC-76A9-4DAB-8EE8-8AB4B20FC285}" presName="desTx" presStyleLbl="alignAccFollowNode1" presStyleIdx="1" presStyleCnt="4">
        <dgm:presLayoutVars>
          <dgm:bulletEnabled val="1"/>
        </dgm:presLayoutVars>
      </dgm:prSet>
      <dgm:spPr/>
    </dgm:pt>
    <dgm:pt modelId="{5F7838E3-17DC-4722-B381-4C88402CC685}" type="pres">
      <dgm:prSet presAssocID="{2F009848-8A4E-43CC-A75C-AE704C15D731}" presName="space" presStyleCnt="0"/>
      <dgm:spPr/>
    </dgm:pt>
    <dgm:pt modelId="{427C9CA1-8AD7-45A6-A1BD-C973EC4D6B7C}" type="pres">
      <dgm:prSet presAssocID="{C0FD1DB6-AD06-4337-863F-FBA0BD74D085}" presName="composite" presStyleCnt="0"/>
      <dgm:spPr/>
    </dgm:pt>
    <dgm:pt modelId="{4DA801ED-8DE1-46FF-8084-BB9B5B2E2C8B}" type="pres">
      <dgm:prSet presAssocID="{C0FD1DB6-AD06-4337-863F-FBA0BD74D085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D9476A2-E0B5-4A06-9F55-2F8657157C86}" type="pres">
      <dgm:prSet presAssocID="{C0FD1DB6-AD06-4337-863F-FBA0BD74D085}" presName="desTx" presStyleLbl="alignAccFollowNode1" presStyleIdx="2" presStyleCnt="4">
        <dgm:presLayoutVars>
          <dgm:bulletEnabled val="1"/>
        </dgm:presLayoutVars>
      </dgm:prSet>
      <dgm:spPr/>
    </dgm:pt>
    <dgm:pt modelId="{DCB81FD5-0214-4FA1-82F7-D47399B8B5CF}" type="pres">
      <dgm:prSet presAssocID="{D7F92ADA-0B6C-45AC-AFA7-1CE09AE02D82}" presName="space" presStyleCnt="0"/>
      <dgm:spPr/>
    </dgm:pt>
    <dgm:pt modelId="{47630693-8A9B-4C41-B4E0-9EE757AE2850}" type="pres">
      <dgm:prSet presAssocID="{F6281437-151B-49B2-B0FC-101A089D291A}" presName="composite" presStyleCnt="0"/>
      <dgm:spPr/>
    </dgm:pt>
    <dgm:pt modelId="{7E4EF3A8-73FA-41B2-828C-E475F2F1A5C3}" type="pres">
      <dgm:prSet presAssocID="{F6281437-151B-49B2-B0FC-101A089D291A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82648BD-9537-4E7B-9D6F-50D1BEE9B9B7}" type="pres">
      <dgm:prSet presAssocID="{F6281437-151B-49B2-B0FC-101A089D291A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3F9EAE90-5CC6-4651-9F7E-482B575E521F}" type="presOf" srcId="{64A66B3A-CAEB-40D5-9604-306E904A32BE}" destId="{C9FF65C6-05B4-4678-9B2F-BC7B8049DA4B}" srcOrd="0" destOrd="0" presId="urn:microsoft.com/office/officeart/2005/8/layout/hList1"/>
    <dgm:cxn modelId="{3D2B9597-C88C-444B-86D3-4B75FCC83EB3}" srcId="{64A66B3A-CAEB-40D5-9604-306E904A32BE}" destId="{C0FD1DB6-AD06-4337-863F-FBA0BD74D085}" srcOrd="2" destOrd="0" parTransId="{D59B75CA-C58B-46A7-86B0-60AE941E0B79}" sibTransId="{D7F92ADA-0B6C-45AC-AFA7-1CE09AE02D82}"/>
    <dgm:cxn modelId="{41C4C335-B7BD-499E-B03D-95045389F404}" srcId="{64A66B3A-CAEB-40D5-9604-306E904A32BE}" destId="{57A9FD7E-3420-4BF6-A291-B3CB85EF0010}" srcOrd="0" destOrd="0" parTransId="{9FBECB5B-DB7E-4847-9FB7-8E8C560D9AD4}" sibTransId="{D625CC19-51F7-4595-AC82-5B05B2FF4A6C}"/>
    <dgm:cxn modelId="{B3A20B84-66B3-4AD8-9A9C-7D64EC802EBC}" type="presOf" srcId="{C0FD1DB6-AD06-4337-863F-FBA0BD74D085}" destId="{4DA801ED-8DE1-46FF-8084-BB9B5B2E2C8B}" srcOrd="0" destOrd="0" presId="urn:microsoft.com/office/officeart/2005/8/layout/hList1"/>
    <dgm:cxn modelId="{64026697-9BAD-42D2-A9C6-6635CA38EF25}" type="presOf" srcId="{AD4440DC-76A9-4DAB-8EE8-8AB4B20FC285}" destId="{900F3B1F-05D2-40FE-8BF9-58DFAA5988FA}" srcOrd="0" destOrd="0" presId="urn:microsoft.com/office/officeart/2005/8/layout/hList1"/>
    <dgm:cxn modelId="{1ABA254B-E344-49BF-9B6C-21773A5FD9E7}" type="presOf" srcId="{F6281437-151B-49B2-B0FC-101A089D291A}" destId="{7E4EF3A8-73FA-41B2-828C-E475F2F1A5C3}" srcOrd="0" destOrd="0" presId="urn:microsoft.com/office/officeart/2005/8/layout/hList1"/>
    <dgm:cxn modelId="{BE8BA341-C33C-4D83-BBD5-0BF72520183D}" srcId="{64A66B3A-CAEB-40D5-9604-306E904A32BE}" destId="{AD4440DC-76A9-4DAB-8EE8-8AB4B20FC285}" srcOrd="1" destOrd="0" parTransId="{6AF56D59-C540-4F90-8149-3D17C7C1C2A8}" sibTransId="{2F009848-8A4E-43CC-A75C-AE704C15D731}"/>
    <dgm:cxn modelId="{CB27783E-EC82-44E7-BED7-D2BDF7B43C36}" srcId="{64A66B3A-CAEB-40D5-9604-306E904A32BE}" destId="{F6281437-151B-49B2-B0FC-101A089D291A}" srcOrd="3" destOrd="0" parTransId="{1D11BA92-752F-45D0-BFA4-A0A38E290AA1}" sibTransId="{D95530E4-ED47-47E8-AE9E-DDCC36865760}"/>
    <dgm:cxn modelId="{973897FD-8BBD-4376-AB54-C1DFF7B0FE96}" type="presOf" srcId="{57A9FD7E-3420-4BF6-A291-B3CB85EF0010}" destId="{99F55D8C-0CB1-44C2-AAA7-CECCAC3E020D}" srcOrd="0" destOrd="0" presId="urn:microsoft.com/office/officeart/2005/8/layout/hList1"/>
    <dgm:cxn modelId="{BCA71B1F-8104-48EF-BE8C-FB5CBCB91705}" type="presParOf" srcId="{C9FF65C6-05B4-4678-9B2F-BC7B8049DA4B}" destId="{CDB11411-6A6C-4479-83B5-0035E65E5CCE}" srcOrd="0" destOrd="0" presId="urn:microsoft.com/office/officeart/2005/8/layout/hList1"/>
    <dgm:cxn modelId="{899C9D56-51E3-4B90-BCBE-BADAAC442949}" type="presParOf" srcId="{CDB11411-6A6C-4479-83B5-0035E65E5CCE}" destId="{99F55D8C-0CB1-44C2-AAA7-CECCAC3E020D}" srcOrd="0" destOrd="0" presId="urn:microsoft.com/office/officeart/2005/8/layout/hList1"/>
    <dgm:cxn modelId="{D3BCA2CC-8A26-450A-BDA4-A6809C318EF4}" type="presParOf" srcId="{CDB11411-6A6C-4479-83B5-0035E65E5CCE}" destId="{F7309184-5510-43E4-B57A-7600C26ABA83}" srcOrd="1" destOrd="0" presId="urn:microsoft.com/office/officeart/2005/8/layout/hList1"/>
    <dgm:cxn modelId="{B5F3FCD2-1DB3-4C30-87D6-54EA6F8087A1}" type="presParOf" srcId="{C9FF65C6-05B4-4678-9B2F-BC7B8049DA4B}" destId="{E389D60E-D38B-487C-BCA8-9889AF6FB6F1}" srcOrd="1" destOrd="0" presId="urn:microsoft.com/office/officeart/2005/8/layout/hList1"/>
    <dgm:cxn modelId="{85F04074-133B-4D0B-BA19-8A41DFB7A51F}" type="presParOf" srcId="{C9FF65C6-05B4-4678-9B2F-BC7B8049DA4B}" destId="{339FB7A1-191F-4B47-93FC-7DC09495B656}" srcOrd="2" destOrd="0" presId="urn:microsoft.com/office/officeart/2005/8/layout/hList1"/>
    <dgm:cxn modelId="{B7E0E823-E7EE-4D55-B837-18DDE1527ED4}" type="presParOf" srcId="{339FB7A1-191F-4B47-93FC-7DC09495B656}" destId="{900F3B1F-05D2-40FE-8BF9-58DFAA5988FA}" srcOrd="0" destOrd="0" presId="urn:microsoft.com/office/officeart/2005/8/layout/hList1"/>
    <dgm:cxn modelId="{4617411A-455E-4945-877A-87F30E7B1A53}" type="presParOf" srcId="{339FB7A1-191F-4B47-93FC-7DC09495B656}" destId="{F88592B6-D2AD-44E9-8EBE-54D3FCB8CCF2}" srcOrd="1" destOrd="0" presId="urn:microsoft.com/office/officeart/2005/8/layout/hList1"/>
    <dgm:cxn modelId="{8D731A15-651B-4546-8094-7D2C3AE7ACDF}" type="presParOf" srcId="{C9FF65C6-05B4-4678-9B2F-BC7B8049DA4B}" destId="{5F7838E3-17DC-4722-B381-4C88402CC685}" srcOrd="3" destOrd="0" presId="urn:microsoft.com/office/officeart/2005/8/layout/hList1"/>
    <dgm:cxn modelId="{17A5A583-A557-430F-A8BB-52A93A98BF3E}" type="presParOf" srcId="{C9FF65C6-05B4-4678-9B2F-BC7B8049DA4B}" destId="{427C9CA1-8AD7-45A6-A1BD-C973EC4D6B7C}" srcOrd="4" destOrd="0" presId="urn:microsoft.com/office/officeart/2005/8/layout/hList1"/>
    <dgm:cxn modelId="{49E7B932-EBC7-4498-BD7B-3B31DFF81FE8}" type="presParOf" srcId="{427C9CA1-8AD7-45A6-A1BD-C973EC4D6B7C}" destId="{4DA801ED-8DE1-46FF-8084-BB9B5B2E2C8B}" srcOrd="0" destOrd="0" presId="urn:microsoft.com/office/officeart/2005/8/layout/hList1"/>
    <dgm:cxn modelId="{A0353D12-C393-481A-B743-F48122068C95}" type="presParOf" srcId="{427C9CA1-8AD7-45A6-A1BD-C973EC4D6B7C}" destId="{8D9476A2-E0B5-4A06-9F55-2F8657157C86}" srcOrd="1" destOrd="0" presId="urn:microsoft.com/office/officeart/2005/8/layout/hList1"/>
    <dgm:cxn modelId="{42C5DE45-780C-47C6-A272-B9ED822B4D63}" type="presParOf" srcId="{C9FF65C6-05B4-4678-9B2F-BC7B8049DA4B}" destId="{DCB81FD5-0214-4FA1-82F7-D47399B8B5CF}" srcOrd="5" destOrd="0" presId="urn:microsoft.com/office/officeart/2005/8/layout/hList1"/>
    <dgm:cxn modelId="{A1EA7637-1C62-48B4-A6BD-F403B3CEB26A}" type="presParOf" srcId="{C9FF65C6-05B4-4678-9B2F-BC7B8049DA4B}" destId="{47630693-8A9B-4C41-B4E0-9EE757AE2850}" srcOrd="6" destOrd="0" presId="urn:microsoft.com/office/officeart/2005/8/layout/hList1"/>
    <dgm:cxn modelId="{A652D4FF-8CA9-4954-B086-9604D35270E7}" type="presParOf" srcId="{47630693-8A9B-4C41-B4E0-9EE757AE2850}" destId="{7E4EF3A8-73FA-41B2-828C-E475F2F1A5C3}" srcOrd="0" destOrd="0" presId="urn:microsoft.com/office/officeart/2005/8/layout/hList1"/>
    <dgm:cxn modelId="{4FA34DFE-A596-48FC-88B4-74170952BA92}" type="presParOf" srcId="{47630693-8A9B-4C41-B4E0-9EE757AE2850}" destId="{B82648BD-9537-4E7B-9D6F-50D1BEE9B9B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AAF9C9-1925-4343-8B57-1EB5016647E9}">
      <dsp:nvSpPr>
        <dsp:cNvPr id="0" name=""/>
        <dsp:cNvSpPr/>
      </dsp:nvSpPr>
      <dsp:spPr>
        <a:xfrm>
          <a:off x="0" y="27472"/>
          <a:ext cx="9144000" cy="722474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4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 smtClean="0">
              <a:latin typeface="Arial" pitchFamily="34" charset="0"/>
              <a:cs typeface="Arial" pitchFamily="34" charset="0"/>
            </a:rPr>
            <a:t>MD SIZAN</a:t>
          </a:r>
          <a:endParaRPr lang="en-US" sz="1900" kern="1200">
            <a:latin typeface="Arial" pitchFamily="34" charset="0"/>
            <a:cs typeface="Arial" pitchFamily="34" charset="0"/>
          </a:endParaRPr>
        </a:p>
      </dsp:txBody>
      <dsp:txXfrm>
        <a:off x="35268" y="62740"/>
        <a:ext cx="9073464" cy="651938"/>
      </dsp:txXfrm>
    </dsp:sp>
    <dsp:sp modelId="{4203902E-C0D6-481E-94BB-3DE2F2C854E7}">
      <dsp:nvSpPr>
        <dsp:cNvPr id="0" name=""/>
        <dsp:cNvSpPr/>
      </dsp:nvSpPr>
      <dsp:spPr>
        <a:xfrm>
          <a:off x="0" y="804667"/>
          <a:ext cx="9144000" cy="722474"/>
        </a:xfrm>
        <a:prstGeom prst="roundRect">
          <a:avLst/>
        </a:prstGeom>
        <a:gradFill rotWithShape="0">
          <a:gsLst>
            <a:gs pos="0">
              <a:schemeClr val="accent4">
                <a:hueOff val="304510"/>
                <a:satOff val="-5268"/>
                <a:lumOff val="-1128"/>
                <a:alphaOff val="0"/>
                <a:shade val="15000"/>
                <a:satMod val="180000"/>
              </a:schemeClr>
            </a:gs>
            <a:gs pos="50000">
              <a:schemeClr val="accent4">
                <a:hueOff val="304510"/>
                <a:satOff val="-5268"/>
                <a:lumOff val="-1128"/>
                <a:alphaOff val="0"/>
                <a:shade val="45000"/>
                <a:satMod val="170000"/>
              </a:schemeClr>
            </a:gs>
            <a:gs pos="70000">
              <a:schemeClr val="accent4">
                <a:hueOff val="304510"/>
                <a:satOff val="-5268"/>
                <a:lumOff val="-1128"/>
                <a:alphaOff val="0"/>
                <a:tint val="99000"/>
                <a:shade val="65000"/>
                <a:satMod val="155000"/>
              </a:schemeClr>
            </a:gs>
            <a:gs pos="100000">
              <a:schemeClr val="accent4">
                <a:hueOff val="304510"/>
                <a:satOff val="-5268"/>
                <a:lumOff val="-1128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 smtClean="0">
              <a:latin typeface="Arial" pitchFamily="34" charset="0"/>
              <a:cs typeface="Arial" pitchFamily="34" charset="0"/>
            </a:rPr>
            <a:t>ID - 2510690</a:t>
          </a:r>
          <a:endParaRPr lang="en-US" sz="1900" kern="1200">
            <a:latin typeface="Arial" pitchFamily="34" charset="0"/>
            <a:cs typeface="Arial" pitchFamily="34" charset="0"/>
          </a:endParaRPr>
        </a:p>
      </dsp:txBody>
      <dsp:txXfrm>
        <a:off x="35268" y="839935"/>
        <a:ext cx="9073464" cy="651938"/>
      </dsp:txXfrm>
    </dsp:sp>
    <dsp:sp modelId="{AC7A93A6-7D5E-449D-B65D-C65D9C0D7CA4}">
      <dsp:nvSpPr>
        <dsp:cNvPr id="0" name=""/>
        <dsp:cNvSpPr/>
      </dsp:nvSpPr>
      <dsp:spPr>
        <a:xfrm>
          <a:off x="0" y="1581862"/>
          <a:ext cx="9144000" cy="722474"/>
        </a:xfrm>
        <a:prstGeom prst="roundRect">
          <a:avLst/>
        </a:prstGeom>
        <a:gradFill rotWithShape="0">
          <a:gsLst>
            <a:gs pos="0">
              <a:schemeClr val="accent4">
                <a:hueOff val="609020"/>
                <a:satOff val="-10536"/>
                <a:lumOff val="-2255"/>
                <a:alphaOff val="0"/>
                <a:shade val="15000"/>
                <a:satMod val="180000"/>
              </a:schemeClr>
            </a:gs>
            <a:gs pos="50000">
              <a:schemeClr val="accent4">
                <a:hueOff val="609020"/>
                <a:satOff val="-10536"/>
                <a:lumOff val="-2255"/>
                <a:alphaOff val="0"/>
                <a:shade val="45000"/>
                <a:satMod val="170000"/>
              </a:schemeClr>
            </a:gs>
            <a:gs pos="70000">
              <a:schemeClr val="accent4">
                <a:hueOff val="609020"/>
                <a:satOff val="-10536"/>
                <a:lumOff val="-2255"/>
                <a:alphaOff val="0"/>
                <a:tint val="99000"/>
                <a:shade val="65000"/>
                <a:satMod val="155000"/>
              </a:schemeClr>
            </a:gs>
            <a:gs pos="100000">
              <a:schemeClr val="accent4">
                <a:hueOff val="609020"/>
                <a:satOff val="-10536"/>
                <a:lumOff val="-2255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 smtClean="0">
              <a:latin typeface="Arial" pitchFamily="34" charset="0"/>
              <a:cs typeface="Arial" pitchFamily="34" charset="0"/>
            </a:rPr>
            <a:t>Programme: MSc Public Health and Social Care in Practice</a:t>
          </a:r>
          <a:endParaRPr lang="en-US" sz="1900" kern="1200">
            <a:latin typeface="Arial" pitchFamily="34" charset="0"/>
            <a:cs typeface="Arial" pitchFamily="34" charset="0"/>
          </a:endParaRPr>
        </a:p>
      </dsp:txBody>
      <dsp:txXfrm>
        <a:off x="35268" y="1617130"/>
        <a:ext cx="9073464" cy="651938"/>
      </dsp:txXfrm>
    </dsp:sp>
    <dsp:sp modelId="{C578B2C4-4A14-49ED-B208-9B80B0A3368E}">
      <dsp:nvSpPr>
        <dsp:cNvPr id="0" name=""/>
        <dsp:cNvSpPr/>
      </dsp:nvSpPr>
      <dsp:spPr>
        <a:xfrm>
          <a:off x="0" y="2359057"/>
          <a:ext cx="9144000" cy="722474"/>
        </a:xfrm>
        <a:prstGeom prst="roundRect">
          <a:avLst/>
        </a:prstGeom>
        <a:gradFill rotWithShape="0">
          <a:gsLst>
            <a:gs pos="0">
              <a:schemeClr val="accent4">
                <a:hueOff val="913530"/>
                <a:satOff val="-15804"/>
                <a:lumOff val="-3383"/>
                <a:alphaOff val="0"/>
                <a:shade val="15000"/>
                <a:satMod val="180000"/>
              </a:schemeClr>
            </a:gs>
            <a:gs pos="50000">
              <a:schemeClr val="accent4">
                <a:hueOff val="913530"/>
                <a:satOff val="-15804"/>
                <a:lumOff val="-3383"/>
                <a:alphaOff val="0"/>
                <a:shade val="45000"/>
                <a:satMod val="170000"/>
              </a:schemeClr>
            </a:gs>
            <a:gs pos="70000">
              <a:schemeClr val="accent4">
                <a:hueOff val="913530"/>
                <a:satOff val="-15804"/>
                <a:lumOff val="-3383"/>
                <a:alphaOff val="0"/>
                <a:tint val="99000"/>
                <a:shade val="65000"/>
                <a:satMod val="155000"/>
              </a:schemeClr>
            </a:gs>
            <a:gs pos="100000">
              <a:schemeClr val="accent4">
                <a:hueOff val="913530"/>
                <a:satOff val="-15804"/>
                <a:lumOff val="-3383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 smtClean="0">
              <a:latin typeface="Arial" pitchFamily="34" charset="0"/>
              <a:cs typeface="Arial" pitchFamily="34" charset="0"/>
            </a:rPr>
            <a:t>Module: Quality Assurance and Service Improvements</a:t>
          </a:r>
          <a:endParaRPr lang="en-US" sz="1900" kern="1200">
            <a:latin typeface="Arial" pitchFamily="34" charset="0"/>
            <a:cs typeface="Arial" pitchFamily="34" charset="0"/>
          </a:endParaRPr>
        </a:p>
      </dsp:txBody>
      <dsp:txXfrm>
        <a:off x="35268" y="2394325"/>
        <a:ext cx="9073464" cy="651938"/>
      </dsp:txXfrm>
    </dsp:sp>
    <dsp:sp modelId="{3C4B9197-4AC0-4135-8BDC-30D4BC3EE911}">
      <dsp:nvSpPr>
        <dsp:cNvPr id="0" name=""/>
        <dsp:cNvSpPr/>
      </dsp:nvSpPr>
      <dsp:spPr>
        <a:xfrm>
          <a:off x="0" y="3136252"/>
          <a:ext cx="9144000" cy="722474"/>
        </a:xfrm>
        <a:prstGeom prst="roundRect">
          <a:avLst/>
        </a:prstGeom>
        <a:gradFill rotWithShape="0">
          <a:gsLst>
            <a:gs pos="0">
              <a:schemeClr val="accent4">
                <a:hueOff val="1218040"/>
                <a:satOff val="-21072"/>
                <a:lumOff val="-4510"/>
                <a:alphaOff val="0"/>
                <a:shade val="15000"/>
                <a:satMod val="180000"/>
              </a:schemeClr>
            </a:gs>
            <a:gs pos="50000">
              <a:schemeClr val="accent4">
                <a:hueOff val="1218040"/>
                <a:satOff val="-21072"/>
                <a:lumOff val="-4510"/>
                <a:alphaOff val="0"/>
                <a:shade val="45000"/>
                <a:satMod val="170000"/>
              </a:schemeClr>
            </a:gs>
            <a:gs pos="70000">
              <a:schemeClr val="accent4">
                <a:hueOff val="1218040"/>
                <a:satOff val="-21072"/>
                <a:lumOff val="-451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4">
                <a:hueOff val="1218040"/>
                <a:satOff val="-21072"/>
                <a:lumOff val="-451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 smtClean="0">
              <a:latin typeface="Arial" pitchFamily="34" charset="0"/>
              <a:cs typeface="Arial" pitchFamily="34" charset="0"/>
            </a:rPr>
            <a:t>Lecturer: Arif Ahmed Brian Mashumba</a:t>
          </a:r>
          <a:r>
            <a:rPr lang="en-US" sz="1900" kern="1200" smtClean="0">
              <a:latin typeface="Arial" pitchFamily="34" charset="0"/>
              <a:cs typeface="Arial" pitchFamily="34" charset="0"/>
            </a:rPr>
            <a:t/>
          </a:r>
          <a:br>
            <a:rPr lang="en-US" sz="1900" kern="1200" smtClean="0">
              <a:latin typeface="Arial" pitchFamily="34" charset="0"/>
              <a:cs typeface="Arial" pitchFamily="34" charset="0"/>
            </a:rPr>
          </a:br>
          <a:endParaRPr lang="en-US" sz="1900" kern="1200">
            <a:latin typeface="Arial" pitchFamily="34" charset="0"/>
            <a:cs typeface="Arial" pitchFamily="34" charset="0"/>
          </a:endParaRPr>
        </a:p>
      </dsp:txBody>
      <dsp:txXfrm>
        <a:off x="35268" y="3171520"/>
        <a:ext cx="9073464" cy="6519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0B60D9-4C66-422B-9949-73917C533A30}">
      <dsp:nvSpPr>
        <dsp:cNvPr id="0" name=""/>
        <dsp:cNvSpPr/>
      </dsp:nvSpPr>
      <dsp:spPr>
        <a:xfrm>
          <a:off x="1845564" y="0"/>
          <a:ext cx="5300472" cy="5300472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6A47FD-033B-4703-8778-743476DFF01D}">
      <dsp:nvSpPr>
        <dsp:cNvPr id="0" name=""/>
        <dsp:cNvSpPr/>
      </dsp:nvSpPr>
      <dsp:spPr>
        <a:xfrm>
          <a:off x="2349108" y="503544"/>
          <a:ext cx="2067184" cy="206718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smtClean="0">
              <a:latin typeface="Arial" pitchFamily="34" charset="0"/>
              <a:cs typeface="Arial" pitchFamily="34" charset="0"/>
            </a:rPr>
            <a:t>Patient safety and clinical effectiveness are both mainly based on quality assurance (QA).</a:t>
          </a:r>
          <a:endParaRPr lang="en-US" sz="1700" kern="1200">
            <a:latin typeface="Arial" pitchFamily="34" charset="0"/>
            <a:cs typeface="Arial" pitchFamily="34" charset="0"/>
          </a:endParaRPr>
        </a:p>
      </dsp:txBody>
      <dsp:txXfrm>
        <a:off x="2450020" y="604456"/>
        <a:ext cx="1865360" cy="1865360"/>
      </dsp:txXfrm>
    </dsp:sp>
    <dsp:sp modelId="{F7FE9238-0219-493C-9535-DCD5E6BD04A3}">
      <dsp:nvSpPr>
        <dsp:cNvPr id="0" name=""/>
        <dsp:cNvSpPr/>
      </dsp:nvSpPr>
      <dsp:spPr>
        <a:xfrm>
          <a:off x="4575307" y="503544"/>
          <a:ext cx="2067184" cy="2067184"/>
        </a:xfrm>
        <a:prstGeom prst="roundRect">
          <a:avLst/>
        </a:prstGeom>
        <a:solidFill>
          <a:schemeClr val="accent2">
            <a:hueOff val="-6721063"/>
            <a:satOff val="2923"/>
            <a:lumOff val="85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smtClean="0">
              <a:latin typeface="Arial" pitchFamily="34" charset="0"/>
              <a:cs typeface="Arial" pitchFamily="34" charset="0"/>
            </a:rPr>
            <a:t>Malfunctions of the QA systems may lead to preventable damage and death.</a:t>
          </a:r>
          <a:endParaRPr lang="en-US" sz="1700" kern="1200">
            <a:latin typeface="Arial" pitchFamily="34" charset="0"/>
            <a:cs typeface="Arial" pitchFamily="34" charset="0"/>
          </a:endParaRPr>
        </a:p>
      </dsp:txBody>
      <dsp:txXfrm>
        <a:off x="4676219" y="604456"/>
        <a:ext cx="1865360" cy="1865360"/>
      </dsp:txXfrm>
    </dsp:sp>
    <dsp:sp modelId="{74AE1ADF-E7CB-4E7F-A3F2-F96537A087E9}">
      <dsp:nvSpPr>
        <dsp:cNvPr id="0" name=""/>
        <dsp:cNvSpPr/>
      </dsp:nvSpPr>
      <dsp:spPr>
        <a:xfrm>
          <a:off x="2349108" y="2729743"/>
          <a:ext cx="2067184" cy="2067184"/>
        </a:xfrm>
        <a:prstGeom prst="roundRect">
          <a:avLst/>
        </a:prstGeom>
        <a:solidFill>
          <a:schemeClr val="accent2">
            <a:hueOff val="-13442126"/>
            <a:satOff val="5846"/>
            <a:lumOff val="170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smtClean="0">
              <a:latin typeface="Arial" pitchFamily="34" charset="0"/>
              <a:cs typeface="Arial" pitchFamily="34" charset="0"/>
            </a:rPr>
            <a:t>The Lucy Letby case points to systemic healthcare governance flaws.</a:t>
          </a:r>
          <a:endParaRPr lang="en-US" sz="1700" kern="1200">
            <a:latin typeface="Arial" pitchFamily="34" charset="0"/>
            <a:cs typeface="Arial" pitchFamily="34" charset="0"/>
          </a:endParaRPr>
        </a:p>
      </dsp:txBody>
      <dsp:txXfrm>
        <a:off x="2450020" y="2830655"/>
        <a:ext cx="1865360" cy="1865360"/>
      </dsp:txXfrm>
    </dsp:sp>
    <dsp:sp modelId="{C146C10D-178A-4882-BCF2-C8AF8481237A}">
      <dsp:nvSpPr>
        <dsp:cNvPr id="0" name=""/>
        <dsp:cNvSpPr/>
      </dsp:nvSpPr>
      <dsp:spPr>
        <a:xfrm>
          <a:off x="4575307" y="2729743"/>
          <a:ext cx="2067184" cy="2067184"/>
        </a:xfrm>
        <a:prstGeom prst="roundRect">
          <a:avLst/>
        </a:prstGeom>
        <a:solidFill>
          <a:schemeClr val="accent2">
            <a:hueOff val="-20163188"/>
            <a:satOff val="8769"/>
            <a:lumOff val="255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smtClean="0">
              <a:latin typeface="Arial" pitchFamily="34" charset="0"/>
              <a:cs typeface="Arial" pitchFamily="34" charset="0"/>
            </a:rPr>
            <a:t>This presentation is a critical analysis of root causes and policy failures that affect service delivery.</a:t>
          </a:r>
          <a:endParaRPr lang="en-US" sz="1700" kern="1200">
            <a:latin typeface="Arial" pitchFamily="34" charset="0"/>
            <a:cs typeface="Arial" pitchFamily="34" charset="0"/>
          </a:endParaRPr>
        </a:p>
      </dsp:txBody>
      <dsp:txXfrm>
        <a:off x="4676219" y="2830655"/>
        <a:ext cx="1865360" cy="18653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80227D-F1CD-40B2-8C3C-F2B70401E7F2}">
      <dsp:nvSpPr>
        <dsp:cNvPr id="0" name=""/>
        <dsp:cNvSpPr/>
      </dsp:nvSpPr>
      <dsp:spPr>
        <a:xfrm>
          <a:off x="380988" y="0"/>
          <a:ext cx="3236976" cy="10541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>
              <a:latin typeface="Arial" pitchFamily="34" charset="0"/>
              <a:cs typeface="Arial" pitchFamily="34" charset="0"/>
            </a:rPr>
            <a:t>Lucy </a:t>
          </a:r>
          <a:r>
            <a:rPr lang="en-GB" sz="1400" kern="1200" dirty="0" err="1" smtClean="0">
              <a:latin typeface="Arial" pitchFamily="34" charset="0"/>
              <a:cs typeface="Arial" pitchFamily="34" charset="0"/>
            </a:rPr>
            <a:t>Letby</a:t>
          </a:r>
          <a:r>
            <a:rPr lang="en-GB" sz="1400" kern="1200" dirty="0" smtClean="0">
              <a:latin typeface="Arial" pitchFamily="34" charset="0"/>
              <a:cs typeface="Arial" pitchFamily="34" charset="0"/>
            </a:rPr>
            <a:t>, neonatal nurse (2015–2016, UK)</a:t>
          </a:r>
          <a:endParaRPr lang="en-US" sz="1400" kern="1200" dirty="0">
            <a:latin typeface="Arial" pitchFamily="34" charset="0"/>
            <a:cs typeface="Arial" pitchFamily="34" charset="0"/>
          </a:endParaRPr>
        </a:p>
      </dsp:txBody>
      <dsp:txXfrm>
        <a:off x="432447" y="51459"/>
        <a:ext cx="3134058" cy="951231"/>
      </dsp:txXfrm>
    </dsp:sp>
    <dsp:sp modelId="{CB66324A-3343-4F9A-807F-A47693A8A0B2}">
      <dsp:nvSpPr>
        <dsp:cNvPr id="0" name=""/>
        <dsp:cNvSpPr/>
      </dsp:nvSpPr>
      <dsp:spPr>
        <a:xfrm>
          <a:off x="380988" y="1066796"/>
          <a:ext cx="3236976" cy="1054149"/>
        </a:xfrm>
        <a:prstGeom prst="roundRect">
          <a:avLst/>
        </a:prstGeom>
        <a:solidFill>
          <a:schemeClr val="accent5">
            <a:hueOff val="1679638"/>
            <a:satOff val="2370"/>
            <a:lumOff val="-294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smtClean="0">
              <a:latin typeface="Arial" pitchFamily="34" charset="0"/>
              <a:cs typeface="Arial" pitchFamily="34" charset="0"/>
            </a:rPr>
            <a:t>Guilty of killing 7 infants and trying to kill 6.</a:t>
          </a:r>
          <a:endParaRPr lang="en-US" sz="1400" kern="1200">
            <a:latin typeface="Arial" pitchFamily="34" charset="0"/>
            <a:cs typeface="Arial" pitchFamily="34" charset="0"/>
          </a:endParaRPr>
        </a:p>
      </dsp:txBody>
      <dsp:txXfrm>
        <a:off x="432447" y="1118255"/>
        <a:ext cx="3134058" cy="951231"/>
      </dsp:txXfrm>
    </dsp:sp>
    <dsp:sp modelId="{8E10D9FD-787A-4A39-9913-4922005767FB}">
      <dsp:nvSpPr>
        <dsp:cNvPr id="0" name=""/>
        <dsp:cNvSpPr/>
      </dsp:nvSpPr>
      <dsp:spPr>
        <a:xfrm>
          <a:off x="457186" y="2133595"/>
          <a:ext cx="3236976" cy="1054149"/>
        </a:xfrm>
        <a:prstGeom prst="roundRect">
          <a:avLst/>
        </a:prstGeom>
        <a:solidFill>
          <a:schemeClr val="accent5">
            <a:hueOff val="3359277"/>
            <a:satOff val="4740"/>
            <a:lumOff val="-588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>
              <a:latin typeface="Arial" pitchFamily="34" charset="0"/>
              <a:cs typeface="Arial" pitchFamily="34" charset="0"/>
            </a:rPr>
            <a:t>Drastic increment in unforeseen infant fatalities during her duty.</a:t>
          </a:r>
          <a:endParaRPr lang="en-US" sz="1400" kern="1200" dirty="0">
            <a:latin typeface="Arial" pitchFamily="34" charset="0"/>
            <a:cs typeface="Arial" pitchFamily="34" charset="0"/>
          </a:endParaRPr>
        </a:p>
      </dsp:txBody>
      <dsp:txXfrm>
        <a:off x="508645" y="2185054"/>
        <a:ext cx="3134058" cy="951231"/>
      </dsp:txXfrm>
    </dsp:sp>
    <dsp:sp modelId="{755DCE7D-5216-43EF-880C-DA5504AB16A8}">
      <dsp:nvSpPr>
        <dsp:cNvPr id="0" name=""/>
        <dsp:cNvSpPr/>
      </dsp:nvSpPr>
      <dsp:spPr>
        <a:xfrm>
          <a:off x="457186" y="3276599"/>
          <a:ext cx="3236976" cy="1054149"/>
        </a:xfrm>
        <a:prstGeom prst="roundRect">
          <a:avLst/>
        </a:prstGeom>
        <a:solidFill>
          <a:schemeClr val="accent5">
            <a:hueOff val="5038915"/>
            <a:satOff val="7109"/>
            <a:lumOff val="-882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>
              <a:latin typeface="Arial" pitchFamily="34" charset="0"/>
              <a:cs typeface="Arial" pitchFamily="34" charset="0"/>
            </a:rPr>
            <a:t>Certain apprehensions expressed by clinicians were not taken as action</a:t>
          </a:r>
          <a:r>
            <a:rPr lang="en-US" sz="1400" kern="1200" dirty="0" smtClean="0"/>
            <a:t>(NHS England, 2019)</a:t>
          </a:r>
          <a:r>
            <a:rPr lang="en-GB" sz="1400" kern="1200" dirty="0" smtClean="0">
              <a:latin typeface="Arial" pitchFamily="34" charset="0"/>
              <a:cs typeface="Arial" pitchFamily="34" charset="0"/>
            </a:rPr>
            <a:t>.</a:t>
          </a:r>
          <a:endParaRPr lang="en-US" sz="1400" kern="1200" dirty="0">
            <a:latin typeface="Arial" pitchFamily="34" charset="0"/>
            <a:cs typeface="Arial" pitchFamily="34" charset="0"/>
          </a:endParaRPr>
        </a:p>
      </dsp:txBody>
      <dsp:txXfrm>
        <a:off x="508645" y="3328058"/>
        <a:ext cx="3134058" cy="951231"/>
      </dsp:txXfrm>
    </dsp:sp>
    <dsp:sp modelId="{5309EEAC-C0A9-4FC4-8101-91B32E89162C}">
      <dsp:nvSpPr>
        <dsp:cNvPr id="0" name=""/>
        <dsp:cNvSpPr/>
      </dsp:nvSpPr>
      <dsp:spPr>
        <a:xfrm>
          <a:off x="457186" y="4419603"/>
          <a:ext cx="3236976" cy="1054149"/>
        </a:xfrm>
        <a:prstGeom prst="roundRect">
          <a:avLst/>
        </a:prstGeom>
        <a:solidFill>
          <a:schemeClr val="accent5">
            <a:hueOff val="6718553"/>
            <a:satOff val="9479"/>
            <a:lumOff val="-1176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smtClean="0">
              <a:latin typeface="Arial" pitchFamily="34" charset="0"/>
              <a:cs typeface="Arial" pitchFamily="34" charset="0"/>
            </a:rPr>
            <a:t>Shows ineffectiveness of early warning and escalation systems.</a:t>
          </a:r>
          <a:endParaRPr lang="en-US" sz="1400" kern="1200">
            <a:latin typeface="Arial" pitchFamily="34" charset="0"/>
            <a:cs typeface="Arial" pitchFamily="34" charset="0"/>
          </a:endParaRPr>
        </a:p>
      </dsp:txBody>
      <dsp:txXfrm>
        <a:off x="508645" y="4471062"/>
        <a:ext cx="3134058" cy="95123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3ECBFF-DA24-40DF-829E-D7254202D220}">
      <dsp:nvSpPr>
        <dsp:cNvPr id="0" name=""/>
        <dsp:cNvSpPr/>
      </dsp:nvSpPr>
      <dsp:spPr>
        <a:xfrm>
          <a:off x="918588" y="446566"/>
          <a:ext cx="4284964" cy="1339051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984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smtClean="0">
              <a:latin typeface="Arial" pitchFamily="34" charset="0"/>
              <a:cs typeface="Arial" pitchFamily="34" charset="0"/>
            </a:rPr>
            <a:t>When failures in systems come together, patient harm will occur</a:t>
          </a:r>
          <a:r>
            <a:rPr lang="en-US" sz="1600" kern="1200" smtClean="0">
              <a:latin typeface="Arial" pitchFamily="34" charset="0"/>
              <a:cs typeface="Arial" pitchFamily="34" charset="0"/>
            </a:rPr>
            <a:t>(Giblin, 2017)</a:t>
          </a:r>
          <a:r>
            <a:rPr lang="en-GB" sz="1600" kern="1200" smtClean="0">
              <a:latin typeface="Arial" pitchFamily="34" charset="0"/>
              <a:cs typeface="Arial" pitchFamily="34" charset="0"/>
            </a:rPr>
            <a:t>.</a:t>
          </a:r>
          <a:endParaRPr lang="en-US" sz="1600" kern="1200">
            <a:latin typeface="Arial" pitchFamily="34" charset="0"/>
            <a:cs typeface="Arial" pitchFamily="34" charset="0"/>
          </a:endParaRPr>
        </a:p>
      </dsp:txBody>
      <dsp:txXfrm>
        <a:off x="918588" y="446566"/>
        <a:ext cx="4284964" cy="1339051"/>
      </dsp:txXfrm>
    </dsp:sp>
    <dsp:sp modelId="{F0DFA009-0D12-4C32-841C-749F332AEFD0}">
      <dsp:nvSpPr>
        <dsp:cNvPr id="0" name=""/>
        <dsp:cNvSpPr/>
      </dsp:nvSpPr>
      <dsp:spPr>
        <a:xfrm>
          <a:off x="740047" y="253148"/>
          <a:ext cx="937335" cy="1406003"/>
        </a:xfrm>
        <a:prstGeom prst="rect">
          <a:avLst/>
        </a:prstGeom>
        <a:solidFill>
          <a:schemeClr val="accent3">
            <a:tint val="5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43A433-DAEF-4813-B737-3157DFB8D18A}">
      <dsp:nvSpPr>
        <dsp:cNvPr id="0" name=""/>
        <dsp:cNvSpPr/>
      </dsp:nvSpPr>
      <dsp:spPr>
        <a:xfrm>
          <a:off x="918588" y="2132283"/>
          <a:ext cx="4284964" cy="1339051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984" tIns="60960" rIns="60960" bIns="60960" numCol="1" spcCol="1270" anchor="t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smtClean="0">
              <a:latin typeface="Arial" pitchFamily="34" charset="0"/>
              <a:cs typeface="Arial" pitchFamily="34" charset="0"/>
            </a:rPr>
            <a:t>Latent Failures:</a:t>
          </a:r>
          <a:endParaRPr lang="en-US" sz="1600" kern="1200">
            <a:latin typeface="Arial" pitchFamily="34" charset="0"/>
            <a:cs typeface="Arial" pitchFamily="34" charset="0"/>
          </a:endParaRP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smtClean="0">
              <a:latin typeface="Arial" pitchFamily="34" charset="0"/>
              <a:cs typeface="Arial" pitchFamily="34" charset="0"/>
            </a:rPr>
            <a:t>Lack of strong organisational culture.</a:t>
          </a:r>
          <a:endParaRPr lang="en-US" sz="1600" kern="1200">
            <a:latin typeface="Arial" pitchFamily="34" charset="0"/>
            <a:cs typeface="Arial" pitchFamily="34" charset="0"/>
          </a:endParaRP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smtClean="0">
              <a:latin typeface="Arial" pitchFamily="34" charset="0"/>
              <a:cs typeface="Arial" pitchFamily="34" charset="0"/>
            </a:rPr>
            <a:t>Understaffing and experience.</a:t>
          </a:r>
          <a:endParaRPr lang="en-US" sz="1600" kern="1200">
            <a:latin typeface="Arial" pitchFamily="34" charset="0"/>
            <a:cs typeface="Arial" pitchFamily="34" charset="0"/>
          </a:endParaRP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smtClean="0">
              <a:latin typeface="Arial" pitchFamily="34" charset="0"/>
              <a:cs typeface="Arial" pitchFamily="34" charset="0"/>
            </a:rPr>
            <a:t>Weak systems of governance.</a:t>
          </a:r>
          <a:endParaRPr lang="en-US" sz="1600" kern="1200">
            <a:latin typeface="Arial" pitchFamily="34" charset="0"/>
            <a:cs typeface="Arial" pitchFamily="34" charset="0"/>
          </a:endParaRPr>
        </a:p>
      </dsp:txBody>
      <dsp:txXfrm>
        <a:off x="918588" y="2132283"/>
        <a:ext cx="4284964" cy="1339051"/>
      </dsp:txXfrm>
    </dsp:sp>
    <dsp:sp modelId="{FFFF8CD1-AB57-4FD2-8332-2301EB873B9E}">
      <dsp:nvSpPr>
        <dsp:cNvPr id="0" name=""/>
        <dsp:cNvSpPr/>
      </dsp:nvSpPr>
      <dsp:spPr>
        <a:xfrm>
          <a:off x="740047" y="1938865"/>
          <a:ext cx="937335" cy="1406003"/>
        </a:xfrm>
        <a:prstGeom prst="rect">
          <a:avLst/>
        </a:prstGeom>
        <a:solidFill>
          <a:schemeClr val="accent3">
            <a:tint val="50000"/>
            <a:hueOff val="6364991"/>
            <a:satOff val="-26579"/>
            <a:lumOff val="-2876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2A7A13-F0FC-4B77-BFBA-303196005142}">
      <dsp:nvSpPr>
        <dsp:cNvPr id="0" name=""/>
        <dsp:cNvSpPr/>
      </dsp:nvSpPr>
      <dsp:spPr>
        <a:xfrm>
          <a:off x="918588" y="3818000"/>
          <a:ext cx="4284964" cy="1339051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984" tIns="60960" rIns="60960" bIns="60960" numCol="1" spcCol="1270" anchor="t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smtClean="0">
              <a:latin typeface="Arial" pitchFamily="34" charset="0"/>
              <a:cs typeface="Arial" pitchFamily="34" charset="0"/>
            </a:rPr>
            <a:t>Active Failures:</a:t>
          </a:r>
          <a:endParaRPr lang="en-US" sz="1600" kern="1200">
            <a:latin typeface="Arial" pitchFamily="34" charset="0"/>
            <a:cs typeface="Arial" pitchFamily="34" charset="0"/>
          </a:endParaRP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smtClean="0">
              <a:latin typeface="Arial" pitchFamily="34" charset="0"/>
              <a:cs typeface="Arial" pitchFamily="34" charset="0"/>
            </a:rPr>
            <a:t>Ignoring clinical warnings</a:t>
          </a:r>
          <a:endParaRPr lang="en-US" sz="1600" kern="1200">
            <a:latin typeface="Arial" pitchFamily="34" charset="0"/>
            <a:cs typeface="Arial" pitchFamily="34" charset="0"/>
          </a:endParaRP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smtClean="0">
              <a:latin typeface="Arial" pitchFamily="34" charset="0"/>
              <a:cs typeface="Arial" pitchFamily="34" charset="0"/>
            </a:rPr>
            <a:t>Delayed decision-making</a:t>
          </a:r>
          <a:endParaRPr lang="en-US" sz="1600" kern="1200">
            <a:latin typeface="Arial" pitchFamily="34" charset="0"/>
            <a:cs typeface="Arial" pitchFamily="34" charset="0"/>
          </a:endParaRP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smtClean="0">
              <a:latin typeface="Arial" pitchFamily="34" charset="0"/>
              <a:cs typeface="Arial" pitchFamily="34" charset="0"/>
            </a:rPr>
            <a:t>Patients continued to be at risk.</a:t>
          </a:r>
          <a:endParaRPr lang="en-US" sz="1600" kern="1200">
            <a:latin typeface="Arial" pitchFamily="34" charset="0"/>
            <a:cs typeface="Arial" pitchFamily="34" charset="0"/>
          </a:endParaRPr>
        </a:p>
      </dsp:txBody>
      <dsp:txXfrm>
        <a:off x="918588" y="3818000"/>
        <a:ext cx="4284964" cy="1339051"/>
      </dsp:txXfrm>
    </dsp:sp>
    <dsp:sp modelId="{495B259E-A35B-4311-8810-0CC80BF3E8E0}">
      <dsp:nvSpPr>
        <dsp:cNvPr id="0" name=""/>
        <dsp:cNvSpPr/>
      </dsp:nvSpPr>
      <dsp:spPr>
        <a:xfrm>
          <a:off x="740047" y="3624581"/>
          <a:ext cx="937335" cy="1406003"/>
        </a:xfrm>
        <a:prstGeom prst="rect">
          <a:avLst/>
        </a:prstGeom>
        <a:solidFill>
          <a:schemeClr val="accent3">
            <a:tint val="50000"/>
            <a:hueOff val="12729983"/>
            <a:satOff val="-53157"/>
            <a:lumOff val="-5753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62A293-5E21-4FE3-BF67-77C3DAF108AE}">
      <dsp:nvSpPr>
        <dsp:cNvPr id="0" name=""/>
        <dsp:cNvSpPr/>
      </dsp:nvSpPr>
      <dsp:spPr>
        <a:xfrm>
          <a:off x="2024527" y="63323"/>
          <a:ext cx="1665944" cy="166594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Root Cause Analysis </a:t>
          </a:r>
          <a:r>
            <a:rPr lang="en-GB" sz="1000" kern="120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does not focus on an individual failure but systemic failures.</a:t>
          </a:r>
          <a:endParaRPr lang="en-US" sz="1000" kern="120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sp:txBody>
      <dsp:txXfrm>
        <a:off x="2268499" y="307295"/>
        <a:ext cx="1178000" cy="1178000"/>
      </dsp:txXfrm>
    </dsp:sp>
    <dsp:sp modelId="{2D4CF263-0ED3-43A7-AF01-A5B7F1DF6A31}">
      <dsp:nvSpPr>
        <dsp:cNvPr id="0" name=""/>
        <dsp:cNvSpPr/>
      </dsp:nvSpPr>
      <dsp:spPr>
        <a:xfrm rot="2160000">
          <a:off x="3637550" y="1342379"/>
          <a:ext cx="441740" cy="5622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800" kern="120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sp:txBody>
      <dsp:txXfrm>
        <a:off x="3650205" y="1415883"/>
        <a:ext cx="309218" cy="337354"/>
      </dsp:txXfrm>
    </dsp:sp>
    <dsp:sp modelId="{C86EF2D0-CC47-4DEF-9BD0-A1F20236DDA2}">
      <dsp:nvSpPr>
        <dsp:cNvPr id="0" name=""/>
        <dsp:cNvSpPr/>
      </dsp:nvSpPr>
      <dsp:spPr>
        <a:xfrm>
          <a:off x="4046598" y="1532444"/>
          <a:ext cx="1665944" cy="166594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Absence of prompt examination of the escalating rates of mortality. </a:t>
          </a:r>
          <a:endParaRPr lang="en-US" sz="1000" kern="1200" dirty="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sp:txBody>
      <dsp:txXfrm>
        <a:off x="4290570" y="1776416"/>
        <a:ext cx="1178000" cy="1178000"/>
      </dsp:txXfrm>
    </dsp:sp>
    <dsp:sp modelId="{D169DD72-68F4-402B-A18C-56EAB89D08E9}">
      <dsp:nvSpPr>
        <dsp:cNvPr id="0" name=""/>
        <dsp:cNvSpPr/>
      </dsp:nvSpPr>
      <dsp:spPr>
        <a:xfrm rot="6409691">
          <a:off x="4326834" y="3238389"/>
          <a:ext cx="407347" cy="5622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800" kern="120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sp:txBody>
      <dsp:txXfrm rot="10800000">
        <a:off x="4405625" y="3292355"/>
        <a:ext cx="285143" cy="337354"/>
      </dsp:txXfrm>
    </dsp:sp>
    <dsp:sp modelId="{E6279A60-8DE8-4FE4-AB1D-27E6FA760A02}">
      <dsp:nvSpPr>
        <dsp:cNvPr id="0" name=""/>
        <dsp:cNvSpPr/>
      </dsp:nvSpPr>
      <dsp:spPr>
        <a:xfrm>
          <a:off x="3341797" y="3862715"/>
          <a:ext cx="1665944" cy="166594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Inability to use clinical data and identify trends.</a:t>
          </a:r>
          <a:endParaRPr lang="en-US" sz="1000" kern="120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sp:txBody>
      <dsp:txXfrm>
        <a:off x="3585769" y="4106687"/>
        <a:ext cx="1178000" cy="1178000"/>
      </dsp:txXfrm>
    </dsp:sp>
    <dsp:sp modelId="{EA52E8DB-D4B6-4A9D-ADED-3BF743075086}">
      <dsp:nvSpPr>
        <dsp:cNvPr id="0" name=""/>
        <dsp:cNvSpPr/>
      </dsp:nvSpPr>
      <dsp:spPr>
        <a:xfrm rot="10737311">
          <a:off x="2665913" y="4437721"/>
          <a:ext cx="477773" cy="5622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800" kern="120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sp:txBody>
      <dsp:txXfrm rot="10800000">
        <a:off x="2809233" y="4548865"/>
        <a:ext cx="334441" cy="337354"/>
      </dsp:txXfrm>
    </dsp:sp>
    <dsp:sp modelId="{EE60292F-E35F-4309-84DA-138ADA043D2D}">
      <dsp:nvSpPr>
        <dsp:cNvPr id="0" name=""/>
        <dsp:cNvSpPr/>
      </dsp:nvSpPr>
      <dsp:spPr>
        <a:xfrm>
          <a:off x="774819" y="3909531"/>
          <a:ext cx="1665944" cy="166594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Poor incident reporting and escalation</a:t>
          </a:r>
          <a:r>
            <a:rPr lang="en-US" sz="1000" kern="120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(Tweedy, 2014)</a:t>
          </a:r>
          <a:r>
            <a:rPr lang="en-GB" sz="1000" kern="120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. </a:t>
          </a:r>
          <a:endParaRPr lang="en-US" sz="1000" kern="120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sp:txBody>
      <dsp:txXfrm>
        <a:off x="1018791" y="4153503"/>
        <a:ext cx="1178000" cy="1178000"/>
      </dsp:txXfrm>
    </dsp:sp>
    <dsp:sp modelId="{6FC37B13-8895-41DB-A191-67634D6710BD}">
      <dsp:nvSpPr>
        <dsp:cNvPr id="0" name=""/>
        <dsp:cNvSpPr/>
      </dsp:nvSpPr>
      <dsp:spPr>
        <a:xfrm rot="15120000">
          <a:off x="1004603" y="3284722"/>
          <a:ext cx="441740" cy="5622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800" kern="120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sp:txBody>
      <dsp:txXfrm rot="10800000">
        <a:off x="1091340" y="3460191"/>
        <a:ext cx="309218" cy="337354"/>
      </dsp:txXfrm>
    </dsp:sp>
    <dsp:sp modelId="{B88A5DDB-0288-4575-8C24-3FE2F46463E1}">
      <dsp:nvSpPr>
        <dsp:cNvPr id="0" name=""/>
        <dsp:cNvSpPr/>
      </dsp:nvSpPr>
      <dsp:spPr>
        <a:xfrm>
          <a:off x="2456" y="1532444"/>
          <a:ext cx="1665944" cy="166594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Critical Insight:</a:t>
          </a:r>
          <a:endParaRPr lang="en-US" sz="1000" kern="1200">
            <a:solidFill>
              <a:schemeClr val="bg1"/>
            </a:solidFill>
            <a:latin typeface="Arial" pitchFamily="34" charset="0"/>
            <a:cs typeface="Arial" pitchFamily="34" charset="0"/>
          </a:endParaRPr>
        </a:p>
        <a:p>
          <a:pPr marL="57150" lvl="1" indent="-57150" algn="l" defTabSz="355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800" kern="1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Lack of prompt </a:t>
          </a:r>
          <a:r>
            <a:rPr lang="en-US" sz="800" kern="1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Root Cause Analysis </a:t>
          </a:r>
          <a:r>
            <a:rPr lang="en-GB" sz="800" kern="1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was a great cause of recurring damage</a:t>
          </a:r>
          <a:r>
            <a:rPr lang="en-US" sz="800" kern="1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(</a:t>
          </a:r>
          <a:r>
            <a:rPr lang="en-US" sz="800" kern="1200" dirty="0" err="1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Wiklund</a:t>
          </a:r>
          <a:r>
            <a:rPr lang="en-US" sz="800" kern="1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, Dwyer and Davis, 2016)</a:t>
          </a:r>
          <a:r>
            <a:rPr lang="en-GB" sz="800" kern="1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.</a:t>
          </a:r>
          <a:endParaRPr lang="en-US" sz="800" kern="1200" dirty="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sp:txBody>
      <dsp:txXfrm>
        <a:off x="246428" y="1776416"/>
        <a:ext cx="1178000" cy="1178000"/>
      </dsp:txXfrm>
    </dsp:sp>
    <dsp:sp modelId="{20CEFA9D-7329-42C7-B451-A24A59570054}">
      <dsp:nvSpPr>
        <dsp:cNvPr id="0" name=""/>
        <dsp:cNvSpPr/>
      </dsp:nvSpPr>
      <dsp:spPr>
        <a:xfrm rot="19440000">
          <a:off x="1615480" y="1357076"/>
          <a:ext cx="441740" cy="5622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800" kern="120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sp:txBody>
      <dsp:txXfrm>
        <a:off x="1628135" y="1508474"/>
        <a:ext cx="309218" cy="33735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151E0F-A596-46DA-B6AE-40CF106922A1}">
      <dsp:nvSpPr>
        <dsp:cNvPr id="0" name=""/>
        <dsp:cNvSpPr/>
      </dsp:nvSpPr>
      <dsp:spPr>
        <a:xfrm>
          <a:off x="688" y="1492825"/>
          <a:ext cx="1610692" cy="80534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smtClean="0">
              <a:latin typeface="Arial" pitchFamily="34" charset="0"/>
              <a:cs typeface="Arial" pitchFamily="34" charset="0"/>
            </a:rPr>
            <a:t>Structure: </a:t>
          </a:r>
          <a:endParaRPr lang="en-US" sz="1200" kern="1200">
            <a:latin typeface="Arial" pitchFamily="34" charset="0"/>
            <a:cs typeface="Arial" pitchFamily="34" charset="0"/>
          </a:endParaRPr>
        </a:p>
      </dsp:txBody>
      <dsp:txXfrm>
        <a:off x="24276" y="1516413"/>
        <a:ext cx="1563516" cy="758170"/>
      </dsp:txXfrm>
    </dsp:sp>
    <dsp:sp modelId="{7FC53907-93F9-4DBC-B7E5-39BA8FB78E6E}">
      <dsp:nvSpPr>
        <dsp:cNvPr id="0" name=""/>
        <dsp:cNvSpPr/>
      </dsp:nvSpPr>
      <dsp:spPr>
        <a:xfrm>
          <a:off x="161757" y="2298171"/>
          <a:ext cx="161069" cy="60400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04009"/>
              </a:lnTo>
              <a:lnTo>
                <a:pt x="161069" y="604009"/>
              </a:lnTo>
            </a:path>
          </a:pathLst>
        </a:custGeom>
        <a:noFill/>
        <a:ln w="55000" cap="flat" cmpd="thickThin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CC578D-19B5-4F07-B056-7A57AD3A3969}">
      <dsp:nvSpPr>
        <dsp:cNvPr id="0" name=""/>
        <dsp:cNvSpPr/>
      </dsp:nvSpPr>
      <dsp:spPr>
        <a:xfrm>
          <a:off x="322826" y="2499507"/>
          <a:ext cx="1288553" cy="8053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smtClean="0">
              <a:latin typeface="Arial" pitchFamily="34" charset="0"/>
              <a:cs typeface="Arial" pitchFamily="34" charset="0"/>
            </a:rPr>
            <a:t>Inadequate staffing levels</a:t>
          </a:r>
          <a:endParaRPr lang="en-US" sz="1200" kern="1200">
            <a:latin typeface="Arial" pitchFamily="34" charset="0"/>
            <a:cs typeface="Arial" pitchFamily="34" charset="0"/>
          </a:endParaRPr>
        </a:p>
      </dsp:txBody>
      <dsp:txXfrm>
        <a:off x="346414" y="2523095"/>
        <a:ext cx="1241377" cy="758170"/>
      </dsp:txXfrm>
    </dsp:sp>
    <dsp:sp modelId="{8E8C5B13-28FE-45A9-9C99-3F2D9DC82F28}">
      <dsp:nvSpPr>
        <dsp:cNvPr id="0" name=""/>
        <dsp:cNvSpPr/>
      </dsp:nvSpPr>
      <dsp:spPr>
        <a:xfrm>
          <a:off x="161757" y="2298171"/>
          <a:ext cx="161069" cy="161069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10692"/>
              </a:lnTo>
              <a:lnTo>
                <a:pt x="161069" y="1610692"/>
              </a:lnTo>
            </a:path>
          </a:pathLst>
        </a:custGeom>
        <a:noFill/>
        <a:ln w="55000" cap="flat" cmpd="thickThin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0C32EF7-4087-4D54-8BA0-8DC52FBAD528}">
      <dsp:nvSpPr>
        <dsp:cNvPr id="0" name=""/>
        <dsp:cNvSpPr/>
      </dsp:nvSpPr>
      <dsp:spPr>
        <a:xfrm>
          <a:off x="322826" y="3506190"/>
          <a:ext cx="1288553" cy="8053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4">
              <a:hueOff val="243608"/>
              <a:satOff val="-4214"/>
              <a:lumOff val="-90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smtClean="0">
              <a:latin typeface="Arial" pitchFamily="34" charset="0"/>
              <a:cs typeface="Arial" pitchFamily="34" charset="0"/>
            </a:rPr>
            <a:t>Weak clinical leadership. </a:t>
          </a:r>
          <a:endParaRPr lang="en-US" sz="1200" kern="1200">
            <a:latin typeface="Arial" pitchFamily="34" charset="0"/>
            <a:cs typeface="Arial" pitchFamily="34" charset="0"/>
          </a:endParaRPr>
        </a:p>
      </dsp:txBody>
      <dsp:txXfrm>
        <a:off x="346414" y="3529778"/>
        <a:ext cx="1241377" cy="758170"/>
      </dsp:txXfrm>
    </dsp:sp>
    <dsp:sp modelId="{77DED4AB-CA8D-4482-8B5F-B1AC9E3AF92C}">
      <dsp:nvSpPr>
        <dsp:cNvPr id="0" name=""/>
        <dsp:cNvSpPr/>
      </dsp:nvSpPr>
      <dsp:spPr>
        <a:xfrm>
          <a:off x="2014053" y="1492825"/>
          <a:ext cx="1610692" cy="805346"/>
        </a:xfrm>
        <a:prstGeom prst="roundRect">
          <a:avLst>
            <a:gd name="adj" fmla="val 10000"/>
          </a:avLst>
        </a:prstGeom>
        <a:solidFill>
          <a:schemeClr val="accent4">
            <a:hueOff val="609020"/>
            <a:satOff val="-10536"/>
            <a:lumOff val="-2255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smtClean="0">
              <a:latin typeface="Arial" pitchFamily="34" charset="0"/>
              <a:cs typeface="Arial" pitchFamily="34" charset="0"/>
            </a:rPr>
            <a:t>Process: </a:t>
          </a:r>
          <a:endParaRPr lang="en-US" sz="1200" kern="1200">
            <a:latin typeface="Arial" pitchFamily="34" charset="0"/>
            <a:cs typeface="Arial" pitchFamily="34" charset="0"/>
          </a:endParaRPr>
        </a:p>
      </dsp:txBody>
      <dsp:txXfrm>
        <a:off x="2037641" y="1516413"/>
        <a:ext cx="1563516" cy="758170"/>
      </dsp:txXfrm>
    </dsp:sp>
    <dsp:sp modelId="{A4C3D9A9-2605-41F3-89AC-215DECBBF6A8}">
      <dsp:nvSpPr>
        <dsp:cNvPr id="0" name=""/>
        <dsp:cNvSpPr/>
      </dsp:nvSpPr>
      <dsp:spPr>
        <a:xfrm>
          <a:off x="2175123" y="2298171"/>
          <a:ext cx="161069" cy="60400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04009"/>
              </a:lnTo>
              <a:lnTo>
                <a:pt x="161069" y="604009"/>
              </a:lnTo>
            </a:path>
          </a:pathLst>
        </a:custGeom>
        <a:noFill/>
        <a:ln w="55000" cap="flat" cmpd="thickThin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06A7F86-3A6D-483C-8247-B653A04C09D4}">
      <dsp:nvSpPr>
        <dsp:cNvPr id="0" name=""/>
        <dsp:cNvSpPr/>
      </dsp:nvSpPr>
      <dsp:spPr>
        <a:xfrm>
          <a:off x="2336192" y="2499507"/>
          <a:ext cx="1288553" cy="8053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4">
              <a:hueOff val="487216"/>
              <a:satOff val="-8429"/>
              <a:lumOff val="-180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Inadequate communication and documentation. </a:t>
          </a:r>
          <a:endParaRPr lang="en-US" sz="1200" kern="1200" dirty="0">
            <a:latin typeface="Arial" pitchFamily="34" charset="0"/>
            <a:cs typeface="Arial" pitchFamily="34" charset="0"/>
          </a:endParaRPr>
        </a:p>
      </dsp:txBody>
      <dsp:txXfrm>
        <a:off x="2359780" y="2523095"/>
        <a:ext cx="1241377" cy="758170"/>
      </dsp:txXfrm>
    </dsp:sp>
    <dsp:sp modelId="{968F9101-6AA0-46C1-9E8F-270DBE0114F4}">
      <dsp:nvSpPr>
        <dsp:cNvPr id="0" name=""/>
        <dsp:cNvSpPr/>
      </dsp:nvSpPr>
      <dsp:spPr>
        <a:xfrm>
          <a:off x="2175123" y="2298171"/>
          <a:ext cx="161069" cy="161069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10692"/>
              </a:lnTo>
              <a:lnTo>
                <a:pt x="161069" y="1610692"/>
              </a:lnTo>
            </a:path>
          </a:pathLst>
        </a:custGeom>
        <a:noFill/>
        <a:ln w="55000" cap="flat" cmpd="thickThin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7C93B85-FAA6-4388-8050-2ADBC6A0682F}">
      <dsp:nvSpPr>
        <dsp:cNvPr id="0" name=""/>
        <dsp:cNvSpPr/>
      </dsp:nvSpPr>
      <dsp:spPr>
        <a:xfrm>
          <a:off x="2336192" y="3506190"/>
          <a:ext cx="1288553" cy="8053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4">
              <a:hueOff val="730824"/>
              <a:satOff val="-12643"/>
              <a:lumOff val="-27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smtClean="0">
              <a:latin typeface="Arial" pitchFamily="34" charset="0"/>
              <a:cs typeface="Arial" pitchFamily="34" charset="0"/>
            </a:rPr>
            <a:t>Poor incident reporting systems. </a:t>
          </a:r>
          <a:endParaRPr lang="en-US" sz="1200" kern="1200">
            <a:latin typeface="Arial" pitchFamily="34" charset="0"/>
            <a:cs typeface="Arial" pitchFamily="34" charset="0"/>
          </a:endParaRPr>
        </a:p>
      </dsp:txBody>
      <dsp:txXfrm>
        <a:off x="2359780" y="3529778"/>
        <a:ext cx="1241377" cy="758170"/>
      </dsp:txXfrm>
    </dsp:sp>
    <dsp:sp modelId="{D0A7CA6E-E2CF-4BC4-9E57-82EA83FCF1B3}">
      <dsp:nvSpPr>
        <dsp:cNvPr id="0" name=""/>
        <dsp:cNvSpPr/>
      </dsp:nvSpPr>
      <dsp:spPr>
        <a:xfrm>
          <a:off x="4027419" y="1492825"/>
          <a:ext cx="1610692" cy="805346"/>
        </a:xfrm>
        <a:prstGeom prst="roundRect">
          <a:avLst>
            <a:gd name="adj" fmla="val 10000"/>
          </a:avLst>
        </a:prstGeom>
        <a:solidFill>
          <a:schemeClr val="accent4">
            <a:hueOff val="1218040"/>
            <a:satOff val="-21072"/>
            <a:lumOff val="-451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smtClean="0">
              <a:latin typeface="Arial" pitchFamily="34" charset="0"/>
              <a:cs typeface="Arial" pitchFamily="34" charset="0"/>
            </a:rPr>
            <a:t>Outcome:</a:t>
          </a:r>
          <a:endParaRPr lang="en-US" sz="1200" kern="1200">
            <a:latin typeface="Arial" pitchFamily="34" charset="0"/>
            <a:cs typeface="Arial" pitchFamily="34" charset="0"/>
          </a:endParaRPr>
        </a:p>
      </dsp:txBody>
      <dsp:txXfrm>
        <a:off x="4051007" y="1516413"/>
        <a:ext cx="1563516" cy="758170"/>
      </dsp:txXfrm>
    </dsp:sp>
    <dsp:sp modelId="{914551DA-FEB5-48B2-8EAB-633525DB94D7}">
      <dsp:nvSpPr>
        <dsp:cNvPr id="0" name=""/>
        <dsp:cNvSpPr/>
      </dsp:nvSpPr>
      <dsp:spPr>
        <a:xfrm>
          <a:off x="4188488" y="2298171"/>
          <a:ext cx="161069" cy="60400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04009"/>
              </a:lnTo>
              <a:lnTo>
                <a:pt x="161069" y="604009"/>
              </a:lnTo>
            </a:path>
          </a:pathLst>
        </a:custGeom>
        <a:noFill/>
        <a:ln w="55000" cap="flat" cmpd="thickThin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6B55043-9965-4C87-B0A3-086C965289A0}">
      <dsp:nvSpPr>
        <dsp:cNvPr id="0" name=""/>
        <dsp:cNvSpPr/>
      </dsp:nvSpPr>
      <dsp:spPr>
        <a:xfrm>
          <a:off x="4349557" y="2499507"/>
          <a:ext cx="1288553" cy="8053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4">
              <a:hueOff val="974432"/>
              <a:satOff val="-16858"/>
              <a:lumOff val="-360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smtClean="0">
              <a:latin typeface="Arial" pitchFamily="34" charset="0"/>
              <a:cs typeface="Arial" pitchFamily="34" charset="0"/>
            </a:rPr>
            <a:t>Reduced survival rates of infants.</a:t>
          </a:r>
          <a:endParaRPr lang="en-US" sz="1200" kern="1200">
            <a:latin typeface="Arial" pitchFamily="34" charset="0"/>
            <a:cs typeface="Arial" pitchFamily="34" charset="0"/>
          </a:endParaRPr>
        </a:p>
      </dsp:txBody>
      <dsp:txXfrm>
        <a:off x="4373145" y="2523095"/>
        <a:ext cx="1241377" cy="758170"/>
      </dsp:txXfrm>
    </dsp:sp>
    <dsp:sp modelId="{83A6A8EB-58C6-4197-A4C7-5F93E3C53B89}">
      <dsp:nvSpPr>
        <dsp:cNvPr id="0" name=""/>
        <dsp:cNvSpPr/>
      </dsp:nvSpPr>
      <dsp:spPr>
        <a:xfrm>
          <a:off x="4188488" y="2298171"/>
          <a:ext cx="161069" cy="171841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18411"/>
              </a:lnTo>
              <a:lnTo>
                <a:pt x="161069" y="1718411"/>
              </a:lnTo>
            </a:path>
          </a:pathLst>
        </a:custGeom>
        <a:noFill/>
        <a:ln w="55000" cap="flat" cmpd="thickThin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6FB7683-6C2C-441F-9E60-E02C6CD8425B}">
      <dsp:nvSpPr>
        <dsp:cNvPr id="0" name=""/>
        <dsp:cNvSpPr/>
      </dsp:nvSpPr>
      <dsp:spPr>
        <a:xfrm>
          <a:off x="4349557" y="3506190"/>
          <a:ext cx="1288553" cy="102078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4">
              <a:hueOff val="1218040"/>
              <a:satOff val="-21072"/>
              <a:lumOff val="-451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Damage to the community faith in health care services</a:t>
          </a:r>
          <a:r>
            <a:rPr lang="en-US" sz="1200" kern="1200" dirty="0" smtClean="0">
              <a:latin typeface="Arial" pitchFamily="34" charset="0"/>
              <a:cs typeface="Arial" pitchFamily="34" charset="0"/>
            </a:rPr>
            <a:t>(</a:t>
          </a:r>
          <a:r>
            <a:rPr lang="en-US" sz="1200" kern="1200" dirty="0" err="1" smtClean="0">
              <a:latin typeface="Arial" pitchFamily="34" charset="0"/>
              <a:cs typeface="Arial" pitchFamily="34" charset="0"/>
            </a:rPr>
            <a:t>Ledlow</a:t>
          </a:r>
          <a:r>
            <a:rPr lang="en-US" sz="1200" kern="1200" dirty="0" smtClean="0">
              <a:latin typeface="Arial" pitchFamily="34" charset="0"/>
              <a:cs typeface="Arial" pitchFamily="34" charset="0"/>
            </a:rPr>
            <a:t>, Bosworth and </a:t>
          </a:r>
          <a:r>
            <a:rPr lang="en-US" sz="1200" kern="1200" dirty="0" err="1" smtClean="0">
              <a:latin typeface="Arial" pitchFamily="34" charset="0"/>
              <a:cs typeface="Arial" pitchFamily="34" charset="0"/>
            </a:rPr>
            <a:t>Maryon</a:t>
          </a:r>
          <a:r>
            <a:rPr lang="en-US" sz="1200" kern="1200" dirty="0" smtClean="0">
              <a:latin typeface="Arial" pitchFamily="34" charset="0"/>
              <a:cs typeface="Arial" pitchFamily="34" charset="0"/>
            </a:rPr>
            <a:t>, 2024)</a:t>
          </a:r>
          <a:r>
            <a:rPr lang="en-GB" sz="1200" kern="1200" dirty="0" smtClean="0">
              <a:latin typeface="Arial" pitchFamily="34" charset="0"/>
              <a:cs typeface="Arial" pitchFamily="34" charset="0"/>
            </a:rPr>
            <a:t>.</a:t>
          </a:r>
          <a:endParaRPr lang="en-US" sz="1200" kern="1200" dirty="0">
            <a:latin typeface="Arial" pitchFamily="34" charset="0"/>
            <a:cs typeface="Arial" pitchFamily="34" charset="0"/>
          </a:endParaRPr>
        </a:p>
      </dsp:txBody>
      <dsp:txXfrm>
        <a:off x="4379455" y="3536088"/>
        <a:ext cx="1228757" cy="96098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AD622B-989A-4049-85A9-1C48876BEBE5}">
      <dsp:nvSpPr>
        <dsp:cNvPr id="0" name=""/>
        <dsp:cNvSpPr/>
      </dsp:nvSpPr>
      <dsp:spPr>
        <a:xfrm>
          <a:off x="623" y="1391942"/>
          <a:ext cx="2430549" cy="145832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2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>
              <a:latin typeface="Arial" pitchFamily="34" charset="0"/>
              <a:cs typeface="Arial" pitchFamily="34" charset="0"/>
            </a:rPr>
            <a:t>Lack of NHS patient safety policy implementation</a:t>
          </a:r>
          <a:r>
            <a:rPr lang="en-US" sz="1800" kern="1200" dirty="0" smtClean="0">
              <a:latin typeface="Arial" pitchFamily="34" charset="0"/>
              <a:cs typeface="Arial" pitchFamily="34" charset="0"/>
            </a:rPr>
            <a:t>(</a:t>
          </a:r>
          <a:r>
            <a:rPr lang="en-US" sz="1800" kern="1200" dirty="0" err="1" smtClean="0">
              <a:latin typeface="Arial" pitchFamily="34" charset="0"/>
              <a:cs typeface="Arial" pitchFamily="34" charset="0"/>
            </a:rPr>
            <a:t>Gerston</a:t>
          </a:r>
          <a:r>
            <a:rPr lang="en-US" sz="1800" kern="1200" dirty="0" smtClean="0">
              <a:latin typeface="Arial" pitchFamily="34" charset="0"/>
              <a:cs typeface="Arial" pitchFamily="34" charset="0"/>
            </a:rPr>
            <a:t>, 2015)</a:t>
          </a:r>
          <a:r>
            <a:rPr lang="en-GB" sz="1800" kern="1200" dirty="0" smtClean="0">
              <a:latin typeface="Arial" pitchFamily="34" charset="0"/>
              <a:cs typeface="Arial" pitchFamily="34" charset="0"/>
            </a:rPr>
            <a:t>.</a:t>
          </a:r>
          <a:endParaRPr lang="en-US" sz="1800" kern="1200" dirty="0">
            <a:latin typeface="Arial" pitchFamily="34" charset="0"/>
            <a:cs typeface="Arial" pitchFamily="34" charset="0"/>
          </a:endParaRPr>
        </a:p>
      </dsp:txBody>
      <dsp:txXfrm>
        <a:off x="623" y="1391942"/>
        <a:ext cx="2430549" cy="1458329"/>
      </dsp:txXfrm>
    </dsp:sp>
    <dsp:sp modelId="{0EBD642B-4D5C-4640-B409-73C0567CA97D}">
      <dsp:nvSpPr>
        <dsp:cNvPr id="0" name=""/>
        <dsp:cNvSpPr/>
      </dsp:nvSpPr>
      <dsp:spPr>
        <a:xfrm>
          <a:off x="2674227" y="1391942"/>
          <a:ext cx="2430549" cy="145832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smtClean="0">
              <a:latin typeface="Arial" pitchFamily="34" charset="0"/>
              <a:cs typeface="Arial" pitchFamily="34" charset="0"/>
            </a:rPr>
            <a:t>Poor whistleblowing policies deterred employee upgrading</a:t>
          </a:r>
          <a:r>
            <a:rPr lang="en-US" sz="1800" kern="1200" smtClean="0">
              <a:latin typeface="Arial" pitchFamily="34" charset="0"/>
              <a:cs typeface="Arial" pitchFamily="34" charset="0"/>
            </a:rPr>
            <a:t>(Dupree, 2024)</a:t>
          </a:r>
          <a:r>
            <a:rPr lang="en-GB" sz="1800" kern="1200" smtClean="0">
              <a:latin typeface="Arial" pitchFamily="34" charset="0"/>
              <a:cs typeface="Arial" pitchFamily="34" charset="0"/>
            </a:rPr>
            <a:t>.</a:t>
          </a:r>
          <a:endParaRPr lang="en-US" sz="1800" kern="1200" dirty="0">
            <a:latin typeface="Arial" pitchFamily="34" charset="0"/>
            <a:cs typeface="Arial" pitchFamily="34" charset="0"/>
          </a:endParaRPr>
        </a:p>
      </dsp:txBody>
      <dsp:txXfrm>
        <a:off x="2674227" y="1391942"/>
        <a:ext cx="2430549" cy="1458329"/>
      </dsp:txXfrm>
    </dsp:sp>
    <dsp:sp modelId="{E671B9DD-6A76-4966-AAE1-81490DE4FB15}">
      <dsp:nvSpPr>
        <dsp:cNvPr id="0" name=""/>
        <dsp:cNvSpPr/>
      </dsp:nvSpPr>
      <dsp:spPr>
        <a:xfrm>
          <a:off x="623" y="3093327"/>
          <a:ext cx="2430549" cy="1458329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4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>
              <a:latin typeface="Arial" pitchFamily="34" charset="0"/>
              <a:cs typeface="Arial" pitchFamily="34" charset="0"/>
            </a:rPr>
            <a:t>Absence of organisational level accountability</a:t>
          </a:r>
          <a:r>
            <a:rPr lang="en-US" sz="1800" kern="1200" dirty="0" smtClean="0">
              <a:latin typeface="Arial" pitchFamily="34" charset="0"/>
              <a:cs typeface="Arial" pitchFamily="34" charset="0"/>
            </a:rPr>
            <a:t>(CQ Researcher, 2014)</a:t>
          </a:r>
          <a:r>
            <a:rPr lang="en-GB" sz="1800" kern="1200" dirty="0" smtClean="0">
              <a:latin typeface="Arial" pitchFamily="34" charset="0"/>
              <a:cs typeface="Arial" pitchFamily="34" charset="0"/>
            </a:rPr>
            <a:t>.</a:t>
          </a:r>
          <a:endParaRPr lang="en-US" sz="1800" kern="1200" dirty="0">
            <a:latin typeface="Arial" pitchFamily="34" charset="0"/>
            <a:cs typeface="Arial" pitchFamily="34" charset="0"/>
          </a:endParaRPr>
        </a:p>
      </dsp:txBody>
      <dsp:txXfrm>
        <a:off x="623" y="3093327"/>
        <a:ext cx="2430549" cy="1458329"/>
      </dsp:txXfrm>
    </dsp:sp>
    <dsp:sp modelId="{7EB9AC0C-8613-4094-AA0E-CE40BFBF9AF0}">
      <dsp:nvSpPr>
        <dsp:cNvPr id="0" name=""/>
        <dsp:cNvSpPr/>
      </dsp:nvSpPr>
      <dsp:spPr>
        <a:xfrm>
          <a:off x="2674227" y="3093327"/>
          <a:ext cx="2430549" cy="145832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5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>
              <a:latin typeface="Arial" pitchFamily="34" charset="0"/>
              <a:cs typeface="Arial" pitchFamily="34" charset="0"/>
            </a:rPr>
            <a:t>Substandard compliance with protective and risk mitigation measures</a:t>
          </a:r>
          <a:r>
            <a:rPr lang="en-US" sz="1800" kern="1200" dirty="0" smtClean="0">
              <a:latin typeface="Arial" pitchFamily="34" charset="0"/>
              <a:cs typeface="Arial" pitchFamily="34" charset="0"/>
            </a:rPr>
            <a:t>(Bhattacharya, 2013)</a:t>
          </a:r>
          <a:r>
            <a:rPr lang="en-GB" sz="1800" kern="1200" dirty="0" smtClean="0">
              <a:latin typeface="Arial" pitchFamily="34" charset="0"/>
              <a:cs typeface="Arial" pitchFamily="34" charset="0"/>
            </a:rPr>
            <a:t>.</a:t>
          </a:r>
          <a:endParaRPr lang="en-US" sz="1800" kern="1200" dirty="0">
            <a:latin typeface="Arial" pitchFamily="34" charset="0"/>
            <a:cs typeface="Arial" pitchFamily="34" charset="0"/>
          </a:endParaRPr>
        </a:p>
      </dsp:txBody>
      <dsp:txXfrm>
        <a:off x="2674227" y="3093327"/>
        <a:ext cx="2430549" cy="145832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B43D77-9768-4C94-9631-8682F71ACF1D}">
      <dsp:nvSpPr>
        <dsp:cNvPr id="0" name=""/>
        <dsp:cNvSpPr/>
      </dsp:nvSpPr>
      <dsp:spPr>
        <a:xfrm>
          <a:off x="5104" y="4830"/>
          <a:ext cx="2465824" cy="1840686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lumMod val="60000"/>
              <a:lumOff val="4000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21CDD2-442A-4C72-8917-AE95A32A8EA7}">
      <dsp:nvSpPr>
        <dsp:cNvPr id="0" name=""/>
        <dsp:cNvSpPr/>
      </dsp:nvSpPr>
      <dsp:spPr>
        <a:xfrm>
          <a:off x="5104" y="1845516"/>
          <a:ext cx="2465824" cy="79149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5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0" rIns="16510" bIns="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smtClean="0">
              <a:latin typeface="Arial" pitchFamily="34" charset="0"/>
              <a:cs typeface="Arial" pitchFamily="34" charset="0"/>
            </a:rPr>
            <a:t>Conventional perception: emphasize on personal criminal accountability.</a:t>
          </a:r>
          <a:endParaRPr lang="en-US" sz="1300" kern="1200">
            <a:latin typeface="Arial" pitchFamily="34" charset="0"/>
            <a:cs typeface="Arial" pitchFamily="34" charset="0"/>
          </a:endParaRPr>
        </a:p>
      </dsp:txBody>
      <dsp:txXfrm>
        <a:off x="5104" y="1845516"/>
        <a:ext cx="1736496" cy="791495"/>
      </dsp:txXfrm>
    </dsp:sp>
    <dsp:sp modelId="{12FA7AA3-527C-490F-ABF2-F20E76A7A7C2}">
      <dsp:nvSpPr>
        <dsp:cNvPr id="0" name=""/>
        <dsp:cNvSpPr/>
      </dsp:nvSpPr>
      <dsp:spPr>
        <a:xfrm>
          <a:off x="1811355" y="1971238"/>
          <a:ext cx="863038" cy="863038"/>
        </a:xfrm>
        <a:prstGeom prst="ellipse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3D0998-8003-4EA9-ABE5-883E2DF4C20A}">
      <dsp:nvSpPr>
        <dsp:cNvPr id="0" name=""/>
        <dsp:cNvSpPr/>
      </dsp:nvSpPr>
      <dsp:spPr>
        <a:xfrm>
          <a:off x="2888206" y="4830"/>
          <a:ext cx="2465824" cy="1840686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2239518"/>
              <a:satOff val="3160"/>
              <a:lumOff val="-392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FDE420-4D4D-4E4F-BAD8-5F0410242C22}">
      <dsp:nvSpPr>
        <dsp:cNvPr id="0" name=""/>
        <dsp:cNvSpPr/>
      </dsp:nvSpPr>
      <dsp:spPr>
        <a:xfrm>
          <a:off x="2888206" y="1845516"/>
          <a:ext cx="2465824" cy="791495"/>
        </a:xfrm>
        <a:prstGeom prst="rect">
          <a:avLst/>
        </a:prstGeom>
        <a:gradFill rotWithShape="0">
          <a:gsLst>
            <a:gs pos="0">
              <a:schemeClr val="accent5">
                <a:hueOff val="2239518"/>
                <a:satOff val="3160"/>
                <a:lumOff val="-392"/>
                <a:alphaOff val="0"/>
                <a:shade val="15000"/>
                <a:satMod val="180000"/>
              </a:schemeClr>
            </a:gs>
            <a:gs pos="50000">
              <a:schemeClr val="accent5">
                <a:hueOff val="2239518"/>
                <a:satOff val="3160"/>
                <a:lumOff val="-392"/>
                <a:alphaOff val="0"/>
                <a:shade val="45000"/>
                <a:satMod val="170000"/>
              </a:schemeClr>
            </a:gs>
            <a:gs pos="70000">
              <a:schemeClr val="accent5">
                <a:hueOff val="2239518"/>
                <a:satOff val="3160"/>
                <a:lumOff val="-392"/>
                <a:alphaOff val="0"/>
                <a:tint val="99000"/>
                <a:shade val="65000"/>
                <a:satMod val="155000"/>
              </a:schemeClr>
            </a:gs>
            <a:gs pos="100000">
              <a:schemeClr val="accent5">
                <a:hueOff val="2239518"/>
                <a:satOff val="3160"/>
                <a:lumOff val="-392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0" rIns="16510" bIns="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smtClean="0">
              <a:latin typeface="Arial" pitchFamily="34" charset="0"/>
              <a:cs typeface="Arial" pitchFamily="34" charset="0"/>
            </a:rPr>
            <a:t>Systems theory approach: failures in an organisation facilitated damage.</a:t>
          </a:r>
          <a:endParaRPr lang="en-US" sz="1300" kern="1200">
            <a:latin typeface="Arial" pitchFamily="34" charset="0"/>
            <a:cs typeface="Arial" pitchFamily="34" charset="0"/>
          </a:endParaRPr>
        </a:p>
      </dsp:txBody>
      <dsp:txXfrm>
        <a:off x="2888206" y="1845516"/>
        <a:ext cx="1736496" cy="791495"/>
      </dsp:txXfrm>
    </dsp:sp>
    <dsp:sp modelId="{445DBD9F-2C13-48E2-AE7E-9F5783FAF1D1}">
      <dsp:nvSpPr>
        <dsp:cNvPr id="0" name=""/>
        <dsp:cNvSpPr/>
      </dsp:nvSpPr>
      <dsp:spPr>
        <a:xfrm>
          <a:off x="4694456" y="1971238"/>
          <a:ext cx="863038" cy="863038"/>
        </a:xfrm>
        <a:prstGeom prst="ellipse">
          <a:avLst/>
        </a:prstGeom>
        <a:solidFill>
          <a:schemeClr val="accent5">
            <a:tint val="40000"/>
            <a:alpha val="90000"/>
            <a:hueOff val="2293114"/>
            <a:satOff val="759"/>
            <a:lumOff val="-5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8A0834-FA9D-4086-925E-356A2B592236}">
      <dsp:nvSpPr>
        <dsp:cNvPr id="0" name=""/>
        <dsp:cNvSpPr/>
      </dsp:nvSpPr>
      <dsp:spPr>
        <a:xfrm>
          <a:off x="5104" y="3261722"/>
          <a:ext cx="2465824" cy="1840686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4479036"/>
              <a:satOff val="6319"/>
              <a:lumOff val="-784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60960" rIns="20320" bIns="20320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smtClean="0">
              <a:latin typeface="Arial" pitchFamily="34" charset="0"/>
              <a:cs typeface="Arial" pitchFamily="34" charset="0"/>
            </a:rPr>
            <a:t>There are indications of systemic weaknesses as being major contributory factors. </a:t>
          </a:r>
          <a:endParaRPr lang="en-US" sz="1600" kern="1200">
            <a:latin typeface="Arial" pitchFamily="34" charset="0"/>
            <a:cs typeface="Arial" pitchFamily="34" charset="0"/>
          </a:endParaRP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smtClean="0">
              <a:latin typeface="Arial" pitchFamily="34" charset="0"/>
              <a:cs typeface="Arial" pitchFamily="34" charset="0"/>
            </a:rPr>
            <a:t>Individual blame clouds more structural problems</a:t>
          </a:r>
          <a:r>
            <a:rPr lang="en-US" sz="1600" kern="1200" smtClean="0">
              <a:latin typeface="Arial" pitchFamily="34" charset="0"/>
              <a:cs typeface="Arial" pitchFamily="34" charset="0"/>
            </a:rPr>
            <a:t>(Small, 2023)</a:t>
          </a:r>
          <a:r>
            <a:rPr lang="en-GB" sz="1600" kern="1200" smtClean="0">
              <a:latin typeface="Arial" pitchFamily="34" charset="0"/>
              <a:cs typeface="Arial" pitchFamily="34" charset="0"/>
            </a:rPr>
            <a:t>.</a:t>
          </a:r>
          <a:endParaRPr lang="en-US" sz="1600" kern="1200">
            <a:latin typeface="Arial" pitchFamily="34" charset="0"/>
            <a:cs typeface="Arial" pitchFamily="34" charset="0"/>
          </a:endParaRPr>
        </a:p>
      </dsp:txBody>
      <dsp:txXfrm>
        <a:off x="48233" y="3304851"/>
        <a:ext cx="2379566" cy="1797557"/>
      </dsp:txXfrm>
    </dsp:sp>
    <dsp:sp modelId="{13B8F219-D341-4F81-812B-FFB2CBD20C13}">
      <dsp:nvSpPr>
        <dsp:cNvPr id="0" name=""/>
        <dsp:cNvSpPr/>
      </dsp:nvSpPr>
      <dsp:spPr>
        <a:xfrm>
          <a:off x="5104" y="5102408"/>
          <a:ext cx="2465824" cy="791495"/>
        </a:xfrm>
        <a:prstGeom prst="rect">
          <a:avLst/>
        </a:prstGeom>
        <a:gradFill rotWithShape="0">
          <a:gsLst>
            <a:gs pos="0">
              <a:schemeClr val="accent5">
                <a:hueOff val="4479036"/>
                <a:satOff val="6319"/>
                <a:lumOff val="-784"/>
                <a:alphaOff val="0"/>
                <a:shade val="15000"/>
                <a:satMod val="180000"/>
              </a:schemeClr>
            </a:gs>
            <a:gs pos="50000">
              <a:schemeClr val="accent5">
                <a:hueOff val="4479036"/>
                <a:satOff val="6319"/>
                <a:lumOff val="-784"/>
                <a:alphaOff val="0"/>
                <a:shade val="45000"/>
                <a:satMod val="170000"/>
              </a:schemeClr>
            </a:gs>
            <a:gs pos="70000">
              <a:schemeClr val="accent5">
                <a:hueOff val="4479036"/>
                <a:satOff val="6319"/>
                <a:lumOff val="-784"/>
                <a:alphaOff val="0"/>
                <a:tint val="99000"/>
                <a:shade val="65000"/>
                <a:satMod val="155000"/>
              </a:schemeClr>
            </a:gs>
            <a:gs pos="100000">
              <a:schemeClr val="accent5">
                <a:hueOff val="4479036"/>
                <a:satOff val="6319"/>
                <a:lumOff val="-784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0" rIns="16510" bIns="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smtClean="0">
              <a:latin typeface="Arial" pitchFamily="34" charset="0"/>
              <a:cs typeface="Arial" pitchFamily="34" charset="0"/>
            </a:rPr>
            <a:t>Evaluation: </a:t>
          </a:r>
          <a:endParaRPr lang="en-US" sz="1300" kern="1200">
            <a:latin typeface="Arial" pitchFamily="34" charset="0"/>
            <a:cs typeface="Arial" pitchFamily="34" charset="0"/>
          </a:endParaRPr>
        </a:p>
      </dsp:txBody>
      <dsp:txXfrm>
        <a:off x="5104" y="5102408"/>
        <a:ext cx="1736496" cy="791495"/>
      </dsp:txXfrm>
    </dsp:sp>
    <dsp:sp modelId="{033ECC7B-C362-4B63-8201-99B31EDD0D3D}">
      <dsp:nvSpPr>
        <dsp:cNvPr id="0" name=""/>
        <dsp:cNvSpPr/>
      </dsp:nvSpPr>
      <dsp:spPr>
        <a:xfrm>
          <a:off x="1811355" y="5228130"/>
          <a:ext cx="863038" cy="863038"/>
        </a:xfrm>
        <a:prstGeom prst="ellipse">
          <a:avLst/>
        </a:prstGeom>
        <a:solidFill>
          <a:schemeClr val="accent5">
            <a:tint val="40000"/>
            <a:alpha val="90000"/>
            <a:hueOff val="4586227"/>
            <a:satOff val="1519"/>
            <a:lumOff val="-11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1A4D03-211C-466E-A24A-D6AE5FF10D51}">
      <dsp:nvSpPr>
        <dsp:cNvPr id="0" name=""/>
        <dsp:cNvSpPr/>
      </dsp:nvSpPr>
      <dsp:spPr>
        <a:xfrm>
          <a:off x="2888206" y="3261722"/>
          <a:ext cx="2465824" cy="1840686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6718553"/>
              <a:satOff val="9479"/>
              <a:lumOff val="-1176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60960" rIns="20320" bIns="20320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smtClean="0">
              <a:latin typeface="Arial" pitchFamily="34" charset="0"/>
              <a:cs typeface="Arial" pitchFamily="34" charset="0"/>
            </a:rPr>
            <a:t>Human and system failures interacted with each other to cause harm to patients.</a:t>
          </a:r>
          <a:endParaRPr lang="en-US" sz="1600" kern="1200">
            <a:latin typeface="Arial" pitchFamily="34" charset="0"/>
            <a:cs typeface="Arial" pitchFamily="34" charset="0"/>
          </a:endParaRPr>
        </a:p>
      </dsp:txBody>
      <dsp:txXfrm>
        <a:off x="2931335" y="3304851"/>
        <a:ext cx="2379566" cy="1797557"/>
      </dsp:txXfrm>
    </dsp:sp>
    <dsp:sp modelId="{6BF63811-295F-4FD3-A4AC-4F433B4915A6}">
      <dsp:nvSpPr>
        <dsp:cNvPr id="0" name=""/>
        <dsp:cNvSpPr/>
      </dsp:nvSpPr>
      <dsp:spPr>
        <a:xfrm>
          <a:off x="2888206" y="5102408"/>
          <a:ext cx="2465824" cy="791495"/>
        </a:xfrm>
        <a:prstGeom prst="rect">
          <a:avLst/>
        </a:prstGeom>
        <a:gradFill rotWithShape="0">
          <a:gsLst>
            <a:gs pos="0">
              <a:schemeClr val="accent5">
                <a:hueOff val="6718553"/>
                <a:satOff val="9479"/>
                <a:lumOff val="-1176"/>
                <a:alphaOff val="0"/>
                <a:shade val="15000"/>
                <a:satMod val="180000"/>
              </a:schemeClr>
            </a:gs>
            <a:gs pos="50000">
              <a:schemeClr val="accent5">
                <a:hueOff val="6718553"/>
                <a:satOff val="9479"/>
                <a:lumOff val="-1176"/>
                <a:alphaOff val="0"/>
                <a:shade val="45000"/>
                <a:satMod val="170000"/>
              </a:schemeClr>
            </a:gs>
            <a:gs pos="70000">
              <a:schemeClr val="accent5">
                <a:hueOff val="6718553"/>
                <a:satOff val="9479"/>
                <a:lumOff val="-1176"/>
                <a:alphaOff val="0"/>
                <a:tint val="99000"/>
                <a:shade val="65000"/>
                <a:satMod val="155000"/>
              </a:schemeClr>
            </a:gs>
            <a:gs pos="100000">
              <a:schemeClr val="accent5">
                <a:hueOff val="6718553"/>
                <a:satOff val="9479"/>
                <a:lumOff val="-1176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0" rIns="16510" bIns="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smtClean="0">
              <a:latin typeface="Arial" pitchFamily="34" charset="0"/>
              <a:cs typeface="Arial" pitchFamily="34" charset="0"/>
            </a:rPr>
            <a:t>Conclusion </a:t>
          </a:r>
          <a:endParaRPr lang="en-US" sz="1300" kern="1200">
            <a:latin typeface="Arial" pitchFamily="34" charset="0"/>
            <a:cs typeface="Arial" pitchFamily="34" charset="0"/>
          </a:endParaRPr>
        </a:p>
      </dsp:txBody>
      <dsp:txXfrm>
        <a:off x="2888206" y="5102408"/>
        <a:ext cx="1736496" cy="791495"/>
      </dsp:txXfrm>
    </dsp:sp>
    <dsp:sp modelId="{449B282C-CAC9-47C9-AEA0-E8127C38EE84}">
      <dsp:nvSpPr>
        <dsp:cNvPr id="0" name=""/>
        <dsp:cNvSpPr/>
      </dsp:nvSpPr>
      <dsp:spPr>
        <a:xfrm>
          <a:off x="4694456" y="5228130"/>
          <a:ext cx="863038" cy="863038"/>
        </a:xfrm>
        <a:prstGeom prst="ellipse">
          <a:avLst/>
        </a:prstGeom>
        <a:solidFill>
          <a:schemeClr val="accent5">
            <a:tint val="40000"/>
            <a:alpha val="90000"/>
            <a:hueOff val="6879340"/>
            <a:satOff val="2278"/>
            <a:lumOff val="-16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F22296-2990-4BDA-8516-0DB604BC456C}">
      <dsp:nvSpPr>
        <dsp:cNvPr id="0" name=""/>
        <dsp:cNvSpPr/>
      </dsp:nvSpPr>
      <dsp:spPr>
        <a:xfrm>
          <a:off x="8404" y="1589945"/>
          <a:ext cx="1302089" cy="23827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smtClean="0">
              <a:latin typeface="Arial" pitchFamily="34" charset="0"/>
              <a:cs typeface="Arial" pitchFamily="34" charset="0"/>
            </a:rPr>
            <a:t>Enhance clinical governance systems.</a:t>
          </a:r>
          <a:endParaRPr lang="en-US" sz="1800" kern="1200">
            <a:latin typeface="Arial" pitchFamily="34" charset="0"/>
            <a:cs typeface="Arial" pitchFamily="34" charset="0"/>
          </a:endParaRPr>
        </a:p>
      </dsp:txBody>
      <dsp:txXfrm>
        <a:off x="46541" y="1628082"/>
        <a:ext cx="1225815" cy="2306435"/>
      </dsp:txXfrm>
    </dsp:sp>
    <dsp:sp modelId="{F505B5F9-65BD-4205-BF42-598FDCAD8ACA}">
      <dsp:nvSpPr>
        <dsp:cNvPr id="0" name=""/>
        <dsp:cNvSpPr/>
      </dsp:nvSpPr>
      <dsp:spPr>
        <a:xfrm>
          <a:off x="1440703" y="2619840"/>
          <a:ext cx="276042" cy="32291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>
            <a:latin typeface="Arial" pitchFamily="34" charset="0"/>
            <a:cs typeface="Arial" pitchFamily="34" charset="0"/>
          </a:endParaRPr>
        </a:p>
      </dsp:txBody>
      <dsp:txXfrm>
        <a:off x="1440703" y="2684424"/>
        <a:ext cx="193229" cy="193750"/>
      </dsp:txXfrm>
    </dsp:sp>
    <dsp:sp modelId="{99FFA0F2-D8BC-49D7-BCE2-6501D7026D40}">
      <dsp:nvSpPr>
        <dsp:cNvPr id="0" name=""/>
        <dsp:cNvSpPr/>
      </dsp:nvSpPr>
      <dsp:spPr>
        <a:xfrm>
          <a:off x="1831329" y="1589945"/>
          <a:ext cx="1302089" cy="2382709"/>
        </a:xfrm>
        <a:prstGeom prst="roundRect">
          <a:avLst>
            <a:gd name="adj" fmla="val 10000"/>
          </a:avLst>
        </a:prstGeom>
        <a:solidFill>
          <a:schemeClr val="accent2">
            <a:hueOff val="-5040797"/>
            <a:satOff val="2192"/>
            <a:lumOff val="637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>
              <a:latin typeface="Arial" pitchFamily="34" charset="0"/>
              <a:cs typeface="Arial" pitchFamily="34" charset="0"/>
            </a:rPr>
            <a:t>Install powerful incident reporting and monitoring systems.</a:t>
          </a:r>
          <a:endParaRPr lang="en-US" sz="1800" kern="1200" dirty="0">
            <a:latin typeface="Arial" pitchFamily="34" charset="0"/>
            <a:cs typeface="Arial" pitchFamily="34" charset="0"/>
          </a:endParaRPr>
        </a:p>
      </dsp:txBody>
      <dsp:txXfrm>
        <a:off x="1869466" y="1628082"/>
        <a:ext cx="1225815" cy="2306435"/>
      </dsp:txXfrm>
    </dsp:sp>
    <dsp:sp modelId="{DA3C60CB-8827-4BC1-8400-4198FC3ED6E4}">
      <dsp:nvSpPr>
        <dsp:cNvPr id="0" name=""/>
        <dsp:cNvSpPr/>
      </dsp:nvSpPr>
      <dsp:spPr>
        <a:xfrm>
          <a:off x="3263628" y="2619840"/>
          <a:ext cx="276042" cy="32291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-6721063"/>
            <a:satOff val="2923"/>
            <a:lumOff val="85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>
            <a:latin typeface="Arial" pitchFamily="34" charset="0"/>
            <a:cs typeface="Arial" pitchFamily="34" charset="0"/>
          </a:endParaRPr>
        </a:p>
      </dsp:txBody>
      <dsp:txXfrm>
        <a:off x="3263628" y="2684424"/>
        <a:ext cx="193229" cy="193750"/>
      </dsp:txXfrm>
    </dsp:sp>
    <dsp:sp modelId="{205B63FC-334A-4877-8810-9A4FEE2D1078}">
      <dsp:nvSpPr>
        <dsp:cNvPr id="0" name=""/>
        <dsp:cNvSpPr/>
      </dsp:nvSpPr>
      <dsp:spPr>
        <a:xfrm>
          <a:off x="3654255" y="1589945"/>
          <a:ext cx="1302089" cy="2382709"/>
        </a:xfrm>
        <a:prstGeom prst="roundRect">
          <a:avLst>
            <a:gd name="adj" fmla="val 10000"/>
          </a:avLst>
        </a:prstGeom>
        <a:solidFill>
          <a:schemeClr val="accent2">
            <a:hueOff val="-10081594"/>
            <a:satOff val="4384"/>
            <a:lumOff val="1275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>
              <a:latin typeface="Arial" pitchFamily="34" charset="0"/>
              <a:cs typeface="Arial" pitchFamily="34" charset="0"/>
            </a:rPr>
            <a:t>Establish good policies and safety culture on whistleblowing.</a:t>
          </a:r>
          <a:endParaRPr lang="en-US" sz="1800" kern="1200" dirty="0">
            <a:latin typeface="Arial" pitchFamily="34" charset="0"/>
            <a:cs typeface="Arial" pitchFamily="34" charset="0"/>
          </a:endParaRPr>
        </a:p>
      </dsp:txBody>
      <dsp:txXfrm>
        <a:off x="3692392" y="1628082"/>
        <a:ext cx="1225815" cy="2306435"/>
      </dsp:txXfrm>
    </dsp:sp>
    <dsp:sp modelId="{47B2EF9D-30B6-4B73-A42E-DC26C3A3E28E}">
      <dsp:nvSpPr>
        <dsp:cNvPr id="0" name=""/>
        <dsp:cNvSpPr/>
      </dsp:nvSpPr>
      <dsp:spPr>
        <a:xfrm>
          <a:off x="5086553" y="2619840"/>
          <a:ext cx="276042" cy="32291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-13442126"/>
            <a:satOff val="5846"/>
            <a:lumOff val="170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>
            <a:latin typeface="Arial" pitchFamily="34" charset="0"/>
            <a:cs typeface="Arial" pitchFamily="34" charset="0"/>
          </a:endParaRPr>
        </a:p>
      </dsp:txBody>
      <dsp:txXfrm>
        <a:off x="5086553" y="2684424"/>
        <a:ext cx="193229" cy="193750"/>
      </dsp:txXfrm>
    </dsp:sp>
    <dsp:sp modelId="{C2A9BC16-57DA-4746-A9DC-9DE3D0E3D0AD}">
      <dsp:nvSpPr>
        <dsp:cNvPr id="0" name=""/>
        <dsp:cNvSpPr/>
      </dsp:nvSpPr>
      <dsp:spPr>
        <a:xfrm>
          <a:off x="5477180" y="1589945"/>
          <a:ext cx="1302089" cy="2382709"/>
        </a:xfrm>
        <a:prstGeom prst="roundRect">
          <a:avLst>
            <a:gd name="adj" fmla="val 10000"/>
          </a:avLst>
        </a:prstGeom>
        <a:solidFill>
          <a:schemeClr val="accent2">
            <a:hueOff val="-15122391"/>
            <a:satOff val="6577"/>
            <a:lumOff val="1912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smtClean="0">
              <a:latin typeface="Arial" pitchFamily="34" charset="0"/>
              <a:cs typeface="Arial" pitchFamily="34" charset="0"/>
            </a:rPr>
            <a:t>Carry out routine audits and external audit.</a:t>
          </a:r>
          <a:endParaRPr lang="en-US" sz="1800" kern="1200">
            <a:latin typeface="Arial" pitchFamily="34" charset="0"/>
            <a:cs typeface="Arial" pitchFamily="34" charset="0"/>
          </a:endParaRPr>
        </a:p>
      </dsp:txBody>
      <dsp:txXfrm>
        <a:off x="5515317" y="1628082"/>
        <a:ext cx="1225815" cy="2306435"/>
      </dsp:txXfrm>
    </dsp:sp>
    <dsp:sp modelId="{E427A406-DDDB-485C-9A45-F0D3F22411BD}">
      <dsp:nvSpPr>
        <dsp:cNvPr id="0" name=""/>
        <dsp:cNvSpPr/>
      </dsp:nvSpPr>
      <dsp:spPr>
        <a:xfrm>
          <a:off x="6909478" y="2619840"/>
          <a:ext cx="276042" cy="32291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-20163188"/>
            <a:satOff val="8769"/>
            <a:lumOff val="255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>
            <a:latin typeface="Arial" pitchFamily="34" charset="0"/>
            <a:cs typeface="Arial" pitchFamily="34" charset="0"/>
          </a:endParaRPr>
        </a:p>
      </dsp:txBody>
      <dsp:txXfrm>
        <a:off x="6909478" y="2684424"/>
        <a:ext cx="193229" cy="193750"/>
      </dsp:txXfrm>
    </dsp:sp>
    <dsp:sp modelId="{B4C38CD6-4E34-4571-9A5D-3659CE7CE233}">
      <dsp:nvSpPr>
        <dsp:cNvPr id="0" name=""/>
        <dsp:cNvSpPr/>
      </dsp:nvSpPr>
      <dsp:spPr>
        <a:xfrm>
          <a:off x="7300105" y="1589945"/>
          <a:ext cx="1302089" cy="2382709"/>
        </a:xfrm>
        <a:prstGeom prst="roundRect">
          <a:avLst>
            <a:gd name="adj" fmla="val 10000"/>
          </a:avLst>
        </a:prstGeom>
        <a:solidFill>
          <a:schemeClr val="accent2">
            <a:hueOff val="-20163188"/>
            <a:satOff val="8769"/>
            <a:lumOff val="255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smtClean="0">
              <a:latin typeface="Arial" pitchFamily="34" charset="0"/>
              <a:cs typeface="Arial" pitchFamily="34" charset="0"/>
            </a:rPr>
            <a:t>Make sure that there is accountability and transparency in leadership.</a:t>
          </a:r>
          <a:endParaRPr lang="en-US" sz="1800" kern="1200">
            <a:latin typeface="Arial" pitchFamily="34" charset="0"/>
            <a:cs typeface="Arial" pitchFamily="34" charset="0"/>
          </a:endParaRPr>
        </a:p>
      </dsp:txBody>
      <dsp:txXfrm>
        <a:off x="7338242" y="1628082"/>
        <a:ext cx="1225815" cy="230643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4DB7DF-04C4-4A40-85CF-3075155EE771}">
      <dsp:nvSpPr>
        <dsp:cNvPr id="0" name=""/>
        <dsp:cNvSpPr/>
      </dsp:nvSpPr>
      <dsp:spPr>
        <a:xfrm>
          <a:off x="663069" y="958421"/>
          <a:ext cx="3855461" cy="3855461"/>
        </a:xfrm>
        <a:prstGeom prst="circularArrow">
          <a:avLst>
            <a:gd name="adj1" fmla="val 4668"/>
            <a:gd name="adj2" fmla="val 272909"/>
            <a:gd name="adj3" fmla="val 13066196"/>
            <a:gd name="adj4" fmla="val 17872888"/>
            <a:gd name="adj5" fmla="val 484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A76679-DB52-450A-B6D0-DA6A0AD7496E}">
      <dsp:nvSpPr>
        <dsp:cNvPr id="0" name=""/>
        <dsp:cNvSpPr/>
      </dsp:nvSpPr>
      <dsp:spPr>
        <a:xfrm>
          <a:off x="1385217" y="1022742"/>
          <a:ext cx="2411164" cy="120558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smtClean="0">
              <a:latin typeface="Arial" pitchFamily="34" charset="0"/>
              <a:cs typeface="Arial" pitchFamily="34" charset="0"/>
            </a:rPr>
            <a:t>Requirement of active risk identification systems.</a:t>
          </a:r>
          <a:endParaRPr lang="en-US" sz="1800" kern="1200">
            <a:latin typeface="Arial" pitchFamily="34" charset="0"/>
            <a:cs typeface="Arial" pitchFamily="34" charset="0"/>
          </a:endParaRPr>
        </a:p>
      </dsp:txBody>
      <dsp:txXfrm>
        <a:off x="1444069" y="1081594"/>
        <a:ext cx="2293460" cy="1087878"/>
      </dsp:txXfrm>
    </dsp:sp>
    <dsp:sp modelId="{A93551C0-724E-4357-9278-423267E80EE1}">
      <dsp:nvSpPr>
        <dsp:cNvPr id="0" name=""/>
        <dsp:cNvSpPr/>
      </dsp:nvSpPr>
      <dsp:spPr>
        <a:xfrm>
          <a:off x="2769584" y="2407108"/>
          <a:ext cx="2411164" cy="120558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smtClean="0">
              <a:latin typeface="Arial" pitchFamily="34" charset="0"/>
              <a:cs typeface="Arial" pitchFamily="34" charset="0"/>
            </a:rPr>
            <a:t>Significance of evidence-based decision-making in healthcare.</a:t>
          </a:r>
          <a:endParaRPr lang="en-US" sz="1800" kern="1200">
            <a:latin typeface="Arial" pitchFamily="34" charset="0"/>
            <a:cs typeface="Arial" pitchFamily="34" charset="0"/>
          </a:endParaRPr>
        </a:p>
      </dsp:txBody>
      <dsp:txXfrm>
        <a:off x="2828436" y="2465960"/>
        <a:ext cx="2293460" cy="1087878"/>
      </dsp:txXfrm>
    </dsp:sp>
    <dsp:sp modelId="{896C3973-A3CE-46D3-B608-FB005CFC3DCE}">
      <dsp:nvSpPr>
        <dsp:cNvPr id="0" name=""/>
        <dsp:cNvSpPr/>
      </dsp:nvSpPr>
      <dsp:spPr>
        <a:xfrm>
          <a:off x="1385217" y="3791475"/>
          <a:ext cx="2411164" cy="120558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smtClean="0">
              <a:latin typeface="Arial" pitchFamily="34" charset="0"/>
              <a:cs typeface="Arial" pitchFamily="34" charset="0"/>
            </a:rPr>
            <a:t>Emergence of open and educative culture</a:t>
          </a:r>
          <a:r>
            <a:rPr lang="en-US" sz="1800" kern="1200" smtClean="0">
              <a:latin typeface="Arial" pitchFamily="34" charset="0"/>
              <a:cs typeface="Arial" pitchFamily="34" charset="0"/>
            </a:rPr>
            <a:t> (Ménage and Patterson, 2025)</a:t>
          </a:r>
          <a:r>
            <a:rPr lang="en-GB" sz="1800" kern="1200" smtClean="0">
              <a:latin typeface="Arial" pitchFamily="34" charset="0"/>
              <a:cs typeface="Arial" pitchFamily="34" charset="0"/>
            </a:rPr>
            <a:t>.</a:t>
          </a:r>
          <a:endParaRPr lang="en-US" sz="1800" kern="1200">
            <a:latin typeface="Arial" pitchFamily="34" charset="0"/>
            <a:cs typeface="Arial" pitchFamily="34" charset="0"/>
          </a:endParaRPr>
        </a:p>
      </dsp:txBody>
      <dsp:txXfrm>
        <a:off x="1444069" y="3850327"/>
        <a:ext cx="2293460" cy="1087878"/>
      </dsp:txXfrm>
    </dsp:sp>
    <dsp:sp modelId="{9E9B7B63-CE87-4CBA-9FBD-6EB32DFC2639}">
      <dsp:nvSpPr>
        <dsp:cNvPr id="0" name=""/>
        <dsp:cNvSpPr/>
      </dsp:nvSpPr>
      <dsp:spPr>
        <a:xfrm>
          <a:off x="851" y="2407108"/>
          <a:ext cx="2411164" cy="120558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smtClean="0">
              <a:latin typeface="Arial" pitchFamily="34" charset="0"/>
              <a:cs typeface="Arial" pitchFamily="34" charset="0"/>
            </a:rPr>
            <a:t>Strategic asset of continuous quality improvement.</a:t>
          </a:r>
          <a:endParaRPr lang="en-US" sz="1800" kern="1200">
            <a:latin typeface="Arial" pitchFamily="34" charset="0"/>
            <a:cs typeface="Arial" pitchFamily="34" charset="0"/>
          </a:endParaRPr>
        </a:p>
      </dsp:txBody>
      <dsp:txXfrm>
        <a:off x="59703" y="2465960"/>
        <a:ext cx="2293460" cy="108787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F55D8C-0CB1-44C2-AAA7-CECCAC3E020D}">
      <dsp:nvSpPr>
        <dsp:cNvPr id="0" name=""/>
        <dsp:cNvSpPr/>
      </dsp:nvSpPr>
      <dsp:spPr>
        <a:xfrm>
          <a:off x="3294" y="2213902"/>
          <a:ext cx="1981088" cy="792435"/>
        </a:xfrm>
        <a:prstGeom prst="rect">
          <a:avLst/>
        </a:prstGeom>
        <a:solidFill>
          <a:schemeClr val="accent2"/>
        </a:solidFill>
        <a:ln w="55000" cap="flat" cmpd="thickThin" algn="ctr">
          <a:solidFill>
            <a:schemeClr val="accent2">
              <a:shade val="50000"/>
            </a:schemeClr>
          </a:solidFill>
          <a:prstDash val="solid"/>
        </a:ln>
        <a:effectLst/>
      </dsp:spPr>
      <dsp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dsp:style>
      <dsp:txBody>
        <a:bodyPr spcFirstLastPara="0" vert="horz" wrap="square" lIns="92456" tIns="52832" rIns="92456" bIns="52832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>
              <a:latin typeface="Arial" pitchFamily="34" charset="0"/>
              <a:cs typeface="Arial" pitchFamily="34" charset="0"/>
            </a:rPr>
            <a:t>Lucy </a:t>
          </a:r>
          <a:r>
            <a:rPr lang="en-GB" sz="1300" kern="1200" dirty="0" err="1" smtClean="0">
              <a:latin typeface="Arial" pitchFamily="34" charset="0"/>
              <a:cs typeface="Arial" pitchFamily="34" charset="0"/>
            </a:rPr>
            <a:t>Letby</a:t>
          </a:r>
          <a:r>
            <a:rPr lang="en-GB" sz="1300" kern="1200" dirty="0" smtClean="0">
              <a:latin typeface="Arial" pitchFamily="34" charset="0"/>
              <a:cs typeface="Arial" pitchFamily="34" charset="0"/>
            </a:rPr>
            <a:t> case displays very essential failures in QA systems.</a:t>
          </a:r>
          <a:endParaRPr lang="en-US" sz="1300" kern="1200" dirty="0">
            <a:latin typeface="Arial" pitchFamily="34" charset="0"/>
            <a:cs typeface="Arial" pitchFamily="34" charset="0"/>
          </a:endParaRPr>
        </a:p>
      </dsp:txBody>
      <dsp:txXfrm>
        <a:off x="3294" y="2213902"/>
        <a:ext cx="1981088" cy="792435"/>
      </dsp:txXfrm>
    </dsp:sp>
    <dsp:sp modelId="{F7309184-5510-43E4-B57A-7600C26ABA83}">
      <dsp:nvSpPr>
        <dsp:cNvPr id="0" name=""/>
        <dsp:cNvSpPr/>
      </dsp:nvSpPr>
      <dsp:spPr>
        <a:xfrm>
          <a:off x="3294" y="3006337"/>
          <a:ext cx="1981088" cy="57096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0F3B1F-05D2-40FE-8BF9-58DFAA5988FA}">
      <dsp:nvSpPr>
        <dsp:cNvPr id="0" name=""/>
        <dsp:cNvSpPr/>
      </dsp:nvSpPr>
      <dsp:spPr>
        <a:xfrm>
          <a:off x="2261735" y="2213902"/>
          <a:ext cx="1981088" cy="792435"/>
        </a:xfrm>
        <a:prstGeom prst="rect">
          <a:avLst/>
        </a:prstGeom>
        <a:solidFill>
          <a:srgbClr val="7030A0"/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52832" rIns="92456" bIns="52832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>
              <a:latin typeface="Arial" pitchFamily="34" charset="0"/>
              <a:cs typeface="Arial" pitchFamily="34" charset="0"/>
            </a:rPr>
            <a:t>Motivations were mostly systemic and not individual.</a:t>
          </a:r>
          <a:endParaRPr lang="en-US" sz="1300" kern="1200" dirty="0">
            <a:latin typeface="Arial" pitchFamily="34" charset="0"/>
            <a:cs typeface="Arial" pitchFamily="34" charset="0"/>
          </a:endParaRPr>
        </a:p>
      </dsp:txBody>
      <dsp:txXfrm>
        <a:off x="2261735" y="2213902"/>
        <a:ext cx="1981088" cy="792435"/>
      </dsp:txXfrm>
    </dsp:sp>
    <dsp:sp modelId="{F88592B6-D2AD-44E9-8EBE-54D3FCB8CCF2}">
      <dsp:nvSpPr>
        <dsp:cNvPr id="0" name=""/>
        <dsp:cNvSpPr/>
      </dsp:nvSpPr>
      <dsp:spPr>
        <a:xfrm>
          <a:off x="2261735" y="3006337"/>
          <a:ext cx="1981088" cy="57096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A801ED-8DE1-46FF-8084-BB9B5B2E2C8B}">
      <dsp:nvSpPr>
        <dsp:cNvPr id="0" name=""/>
        <dsp:cNvSpPr/>
      </dsp:nvSpPr>
      <dsp:spPr>
        <a:xfrm>
          <a:off x="4520176" y="2213902"/>
          <a:ext cx="1981088" cy="792435"/>
        </a:xfrm>
        <a:prstGeom prst="rect">
          <a:avLst/>
        </a:prstGeom>
        <a:solidFill>
          <a:srgbClr val="FF0000"/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52832" rIns="92456" bIns="52832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>
              <a:latin typeface="Arial" pitchFamily="34" charset="0"/>
              <a:cs typeface="Arial" pitchFamily="34" charset="0"/>
            </a:rPr>
            <a:t>The service delivery directly was affected by policy and governance weaknesses.</a:t>
          </a:r>
          <a:endParaRPr lang="en-US" sz="1300" kern="1200" dirty="0">
            <a:latin typeface="Arial" pitchFamily="34" charset="0"/>
            <a:cs typeface="Arial" pitchFamily="34" charset="0"/>
          </a:endParaRPr>
        </a:p>
      </dsp:txBody>
      <dsp:txXfrm>
        <a:off x="4520176" y="2213902"/>
        <a:ext cx="1981088" cy="792435"/>
      </dsp:txXfrm>
    </dsp:sp>
    <dsp:sp modelId="{8D9476A2-E0B5-4A06-9F55-2F8657157C86}">
      <dsp:nvSpPr>
        <dsp:cNvPr id="0" name=""/>
        <dsp:cNvSpPr/>
      </dsp:nvSpPr>
      <dsp:spPr>
        <a:xfrm>
          <a:off x="4520176" y="3006337"/>
          <a:ext cx="1981088" cy="57096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4EF3A8-73FA-41B2-828C-E475F2F1A5C3}">
      <dsp:nvSpPr>
        <dsp:cNvPr id="0" name=""/>
        <dsp:cNvSpPr/>
      </dsp:nvSpPr>
      <dsp:spPr>
        <a:xfrm>
          <a:off x="6778616" y="2213902"/>
          <a:ext cx="1981088" cy="7924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52832" rIns="92456" bIns="52832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>
              <a:latin typeface="Arial" pitchFamily="34" charset="0"/>
              <a:cs typeface="Arial" pitchFamily="34" charset="0"/>
            </a:rPr>
            <a:t>It is vital to make QA frameworks stronger to avoid future damage.</a:t>
          </a:r>
          <a:endParaRPr lang="en-US" sz="1300" kern="1200" dirty="0">
            <a:latin typeface="Arial" pitchFamily="34" charset="0"/>
            <a:cs typeface="Arial" pitchFamily="34" charset="0"/>
          </a:endParaRPr>
        </a:p>
      </dsp:txBody>
      <dsp:txXfrm>
        <a:off x="6778616" y="2213902"/>
        <a:ext cx="1981088" cy="792435"/>
      </dsp:txXfrm>
    </dsp:sp>
    <dsp:sp modelId="{B82648BD-9537-4E7B-9D6F-50D1BEE9B9B7}">
      <dsp:nvSpPr>
        <dsp:cNvPr id="0" name=""/>
        <dsp:cNvSpPr/>
      </dsp:nvSpPr>
      <dsp:spPr>
        <a:xfrm>
          <a:off x="6778616" y="3006337"/>
          <a:ext cx="1981088" cy="57096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bList2">
  <dgm:title val=""/>
  <dgm:desc val=""/>
  <dgm:catLst>
    <dgm:cat type="list" pri="7000"/>
    <dgm:cat type="convert" pri="16000"/>
    <dgm:cat type="picture" pri="28000"/>
    <dgm:cat type="pictureconvert" pri="2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B1C56F2-A6D3-49CA-A928-D6898A2D4298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6A747C5-4CAC-4BBB-8A59-37BD919D119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1C56F2-A6D3-49CA-A928-D6898A2D4298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A747C5-4CAC-4BBB-8A59-37BD919D119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1C56F2-A6D3-49CA-A928-D6898A2D4298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A747C5-4CAC-4BBB-8A59-37BD919D119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1C56F2-A6D3-49CA-A928-D6898A2D4298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A747C5-4CAC-4BBB-8A59-37BD919D119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1C56F2-A6D3-49CA-A928-D6898A2D4298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A747C5-4CAC-4BBB-8A59-37BD919D119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1C56F2-A6D3-49CA-A928-D6898A2D4298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A747C5-4CAC-4BBB-8A59-37BD919D1198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1C56F2-A6D3-49CA-A928-D6898A2D4298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A747C5-4CAC-4BBB-8A59-37BD919D119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B1C56F2-A6D3-49CA-A928-D6898A2D4298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A747C5-4CAC-4BBB-8A59-37BD919D119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B1C56F2-A6D3-49CA-A928-D6898A2D4298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6A747C5-4CAC-4BBB-8A59-37BD919D1198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1C56F2-A6D3-49CA-A928-D6898A2D4298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A747C5-4CAC-4BBB-8A59-37BD919D119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1C56F2-A6D3-49CA-A928-D6898A2D4298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A747C5-4CAC-4BBB-8A59-37BD919D119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B1C56F2-A6D3-49CA-A928-D6898A2D4298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6A747C5-4CAC-4BBB-8A59-37BD919D119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3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diagramLayout" Target="../diagrams/layout4.xml"/><Relationship Id="rId7" Type="http://schemas.openxmlformats.org/officeDocument/2006/relationships/image" Target="../media/image7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diagramLayout" Target="../diagrams/layout5.xml"/><Relationship Id="rId7" Type="http://schemas.openxmlformats.org/officeDocument/2006/relationships/image" Target="../media/image9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diagramLayout" Target="../diagrams/layout6.xml"/><Relationship Id="rId7" Type="http://schemas.openxmlformats.org/officeDocument/2006/relationships/image" Target="../media/image11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diagramLayout" Target="../diagrams/layout7.xml"/><Relationship Id="rId7" Type="http://schemas.openxmlformats.org/officeDocument/2006/relationships/image" Target="../media/image13.jpe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17.jpe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7" Type="http://schemas.openxmlformats.org/officeDocument/2006/relationships/image" Target="../media/image18.jpeg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2" descr="Discover University of Wales Trinity Saint David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84200" y="533400"/>
            <a:ext cx="2159000" cy="838200"/>
          </a:xfrm>
          <a:prstGeom prst="rect">
            <a:avLst/>
          </a:prstGeom>
        </p:spPr>
      </p:pic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35816810"/>
              </p:ext>
            </p:extLst>
          </p:nvPr>
        </p:nvGraphicFramePr>
        <p:xfrm>
          <a:off x="0" y="1371600"/>
          <a:ext cx="9144000" cy="38861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570286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7425224"/>
              </p:ext>
            </p:extLst>
          </p:nvPr>
        </p:nvGraphicFramePr>
        <p:xfrm>
          <a:off x="0" y="1481328"/>
          <a:ext cx="8991600" cy="5300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en-US" sz="3600" dirty="0">
                <a:effectLst/>
                <a:latin typeface="Arial" pitchFamily="34" charset="0"/>
                <a:cs typeface="Arial" pitchFamily="34" charset="0"/>
              </a:rPr>
              <a:t>Introduction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5191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3217564"/>
              </p:ext>
            </p:extLst>
          </p:nvPr>
        </p:nvGraphicFramePr>
        <p:xfrm>
          <a:off x="0" y="1066800"/>
          <a:ext cx="8991600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28600" y="0"/>
            <a:ext cx="8458200" cy="91440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3600" dirty="0">
                <a:effectLst/>
                <a:latin typeface="Times New Roman" pitchFamily="18" charset="0"/>
                <a:cs typeface="Times New Roman" pitchFamily="18" charset="0"/>
              </a:rPr>
              <a:t>Case </a:t>
            </a:r>
            <a:r>
              <a:rPr lang="en-US" sz="3600" dirty="0">
                <a:effectLst/>
                <a:latin typeface="Arial" pitchFamily="34" charset="0"/>
                <a:cs typeface="Arial" pitchFamily="34" charset="0"/>
              </a:rPr>
              <a:t>Overview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 descr="How to Write an Awesome Case Study That Converts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0" y="1600200"/>
            <a:ext cx="2819400" cy="2133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What Is the Importance of Case Analysis in Legal Studies?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1" y="4038600"/>
            <a:ext cx="2819400" cy="17430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09270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81000" y="0"/>
            <a:ext cx="8229600" cy="914400"/>
          </a:xfrm>
        </p:spPr>
        <p:txBody>
          <a:bodyPr>
            <a:normAutofit/>
          </a:bodyPr>
          <a:lstStyle/>
          <a:p>
            <a:r>
              <a:rPr lang="en-US" sz="3600" dirty="0">
                <a:effectLst/>
                <a:latin typeface="Arial" pitchFamily="34" charset="0"/>
                <a:cs typeface="Arial" pitchFamily="34" charset="0"/>
              </a:rPr>
              <a:t>Key Quality Problem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Content Placeholder 3" descr="3d People - Man, Person With Briefcase And Word &quot;problem&quot;. Businessman  Stock Photo, Picture and Royalty Free Image. Image 16850415.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4876800"/>
            <a:ext cx="2731009" cy="1795462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Rectangle 4"/>
          <p:cNvSpPr/>
          <p:nvPr/>
        </p:nvSpPr>
        <p:spPr>
          <a:xfrm>
            <a:off x="221673" y="1524000"/>
            <a:ext cx="1530927" cy="36576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 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Failure in clinical governance and patient safety systems.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 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 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 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209800" y="1524000"/>
            <a:ext cx="1447800" cy="3657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Lack of communication between multidisciplinary teams.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114800" y="1530927"/>
            <a:ext cx="1447800" cy="36576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Lack of escalation and investigation of critical incidents</a:t>
            </a:r>
            <a:r>
              <a:rPr lang="en-US" dirty="0">
                <a:latin typeface="Arial" pitchFamily="34" charset="0"/>
                <a:cs typeface="Arial" pitchFamily="34" charset="0"/>
              </a:rPr>
              <a:t>(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Arezes</a:t>
            </a:r>
            <a:r>
              <a:rPr lang="en-US" dirty="0">
                <a:latin typeface="Arial" pitchFamily="34" charset="0"/>
                <a:cs typeface="Arial" pitchFamily="34" charset="0"/>
              </a:rPr>
              <a:t> and Garcia, 2025)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.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867400" y="1496291"/>
            <a:ext cx="1447800" cy="36576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Poor leadership reaction to risk.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7620000" y="1524000"/>
            <a:ext cx="1371600" cy="3657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Lack of aggressive safety culture.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Project Update: Quality Improvement Center for Workforce Development. |  Announce | University of Nebraska-Lincol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6643" y="5213638"/>
            <a:ext cx="3381375" cy="135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87983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7421753"/>
              </p:ext>
            </p:extLst>
          </p:nvPr>
        </p:nvGraphicFramePr>
        <p:xfrm>
          <a:off x="152400" y="1447800"/>
          <a:ext cx="5943600" cy="541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28600" y="0"/>
            <a:ext cx="8458200" cy="1417638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 smtClean="0">
                <a:effectLst/>
              </a:rPr>
              <a:t/>
            </a:r>
            <a:br>
              <a:rPr lang="en-US" dirty="0" smtClean="0">
                <a:effectLst/>
              </a:rPr>
            </a:br>
            <a:r>
              <a:rPr lang="en-US" sz="4000" dirty="0" smtClean="0">
                <a:effectLst/>
                <a:latin typeface="Arial" pitchFamily="34" charset="0"/>
                <a:cs typeface="Arial" pitchFamily="34" charset="0"/>
              </a:rPr>
              <a:t>Swiss </a:t>
            </a:r>
            <a:r>
              <a:rPr lang="en-US" sz="4000" dirty="0">
                <a:effectLst/>
                <a:latin typeface="Arial" pitchFamily="34" charset="0"/>
                <a:cs typeface="Arial" pitchFamily="34" charset="0"/>
              </a:rPr>
              <a:t>Cheese Model (Root Cause Analysis)</a:t>
            </a:r>
            <a:r>
              <a:rPr lang="en-US" dirty="0">
                <a:effectLst/>
              </a:rPr>
              <a:t/>
            </a:r>
            <a:br>
              <a:rPr lang="en-US" dirty="0">
                <a:effectLst/>
              </a:rPr>
            </a:br>
            <a:endParaRPr lang="en-GB" dirty="0"/>
          </a:p>
        </p:txBody>
      </p:sp>
      <p:pic>
        <p:nvPicPr>
          <p:cNvPr id="4" name="Picture 3" descr="Swiss Cheese Model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8400" y="1676400"/>
            <a:ext cx="2438400" cy="2105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Reason's 'Swiss cheese' model [2]. | Download Scientific Diagram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8400" y="4114800"/>
            <a:ext cx="2819400" cy="16192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58543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1381014"/>
              </p:ext>
            </p:extLst>
          </p:nvPr>
        </p:nvGraphicFramePr>
        <p:xfrm>
          <a:off x="152400" y="1066800"/>
          <a:ext cx="5715000" cy="5638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2400" y="0"/>
            <a:ext cx="8534400" cy="914400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sz="3600" dirty="0">
                <a:effectLst/>
                <a:latin typeface="Arial" pitchFamily="34" charset="0"/>
                <a:cs typeface="Arial" pitchFamily="34" charset="0"/>
              </a:rPr>
              <a:t>Root Cause Analysis 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 descr="Root Cause Analysis - Meaning, Steps, Tools, Examples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47800"/>
            <a:ext cx="2362200" cy="2205673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How to use 5 Whys Tree Diagram for Root Cause Analysis?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8345" y="4038599"/>
            <a:ext cx="2895600" cy="2847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19183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2360913"/>
              </p:ext>
            </p:extLst>
          </p:nvPr>
        </p:nvGraphicFramePr>
        <p:xfrm>
          <a:off x="0" y="838200"/>
          <a:ext cx="5638800" cy="6019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2400" y="0"/>
            <a:ext cx="8534400" cy="990600"/>
          </a:xfrm>
        </p:spPr>
        <p:txBody>
          <a:bodyPr>
            <a:normAutofit/>
          </a:bodyPr>
          <a:lstStyle/>
          <a:p>
            <a:r>
              <a:rPr lang="en-US" sz="3600" dirty="0" err="1">
                <a:effectLst/>
                <a:latin typeface="Arial" pitchFamily="34" charset="0"/>
                <a:cs typeface="Arial" pitchFamily="34" charset="0"/>
              </a:rPr>
              <a:t>Donabedian</a:t>
            </a:r>
            <a:r>
              <a:rPr lang="en-US" sz="3600" dirty="0">
                <a:effectLst/>
                <a:latin typeface="Arial" pitchFamily="34" charset="0"/>
                <a:cs typeface="Arial" pitchFamily="34" charset="0"/>
              </a:rPr>
              <a:t> Model Application</a:t>
            </a:r>
          </a:p>
        </p:txBody>
      </p:sp>
      <p:pic>
        <p:nvPicPr>
          <p:cNvPr id="4" name="Picture 3" descr="Assessment Development: Using Quality Management Models | Assessment Systems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8018" y="838200"/>
            <a:ext cx="3505200" cy="3352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donabedian_model | Saad Alshahran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1591" y="4184073"/>
            <a:ext cx="3124200" cy="236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07127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2901732"/>
              </p:ext>
            </p:extLst>
          </p:nvPr>
        </p:nvGraphicFramePr>
        <p:xfrm>
          <a:off x="152400" y="914400"/>
          <a:ext cx="5105400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2400" y="0"/>
            <a:ext cx="8534400" cy="8382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sz="3600" dirty="0">
                <a:effectLst/>
                <a:latin typeface="Arial" pitchFamily="34" charset="0"/>
                <a:cs typeface="Arial" pitchFamily="34" charset="0"/>
              </a:rPr>
              <a:t>Policy Issues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What's New in Public Policy? October, 2018 – The Chronicle of  Evidence-Based Mentori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0" y="2362200"/>
            <a:ext cx="236220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Policy Challenges – The India House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4267200"/>
            <a:ext cx="3028950" cy="151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895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6200" y="914400"/>
            <a:ext cx="5867400" cy="59436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109728" indent="0">
              <a:buNone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Quality: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marL="109728" indent="0">
              <a:buNone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 </a:t>
            </a:r>
            <a:r>
              <a:rPr lang="en-GB" sz="2000" dirty="0" err="1" smtClean="0">
                <a:latin typeface="Arial" pitchFamily="34" charset="0"/>
                <a:cs typeface="Arial" pitchFamily="34" charset="0"/>
              </a:rPr>
              <a:t>Aviated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patient safety and avoidable deaths.</a:t>
            </a: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buNone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Efficiency: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 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>
                <a:latin typeface="Arial" pitchFamily="34" charset="0"/>
                <a:cs typeface="Arial" pitchFamily="34" charset="0"/>
              </a:rPr>
              <a:t>Late intervention added to the burden of the system and risk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 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Equity: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 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>
                <a:latin typeface="Arial" pitchFamily="34" charset="0"/>
                <a:cs typeface="Arial" pitchFamily="34" charset="0"/>
              </a:rPr>
              <a:t>Weakly-defended neonatal patients hit hard.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marL="109728" indent="0">
              <a:buNone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Overall 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Impact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 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>
                <a:latin typeface="Arial" pitchFamily="34" charset="0"/>
                <a:cs typeface="Arial" pitchFamily="34" charset="0"/>
              </a:rPr>
              <a:t>Major reputation losses to the healthcare system.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5575" y="0"/>
            <a:ext cx="8531225" cy="838200"/>
          </a:xfrm>
        </p:spPr>
        <p:txBody>
          <a:bodyPr>
            <a:normAutofit/>
          </a:bodyPr>
          <a:lstStyle/>
          <a:p>
            <a:r>
              <a:rPr lang="en-US" sz="3600" dirty="0">
                <a:effectLst/>
                <a:latin typeface="Arial" pitchFamily="34" charset="0"/>
                <a:cs typeface="Arial" pitchFamily="34" charset="0"/>
              </a:rPr>
              <a:t>Impact on Service Provision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AutoShape 2" descr="The Impacts of State Instability on Services Delivery in Post-Conflict  South Suda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 descr="What Motivates Chinese Foreign Policy in Sudan? A Discourse Analysis of  Chinese Official Statements on the Darfur Conflict from 2004 to 2023. | The  Grimshaw Review of International Affairs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1066800"/>
            <a:ext cx="2819400" cy="2743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098" name="Picture 2" descr="Service Provision - an overview | ScienceDirect Topic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7425" y="4038600"/>
            <a:ext cx="2571750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10241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4941314"/>
              </p:ext>
            </p:extLst>
          </p:nvPr>
        </p:nvGraphicFramePr>
        <p:xfrm>
          <a:off x="0" y="762000"/>
          <a:ext cx="5562600" cy="6096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6200" y="76200"/>
            <a:ext cx="8610600" cy="609600"/>
          </a:xfrm>
          <a:solidFill>
            <a:schemeClr val="accent1">
              <a:lumMod val="75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dirty="0" smtClean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en-GB" dirty="0" smtClean="0">
                <a:effectLst/>
                <a:latin typeface="Arial" pitchFamily="34" charset="0"/>
                <a:cs typeface="Arial" pitchFamily="34" charset="0"/>
              </a:rPr>
            </a:br>
            <a:r>
              <a:rPr lang="en-GB" dirty="0" smtClean="0">
                <a:effectLst/>
                <a:latin typeface="Arial" pitchFamily="34" charset="0"/>
                <a:cs typeface="Arial" pitchFamily="34" charset="0"/>
              </a:rPr>
              <a:t>Critical </a:t>
            </a:r>
            <a:r>
              <a:rPr lang="en-GB" dirty="0">
                <a:effectLst/>
                <a:latin typeface="Arial" pitchFamily="34" charset="0"/>
                <a:cs typeface="Arial" pitchFamily="34" charset="0"/>
              </a:rPr>
              <a:t>Analysis</a:t>
            </a:r>
            <a:r>
              <a:rPr lang="en-US" dirty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en-US" dirty="0">
                <a:effectLst/>
                <a:latin typeface="Arial" pitchFamily="34" charset="0"/>
                <a:cs typeface="Arial" pitchFamily="34" charset="0"/>
              </a:rPr>
            </a:b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Essay: How to Nail Critical Analysis - How to do the best Critical Analysis  - Guide to Acing Critical Analysis (updated 2025) | KIS Academics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1" y="762000"/>
            <a:ext cx="3505199" cy="556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25641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1943412"/>
              </p:ext>
            </p:extLst>
          </p:nvPr>
        </p:nvGraphicFramePr>
        <p:xfrm>
          <a:off x="152400" y="1066800"/>
          <a:ext cx="8610600" cy="5562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0"/>
            <a:ext cx="8686800" cy="9144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US" sz="3600" dirty="0">
                <a:effectLst/>
                <a:latin typeface="Arial" pitchFamily="34" charset="0"/>
                <a:cs typeface="Arial" pitchFamily="34" charset="0"/>
              </a:rPr>
              <a:t>Recommendations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89786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206081"/>
              </p:ext>
            </p:extLst>
          </p:nvPr>
        </p:nvGraphicFramePr>
        <p:xfrm>
          <a:off x="0" y="762000"/>
          <a:ext cx="5181600" cy="6019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6200" y="0"/>
            <a:ext cx="8610600" cy="685800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sz="3600" dirty="0">
                <a:effectLst/>
                <a:latin typeface="Arial" pitchFamily="34" charset="0"/>
                <a:cs typeface="Arial" pitchFamily="34" charset="0"/>
              </a:rPr>
              <a:t>Future Implications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Future implications how social media will change | Blogging down the ROAD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2438400"/>
            <a:ext cx="2638425" cy="281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8841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2193718"/>
              </p:ext>
            </p:extLst>
          </p:nvPr>
        </p:nvGraphicFramePr>
        <p:xfrm>
          <a:off x="152400" y="1066800"/>
          <a:ext cx="8763000" cy="5791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2400" y="0"/>
            <a:ext cx="8534400" cy="9144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sz="3600" dirty="0">
                <a:effectLst/>
                <a:latin typeface="Arial" pitchFamily="34" charset="0"/>
                <a:cs typeface="Arial" pitchFamily="34" charset="0"/>
              </a:rPr>
              <a:t>Conclusion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39726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28600" y="1066800"/>
            <a:ext cx="8458200" cy="5562600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r>
              <a:rPr lang="en-US" dirty="0" err="1" smtClean="0">
                <a:latin typeface="Arial" pitchFamily="34" charset="0"/>
                <a:cs typeface="Arial" pitchFamily="34" charset="0"/>
              </a:rPr>
              <a:t>Arezes</a:t>
            </a:r>
            <a:r>
              <a:rPr lang="en-US" dirty="0">
                <a:latin typeface="Arial" pitchFamily="34" charset="0"/>
                <a:cs typeface="Arial" pitchFamily="34" charset="0"/>
              </a:rPr>
              <a:t>, P. and Garcia, A. (2025).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Safety Management and Human Factors</a:t>
            </a:r>
            <a:r>
              <a:rPr lang="en-US" dirty="0">
                <a:latin typeface="Arial" pitchFamily="34" charset="0"/>
                <a:cs typeface="Arial" pitchFamily="34" charset="0"/>
              </a:rPr>
              <a:t>. AHFE Conference.</a:t>
            </a:r>
          </a:p>
          <a:p>
            <a:r>
              <a:rPr lang="en-US" dirty="0">
                <a:latin typeface="Arial" pitchFamily="34" charset="0"/>
                <a:cs typeface="Arial" pitchFamily="34" charset="0"/>
              </a:rPr>
              <a:t>Bhattacharya, D. (2013).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Public Health Policy</a:t>
            </a:r>
            <a:r>
              <a:rPr lang="en-US" dirty="0">
                <a:latin typeface="Arial" pitchFamily="34" charset="0"/>
                <a:cs typeface="Arial" pitchFamily="34" charset="0"/>
              </a:rPr>
              <a:t>. John Wiley &amp; Sons.</a:t>
            </a:r>
          </a:p>
          <a:p>
            <a:r>
              <a:rPr lang="en-US" dirty="0">
                <a:latin typeface="Arial" pitchFamily="34" charset="0"/>
                <a:cs typeface="Arial" pitchFamily="34" charset="0"/>
              </a:rPr>
              <a:t>CQ Researcher (2014).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Issues for Debate in Social Policy</a:t>
            </a:r>
            <a:r>
              <a:rPr lang="en-US" dirty="0">
                <a:latin typeface="Arial" pitchFamily="34" charset="0"/>
                <a:cs typeface="Arial" pitchFamily="34" charset="0"/>
              </a:rPr>
              <a:t>. SAGE Publications.</a:t>
            </a:r>
          </a:p>
          <a:p>
            <a:r>
              <a:rPr lang="en-US" dirty="0">
                <a:latin typeface="Arial" pitchFamily="34" charset="0"/>
                <a:cs typeface="Arial" pitchFamily="34" charset="0"/>
              </a:rPr>
              <a:t>Dupree, S. (2024).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Killer Nurses and Doctors</a:t>
            </a:r>
            <a:r>
              <a:rPr lang="en-US" dirty="0">
                <a:latin typeface="Arial" pitchFamily="34" charset="0"/>
                <a:cs typeface="Arial" pitchFamily="34" charset="0"/>
              </a:rPr>
              <a:t>. White Clover Consulting Inc.</a:t>
            </a:r>
          </a:p>
          <a:p>
            <a:r>
              <a:rPr lang="en-US" dirty="0" err="1">
                <a:latin typeface="Arial" pitchFamily="34" charset="0"/>
                <a:cs typeface="Arial" pitchFamily="34" charset="0"/>
              </a:rPr>
              <a:t>Gerston</a:t>
            </a:r>
            <a:r>
              <a:rPr lang="en-US" dirty="0">
                <a:latin typeface="Arial" pitchFamily="34" charset="0"/>
                <a:cs typeface="Arial" pitchFamily="34" charset="0"/>
              </a:rPr>
              <a:t>, L.N. (2015).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Public Policy Making</a:t>
            </a:r>
            <a:r>
              <a:rPr lang="en-US" dirty="0">
                <a:latin typeface="Arial" pitchFamily="34" charset="0"/>
                <a:cs typeface="Arial" pitchFamily="34" charset="0"/>
              </a:rPr>
              <a:t>. M.E. Sharpe.</a:t>
            </a:r>
          </a:p>
          <a:p>
            <a:r>
              <a:rPr lang="en-US" dirty="0" err="1">
                <a:latin typeface="Arial" pitchFamily="34" charset="0"/>
                <a:cs typeface="Arial" pitchFamily="34" charset="0"/>
              </a:rPr>
              <a:t>Giblin</a:t>
            </a:r>
            <a:r>
              <a:rPr lang="en-US" dirty="0">
                <a:latin typeface="Arial" pitchFamily="34" charset="0"/>
                <a:cs typeface="Arial" pitchFamily="34" charset="0"/>
              </a:rPr>
              <a:t>, M.J. (2017).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Leadership and management in police organizations</a:t>
            </a:r>
            <a:r>
              <a:rPr lang="en-US" dirty="0">
                <a:latin typeface="Arial" pitchFamily="34" charset="0"/>
                <a:cs typeface="Arial" pitchFamily="34" charset="0"/>
              </a:rPr>
              <a:t>. Los Angeles: SAGE.</a:t>
            </a:r>
          </a:p>
          <a:p>
            <a:r>
              <a:rPr lang="en-US" dirty="0" err="1">
                <a:latin typeface="Arial" pitchFamily="34" charset="0"/>
                <a:cs typeface="Arial" pitchFamily="34" charset="0"/>
              </a:rPr>
              <a:t>Ledlow</a:t>
            </a:r>
            <a:r>
              <a:rPr lang="en-US" dirty="0">
                <a:latin typeface="Arial" pitchFamily="34" charset="0"/>
                <a:cs typeface="Arial" pitchFamily="34" charset="0"/>
              </a:rPr>
              <a:t>, G., Bosworth, M. and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Maryon</a:t>
            </a:r>
            <a:r>
              <a:rPr lang="en-US" dirty="0">
                <a:latin typeface="Arial" pitchFamily="34" charset="0"/>
                <a:cs typeface="Arial" pitchFamily="34" charset="0"/>
              </a:rPr>
              <a:t>, T. (2024).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Leadership for health professionals: Theory, skills, and applications</a:t>
            </a:r>
            <a:r>
              <a:rPr lang="en-US" dirty="0">
                <a:latin typeface="Arial" pitchFamily="34" charset="0"/>
                <a:cs typeface="Arial" pitchFamily="34" charset="0"/>
              </a:rPr>
              <a:t>. 4th ed. Jones &amp; Bartlett Learning.</a:t>
            </a:r>
          </a:p>
          <a:p>
            <a:r>
              <a:rPr lang="en-US" dirty="0">
                <a:latin typeface="Arial" pitchFamily="34" charset="0"/>
                <a:cs typeface="Arial" pitchFamily="34" charset="0"/>
              </a:rPr>
              <a:t>Ménage, D. and Patterson, J. (2025).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Love and Midwifery</a:t>
            </a:r>
            <a:r>
              <a:rPr lang="en-US" dirty="0">
                <a:latin typeface="Arial" pitchFamily="34" charset="0"/>
                <a:cs typeface="Arial" pitchFamily="34" charset="0"/>
              </a:rPr>
              <a:t>. Taylor &amp; Francis.</a:t>
            </a:r>
          </a:p>
          <a:p>
            <a:r>
              <a:rPr lang="en-US" dirty="0">
                <a:latin typeface="Arial" pitchFamily="34" charset="0"/>
                <a:cs typeface="Arial" pitchFamily="34" charset="0"/>
              </a:rPr>
              <a:t>NHS England (2019).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The NHS Patient Safety Strategy</a:t>
            </a:r>
            <a:r>
              <a:rPr lang="en-US" dirty="0">
                <a:latin typeface="Arial" pitchFamily="34" charset="0"/>
                <a:cs typeface="Arial" pitchFamily="34" charset="0"/>
              </a:rPr>
              <a:t>. [online] NHS England. Available at: https://www.england.nhs.uk/patient-safety/the-nhs-patient-safety-strategy/.</a:t>
            </a:r>
          </a:p>
          <a:p>
            <a:r>
              <a:rPr lang="en-US" dirty="0">
                <a:latin typeface="Arial" pitchFamily="34" charset="0"/>
                <a:cs typeface="Arial" pitchFamily="34" charset="0"/>
              </a:rPr>
              <a:t>Small, N. (2023).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Failures in Health and Social Care</a:t>
            </a:r>
            <a:r>
              <a:rPr lang="en-US" dirty="0">
                <a:latin typeface="Arial" pitchFamily="34" charset="0"/>
                <a:cs typeface="Arial" pitchFamily="34" charset="0"/>
              </a:rPr>
              <a:t>. Taylor &amp; Francis.</a:t>
            </a:r>
          </a:p>
          <a:p>
            <a:r>
              <a:rPr lang="en-US" dirty="0">
                <a:latin typeface="Arial" pitchFamily="34" charset="0"/>
                <a:cs typeface="Arial" pitchFamily="34" charset="0"/>
              </a:rPr>
              <a:t>Tweedy, J.T. (2014).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Healthcare Hazard Control and Safety Management, Third Edition</a:t>
            </a:r>
            <a:r>
              <a:rPr lang="en-US" dirty="0">
                <a:latin typeface="Arial" pitchFamily="34" charset="0"/>
                <a:cs typeface="Arial" pitchFamily="34" charset="0"/>
              </a:rPr>
              <a:t>. CRC Press.</a:t>
            </a:r>
          </a:p>
          <a:p>
            <a:r>
              <a:rPr lang="en-US" dirty="0" err="1">
                <a:latin typeface="Arial" pitchFamily="34" charset="0"/>
                <a:cs typeface="Arial" pitchFamily="34" charset="0"/>
              </a:rPr>
              <a:t>Wiklund</a:t>
            </a:r>
            <a:r>
              <a:rPr lang="en-US" dirty="0">
                <a:latin typeface="Arial" pitchFamily="34" charset="0"/>
                <a:cs typeface="Arial" pitchFamily="34" charset="0"/>
              </a:rPr>
              <a:t>, M.E., Dwyer, A.M. and Davis, E. (2016). </a:t>
            </a:r>
            <a:r>
              <a:rPr lang="en-US" i="1" dirty="0">
                <a:latin typeface="Arial" pitchFamily="34" charset="0"/>
                <a:cs typeface="Arial" pitchFamily="34" charset="0"/>
              </a:rPr>
              <a:t>Medical device use error root cause analysis</a:t>
            </a:r>
            <a:r>
              <a:rPr lang="en-US" dirty="0">
                <a:latin typeface="Arial" pitchFamily="34" charset="0"/>
                <a:cs typeface="Arial" pitchFamily="34" charset="0"/>
              </a:rPr>
              <a:t>. Boca Raton Taylor &amp; Francis.</a:t>
            </a:r>
          </a:p>
          <a:p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28600" y="0"/>
            <a:ext cx="8458200" cy="9144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References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13297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109728" indent="0">
              <a:buNone/>
            </a:pPr>
            <a:endParaRPr lang="en-GB" sz="80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buNone/>
            </a:pPr>
            <a:r>
              <a:rPr lang="en-GB" sz="8000" dirty="0" smtClean="0">
                <a:latin typeface="Arial" pitchFamily="34" charset="0"/>
                <a:cs typeface="Arial" pitchFamily="34" charset="0"/>
              </a:rPr>
              <a:t>Any Question?</a:t>
            </a:r>
            <a:endParaRPr lang="en-GB" sz="8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13444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109728" indent="0">
              <a:buNone/>
            </a:pPr>
            <a:endParaRPr lang="en-GB" sz="80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buNone/>
            </a:pPr>
            <a:r>
              <a:rPr lang="en-GB" sz="8000" dirty="0" smtClean="0">
                <a:latin typeface="Arial" pitchFamily="34" charset="0"/>
                <a:cs typeface="Arial" pitchFamily="34" charset="0"/>
              </a:rPr>
              <a:t>     Thank You</a:t>
            </a:r>
            <a:endParaRPr lang="en-GB" sz="8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236530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471</TotalTime>
  <Words>848</Words>
  <PresentationFormat>On-screen Show (4:3)</PresentationFormat>
  <Paragraphs>108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Concourse</vt:lpstr>
      <vt:lpstr>PowerPoint Presentation</vt:lpstr>
      <vt:lpstr>Introduction</vt:lpstr>
      <vt:lpstr>Case Overview</vt:lpstr>
      <vt:lpstr>Key Quality Problem</vt:lpstr>
      <vt:lpstr> Swiss Cheese Model (Root Cause Analysis) </vt:lpstr>
      <vt:lpstr>Root Cause Analysis </vt:lpstr>
      <vt:lpstr>Donabedian Model Application</vt:lpstr>
      <vt:lpstr>Policy Issues</vt:lpstr>
      <vt:lpstr>Impact on Service Provision</vt:lpstr>
      <vt:lpstr> Critical Analysis </vt:lpstr>
      <vt:lpstr>Recommendations</vt:lpstr>
      <vt:lpstr>Future Implications</vt:lpstr>
      <vt:lpstr>Conclusion</vt:lpstr>
      <vt:lpstr>References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2026-03-18T13:11:39Z</dcterms:created>
  <dcterms:modified xsi:type="dcterms:W3CDTF">2026-03-24T12:20:18Z</dcterms:modified>
</cp:coreProperties>
</file>