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28"/>
  </p:notesMasterIdLst>
  <p:sldIdLst>
    <p:sldId id="257" r:id="rId2"/>
    <p:sldId id="352" r:id="rId3"/>
    <p:sldId id="388" r:id="rId4"/>
    <p:sldId id="354" r:id="rId5"/>
    <p:sldId id="370" r:id="rId6"/>
    <p:sldId id="356" r:id="rId7"/>
    <p:sldId id="361" r:id="rId8"/>
    <p:sldId id="373" r:id="rId9"/>
    <p:sldId id="374" r:id="rId10"/>
    <p:sldId id="375" r:id="rId11"/>
    <p:sldId id="364" r:id="rId12"/>
    <p:sldId id="365" r:id="rId13"/>
    <p:sldId id="366" r:id="rId14"/>
    <p:sldId id="368" r:id="rId15"/>
    <p:sldId id="387" r:id="rId16"/>
    <p:sldId id="377" r:id="rId17"/>
    <p:sldId id="378" r:id="rId18"/>
    <p:sldId id="379" r:id="rId19"/>
    <p:sldId id="380" r:id="rId20"/>
    <p:sldId id="381" r:id="rId21"/>
    <p:sldId id="382" r:id="rId22"/>
    <p:sldId id="383" r:id="rId23"/>
    <p:sldId id="384" r:id="rId24"/>
    <p:sldId id="385" r:id="rId25"/>
    <p:sldId id="386" r:id="rId26"/>
    <p:sldId id="372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65" autoAdjust="0"/>
    <p:restoredTop sz="94660"/>
  </p:normalViewPr>
  <p:slideViewPr>
    <p:cSldViewPr>
      <p:cViewPr varScale="1">
        <p:scale>
          <a:sx n="110" d="100"/>
          <a:sy n="110" d="100"/>
        </p:scale>
        <p:origin x="618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EAD038-C550-42BA-9A43-7344E780C175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0897CE-1C53-481E-BED1-17326924E3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140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7350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431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2947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158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047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2947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242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2709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444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825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4606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7445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3767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43543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82991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16724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6214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241F13A-777F-4705-8AF5-A8F9A402CCCB}" type="datetimeFigureOut">
              <a:rPr lang="en-GB" smtClean="0"/>
              <a:t>05/12/19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31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eg"/><Relationship Id="rId5" Type="http://schemas.openxmlformats.org/officeDocument/2006/relationships/image" Target="../media/image10.jpg"/><Relationship Id="rId4" Type="http://schemas.openxmlformats.org/officeDocument/2006/relationships/image" Target="../media/image9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emaze.com/wp-content/uploads/2014/11/cheesyimages1.png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emaze.com/wp-content/uploads/2014/11/uglycolorscheme.png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emaze.com/wp-content/uploads/2014/11/crazyfonts.png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www.emaze.com/wp-content/uploads/2014/11/poororganization.png" TargetMode="Externa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.ac.uk/oerresources/ssds/presentationskills/page_17.htm" TargetMode="External"/><Relationship Id="rId2" Type="http://schemas.openxmlformats.org/officeDocument/2006/relationships/hyperlink" Target="https://www.jobs.ac.uk/careers-advice/interview-tips/3/presentation-skill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ECGE4001Q </a:t>
            </a:r>
            <a:br>
              <a:rPr lang="en-GB" dirty="0" smtClean="0"/>
            </a:br>
            <a:r>
              <a:rPr lang="en-GB" dirty="0" smtClean="0"/>
              <a:t>Presentation Skills</a:t>
            </a:r>
            <a:endParaRPr lang="en-GB" dirty="0"/>
          </a:p>
        </p:txBody>
      </p:sp>
      <p:sp>
        <p:nvSpPr>
          <p:cNvPr id="27" name="Subtitle 2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Caroline Lohmann-Hancock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51976" y="5543010"/>
            <a:ext cx="1967503" cy="13055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835" y="129740"/>
            <a:ext cx="1761693" cy="117446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48528" y="129740"/>
            <a:ext cx="1268760" cy="126876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75" y="5589241"/>
            <a:ext cx="1753476" cy="116685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39816" y="4748857"/>
            <a:ext cx="2937756" cy="1958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392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If you need to give a presentation, here are a few things you need to think about:</a:t>
            </a:r>
          </a:p>
          <a:p>
            <a:pPr lvl="1"/>
            <a:r>
              <a:rPr lang="en-GB" dirty="0" smtClean="0"/>
              <a:t>Your subject e.g. </a:t>
            </a:r>
          </a:p>
          <a:p>
            <a:pPr lvl="2"/>
            <a:r>
              <a:rPr lang="en-GB" dirty="0" smtClean="0"/>
              <a:t>What is the focus of the question, what must you include</a:t>
            </a:r>
          </a:p>
          <a:p>
            <a:pPr lvl="1"/>
            <a:r>
              <a:rPr lang="en-GB" dirty="0" smtClean="0"/>
              <a:t>The length of the presentation e.g. </a:t>
            </a:r>
          </a:p>
          <a:p>
            <a:pPr lvl="2"/>
            <a:r>
              <a:rPr lang="en-GB" dirty="0" smtClean="0"/>
              <a:t>Is it going to be a 10 minute speech, or an hour long seminar?</a:t>
            </a:r>
          </a:p>
          <a:p>
            <a:pPr lvl="1"/>
            <a:r>
              <a:rPr lang="en-GB" dirty="0" smtClean="0"/>
              <a:t>Your audience. </a:t>
            </a:r>
          </a:p>
          <a:p>
            <a:pPr lvl="2"/>
            <a:r>
              <a:rPr lang="en-GB" dirty="0" smtClean="0"/>
              <a:t>Are you presenting to your tutor, fellow students, visitors or a large conference.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2164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This is an Academic Presentation so . . . .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Reference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Reference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And if in doubt . . . 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. . . . Reference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EVERY slide needs a reference</a:t>
            </a:r>
          </a:p>
          <a:p>
            <a:pPr marL="457200" lvl="1" indent="0" algn="r">
              <a:buNone/>
            </a:pPr>
            <a:r>
              <a:rPr lang="en-GB" dirty="0" smtClean="0">
                <a:solidFill>
                  <a:srgbClr val="FF0000"/>
                </a:solidFill>
              </a:rPr>
              <a:t>(Author, year, </a:t>
            </a:r>
            <a:r>
              <a:rPr lang="en-GB" dirty="0" err="1" smtClean="0">
                <a:solidFill>
                  <a:srgbClr val="FF0000"/>
                </a:solidFill>
              </a:rPr>
              <a:t>p.x</a:t>
            </a:r>
            <a:r>
              <a:rPr lang="en-GB" smtClean="0">
                <a:solidFill>
                  <a:srgbClr val="FF0000"/>
                </a:solidFill>
              </a:rPr>
              <a:t>)</a:t>
            </a:r>
            <a:endParaRPr lang="en-GB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586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presentation is a bit like an essay, because you need:</a:t>
            </a:r>
          </a:p>
          <a:p>
            <a:pPr lvl="1"/>
            <a:r>
              <a:rPr lang="en-GB" dirty="0" smtClean="0"/>
              <a:t>An introduction</a:t>
            </a:r>
          </a:p>
          <a:p>
            <a:pPr lvl="1"/>
            <a:r>
              <a:rPr lang="en-GB" dirty="0" smtClean="0"/>
              <a:t>Discussion of the main points</a:t>
            </a:r>
          </a:p>
          <a:p>
            <a:pPr lvl="1"/>
            <a:r>
              <a:rPr lang="en-GB" dirty="0" smtClean="0"/>
              <a:t>A conclusion</a:t>
            </a:r>
          </a:p>
          <a:p>
            <a:pPr lvl="1"/>
            <a:r>
              <a:rPr lang="en-GB" dirty="0" smtClean="0"/>
              <a:t>References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039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2135560" y="260648"/>
            <a:ext cx="7915388" cy="70696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Basic Structure for Your Seminar</a:t>
            </a:r>
            <a:endParaRPr lang="en-GB" dirty="0"/>
          </a:p>
        </p:txBody>
      </p:sp>
      <p:sp>
        <p:nvSpPr>
          <p:cNvPr id="16" name="Content Placeholder 15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mtClean="0"/>
              <a:t>Introduction</a:t>
            </a:r>
          </a:p>
          <a:p>
            <a:pPr lvl="1"/>
            <a:r>
              <a:rPr lang="en-GB" smtClean="0"/>
              <a:t>What is the question/task</a:t>
            </a:r>
          </a:p>
          <a:p>
            <a:pPr lvl="1"/>
            <a:r>
              <a:rPr lang="en-GB" smtClean="0"/>
              <a:t>How are you going to cover the topic</a:t>
            </a:r>
          </a:p>
          <a:p>
            <a:pPr lvl="1"/>
            <a:r>
              <a:rPr lang="en-GB" smtClean="0"/>
              <a:t>Can you use a powerful quote to introduce your talk?</a:t>
            </a:r>
          </a:p>
          <a:p>
            <a:r>
              <a:rPr lang="en-GB" smtClean="0"/>
              <a:t>Main Body</a:t>
            </a:r>
          </a:p>
          <a:p>
            <a:pPr lvl="1"/>
            <a:r>
              <a:rPr lang="en-GB" smtClean="0"/>
              <a:t>Three Study Skills that are important for employability</a:t>
            </a:r>
          </a:p>
          <a:p>
            <a:pPr lvl="1"/>
            <a:r>
              <a:rPr lang="en-GB" smtClean="0"/>
              <a:t>Why are they important</a:t>
            </a:r>
          </a:p>
          <a:p>
            <a:pPr lvl="1"/>
            <a:r>
              <a:rPr lang="en-GB" smtClean="0"/>
              <a:t>How can you develop these on the course?</a:t>
            </a:r>
          </a:p>
          <a:p>
            <a:pPr lvl="1"/>
            <a:endParaRPr lang="en-GB" dirty="0"/>
          </a:p>
        </p:txBody>
      </p:sp>
      <p:sp>
        <p:nvSpPr>
          <p:cNvPr id="24" name="Content Placeholder 2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Conclusion</a:t>
            </a:r>
          </a:p>
          <a:p>
            <a:pPr lvl="1"/>
            <a:r>
              <a:rPr lang="en-GB" dirty="0" smtClean="0"/>
              <a:t>What are your personal development action points</a:t>
            </a:r>
          </a:p>
          <a:p>
            <a:r>
              <a:rPr lang="en-GB" dirty="0" smtClean="0"/>
              <a:t>References</a:t>
            </a:r>
          </a:p>
          <a:p>
            <a:pPr lvl="1"/>
            <a:r>
              <a:rPr lang="en-GB" dirty="0" smtClean="0"/>
              <a:t>Full references</a:t>
            </a:r>
          </a:p>
          <a:p>
            <a:pPr lvl="1"/>
            <a:r>
              <a:rPr lang="en-GB" dirty="0" smtClean="0"/>
              <a:t>You do not include these in your talk</a:t>
            </a:r>
          </a:p>
          <a:p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7627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</a:t>
            </a:r>
          </a:p>
          <a:p>
            <a:r>
              <a:rPr lang="en-GB" dirty="0" smtClean="0"/>
              <a:t>Cards</a:t>
            </a:r>
          </a:p>
          <a:p>
            <a:r>
              <a:rPr lang="en-GB" dirty="0" smtClean="0"/>
              <a:t>Be careful avoid dropping them</a:t>
            </a:r>
          </a:p>
          <a:p>
            <a:r>
              <a:rPr lang="en-GB" dirty="0" smtClean="0"/>
              <a:t>Bullet points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272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Presentation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Pace</a:t>
            </a:r>
          </a:p>
          <a:p>
            <a:pPr lvl="1"/>
            <a:r>
              <a:rPr lang="en-GB" dirty="0" smtClean="0"/>
              <a:t>Don’t speak too quickly. If you are having to rush then  you have too much information.</a:t>
            </a:r>
          </a:p>
          <a:p>
            <a:r>
              <a:rPr lang="en-GB" dirty="0" smtClean="0"/>
              <a:t>Pitch</a:t>
            </a:r>
          </a:p>
          <a:p>
            <a:pPr lvl="1"/>
            <a:r>
              <a:rPr lang="en-GB" dirty="0" smtClean="0"/>
              <a:t>Varying the pitch of your voice can emphasise points and make your presentation more interesting</a:t>
            </a:r>
          </a:p>
          <a:p>
            <a:r>
              <a:rPr lang="en-GB" dirty="0" smtClean="0"/>
              <a:t>Power</a:t>
            </a:r>
          </a:p>
          <a:p>
            <a:pPr lvl="1"/>
            <a:r>
              <a:rPr lang="en-GB" dirty="0" smtClean="0"/>
              <a:t>Take into account the size of the room and audience, the larger they are the more loudly you will need to speak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358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Presentation Skills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Volume</a:t>
            </a:r>
            <a:endParaRPr lang="en-GB" dirty="0"/>
          </a:p>
          <a:p>
            <a:pPr lvl="1"/>
            <a:r>
              <a:rPr lang="en-GB" dirty="0"/>
              <a:t>Speaking more loudly can also be used to emphasise a point, grab people’s attention or overcome noise from outside!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Body language</a:t>
            </a:r>
          </a:p>
          <a:p>
            <a:pPr lvl="1"/>
            <a:r>
              <a:rPr lang="en-GB" dirty="0"/>
              <a:t>Try to give the impression that you are relaxed (an ‘open’ stance</a:t>
            </a:r>
          </a:p>
          <a:p>
            <a:pPr lvl="1"/>
            <a:r>
              <a:rPr lang="en-GB" dirty="0"/>
              <a:t>Do not turn to face your poster/slides, face the audience</a:t>
            </a:r>
          </a:p>
          <a:p>
            <a:pPr lvl="1"/>
            <a:r>
              <a:rPr lang="en-GB" dirty="0"/>
              <a:t>Hand gestures etc. can be used for emphasis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15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Presentation Skills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Eye contact</a:t>
            </a:r>
          </a:p>
          <a:p>
            <a:pPr lvl="1"/>
            <a:r>
              <a:rPr lang="en-GB" dirty="0" smtClean="0"/>
              <a:t>Making eye contact will engage the audience</a:t>
            </a:r>
          </a:p>
          <a:p>
            <a:pPr lvl="1"/>
            <a:r>
              <a:rPr lang="en-GB" dirty="0" smtClean="0"/>
              <a:t>Try not to stare at one person but make eye contact with everyone (unless the audience is huge!)</a:t>
            </a:r>
          </a:p>
          <a:p>
            <a:endParaRPr lang="en-GB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of notes</a:t>
            </a:r>
          </a:p>
          <a:p>
            <a:pPr lvl="1"/>
            <a:r>
              <a:rPr lang="en-GB" dirty="0"/>
              <a:t>Your notes should help the presentation not hinder it</a:t>
            </a:r>
          </a:p>
          <a:p>
            <a:pPr lvl="1"/>
            <a:r>
              <a:rPr lang="en-GB" dirty="0"/>
              <a:t>They should be clear and easy to read, use a larger font for example</a:t>
            </a:r>
          </a:p>
          <a:p>
            <a:pPr lvl="1"/>
            <a:r>
              <a:rPr lang="en-GB" dirty="0"/>
              <a:t>Try not to ‘read’ from your notes</a:t>
            </a:r>
          </a:p>
          <a:p>
            <a:pPr lvl="1"/>
            <a:r>
              <a:rPr lang="en-GB" dirty="0"/>
              <a:t>Don’t be tempted to ‘hide’ behind your notes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743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Skills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Involvement of audience</a:t>
            </a:r>
          </a:p>
          <a:p>
            <a:r>
              <a:rPr lang="en-GB" dirty="0"/>
              <a:t>Handling Questions and </a:t>
            </a:r>
            <a:r>
              <a:rPr lang="en-GB" dirty="0" smtClean="0"/>
              <a:t>Answers</a:t>
            </a:r>
          </a:p>
          <a:p>
            <a:r>
              <a:rPr lang="en-GB" dirty="0"/>
              <a:t>Laughter</a:t>
            </a:r>
            <a:r>
              <a:rPr lang="en-GB" dirty="0" smtClean="0"/>
              <a:t>!</a:t>
            </a:r>
          </a:p>
          <a:p>
            <a:r>
              <a:rPr lang="en-GB" dirty="0"/>
              <a:t>Jargon, Technical Terms &amp; Names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4294967295"/>
          </p:nvPr>
        </p:nvSpPr>
        <p:spPr>
          <a:xfrm>
            <a:off x="7473950" y="2560638"/>
            <a:ext cx="4718050" cy="3309937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2195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 Professional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Dress smartly. </a:t>
            </a:r>
          </a:p>
          <a:p>
            <a:r>
              <a:rPr lang="en-GB" dirty="0" smtClean="0"/>
              <a:t>Scruffy notes give the wrong impression</a:t>
            </a:r>
          </a:p>
          <a:p>
            <a:r>
              <a:rPr lang="en-GB" dirty="0" smtClean="0"/>
              <a:t>Rehearse your presentation. </a:t>
            </a:r>
          </a:p>
          <a:p>
            <a:r>
              <a:rPr lang="en-GB" dirty="0" smtClean="0"/>
              <a:t>It is good to practice both by yourself and with a friend.</a:t>
            </a:r>
          </a:p>
          <a:p>
            <a:r>
              <a:rPr lang="en-GB" dirty="0" smtClean="0"/>
              <a:t>When you rehearse your presentation, time yourself</a:t>
            </a:r>
          </a:p>
          <a:p>
            <a:r>
              <a:rPr lang="en-GB" dirty="0" smtClean="0"/>
              <a:t> Practice long and difficult words if you need to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947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Things to 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Eye Contact</a:t>
            </a:r>
          </a:p>
          <a:p>
            <a:r>
              <a:rPr lang="en-GB" dirty="0" smtClean="0"/>
              <a:t>Give time for your audience to consider your points</a:t>
            </a:r>
          </a:p>
          <a:p>
            <a:r>
              <a:rPr lang="en-GB" dirty="0" smtClean="0"/>
              <a:t>Remember to pause between sentences</a:t>
            </a:r>
          </a:p>
          <a:p>
            <a:r>
              <a:rPr lang="en-GB" dirty="0" smtClean="0"/>
              <a:t>Breathe!</a:t>
            </a:r>
          </a:p>
          <a:p>
            <a:r>
              <a:rPr lang="en-GB" dirty="0" smtClean="0"/>
              <a:t>Gestures can be useful</a:t>
            </a:r>
          </a:p>
          <a:p>
            <a:r>
              <a:rPr lang="en-GB" dirty="0" smtClean="0"/>
              <a:t>Resources can be useful e.g. PowerPoint, handouts, etc.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94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Avoid . . 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Nervously shuffling your feet</a:t>
            </a:r>
          </a:p>
          <a:p>
            <a:r>
              <a:rPr lang="en-GB" smtClean="0"/>
              <a:t>Looking at the floor</a:t>
            </a:r>
          </a:p>
          <a:p>
            <a:r>
              <a:rPr lang="en-GB" smtClean="0"/>
              <a:t>Speaking too quickly</a:t>
            </a:r>
          </a:p>
          <a:p>
            <a:r>
              <a:rPr lang="en-GB" smtClean="0"/>
              <a:t>Speaking too quietly</a:t>
            </a:r>
          </a:p>
          <a:p>
            <a:r>
              <a:rPr lang="en-GB" smtClean="0"/>
              <a:t>Reading from your notes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Over time, your confidence will increase and these common errors will become less of an issue.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592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Thoughts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If you have a choice, pick a subject you enjoy and like to talk about</a:t>
            </a:r>
          </a:p>
          <a:p>
            <a:r>
              <a:rPr lang="en-GB" smtClean="0"/>
              <a:t>The audience will see your enthusiasm and will be enthusiastic with you</a:t>
            </a:r>
          </a:p>
          <a:p>
            <a:r>
              <a:rPr lang="en-GB" smtClean="0"/>
              <a:t>Don’t forget to practice. If you fail to prepare, prepare to fail!</a:t>
            </a:r>
          </a:p>
          <a:p>
            <a:pPr lvl="1"/>
            <a:r>
              <a:rPr lang="en-GB" smtClean="0"/>
              <a:t>Smile!</a:t>
            </a:r>
          </a:p>
          <a:p>
            <a:pPr lvl="1"/>
            <a:r>
              <a:rPr lang="en-GB" smtClean="0"/>
              <a:t>Breathe!</a:t>
            </a:r>
          </a:p>
          <a:p>
            <a:pPr lvl="1"/>
            <a:r>
              <a:rPr lang="en-GB" smtClean="0"/>
              <a:t>Enjoy!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2997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Poor PowerPoint in Reality</a:t>
            </a: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Some Useful Pointers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20155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Information Overkill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have all been a victim of this one. </a:t>
            </a:r>
            <a:endParaRPr lang="en-GB" dirty="0" smtClean="0"/>
          </a:p>
          <a:p>
            <a:r>
              <a:rPr lang="en-GB" dirty="0" smtClean="0"/>
              <a:t>Overloading </a:t>
            </a:r>
            <a:r>
              <a:rPr lang="en-GB" dirty="0"/>
              <a:t>your slides with information is a real turn off to any audience.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will bore your audience to death and force them to read off your slides instead of paying any attention to you.</a:t>
            </a:r>
          </a:p>
          <a:p>
            <a:r>
              <a:rPr lang="en-GB" dirty="0"/>
              <a:t>“Slides should reinforce your words, not repeat them.” – Seth Godin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617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riv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91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66465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Cheesy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MICROSOFT POWERPOINT CLIPART</a:t>
            </a:r>
          </a:p>
          <a:p>
            <a:r>
              <a:rPr lang="en-GB" dirty="0" smtClean="0"/>
              <a:t>Really?! </a:t>
            </a:r>
          </a:p>
          <a:p>
            <a:r>
              <a:rPr lang="en-GB" dirty="0" smtClean="0"/>
              <a:t>The internet is an amazing resource for professional stock images and yet if you still produce a collage of low-quality cheesy images… </a:t>
            </a:r>
          </a:p>
          <a:p>
            <a:r>
              <a:rPr lang="en-GB" dirty="0" smtClean="0"/>
              <a:t>I can assure you that nobody is going to be excited about your presentation.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05351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heesyimages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277724" cy="68579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048775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Haphazard Colour Schemes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CLASHING COLORED FONTS AND BACKGROUND</a:t>
            </a:r>
          </a:p>
          <a:p>
            <a:pPr lvl="1"/>
            <a:r>
              <a:rPr lang="en-GB" dirty="0" smtClean="0"/>
              <a:t>Need we say more? Your eyes are probably hurting right now. </a:t>
            </a:r>
          </a:p>
          <a:p>
            <a:pPr lvl="1"/>
            <a:r>
              <a:rPr lang="en-GB" dirty="0" smtClean="0"/>
              <a:t>Bear in mind that slides projected on a screen tend to be fainter in colour too. </a:t>
            </a:r>
          </a:p>
          <a:p>
            <a:pPr lvl="1"/>
            <a:r>
              <a:rPr lang="en-GB" dirty="0" smtClean="0"/>
              <a:t>So, choose your colour scheme</a:t>
            </a:r>
            <a:r>
              <a:rPr lang="en-GB" dirty="0"/>
              <a:t> meticulously.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70012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uglycolorscheme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79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701511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Unnecessarily Fancy Fonts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FLASHY FONTS OVERKILL FOR A FORMAL TOPIC</a:t>
            </a:r>
          </a:p>
          <a:p>
            <a:pPr lvl="1"/>
            <a:r>
              <a:rPr lang="en-GB" dirty="0" smtClean="0"/>
              <a:t>Dressing well is one thing. But wearing a sequined party dress to a meeting is just awkward and inappropriate. </a:t>
            </a:r>
          </a:p>
          <a:p>
            <a:pPr lvl="1"/>
            <a:r>
              <a:rPr lang="en-GB" dirty="0" smtClean="0"/>
              <a:t>That’s exactly what’s happening in this slide. </a:t>
            </a:r>
          </a:p>
          <a:p>
            <a:pPr lvl="1"/>
            <a:r>
              <a:rPr lang="en-GB" dirty="0" smtClean="0"/>
              <a:t>Aim to strike a balance between creativity and professionalism.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9099272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razyfonts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79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716669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Sloppy Organization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POOR PROXIMITY BETWEEN TEXT AND IMAGES</a:t>
            </a:r>
            <a:endParaRPr lang="en-GB" dirty="0"/>
          </a:p>
          <a:p>
            <a:r>
              <a:rPr lang="en-GB" dirty="0"/>
              <a:t>Splashing images and text on a slide without organization will leave your audience confused about where to look.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this case, being organized can help you to save a life!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20811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oororganization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79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569827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References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Harris (2006) ‘Presentation Skills’ Available at </a:t>
            </a:r>
            <a:r>
              <a:rPr lang="en-GB" dirty="0" smtClean="0">
                <a:hlinkClick r:id="rId2"/>
              </a:rPr>
              <a:t>https://www.jobs.ac.uk/careers-advice/interview-tips/3/presentation-skills</a:t>
            </a:r>
            <a:r>
              <a:rPr lang="en-GB" dirty="0" smtClean="0"/>
              <a:t> Accessed (24/11/2018) </a:t>
            </a:r>
          </a:p>
          <a:p>
            <a:r>
              <a:rPr lang="en-GB" dirty="0" smtClean="0"/>
              <a:t>University of Leicester (No Date) ‘Presentation Skills’ Available at </a:t>
            </a:r>
            <a:r>
              <a:rPr lang="en-GB" dirty="0" smtClean="0">
                <a:hlinkClick r:id="rId3"/>
              </a:rPr>
              <a:t>https://www.le.ac.uk/oerresources/ssds/presentationskills/page_17.htm</a:t>
            </a:r>
            <a:r>
              <a:rPr lang="en-GB" dirty="0" smtClean="0"/>
              <a:t> Accessed (24/11/2018)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7381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1765</TotalTime>
  <Words>902</Words>
  <Application>Microsoft Office PowerPoint</Application>
  <PresentationFormat>Widescreen</PresentationFormat>
  <Paragraphs>128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Garamond</vt:lpstr>
      <vt:lpstr>Organic</vt:lpstr>
      <vt:lpstr>ECGE4001Q  Presentation Skills</vt:lpstr>
      <vt:lpstr>Presentations</vt:lpstr>
      <vt:lpstr>Academic Presentation</vt:lpstr>
      <vt:lpstr>Structure</vt:lpstr>
      <vt:lpstr>Basic Structure for Your Seminar</vt:lpstr>
      <vt:lpstr>Notes</vt:lpstr>
      <vt:lpstr>Presentation Skills</vt:lpstr>
      <vt:lpstr>Presentation Skills</vt:lpstr>
      <vt:lpstr>Presentation Skills</vt:lpstr>
      <vt:lpstr>Presentation Skills</vt:lpstr>
      <vt:lpstr>Be Professional</vt:lpstr>
      <vt:lpstr>Things to Remember</vt:lpstr>
      <vt:lpstr>Avoid . . . </vt:lpstr>
      <vt:lpstr>Final Thoughts</vt:lpstr>
      <vt:lpstr>Poor PowerPoint in Reality</vt:lpstr>
      <vt:lpstr>Information Overkill</vt:lpstr>
      <vt:lpstr>PowerPoint Presentation</vt:lpstr>
      <vt:lpstr>Cheesy Images</vt:lpstr>
      <vt:lpstr>PowerPoint Presentation</vt:lpstr>
      <vt:lpstr>Haphazard Colour Schemes</vt:lpstr>
      <vt:lpstr>PowerPoint Presentation</vt:lpstr>
      <vt:lpstr>Unnecessarily Fancy Fonts</vt:lpstr>
      <vt:lpstr>PowerPoint Presentation</vt:lpstr>
      <vt:lpstr>Sloppy Organization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ECGE4001Q – Academic Study Skills</dc:title>
  <dc:creator>Ken Dicks</dc:creator>
  <cp:lastModifiedBy>Caroline Lohmann-Hancock</cp:lastModifiedBy>
  <cp:revision>125</cp:revision>
  <dcterms:created xsi:type="dcterms:W3CDTF">2017-09-29T08:10:58Z</dcterms:created>
  <dcterms:modified xsi:type="dcterms:W3CDTF">2019-12-05T08:37:54Z</dcterms:modified>
</cp:coreProperties>
</file>