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modernComment_100_68C49C6.xml" ContentType="application/vnd.ms-powerpoint.comments+xml"/>
  <Override PartName="/ppt/comments/modernComment_103_28481756.xml" ContentType="application/vnd.ms-powerpoint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omments/modernComment_119_318A1AB4.xml" ContentType="application/vnd.ms-powerpoint.comments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omments/modernComment_10C_20D34E08.xml" ContentType="application/vnd.ms-powerpoint.comments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omments/modernComment_10D_4C75BE35.xml" ContentType="application/vnd.ms-powerpoint.comments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omments/modernComment_112_A81179B4.xml" ContentType="application/vnd.ms-powerpoint.comments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59" r:id="rId3"/>
    <p:sldId id="282" r:id="rId4"/>
    <p:sldId id="280" r:id="rId5"/>
    <p:sldId id="264" r:id="rId6"/>
    <p:sldId id="265" r:id="rId7"/>
    <p:sldId id="281" r:id="rId8"/>
    <p:sldId id="267" r:id="rId9"/>
    <p:sldId id="268" r:id="rId10"/>
    <p:sldId id="269" r:id="rId11"/>
    <p:sldId id="273" r:id="rId12"/>
    <p:sldId id="274" r:id="rId13"/>
    <p:sldId id="283" r:id="rId14"/>
    <p:sldId id="284" r:id="rId15"/>
    <p:sldId id="275" r:id="rId16"/>
    <p:sldId id="276" r:id="rId17"/>
    <p:sldId id="277" r:id="rId18"/>
    <p:sldId id="278" r:id="rId19"/>
    <p:sldId id="279" r:id="rId20"/>
    <p:sldId id="262" r:id="rId2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517EE06-C87E-BCEF-3E90-BCFA3055D95E}" name="Markus Klingelfuss" initials="MK" userId="S::m.klingelfuss@uwtsd.ac.uk::bd76eaf9-c4ae-4be9-b963-4e8bfdef57a8" providerId="AD"/>
  <p188:author id="{4B48D242-F768-568F-D199-80F09715CCC9}" name="Salma Mumtaz (2431990)" initials="SM(" userId="S::2431990@student.uwtsd.ac.uk::0589400c-f55d-4214-8537-d3ba3db80b3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B88CD5-F4AD-4C49-A825-679DBD44DD0D}" v="51" dt="2026-02-13T09:51:20.981"/>
    <p1510:client id="{A5AB4ECF-8D58-AB85-5C2F-1C727180B3E4}" v="9" dt="2026-02-13T09:55:15.251"/>
    <p1510:client id="{AE0269CE-A49B-7456-F015-FDF5BC4E4D54}" v="161" dt="2026-02-13T09:38:26.641"/>
    <p1510:client id="{B2F97BB0-36F7-79BB-0509-2470646762A4}" v="12" dt="2026-02-13T13:06:47.8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Marie Annette Hall (2528575)" userId="S::2528575@student.uwtsd.ac.uk::1213031e-8e04-40e9-886a-eb90ad92137a" providerId="AD" clId="Web-{A5AB4ECF-8D58-AB85-5C2F-1C727180B3E4}"/>
    <pc:docChg chg="modSld">
      <pc:chgData name="Sophie Marie Annette Hall (2528575)" userId="S::2528575@student.uwtsd.ac.uk::1213031e-8e04-40e9-886a-eb90ad92137a" providerId="AD" clId="Web-{A5AB4ECF-8D58-AB85-5C2F-1C727180B3E4}" dt="2026-02-13T09:55:14.688" v="7" actId="20577"/>
      <pc:docMkLst>
        <pc:docMk/>
      </pc:docMkLst>
      <pc:sldChg chg="modSp">
        <pc:chgData name="Sophie Marie Annette Hall (2528575)" userId="S::2528575@student.uwtsd.ac.uk::1213031e-8e04-40e9-886a-eb90ad92137a" providerId="AD" clId="Web-{A5AB4ECF-8D58-AB85-5C2F-1C727180B3E4}" dt="2026-02-13T09:55:14.688" v="7" actId="20577"/>
        <pc:sldMkLst>
          <pc:docMk/>
          <pc:sldMk cId="2819717556" sldId="274"/>
        </pc:sldMkLst>
        <pc:spChg chg="mod">
          <ac:chgData name="Sophie Marie Annette Hall (2528575)" userId="S::2528575@student.uwtsd.ac.uk::1213031e-8e04-40e9-886a-eb90ad92137a" providerId="AD" clId="Web-{A5AB4ECF-8D58-AB85-5C2F-1C727180B3E4}" dt="2026-02-13T09:55:14.688" v="7" actId="20577"/>
          <ac:spMkLst>
            <pc:docMk/>
            <pc:sldMk cId="2819717556" sldId="274"/>
            <ac:spMk id="2" creationId="{10CAC985-8EDD-46E1-AB0D-BFC394950493}"/>
          </ac:spMkLst>
        </pc:spChg>
      </pc:sldChg>
    </pc:docChg>
  </pc:docChgLst>
  <pc:docChgLst>
    <pc:chgData name="Sophie Marie Annette Hall (2528575)" userId="S::2528575@student.uwtsd.ac.uk::1213031e-8e04-40e9-886a-eb90ad92137a" providerId="AD" clId="Web-{C4A2C9D8-9050-5C9E-FE97-354C29CAE5EA}"/>
    <pc:docChg chg="modSld sldOrd">
      <pc:chgData name="Sophie Marie Annette Hall (2528575)" userId="S::2528575@student.uwtsd.ac.uk::1213031e-8e04-40e9-886a-eb90ad92137a" providerId="AD" clId="Web-{C4A2C9D8-9050-5C9E-FE97-354C29CAE5EA}" dt="2026-02-07T12:20:20.769" v="986" actId="1076"/>
      <pc:docMkLst>
        <pc:docMk/>
      </pc:docMkLst>
      <pc:sldChg chg="addSp modSp">
        <pc:chgData name="Sophie Marie Annette Hall (2528575)" userId="S::2528575@student.uwtsd.ac.uk::1213031e-8e04-40e9-886a-eb90ad92137a" providerId="AD" clId="Web-{C4A2C9D8-9050-5C9E-FE97-354C29CAE5EA}" dt="2026-02-07T12:20:20.769" v="986" actId="1076"/>
        <pc:sldMkLst>
          <pc:docMk/>
          <pc:sldMk cId="4263872848" sldId="262"/>
        </pc:sldMkLst>
        <pc:spChg chg="mod">
          <ac:chgData name="Sophie Marie Annette Hall (2528575)" userId="S::2528575@student.uwtsd.ac.uk::1213031e-8e04-40e9-886a-eb90ad92137a" providerId="AD" clId="Web-{C4A2C9D8-9050-5C9E-FE97-354C29CAE5EA}" dt="2026-02-07T12:19:37.127" v="973" actId="1076"/>
          <ac:spMkLst>
            <pc:docMk/>
            <pc:sldMk cId="4263872848" sldId="262"/>
            <ac:spMk id="3" creationId="{7E737ECD-A759-17D1-D042-F7421F446412}"/>
          </ac:spMkLst>
        </pc:spChg>
      </pc:sldChg>
      <pc:sldChg chg="addSp delSp modSp">
        <pc:chgData name="Sophie Marie Annette Hall (2528575)" userId="S::2528575@student.uwtsd.ac.uk::1213031e-8e04-40e9-886a-eb90ad92137a" providerId="AD" clId="Web-{C4A2C9D8-9050-5C9E-FE97-354C29CAE5EA}" dt="2026-02-07T12:18:29.640" v="970"/>
        <pc:sldMkLst>
          <pc:docMk/>
          <pc:sldMk cId="2504003486" sldId="279"/>
        </pc:sldMkLst>
        <pc:spChg chg="add mod">
          <ac:chgData name="Sophie Marie Annette Hall (2528575)" userId="S::2528575@student.uwtsd.ac.uk::1213031e-8e04-40e9-886a-eb90ad92137a" providerId="AD" clId="Web-{C4A2C9D8-9050-5C9E-FE97-354C29CAE5EA}" dt="2026-02-07T12:17:59.639" v="966" actId="20577"/>
          <ac:spMkLst>
            <pc:docMk/>
            <pc:sldMk cId="2504003486" sldId="279"/>
            <ac:spMk id="2" creationId="{2184F029-EEE9-5E97-297C-D0A5B473C064}"/>
          </ac:spMkLst>
        </pc:spChg>
      </pc:sldChg>
      <pc:sldChg chg="addSp delSp modSp ord">
        <pc:chgData name="Sophie Marie Annette Hall (2528575)" userId="S::2528575@student.uwtsd.ac.uk::1213031e-8e04-40e9-886a-eb90ad92137a" providerId="AD" clId="Web-{C4A2C9D8-9050-5C9E-FE97-354C29CAE5EA}" dt="2026-02-07T11:15:53.811" v="161" actId="1076"/>
        <pc:sldMkLst>
          <pc:docMk/>
          <pc:sldMk cId="468957354" sldId="283"/>
        </pc:sldMkLst>
        <pc:spChg chg="mod">
          <ac:chgData name="Sophie Marie Annette Hall (2528575)" userId="S::2528575@student.uwtsd.ac.uk::1213031e-8e04-40e9-886a-eb90ad92137a" providerId="AD" clId="Web-{C4A2C9D8-9050-5C9E-FE97-354C29CAE5EA}" dt="2026-02-07T10:45:32.875" v="44" actId="1076"/>
          <ac:spMkLst>
            <pc:docMk/>
            <pc:sldMk cId="468957354" sldId="283"/>
            <ac:spMk id="2" creationId="{98887F94-210B-CABF-6B76-02EBAC733A9A}"/>
          </ac:spMkLst>
        </pc:spChg>
        <pc:spChg chg="add mod">
          <ac:chgData name="Sophie Marie Annette Hall (2528575)" userId="S::2528575@student.uwtsd.ac.uk::1213031e-8e04-40e9-886a-eb90ad92137a" providerId="AD" clId="Web-{C4A2C9D8-9050-5C9E-FE97-354C29CAE5EA}" dt="2026-02-07T11:15:07.904" v="155" actId="1076"/>
          <ac:spMkLst>
            <pc:docMk/>
            <pc:sldMk cId="468957354" sldId="283"/>
            <ac:spMk id="11" creationId="{3AA26C65-E051-51C8-6CD9-6B4C607BA884}"/>
          </ac:spMkLst>
        </pc:spChg>
        <pc:spChg chg="add mod">
          <ac:chgData name="Sophie Marie Annette Hall (2528575)" userId="S::2528575@student.uwtsd.ac.uk::1213031e-8e04-40e9-886a-eb90ad92137a" providerId="AD" clId="Web-{C4A2C9D8-9050-5C9E-FE97-354C29CAE5EA}" dt="2026-02-07T11:15:53.811" v="161" actId="1076"/>
          <ac:spMkLst>
            <pc:docMk/>
            <pc:sldMk cId="468957354" sldId="283"/>
            <ac:spMk id="13" creationId="{7F8D7AA2-4D64-FA04-1F9E-66E5E38D0237}"/>
          </ac:spMkLst>
        </pc:spChg>
        <pc:spChg chg="add mod">
          <ac:chgData name="Sophie Marie Annette Hall (2528575)" userId="S::2528575@student.uwtsd.ac.uk::1213031e-8e04-40e9-886a-eb90ad92137a" providerId="AD" clId="Web-{C4A2C9D8-9050-5C9E-FE97-354C29CAE5EA}" dt="2026-02-07T11:14:35.340" v="150" actId="20577"/>
          <ac:spMkLst>
            <pc:docMk/>
            <pc:sldMk cId="468957354" sldId="283"/>
            <ac:spMk id="17" creationId="{FD1FBC50-4462-6F57-A547-A24034E5B080}"/>
          </ac:spMkLst>
        </pc:spChg>
        <pc:picChg chg="add mod">
          <ac:chgData name="Sophie Marie Annette Hall (2528575)" userId="S::2528575@student.uwtsd.ac.uk::1213031e-8e04-40e9-886a-eb90ad92137a" providerId="AD" clId="Web-{C4A2C9D8-9050-5C9E-FE97-354C29CAE5EA}" dt="2026-02-07T11:14:57.278" v="154" actId="1076"/>
          <ac:picMkLst>
            <pc:docMk/>
            <pc:sldMk cId="468957354" sldId="283"/>
            <ac:picMk id="8" creationId="{C23F9403-C118-4E1B-6D8F-0A4C32C3AF31}"/>
          </ac:picMkLst>
        </pc:picChg>
        <pc:picChg chg="add mod">
          <ac:chgData name="Sophie Marie Annette Hall (2528575)" userId="S::2528575@student.uwtsd.ac.uk::1213031e-8e04-40e9-886a-eb90ad92137a" providerId="AD" clId="Web-{C4A2C9D8-9050-5C9E-FE97-354C29CAE5EA}" dt="2026-02-07T11:15:48.920" v="160" actId="1076"/>
          <ac:picMkLst>
            <pc:docMk/>
            <pc:sldMk cId="468957354" sldId="283"/>
            <ac:picMk id="12" creationId="{92D22915-1EF4-7F80-6929-B53818E22068}"/>
          </ac:picMkLst>
        </pc:picChg>
        <pc:picChg chg="add mod">
          <ac:chgData name="Sophie Marie Annette Hall (2528575)" userId="S::2528575@student.uwtsd.ac.uk::1213031e-8e04-40e9-886a-eb90ad92137a" providerId="AD" clId="Web-{C4A2C9D8-9050-5C9E-FE97-354C29CAE5EA}" dt="2026-02-07T11:13:29.589" v="131" actId="1076"/>
          <ac:picMkLst>
            <pc:docMk/>
            <pc:sldMk cId="468957354" sldId="283"/>
            <ac:picMk id="16" creationId="{AFC08E0E-E826-85B3-CB70-9FF71D5D16A0}"/>
          </ac:picMkLst>
        </pc:picChg>
      </pc:sldChg>
      <pc:sldChg chg="addSp delSp modSp">
        <pc:chgData name="Sophie Marie Annette Hall (2528575)" userId="S::2528575@student.uwtsd.ac.uk::1213031e-8e04-40e9-886a-eb90ad92137a" providerId="AD" clId="Web-{C4A2C9D8-9050-5C9E-FE97-354C29CAE5EA}" dt="2026-02-07T12:10:57.732" v="881"/>
        <pc:sldMkLst>
          <pc:docMk/>
          <pc:sldMk cId="3979190926" sldId="284"/>
        </pc:sldMkLst>
        <pc:spChg chg="mod">
          <ac:chgData name="Sophie Marie Annette Hall (2528575)" userId="S::2528575@student.uwtsd.ac.uk::1213031e-8e04-40e9-886a-eb90ad92137a" providerId="AD" clId="Web-{C4A2C9D8-9050-5C9E-FE97-354C29CAE5EA}" dt="2026-02-07T12:03:43.970" v="852" actId="20577"/>
          <ac:spMkLst>
            <pc:docMk/>
            <pc:sldMk cId="3979190926" sldId="284"/>
            <ac:spMk id="5" creationId="{8911E868-5589-DD56-FA01-41B3E7AC2CBF}"/>
          </ac:spMkLst>
        </pc:spChg>
        <pc:picChg chg="add mod">
          <ac:chgData name="Sophie Marie Annette Hall (2528575)" userId="S::2528575@student.uwtsd.ac.uk::1213031e-8e04-40e9-886a-eb90ad92137a" providerId="AD" clId="Web-{C4A2C9D8-9050-5C9E-FE97-354C29CAE5EA}" dt="2026-02-07T12:05:56.957" v="860" actId="1076"/>
          <ac:picMkLst>
            <pc:docMk/>
            <pc:sldMk cId="3979190926" sldId="284"/>
            <ac:picMk id="8" creationId="{E0B9519C-1164-CA62-7625-5CDD66D615E8}"/>
          </ac:picMkLst>
        </pc:picChg>
        <pc:picChg chg="add mod">
          <ac:chgData name="Sophie Marie Annette Hall (2528575)" userId="S::2528575@student.uwtsd.ac.uk::1213031e-8e04-40e9-886a-eb90ad92137a" providerId="AD" clId="Web-{C4A2C9D8-9050-5C9E-FE97-354C29CAE5EA}" dt="2026-02-07T12:10:44.825" v="880" actId="1076"/>
          <ac:picMkLst>
            <pc:docMk/>
            <pc:sldMk cId="3979190926" sldId="284"/>
            <ac:picMk id="26" creationId="{B39D5459-26ED-9F85-B24C-6F69B7E236EB}"/>
          </ac:picMkLst>
        </pc:picChg>
      </pc:sldChg>
    </pc:docChg>
  </pc:docChgLst>
  <pc:docChgLst>
    <pc:chgData name="Salma Mumtaz (2431990)" userId="0589400c-f55d-4214-8537-d3ba3db80b38" providerId="ADAL" clId="{79918940-5445-5C6A-A7C0-CBEEF1A3E0F0}"/>
    <pc:docChg chg="undo custSel addSld delSld modSld sldOrd">
      <pc:chgData name="Salma Mumtaz (2431990)" userId="0589400c-f55d-4214-8537-d3ba3db80b38" providerId="ADAL" clId="{79918940-5445-5C6A-A7C0-CBEEF1A3E0F0}" dt="2026-02-13T09:51:20.981" v="2449" actId="20577"/>
      <pc:docMkLst>
        <pc:docMk/>
      </pc:docMkLst>
      <pc:sldChg chg="modSp mod">
        <pc:chgData name="Salma Mumtaz (2431990)" userId="0589400c-f55d-4214-8537-d3ba3db80b38" providerId="ADAL" clId="{79918940-5445-5C6A-A7C0-CBEEF1A3E0F0}" dt="2026-02-08T23:08:14.018" v="2114" actId="1076"/>
        <pc:sldMkLst>
          <pc:docMk/>
          <pc:sldMk cId="109857222" sldId="256"/>
        </pc:sldMkLst>
        <pc:spChg chg="mod">
          <ac:chgData name="Salma Mumtaz (2431990)" userId="0589400c-f55d-4214-8537-d3ba3db80b38" providerId="ADAL" clId="{79918940-5445-5C6A-A7C0-CBEEF1A3E0F0}" dt="2026-02-04T11:59:28.081" v="14" actId="40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lma Mumtaz (2431990)" userId="0589400c-f55d-4214-8537-d3ba3db80b38" providerId="ADAL" clId="{79918940-5445-5C6A-A7C0-CBEEF1A3E0F0}" dt="2026-02-08T23:08:14.018" v="2114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">
        <pc:chgData name="Salma Mumtaz (2431990)" userId="0589400c-f55d-4214-8537-d3ba3db80b38" providerId="ADAL" clId="{79918940-5445-5C6A-A7C0-CBEEF1A3E0F0}" dt="2026-02-08T22:57:13.790" v="1995" actId="404"/>
        <pc:sldMkLst>
          <pc:docMk/>
          <pc:sldMk cId="675813206" sldId="259"/>
        </pc:sldMkLst>
        <pc:spChg chg="mod">
          <ac:chgData name="Salma Mumtaz (2431990)" userId="0589400c-f55d-4214-8537-d3ba3db80b38" providerId="ADAL" clId="{79918940-5445-5C6A-A7C0-CBEEF1A3E0F0}" dt="2026-02-08T22:57:13.790" v="1995" actId="404"/>
          <ac:spMkLst>
            <pc:docMk/>
            <pc:sldMk cId="675813206" sldId="259"/>
            <ac:spMk id="2" creationId="{4BF98349-3D48-559B-02A4-BF31B1327A5B}"/>
          </ac:spMkLst>
        </pc:spChg>
        <pc:spChg chg="mod">
          <ac:chgData name="Salma Mumtaz (2431990)" userId="0589400c-f55d-4214-8537-d3ba3db80b38" providerId="ADAL" clId="{79918940-5445-5C6A-A7C0-CBEEF1A3E0F0}" dt="2026-02-08T22:51:30.809" v="1959" actId="113"/>
          <ac:spMkLst>
            <pc:docMk/>
            <pc:sldMk cId="675813206" sldId="259"/>
            <ac:spMk id="170" creationId="{8304DC26-A945-6075-9CA0-68BAB8C718FE}"/>
          </ac:spMkLst>
        </pc:spChg>
      </pc:sldChg>
      <pc:sldChg chg="addSp delSp modSp mod ord">
        <pc:chgData name="Salma Mumtaz (2431990)" userId="0589400c-f55d-4214-8537-d3ba3db80b38" providerId="ADAL" clId="{79918940-5445-5C6A-A7C0-CBEEF1A3E0F0}" dt="2026-02-09T20:43:06.854" v="2117" actId="207"/>
        <pc:sldMkLst>
          <pc:docMk/>
          <pc:sldMk cId="4263872848" sldId="262"/>
        </pc:sldMkLst>
        <pc:spChg chg="mod">
          <ac:chgData name="Salma Mumtaz (2431990)" userId="0589400c-f55d-4214-8537-d3ba3db80b38" providerId="ADAL" clId="{79918940-5445-5C6A-A7C0-CBEEF1A3E0F0}" dt="2026-02-08T21:34:02.411" v="1643" actId="20577"/>
          <ac:spMkLst>
            <pc:docMk/>
            <pc:sldMk cId="4263872848" sldId="262"/>
            <ac:spMk id="2" creationId="{831EBEA0-8FB4-01BE-E49F-D3CB8EEC27AF}"/>
          </ac:spMkLst>
        </pc:spChg>
        <pc:spChg chg="mod">
          <ac:chgData name="Salma Mumtaz (2431990)" userId="0589400c-f55d-4214-8537-d3ba3db80b38" providerId="ADAL" clId="{79918940-5445-5C6A-A7C0-CBEEF1A3E0F0}" dt="2026-02-09T20:43:06.854" v="2117" actId="207"/>
          <ac:spMkLst>
            <pc:docMk/>
            <pc:sldMk cId="4263872848" sldId="262"/>
            <ac:spMk id="3" creationId="{7E737ECD-A759-17D1-D042-F7421F446412}"/>
          </ac:spMkLst>
        </pc:spChg>
      </pc:sldChg>
      <pc:sldChg chg="addSp delSp modSp mod">
        <pc:chgData name="Salma Mumtaz (2431990)" userId="0589400c-f55d-4214-8537-d3ba3db80b38" providerId="ADAL" clId="{79918940-5445-5C6A-A7C0-CBEEF1A3E0F0}" dt="2026-02-09T20:50:38.601" v="2125" actId="14100"/>
        <pc:sldMkLst>
          <pc:docMk/>
          <pc:sldMk cId="2839474163" sldId="264"/>
        </pc:sldMkLst>
        <pc:spChg chg="mod">
          <ac:chgData name="Salma Mumtaz (2431990)" userId="0589400c-f55d-4214-8537-d3ba3db80b38" providerId="ADAL" clId="{79918940-5445-5C6A-A7C0-CBEEF1A3E0F0}" dt="2026-02-08T21:45:15.555" v="1794" actId="1076"/>
          <ac:spMkLst>
            <pc:docMk/>
            <pc:sldMk cId="2839474163" sldId="264"/>
            <ac:spMk id="2" creationId="{7F336073-86C7-0110-8883-235F36AF98C5}"/>
          </ac:spMkLst>
        </pc:spChg>
        <pc:spChg chg="mod">
          <ac:chgData name="Salma Mumtaz (2431990)" userId="0589400c-f55d-4214-8537-d3ba3db80b38" providerId="ADAL" clId="{79918940-5445-5C6A-A7C0-CBEEF1A3E0F0}" dt="2026-02-09T20:50:38.601" v="2125" actId="14100"/>
          <ac:spMkLst>
            <pc:docMk/>
            <pc:sldMk cId="2839474163" sldId="264"/>
            <ac:spMk id="5" creationId="{20A245AB-419D-084D-2889-BF58A3DEE65F}"/>
          </ac:spMkLst>
        </pc:spChg>
        <pc:graphicFrameChg chg="add mod">
          <ac:chgData name="Salma Mumtaz (2431990)" userId="0589400c-f55d-4214-8537-d3ba3db80b38" providerId="ADAL" clId="{79918940-5445-5C6A-A7C0-CBEEF1A3E0F0}" dt="2026-02-08T22:53:29.787" v="1977" actId="113"/>
          <ac:graphicFrameMkLst>
            <pc:docMk/>
            <pc:sldMk cId="2839474163" sldId="264"/>
            <ac:graphicFrameMk id="26" creationId="{99CD0643-69F3-1258-AAF2-DBBBBB673107}"/>
          </ac:graphicFrameMkLst>
        </pc:graphicFrameChg>
      </pc:sldChg>
      <pc:sldChg chg="delSp modSp mod">
        <pc:chgData name="Salma Mumtaz (2431990)" userId="0589400c-f55d-4214-8537-d3ba3db80b38" providerId="ADAL" clId="{79918940-5445-5C6A-A7C0-CBEEF1A3E0F0}" dt="2026-02-08T22:56:01.408" v="1994" actId="2711"/>
        <pc:sldMkLst>
          <pc:docMk/>
          <pc:sldMk cId="764442374" sldId="265"/>
        </pc:sldMkLst>
        <pc:spChg chg="mod">
          <ac:chgData name="Salma Mumtaz (2431990)" userId="0589400c-f55d-4214-8537-d3ba3db80b38" providerId="ADAL" clId="{79918940-5445-5C6A-A7C0-CBEEF1A3E0F0}" dt="2026-02-08T21:45:56.643" v="1798" actId="1076"/>
          <ac:spMkLst>
            <pc:docMk/>
            <pc:sldMk cId="764442374" sldId="265"/>
            <ac:spMk id="2" creationId="{36412712-08EE-038D-6988-ED4B971B0FE3}"/>
          </ac:spMkLst>
        </pc:spChg>
        <pc:graphicFrameChg chg="mod">
          <ac:chgData name="Salma Mumtaz (2431990)" userId="0589400c-f55d-4214-8537-d3ba3db80b38" providerId="ADAL" clId="{79918940-5445-5C6A-A7C0-CBEEF1A3E0F0}" dt="2026-02-08T22:55:41.962" v="1993" actId="113"/>
          <ac:graphicFrameMkLst>
            <pc:docMk/>
            <pc:sldMk cId="764442374" sldId="265"/>
            <ac:graphicFrameMk id="11" creationId="{CD625480-DDAC-BA34-47A6-0BFC58E6108C}"/>
          </ac:graphicFrameMkLst>
        </pc:graphicFrameChg>
      </pc:sldChg>
      <pc:sldChg chg="addSp delSp modSp mod">
        <pc:chgData name="Salma Mumtaz (2431990)" userId="0589400c-f55d-4214-8537-d3ba3db80b38" providerId="ADAL" clId="{79918940-5445-5C6A-A7C0-CBEEF1A3E0F0}" dt="2026-02-08T21:52:06.870" v="1950" actId="2711"/>
        <pc:sldMkLst>
          <pc:docMk/>
          <pc:sldMk cId="222430860" sldId="267"/>
        </pc:sldMkLst>
        <pc:spChg chg="mod">
          <ac:chgData name="Salma Mumtaz (2431990)" userId="0589400c-f55d-4214-8537-d3ba3db80b38" providerId="ADAL" clId="{79918940-5445-5C6A-A7C0-CBEEF1A3E0F0}" dt="2026-02-08T21:46:44.239" v="1804" actId="1076"/>
          <ac:spMkLst>
            <pc:docMk/>
            <pc:sldMk cId="222430860" sldId="267"/>
            <ac:spMk id="2" creationId="{59B90DC6-9442-3885-AD01-123AF0EC3523}"/>
          </ac:spMkLst>
        </pc:spChg>
        <pc:spChg chg="add mod">
          <ac:chgData name="Salma Mumtaz (2431990)" userId="0589400c-f55d-4214-8537-d3ba3db80b38" providerId="ADAL" clId="{79918940-5445-5C6A-A7C0-CBEEF1A3E0F0}" dt="2026-02-06T20:38:12.416" v="697" actId="20577"/>
          <ac:spMkLst>
            <pc:docMk/>
            <pc:sldMk cId="222430860" sldId="267"/>
            <ac:spMk id="5" creationId="{869737ED-97C6-286E-220D-F51BC3137B97}"/>
          </ac:spMkLst>
        </pc:spChg>
        <pc:graphicFrameChg chg="mod modGraphic">
          <ac:chgData name="Salma Mumtaz (2431990)" userId="0589400c-f55d-4214-8537-d3ba3db80b38" providerId="ADAL" clId="{79918940-5445-5C6A-A7C0-CBEEF1A3E0F0}" dt="2026-02-08T21:52:06.870" v="1950" actId="2711"/>
          <ac:graphicFrameMkLst>
            <pc:docMk/>
            <pc:sldMk cId="222430860" sldId="267"/>
            <ac:graphicFrameMk id="85" creationId="{F50D5114-E0F4-CFA4-96FE-ECCE2A98662B}"/>
          </ac:graphicFrameMkLst>
        </pc:graphicFrameChg>
        <pc:picChg chg="mod ord">
          <ac:chgData name="Salma Mumtaz (2431990)" userId="0589400c-f55d-4214-8537-d3ba3db80b38" providerId="ADAL" clId="{79918940-5445-5C6A-A7C0-CBEEF1A3E0F0}" dt="2026-02-08T21:46:47.762" v="1805" actId="1076"/>
          <ac:picMkLst>
            <pc:docMk/>
            <pc:sldMk cId="222430860" sldId="267"/>
            <ac:picMk id="3" creationId="{0DD979B0-7C61-DD20-D6C6-9A52C688ECB9}"/>
          </ac:picMkLst>
        </pc:picChg>
      </pc:sldChg>
      <pc:sldChg chg="addSp delSp modSp mod">
        <pc:chgData name="Salma Mumtaz (2431990)" userId="0589400c-f55d-4214-8537-d3ba3db80b38" providerId="ADAL" clId="{79918940-5445-5C6A-A7C0-CBEEF1A3E0F0}" dt="2026-02-13T09:51:20.981" v="2449" actId="20577"/>
        <pc:sldMkLst>
          <pc:docMk/>
          <pc:sldMk cId="550718984" sldId="268"/>
        </pc:sldMkLst>
        <pc:spChg chg="mod">
          <ac:chgData name="Salma Mumtaz (2431990)" userId="0589400c-f55d-4214-8537-d3ba3db80b38" providerId="ADAL" clId="{79918940-5445-5C6A-A7C0-CBEEF1A3E0F0}" dt="2026-02-06T21:42:45.312" v="1497" actId="20577"/>
          <ac:spMkLst>
            <pc:docMk/>
            <pc:sldMk cId="550718984" sldId="268"/>
            <ac:spMk id="2" creationId="{6F896942-F039-AA82-CC6D-C4947E131B66}"/>
          </ac:spMkLst>
        </pc:spChg>
        <pc:graphicFrameChg chg="mod ord modGraphic">
          <ac:chgData name="Salma Mumtaz (2431990)" userId="0589400c-f55d-4214-8537-d3ba3db80b38" providerId="ADAL" clId="{79918940-5445-5C6A-A7C0-CBEEF1A3E0F0}" dt="2026-02-13T09:51:20.981" v="2449" actId="20577"/>
          <ac:graphicFrameMkLst>
            <pc:docMk/>
            <pc:sldMk cId="550718984" sldId="268"/>
            <ac:graphicFrameMk id="25" creationId="{0403F564-B728-9B57-C8BA-A13F9C34E8FD}"/>
          </ac:graphicFrameMkLst>
        </pc:graphicFrameChg>
      </pc:sldChg>
      <pc:sldChg chg="addSp delSp modSp mod ord">
        <pc:chgData name="Salma Mumtaz (2431990)" userId="0589400c-f55d-4214-8537-d3ba3db80b38" providerId="ADAL" clId="{79918940-5445-5C6A-A7C0-CBEEF1A3E0F0}" dt="2026-02-13T09:50:08.190" v="2445" actId="20577"/>
        <pc:sldMkLst>
          <pc:docMk/>
          <pc:sldMk cId="1282784821" sldId="269"/>
        </pc:sldMkLst>
        <pc:spChg chg="mod">
          <ac:chgData name="Salma Mumtaz (2431990)" userId="0589400c-f55d-4214-8537-d3ba3db80b38" providerId="ADAL" clId="{79918940-5445-5C6A-A7C0-CBEEF1A3E0F0}" dt="2026-02-06T20:58:31.390" v="803" actId="20577"/>
          <ac:spMkLst>
            <pc:docMk/>
            <pc:sldMk cId="1282784821" sldId="269"/>
            <ac:spMk id="2" creationId="{A1B2F312-51CC-7B5C-DC27-4702024AB0BB}"/>
          </ac:spMkLst>
        </pc:spChg>
        <pc:spChg chg="add mod">
          <ac:chgData name="Salma Mumtaz (2431990)" userId="0589400c-f55d-4214-8537-d3ba3db80b38" providerId="ADAL" clId="{79918940-5445-5C6A-A7C0-CBEEF1A3E0F0}" dt="2026-02-08T21:31:51.842" v="1601" actId="114"/>
          <ac:spMkLst>
            <pc:docMk/>
            <pc:sldMk cId="1282784821" sldId="269"/>
            <ac:spMk id="5" creationId="{4DD23F90-EEF4-EF6D-13AB-C1830E51F442}"/>
          </ac:spMkLst>
        </pc:spChg>
        <pc:graphicFrameChg chg="mod ord modGraphic">
          <ac:chgData name="Salma Mumtaz (2431990)" userId="0589400c-f55d-4214-8537-d3ba3db80b38" providerId="ADAL" clId="{79918940-5445-5C6A-A7C0-CBEEF1A3E0F0}" dt="2026-02-13T09:50:08.190" v="2445" actId="20577"/>
          <ac:graphicFrameMkLst>
            <pc:docMk/>
            <pc:sldMk cId="1282784821" sldId="269"/>
            <ac:graphicFrameMk id="24" creationId="{4C756A59-BE99-60E2-4C78-44460E9648B9}"/>
          </ac:graphicFrameMkLst>
        </pc:graphicFrameChg>
        <pc:picChg chg="mod">
          <ac:chgData name="Salma Mumtaz (2431990)" userId="0589400c-f55d-4214-8537-d3ba3db80b38" providerId="ADAL" clId="{79918940-5445-5C6A-A7C0-CBEEF1A3E0F0}" dt="2026-02-08T21:48:25.282" v="1817" actId="14100"/>
          <ac:picMkLst>
            <pc:docMk/>
            <pc:sldMk cId="1282784821" sldId="269"/>
            <ac:picMk id="224" creationId="{2EC4369F-DCFF-54B0-E5C5-AA2CAA7CC3AE}"/>
          </ac:picMkLst>
        </pc:picChg>
      </pc:sldChg>
      <pc:sldChg chg="delSp modSp add mod ord">
        <pc:chgData name="Salma Mumtaz (2431990)" userId="0589400c-f55d-4214-8537-d3ba3db80b38" providerId="ADAL" clId="{79918940-5445-5C6A-A7C0-CBEEF1A3E0F0}" dt="2026-02-08T22:58:52.232" v="2002" actId="113"/>
        <pc:sldMkLst>
          <pc:docMk/>
          <pc:sldMk cId="379421304" sldId="273"/>
        </pc:sldMkLst>
        <pc:spChg chg="mod">
          <ac:chgData name="Salma Mumtaz (2431990)" userId="0589400c-f55d-4214-8537-d3ba3db80b38" providerId="ADAL" clId="{79918940-5445-5C6A-A7C0-CBEEF1A3E0F0}" dt="2026-02-06T21:42:48.812" v="1498" actId="20577"/>
          <ac:spMkLst>
            <pc:docMk/>
            <pc:sldMk cId="379421304" sldId="273"/>
            <ac:spMk id="2" creationId="{B9033FF9-17BE-E316-860E-428A7A9AADD2}"/>
          </ac:spMkLst>
        </pc:spChg>
        <pc:spChg chg="mod">
          <ac:chgData name="Salma Mumtaz (2431990)" userId="0589400c-f55d-4214-8537-d3ba3db80b38" providerId="ADAL" clId="{79918940-5445-5C6A-A7C0-CBEEF1A3E0F0}" dt="2026-02-08T22:58:52.232" v="2002" actId="113"/>
          <ac:spMkLst>
            <pc:docMk/>
            <pc:sldMk cId="379421304" sldId="273"/>
            <ac:spMk id="23" creationId="{FE1069C2-A3A1-A696-0618-74F66AEAFE3F}"/>
          </ac:spMkLst>
        </pc:spChg>
      </pc:sldChg>
      <pc:sldChg chg="modSp add mod ord">
        <pc:chgData name="Salma Mumtaz (2431990)" userId="0589400c-f55d-4214-8537-d3ba3db80b38" providerId="ADAL" clId="{79918940-5445-5C6A-A7C0-CBEEF1A3E0F0}" dt="2026-02-10T22:22:25.657" v="2398" actId="20577"/>
        <pc:sldMkLst>
          <pc:docMk/>
          <pc:sldMk cId="2819717556" sldId="274"/>
        </pc:sldMkLst>
        <pc:spChg chg="mod">
          <ac:chgData name="Salma Mumtaz (2431990)" userId="0589400c-f55d-4214-8537-d3ba3db80b38" providerId="ADAL" clId="{79918940-5445-5C6A-A7C0-CBEEF1A3E0F0}" dt="2026-02-06T21:42:39.294" v="1496" actId="20577"/>
          <ac:spMkLst>
            <pc:docMk/>
            <pc:sldMk cId="2819717556" sldId="274"/>
            <ac:spMk id="2" creationId="{10CAC985-8EDD-46E1-AB0D-BFC394950493}"/>
          </ac:spMkLst>
        </pc:spChg>
        <pc:spChg chg="mod">
          <ac:chgData name="Salma Mumtaz (2431990)" userId="0589400c-f55d-4214-8537-d3ba3db80b38" providerId="ADAL" clId="{79918940-5445-5C6A-A7C0-CBEEF1A3E0F0}" dt="2026-02-08T22:59:52.358" v="2011" actId="121"/>
          <ac:spMkLst>
            <pc:docMk/>
            <pc:sldMk cId="2819717556" sldId="274"/>
            <ac:spMk id="3" creationId="{2C935DF9-91F1-F229-6213-6C4F26B0CA29}"/>
          </ac:spMkLst>
        </pc:spChg>
        <pc:spChg chg="mod">
          <ac:chgData name="Salma Mumtaz (2431990)" userId="0589400c-f55d-4214-8537-d3ba3db80b38" providerId="ADAL" clId="{79918940-5445-5C6A-A7C0-CBEEF1A3E0F0}" dt="2026-02-10T22:18:24.765" v="2194" actId="20577"/>
          <ac:spMkLst>
            <pc:docMk/>
            <pc:sldMk cId="2819717556" sldId="274"/>
            <ac:spMk id="26" creationId="{6798F6B1-F81A-4AF3-5D3D-06C159AF0540}"/>
          </ac:spMkLst>
        </pc:spChg>
        <pc:spChg chg="mod">
          <ac:chgData name="Salma Mumtaz (2431990)" userId="0589400c-f55d-4214-8537-d3ba3db80b38" providerId="ADAL" clId="{79918940-5445-5C6A-A7C0-CBEEF1A3E0F0}" dt="2026-02-10T22:22:21.324" v="2397" actId="20577"/>
          <ac:spMkLst>
            <pc:docMk/>
            <pc:sldMk cId="2819717556" sldId="274"/>
            <ac:spMk id="27" creationId="{8A3A1A68-DA00-08EF-225A-B7DDFC4963A8}"/>
          </ac:spMkLst>
        </pc:spChg>
        <pc:spChg chg="mod">
          <ac:chgData name="Salma Mumtaz (2431990)" userId="0589400c-f55d-4214-8537-d3ba3db80b38" providerId="ADAL" clId="{79918940-5445-5C6A-A7C0-CBEEF1A3E0F0}" dt="2026-02-10T22:22:25.657" v="2398" actId="20577"/>
          <ac:spMkLst>
            <pc:docMk/>
            <pc:sldMk cId="2819717556" sldId="274"/>
            <ac:spMk id="28" creationId="{B86DB723-3CE0-DDD5-F126-CBFBE4118549}"/>
          </ac:spMkLst>
        </pc:spChg>
      </pc:sldChg>
      <pc:sldChg chg="modSp add mod">
        <pc:chgData name="Salma Mumtaz (2431990)" userId="0589400c-f55d-4214-8537-d3ba3db80b38" providerId="ADAL" clId="{79918940-5445-5C6A-A7C0-CBEEF1A3E0F0}" dt="2026-02-08T23:03:23.222" v="2052" actId="113"/>
        <pc:sldMkLst>
          <pc:docMk/>
          <pc:sldMk cId="684492697" sldId="275"/>
        </pc:sldMkLst>
        <pc:spChg chg="mod">
          <ac:chgData name="Salma Mumtaz (2431990)" userId="0589400c-f55d-4214-8537-d3ba3db80b38" providerId="ADAL" clId="{79918940-5445-5C6A-A7C0-CBEEF1A3E0F0}" dt="2026-02-06T21:28:05.323" v="1305"/>
          <ac:spMkLst>
            <pc:docMk/>
            <pc:sldMk cId="684492697" sldId="275"/>
            <ac:spMk id="2" creationId="{A50B4EF1-694A-4CDC-4EDD-0EBDC7953C39}"/>
          </ac:spMkLst>
        </pc:spChg>
        <pc:spChg chg="mod">
          <ac:chgData name="Salma Mumtaz (2431990)" userId="0589400c-f55d-4214-8537-d3ba3db80b38" providerId="ADAL" clId="{79918940-5445-5C6A-A7C0-CBEEF1A3E0F0}" dt="2026-02-08T23:03:23.222" v="2052" actId="113"/>
          <ac:spMkLst>
            <pc:docMk/>
            <pc:sldMk cId="684492697" sldId="275"/>
            <ac:spMk id="5" creationId="{D2A71603-70AF-874C-B3A4-FF4A6BB66C30}"/>
          </ac:spMkLst>
        </pc:spChg>
        <pc:picChg chg="mod">
          <ac:chgData name="Salma Mumtaz (2431990)" userId="0589400c-f55d-4214-8537-d3ba3db80b38" providerId="ADAL" clId="{79918940-5445-5C6A-A7C0-CBEEF1A3E0F0}" dt="2026-02-06T20:59:52.313" v="824" actId="14100"/>
          <ac:picMkLst>
            <pc:docMk/>
            <pc:sldMk cId="684492697" sldId="275"/>
            <ac:picMk id="3" creationId="{B702FB84-BB0D-30E7-5483-B3E081CE585C}"/>
          </ac:picMkLst>
        </pc:picChg>
      </pc:sldChg>
      <pc:sldChg chg="addSp modSp add mod">
        <pc:chgData name="Salma Mumtaz (2431990)" userId="0589400c-f55d-4214-8537-d3ba3db80b38" providerId="ADAL" clId="{79918940-5445-5C6A-A7C0-CBEEF1A3E0F0}" dt="2026-02-08T23:03:40.559" v="2055" actId="113"/>
        <pc:sldMkLst>
          <pc:docMk/>
          <pc:sldMk cId="1441732932" sldId="276"/>
        </pc:sldMkLst>
        <pc:spChg chg="mod">
          <ac:chgData name="Salma Mumtaz (2431990)" userId="0589400c-f55d-4214-8537-d3ba3db80b38" providerId="ADAL" clId="{79918940-5445-5C6A-A7C0-CBEEF1A3E0F0}" dt="2026-02-06T21:26:36.575" v="1295" actId="20577"/>
          <ac:spMkLst>
            <pc:docMk/>
            <pc:sldMk cId="1441732932" sldId="276"/>
            <ac:spMk id="2" creationId="{631C8A63-0C30-5260-E112-7439F59916C1}"/>
          </ac:spMkLst>
        </pc:spChg>
        <pc:spChg chg="mod">
          <ac:chgData name="Salma Mumtaz (2431990)" userId="0589400c-f55d-4214-8537-d3ba3db80b38" providerId="ADAL" clId="{79918940-5445-5C6A-A7C0-CBEEF1A3E0F0}" dt="2026-02-08T23:03:32.502" v="2053" actId="113"/>
          <ac:spMkLst>
            <pc:docMk/>
            <pc:sldMk cId="1441732932" sldId="276"/>
            <ac:spMk id="11" creationId="{3B49DB06-BDB3-4BB1-AF24-D1E6FBDC3340}"/>
          </ac:spMkLst>
        </pc:spChg>
        <pc:spChg chg="mod">
          <ac:chgData name="Salma Mumtaz (2431990)" userId="0589400c-f55d-4214-8537-d3ba3db80b38" providerId="ADAL" clId="{79918940-5445-5C6A-A7C0-CBEEF1A3E0F0}" dt="2026-02-08T23:03:36.434" v="2054" actId="113"/>
          <ac:spMkLst>
            <pc:docMk/>
            <pc:sldMk cId="1441732932" sldId="276"/>
            <ac:spMk id="17" creationId="{D5788227-581C-146D-812D-42016DA9FB91}"/>
          </ac:spMkLst>
        </pc:spChg>
        <pc:spChg chg="mod">
          <ac:chgData name="Salma Mumtaz (2431990)" userId="0589400c-f55d-4214-8537-d3ba3db80b38" providerId="ADAL" clId="{79918940-5445-5C6A-A7C0-CBEEF1A3E0F0}" dt="2026-02-08T23:03:40.559" v="2055" actId="113"/>
          <ac:spMkLst>
            <pc:docMk/>
            <pc:sldMk cId="1441732932" sldId="276"/>
            <ac:spMk id="23" creationId="{A44C5D15-06C6-22FE-691A-C9E40B6631D0}"/>
          </ac:spMkLst>
        </pc:spChg>
        <pc:picChg chg="add mod">
          <ac:chgData name="Salma Mumtaz (2431990)" userId="0589400c-f55d-4214-8537-d3ba3db80b38" providerId="ADAL" clId="{79918940-5445-5C6A-A7C0-CBEEF1A3E0F0}" dt="2026-02-06T21:24:33.036" v="1284" actId="1076"/>
          <ac:picMkLst>
            <pc:docMk/>
            <pc:sldMk cId="1441732932" sldId="276"/>
            <ac:picMk id="4" creationId="{FE201BB4-41CF-6723-D14E-91E3ABFA4B3A}"/>
          </ac:picMkLst>
        </pc:picChg>
      </pc:sldChg>
      <pc:sldChg chg="modSp add mod">
        <pc:chgData name="Salma Mumtaz (2431990)" userId="0589400c-f55d-4214-8537-d3ba3db80b38" providerId="ADAL" clId="{79918940-5445-5C6A-A7C0-CBEEF1A3E0F0}" dt="2026-02-08T23:03:50.544" v="2056" actId="113"/>
        <pc:sldMkLst>
          <pc:docMk/>
          <pc:sldMk cId="737415703" sldId="277"/>
        </pc:sldMkLst>
        <pc:spChg chg="mod">
          <ac:chgData name="Salma Mumtaz (2431990)" userId="0589400c-f55d-4214-8537-d3ba3db80b38" providerId="ADAL" clId="{79918940-5445-5C6A-A7C0-CBEEF1A3E0F0}" dt="2026-02-06T21:26:32.556" v="1294" actId="20577"/>
          <ac:spMkLst>
            <pc:docMk/>
            <pc:sldMk cId="737415703" sldId="277"/>
            <ac:spMk id="2" creationId="{9FF87A94-0B1A-DC6A-4C78-62D2E4E0DF97}"/>
          </ac:spMkLst>
        </pc:spChg>
        <pc:spChg chg="mod">
          <ac:chgData name="Salma Mumtaz (2431990)" userId="0589400c-f55d-4214-8537-d3ba3db80b38" providerId="ADAL" clId="{79918940-5445-5C6A-A7C0-CBEEF1A3E0F0}" dt="2026-02-08T23:03:50.544" v="2056" actId="113"/>
          <ac:spMkLst>
            <pc:docMk/>
            <pc:sldMk cId="737415703" sldId="277"/>
            <ac:spMk id="3" creationId="{73E2EB73-6554-0980-FF69-09D6E32CB77F}"/>
          </ac:spMkLst>
        </pc:spChg>
        <pc:picChg chg="mod">
          <ac:chgData name="Salma Mumtaz (2431990)" userId="0589400c-f55d-4214-8537-d3ba3db80b38" providerId="ADAL" clId="{79918940-5445-5C6A-A7C0-CBEEF1A3E0F0}" dt="2026-02-06T21:04:21.030" v="1007" actId="1076"/>
          <ac:picMkLst>
            <pc:docMk/>
            <pc:sldMk cId="737415703" sldId="277"/>
            <ac:picMk id="9" creationId="{3A30F1B9-1295-20DB-6744-03BF8EDB0DEA}"/>
          </ac:picMkLst>
        </pc:picChg>
        <pc:picChg chg="mod">
          <ac:chgData name="Salma Mumtaz (2431990)" userId="0589400c-f55d-4214-8537-d3ba3db80b38" providerId="ADAL" clId="{79918940-5445-5C6A-A7C0-CBEEF1A3E0F0}" dt="2026-02-06T21:04:06.079" v="1003" actId="1076"/>
          <ac:picMkLst>
            <pc:docMk/>
            <pc:sldMk cId="737415703" sldId="277"/>
            <ac:picMk id="23" creationId="{CC4B3270-724A-79A7-FB69-29AAF59C3DD8}"/>
          </ac:picMkLst>
        </pc:picChg>
      </pc:sldChg>
      <pc:sldChg chg="addSp delSp modSp add mod">
        <pc:chgData name="Salma Mumtaz (2431990)" userId="0589400c-f55d-4214-8537-d3ba3db80b38" providerId="ADAL" clId="{79918940-5445-5C6A-A7C0-CBEEF1A3E0F0}" dt="2026-02-08T23:04:06.773" v="2057" actId="113"/>
        <pc:sldMkLst>
          <pc:docMk/>
          <pc:sldMk cId="450530506" sldId="278"/>
        </pc:sldMkLst>
        <pc:spChg chg="mod">
          <ac:chgData name="Salma Mumtaz (2431990)" userId="0589400c-f55d-4214-8537-d3ba3db80b38" providerId="ADAL" clId="{79918940-5445-5C6A-A7C0-CBEEF1A3E0F0}" dt="2026-02-06T21:26:27.457" v="1293" actId="20577"/>
          <ac:spMkLst>
            <pc:docMk/>
            <pc:sldMk cId="450530506" sldId="278"/>
            <ac:spMk id="2" creationId="{C7753338-C550-AA3C-E4D7-596EFC79CD2E}"/>
          </ac:spMkLst>
        </pc:spChg>
        <pc:spChg chg="mod">
          <ac:chgData name="Salma Mumtaz (2431990)" userId="0589400c-f55d-4214-8537-d3ba3db80b38" providerId="ADAL" clId="{79918940-5445-5C6A-A7C0-CBEEF1A3E0F0}" dt="2026-02-08T23:04:06.773" v="2057" actId="113"/>
          <ac:spMkLst>
            <pc:docMk/>
            <pc:sldMk cId="450530506" sldId="278"/>
            <ac:spMk id="6" creationId="{218CA6A2-B766-9AF6-1A04-598A11894EFB}"/>
          </ac:spMkLst>
        </pc:spChg>
        <pc:spChg chg="add">
          <ac:chgData name="Salma Mumtaz (2431990)" userId="0589400c-f55d-4214-8537-d3ba3db80b38" providerId="ADAL" clId="{79918940-5445-5C6A-A7C0-CBEEF1A3E0F0}" dt="2026-02-06T21:25:50.068" v="1290" actId="26606"/>
          <ac:spMkLst>
            <pc:docMk/>
            <pc:sldMk cId="450530506" sldId="278"/>
            <ac:spMk id="27" creationId="{1E020063-2385-44AC-BD67-258E1F0B9FCE}"/>
          </ac:spMkLst>
        </pc:spChg>
        <pc:spChg chg="add">
          <ac:chgData name="Salma Mumtaz (2431990)" userId="0589400c-f55d-4214-8537-d3ba3db80b38" providerId="ADAL" clId="{79918940-5445-5C6A-A7C0-CBEEF1A3E0F0}" dt="2026-02-06T21:25:50.068" v="1290" actId="26606"/>
          <ac:spMkLst>
            <pc:docMk/>
            <pc:sldMk cId="450530506" sldId="278"/>
            <ac:spMk id="29" creationId="{7E014A0B-5338-4077-AFE9-A90D04D4492B}"/>
          </ac:spMkLst>
        </pc:spChg>
        <pc:grpChg chg="add">
          <ac:chgData name="Salma Mumtaz (2431990)" userId="0589400c-f55d-4214-8537-d3ba3db80b38" providerId="ADAL" clId="{79918940-5445-5C6A-A7C0-CBEEF1A3E0F0}" dt="2026-02-06T21:25:50.068" v="1290" actId="26606"/>
          <ac:grpSpMkLst>
            <pc:docMk/>
            <pc:sldMk cId="450530506" sldId="278"/>
            <ac:grpSpMk id="31" creationId="{78127680-150F-4A90-9950-F66392578116}"/>
          </ac:grpSpMkLst>
        </pc:grpChg>
        <pc:grpChg chg="add">
          <ac:chgData name="Salma Mumtaz (2431990)" userId="0589400c-f55d-4214-8537-d3ba3db80b38" providerId="ADAL" clId="{79918940-5445-5C6A-A7C0-CBEEF1A3E0F0}" dt="2026-02-06T21:25:50.068" v="1290" actId="26606"/>
          <ac:grpSpMkLst>
            <pc:docMk/>
            <pc:sldMk cId="450530506" sldId="278"/>
            <ac:grpSpMk id="37" creationId="{466920E5-8640-4C24-A775-8647637094A7}"/>
          </ac:grpSpMkLst>
        </pc:grpChg>
        <pc:picChg chg="add mod">
          <ac:chgData name="Salma Mumtaz (2431990)" userId="0589400c-f55d-4214-8537-d3ba3db80b38" providerId="ADAL" clId="{79918940-5445-5C6A-A7C0-CBEEF1A3E0F0}" dt="2026-02-06T21:25:50.068" v="1290" actId="26606"/>
          <ac:picMkLst>
            <pc:docMk/>
            <pc:sldMk cId="450530506" sldId="278"/>
            <ac:picMk id="4" creationId="{0CA04161-B148-01B0-716D-E706F6C585B8}"/>
          </ac:picMkLst>
        </pc:picChg>
      </pc:sldChg>
      <pc:sldChg chg="addSp delSp modSp add mod">
        <pc:chgData name="Salma Mumtaz (2431990)" userId="0589400c-f55d-4214-8537-d3ba3db80b38" providerId="ADAL" clId="{79918940-5445-5C6A-A7C0-CBEEF1A3E0F0}" dt="2026-02-09T20:49:50.415" v="2123" actId="1076"/>
        <pc:sldMkLst>
          <pc:docMk/>
          <pc:sldMk cId="2504003486" sldId="279"/>
        </pc:sldMkLst>
        <pc:spChg chg="mod">
          <ac:chgData name="Salma Mumtaz (2431990)" userId="0589400c-f55d-4214-8537-d3ba3db80b38" providerId="ADAL" clId="{79918940-5445-5C6A-A7C0-CBEEF1A3E0F0}" dt="2026-02-09T20:49:50.415" v="2123" actId="1076"/>
          <ac:spMkLst>
            <pc:docMk/>
            <pc:sldMk cId="2504003486" sldId="279"/>
            <ac:spMk id="2" creationId="{2184F029-EEE9-5E97-297C-D0A5B473C064}"/>
          </ac:spMkLst>
        </pc:spChg>
        <pc:spChg chg="add mod">
          <ac:chgData name="Salma Mumtaz (2431990)" userId="0589400c-f55d-4214-8537-d3ba3db80b38" providerId="ADAL" clId="{79918940-5445-5C6A-A7C0-CBEEF1A3E0F0}" dt="2026-02-09T20:49:30.932" v="2122" actId="1076"/>
          <ac:spMkLst>
            <pc:docMk/>
            <pc:sldMk cId="2504003486" sldId="279"/>
            <ac:spMk id="3" creationId="{9E89267F-1F0F-25BA-E56B-861F8C37B8EB}"/>
          </ac:spMkLst>
        </pc:spChg>
        <pc:spChg chg="add mod">
          <ac:chgData name="Salma Mumtaz (2431990)" userId="0589400c-f55d-4214-8537-d3ba3db80b38" providerId="ADAL" clId="{79918940-5445-5C6A-A7C0-CBEEF1A3E0F0}" dt="2026-02-08T23:04:23.093" v="2058" actId="113"/>
          <ac:spMkLst>
            <pc:docMk/>
            <pc:sldMk cId="2504003486" sldId="279"/>
            <ac:spMk id="9" creationId="{C8971AE7-DB98-5179-C09E-A6F765AEBAEB}"/>
          </ac:spMkLst>
        </pc:spChg>
      </pc:sldChg>
      <pc:sldChg chg="modSp mod">
        <pc:chgData name="Salma Mumtaz (2431990)" userId="0589400c-f55d-4214-8537-d3ba3db80b38" providerId="ADAL" clId="{79918940-5445-5C6A-A7C0-CBEEF1A3E0F0}" dt="2026-02-08T22:58:06.768" v="2001" actId="20577"/>
        <pc:sldMkLst>
          <pc:docMk/>
          <pc:sldMk cId="4092885436" sldId="280"/>
        </pc:sldMkLst>
        <pc:spChg chg="mod">
          <ac:chgData name="Salma Mumtaz (2431990)" userId="0589400c-f55d-4214-8537-d3ba3db80b38" providerId="ADAL" clId="{79918940-5445-5C6A-A7C0-CBEEF1A3E0F0}" dt="2026-02-06T21:19:49.297" v="1241" actId="1076"/>
          <ac:spMkLst>
            <pc:docMk/>
            <pc:sldMk cId="4092885436" sldId="280"/>
            <ac:spMk id="2" creationId="{C5A23749-A368-9A3B-539A-53C7710867E2}"/>
          </ac:spMkLst>
        </pc:spChg>
        <pc:graphicFrameChg chg="mod">
          <ac:chgData name="Salma Mumtaz (2431990)" userId="0589400c-f55d-4214-8537-d3ba3db80b38" providerId="ADAL" clId="{79918940-5445-5C6A-A7C0-CBEEF1A3E0F0}" dt="2026-02-08T22:58:06.768" v="2001" actId="20577"/>
          <ac:graphicFrameMkLst>
            <pc:docMk/>
            <pc:sldMk cId="4092885436" sldId="280"/>
            <ac:graphicFrameMk id="42" creationId="{6C9DD175-AFD6-BAC8-99A2-C94D4596EDAE}"/>
          </ac:graphicFrameMkLst>
        </pc:graphicFrameChg>
      </pc:sldChg>
      <pc:sldChg chg="addSp modSp mod">
        <pc:chgData name="Salma Mumtaz (2431990)" userId="0589400c-f55d-4214-8537-d3ba3db80b38" providerId="ADAL" clId="{79918940-5445-5C6A-A7C0-CBEEF1A3E0F0}" dt="2026-02-08T22:06:34.545" v="1958" actId="14100"/>
        <pc:sldMkLst>
          <pc:docMk/>
          <pc:sldMk cId="831134388" sldId="281"/>
        </pc:sldMkLst>
        <pc:spChg chg="mod">
          <ac:chgData name="Salma Mumtaz (2431990)" userId="0589400c-f55d-4214-8537-d3ba3db80b38" providerId="ADAL" clId="{79918940-5445-5C6A-A7C0-CBEEF1A3E0F0}" dt="2026-02-08T22:06:34.545" v="1958" actId="14100"/>
          <ac:spMkLst>
            <pc:docMk/>
            <pc:sldMk cId="831134388" sldId="281"/>
            <ac:spMk id="2" creationId="{62552FF7-E19D-76F3-558E-349B0B39AF8A}"/>
          </ac:spMkLst>
        </pc:spChg>
        <pc:graphicFrameChg chg="mod modGraphic">
          <ac:chgData name="Salma Mumtaz (2431990)" userId="0589400c-f55d-4214-8537-d3ba3db80b38" providerId="ADAL" clId="{79918940-5445-5C6A-A7C0-CBEEF1A3E0F0}" dt="2026-02-08T21:57:48.714" v="1956" actId="113"/>
          <ac:graphicFrameMkLst>
            <pc:docMk/>
            <pc:sldMk cId="831134388" sldId="281"/>
            <ac:graphicFrameMk id="11" creationId="{91FB0696-9E79-35F1-BD77-4E37EC079BD9}"/>
          </ac:graphicFrameMkLst>
        </pc:graphicFrameChg>
        <pc:picChg chg="add mod">
          <ac:chgData name="Salma Mumtaz (2431990)" userId="0589400c-f55d-4214-8537-d3ba3db80b38" providerId="ADAL" clId="{79918940-5445-5C6A-A7C0-CBEEF1A3E0F0}" dt="2026-02-08T21:46:24.878" v="1802" actId="1076"/>
          <ac:picMkLst>
            <pc:docMk/>
            <pc:sldMk cId="831134388" sldId="281"/>
            <ac:picMk id="6" creationId="{8B7DD0B3-6D3B-F7B9-A833-39C985B6BA28}"/>
          </ac:picMkLst>
        </pc:picChg>
      </pc:sldChg>
      <pc:sldChg chg="modSp mod modAnim">
        <pc:chgData name="Salma Mumtaz (2431990)" userId="0589400c-f55d-4214-8537-d3ba3db80b38" providerId="ADAL" clId="{79918940-5445-5C6A-A7C0-CBEEF1A3E0F0}" dt="2026-02-09T20:50:26.849" v="2124" actId="1076"/>
        <pc:sldMkLst>
          <pc:docMk/>
          <pc:sldMk cId="4142931247" sldId="282"/>
        </pc:sldMkLst>
        <pc:spChg chg="mod">
          <ac:chgData name="Salma Mumtaz (2431990)" userId="0589400c-f55d-4214-8537-d3ba3db80b38" providerId="ADAL" clId="{79918940-5445-5C6A-A7C0-CBEEF1A3E0F0}" dt="2026-02-09T20:50:26.849" v="2124" actId="1076"/>
          <ac:spMkLst>
            <pc:docMk/>
            <pc:sldMk cId="4142931247" sldId="282"/>
            <ac:spMk id="2" creationId="{AF848045-E94D-2C15-BB74-E0F1A73EC919}"/>
          </ac:spMkLst>
        </pc:spChg>
        <pc:spChg chg="mod">
          <ac:chgData name="Salma Mumtaz (2431990)" userId="0589400c-f55d-4214-8537-d3ba3db80b38" providerId="ADAL" clId="{79918940-5445-5C6A-A7C0-CBEEF1A3E0F0}" dt="2026-02-08T21:44:42.326" v="1792" actId="1076"/>
          <ac:spMkLst>
            <pc:docMk/>
            <pc:sldMk cId="4142931247" sldId="282"/>
            <ac:spMk id="9" creationId="{BBD3B794-6BEF-D48C-231A-FC52787C9CF1}"/>
          </ac:spMkLst>
        </pc:spChg>
        <pc:graphicFrameChg chg="mod">
          <ac:chgData name="Salma Mumtaz (2431990)" userId="0589400c-f55d-4214-8537-d3ba3db80b38" providerId="ADAL" clId="{79918940-5445-5C6A-A7C0-CBEEF1A3E0F0}" dt="2026-02-08T22:57:54.665" v="1998" actId="20577"/>
          <ac:graphicFrameMkLst>
            <pc:docMk/>
            <pc:sldMk cId="4142931247" sldId="282"/>
            <ac:graphicFrameMk id="32" creationId="{17084E3D-A8D2-EFAD-0CED-62D840547E8B}"/>
          </ac:graphicFrameMkLst>
        </pc:graphicFrameChg>
      </pc:sldChg>
      <pc:sldChg chg="delSp modSp new mod">
        <pc:chgData name="Salma Mumtaz (2431990)" userId="0589400c-f55d-4214-8537-d3ba3db80b38" providerId="ADAL" clId="{79918940-5445-5C6A-A7C0-CBEEF1A3E0F0}" dt="2026-02-08T23:02:49.584" v="2049" actId="113"/>
        <pc:sldMkLst>
          <pc:docMk/>
          <pc:sldMk cId="468957354" sldId="283"/>
        </pc:sldMkLst>
        <pc:spChg chg="mod">
          <ac:chgData name="Salma Mumtaz (2431990)" userId="0589400c-f55d-4214-8537-d3ba3db80b38" providerId="ADAL" clId="{79918940-5445-5C6A-A7C0-CBEEF1A3E0F0}" dt="2026-02-08T21:43:10.392" v="1782" actId="20577"/>
          <ac:spMkLst>
            <pc:docMk/>
            <pc:sldMk cId="468957354" sldId="283"/>
            <ac:spMk id="6" creationId="{E69FE712-D3A7-8F05-5BA5-6CC70E6F0621}"/>
          </ac:spMkLst>
        </pc:spChg>
        <pc:spChg chg="mod">
          <ac:chgData name="Salma Mumtaz (2431990)" userId="0589400c-f55d-4214-8537-d3ba3db80b38" providerId="ADAL" clId="{79918940-5445-5C6A-A7C0-CBEEF1A3E0F0}" dt="2026-02-08T23:01:05.700" v="2034" actId="1076"/>
          <ac:spMkLst>
            <pc:docMk/>
            <pc:sldMk cId="468957354" sldId="283"/>
            <ac:spMk id="11" creationId="{3AA26C65-E051-51C8-6CD9-6B4C607BA884}"/>
          </ac:spMkLst>
        </pc:spChg>
        <pc:spChg chg="mod">
          <ac:chgData name="Salma Mumtaz (2431990)" userId="0589400c-f55d-4214-8537-d3ba3db80b38" providerId="ADAL" clId="{79918940-5445-5C6A-A7C0-CBEEF1A3E0F0}" dt="2026-02-08T23:02:42.320" v="2048" actId="113"/>
          <ac:spMkLst>
            <pc:docMk/>
            <pc:sldMk cId="468957354" sldId="283"/>
            <ac:spMk id="13" creationId="{7F8D7AA2-4D64-FA04-1F9E-66E5E38D0237}"/>
          </ac:spMkLst>
        </pc:spChg>
        <pc:spChg chg="mod">
          <ac:chgData name="Salma Mumtaz (2431990)" userId="0589400c-f55d-4214-8537-d3ba3db80b38" providerId="ADAL" clId="{79918940-5445-5C6A-A7C0-CBEEF1A3E0F0}" dt="2026-02-08T23:02:49.584" v="2049" actId="113"/>
          <ac:spMkLst>
            <pc:docMk/>
            <pc:sldMk cId="468957354" sldId="283"/>
            <ac:spMk id="17" creationId="{FD1FBC50-4462-6F57-A547-A24034E5B080}"/>
          </ac:spMkLst>
        </pc:spChg>
        <pc:picChg chg="mod">
          <ac:chgData name="Salma Mumtaz (2431990)" userId="0589400c-f55d-4214-8537-d3ba3db80b38" providerId="ADAL" clId="{79918940-5445-5C6A-A7C0-CBEEF1A3E0F0}" dt="2026-02-08T23:01:09.544" v="2035" actId="1076"/>
          <ac:picMkLst>
            <pc:docMk/>
            <pc:sldMk cId="468957354" sldId="283"/>
            <ac:picMk id="8" creationId="{C23F9403-C118-4E1B-6D8F-0A4C32C3AF31}"/>
          </ac:picMkLst>
        </pc:picChg>
        <pc:picChg chg="mod">
          <ac:chgData name="Salma Mumtaz (2431990)" userId="0589400c-f55d-4214-8537-d3ba3db80b38" providerId="ADAL" clId="{79918940-5445-5C6A-A7C0-CBEEF1A3E0F0}" dt="2026-02-08T23:01:28.392" v="2039" actId="14100"/>
          <ac:picMkLst>
            <pc:docMk/>
            <pc:sldMk cId="468957354" sldId="283"/>
            <ac:picMk id="12" creationId="{92D22915-1EF4-7F80-6929-B53818E22068}"/>
          </ac:picMkLst>
        </pc:picChg>
        <pc:picChg chg="mod">
          <ac:chgData name="Salma Mumtaz (2431990)" userId="0589400c-f55d-4214-8537-d3ba3db80b38" providerId="ADAL" clId="{79918940-5445-5C6A-A7C0-CBEEF1A3E0F0}" dt="2026-02-08T23:02:27.897" v="2047" actId="14100"/>
          <ac:picMkLst>
            <pc:docMk/>
            <pc:sldMk cId="468957354" sldId="283"/>
            <ac:picMk id="16" creationId="{AFC08E0E-E826-85B3-CB70-9FF71D5D16A0}"/>
          </ac:picMkLst>
        </pc:picChg>
      </pc:sldChg>
      <pc:sldChg chg="addSp delSp modSp new mod setBg">
        <pc:chgData name="Salma Mumtaz (2431990)" userId="0589400c-f55d-4214-8537-d3ba3db80b38" providerId="ADAL" clId="{79918940-5445-5C6A-A7C0-CBEEF1A3E0F0}" dt="2026-02-08T23:03:08.852" v="2050" actId="2711"/>
        <pc:sldMkLst>
          <pc:docMk/>
          <pc:sldMk cId="3979190926" sldId="284"/>
        </pc:sldMkLst>
        <pc:spChg chg="mod">
          <ac:chgData name="Salma Mumtaz (2431990)" userId="0589400c-f55d-4214-8537-d3ba3db80b38" providerId="ADAL" clId="{79918940-5445-5C6A-A7C0-CBEEF1A3E0F0}" dt="2026-02-06T21:28:19.573" v="1306"/>
          <ac:spMkLst>
            <pc:docMk/>
            <pc:sldMk cId="3979190926" sldId="284"/>
            <ac:spMk id="2" creationId="{9E726C0A-C7D7-525D-5107-F0AD537D1B7F}"/>
          </ac:spMkLst>
        </pc:spChg>
        <pc:spChg chg="add mod">
          <ac:chgData name="Salma Mumtaz (2431990)" userId="0589400c-f55d-4214-8537-d3ba3db80b38" providerId="ADAL" clId="{79918940-5445-5C6A-A7C0-CBEEF1A3E0F0}" dt="2026-02-08T23:03:08.852" v="2050" actId="2711"/>
          <ac:spMkLst>
            <pc:docMk/>
            <pc:sldMk cId="3979190926" sldId="284"/>
            <ac:spMk id="5" creationId="{8911E868-5589-DD56-FA01-41B3E7AC2CBF}"/>
          </ac:spMkLst>
        </pc:spChg>
        <pc:spChg chg="add">
          <ac:chgData name="Salma Mumtaz (2431990)" userId="0589400c-f55d-4214-8537-d3ba3db80b38" providerId="ADAL" clId="{79918940-5445-5C6A-A7C0-CBEEF1A3E0F0}" dt="2026-02-06T21:27:20.516" v="1299" actId="26606"/>
          <ac:spMkLst>
            <pc:docMk/>
            <pc:sldMk cId="3979190926" sldId="284"/>
            <ac:spMk id="10" creationId="{1E020063-2385-44AC-BD67-258E1F0B9FCE}"/>
          </ac:spMkLst>
        </pc:spChg>
        <pc:spChg chg="add">
          <ac:chgData name="Salma Mumtaz (2431990)" userId="0589400c-f55d-4214-8537-d3ba3db80b38" providerId="ADAL" clId="{79918940-5445-5C6A-A7C0-CBEEF1A3E0F0}" dt="2026-02-06T21:27:20.516" v="1299" actId="26606"/>
          <ac:spMkLst>
            <pc:docMk/>
            <pc:sldMk cId="3979190926" sldId="284"/>
            <ac:spMk id="12" creationId="{7E014A0B-5338-4077-AFE9-A90D04D4492B}"/>
          </ac:spMkLst>
        </pc:spChg>
        <pc:grpChg chg="add">
          <ac:chgData name="Salma Mumtaz (2431990)" userId="0589400c-f55d-4214-8537-d3ba3db80b38" providerId="ADAL" clId="{79918940-5445-5C6A-A7C0-CBEEF1A3E0F0}" dt="2026-02-06T21:27:20.516" v="1299" actId="26606"/>
          <ac:grpSpMkLst>
            <pc:docMk/>
            <pc:sldMk cId="3979190926" sldId="284"/>
            <ac:grpSpMk id="14" creationId="{78127680-150F-4A90-9950-F66392578116}"/>
          </ac:grpSpMkLst>
        </pc:grpChg>
        <pc:grpChg chg="add">
          <ac:chgData name="Salma Mumtaz (2431990)" userId="0589400c-f55d-4214-8537-d3ba3db80b38" providerId="ADAL" clId="{79918940-5445-5C6A-A7C0-CBEEF1A3E0F0}" dt="2026-02-06T21:27:20.516" v="1299" actId="26606"/>
          <ac:grpSpMkLst>
            <pc:docMk/>
            <pc:sldMk cId="3979190926" sldId="284"/>
            <ac:grpSpMk id="20" creationId="{466920E5-8640-4C24-A775-8647637094A7}"/>
          </ac:grpSpMkLst>
        </pc:grpChg>
        <pc:picChg chg="mod">
          <ac:chgData name="Salma Mumtaz (2431990)" userId="0589400c-f55d-4214-8537-d3ba3db80b38" providerId="ADAL" clId="{79918940-5445-5C6A-A7C0-CBEEF1A3E0F0}" dt="2026-02-08T21:48:57.804" v="1871" actId="1038"/>
          <ac:picMkLst>
            <pc:docMk/>
            <pc:sldMk cId="3979190926" sldId="284"/>
            <ac:picMk id="8" creationId="{E0B9519C-1164-CA62-7625-5CDD66D615E8}"/>
          </ac:picMkLst>
        </pc:picChg>
        <pc:picChg chg="mod">
          <ac:chgData name="Salma Mumtaz (2431990)" userId="0589400c-f55d-4214-8537-d3ba3db80b38" providerId="ADAL" clId="{79918940-5445-5C6A-A7C0-CBEEF1A3E0F0}" dt="2026-02-08T21:49:05.626" v="1919" actId="1038"/>
          <ac:picMkLst>
            <pc:docMk/>
            <pc:sldMk cId="3979190926" sldId="284"/>
            <ac:picMk id="26" creationId="{B39D5459-26ED-9F85-B24C-6F69B7E236EB}"/>
          </ac:picMkLst>
        </pc:picChg>
      </pc:sldChg>
    </pc:docChg>
  </pc:docChgLst>
  <pc:docChgLst>
    <pc:chgData name="Salma Mumtaz (2431990)" userId="S::2431990@student.uwtsd.ac.uk::0589400c-f55d-4214-8537-d3ba3db80b38" providerId="AD" clId="Web-{28DECA6C-A2E8-9F18-10E1-8F4CDBF7AE4F}"/>
    <pc:docChg chg="addSld delSld modSld">
      <pc:chgData name="Salma Mumtaz (2431990)" userId="S::2431990@student.uwtsd.ac.uk::0589400c-f55d-4214-8537-d3ba3db80b38" providerId="AD" clId="Web-{28DECA6C-A2E8-9F18-10E1-8F4CDBF7AE4F}" dt="2026-02-10T19:38:10.831" v="848" actId="1076"/>
      <pc:docMkLst>
        <pc:docMk/>
      </pc:docMkLst>
      <pc:sldChg chg="modSp">
        <pc:chgData name="Salma Mumtaz (2431990)" userId="S::2431990@student.uwtsd.ac.uk::0589400c-f55d-4214-8537-d3ba3db80b38" providerId="AD" clId="Web-{28DECA6C-A2E8-9F18-10E1-8F4CDBF7AE4F}" dt="2026-02-10T19:36:34.954" v="833" actId="14100"/>
        <pc:sldMkLst>
          <pc:docMk/>
          <pc:sldMk cId="109857222" sldId="256"/>
        </pc:sldMkLst>
        <pc:picChg chg="mod">
          <ac:chgData name="Salma Mumtaz (2431990)" userId="S::2431990@student.uwtsd.ac.uk::0589400c-f55d-4214-8537-d3ba3db80b38" providerId="AD" clId="Web-{28DECA6C-A2E8-9F18-10E1-8F4CDBF7AE4F}" dt="2026-02-10T19:36:34.954" v="833" actId="14100"/>
          <ac:picMkLst>
            <pc:docMk/>
            <pc:sldMk cId="109857222" sldId="256"/>
            <ac:picMk id="5" creationId="{E754DB0F-41D2-E72C-D9E3-B790B5898C88}"/>
          </ac:picMkLst>
        </pc:picChg>
      </pc:sldChg>
      <pc:sldChg chg="modSp">
        <pc:chgData name="Salma Mumtaz (2431990)" userId="S::2431990@student.uwtsd.ac.uk::0589400c-f55d-4214-8537-d3ba3db80b38" providerId="AD" clId="Web-{28DECA6C-A2E8-9F18-10E1-8F4CDBF7AE4F}" dt="2026-02-10T19:36:51.861" v="835" actId="1076"/>
        <pc:sldMkLst>
          <pc:docMk/>
          <pc:sldMk cId="675813206" sldId="259"/>
        </pc:sldMkLst>
        <pc:spChg chg="mod">
          <ac:chgData name="Salma Mumtaz (2431990)" userId="S::2431990@student.uwtsd.ac.uk::0589400c-f55d-4214-8537-d3ba3db80b38" providerId="AD" clId="Web-{28DECA6C-A2E8-9F18-10E1-8F4CDBF7AE4F}" dt="2026-02-10T19:36:51.861" v="835" actId="1076"/>
          <ac:spMkLst>
            <pc:docMk/>
            <pc:sldMk cId="675813206" sldId="259"/>
            <ac:spMk id="2" creationId="{4BF98349-3D48-559B-02A4-BF31B1327A5B}"/>
          </ac:spMkLst>
        </pc:spChg>
      </pc:sldChg>
      <pc:sldChg chg="delSp modSp">
        <pc:chgData name="Salma Mumtaz (2431990)" userId="S::2431990@student.uwtsd.ac.uk::0589400c-f55d-4214-8537-d3ba3db80b38" providerId="AD" clId="Web-{28DECA6C-A2E8-9F18-10E1-8F4CDBF7AE4F}" dt="2026-02-10T19:27:27.196" v="793" actId="14100"/>
        <pc:sldMkLst>
          <pc:docMk/>
          <pc:sldMk cId="4263872848" sldId="262"/>
        </pc:sldMkLst>
        <pc:spChg chg="mod">
          <ac:chgData name="Salma Mumtaz (2431990)" userId="S::2431990@student.uwtsd.ac.uk::0589400c-f55d-4214-8537-d3ba3db80b38" providerId="AD" clId="Web-{28DECA6C-A2E8-9F18-10E1-8F4CDBF7AE4F}" dt="2026-02-10T19:21:03.031" v="769" actId="1076"/>
          <ac:spMkLst>
            <pc:docMk/>
            <pc:sldMk cId="4263872848" sldId="262"/>
            <ac:spMk id="2" creationId="{831EBEA0-8FB4-01BE-E49F-D3CB8EEC27AF}"/>
          </ac:spMkLst>
        </pc:spChg>
        <pc:spChg chg="mod">
          <ac:chgData name="Salma Mumtaz (2431990)" userId="S::2431990@student.uwtsd.ac.uk::0589400c-f55d-4214-8537-d3ba3db80b38" providerId="AD" clId="Web-{28DECA6C-A2E8-9F18-10E1-8F4CDBF7AE4F}" dt="2026-02-10T19:27:27.196" v="793" actId="14100"/>
          <ac:spMkLst>
            <pc:docMk/>
            <pc:sldMk cId="4263872848" sldId="262"/>
            <ac:spMk id="3" creationId="{7E737ECD-A759-17D1-D042-F7421F446412}"/>
          </ac:spMkLst>
        </pc:spChg>
        <pc:spChg chg="del">
          <ac:chgData name="Salma Mumtaz (2431990)" userId="S::2431990@student.uwtsd.ac.uk::0589400c-f55d-4214-8537-d3ba3db80b38" providerId="AD" clId="Web-{28DECA6C-A2E8-9F18-10E1-8F4CDBF7AE4F}" dt="2026-02-10T19:19:24.888" v="747"/>
          <ac:spMkLst>
            <pc:docMk/>
            <pc:sldMk cId="4263872848" sldId="262"/>
            <ac:spMk id="5" creationId="{276A847A-8E9E-91AC-9505-3C70560A4ECD}"/>
          </ac:spMkLst>
        </pc:spChg>
      </pc:sldChg>
      <pc:sldChg chg="modSp">
        <pc:chgData name="Salma Mumtaz (2431990)" userId="S::2431990@student.uwtsd.ac.uk::0589400c-f55d-4214-8537-d3ba3db80b38" providerId="AD" clId="Web-{28DECA6C-A2E8-9F18-10E1-8F4CDBF7AE4F}" dt="2026-02-10T19:37:14.205" v="838" actId="1076"/>
        <pc:sldMkLst>
          <pc:docMk/>
          <pc:sldMk cId="2839474163" sldId="264"/>
        </pc:sldMkLst>
        <pc:graphicFrameChg chg="mod">
          <ac:chgData name="Salma Mumtaz (2431990)" userId="S::2431990@student.uwtsd.ac.uk::0589400c-f55d-4214-8537-d3ba3db80b38" providerId="AD" clId="Web-{28DECA6C-A2E8-9F18-10E1-8F4CDBF7AE4F}" dt="2026-02-10T19:37:14.205" v="838" actId="1076"/>
          <ac:graphicFrameMkLst>
            <pc:docMk/>
            <pc:sldMk cId="2839474163" sldId="264"/>
            <ac:graphicFrameMk id="26" creationId="{99CD0643-69F3-1258-AAF2-DBBBBB673107}"/>
          </ac:graphicFrameMkLst>
        </pc:graphicFrameChg>
      </pc:sldChg>
      <pc:sldChg chg="delSp modSp">
        <pc:chgData name="Salma Mumtaz (2431990)" userId="S::2431990@student.uwtsd.ac.uk::0589400c-f55d-4214-8537-d3ba3db80b38" providerId="AD" clId="Web-{28DECA6C-A2E8-9F18-10E1-8F4CDBF7AE4F}" dt="2026-02-10T19:37:33.049" v="841" actId="14100"/>
        <pc:sldMkLst>
          <pc:docMk/>
          <pc:sldMk cId="764442374" sldId="265"/>
        </pc:sldMkLst>
        <pc:spChg chg="mod">
          <ac:chgData name="Salma Mumtaz (2431990)" userId="S::2431990@student.uwtsd.ac.uk::0589400c-f55d-4214-8537-d3ba3db80b38" providerId="AD" clId="Web-{28DECA6C-A2E8-9F18-10E1-8F4CDBF7AE4F}" dt="2026-02-10T18:50:14.895" v="406" actId="20577"/>
          <ac:spMkLst>
            <pc:docMk/>
            <pc:sldMk cId="764442374" sldId="265"/>
            <ac:spMk id="2" creationId="{36412712-08EE-038D-6988-ED4B971B0FE3}"/>
          </ac:spMkLst>
        </pc:spChg>
        <pc:spChg chg="del">
          <ac:chgData name="Salma Mumtaz (2431990)" userId="S::2431990@student.uwtsd.ac.uk::0589400c-f55d-4214-8537-d3ba3db80b38" providerId="AD" clId="Web-{28DECA6C-A2E8-9F18-10E1-8F4CDBF7AE4F}" dt="2026-02-10T18:48:35.157" v="377"/>
          <ac:spMkLst>
            <pc:docMk/>
            <pc:sldMk cId="764442374" sldId="265"/>
            <ac:spMk id="559" creationId="{89C7025C-AB4F-98A5-A0C8-BBB9AF6B46F4}"/>
          </ac:spMkLst>
        </pc:spChg>
        <pc:graphicFrameChg chg="mod modGraphic">
          <ac:chgData name="Salma Mumtaz (2431990)" userId="S::2431990@student.uwtsd.ac.uk::0589400c-f55d-4214-8537-d3ba3db80b38" providerId="AD" clId="Web-{28DECA6C-A2E8-9F18-10E1-8F4CDBF7AE4F}" dt="2026-02-10T19:37:33.049" v="841" actId="14100"/>
          <ac:graphicFrameMkLst>
            <pc:docMk/>
            <pc:sldMk cId="764442374" sldId="265"/>
            <ac:graphicFrameMk id="11" creationId="{CD625480-DDAC-BA34-47A6-0BFC58E6108C}"/>
          </ac:graphicFrameMkLst>
        </pc:graphicFrameChg>
      </pc:sldChg>
      <pc:sldChg chg="modSp">
        <pc:chgData name="Salma Mumtaz (2431990)" userId="S::2431990@student.uwtsd.ac.uk::0589400c-f55d-4214-8537-d3ba3db80b38" providerId="AD" clId="Web-{28DECA6C-A2E8-9F18-10E1-8F4CDBF7AE4F}" dt="2026-02-10T19:37:51.534" v="844" actId="14100"/>
        <pc:sldMkLst>
          <pc:docMk/>
          <pc:sldMk cId="222430860" sldId="267"/>
        </pc:sldMkLst>
        <pc:graphicFrameChg chg="mod">
          <ac:chgData name="Salma Mumtaz (2431990)" userId="S::2431990@student.uwtsd.ac.uk::0589400c-f55d-4214-8537-d3ba3db80b38" providerId="AD" clId="Web-{28DECA6C-A2E8-9F18-10E1-8F4CDBF7AE4F}" dt="2026-02-10T19:37:51.534" v="844" actId="14100"/>
          <ac:graphicFrameMkLst>
            <pc:docMk/>
            <pc:sldMk cId="222430860" sldId="267"/>
            <ac:graphicFrameMk id="85" creationId="{F50D5114-E0F4-CFA4-96FE-ECCE2A98662B}"/>
          </ac:graphicFrameMkLst>
        </pc:graphicFrameChg>
      </pc:sldChg>
      <pc:sldChg chg="addSp delSp modSp modCm">
        <pc:chgData name="Salma Mumtaz (2431990)" userId="S::2431990@student.uwtsd.ac.uk::0589400c-f55d-4214-8537-d3ba3db80b38" providerId="AD" clId="Web-{28DECA6C-A2E8-9F18-10E1-8F4CDBF7AE4F}" dt="2026-02-10T19:38:02.315" v="846" actId="1076"/>
        <pc:sldMkLst>
          <pc:docMk/>
          <pc:sldMk cId="550718984" sldId="268"/>
        </pc:sldMkLst>
        <pc:spChg chg="del">
          <ac:chgData name="Salma Mumtaz (2431990)" userId="S::2431990@student.uwtsd.ac.uk::0589400c-f55d-4214-8537-d3ba3db80b38" providerId="AD" clId="Web-{28DECA6C-A2E8-9F18-10E1-8F4CDBF7AE4F}" dt="2026-02-10T18:58:22.541" v="454"/>
          <ac:spMkLst>
            <pc:docMk/>
            <pc:sldMk cId="550718984" sldId="268"/>
            <ac:spMk id="5" creationId="{F211A2B3-DE51-5788-4D59-BAC578EB1110}"/>
          </ac:spMkLst>
        </pc:spChg>
        <pc:spChg chg="add mod">
          <ac:chgData name="Salma Mumtaz (2431990)" userId="S::2431990@student.uwtsd.ac.uk::0589400c-f55d-4214-8537-d3ba3db80b38" providerId="AD" clId="Web-{28DECA6C-A2E8-9F18-10E1-8F4CDBF7AE4F}" dt="2026-02-10T19:03:20.503" v="554" actId="1076"/>
          <ac:spMkLst>
            <pc:docMk/>
            <pc:sldMk cId="550718984" sldId="268"/>
            <ac:spMk id="19" creationId="{89C7025C-AB4F-98A5-A0C8-BBB9AF6B46F4}"/>
          </ac:spMkLst>
        </pc:spChg>
        <pc:graphicFrameChg chg="mod modGraphic">
          <ac:chgData name="Salma Mumtaz (2431990)" userId="S::2431990@student.uwtsd.ac.uk::0589400c-f55d-4214-8537-d3ba3db80b38" providerId="AD" clId="Web-{28DECA6C-A2E8-9F18-10E1-8F4CDBF7AE4F}" dt="2026-02-10T19:38:02.315" v="846" actId="1076"/>
          <ac:graphicFrameMkLst>
            <pc:docMk/>
            <pc:sldMk cId="550718984" sldId="268"/>
            <ac:graphicFrameMk id="25" creationId="{0403F564-B728-9B57-C8BA-A13F9C34E8FD}"/>
          </ac:graphicFrameMkLst>
        </pc:graphicFrame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Salma Mumtaz (2431990)" userId="S::2431990@student.uwtsd.ac.uk::0589400c-f55d-4214-8537-d3ba3db80b38" providerId="AD" clId="Web-{28DECA6C-A2E8-9F18-10E1-8F4CDBF7AE4F}" dt="2026-02-10T18:55:53.315" v="423" actId="20577"/>
              <pc2:cmMkLst xmlns:pc2="http://schemas.microsoft.com/office/powerpoint/2019/9/main/command">
                <pc:docMk/>
                <pc:sldMk cId="550718984" sldId="268"/>
                <pc2:cmMk id="{C9275C2A-9371-4C0A-A3B6-16D3929ED7BA}"/>
              </pc2:cmMkLst>
            </pc226:cmChg>
          </p:ext>
        </pc:extLst>
      </pc:sldChg>
      <pc:sldChg chg="modSp">
        <pc:chgData name="Salma Mumtaz (2431990)" userId="S::2431990@student.uwtsd.ac.uk::0589400c-f55d-4214-8537-d3ba3db80b38" providerId="AD" clId="Web-{28DECA6C-A2E8-9F18-10E1-8F4CDBF7AE4F}" dt="2026-02-10T19:38:10.831" v="848" actId="1076"/>
        <pc:sldMkLst>
          <pc:docMk/>
          <pc:sldMk cId="1282784821" sldId="269"/>
        </pc:sldMkLst>
        <pc:graphicFrameChg chg="mod modGraphic">
          <ac:chgData name="Salma Mumtaz (2431990)" userId="S::2431990@student.uwtsd.ac.uk::0589400c-f55d-4214-8537-d3ba3db80b38" providerId="AD" clId="Web-{28DECA6C-A2E8-9F18-10E1-8F4CDBF7AE4F}" dt="2026-02-10T19:38:10.831" v="848" actId="1076"/>
          <ac:graphicFrameMkLst>
            <pc:docMk/>
            <pc:sldMk cId="1282784821" sldId="269"/>
            <ac:graphicFrameMk id="24" creationId="{4C756A59-BE99-60E2-4C78-44460E9648B9}"/>
          </ac:graphicFrameMkLst>
        </pc:graphicFrameChg>
      </pc:sldChg>
      <pc:sldChg chg="modSp">
        <pc:chgData name="Salma Mumtaz (2431990)" userId="S::2431990@student.uwtsd.ac.uk::0589400c-f55d-4214-8537-d3ba3db80b38" providerId="AD" clId="Web-{28DECA6C-A2E8-9F18-10E1-8F4CDBF7AE4F}" dt="2026-02-10T19:32:06.869" v="821" actId="20577"/>
        <pc:sldMkLst>
          <pc:docMk/>
          <pc:sldMk cId="4092885436" sldId="280"/>
        </pc:sldMkLst>
        <pc:graphicFrameChg chg="modGraphic">
          <ac:chgData name="Salma Mumtaz (2431990)" userId="S::2431990@student.uwtsd.ac.uk::0589400c-f55d-4214-8537-d3ba3db80b38" providerId="AD" clId="Web-{28DECA6C-A2E8-9F18-10E1-8F4CDBF7AE4F}" dt="2026-02-10T19:32:06.869" v="821" actId="20577"/>
          <ac:graphicFrameMkLst>
            <pc:docMk/>
            <pc:sldMk cId="4092885436" sldId="280"/>
            <ac:graphicFrameMk id="42" creationId="{6C9DD175-AFD6-BAC8-99A2-C94D4596EDAE}"/>
          </ac:graphicFrameMkLst>
        </pc:graphicFrameChg>
      </pc:sldChg>
      <pc:sldChg chg="modSp">
        <pc:chgData name="Salma Mumtaz (2431990)" userId="S::2431990@student.uwtsd.ac.uk::0589400c-f55d-4214-8537-d3ba3db80b38" providerId="AD" clId="Web-{28DECA6C-A2E8-9F18-10E1-8F4CDBF7AE4F}" dt="2026-02-10T19:37:43.581" v="843" actId="14100"/>
        <pc:sldMkLst>
          <pc:docMk/>
          <pc:sldMk cId="831134388" sldId="281"/>
        </pc:sldMkLst>
        <pc:graphicFrameChg chg="mod">
          <ac:chgData name="Salma Mumtaz (2431990)" userId="S::2431990@student.uwtsd.ac.uk::0589400c-f55d-4214-8537-d3ba3db80b38" providerId="AD" clId="Web-{28DECA6C-A2E8-9F18-10E1-8F4CDBF7AE4F}" dt="2026-02-10T19:37:43.581" v="843" actId="14100"/>
          <ac:graphicFrameMkLst>
            <pc:docMk/>
            <pc:sldMk cId="831134388" sldId="281"/>
            <ac:graphicFrameMk id="11" creationId="{91FB0696-9E79-35F1-BD77-4E37EC079BD9}"/>
          </ac:graphicFrameMkLst>
        </pc:graphicFrameChg>
        <pc:picChg chg="mod">
          <ac:chgData name="Salma Mumtaz (2431990)" userId="S::2431990@student.uwtsd.ac.uk::0589400c-f55d-4214-8537-d3ba3db80b38" providerId="AD" clId="Web-{28DECA6C-A2E8-9F18-10E1-8F4CDBF7AE4F}" dt="2026-02-10T19:37:39.581" v="842" actId="14100"/>
          <ac:picMkLst>
            <pc:docMk/>
            <pc:sldMk cId="831134388" sldId="281"/>
            <ac:picMk id="6" creationId="{8B7DD0B3-6D3B-F7B9-A833-39C985B6BA28}"/>
          </ac:picMkLst>
        </pc:picChg>
      </pc:sldChg>
      <pc:sldChg chg="modSp">
        <pc:chgData name="Salma Mumtaz (2431990)" userId="S::2431990@student.uwtsd.ac.uk::0589400c-f55d-4214-8537-d3ba3db80b38" providerId="AD" clId="Web-{28DECA6C-A2E8-9F18-10E1-8F4CDBF7AE4F}" dt="2026-02-10T19:36:58.174" v="836" actId="14100"/>
        <pc:sldMkLst>
          <pc:docMk/>
          <pc:sldMk cId="4142931247" sldId="282"/>
        </pc:sldMkLst>
        <pc:picChg chg="mod">
          <ac:chgData name="Salma Mumtaz (2431990)" userId="S::2431990@student.uwtsd.ac.uk::0589400c-f55d-4214-8537-d3ba3db80b38" providerId="AD" clId="Web-{28DECA6C-A2E8-9F18-10E1-8F4CDBF7AE4F}" dt="2026-02-10T19:36:58.174" v="836" actId="14100"/>
          <ac:picMkLst>
            <pc:docMk/>
            <pc:sldMk cId="4142931247" sldId="282"/>
            <ac:picMk id="7" creationId="{A9A45968-346A-EE59-D0B9-33039BD5FA95}"/>
          </ac:picMkLst>
        </pc:picChg>
      </pc:sldChg>
      <pc:sldChg chg="addSp delSp modSp del">
        <pc:chgData name="Salma Mumtaz (2431990)" userId="S::2431990@student.uwtsd.ac.uk::0589400c-f55d-4214-8537-d3ba3db80b38" providerId="AD" clId="Web-{28DECA6C-A2E8-9F18-10E1-8F4CDBF7AE4F}" dt="2026-02-10T19:20:54.437" v="768"/>
        <pc:sldMkLst>
          <pc:docMk/>
          <pc:sldMk cId="466646526" sldId="285"/>
        </pc:sldMkLst>
        <pc:spChg chg="del mod">
          <ac:chgData name="Salma Mumtaz (2431990)" userId="S::2431990@student.uwtsd.ac.uk::0589400c-f55d-4214-8537-d3ba3db80b38" providerId="AD" clId="Web-{28DECA6C-A2E8-9F18-10E1-8F4CDBF7AE4F}" dt="2026-02-10T19:19:14.091" v="743"/>
          <ac:spMkLst>
            <pc:docMk/>
            <pc:sldMk cId="466646526" sldId="285"/>
            <ac:spMk id="4" creationId="{B6C52BF6-E0B5-73B1-732E-7E1759D3313E}"/>
          </ac:spMkLst>
        </pc:spChg>
        <pc:spChg chg="add mod">
          <ac:chgData name="Salma Mumtaz (2431990)" userId="S::2431990@student.uwtsd.ac.uk::0589400c-f55d-4214-8537-d3ba3db80b38" providerId="AD" clId="Web-{28DECA6C-A2E8-9F18-10E1-8F4CDBF7AE4F}" dt="2026-02-10T19:19:14.091" v="743"/>
          <ac:spMkLst>
            <pc:docMk/>
            <pc:sldMk cId="466646526" sldId="285"/>
            <ac:spMk id="6" creationId="{493493AD-29E4-2170-A3DD-8BAB85EC363E}"/>
          </ac:spMkLst>
        </pc:spChg>
      </pc:sldChg>
      <pc:sldChg chg="addSp delSp modSp new del addAnim delAnim">
        <pc:chgData name="Salma Mumtaz (2431990)" userId="S::2431990@student.uwtsd.ac.uk::0589400c-f55d-4214-8537-d3ba3db80b38" providerId="AD" clId="Web-{28DECA6C-A2E8-9F18-10E1-8F4CDBF7AE4F}" dt="2026-02-10T19:35:29.469" v="827"/>
        <pc:sldMkLst>
          <pc:docMk/>
          <pc:sldMk cId="2460897120" sldId="286"/>
        </pc:sldMkLst>
        <pc:spChg chg="mod">
          <ac:chgData name="Salma Mumtaz (2431990)" userId="S::2431990@student.uwtsd.ac.uk::0589400c-f55d-4214-8537-d3ba3db80b38" providerId="AD" clId="Web-{28DECA6C-A2E8-9F18-10E1-8F4CDBF7AE4F}" dt="2026-02-10T19:15:22.678" v="730" actId="20577"/>
          <ac:spMkLst>
            <pc:docMk/>
            <pc:sldMk cId="2460897120" sldId="286"/>
            <ac:spMk id="2" creationId="{6FE24F92-C18E-4B0A-E2D4-D4D958768E00}"/>
          </ac:spMkLst>
        </pc:spChg>
        <pc:spChg chg="del">
          <ac:chgData name="Salma Mumtaz (2431990)" userId="S::2431990@student.uwtsd.ac.uk::0589400c-f55d-4214-8537-d3ba3db80b38" providerId="AD" clId="Web-{28DECA6C-A2E8-9F18-10E1-8F4CDBF7AE4F}" dt="2026-02-10T19:11:25.728" v="699"/>
          <ac:spMkLst>
            <pc:docMk/>
            <pc:sldMk cId="2460897120" sldId="286"/>
            <ac:spMk id="3" creationId="{ED3E869D-2908-5270-A505-7F2AE7974A79}"/>
          </ac:spMkLst>
        </pc:spChg>
        <pc:picChg chg="add del mod">
          <ac:chgData name="Salma Mumtaz (2431990)" userId="S::2431990@student.uwtsd.ac.uk::0589400c-f55d-4214-8537-d3ba3db80b38" providerId="AD" clId="Web-{28DECA6C-A2E8-9F18-10E1-8F4CDBF7AE4F}" dt="2026-02-10T19:35:25.687" v="826"/>
          <ac:picMkLst>
            <pc:docMk/>
            <pc:sldMk cId="2460897120" sldId="286"/>
            <ac:picMk id="4" creationId="{4299431F-878B-76CA-AEA6-29BA799A0046}"/>
          </ac:picMkLst>
        </pc:picChg>
      </pc:sldChg>
    </pc:docChg>
  </pc:docChgLst>
  <pc:docChgLst>
    <pc:chgData name="Sophie Marie Annette Hall (2528575)" userId="S::2528575@student.uwtsd.ac.uk::1213031e-8e04-40e9-886a-eb90ad92137a" providerId="AD" clId="Web-{FE7FF09F-BB17-9FE6-ADCF-7FA0057BD254}"/>
    <pc:docChg chg="addSld delSld modSld">
      <pc:chgData name="Sophie Marie Annette Hall (2528575)" userId="S::2528575@student.uwtsd.ac.uk::1213031e-8e04-40e9-886a-eb90ad92137a" providerId="AD" clId="Web-{FE7FF09F-BB17-9FE6-ADCF-7FA0057BD254}" dt="2026-02-07T21:24:07.173" v="83" actId="20577"/>
      <pc:docMkLst>
        <pc:docMk/>
      </pc:docMkLst>
      <pc:sldChg chg="addSp delSp modSp">
        <pc:chgData name="Sophie Marie Annette Hall (2528575)" userId="S::2528575@student.uwtsd.ac.uk::1213031e-8e04-40e9-886a-eb90ad92137a" providerId="AD" clId="Web-{FE7FF09F-BB17-9FE6-ADCF-7FA0057BD254}" dt="2026-02-07T20:45:59.067" v="23" actId="20577"/>
        <pc:sldMkLst>
          <pc:docMk/>
          <pc:sldMk cId="4263872848" sldId="262"/>
        </pc:sldMkLst>
      </pc:sldChg>
      <pc:sldChg chg="addSp modSp">
        <pc:chgData name="Sophie Marie Annette Hall (2528575)" userId="S::2528575@student.uwtsd.ac.uk::1213031e-8e04-40e9-886a-eb90ad92137a" providerId="AD" clId="Web-{FE7FF09F-BB17-9FE6-ADCF-7FA0057BD254}" dt="2026-02-07T21:24:07.173" v="83" actId="20577"/>
        <pc:sldMkLst>
          <pc:docMk/>
          <pc:sldMk cId="2819717556" sldId="274"/>
        </pc:sldMkLst>
        <pc:spChg chg="add mod">
          <ac:chgData name="Sophie Marie Annette Hall (2528575)" userId="S::2528575@student.uwtsd.ac.uk::1213031e-8e04-40e9-886a-eb90ad92137a" providerId="AD" clId="Web-{FE7FF09F-BB17-9FE6-ADCF-7FA0057BD254}" dt="2026-02-07T21:24:07.173" v="83" actId="20577"/>
          <ac:spMkLst>
            <pc:docMk/>
            <pc:sldMk cId="2819717556" sldId="274"/>
            <ac:spMk id="3" creationId="{2C935DF9-91F1-F229-6213-6C4F26B0CA29}"/>
          </ac:spMkLst>
        </pc:spChg>
      </pc:sldChg>
      <pc:sldChg chg="delSp modSp">
        <pc:chgData name="Sophie Marie Annette Hall (2528575)" userId="S::2528575@student.uwtsd.ac.uk::1213031e-8e04-40e9-886a-eb90ad92137a" providerId="AD" clId="Web-{FE7FF09F-BB17-9FE6-ADCF-7FA0057BD254}" dt="2026-02-07T20:46:16.724" v="25"/>
        <pc:sldMkLst>
          <pc:docMk/>
          <pc:sldMk cId="2504003486" sldId="279"/>
        </pc:sldMkLst>
      </pc:sldChg>
      <pc:sldChg chg="addSp delSp modSp">
        <pc:chgData name="Sophie Marie Annette Hall (2528575)" userId="S::2528575@student.uwtsd.ac.uk::1213031e-8e04-40e9-886a-eb90ad92137a" providerId="AD" clId="Web-{FE7FF09F-BB17-9FE6-ADCF-7FA0057BD254}" dt="2026-02-07T21:07:48.003" v="70" actId="20577"/>
        <pc:sldMkLst>
          <pc:docMk/>
          <pc:sldMk cId="468957354" sldId="283"/>
        </pc:sldMkLst>
        <pc:spChg chg="mod">
          <ac:chgData name="Sophie Marie Annette Hall (2528575)" userId="S::2528575@student.uwtsd.ac.uk::1213031e-8e04-40e9-886a-eb90ad92137a" providerId="AD" clId="Web-{FE7FF09F-BB17-9FE6-ADCF-7FA0057BD254}" dt="2026-02-07T20:51:49.093" v="28" actId="20577"/>
          <ac:spMkLst>
            <pc:docMk/>
            <pc:sldMk cId="468957354" sldId="283"/>
            <ac:spMk id="2" creationId="{98887F94-210B-CABF-6B76-02EBAC733A9A}"/>
          </ac:spMkLst>
        </pc:spChg>
        <pc:spChg chg="add">
          <ac:chgData name="Sophie Marie Annette Hall (2528575)" userId="S::2528575@student.uwtsd.ac.uk::1213031e-8e04-40e9-886a-eb90ad92137a" providerId="AD" clId="Web-{FE7FF09F-BB17-9FE6-ADCF-7FA0057BD254}" dt="2026-02-07T21:05:30.547" v="29"/>
          <ac:spMkLst>
            <pc:docMk/>
            <pc:sldMk cId="468957354" sldId="283"/>
            <ac:spMk id="3" creationId="{A78FE194-C825-36EA-8D25-D8FC60788E12}"/>
          </ac:spMkLst>
        </pc:spChg>
        <pc:spChg chg="add mod">
          <ac:chgData name="Sophie Marie Annette Hall (2528575)" userId="S::2528575@student.uwtsd.ac.uk::1213031e-8e04-40e9-886a-eb90ad92137a" providerId="AD" clId="Web-{FE7FF09F-BB17-9FE6-ADCF-7FA0057BD254}" dt="2026-02-07T21:07:48.003" v="70" actId="20577"/>
          <ac:spMkLst>
            <pc:docMk/>
            <pc:sldMk cId="468957354" sldId="283"/>
            <ac:spMk id="6" creationId="{E69FE712-D3A7-8F05-5BA5-6CC70E6F0621}"/>
          </ac:spMkLst>
        </pc:spChg>
      </pc:sldChg>
    </pc:docChg>
  </pc:docChgLst>
  <pc:docChgLst>
    <pc:chgData name="Salma Mumtaz (2431990)" userId="S::2431990@student.uwtsd.ac.uk::0589400c-f55d-4214-8537-d3ba3db80b38" providerId="AD" clId="Web-{3A2C5465-3AE5-FAB9-203D-1459B40EF41B}"/>
    <pc:docChg chg="addSld modSld">
      <pc:chgData name="Salma Mumtaz (2431990)" userId="S::2431990@student.uwtsd.ac.uk::0589400c-f55d-4214-8537-d3ba3db80b38" providerId="AD" clId="Web-{3A2C5465-3AE5-FAB9-203D-1459B40EF41B}" dt="2026-02-04T12:30:47.396" v="343" actId="20577"/>
      <pc:docMkLst>
        <pc:docMk/>
      </pc:docMkLst>
      <pc:sldChg chg="modSp">
        <pc:chgData name="Salma Mumtaz (2431990)" userId="S::2431990@student.uwtsd.ac.uk::0589400c-f55d-4214-8537-d3ba3db80b38" providerId="AD" clId="Web-{3A2C5465-3AE5-FAB9-203D-1459B40EF41B}" dt="2026-02-04T11:50:58.786" v="125" actId="1076"/>
        <pc:sldMkLst>
          <pc:docMk/>
          <pc:sldMk cId="109857222" sldId="256"/>
        </pc:sldMkLst>
        <pc:spChg chg="mod">
          <ac:chgData name="Salma Mumtaz (2431990)" userId="S::2431990@student.uwtsd.ac.uk::0589400c-f55d-4214-8537-d3ba3db80b38" providerId="AD" clId="Web-{3A2C5465-3AE5-FAB9-203D-1459B40EF41B}" dt="2026-02-04T11:50:58.786" v="125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alma Mumtaz (2431990)" userId="S::2431990@student.uwtsd.ac.uk::0589400c-f55d-4214-8537-d3ba3db80b38" providerId="AD" clId="Web-{3A2C5465-3AE5-FAB9-203D-1459B40EF41B}" dt="2026-02-04T11:51:23.364" v="127" actId="20577"/>
        <pc:sldMkLst>
          <pc:docMk/>
          <pc:sldMk cId="675813206" sldId="259"/>
        </pc:sldMkLst>
      </pc:sldChg>
      <pc:sldChg chg="modSp">
        <pc:chgData name="Salma Mumtaz (2431990)" userId="S::2431990@student.uwtsd.ac.uk::0589400c-f55d-4214-8537-d3ba3db80b38" providerId="AD" clId="Web-{3A2C5465-3AE5-FAB9-203D-1459B40EF41B}" dt="2026-02-04T11:53:32.617" v="164" actId="20577"/>
        <pc:sldMkLst>
          <pc:docMk/>
          <pc:sldMk cId="2839474163" sldId="264"/>
        </pc:sldMkLst>
      </pc:sldChg>
      <pc:sldChg chg="addSp modSp">
        <pc:chgData name="Salma Mumtaz (2431990)" userId="S::2431990@student.uwtsd.ac.uk::0589400c-f55d-4214-8537-d3ba3db80b38" providerId="AD" clId="Web-{3A2C5465-3AE5-FAB9-203D-1459B40EF41B}" dt="2026-02-04T12:20:39.583" v="236" actId="14100"/>
        <pc:sldMkLst>
          <pc:docMk/>
          <pc:sldMk cId="764442374" sldId="265"/>
        </pc:sldMkLst>
      </pc:sldChg>
      <pc:sldChg chg="addSp delSp modSp">
        <pc:chgData name="Salma Mumtaz (2431990)" userId="S::2431990@student.uwtsd.ac.uk::0589400c-f55d-4214-8537-d3ba3db80b38" providerId="AD" clId="Web-{3A2C5465-3AE5-FAB9-203D-1459B40EF41B}" dt="2026-02-04T12:19:50.268" v="225" actId="20577"/>
        <pc:sldMkLst>
          <pc:docMk/>
          <pc:sldMk cId="222430860" sldId="267"/>
        </pc:sldMkLst>
        <pc:spChg chg="mod">
          <ac:chgData name="Salma Mumtaz (2431990)" userId="S::2431990@student.uwtsd.ac.uk::0589400c-f55d-4214-8537-d3ba3db80b38" providerId="AD" clId="Web-{3A2C5465-3AE5-FAB9-203D-1459B40EF41B}" dt="2026-02-04T12:19:50.268" v="225" actId="20577"/>
          <ac:spMkLst>
            <pc:docMk/>
            <pc:sldMk cId="222430860" sldId="267"/>
            <ac:spMk id="2" creationId="{59B90DC6-9442-3885-AD01-123AF0EC3523}"/>
          </ac:spMkLst>
        </pc:spChg>
        <pc:picChg chg="add mod">
          <ac:chgData name="Salma Mumtaz (2431990)" userId="S::2431990@student.uwtsd.ac.uk::0589400c-f55d-4214-8537-d3ba3db80b38" providerId="AD" clId="Web-{3A2C5465-3AE5-FAB9-203D-1459B40EF41B}" dt="2026-02-04T12:19:34.158" v="223"/>
          <ac:picMkLst>
            <pc:docMk/>
            <pc:sldMk cId="222430860" sldId="267"/>
            <ac:picMk id="3" creationId="{0DD979B0-7C61-DD20-D6C6-9A52C688ECB9}"/>
          </ac:picMkLst>
        </pc:picChg>
      </pc:sldChg>
      <pc:sldChg chg="addSp delSp modSp">
        <pc:chgData name="Salma Mumtaz (2431990)" userId="S::2431990@student.uwtsd.ac.uk::0589400c-f55d-4214-8537-d3ba3db80b38" providerId="AD" clId="Web-{3A2C5465-3AE5-FAB9-203D-1459B40EF41B}" dt="2026-02-04T12:23:09.262" v="248"/>
        <pc:sldMkLst>
          <pc:docMk/>
          <pc:sldMk cId="550718984" sldId="268"/>
        </pc:sldMkLst>
        <pc:spChg chg="mod">
          <ac:chgData name="Salma Mumtaz (2431990)" userId="S::2431990@student.uwtsd.ac.uk::0589400c-f55d-4214-8537-d3ba3db80b38" providerId="AD" clId="Web-{3A2C5465-3AE5-FAB9-203D-1459B40EF41B}" dt="2026-02-04T12:22:54.105" v="247"/>
          <ac:spMkLst>
            <pc:docMk/>
            <pc:sldMk cId="550718984" sldId="268"/>
            <ac:spMk id="2" creationId="{6F896942-F039-AA82-CC6D-C4947E131B66}"/>
          </ac:spMkLst>
        </pc:spChg>
        <pc:graphicFrameChg chg="add">
          <ac:chgData name="Salma Mumtaz (2431990)" userId="S::2431990@student.uwtsd.ac.uk::0589400c-f55d-4214-8537-d3ba3db80b38" providerId="AD" clId="Web-{3A2C5465-3AE5-FAB9-203D-1459B40EF41B}" dt="2026-02-04T12:23:09.262" v="248"/>
          <ac:graphicFrameMkLst>
            <pc:docMk/>
            <pc:sldMk cId="550718984" sldId="268"/>
            <ac:graphicFrameMk id="25" creationId="{0403F564-B728-9B57-C8BA-A13F9C34E8FD}"/>
          </ac:graphicFrameMkLst>
        </pc:graphicFrameChg>
        <pc:picChg chg="add mod">
          <ac:chgData name="Salma Mumtaz (2431990)" userId="S::2431990@student.uwtsd.ac.uk::0589400c-f55d-4214-8537-d3ba3db80b38" providerId="AD" clId="Web-{3A2C5465-3AE5-FAB9-203D-1459B40EF41B}" dt="2026-02-04T12:20:59.866" v="240" actId="14100"/>
          <ac:picMkLst>
            <pc:docMk/>
            <pc:sldMk cId="550718984" sldId="268"/>
            <ac:picMk id="4" creationId="{F8AC4430-62F3-8DC3-B72C-98A5597106DD}"/>
          </ac:picMkLst>
        </pc:picChg>
      </pc:sldChg>
      <pc:sldChg chg="addSp delSp modSp">
        <pc:chgData name="Salma Mumtaz (2431990)" userId="S::2431990@student.uwtsd.ac.uk::0589400c-f55d-4214-8537-d3ba3db80b38" providerId="AD" clId="Web-{3A2C5465-3AE5-FAB9-203D-1459B40EF41B}" dt="2026-02-04T12:22:15.291" v="245"/>
        <pc:sldMkLst>
          <pc:docMk/>
          <pc:sldMk cId="1282784821" sldId="269"/>
        </pc:sldMkLst>
        <pc:graphicFrameChg chg="add">
          <ac:chgData name="Salma Mumtaz (2431990)" userId="S::2431990@student.uwtsd.ac.uk::0589400c-f55d-4214-8537-d3ba3db80b38" providerId="AD" clId="Web-{3A2C5465-3AE5-FAB9-203D-1459B40EF41B}" dt="2026-02-04T12:22:15.291" v="245"/>
          <ac:graphicFrameMkLst>
            <pc:docMk/>
            <pc:sldMk cId="1282784821" sldId="269"/>
            <ac:graphicFrameMk id="24" creationId="{4C756A59-BE99-60E2-4C78-44460E9648B9}"/>
          </ac:graphicFrameMkLst>
        </pc:graphicFrameChg>
        <pc:picChg chg="add">
          <ac:chgData name="Salma Mumtaz (2431990)" userId="S::2431990@student.uwtsd.ac.uk::0589400c-f55d-4214-8537-d3ba3db80b38" providerId="AD" clId="Web-{3A2C5465-3AE5-FAB9-203D-1459B40EF41B}" dt="2026-02-04T12:21:11.366" v="242"/>
          <ac:picMkLst>
            <pc:docMk/>
            <pc:sldMk cId="1282784821" sldId="269"/>
            <ac:picMk id="4" creationId="{97CB57B9-A6CE-B2BC-02E3-6BB77B96C9A6}"/>
          </ac:picMkLst>
        </pc:picChg>
      </pc:sldChg>
      <pc:sldChg chg="addSp modSp">
        <pc:chgData name="Salma Mumtaz (2431990)" userId="S::2431990@student.uwtsd.ac.uk::0589400c-f55d-4214-8537-d3ba3db80b38" providerId="AD" clId="Web-{3A2C5465-3AE5-FAB9-203D-1459B40EF41B}" dt="2026-02-04T12:29:27.926" v="309" actId="20577"/>
        <pc:sldMkLst>
          <pc:docMk/>
          <pc:sldMk cId="379421304" sldId="273"/>
        </pc:sldMkLst>
        <pc:spChg chg="mod">
          <ac:chgData name="Salma Mumtaz (2431990)" userId="S::2431990@student.uwtsd.ac.uk::0589400c-f55d-4214-8537-d3ba3db80b38" providerId="AD" clId="Web-{3A2C5465-3AE5-FAB9-203D-1459B40EF41B}" dt="2026-02-04T12:29:27.926" v="309" actId="20577"/>
          <ac:spMkLst>
            <pc:docMk/>
            <pc:sldMk cId="379421304" sldId="273"/>
            <ac:spMk id="2" creationId="{B9033FF9-17BE-E316-860E-428A7A9AADD2}"/>
          </ac:spMkLst>
        </pc:spChg>
        <pc:picChg chg="add">
          <ac:chgData name="Salma Mumtaz (2431990)" userId="S::2431990@student.uwtsd.ac.uk::0589400c-f55d-4214-8537-d3ba3db80b38" providerId="AD" clId="Web-{3A2C5465-3AE5-FAB9-203D-1459B40EF41B}" dt="2026-02-04T12:21:17.116" v="243"/>
          <ac:picMkLst>
            <pc:docMk/>
            <pc:sldMk cId="379421304" sldId="273"/>
            <ac:picMk id="4" creationId="{FCFF6ECD-64F1-B5F6-AA8B-9230ADE322AA}"/>
          </ac:picMkLst>
        </pc:picChg>
      </pc:sldChg>
      <pc:sldChg chg="addSp modSp">
        <pc:chgData name="Salma Mumtaz (2431990)" userId="S::2431990@student.uwtsd.ac.uk::0589400c-f55d-4214-8537-d3ba3db80b38" providerId="AD" clId="Web-{3A2C5465-3AE5-FAB9-203D-1459B40EF41B}" dt="2026-02-04T12:30:19.521" v="329" actId="20577"/>
        <pc:sldMkLst>
          <pc:docMk/>
          <pc:sldMk cId="2819717556" sldId="274"/>
        </pc:sldMkLst>
        <pc:spChg chg="mod">
          <ac:chgData name="Salma Mumtaz (2431990)" userId="S::2431990@student.uwtsd.ac.uk::0589400c-f55d-4214-8537-d3ba3db80b38" providerId="AD" clId="Web-{3A2C5465-3AE5-FAB9-203D-1459B40EF41B}" dt="2026-02-04T12:29:41.833" v="311" actId="20577"/>
          <ac:spMkLst>
            <pc:docMk/>
            <pc:sldMk cId="2819717556" sldId="274"/>
            <ac:spMk id="2" creationId="{10CAC985-8EDD-46E1-AB0D-BFC394950493}"/>
          </ac:spMkLst>
        </pc:spChg>
        <pc:picChg chg="add">
          <ac:chgData name="Salma Mumtaz (2431990)" userId="S::2431990@student.uwtsd.ac.uk::0589400c-f55d-4214-8537-d3ba3db80b38" providerId="AD" clId="Web-{3A2C5465-3AE5-FAB9-203D-1459B40EF41B}" dt="2026-02-04T12:21:23.351" v="244"/>
          <ac:picMkLst>
            <pc:docMk/>
            <pc:sldMk cId="2819717556" sldId="274"/>
            <ac:picMk id="4" creationId="{0E8E32F8-7B83-E2AC-4C54-E5FFEC2528AC}"/>
          </ac:picMkLst>
        </pc:picChg>
      </pc:sldChg>
      <pc:sldChg chg="modSp">
        <pc:chgData name="Salma Mumtaz (2431990)" userId="S::2431990@student.uwtsd.ac.uk::0589400c-f55d-4214-8537-d3ba3db80b38" providerId="AD" clId="Web-{3A2C5465-3AE5-FAB9-203D-1459B40EF41B}" dt="2026-02-04T12:30:12.349" v="327" actId="20577"/>
        <pc:sldMkLst>
          <pc:docMk/>
          <pc:sldMk cId="684492697" sldId="275"/>
        </pc:sldMkLst>
      </pc:sldChg>
      <pc:sldChg chg="modSp">
        <pc:chgData name="Salma Mumtaz (2431990)" userId="S::2431990@student.uwtsd.ac.uk::0589400c-f55d-4214-8537-d3ba3db80b38" providerId="AD" clId="Web-{3A2C5465-3AE5-FAB9-203D-1459B40EF41B}" dt="2026-02-04T12:30:40.333" v="331" actId="20577"/>
        <pc:sldMkLst>
          <pc:docMk/>
          <pc:sldMk cId="2504003486" sldId="279"/>
        </pc:sldMkLst>
      </pc:sldChg>
    </pc:docChg>
  </pc:docChgLst>
  <pc:docChgLst>
    <pc:chgData name="Sophie Marie Annette Hall (2528575)" userId="S::2528575@student.uwtsd.ac.uk::1213031e-8e04-40e9-886a-eb90ad92137a" providerId="AD" clId="Web-{B684F6CF-A1D7-229C-1186-9E92E7BEF858}"/>
    <pc:docChg chg="modSld">
      <pc:chgData name="Sophie Marie Annette Hall (2528575)" userId="S::2528575@student.uwtsd.ac.uk::1213031e-8e04-40e9-886a-eb90ad92137a" providerId="AD" clId="Web-{B684F6CF-A1D7-229C-1186-9E92E7BEF858}" dt="2026-02-05T22:45:58.475" v="3600" actId="20577"/>
      <pc:docMkLst>
        <pc:docMk/>
      </pc:docMkLst>
      <pc:sldChg chg="addSp delSp modSp">
        <pc:chgData name="Sophie Marie Annette Hall (2528575)" userId="S::2528575@student.uwtsd.ac.uk::1213031e-8e04-40e9-886a-eb90ad92137a" providerId="AD" clId="Web-{B684F6CF-A1D7-229C-1186-9E92E7BEF858}" dt="2026-02-05T22:28:38.717" v="2990" actId="20577"/>
        <pc:sldMkLst>
          <pc:docMk/>
          <pc:sldMk cId="379421304" sldId="273"/>
        </pc:sldMkLst>
        <pc:spChg chg="mod">
          <ac:chgData name="Sophie Marie Annette Hall (2528575)" userId="S::2528575@student.uwtsd.ac.uk::1213031e-8e04-40e9-886a-eb90ad92137a" providerId="AD" clId="Web-{B684F6CF-A1D7-229C-1186-9E92E7BEF858}" dt="2026-02-05T20:04:03.558" v="63"/>
          <ac:spMkLst>
            <pc:docMk/>
            <pc:sldMk cId="379421304" sldId="273"/>
            <ac:spMk id="2" creationId="{B9033FF9-17BE-E316-860E-428A7A9AADD2}"/>
          </ac:spMkLst>
        </pc:spChg>
        <pc:spChg chg="add mod">
          <ac:chgData name="Sophie Marie Annette Hall (2528575)" userId="S::2528575@student.uwtsd.ac.uk::1213031e-8e04-40e9-886a-eb90ad92137a" providerId="AD" clId="Web-{B684F6CF-A1D7-229C-1186-9E92E7BEF858}" dt="2026-02-05T22:26:56.416" v="2984" actId="1076"/>
          <ac:spMkLst>
            <pc:docMk/>
            <pc:sldMk cId="379421304" sldId="273"/>
            <ac:spMk id="23" creationId="{FE1069C2-A3A1-A696-0618-74F66AEAFE3F}"/>
          </ac:spMkLst>
        </pc:spChg>
        <pc:spChg chg="add">
          <ac:chgData name="Sophie Marie Annette Hall (2528575)" userId="S::2528575@student.uwtsd.ac.uk::1213031e-8e04-40e9-886a-eb90ad92137a" providerId="AD" clId="Web-{B684F6CF-A1D7-229C-1186-9E92E7BEF858}" dt="2026-02-05T20:04:03.558" v="63"/>
          <ac:spMkLst>
            <pc:docMk/>
            <pc:sldMk cId="379421304" sldId="273"/>
            <ac:spMk id="27" creationId="{B6FACB3C-9069-4791-BC5C-0DB7CD19B853}"/>
          </ac:spMkLst>
        </pc:spChg>
        <pc:spChg chg="add">
          <ac:chgData name="Sophie Marie Annette Hall (2528575)" userId="S::2528575@student.uwtsd.ac.uk::1213031e-8e04-40e9-886a-eb90ad92137a" providerId="AD" clId="Web-{B684F6CF-A1D7-229C-1186-9E92E7BEF858}" dt="2026-02-05T20:04:03.558" v="63"/>
          <ac:spMkLst>
            <pc:docMk/>
            <pc:sldMk cId="379421304" sldId="273"/>
            <ac:spMk id="29" creationId="{71F2038E-D777-4B76-81DD-DD13EE91B9DD}"/>
          </ac:spMkLst>
        </pc:spChg>
        <pc:grpChg chg="add">
          <ac:chgData name="Sophie Marie Annette Hall (2528575)" userId="S::2528575@student.uwtsd.ac.uk::1213031e-8e04-40e9-886a-eb90ad92137a" providerId="AD" clId="Web-{B684F6CF-A1D7-229C-1186-9E92E7BEF858}" dt="2026-02-05T20:04:03.558" v="63"/>
          <ac:grpSpMkLst>
            <pc:docMk/>
            <pc:sldMk cId="379421304" sldId="273"/>
            <ac:grpSpMk id="31" creationId="{DD354807-230F-4402-B1B9-F733A8F1F190}"/>
          </ac:grpSpMkLst>
        </pc:grpChg>
        <pc:picChg chg="ord">
          <ac:chgData name="Sophie Marie Annette Hall (2528575)" userId="S::2528575@student.uwtsd.ac.uk::1213031e-8e04-40e9-886a-eb90ad92137a" providerId="AD" clId="Web-{B684F6CF-A1D7-229C-1186-9E92E7BEF858}" dt="2026-02-05T20:04:03.558" v="63"/>
          <ac:picMkLst>
            <pc:docMk/>
            <pc:sldMk cId="379421304" sldId="273"/>
            <ac:picMk id="4" creationId="{FCFF6ECD-64F1-B5F6-AA8B-9230ADE322AA}"/>
          </ac:picMkLst>
        </pc:picChg>
        <pc:picChg chg="add mod">
          <ac:chgData name="Sophie Marie Annette Hall (2528575)" userId="S::2528575@student.uwtsd.ac.uk::1213031e-8e04-40e9-886a-eb90ad92137a" providerId="AD" clId="Web-{B684F6CF-A1D7-229C-1186-9E92E7BEF858}" dt="2026-02-05T20:23:21.822" v="419" actId="1076"/>
          <ac:picMkLst>
            <pc:docMk/>
            <pc:sldMk cId="379421304" sldId="273"/>
            <ac:picMk id="7" creationId="{6692C659-F682-36D2-3F13-A9C056E49DC0}"/>
          </ac:picMkLst>
        </pc:picChg>
      </pc:sldChg>
      <pc:sldChg chg="addSp delSp modSp">
        <pc:chgData name="Sophie Marie Annette Hall (2528575)" userId="S::2528575@student.uwtsd.ac.uk::1213031e-8e04-40e9-886a-eb90ad92137a" providerId="AD" clId="Web-{B684F6CF-A1D7-229C-1186-9E92E7BEF858}" dt="2026-02-05T22:16:05.535" v="2577"/>
        <pc:sldMkLst>
          <pc:docMk/>
          <pc:sldMk cId="2819717556" sldId="274"/>
        </pc:sldMkLst>
        <pc:spChg chg="mod">
          <ac:chgData name="Sophie Marie Annette Hall (2528575)" userId="S::2528575@student.uwtsd.ac.uk::1213031e-8e04-40e9-886a-eb90ad92137a" providerId="AD" clId="Web-{B684F6CF-A1D7-229C-1186-9E92E7BEF858}" dt="2026-02-05T20:50:19.698" v="1083" actId="1076"/>
          <ac:spMkLst>
            <pc:docMk/>
            <pc:sldMk cId="2819717556" sldId="274"/>
            <ac:spMk id="2" creationId="{10CAC985-8EDD-46E1-AB0D-BFC394950493}"/>
          </ac:spMkLst>
        </pc:spChg>
        <pc:spChg chg="add mod">
          <ac:chgData name="Sophie Marie Annette Hall (2528575)" userId="S::2528575@student.uwtsd.ac.uk::1213031e-8e04-40e9-886a-eb90ad92137a" providerId="AD" clId="Web-{B684F6CF-A1D7-229C-1186-9E92E7BEF858}" dt="2026-02-05T22:15:56.691" v="2576"/>
          <ac:spMkLst>
            <pc:docMk/>
            <pc:sldMk cId="2819717556" sldId="274"/>
            <ac:spMk id="26" creationId="{6798F6B1-F81A-4AF3-5D3D-06C159AF0540}"/>
          </ac:spMkLst>
        </pc:spChg>
        <pc:spChg chg="add mod">
          <ac:chgData name="Sophie Marie Annette Hall (2528575)" userId="S::2528575@student.uwtsd.ac.uk::1213031e-8e04-40e9-886a-eb90ad92137a" providerId="AD" clId="Web-{B684F6CF-A1D7-229C-1186-9E92E7BEF858}" dt="2026-02-05T22:15:37.472" v="2573" actId="1076"/>
          <ac:spMkLst>
            <pc:docMk/>
            <pc:sldMk cId="2819717556" sldId="274"/>
            <ac:spMk id="27" creationId="{8A3A1A68-DA00-08EF-225A-B7DDFC4963A8}"/>
          </ac:spMkLst>
        </pc:spChg>
        <pc:spChg chg="add mod">
          <ac:chgData name="Sophie Marie Annette Hall (2528575)" userId="S::2528575@student.uwtsd.ac.uk::1213031e-8e04-40e9-886a-eb90ad92137a" providerId="AD" clId="Web-{B684F6CF-A1D7-229C-1186-9E92E7BEF858}" dt="2026-02-05T22:16:05.535" v="2577"/>
          <ac:spMkLst>
            <pc:docMk/>
            <pc:sldMk cId="2819717556" sldId="274"/>
            <ac:spMk id="28" creationId="{B86DB723-3CE0-DDD5-F126-CBFBE4118549}"/>
          </ac:spMkLst>
        </pc:spChg>
      </pc:sldChg>
      <pc:sldChg chg="addSp delSp modSp">
        <pc:chgData name="Sophie Marie Annette Hall (2528575)" userId="S::2528575@student.uwtsd.ac.uk::1213031e-8e04-40e9-886a-eb90ad92137a" providerId="AD" clId="Web-{B684F6CF-A1D7-229C-1186-9E92E7BEF858}" dt="2026-02-05T22:06:16.129" v="2455" actId="20577"/>
        <pc:sldMkLst>
          <pc:docMk/>
          <pc:sldMk cId="684492697" sldId="275"/>
        </pc:sldMkLst>
        <pc:spChg chg="mod">
          <ac:chgData name="Sophie Marie Annette Hall (2528575)" userId="S::2528575@student.uwtsd.ac.uk::1213031e-8e04-40e9-886a-eb90ad92137a" providerId="AD" clId="Web-{B684F6CF-A1D7-229C-1186-9E92E7BEF858}" dt="2026-02-05T20:51:11.346" v="1098" actId="1076"/>
          <ac:spMkLst>
            <pc:docMk/>
            <pc:sldMk cId="684492697" sldId="275"/>
            <ac:spMk id="2" creationId="{A50B4EF1-694A-4CDC-4EDD-0EBDC7953C39}"/>
          </ac:spMkLst>
        </pc:spChg>
        <pc:spChg chg="add mod">
          <ac:chgData name="Sophie Marie Annette Hall (2528575)" userId="S::2528575@student.uwtsd.ac.uk::1213031e-8e04-40e9-886a-eb90ad92137a" providerId="AD" clId="Web-{B684F6CF-A1D7-229C-1186-9E92E7BEF858}" dt="2026-02-05T22:06:16.129" v="2455" actId="20577"/>
          <ac:spMkLst>
            <pc:docMk/>
            <pc:sldMk cId="684492697" sldId="275"/>
            <ac:spMk id="5" creationId="{D2A71603-70AF-874C-B3A4-FF4A6BB66C30}"/>
          </ac:spMkLst>
        </pc:spChg>
        <pc:picChg chg="add mod ord">
          <ac:chgData name="Sophie Marie Annette Hall (2528575)" userId="S::2528575@student.uwtsd.ac.uk::1213031e-8e04-40e9-886a-eb90ad92137a" providerId="AD" clId="Web-{B684F6CF-A1D7-229C-1186-9E92E7BEF858}" dt="2026-02-05T20:57:17.826" v="1103" actId="1076"/>
          <ac:picMkLst>
            <pc:docMk/>
            <pc:sldMk cId="684492697" sldId="275"/>
            <ac:picMk id="3" creationId="{B702FB84-BB0D-30E7-5483-B3E081CE585C}"/>
          </ac:picMkLst>
        </pc:picChg>
      </pc:sldChg>
      <pc:sldChg chg="addSp delSp modSp">
        <pc:chgData name="Sophie Marie Annette Hall (2528575)" userId="S::2528575@student.uwtsd.ac.uk::1213031e-8e04-40e9-886a-eb90ad92137a" providerId="AD" clId="Web-{B684F6CF-A1D7-229C-1186-9E92E7BEF858}" dt="2026-02-05T22:34:04.554" v="3182" actId="20577"/>
        <pc:sldMkLst>
          <pc:docMk/>
          <pc:sldMk cId="1441732932" sldId="276"/>
        </pc:sldMkLst>
        <pc:spChg chg="mod">
          <ac:chgData name="Sophie Marie Annette Hall (2528575)" userId="S::2528575@student.uwtsd.ac.uk::1213031e-8e04-40e9-886a-eb90ad92137a" providerId="AD" clId="Web-{B684F6CF-A1D7-229C-1186-9E92E7BEF858}" dt="2026-02-05T21:07:25.378" v="1406" actId="1076"/>
          <ac:spMkLst>
            <pc:docMk/>
            <pc:sldMk cId="1441732932" sldId="276"/>
            <ac:spMk id="2" creationId="{631C8A63-0C30-5260-E112-7439F59916C1}"/>
          </ac:spMkLst>
        </pc:spChg>
        <pc:spChg chg="add mod">
          <ac:chgData name="Sophie Marie Annette Hall (2528575)" userId="S::2528575@student.uwtsd.ac.uk::1213031e-8e04-40e9-886a-eb90ad92137a" providerId="AD" clId="Web-{B684F6CF-A1D7-229C-1186-9E92E7BEF858}" dt="2026-02-05T22:33:59.334" v="3181" actId="20577"/>
          <ac:spMkLst>
            <pc:docMk/>
            <pc:sldMk cId="1441732932" sldId="276"/>
            <ac:spMk id="11" creationId="{3B49DB06-BDB3-4BB1-AF24-D1E6FBDC3340}"/>
          </ac:spMkLst>
        </pc:spChg>
        <pc:spChg chg="add mod">
          <ac:chgData name="Sophie Marie Annette Hall (2528575)" userId="S::2528575@student.uwtsd.ac.uk::1213031e-8e04-40e9-886a-eb90ad92137a" providerId="AD" clId="Web-{B684F6CF-A1D7-229C-1186-9E92E7BEF858}" dt="2026-02-05T22:34:04.554" v="3182" actId="20577"/>
          <ac:spMkLst>
            <pc:docMk/>
            <pc:sldMk cId="1441732932" sldId="276"/>
            <ac:spMk id="17" creationId="{D5788227-581C-146D-812D-42016DA9FB91}"/>
          </ac:spMkLst>
        </pc:spChg>
        <pc:spChg chg="add mod">
          <ac:chgData name="Sophie Marie Annette Hall (2528575)" userId="S::2528575@student.uwtsd.ac.uk::1213031e-8e04-40e9-886a-eb90ad92137a" providerId="AD" clId="Web-{B684F6CF-A1D7-229C-1186-9E92E7BEF858}" dt="2026-02-05T22:33:55.504" v="3180" actId="20577"/>
          <ac:spMkLst>
            <pc:docMk/>
            <pc:sldMk cId="1441732932" sldId="276"/>
            <ac:spMk id="23" creationId="{A44C5D15-06C6-22FE-691A-C9E40B6631D0}"/>
          </ac:spMkLst>
        </pc:spChg>
        <pc:spChg chg="add mod">
          <ac:chgData name="Sophie Marie Annette Hall (2528575)" userId="S::2528575@student.uwtsd.ac.uk::1213031e-8e04-40e9-886a-eb90ad92137a" providerId="AD" clId="Web-{B684F6CF-A1D7-229C-1186-9E92E7BEF858}" dt="2026-02-05T21:43:32.510" v="1862" actId="1076"/>
          <ac:spMkLst>
            <pc:docMk/>
            <pc:sldMk cId="1441732932" sldId="276"/>
            <ac:spMk id="27" creationId="{481AF813-92B3-142A-EF74-F71AD8510EFA}"/>
          </ac:spMkLst>
        </pc:spChg>
      </pc:sldChg>
      <pc:sldChg chg="addSp delSp modSp">
        <pc:chgData name="Sophie Marie Annette Hall (2528575)" userId="S::2528575@student.uwtsd.ac.uk::1213031e-8e04-40e9-886a-eb90ad92137a" providerId="AD" clId="Web-{B684F6CF-A1D7-229C-1186-9E92E7BEF858}" dt="2026-02-05T22:44:22.436" v="3590" actId="1076"/>
        <pc:sldMkLst>
          <pc:docMk/>
          <pc:sldMk cId="737415703" sldId="277"/>
        </pc:sldMkLst>
        <pc:spChg chg="mod">
          <ac:chgData name="Sophie Marie Annette Hall (2528575)" userId="S::2528575@student.uwtsd.ac.uk::1213031e-8e04-40e9-886a-eb90ad92137a" providerId="AD" clId="Web-{B684F6CF-A1D7-229C-1186-9E92E7BEF858}" dt="2026-02-05T21:44:18.823" v="1877" actId="1076"/>
          <ac:spMkLst>
            <pc:docMk/>
            <pc:sldMk cId="737415703" sldId="277"/>
            <ac:spMk id="2" creationId="{9FF87A94-0B1A-DC6A-4C78-62D2E4E0DF97}"/>
          </ac:spMkLst>
        </pc:spChg>
        <pc:spChg chg="add mod">
          <ac:chgData name="Sophie Marie Annette Hall (2528575)" userId="S::2528575@student.uwtsd.ac.uk::1213031e-8e04-40e9-886a-eb90ad92137a" providerId="AD" clId="Web-{B684F6CF-A1D7-229C-1186-9E92E7BEF858}" dt="2026-02-05T22:42:36.079" v="3563" actId="1076"/>
          <ac:spMkLst>
            <pc:docMk/>
            <pc:sldMk cId="737415703" sldId="277"/>
            <ac:spMk id="3" creationId="{73E2EB73-6554-0980-FF69-09D6E32CB77F}"/>
          </ac:spMkLst>
        </pc:spChg>
        <pc:picChg chg="add mod">
          <ac:chgData name="Sophie Marie Annette Hall (2528575)" userId="S::2528575@student.uwtsd.ac.uk::1213031e-8e04-40e9-886a-eb90ad92137a" providerId="AD" clId="Web-{B684F6CF-A1D7-229C-1186-9E92E7BEF858}" dt="2026-02-05T22:44:22.436" v="3590" actId="1076"/>
          <ac:picMkLst>
            <pc:docMk/>
            <pc:sldMk cId="737415703" sldId="277"/>
            <ac:picMk id="9" creationId="{3A30F1B9-1295-20DB-6744-03BF8EDB0DEA}"/>
          </ac:picMkLst>
        </pc:picChg>
        <pc:picChg chg="add mod">
          <ac:chgData name="Sophie Marie Annette Hall (2528575)" userId="S::2528575@student.uwtsd.ac.uk::1213031e-8e04-40e9-886a-eb90ad92137a" providerId="AD" clId="Web-{B684F6CF-A1D7-229C-1186-9E92E7BEF858}" dt="2026-02-05T22:44:20.060" v="3589" actId="1076"/>
          <ac:picMkLst>
            <pc:docMk/>
            <pc:sldMk cId="737415703" sldId="277"/>
            <ac:picMk id="23" creationId="{CC4B3270-724A-79A7-FB69-29AAF59C3DD8}"/>
          </ac:picMkLst>
        </pc:picChg>
      </pc:sldChg>
      <pc:sldChg chg="modSp">
        <pc:chgData name="Sophie Marie Annette Hall (2528575)" userId="S::2528575@student.uwtsd.ac.uk::1213031e-8e04-40e9-886a-eb90ad92137a" providerId="AD" clId="Web-{B684F6CF-A1D7-229C-1186-9E92E7BEF858}" dt="2026-02-05T22:45:58.475" v="3600" actId="20577"/>
        <pc:sldMkLst>
          <pc:docMk/>
          <pc:sldMk cId="450530506" sldId="278"/>
        </pc:sldMkLst>
        <pc:spChg chg="mod">
          <ac:chgData name="Sophie Marie Annette Hall (2528575)" userId="S::2528575@student.uwtsd.ac.uk::1213031e-8e04-40e9-886a-eb90ad92137a" providerId="AD" clId="Web-{B684F6CF-A1D7-229C-1186-9E92E7BEF858}" dt="2026-02-05T22:45:58.475" v="3600" actId="20577"/>
          <ac:spMkLst>
            <pc:docMk/>
            <pc:sldMk cId="450530506" sldId="278"/>
            <ac:spMk id="2" creationId="{C7753338-C550-AA3C-E4D7-596EFC79CD2E}"/>
          </ac:spMkLst>
        </pc:spChg>
      </pc:sldChg>
    </pc:docChg>
  </pc:docChgLst>
  <pc:docChgLst>
    <pc:chgData name="Salma Mumtaz (2431990)" userId="S::2431990@student.uwtsd.ac.uk::0589400c-f55d-4214-8537-d3ba3db80b38" providerId="AD" clId="Web-{B2F97BB0-36F7-79BB-0509-2470646762A4}"/>
    <pc:docChg chg="addSld delSld modSld">
      <pc:chgData name="Salma Mumtaz (2431990)" userId="S::2431990@student.uwtsd.ac.uk::0589400c-f55d-4214-8537-d3ba3db80b38" providerId="AD" clId="Web-{B2F97BB0-36F7-79BB-0509-2470646762A4}" dt="2026-02-13T13:06:47.854" v="10"/>
      <pc:docMkLst>
        <pc:docMk/>
      </pc:docMkLst>
      <pc:sldChg chg="modSp new del">
        <pc:chgData name="Salma Mumtaz (2431990)" userId="S::2431990@student.uwtsd.ac.uk::0589400c-f55d-4214-8537-d3ba3db80b38" providerId="AD" clId="Web-{B2F97BB0-36F7-79BB-0509-2470646762A4}" dt="2026-02-13T13:06:47.854" v="10"/>
        <pc:sldMkLst>
          <pc:docMk/>
          <pc:sldMk cId="2065280488" sldId="285"/>
        </pc:sldMkLst>
        <pc:spChg chg="mod">
          <ac:chgData name="Salma Mumtaz (2431990)" userId="S::2431990@student.uwtsd.ac.uk::0589400c-f55d-4214-8537-d3ba3db80b38" providerId="AD" clId="Web-{B2F97BB0-36F7-79BB-0509-2470646762A4}" dt="2026-02-13T13:06:45.057" v="9" actId="1076"/>
          <ac:spMkLst>
            <pc:docMk/>
            <pc:sldMk cId="2065280488" sldId="285"/>
            <ac:spMk id="3" creationId="{261A888B-AF49-23BC-BCF7-43464266057A}"/>
          </ac:spMkLst>
        </pc:spChg>
      </pc:sldChg>
    </pc:docChg>
  </pc:docChgLst>
  <pc:docChgLst>
    <pc:chgData name="Salma Mumtaz (2431990)" userId="S::2431990@student.uwtsd.ac.uk::0589400c-f55d-4214-8537-d3ba3db80b38" providerId="AD" clId="Web-{F6C122DE-A8C4-4B2F-A275-D409F4D3B9B2}"/>
    <pc:docChg chg="addSld delSld modSld">
      <pc:chgData name="Salma Mumtaz (2431990)" userId="S::2431990@student.uwtsd.ac.uk::0589400c-f55d-4214-8537-d3ba3db80b38" providerId="AD" clId="Web-{F6C122DE-A8C4-4B2F-A275-D409F4D3B9B2}" dt="2026-02-05T00:21:22.199" v="542"/>
      <pc:docMkLst>
        <pc:docMk/>
      </pc:docMkLst>
      <pc:sldChg chg="addSp delSp modSp addAnim delAnim">
        <pc:chgData name="Salma Mumtaz (2431990)" userId="S::2431990@student.uwtsd.ac.uk::0589400c-f55d-4214-8537-d3ba3db80b38" providerId="AD" clId="Web-{F6C122DE-A8C4-4B2F-A275-D409F4D3B9B2}" dt="2026-02-05T00:21:22.199" v="542"/>
        <pc:sldMkLst>
          <pc:docMk/>
          <pc:sldMk cId="109857222" sldId="256"/>
        </pc:sldMkLst>
        <pc:spChg chg="mod">
          <ac:chgData name="Salma Mumtaz (2431990)" userId="S::2431990@student.uwtsd.ac.uk::0589400c-f55d-4214-8537-d3ba3db80b38" providerId="AD" clId="Web-{F6C122DE-A8C4-4B2F-A275-D409F4D3B9B2}" dt="2026-02-05T00:18:27.445" v="533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lma Mumtaz (2431990)" userId="S::2431990@student.uwtsd.ac.uk::0589400c-f55d-4214-8537-d3ba3db80b38" providerId="AD" clId="Web-{F6C122DE-A8C4-4B2F-A275-D409F4D3B9B2}" dt="2026-02-05T00:17:53.725" v="527" actId="1410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alma Mumtaz (2431990)" userId="S::2431990@student.uwtsd.ac.uk::0589400c-f55d-4214-8537-d3ba3db80b38" providerId="AD" clId="Web-{F6C122DE-A8C4-4B2F-A275-D409F4D3B9B2}" dt="2026-02-05T00:16:58.755" v="512"/>
          <ac:spMkLst>
            <pc:docMk/>
            <pc:sldMk cId="109857222" sldId="256"/>
            <ac:spMk id="32" creationId="{04812C46-200A-4DEB-A05E-3ED6C68C2387}"/>
          </ac:spMkLst>
        </pc:spChg>
        <pc:spChg chg="add">
          <ac:chgData name="Salma Mumtaz (2431990)" userId="S::2431990@student.uwtsd.ac.uk::0589400c-f55d-4214-8537-d3ba3db80b38" providerId="AD" clId="Web-{F6C122DE-A8C4-4B2F-A275-D409F4D3B9B2}" dt="2026-02-05T00:16:58.755" v="512"/>
          <ac:spMkLst>
            <pc:docMk/>
            <pc:sldMk cId="109857222" sldId="256"/>
            <ac:spMk id="34" creationId="{D1EA859B-E555-4109-94F3-6700E046E008}"/>
          </ac:spMkLst>
        </pc:spChg>
      </pc:sldChg>
      <pc:sldChg chg="addSp delSp modSp">
        <pc:chgData name="Salma Mumtaz (2431990)" userId="S::2431990@student.uwtsd.ac.uk::0589400c-f55d-4214-8537-d3ba3db80b38" providerId="AD" clId="Web-{F6C122DE-A8C4-4B2F-A275-D409F4D3B9B2}" dt="2026-02-05T00:15:59.674" v="511"/>
        <pc:sldMkLst>
          <pc:docMk/>
          <pc:sldMk cId="675813206" sldId="259"/>
        </pc:sldMkLst>
        <pc:spChg chg="mod">
          <ac:chgData name="Salma Mumtaz (2431990)" userId="S::2431990@student.uwtsd.ac.uk::0589400c-f55d-4214-8537-d3ba3db80b38" providerId="AD" clId="Web-{F6C122DE-A8C4-4B2F-A275-D409F4D3B9B2}" dt="2026-02-05T00:15:59.674" v="511"/>
          <ac:spMkLst>
            <pc:docMk/>
            <pc:sldMk cId="675813206" sldId="259"/>
            <ac:spMk id="2" creationId="{4BF98349-3D48-559B-02A4-BF31B1327A5B}"/>
          </ac:spMkLst>
        </pc:spChg>
        <pc:spChg chg="add mod">
          <ac:chgData name="Salma Mumtaz (2431990)" userId="S::2431990@student.uwtsd.ac.uk::0589400c-f55d-4214-8537-d3ba3db80b38" providerId="AD" clId="Web-{F6C122DE-A8C4-4B2F-A275-D409F4D3B9B2}" dt="2026-02-05T00:15:59.674" v="511"/>
          <ac:spMkLst>
            <pc:docMk/>
            <pc:sldMk cId="675813206" sldId="259"/>
            <ac:spMk id="170" creationId="{8304DC26-A945-6075-9CA0-68BAB8C718FE}"/>
          </ac:spMkLst>
        </pc:spChg>
        <pc:spChg chg="add">
          <ac:chgData name="Salma Mumtaz (2431990)" userId="S::2431990@student.uwtsd.ac.uk::0589400c-f55d-4214-8537-d3ba3db80b38" providerId="AD" clId="Web-{F6C122DE-A8C4-4B2F-A275-D409F4D3B9B2}" dt="2026-02-05T00:15:59.674" v="511"/>
          <ac:spMkLst>
            <pc:docMk/>
            <pc:sldMk cId="675813206" sldId="259"/>
            <ac:spMk id="175" creationId="{18873D23-2DCF-4B31-A009-95721C06E8E1}"/>
          </ac:spMkLst>
        </pc:spChg>
        <pc:spChg chg="add">
          <ac:chgData name="Salma Mumtaz (2431990)" userId="S::2431990@student.uwtsd.ac.uk::0589400c-f55d-4214-8537-d3ba3db80b38" providerId="AD" clId="Web-{F6C122DE-A8C4-4B2F-A275-D409F4D3B9B2}" dt="2026-02-05T00:15:59.674" v="511"/>
          <ac:spMkLst>
            <pc:docMk/>
            <pc:sldMk cId="675813206" sldId="259"/>
            <ac:spMk id="177" creationId="{C13EF075-D4EF-4929-ADBC-91B27DA19955}"/>
          </ac:spMkLst>
        </pc:spChg>
        <pc:grpChg chg="add">
          <ac:chgData name="Salma Mumtaz (2431990)" userId="S::2431990@student.uwtsd.ac.uk::0589400c-f55d-4214-8537-d3ba3db80b38" providerId="AD" clId="Web-{F6C122DE-A8C4-4B2F-A275-D409F4D3B9B2}" dt="2026-02-05T00:15:59.674" v="511"/>
          <ac:grpSpMkLst>
            <pc:docMk/>
            <pc:sldMk cId="675813206" sldId="259"/>
            <ac:grpSpMk id="179" creationId="{DAA26DFA-AAB2-4973-9C17-16D587C7B198}"/>
          </ac:grpSpMkLst>
        </pc:grpChg>
      </pc:sldChg>
      <pc:sldChg chg="addSp modSp">
        <pc:chgData name="Salma Mumtaz (2431990)" userId="S::2431990@student.uwtsd.ac.uk::0589400c-f55d-4214-8537-d3ba3db80b38" providerId="AD" clId="Web-{F6C122DE-A8C4-4B2F-A275-D409F4D3B9B2}" dt="2026-02-04T23:49:20.266" v="282" actId="1076"/>
        <pc:sldMkLst>
          <pc:docMk/>
          <pc:sldMk cId="2839474163" sldId="264"/>
        </pc:sldMkLst>
        <pc:graphicFrameChg chg="mod modGraphic">
          <ac:chgData name="Salma Mumtaz (2431990)" userId="S::2431990@student.uwtsd.ac.uk::0589400c-f55d-4214-8537-d3ba3db80b38" providerId="AD" clId="Web-{F6C122DE-A8C4-4B2F-A275-D409F4D3B9B2}" dt="2026-02-04T23:49:06.669" v="278" actId="14100"/>
          <ac:graphicFrameMkLst>
            <pc:docMk/>
            <pc:sldMk cId="2839474163" sldId="264"/>
            <ac:graphicFrameMk id="26" creationId="{99CD0643-69F3-1258-AAF2-DBBBBB673107}"/>
          </ac:graphicFrameMkLst>
        </pc:graphicFrameChg>
        <pc:picChg chg="add mod">
          <ac:chgData name="Salma Mumtaz (2431990)" userId="S::2431990@student.uwtsd.ac.uk::0589400c-f55d-4214-8537-d3ba3db80b38" providerId="AD" clId="Web-{F6C122DE-A8C4-4B2F-A275-D409F4D3B9B2}" dt="2026-02-04T23:49:20.266" v="282" actId="1076"/>
          <ac:picMkLst>
            <pc:docMk/>
            <pc:sldMk cId="2839474163" sldId="264"/>
            <ac:picMk id="149" creationId="{A54A73E6-D25E-17A1-8979-78A0393E2E01}"/>
          </ac:picMkLst>
        </pc:picChg>
      </pc:sldChg>
      <pc:sldChg chg="addSp delSp modSp">
        <pc:chgData name="Salma Mumtaz (2431990)" userId="S::2431990@student.uwtsd.ac.uk::0589400c-f55d-4214-8537-d3ba3db80b38" providerId="AD" clId="Web-{F6C122DE-A8C4-4B2F-A275-D409F4D3B9B2}" dt="2026-02-05T00:08:44.063" v="456" actId="14100"/>
        <pc:sldMkLst>
          <pc:docMk/>
          <pc:sldMk cId="764442374" sldId="265"/>
        </pc:sldMkLst>
        <pc:spChg chg="mod">
          <ac:chgData name="Salma Mumtaz (2431990)" userId="S::2431990@student.uwtsd.ac.uk::0589400c-f55d-4214-8537-d3ba3db80b38" providerId="AD" clId="Web-{F6C122DE-A8C4-4B2F-A275-D409F4D3B9B2}" dt="2026-02-05T00:08:44.063" v="456" actId="14100"/>
          <ac:spMkLst>
            <pc:docMk/>
            <pc:sldMk cId="764442374" sldId="265"/>
            <ac:spMk id="2" creationId="{36412712-08EE-038D-6988-ED4B971B0FE3}"/>
          </ac:spMkLst>
        </pc:spChg>
        <pc:graphicFrameChg chg="add mod modGraphic">
          <ac:chgData name="Salma Mumtaz (2431990)" userId="S::2431990@student.uwtsd.ac.uk::0589400c-f55d-4214-8537-d3ba3db80b38" providerId="AD" clId="Web-{F6C122DE-A8C4-4B2F-A275-D409F4D3B9B2}" dt="2026-02-05T00:08:19.653" v="453" actId="20577"/>
          <ac:graphicFrameMkLst>
            <pc:docMk/>
            <pc:sldMk cId="764442374" sldId="265"/>
            <ac:graphicFrameMk id="11" creationId="{CD625480-DDAC-BA34-47A6-0BFC58E6108C}"/>
          </ac:graphicFrameMkLst>
        </pc:graphicFrameChg>
      </pc:sldChg>
      <pc:sldChg chg="addSp delSp modSp">
        <pc:chgData name="Salma Mumtaz (2431990)" userId="S::2431990@student.uwtsd.ac.uk::0589400c-f55d-4214-8537-d3ba3db80b38" providerId="AD" clId="Web-{F6C122DE-A8C4-4B2F-A275-D409F4D3B9B2}" dt="2026-02-04T23:46:38.023" v="256" actId="14100"/>
        <pc:sldMkLst>
          <pc:docMk/>
          <pc:sldMk cId="222430860" sldId="267"/>
        </pc:sldMkLst>
        <pc:spChg chg="mod">
          <ac:chgData name="Salma Mumtaz (2431990)" userId="S::2431990@student.uwtsd.ac.uk::0589400c-f55d-4214-8537-d3ba3db80b38" providerId="AD" clId="Web-{F6C122DE-A8C4-4B2F-A275-D409F4D3B9B2}" dt="2026-02-04T23:39:28.926" v="227" actId="20577"/>
          <ac:spMkLst>
            <pc:docMk/>
            <pc:sldMk cId="222430860" sldId="267"/>
            <ac:spMk id="2" creationId="{59B90DC6-9442-3885-AD01-123AF0EC3523}"/>
          </ac:spMkLst>
        </pc:spChg>
        <pc:spChg chg="add">
          <ac:chgData name="Salma Mumtaz (2431990)" userId="S::2431990@student.uwtsd.ac.uk::0589400c-f55d-4214-8537-d3ba3db80b38" providerId="AD" clId="Web-{F6C122DE-A8C4-4B2F-A275-D409F4D3B9B2}" dt="2026-02-04T23:31:14.842" v="196"/>
          <ac:spMkLst>
            <pc:docMk/>
            <pc:sldMk cId="222430860" sldId="267"/>
            <ac:spMk id="94" creationId="{D1942232-83D0-49E2-AF9B-1F97E3C1EF8E}"/>
          </ac:spMkLst>
        </pc:spChg>
        <pc:spChg chg="add">
          <ac:chgData name="Salma Mumtaz (2431990)" userId="S::2431990@student.uwtsd.ac.uk::0589400c-f55d-4214-8537-d3ba3db80b38" providerId="AD" clId="Web-{F6C122DE-A8C4-4B2F-A275-D409F4D3B9B2}" dt="2026-02-04T23:31:14.842" v="196"/>
          <ac:spMkLst>
            <pc:docMk/>
            <pc:sldMk cId="222430860" sldId="267"/>
            <ac:spMk id="95" creationId="{E9E70D72-6E23-4015-A4A6-85C120C19167}"/>
          </ac:spMkLst>
        </pc:spChg>
        <pc:grpChg chg="add">
          <ac:chgData name="Salma Mumtaz (2431990)" userId="S::2431990@student.uwtsd.ac.uk::0589400c-f55d-4214-8537-d3ba3db80b38" providerId="AD" clId="Web-{F6C122DE-A8C4-4B2F-A275-D409F4D3B9B2}" dt="2026-02-04T23:31:14.842" v="196"/>
          <ac:grpSpMkLst>
            <pc:docMk/>
            <pc:sldMk cId="222430860" sldId="267"/>
            <ac:grpSpMk id="96" creationId="{C28A977F-B603-4D81-B0FC-C8DE048A7931}"/>
          </ac:grpSpMkLst>
        </pc:grpChg>
        <pc:grpChg chg="add">
          <ac:chgData name="Salma Mumtaz (2431990)" userId="S::2431990@student.uwtsd.ac.uk::0589400c-f55d-4214-8537-d3ba3db80b38" providerId="AD" clId="Web-{F6C122DE-A8C4-4B2F-A275-D409F4D3B9B2}" dt="2026-02-04T23:31:14.842" v="196"/>
          <ac:grpSpMkLst>
            <pc:docMk/>
            <pc:sldMk cId="222430860" sldId="267"/>
            <ac:grpSpMk id="97" creationId="{C78D9229-E61D-4FEE-8321-2F8B64A8CADF}"/>
          </ac:grpSpMkLst>
        </pc:grpChg>
        <pc:graphicFrameChg chg="add">
          <ac:chgData name="Salma Mumtaz (2431990)" userId="S::2431990@student.uwtsd.ac.uk::0589400c-f55d-4214-8537-d3ba3db80b38" providerId="AD" clId="Web-{F6C122DE-A8C4-4B2F-A275-D409F4D3B9B2}" dt="2026-02-04T23:31:14.842" v="196"/>
          <ac:graphicFrameMkLst>
            <pc:docMk/>
            <pc:sldMk cId="222430860" sldId="267"/>
            <ac:graphicFrameMk id="85" creationId="{F50D5114-E0F4-CFA4-96FE-ECCE2A98662B}"/>
          </ac:graphicFrameMkLst>
        </pc:graphicFrameChg>
        <pc:picChg chg="mod ord">
          <ac:chgData name="Salma Mumtaz (2431990)" userId="S::2431990@student.uwtsd.ac.uk::0589400c-f55d-4214-8537-d3ba3db80b38" providerId="AD" clId="Web-{F6C122DE-A8C4-4B2F-A275-D409F4D3B9B2}" dt="2026-02-04T23:46:38.023" v="256" actId="14100"/>
          <ac:picMkLst>
            <pc:docMk/>
            <pc:sldMk cId="222430860" sldId="267"/>
            <ac:picMk id="3" creationId="{0DD979B0-7C61-DD20-D6C6-9A52C688ECB9}"/>
          </ac:picMkLst>
        </pc:picChg>
      </pc:sldChg>
      <pc:sldChg chg="addSp delSp modSp">
        <pc:chgData name="Salma Mumtaz (2431990)" userId="S::2431990@student.uwtsd.ac.uk::0589400c-f55d-4214-8537-d3ba3db80b38" providerId="AD" clId="Web-{F6C122DE-A8C4-4B2F-A275-D409F4D3B9B2}" dt="2026-02-05T00:12:06.054" v="476" actId="20577"/>
        <pc:sldMkLst>
          <pc:docMk/>
          <pc:sldMk cId="550718984" sldId="268"/>
        </pc:sldMkLst>
        <pc:spChg chg="mod">
          <ac:chgData name="Salma Mumtaz (2431990)" userId="S::2431990@student.uwtsd.ac.uk::0589400c-f55d-4214-8537-d3ba3db80b38" providerId="AD" clId="Web-{F6C122DE-A8C4-4B2F-A275-D409F4D3B9B2}" dt="2026-02-04T23:38:58.064" v="226" actId="20577"/>
          <ac:spMkLst>
            <pc:docMk/>
            <pc:sldMk cId="550718984" sldId="268"/>
            <ac:spMk id="2" creationId="{6F896942-F039-AA82-CC6D-C4947E131B66}"/>
          </ac:spMkLst>
        </pc:spChg>
        <pc:spChg chg="add">
          <ac:chgData name="Salma Mumtaz (2431990)" userId="S::2431990@student.uwtsd.ac.uk::0589400c-f55d-4214-8537-d3ba3db80b38" providerId="AD" clId="Web-{F6C122DE-A8C4-4B2F-A275-D409F4D3B9B2}" dt="2026-02-04T23:36:17.646" v="204"/>
          <ac:spMkLst>
            <pc:docMk/>
            <pc:sldMk cId="550718984" sldId="268"/>
            <ac:spMk id="57" creationId="{257363FD-7E77-4145-9483-331A807ADF0E}"/>
          </ac:spMkLst>
        </pc:spChg>
        <pc:graphicFrameChg chg="mod modGraphic">
          <ac:chgData name="Salma Mumtaz (2431990)" userId="S::2431990@student.uwtsd.ac.uk::0589400c-f55d-4214-8537-d3ba3db80b38" providerId="AD" clId="Web-{F6C122DE-A8C4-4B2F-A275-D409F4D3B9B2}" dt="2026-02-05T00:12:06.054" v="476" actId="20577"/>
          <ac:graphicFrameMkLst>
            <pc:docMk/>
            <pc:sldMk cId="550718984" sldId="268"/>
            <ac:graphicFrameMk id="25" creationId="{0403F564-B728-9B57-C8BA-A13F9C34E8FD}"/>
          </ac:graphicFrameMkLst>
        </pc:graphicFrameChg>
      </pc:sldChg>
      <pc:sldChg chg="addSp delSp modSp mod setBg">
        <pc:chgData name="Salma Mumtaz (2431990)" userId="S::2431990@student.uwtsd.ac.uk::0589400c-f55d-4214-8537-d3ba3db80b38" providerId="AD" clId="Web-{F6C122DE-A8C4-4B2F-A275-D409F4D3B9B2}" dt="2026-02-05T00:12:57.338" v="482" actId="14100"/>
        <pc:sldMkLst>
          <pc:docMk/>
          <pc:sldMk cId="1282784821" sldId="269"/>
        </pc:sldMkLst>
        <pc:spChg chg="mod">
          <ac:chgData name="Salma Mumtaz (2431990)" userId="S::2431990@student.uwtsd.ac.uk::0589400c-f55d-4214-8537-d3ba3db80b38" providerId="AD" clId="Web-{F6C122DE-A8C4-4B2F-A275-D409F4D3B9B2}" dt="2026-02-04T23:45:43.303" v="255"/>
          <ac:spMkLst>
            <pc:docMk/>
            <pc:sldMk cId="1282784821" sldId="269"/>
            <ac:spMk id="2" creationId="{A1B2F312-51CC-7B5C-DC27-4702024AB0BB}"/>
          </ac:spMkLst>
        </pc:spChg>
        <pc:spChg chg="add del">
          <ac:chgData name="Salma Mumtaz (2431990)" userId="S::2431990@student.uwtsd.ac.uk::0589400c-f55d-4214-8537-d3ba3db80b38" providerId="AD" clId="Web-{F6C122DE-A8C4-4B2F-A275-D409F4D3B9B2}" dt="2026-02-04T23:45:43.303" v="255"/>
          <ac:spMkLst>
            <pc:docMk/>
            <pc:sldMk cId="1282784821" sldId="269"/>
            <ac:spMk id="35" creationId="{345A976A-8DE3-4B67-B94B-2044FDD12899}"/>
          </ac:spMkLst>
        </pc:spChg>
        <pc:spChg chg="add del">
          <ac:chgData name="Salma Mumtaz (2431990)" userId="S::2431990@student.uwtsd.ac.uk::0589400c-f55d-4214-8537-d3ba3db80b38" providerId="AD" clId="Web-{F6C122DE-A8C4-4B2F-A275-D409F4D3B9B2}" dt="2026-02-04T23:45:43.303" v="255"/>
          <ac:spMkLst>
            <pc:docMk/>
            <pc:sldMk cId="1282784821" sldId="269"/>
            <ac:spMk id="36" creationId="{6EAAA1B9-2DDB-49C9-A037-A523D2F13C15}"/>
          </ac:spMkLst>
        </pc:spChg>
        <pc:grpChg chg="add del">
          <ac:chgData name="Salma Mumtaz (2431990)" userId="S::2431990@student.uwtsd.ac.uk::0589400c-f55d-4214-8537-d3ba3db80b38" providerId="AD" clId="Web-{F6C122DE-A8C4-4B2F-A275-D409F4D3B9B2}" dt="2026-02-04T23:45:43.303" v="255"/>
          <ac:grpSpMkLst>
            <pc:docMk/>
            <pc:sldMk cId="1282784821" sldId="269"/>
            <ac:grpSpMk id="42" creationId="{B441F8D5-EBCE-4FB9-91A9-3425971C1F99}"/>
          </ac:grpSpMkLst>
        </pc:grpChg>
        <pc:grpChg chg="add">
          <ac:chgData name="Salma Mumtaz (2431990)" userId="S::2431990@student.uwtsd.ac.uk::0589400c-f55d-4214-8537-d3ba3db80b38" providerId="AD" clId="Web-{F6C122DE-A8C4-4B2F-A275-D409F4D3B9B2}" dt="2026-02-04T23:34:20.972" v="201"/>
          <ac:grpSpMkLst>
            <pc:docMk/>
            <pc:sldMk cId="1282784821" sldId="269"/>
            <ac:grpSpMk id="48" creationId="{08701F99-7E4C-4B92-A4B5-307CDFB7A4DE}"/>
          </ac:grpSpMkLst>
        </pc:grpChg>
        <pc:graphicFrameChg chg="mod modGraphic">
          <ac:chgData name="Salma Mumtaz (2431990)" userId="S::2431990@student.uwtsd.ac.uk::0589400c-f55d-4214-8537-d3ba3db80b38" providerId="AD" clId="Web-{F6C122DE-A8C4-4B2F-A275-D409F4D3B9B2}" dt="2026-02-05T00:12:42.103" v="479" actId="20577"/>
          <ac:graphicFrameMkLst>
            <pc:docMk/>
            <pc:sldMk cId="1282784821" sldId="269"/>
            <ac:graphicFrameMk id="24" creationId="{4C756A59-BE99-60E2-4C78-44460E9648B9}"/>
          </ac:graphicFrameMkLst>
        </pc:graphicFrameChg>
        <pc:picChg chg="add mod ord">
          <ac:chgData name="Salma Mumtaz (2431990)" userId="S::2431990@student.uwtsd.ac.uk::0589400c-f55d-4214-8537-d3ba3db80b38" providerId="AD" clId="Web-{F6C122DE-A8C4-4B2F-A275-D409F4D3B9B2}" dt="2026-02-05T00:12:57.338" v="482" actId="14100"/>
          <ac:picMkLst>
            <pc:docMk/>
            <pc:sldMk cId="1282784821" sldId="269"/>
            <ac:picMk id="224" creationId="{2EC4369F-DCFF-54B0-E5C5-AA2CAA7CC3AE}"/>
          </ac:picMkLst>
        </pc:picChg>
      </pc:sldChg>
      <pc:sldChg chg="addSp delSp modSp add replId">
        <pc:chgData name="Salma Mumtaz (2431990)" userId="S::2431990@student.uwtsd.ac.uk::0589400c-f55d-4214-8537-d3ba3db80b38" providerId="AD" clId="Web-{F6C122DE-A8C4-4B2F-A275-D409F4D3B9B2}" dt="2026-02-05T00:10:29.260" v="464" actId="20577"/>
        <pc:sldMkLst>
          <pc:docMk/>
          <pc:sldMk cId="4092885436" sldId="280"/>
        </pc:sldMkLst>
        <pc:spChg chg="mod">
          <ac:chgData name="Salma Mumtaz (2431990)" userId="S::2431990@student.uwtsd.ac.uk::0589400c-f55d-4214-8537-d3ba3db80b38" providerId="AD" clId="Web-{F6C122DE-A8C4-4B2F-A275-D409F4D3B9B2}" dt="2026-02-04T22:47:17.065" v="25" actId="20577"/>
          <ac:spMkLst>
            <pc:docMk/>
            <pc:sldMk cId="4092885436" sldId="280"/>
            <ac:spMk id="2" creationId="{C5A23749-A368-9A3B-539A-53C7710867E2}"/>
          </ac:spMkLst>
        </pc:spChg>
        <pc:graphicFrameChg chg="add mod modGraphic">
          <ac:chgData name="Salma Mumtaz (2431990)" userId="S::2431990@student.uwtsd.ac.uk::0589400c-f55d-4214-8537-d3ba3db80b38" providerId="AD" clId="Web-{F6C122DE-A8C4-4B2F-A275-D409F4D3B9B2}" dt="2026-02-05T00:10:29.260" v="464" actId="20577"/>
          <ac:graphicFrameMkLst>
            <pc:docMk/>
            <pc:sldMk cId="4092885436" sldId="280"/>
            <ac:graphicFrameMk id="42" creationId="{6C9DD175-AFD6-BAC8-99A2-C94D4596EDAE}"/>
          </ac:graphicFrameMkLst>
        </pc:graphicFrameChg>
        <pc:picChg chg="add">
          <ac:chgData name="Salma Mumtaz (2431990)" userId="S::2431990@student.uwtsd.ac.uk::0589400c-f55d-4214-8537-d3ba3db80b38" providerId="AD" clId="Web-{F6C122DE-A8C4-4B2F-A275-D409F4D3B9B2}" dt="2026-02-04T22:53:19.432" v="33"/>
          <ac:picMkLst>
            <pc:docMk/>
            <pc:sldMk cId="4092885436" sldId="280"/>
            <ac:picMk id="41" creationId="{9B23E274-A911-5A2D-B155-AF291C5598BC}"/>
          </ac:picMkLst>
        </pc:picChg>
        <pc:picChg chg="add mod">
          <ac:chgData name="Salma Mumtaz (2431990)" userId="S::2431990@student.uwtsd.ac.uk::0589400c-f55d-4214-8537-d3ba3db80b38" providerId="AD" clId="Web-{F6C122DE-A8C4-4B2F-A275-D409F4D3B9B2}" dt="2026-02-05T00:00:18.051" v="354" actId="1076"/>
          <ac:picMkLst>
            <pc:docMk/>
            <pc:sldMk cId="4092885436" sldId="280"/>
            <ac:picMk id="224" creationId="{2A6CBFBC-4711-1525-F86D-856FFB7DC7D9}"/>
          </ac:picMkLst>
        </pc:picChg>
        <pc:picChg chg="add mod">
          <ac:chgData name="Salma Mumtaz (2431990)" userId="S::2431990@student.uwtsd.ac.uk::0589400c-f55d-4214-8537-d3ba3db80b38" providerId="AD" clId="Web-{F6C122DE-A8C4-4B2F-A275-D409F4D3B9B2}" dt="2026-02-05T00:00:56.959" v="357" actId="1076"/>
          <ac:picMkLst>
            <pc:docMk/>
            <pc:sldMk cId="4092885436" sldId="280"/>
            <ac:picMk id="240" creationId="{D1E7D9CE-BD28-632B-0F3A-33FE0A20E3F5}"/>
          </ac:picMkLst>
        </pc:picChg>
        <pc:picChg chg="add mod">
          <ac:chgData name="Salma Mumtaz (2431990)" userId="S::2431990@student.uwtsd.ac.uk::0589400c-f55d-4214-8537-d3ba3db80b38" providerId="AD" clId="Web-{F6C122DE-A8C4-4B2F-A275-D409F4D3B9B2}" dt="2026-02-04T23:59:57.723" v="351" actId="14100"/>
          <ac:picMkLst>
            <pc:docMk/>
            <pc:sldMk cId="4092885436" sldId="280"/>
            <ac:picMk id="241" creationId="{843EEA56-A420-03E3-D875-7B85AD0F60AD}"/>
          </ac:picMkLst>
        </pc:picChg>
      </pc:sldChg>
      <pc:sldChg chg="addSp delSp modSp add replId">
        <pc:chgData name="Salma Mumtaz (2431990)" userId="S::2431990@student.uwtsd.ac.uk::0589400c-f55d-4214-8537-d3ba3db80b38" providerId="AD" clId="Web-{F6C122DE-A8C4-4B2F-A275-D409F4D3B9B2}" dt="2026-02-05T00:07:02.049" v="422" actId="20577"/>
        <pc:sldMkLst>
          <pc:docMk/>
          <pc:sldMk cId="831134388" sldId="281"/>
        </pc:sldMkLst>
        <pc:spChg chg="mod">
          <ac:chgData name="Salma Mumtaz (2431990)" userId="S::2431990@student.uwtsd.ac.uk::0589400c-f55d-4214-8537-d3ba3db80b38" providerId="AD" clId="Web-{F6C122DE-A8C4-4B2F-A275-D409F4D3B9B2}" dt="2026-02-04T23:39:39.957" v="228" actId="20577"/>
          <ac:spMkLst>
            <pc:docMk/>
            <pc:sldMk cId="831134388" sldId="281"/>
            <ac:spMk id="2" creationId="{62552FF7-E19D-76F3-558E-349B0B39AF8A}"/>
          </ac:spMkLst>
        </pc:spChg>
        <pc:spChg chg="mod">
          <ac:chgData name="Salma Mumtaz (2431990)" userId="S::2431990@student.uwtsd.ac.uk::0589400c-f55d-4214-8537-d3ba3db80b38" providerId="AD" clId="Web-{F6C122DE-A8C4-4B2F-A275-D409F4D3B9B2}" dt="2026-02-04T23:27:45.794" v="184" actId="20577"/>
          <ac:spMkLst>
            <pc:docMk/>
            <pc:sldMk cId="831134388" sldId="281"/>
            <ac:spMk id="5" creationId="{4EE4E94C-5102-A77F-F53B-63CA500DB34C}"/>
          </ac:spMkLst>
        </pc:spChg>
        <pc:graphicFrameChg chg="add mod modGraphic">
          <ac:chgData name="Salma Mumtaz (2431990)" userId="S::2431990@student.uwtsd.ac.uk::0589400c-f55d-4214-8537-d3ba3db80b38" providerId="AD" clId="Web-{F6C122DE-A8C4-4B2F-A275-D409F4D3B9B2}" dt="2026-02-05T00:07:02.049" v="422" actId="20577"/>
          <ac:graphicFrameMkLst>
            <pc:docMk/>
            <pc:sldMk cId="831134388" sldId="281"/>
            <ac:graphicFrameMk id="11" creationId="{91FB0696-9E79-35F1-BD77-4E37EC079BD9}"/>
          </ac:graphicFrameMkLst>
        </pc:graphicFrameChg>
      </pc:sldChg>
      <pc:sldChg chg="add replId">
        <pc:chgData name="Salma Mumtaz (2431990)" userId="S::2431990@student.uwtsd.ac.uk::0589400c-f55d-4214-8537-d3ba3db80b38" providerId="AD" clId="Web-{F6C122DE-A8C4-4B2F-A275-D409F4D3B9B2}" dt="2026-02-05T00:14:31.656" v="495"/>
        <pc:sldMkLst>
          <pc:docMk/>
          <pc:sldMk cId="4142931247" sldId="282"/>
        </pc:sldMkLst>
      </pc:sldChg>
    </pc:docChg>
  </pc:docChgLst>
  <pc:docChgLst>
    <pc:chgData name="Markus Klingelfuss" userId="S::m.klingelfuss@uwtsd.ac.uk::bd76eaf9-c4ae-4be9-b963-4e8bfdef57a8" providerId="AD" clId="Web-{3AF92441-D648-2BF5-CED8-CDFA5D0FDF44}"/>
    <pc:docChg chg="mod addSld delSld modSld">
      <pc:chgData name="Markus Klingelfuss" userId="S::m.klingelfuss@uwtsd.ac.uk::bd76eaf9-c4ae-4be9-b963-4e8bfdef57a8" providerId="AD" clId="Web-{3AF92441-D648-2BF5-CED8-CDFA5D0FDF44}" dt="2026-02-10T14:38:44.545" v="10" actId="20577"/>
      <pc:docMkLst>
        <pc:docMk/>
      </pc:docMkLst>
      <pc:sldChg chg="modSp">
        <pc:chgData name="Markus Klingelfuss" userId="S::m.klingelfuss@uwtsd.ac.uk::bd76eaf9-c4ae-4be9-b963-4e8bfdef57a8" providerId="AD" clId="Web-{3AF92441-D648-2BF5-CED8-CDFA5D0FDF44}" dt="2026-02-10T14:30:49.865" v="4" actId="1076"/>
        <pc:sldMkLst>
          <pc:docMk/>
          <pc:sldMk cId="109857222" sldId="256"/>
        </pc:sldMkLst>
        <pc:spChg chg="mod">
          <ac:chgData name="Markus Klingelfuss" userId="S::m.klingelfuss@uwtsd.ac.uk::bd76eaf9-c4ae-4be9-b963-4e8bfdef57a8" providerId="AD" clId="Web-{3AF92441-D648-2BF5-CED8-CDFA5D0FDF44}" dt="2026-02-10T14:30:49.865" v="4" actId="1076"/>
          <ac:spMkLst>
            <pc:docMk/>
            <pc:sldMk cId="109857222" sldId="256"/>
            <ac:spMk id="2" creationId="{00000000-0000-0000-0000-000000000000}"/>
          </ac:spMkLst>
        </pc:spChg>
        <pc:picChg chg="mod">
          <ac:chgData name="Markus Klingelfuss" userId="S::m.klingelfuss@uwtsd.ac.uk::bd76eaf9-c4ae-4be9-b963-4e8bfdef57a8" providerId="AD" clId="Web-{3AF92441-D648-2BF5-CED8-CDFA5D0FDF44}" dt="2026-02-10T14:30:34.911" v="2" actId="1076"/>
          <ac:picMkLst>
            <pc:docMk/>
            <pc:sldMk cId="109857222" sldId="256"/>
            <ac:picMk id="5" creationId="{E754DB0F-41D2-E72C-D9E3-B790B5898C88}"/>
          </ac:picMkLst>
        </pc:picChg>
      </pc:sldChg>
      <pc:sldChg chg="modSp">
        <pc:chgData name="Markus Klingelfuss" userId="S::m.klingelfuss@uwtsd.ac.uk::bd76eaf9-c4ae-4be9-b963-4e8bfdef57a8" providerId="AD" clId="Web-{3AF92441-D648-2BF5-CED8-CDFA5D0FDF44}" dt="2026-02-10T14:38:44.545" v="10" actId="20577"/>
        <pc:sldMkLst>
          <pc:docMk/>
          <pc:sldMk cId="3979190926" sldId="284"/>
        </pc:sldMkLst>
        <pc:spChg chg="mod">
          <ac:chgData name="Markus Klingelfuss" userId="S::m.klingelfuss@uwtsd.ac.uk::bd76eaf9-c4ae-4be9-b963-4e8bfdef57a8" providerId="AD" clId="Web-{3AF92441-D648-2BF5-CED8-CDFA5D0FDF44}" dt="2026-02-10T14:38:44.545" v="10" actId="20577"/>
          <ac:spMkLst>
            <pc:docMk/>
            <pc:sldMk cId="3979190926" sldId="284"/>
            <ac:spMk id="5" creationId="{8911E868-5589-DD56-FA01-41B3E7AC2CBF}"/>
          </ac:spMkLst>
        </pc:spChg>
      </pc:sldChg>
      <pc:sldChg chg="new del">
        <pc:chgData name="Markus Klingelfuss" userId="S::m.klingelfuss@uwtsd.ac.uk::bd76eaf9-c4ae-4be9-b963-4e8bfdef57a8" providerId="AD" clId="Web-{3AF92441-D648-2BF5-CED8-CDFA5D0FDF44}" dt="2026-02-10T14:31:02.849" v="6"/>
        <pc:sldMkLst>
          <pc:docMk/>
          <pc:sldMk cId="947819911" sldId="286"/>
        </pc:sldMkLst>
      </pc:sldChg>
    </pc:docChg>
  </pc:docChgLst>
  <pc:docChgLst>
    <pc:chgData name="Sophie Marie Annette Hall (2528575)" userId="1213031e-8e04-40e9-886a-eb90ad92137a" providerId="ADAL" clId="{381176F0-6DB6-4AFB-96DA-5F84434BACFA}"/>
    <pc:docChg chg="custSel modSld">
      <pc:chgData name="Sophie Marie Annette Hall (2528575)" userId="1213031e-8e04-40e9-886a-eb90ad92137a" providerId="ADAL" clId="{381176F0-6DB6-4AFB-96DA-5F84434BACFA}" dt="2026-02-10T08:56:53.331" v="407" actId="20577"/>
      <pc:docMkLst>
        <pc:docMk/>
      </pc:docMkLst>
      <pc:sldChg chg="modSp mod">
        <pc:chgData name="Sophie Marie Annette Hall (2528575)" userId="1213031e-8e04-40e9-886a-eb90ad92137a" providerId="ADAL" clId="{381176F0-6DB6-4AFB-96DA-5F84434BACFA}" dt="2026-02-10T08:56:53.331" v="407" actId="20577"/>
        <pc:sldMkLst>
          <pc:docMk/>
          <pc:sldMk cId="466646526" sldId="285"/>
        </pc:sldMkLst>
        <pc:spChg chg="mod">
          <ac:chgData name="Sophie Marie Annette Hall (2528575)" userId="1213031e-8e04-40e9-886a-eb90ad92137a" providerId="ADAL" clId="{381176F0-6DB6-4AFB-96DA-5F84434BACFA}" dt="2026-02-10T08:56:53.331" v="407" actId="20577"/>
          <ac:spMkLst>
            <pc:docMk/>
            <pc:sldMk cId="466646526" sldId="285"/>
            <ac:spMk id="4" creationId="{B6C52BF6-E0B5-73B1-732E-7E1759D3313E}"/>
          </ac:spMkLst>
        </pc:spChg>
      </pc:sldChg>
    </pc:docChg>
  </pc:docChgLst>
  <pc:docChgLst>
    <pc:chgData name="Sophie Marie Annette Hall (2528575)" userId="S::2528575@student.uwtsd.ac.uk::1213031e-8e04-40e9-886a-eb90ad92137a" providerId="AD" clId="Web-{AE0269CE-A49B-7456-F015-FDF5BC4E4D54}"/>
    <pc:docChg chg="modSld">
      <pc:chgData name="Sophie Marie Annette Hall (2528575)" userId="S::2528575@student.uwtsd.ac.uk::1213031e-8e04-40e9-886a-eb90ad92137a" providerId="AD" clId="Web-{AE0269CE-A49B-7456-F015-FDF5BC4E4D54}" dt="2026-02-13T09:38:26.641" v="97" actId="14100"/>
      <pc:docMkLst>
        <pc:docMk/>
      </pc:docMkLst>
      <pc:sldChg chg="modSp">
        <pc:chgData name="Sophie Marie Annette Hall (2528575)" userId="S::2528575@student.uwtsd.ac.uk::1213031e-8e04-40e9-886a-eb90ad92137a" providerId="AD" clId="Web-{AE0269CE-A49B-7456-F015-FDF5BC4E4D54}" dt="2026-02-13T09:38:26.641" v="97" actId="14100"/>
        <pc:sldMkLst>
          <pc:docMk/>
          <pc:sldMk cId="379421304" sldId="273"/>
        </pc:sldMkLst>
        <pc:spChg chg="mod">
          <ac:chgData name="Sophie Marie Annette Hall (2528575)" userId="S::2528575@student.uwtsd.ac.uk::1213031e-8e04-40e9-886a-eb90ad92137a" providerId="AD" clId="Web-{AE0269CE-A49B-7456-F015-FDF5BC4E4D54}" dt="2026-02-13T09:38:26.641" v="97" actId="14100"/>
          <ac:spMkLst>
            <pc:docMk/>
            <pc:sldMk cId="379421304" sldId="273"/>
            <ac:spMk id="23" creationId="{FE1069C2-A3A1-A696-0618-74F66AEAFE3F}"/>
          </ac:spMkLst>
        </pc:spChg>
      </pc:sldChg>
      <pc:sldChg chg="modSp">
        <pc:chgData name="Sophie Marie Annette Hall (2528575)" userId="S::2528575@student.uwtsd.ac.uk::1213031e-8e04-40e9-886a-eb90ad92137a" providerId="AD" clId="Web-{AE0269CE-A49B-7456-F015-FDF5BC4E4D54}" dt="2026-02-13T09:36:37.777" v="26" actId="20577"/>
        <pc:sldMkLst>
          <pc:docMk/>
          <pc:sldMk cId="2819717556" sldId="274"/>
        </pc:sldMkLst>
        <pc:spChg chg="mod">
          <ac:chgData name="Sophie Marie Annette Hall (2528575)" userId="S::2528575@student.uwtsd.ac.uk::1213031e-8e04-40e9-886a-eb90ad92137a" providerId="AD" clId="Web-{AE0269CE-A49B-7456-F015-FDF5BC4E4D54}" dt="2026-02-13T09:36:37.777" v="26" actId="20577"/>
          <ac:spMkLst>
            <pc:docMk/>
            <pc:sldMk cId="2819717556" sldId="274"/>
            <ac:spMk id="2" creationId="{10CAC985-8EDD-46E1-AB0D-BFC394950493}"/>
          </ac:spMkLst>
        </pc:spChg>
      </pc:sldChg>
    </pc:docChg>
  </pc:docChgLst>
</pc:chgInfo>
</file>

<file path=ppt/comments/modernComment_10C_20D34E0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1E975949-BA09-45F4-96DF-876FE312E66D}" authorId="{6517EE06-C87E-BCEF-3E90-BCFA3055D95E}" created="2026-02-10T14:36:34.418">
    <pc:sldMkLst xmlns:pc="http://schemas.microsoft.com/office/powerpoint/2013/main/command">
      <pc:docMk/>
      <pc:sldMk cId="550718984" sldId="268"/>
    </pc:sldMkLst>
    <p188:txBody>
      <a:bodyPr/>
      <a:lstStyle/>
      <a:p>
        <a:r>
          <a:rPr lang="en-US"/>
          <a:t>Can you give a demonstration?  You could record yourself sharing a file with someone.</a:t>
        </a:r>
      </a:p>
    </p188:txBody>
  </p188:cm>
</p188:cmLst>
</file>

<file path=ppt/comments/modernComment_10D_4C75BE3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607450C-0F51-488A-B89C-D4633C171624}" authorId="{6517EE06-C87E-BCEF-3E90-BCFA3055D95E}" created="2026-02-10T14:37:55.091">
    <pc:sldMkLst xmlns:pc="http://schemas.microsoft.com/office/powerpoint/2013/main/command">
      <pc:docMk/>
      <pc:sldMk cId="1282784821" sldId="269"/>
    </pc:sldMkLst>
    <p188:txBody>
      <a:bodyPr/>
      <a:lstStyle/>
      <a:p>
        <a:r>
          <a:rPr lang="en-US"/>
          <a:t>Will you be able to expand on these points when you present?</a:t>
        </a:r>
      </a:p>
    </p188:txBody>
  </p188:cm>
</p188:cmLst>
</file>

<file path=ppt/comments/modernComment_100_68C49C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4CD46B6-36A3-4E78-85E3-C51EC3772827}" authorId="{6517EE06-C87E-BCEF-3E90-BCFA3055D95E}" created="2026-02-10T14:32:03.538">
    <pc:sldMkLst xmlns:pc="http://schemas.microsoft.com/office/powerpoint/2013/main/command">
      <pc:docMk/>
      <pc:sldMk cId="109857222" sldId="256"/>
    </pc:sldMkLst>
    <p188:txBody>
      <a:bodyPr/>
      <a:lstStyle/>
      <a:p>
        <a:r>
          <a:rPr lang="en-US"/>
          <a:t>You have clearly worked hard on your presentation - well done!</a:t>
        </a:r>
      </a:p>
    </p188:txBody>
  </p188:cm>
</p188:cmLst>
</file>

<file path=ppt/comments/modernComment_103_2848175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FC53BC0-3B75-42BC-8D78-DA688233FD90}" authorId="{6517EE06-C87E-BCEF-3E90-BCFA3055D95E}" created="2026-02-10T14:34:13.19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675813206" sldId="259"/>
      <ac:spMk id="170" creationId="{8304DC26-A945-6075-9CA0-68BAB8C718FE}"/>
    </ac:deMkLst>
    <p188:txBody>
      <a:bodyPr/>
      <a:lstStyle/>
      <a:p>
        <a:r>
          <a:rPr lang="en-US"/>
          <a:t>I like that you have added some background.</a:t>
        </a:r>
      </a:p>
    </p188:txBody>
  </p188:cm>
</p188:cmLst>
</file>

<file path=ppt/comments/modernComment_112_A81179B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40BCF45-B62B-486F-B515-5D574F62FAA2}" authorId="{6517EE06-C87E-BCEF-3E90-BCFA3055D95E}" created="2026-02-10T14:38:32.12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819717556" sldId="274"/>
      <ac:spMk id="27" creationId="{8A3A1A68-DA00-08EF-225A-B7DDFC4963A8}"/>
    </ac:deMkLst>
    <p188:txBody>
      <a:bodyPr/>
      <a:lstStyle/>
      <a:p>
        <a:r>
          <a:rPr lang="en-US"/>
          <a:t>How are these limitations?</a:t>
        </a:r>
      </a:p>
    </p188:txBody>
  </p188:cm>
</p188:cmLst>
</file>

<file path=ppt/comments/modernComment_119_318A1AB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DC9558F-ECF9-4BF3-896E-6FC0B143C61C}" authorId="{6517EE06-C87E-BCEF-3E90-BCFA3055D95E}" created="2026-02-10T14:35:29.824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831134388" sldId="281"/>
      <ac:spMk id="5" creationId="{4EE4E94C-5102-A77F-F53B-63CA500DB34C}"/>
      <ac:txMk cp="23" len="4">
        <ac:context len="29" hash="965437102"/>
      </ac:txMk>
    </ac:txMkLst>
    <p188:pos x="3449781" y="332509"/>
    <p188:txBody>
      <a:bodyPr/>
      <a:lstStyle/>
      <a:p>
        <a:r>
          <a:rPr lang="en-US"/>
          <a:t>Your in-text citations are very good.</a:t>
        </a:r>
      </a:p>
    </p188:txBody>
  </p188:cm>
</p188:cmLst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1233DF-6331-48DB-8135-4623B315D401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79B3C20-49F5-425B-AC23-61F1254EA2C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b="0">
              <a:latin typeface="Arial"/>
              <a:cs typeface="Arial"/>
            </a:rPr>
            <a:t>Microsoft Word is a Digital tool included in Microsoft 365 productivity application.</a:t>
          </a:r>
          <a:endParaRPr lang="en-US" sz="1800" b="0">
            <a:latin typeface="Arial"/>
            <a:cs typeface="Arial"/>
          </a:endParaRPr>
        </a:p>
      </dgm:t>
    </dgm:pt>
    <dgm:pt modelId="{4C2144AA-6039-464B-9E93-AC80A5772CE2}" type="parTrans" cxnId="{FA28D21E-F9D1-4323-B421-620C2A6C66A0}">
      <dgm:prSet/>
      <dgm:spPr/>
      <dgm:t>
        <a:bodyPr/>
        <a:lstStyle/>
        <a:p>
          <a:endParaRPr lang="en-US"/>
        </a:p>
      </dgm:t>
    </dgm:pt>
    <dgm:pt modelId="{1D382B26-70D3-4CD5-95F0-61AC986B2809}" type="sibTrans" cxnId="{FA28D21E-F9D1-4323-B421-620C2A6C66A0}">
      <dgm:prSet/>
      <dgm:spPr/>
      <dgm:t>
        <a:bodyPr/>
        <a:lstStyle/>
        <a:p>
          <a:endParaRPr lang="en-US"/>
        </a:p>
      </dgm:t>
    </dgm:pt>
    <dgm:pt modelId="{41C12029-DB3A-4946-8051-0CAE68EE4B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>
              <a:latin typeface="Arial"/>
              <a:cs typeface="Arial"/>
            </a:rPr>
            <a:t>Documents can be created, edited and stored in the word document.</a:t>
          </a:r>
          <a:endParaRPr lang="en-US" b="0">
            <a:latin typeface="Arial"/>
            <a:cs typeface="Arial"/>
          </a:endParaRPr>
        </a:p>
      </dgm:t>
    </dgm:pt>
    <dgm:pt modelId="{7A585CA2-C9E3-4BEA-92CE-9081AA1074C3}" type="parTrans" cxnId="{04F6C2E5-CC89-4032-8E52-EAD8D593AFA0}">
      <dgm:prSet/>
      <dgm:spPr/>
      <dgm:t>
        <a:bodyPr/>
        <a:lstStyle/>
        <a:p>
          <a:endParaRPr lang="en-US"/>
        </a:p>
      </dgm:t>
    </dgm:pt>
    <dgm:pt modelId="{1C0C5271-C1C6-407A-96D5-60893E1040AA}" type="sibTrans" cxnId="{04F6C2E5-CC89-4032-8E52-EAD8D593AFA0}">
      <dgm:prSet/>
      <dgm:spPr/>
      <dgm:t>
        <a:bodyPr/>
        <a:lstStyle/>
        <a:p>
          <a:endParaRPr lang="en-US"/>
        </a:p>
      </dgm:t>
    </dgm:pt>
    <dgm:pt modelId="{2D6B5159-9881-4B47-82C9-9ACD861B5E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>
              <a:latin typeface="Arial"/>
              <a:cs typeface="Arial"/>
            </a:rPr>
            <a:t>Professional record keeping and accurate documentation are supported by Word.</a:t>
          </a:r>
          <a:endParaRPr lang="en-US" b="0">
            <a:latin typeface="Arial"/>
            <a:cs typeface="Arial"/>
          </a:endParaRPr>
        </a:p>
      </dgm:t>
    </dgm:pt>
    <dgm:pt modelId="{4A5E78F1-1AF2-44B2-AADE-9BC24AC908C8}" type="parTrans" cxnId="{FDCFB48A-54A2-4EC1-AE1A-AD4B55B33A13}">
      <dgm:prSet/>
      <dgm:spPr/>
      <dgm:t>
        <a:bodyPr/>
        <a:lstStyle/>
        <a:p>
          <a:endParaRPr lang="en-US"/>
        </a:p>
      </dgm:t>
    </dgm:pt>
    <dgm:pt modelId="{CE64C05E-24D8-44EF-9879-643A31A4038F}" type="sibTrans" cxnId="{FDCFB48A-54A2-4EC1-AE1A-AD4B55B33A13}">
      <dgm:prSet/>
      <dgm:spPr/>
      <dgm:t>
        <a:bodyPr/>
        <a:lstStyle/>
        <a:p>
          <a:endParaRPr lang="en-US"/>
        </a:p>
      </dgm:t>
    </dgm:pt>
    <dgm:pt modelId="{12B8D4F0-7464-4D94-8E58-A93098AB74C1}" type="pres">
      <dgm:prSet presAssocID="{091233DF-6331-48DB-8135-4623B315D401}" presName="root" presStyleCnt="0">
        <dgm:presLayoutVars>
          <dgm:dir/>
          <dgm:resizeHandles val="exact"/>
        </dgm:presLayoutVars>
      </dgm:prSet>
      <dgm:spPr/>
    </dgm:pt>
    <dgm:pt modelId="{E9825A7F-F6E8-44A0-AEFD-5CAAFC699EAC}" type="pres">
      <dgm:prSet presAssocID="{379B3C20-49F5-425B-AC23-61F1254EA2C6}" presName="compNode" presStyleCnt="0"/>
      <dgm:spPr/>
    </dgm:pt>
    <dgm:pt modelId="{FFE591EE-9F0E-44CB-9476-F0B1FBA7DAB8}" type="pres">
      <dgm:prSet presAssocID="{379B3C20-49F5-425B-AC23-61F1254EA2C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C4785F5E-F6CB-4A85-ACF3-CB2E7B318030}" type="pres">
      <dgm:prSet presAssocID="{379B3C20-49F5-425B-AC23-61F1254EA2C6}" presName="spaceRect" presStyleCnt="0"/>
      <dgm:spPr/>
    </dgm:pt>
    <dgm:pt modelId="{448A0D0E-44B4-4BA9-9C20-2D1042503A0F}" type="pres">
      <dgm:prSet presAssocID="{379B3C20-49F5-425B-AC23-61F1254EA2C6}" presName="textRect" presStyleLbl="revTx" presStyleIdx="0" presStyleCnt="3">
        <dgm:presLayoutVars>
          <dgm:chMax val="1"/>
          <dgm:chPref val="1"/>
        </dgm:presLayoutVars>
      </dgm:prSet>
      <dgm:spPr/>
    </dgm:pt>
    <dgm:pt modelId="{BB0E6CC1-1E55-455D-AD80-33E0623660FD}" type="pres">
      <dgm:prSet presAssocID="{1D382B26-70D3-4CD5-95F0-61AC986B2809}" presName="sibTrans" presStyleCnt="0"/>
      <dgm:spPr/>
    </dgm:pt>
    <dgm:pt modelId="{D5B441CC-447E-4876-A47B-AD2B7A002958}" type="pres">
      <dgm:prSet presAssocID="{41C12029-DB3A-4946-8051-0CAE68EE4B01}" presName="compNode" presStyleCnt="0"/>
      <dgm:spPr/>
    </dgm:pt>
    <dgm:pt modelId="{654FE191-B6D9-4F5C-B6DD-4ADFA82233E5}" type="pres">
      <dgm:prSet presAssocID="{41C12029-DB3A-4946-8051-0CAE68EE4B0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A069444E-1C62-4895-81D7-AD4EDBDB0FC3}" type="pres">
      <dgm:prSet presAssocID="{41C12029-DB3A-4946-8051-0CAE68EE4B01}" presName="spaceRect" presStyleCnt="0"/>
      <dgm:spPr/>
    </dgm:pt>
    <dgm:pt modelId="{8E0A8651-383F-41D3-B09C-A5F61E34C166}" type="pres">
      <dgm:prSet presAssocID="{41C12029-DB3A-4946-8051-0CAE68EE4B01}" presName="textRect" presStyleLbl="revTx" presStyleIdx="1" presStyleCnt="3">
        <dgm:presLayoutVars>
          <dgm:chMax val="1"/>
          <dgm:chPref val="1"/>
        </dgm:presLayoutVars>
      </dgm:prSet>
      <dgm:spPr/>
    </dgm:pt>
    <dgm:pt modelId="{1B34FAEB-25EB-47F7-9B40-985FC5D09993}" type="pres">
      <dgm:prSet presAssocID="{1C0C5271-C1C6-407A-96D5-60893E1040AA}" presName="sibTrans" presStyleCnt="0"/>
      <dgm:spPr/>
    </dgm:pt>
    <dgm:pt modelId="{54607027-3C92-4BC6-A44E-CD9BC8B5067F}" type="pres">
      <dgm:prSet presAssocID="{2D6B5159-9881-4B47-82C9-9ACD861B5ED6}" presName="compNode" presStyleCnt="0"/>
      <dgm:spPr/>
    </dgm:pt>
    <dgm:pt modelId="{F3A8F1D2-490B-40A8-B146-AA5FEF7BEE7E}" type="pres">
      <dgm:prSet presAssocID="{2D6B5159-9881-4B47-82C9-9ACD861B5ED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0B354C0F-6770-4429-90E9-DCB6CA750976}" type="pres">
      <dgm:prSet presAssocID="{2D6B5159-9881-4B47-82C9-9ACD861B5ED6}" presName="spaceRect" presStyleCnt="0"/>
      <dgm:spPr/>
    </dgm:pt>
    <dgm:pt modelId="{B8D93E31-6494-4924-8E72-A22CF4C71FFE}" type="pres">
      <dgm:prSet presAssocID="{2D6B5159-9881-4B47-82C9-9ACD861B5ED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A28D21E-F9D1-4323-B421-620C2A6C66A0}" srcId="{091233DF-6331-48DB-8135-4623B315D401}" destId="{379B3C20-49F5-425B-AC23-61F1254EA2C6}" srcOrd="0" destOrd="0" parTransId="{4C2144AA-6039-464B-9E93-AC80A5772CE2}" sibTransId="{1D382B26-70D3-4CD5-95F0-61AC986B2809}"/>
    <dgm:cxn modelId="{2B14CC1F-C591-4A12-9D8A-766DADEF53A1}" type="presOf" srcId="{2D6B5159-9881-4B47-82C9-9ACD861B5ED6}" destId="{B8D93E31-6494-4924-8E72-A22CF4C71FFE}" srcOrd="0" destOrd="0" presId="urn:microsoft.com/office/officeart/2018/2/layout/IconLabelList"/>
    <dgm:cxn modelId="{8B3BE330-9EB6-4305-A0AD-2BC801E89F71}" type="presOf" srcId="{41C12029-DB3A-4946-8051-0CAE68EE4B01}" destId="{8E0A8651-383F-41D3-B09C-A5F61E34C166}" srcOrd="0" destOrd="0" presId="urn:microsoft.com/office/officeart/2018/2/layout/IconLabelList"/>
    <dgm:cxn modelId="{190CCD74-F9DE-4935-BA41-E4F529902681}" type="presOf" srcId="{379B3C20-49F5-425B-AC23-61F1254EA2C6}" destId="{448A0D0E-44B4-4BA9-9C20-2D1042503A0F}" srcOrd="0" destOrd="0" presId="urn:microsoft.com/office/officeart/2018/2/layout/IconLabelList"/>
    <dgm:cxn modelId="{5824FF88-D8BC-44CC-B72B-3A31626609D8}" type="presOf" srcId="{091233DF-6331-48DB-8135-4623B315D401}" destId="{12B8D4F0-7464-4D94-8E58-A93098AB74C1}" srcOrd="0" destOrd="0" presId="urn:microsoft.com/office/officeart/2018/2/layout/IconLabelList"/>
    <dgm:cxn modelId="{FDCFB48A-54A2-4EC1-AE1A-AD4B55B33A13}" srcId="{091233DF-6331-48DB-8135-4623B315D401}" destId="{2D6B5159-9881-4B47-82C9-9ACD861B5ED6}" srcOrd="2" destOrd="0" parTransId="{4A5E78F1-1AF2-44B2-AADE-9BC24AC908C8}" sibTransId="{CE64C05E-24D8-44EF-9879-643A31A4038F}"/>
    <dgm:cxn modelId="{04F6C2E5-CC89-4032-8E52-EAD8D593AFA0}" srcId="{091233DF-6331-48DB-8135-4623B315D401}" destId="{41C12029-DB3A-4946-8051-0CAE68EE4B01}" srcOrd="1" destOrd="0" parTransId="{7A585CA2-C9E3-4BEA-92CE-9081AA1074C3}" sibTransId="{1C0C5271-C1C6-407A-96D5-60893E1040AA}"/>
    <dgm:cxn modelId="{F2B0CF38-B0E4-4D7B-A558-C652E0736561}" type="presParOf" srcId="{12B8D4F0-7464-4D94-8E58-A93098AB74C1}" destId="{E9825A7F-F6E8-44A0-AEFD-5CAAFC699EAC}" srcOrd="0" destOrd="0" presId="urn:microsoft.com/office/officeart/2018/2/layout/IconLabelList"/>
    <dgm:cxn modelId="{3B11BF20-0381-43D4-98E2-E5B3E1260678}" type="presParOf" srcId="{E9825A7F-F6E8-44A0-AEFD-5CAAFC699EAC}" destId="{FFE591EE-9F0E-44CB-9476-F0B1FBA7DAB8}" srcOrd="0" destOrd="0" presId="urn:microsoft.com/office/officeart/2018/2/layout/IconLabelList"/>
    <dgm:cxn modelId="{954D8E39-AD2E-4AE9-B6BA-31780D6E9155}" type="presParOf" srcId="{E9825A7F-F6E8-44A0-AEFD-5CAAFC699EAC}" destId="{C4785F5E-F6CB-4A85-ACF3-CB2E7B318030}" srcOrd="1" destOrd="0" presId="urn:microsoft.com/office/officeart/2018/2/layout/IconLabelList"/>
    <dgm:cxn modelId="{BCC8540B-5087-439B-BE68-B6435975DF95}" type="presParOf" srcId="{E9825A7F-F6E8-44A0-AEFD-5CAAFC699EAC}" destId="{448A0D0E-44B4-4BA9-9C20-2D1042503A0F}" srcOrd="2" destOrd="0" presId="urn:microsoft.com/office/officeart/2018/2/layout/IconLabelList"/>
    <dgm:cxn modelId="{970E4C8B-5D6E-48D7-A11B-D22BCB7B8A34}" type="presParOf" srcId="{12B8D4F0-7464-4D94-8E58-A93098AB74C1}" destId="{BB0E6CC1-1E55-455D-AD80-33E0623660FD}" srcOrd="1" destOrd="0" presId="urn:microsoft.com/office/officeart/2018/2/layout/IconLabelList"/>
    <dgm:cxn modelId="{D54DA834-7CAB-4C6A-B5F6-0634162B33E3}" type="presParOf" srcId="{12B8D4F0-7464-4D94-8E58-A93098AB74C1}" destId="{D5B441CC-447E-4876-A47B-AD2B7A002958}" srcOrd="2" destOrd="0" presId="urn:microsoft.com/office/officeart/2018/2/layout/IconLabelList"/>
    <dgm:cxn modelId="{A2CCE105-F529-4549-9A30-8310EB73C9D9}" type="presParOf" srcId="{D5B441CC-447E-4876-A47B-AD2B7A002958}" destId="{654FE191-B6D9-4F5C-B6DD-4ADFA82233E5}" srcOrd="0" destOrd="0" presId="urn:microsoft.com/office/officeart/2018/2/layout/IconLabelList"/>
    <dgm:cxn modelId="{FB520567-5921-40A3-A93E-D5CA0FFFF71B}" type="presParOf" srcId="{D5B441CC-447E-4876-A47B-AD2B7A002958}" destId="{A069444E-1C62-4895-81D7-AD4EDBDB0FC3}" srcOrd="1" destOrd="0" presId="urn:microsoft.com/office/officeart/2018/2/layout/IconLabelList"/>
    <dgm:cxn modelId="{C3344CEE-31B5-4D75-BE86-5407DC0DBEC7}" type="presParOf" srcId="{D5B441CC-447E-4876-A47B-AD2B7A002958}" destId="{8E0A8651-383F-41D3-B09C-A5F61E34C166}" srcOrd="2" destOrd="0" presId="urn:microsoft.com/office/officeart/2018/2/layout/IconLabelList"/>
    <dgm:cxn modelId="{136714B1-E2AA-4C1B-A12F-24ABAAE35425}" type="presParOf" srcId="{12B8D4F0-7464-4D94-8E58-A93098AB74C1}" destId="{1B34FAEB-25EB-47F7-9B40-985FC5D09993}" srcOrd="3" destOrd="0" presId="urn:microsoft.com/office/officeart/2018/2/layout/IconLabelList"/>
    <dgm:cxn modelId="{49772A3D-26C5-4CC7-8129-F7D35F2AC236}" type="presParOf" srcId="{12B8D4F0-7464-4D94-8E58-A93098AB74C1}" destId="{54607027-3C92-4BC6-A44E-CD9BC8B5067F}" srcOrd="4" destOrd="0" presId="urn:microsoft.com/office/officeart/2018/2/layout/IconLabelList"/>
    <dgm:cxn modelId="{72FEBEF7-0EF3-4033-AF6E-5B460BE9DAB2}" type="presParOf" srcId="{54607027-3C92-4BC6-A44E-CD9BC8B5067F}" destId="{F3A8F1D2-490B-40A8-B146-AA5FEF7BEE7E}" srcOrd="0" destOrd="0" presId="urn:microsoft.com/office/officeart/2018/2/layout/IconLabelList"/>
    <dgm:cxn modelId="{62A8967E-30D7-4D76-8627-8C78B330589B}" type="presParOf" srcId="{54607027-3C92-4BC6-A44E-CD9BC8B5067F}" destId="{0B354C0F-6770-4429-90E9-DCB6CA750976}" srcOrd="1" destOrd="0" presId="urn:microsoft.com/office/officeart/2018/2/layout/IconLabelList"/>
    <dgm:cxn modelId="{439C5678-80D7-47B0-9085-3406F179A5F8}" type="presParOf" srcId="{54607027-3C92-4BC6-A44E-CD9BC8B5067F}" destId="{B8D93E31-6494-4924-8E72-A22CF4C71FF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5D8833-9F13-4965-BE8B-12E44EE74E9D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9328DF02-3FCB-40A4-811D-21345F55E6E0}">
      <dgm:prSet phldr="0" custT="1"/>
      <dgm:spPr/>
      <dgm:t>
        <a:bodyPr/>
        <a:lstStyle/>
        <a:p>
          <a:pPr algn="l" rtl="0">
            <a:lnSpc>
              <a:spcPct val="120000"/>
            </a:lnSpc>
          </a:pPr>
          <a:r>
            <a:rPr lang="en-GB" sz="1800" b="0" cap="none">
              <a:latin typeface="Arial"/>
              <a:cs typeface="Arial"/>
            </a:rPr>
            <a:t>Some staff currently use handwritten notes. </a:t>
          </a:r>
        </a:p>
      </dgm:t>
    </dgm:pt>
    <dgm:pt modelId="{7D3C2724-4E34-45AB-A6DF-CA319F4BC19E}" type="parTrans" cxnId="{3F39E525-631A-4F07-823C-7C18D4329CFD}">
      <dgm:prSet/>
      <dgm:spPr/>
    </dgm:pt>
    <dgm:pt modelId="{74EBD082-6EF1-4D6A-8A19-6774730BFFA0}" type="sibTrans" cxnId="{3F39E525-631A-4F07-823C-7C18D4329CFD}">
      <dgm:prSet/>
      <dgm:spPr/>
    </dgm:pt>
    <dgm:pt modelId="{42DD4C0D-7622-4687-888A-E76B180A8CF1}">
      <dgm:prSet phldr="0" custT="1"/>
      <dgm:spPr/>
      <dgm:t>
        <a:bodyPr/>
        <a:lstStyle/>
        <a:p>
          <a:pPr algn="l" rtl="0">
            <a:lnSpc>
              <a:spcPct val="120000"/>
            </a:lnSpc>
          </a:pPr>
          <a:r>
            <a:rPr lang="en-GB" sz="1800" b="0" cap="none">
              <a:latin typeface="Arial"/>
              <a:cs typeface="Arial"/>
            </a:rPr>
            <a:t>Staff are comfortable using paper records but these can be lost or damaged.</a:t>
          </a:r>
        </a:p>
      </dgm:t>
    </dgm:pt>
    <dgm:pt modelId="{FB6DB633-A737-462D-A7A2-B87CAE6E10C9}" type="parTrans" cxnId="{D7DDF95C-9C72-452B-A47F-6BAD6B7C92BF}">
      <dgm:prSet/>
      <dgm:spPr/>
    </dgm:pt>
    <dgm:pt modelId="{3CD40F92-50E1-4BF8-8E9F-A25C52C7702E}" type="sibTrans" cxnId="{D7DDF95C-9C72-452B-A47F-6BAD6B7C92BF}">
      <dgm:prSet/>
      <dgm:spPr/>
    </dgm:pt>
    <dgm:pt modelId="{44CF8B39-2E28-4870-B080-96785D595C9F}">
      <dgm:prSet phldr="0" custT="1"/>
      <dgm:spPr/>
      <dgm:t>
        <a:bodyPr/>
        <a:lstStyle/>
        <a:p>
          <a:pPr algn="l" rtl="0">
            <a:lnSpc>
              <a:spcPct val="120000"/>
            </a:lnSpc>
          </a:pPr>
          <a:r>
            <a:rPr lang="en-GB" sz="1800" b="0" cap="none">
              <a:latin typeface="Arial"/>
              <a:cs typeface="Arial"/>
            </a:rPr>
            <a:t>Information may be inconsistent between staff members.</a:t>
          </a:r>
        </a:p>
      </dgm:t>
    </dgm:pt>
    <dgm:pt modelId="{1CB570DD-18EB-4A61-9281-05A58F0AD008}" type="parTrans" cxnId="{168F3320-9C19-46EE-846E-46520869DF93}">
      <dgm:prSet/>
      <dgm:spPr/>
    </dgm:pt>
    <dgm:pt modelId="{AA83BA95-FEE7-4E29-BA46-E79412FB9EFD}" type="sibTrans" cxnId="{168F3320-9C19-46EE-846E-46520869DF93}">
      <dgm:prSet/>
      <dgm:spPr/>
    </dgm:pt>
    <dgm:pt modelId="{AE64934E-44AF-46DD-96B0-BAF07438891F}" type="pres">
      <dgm:prSet presAssocID="{9D5D8833-9F13-4965-BE8B-12E44EE74E9D}" presName="CompostProcess" presStyleCnt="0">
        <dgm:presLayoutVars>
          <dgm:dir/>
          <dgm:resizeHandles val="exact"/>
        </dgm:presLayoutVars>
      </dgm:prSet>
      <dgm:spPr/>
    </dgm:pt>
    <dgm:pt modelId="{BDB199DA-5D14-4038-AC0F-4D1EBC23B36C}" type="pres">
      <dgm:prSet presAssocID="{9D5D8833-9F13-4965-BE8B-12E44EE74E9D}" presName="arrow" presStyleLbl="bgShp" presStyleIdx="0" presStyleCnt="1"/>
      <dgm:spPr/>
    </dgm:pt>
    <dgm:pt modelId="{9FCE0C33-771B-4252-9323-04AB6ACF558C}" type="pres">
      <dgm:prSet presAssocID="{9D5D8833-9F13-4965-BE8B-12E44EE74E9D}" presName="linearProcess" presStyleCnt="0"/>
      <dgm:spPr/>
    </dgm:pt>
    <dgm:pt modelId="{293D99D5-A4D0-440F-9525-59D4687AE253}" type="pres">
      <dgm:prSet presAssocID="{9328DF02-3FCB-40A4-811D-21345F55E6E0}" presName="textNode" presStyleLbl="node1" presStyleIdx="0" presStyleCnt="3">
        <dgm:presLayoutVars>
          <dgm:bulletEnabled val="1"/>
        </dgm:presLayoutVars>
      </dgm:prSet>
      <dgm:spPr/>
    </dgm:pt>
    <dgm:pt modelId="{9C76391C-DEA0-4816-83D0-B46CDA4159FC}" type="pres">
      <dgm:prSet presAssocID="{74EBD082-6EF1-4D6A-8A19-6774730BFFA0}" presName="sibTrans" presStyleCnt="0"/>
      <dgm:spPr/>
    </dgm:pt>
    <dgm:pt modelId="{A72F86DA-8055-4FA3-97F1-0342B0890F24}" type="pres">
      <dgm:prSet presAssocID="{42DD4C0D-7622-4687-888A-E76B180A8CF1}" presName="textNode" presStyleLbl="node1" presStyleIdx="1" presStyleCnt="3">
        <dgm:presLayoutVars>
          <dgm:bulletEnabled val="1"/>
        </dgm:presLayoutVars>
      </dgm:prSet>
      <dgm:spPr/>
    </dgm:pt>
    <dgm:pt modelId="{94748578-AB09-40F7-89E6-3477FFFB2B55}" type="pres">
      <dgm:prSet presAssocID="{3CD40F92-50E1-4BF8-8E9F-A25C52C7702E}" presName="sibTrans" presStyleCnt="0"/>
      <dgm:spPr/>
    </dgm:pt>
    <dgm:pt modelId="{FE57CBEA-0375-43B7-8F9C-303EC4A380FC}" type="pres">
      <dgm:prSet presAssocID="{44CF8B39-2E28-4870-B080-96785D595C9F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5F91E71C-85B3-43BC-BA78-5AFF2BD87EE5}" type="presOf" srcId="{9328DF02-3FCB-40A4-811D-21345F55E6E0}" destId="{293D99D5-A4D0-440F-9525-59D4687AE253}" srcOrd="0" destOrd="0" presId="urn:microsoft.com/office/officeart/2005/8/layout/hProcess9"/>
    <dgm:cxn modelId="{168F3320-9C19-46EE-846E-46520869DF93}" srcId="{9D5D8833-9F13-4965-BE8B-12E44EE74E9D}" destId="{44CF8B39-2E28-4870-B080-96785D595C9F}" srcOrd="2" destOrd="0" parTransId="{1CB570DD-18EB-4A61-9281-05A58F0AD008}" sibTransId="{AA83BA95-FEE7-4E29-BA46-E79412FB9EFD}"/>
    <dgm:cxn modelId="{3F39E525-631A-4F07-823C-7C18D4329CFD}" srcId="{9D5D8833-9F13-4965-BE8B-12E44EE74E9D}" destId="{9328DF02-3FCB-40A4-811D-21345F55E6E0}" srcOrd="0" destOrd="0" parTransId="{7D3C2724-4E34-45AB-A6DF-CA319F4BC19E}" sibTransId="{74EBD082-6EF1-4D6A-8A19-6774730BFFA0}"/>
    <dgm:cxn modelId="{18C5C936-13BF-4465-91E8-2314D36E96E8}" type="presOf" srcId="{9D5D8833-9F13-4965-BE8B-12E44EE74E9D}" destId="{AE64934E-44AF-46DD-96B0-BAF07438891F}" srcOrd="0" destOrd="0" presId="urn:microsoft.com/office/officeart/2005/8/layout/hProcess9"/>
    <dgm:cxn modelId="{D7DDF95C-9C72-452B-A47F-6BAD6B7C92BF}" srcId="{9D5D8833-9F13-4965-BE8B-12E44EE74E9D}" destId="{42DD4C0D-7622-4687-888A-E76B180A8CF1}" srcOrd="1" destOrd="0" parTransId="{FB6DB633-A737-462D-A7A2-B87CAE6E10C9}" sibTransId="{3CD40F92-50E1-4BF8-8E9F-A25C52C7702E}"/>
    <dgm:cxn modelId="{A68EE04B-5D8C-44AD-B980-A61FB3CB508F}" type="presOf" srcId="{44CF8B39-2E28-4870-B080-96785D595C9F}" destId="{FE57CBEA-0375-43B7-8F9C-303EC4A380FC}" srcOrd="0" destOrd="0" presId="urn:microsoft.com/office/officeart/2005/8/layout/hProcess9"/>
    <dgm:cxn modelId="{AC096FBB-D3DB-4ADA-9AF5-73F11DEE859F}" type="presOf" srcId="{42DD4C0D-7622-4687-888A-E76B180A8CF1}" destId="{A72F86DA-8055-4FA3-97F1-0342B0890F24}" srcOrd="0" destOrd="0" presId="urn:microsoft.com/office/officeart/2005/8/layout/hProcess9"/>
    <dgm:cxn modelId="{C9174C74-7734-4585-B696-EF24BFB79DD2}" type="presParOf" srcId="{AE64934E-44AF-46DD-96B0-BAF07438891F}" destId="{BDB199DA-5D14-4038-AC0F-4D1EBC23B36C}" srcOrd="0" destOrd="0" presId="urn:microsoft.com/office/officeart/2005/8/layout/hProcess9"/>
    <dgm:cxn modelId="{146D637A-512A-44E1-8D37-46471562777F}" type="presParOf" srcId="{AE64934E-44AF-46DD-96B0-BAF07438891F}" destId="{9FCE0C33-771B-4252-9323-04AB6ACF558C}" srcOrd="1" destOrd="0" presId="urn:microsoft.com/office/officeart/2005/8/layout/hProcess9"/>
    <dgm:cxn modelId="{8D851903-EEA8-4CD4-847E-DD0515FB5374}" type="presParOf" srcId="{9FCE0C33-771B-4252-9323-04AB6ACF558C}" destId="{293D99D5-A4D0-440F-9525-59D4687AE253}" srcOrd="0" destOrd="0" presId="urn:microsoft.com/office/officeart/2005/8/layout/hProcess9"/>
    <dgm:cxn modelId="{F9A9260C-7F3E-46EF-AAB1-04230FDB98F2}" type="presParOf" srcId="{9FCE0C33-771B-4252-9323-04AB6ACF558C}" destId="{9C76391C-DEA0-4816-83D0-B46CDA4159FC}" srcOrd="1" destOrd="0" presId="urn:microsoft.com/office/officeart/2005/8/layout/hProcess9"/>
    <dgm:cxn modelId="{838C8EE8-A484-4D11-ABB8-87A0C1A8B031}" type="presParOf" srcId="{9FCE0C33-771B-4252-9323-04AB6ACF558C}" destId="{A72F86DA-8055-4FA3-97F1-0342B0890F24}" srcOrd="2" destOrd="0" presId="urn:microsoft.com/office/officeart/2005/8/layout/hProcess9"/>
    <dgm:cxn modelId="{1E62E6C7-21CD-41C7-9252-3AE5E262A3C1}" type="presParOf" srcId="{9FCE0C33-771B-4252-9323-04AB6ACF558C}" destId="{94748578-AB09-40F7-89E6-3477FFFB2B55}" srcOrd="3" destOrd="0" presId="urn:microsoft.com/office/officeart/2005/8/layout/hProcess9"/>
    <dgm:cxn modelId="{63266922-EC5A-4221-938E-C3613B361802}" type="presParOf" srcId="{9FCE0C33-771B-4252-9323-04AB6ACF558C}" destId="{FE57CBEA-0375-43B7-8F9C-303EC4A380FC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6A82961-07CB-45CE-82F3-057F71B7C015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7AD2D81-9327-4167-9DA5-8549CBF69E0B}">
      <dgm:prSet/>
      <dgm:spPr/>
      <dgm:t>
        <a:bodyPr/>
        <a:lstStyle/>
        <a:p>
          <a:r>
            <a:rPr lang="en-GB" b="0">
              <a:latin typeface="Arial"/>
              <a:cs typeface="Arial"/>
            </a:rPr>
            <a:t>Staff can use standardised templates for care plans, incident reports and meeting notes.</a:t>
          </a:r>
          <a:endParaRPr lang="en-US" b="0">
            <a:latin typeface="Arial"/>
            <a:cs typeface="Arial"/>
          </a:endParaRPr>
        </a:p>
      </dgm:t>
    </dgm:pt>
    <dgm:pt modelId="{97B9E366-66E1-45B8-9D4A-BA37770B803D}" type="parTrans" cxnId="{BA40EB1E-D9F4-418A-8A04-FBC3987DDB26}">
      <dgm:prSet/>
      <dgm:spPr/>
      <dgm:t>
        <a:bodyPr/>
        <a:lstStyle/>
        <a:p>
          <a:endParaRPr lang="en-US"/>
        </a:p>
      </dgm:t>
    </dgm:pt>
    <dgm:pt modelId="{8966F712-1B4D-4AC6-BC38-1A520F3C1F5F}" type="sibTrans" cxnId="{BA40EB1E-D9F4-418A-8A04-FBC3987DDB26}">
      <dgm:prSet/>
      <dgm:spPr/>
      <dgm:t>
        <a:bodyPr/>
        <a:lstStyle/>
        <a:p>
          <a:endParaRPr lang="en-US"/>
        </a:p>
      </dgm:t>
    </dgm:pt>
    <dgm:pt modelId="{F2B78E1D-1B01-4CD5-9D95-2E62360F7DCC}">
      <dgm:prSet/>
      <dgm:spPr/>
      <dgm:t>
        <a:bodyPr/>
        <a:lstStyle/>
        <a:p>
          <a:r>
            <a:rPr lang="en-GB" b="0">
              <a:latin typeface="Arial"/>
              <a:cs typeface="Arial"/>
            </a:rPr>
            <a:t>Documents can be quickly edited, updated, and reused.</a:t>
          </a:r>
          <a:endParaRPr lang="en-US" b="0">
            <a:latin typeface="Arial"/>
            <a:cs typeface="Arial"/>
          </a:endParaRPr>
        </a:p>
      </dgm:t>
    </dgm:pt>
    <dgm:pt modelId="{2E66A61A-ACC0-49DC-B6BC-AAE46B7CDFCB}" type="parTrans" cxnId="{5CF75F29-BDCD-48F2-B05A-E33DEE60EC76}">
      <dgm:prSet/>
      <dgm:spPr/>
      <dgm:t>
        <a:bodyPr/>
        <a:lstStyle/>
        <a:p>
          <a:endParaRPr lang="en-US"/>
        </a:p>
      </dgm:t>
    </dgm:pt>
    <dgm:pt modelId="{93826BAD-F113-42E1-8FB3-75212529CC3F}" type="sibTrans" cxnId="{5CF75F29-BDCD-48F2-B05A-E33DEE60EC76}">
      <dgm:prSet/>
      <dgm:spPr/>
      <dgm:t>
        <a:bodyPr/>
        <a:lstStyle/>
        <a:p>
          <a:endParaRPr lang="en-US"/>
        </a:p>
      </dgm:t>
    </dgm:pt>
    <dgm:pt modelId="{4E319839-00A3-4FB4-837B-5C02EF9DEB57}">
      <dgm:prSet/>
      <dgm:spPr/>
      <dgm:t>
        <a:bodyPr/>
        <a:lstStyle/>
        <a:p>
          <a:r>
            <a:rPr lang="en-GB" b="0">
              <a:latin typeface="Arial"/>
              <a:cs typeface="Arial"/>
            </a:rPr>
            <a:t>Spell check and formatting tools improve accuracy and professionalism.</a:t>
          </a:r>
          <a:endParaRPr lang="en-US" b="0">
            <a:latin typeface="Arial"/>
            <a:cs typeface="Arial"/>
          </a:endParaRPr>
        </a:p>
      </dgm:t>
    </dgm:pt>
    <dgm:pt modelId="{1211DB84-4FB5-443F-A96E-EA5955247195}" type="parTrans" cxnId="{00FDDE74-D298-4E47-A4F9-3F763C3691DD}">
      <dgm:prSet/>
      <dgm:spPr/>
      <dgm:t>
        <a:bodyPr/>
        <a:lstStyle/>
        <a:p>
          <a:endParaRPr lang="en-US"/>
        </a:p>
      </dgm:t>
    </dgm:pt>
    <dgm:pt modelId="{44AC9E2B-A4A7-48B3-960E-09AD40C5FE26}" type="sibTrans" cxnId="{00FDDE74-D298-4E47-A4F9-3F763C3691DD}">
      <dgm:prSet/>
      <dgm:spPr/>
      <dgm:t>
        <a:bodyPr/>
        <a:lstStyle/>
        <a:p>
          <a:endParaRPr lang="en-US"/>
        </a:p>
      </dgm:t>
    </dgm:pt>
    <dgm:pt modelId="{C392A810-5C16-4AC3-B9BC-5CB90BE74C97}">
      <dgm:prSet/>
      <dgm:spPr/>
      <dgm:t>
        <a:bodyPr/>
        <a:lstStyle/>
        <a:p>
          <a:r>
            <a:rPr lang="en-GB" b="0" i="0">
              <a:latin typeface="Arial"/>
              <a:cs typeface="Arial"/>
            </a:rPr>
            <a:t>This provides creative ways to improve patient-centred treatment, efficiency and connectivity between staff members.</a:t>
          </a:r>
          <a:endParaRPr lang="en-US" b="0" i="0">
            <a:latin typeface="Arial"/>
            <a:cs typeface="Arial"/>
          </a:endParaRPr>
        </a:p>
      </dgm:t>
    </dgm:pt>
    <dgm:pt modelId="{EA2D2EF0-C540-43D4-8822-A7ABC76C235E}" type="parTrans" cxnId="{A66F510F-AFA7-435D-A9E2-7BC4A069EAE4}">
      <dgm:prSet/>
      <dgm:spPr/>
      <dgm:t>
        <a:bodyPr/>
        <a:lstStyle/>
        <a:p>
          <a:endParaRPr lang="en-US"/>
        </a:p>
      </dgm:t>
    </dgm:pt>
    <dgm:pt modelId="{E44DEFD1-4291-476D-8813-E33B3A0E69D1}" type="sibTrans" cxnId="{A66F510F-AFA7-435D-A9E2-7BC4A069EAE4}">
      <dgm:prSet/>
      <dgm:spPr/>
      <dgm:t>
        <a:bodyPr/>
        <a:lstStyle/>
        <a:p>
          <a:endParaRPr lang="en-US"/>
        </a:p>
      </dgm:t>
    </dgm:pt>
    <dgm:pt modelId="{7D177F7B-0CD9-4F4B-8B12-00A296C3032D}">
      <dgm:prSet/>
      <dgm:spPr/>
      <dgm:t>
        <a:bodyPr/>
        <a:lstStyle/>
        <a:p>
          <a:r>
            <a:rPr lang="en-GB" b="0">
              <a:latin typeface="Arial"/>
              <a:cs typeface="Arial"/>
            </a:rPr>
            <a:t>Improving collaboration across greenfield staff.</a:t>
          </a:r>
          <a:endParaRPr lang="en-US" b="0">
            <a:latin typeface="Arial"/>
            <a:cs typeface="Arial"/>
          </a:endParaRPr>
        </a:p>
      </dgm:t>
    </dgm:pt>
    <dgm:pt modelId="{75CF7F18-A749-42EF-86A3-4F00C1B8D01A}" type="parTrans" cxnId="{0F76D03A-365A-4E62-9BF6-8016BD875B4B}">
      <dgm:prSet/>
      <dgm:spPr/>
      <dgm:t>
        <a:bodyPr/>
        <a:lstStyle/>
        <a:p>
          <a:endParaRPr lang="en-US"/>
        </a:p>
      </dgm:t>
    </dgm:pt>
    <dgm:pt modelId="{212838F3-37C6-44A3-8BB3-6EBFA20095AB}" type="sibTrans" cxnId="{0F76D03A-365A-4E62-9BF6-8016BD875B4B}">
      <dgm:prSet/>
      <dgm:spPr/>
      <dgm:t>
        <a:bodyPr/>
        <a:lstStyle/>
        <a:p>
          <a:endParaRPr lang="en-US"/>
        </a:p>
      </dgm:t>
    </dgm:pt>
    <dgm:pt modelId="{A474960E-105B-A54F-844C-5A92888414DE}" type="pres">
      <dgm:prSet presAssocID="{A6A82961-07CB-45CE-82F3-057F71B7C015}" presName="outerComposite" presStyleCnt="0">
        <dgm:presLayoutVars>
          <dgm:chMax val="5"/>
          <dgm:dir/>
          <dgm:resizeHandles val="exact"/>
        </dgm:presLayoutVars>
      </dgm:prSet>
      <dgm:spPr/>
    </dgm:pt>
    <dgm:pt modelId="{96214813-BF46-D747-B4D4-77673966B528}" type="pres">
      <dgm:prSet presAssocID="{A6A82961-07CB-45CE-82F3-057F71B7C015}" presName="dummyMaxCanvas" presStyleCnt="0">
        <dgm:presLayoutVars/>
      </dgm:prSet>
      <dgm:spPr/>
    </dgm:pt>
    <dgm:pt modelId="{370D8623-D0D0-3844-84EB-E7BBEE715826}" type="pres">
      <dgm:prSet presAssocID="{A6A82961-07CB-45CE-82F3-057F71B7C015}" presName="FiveNodes_1" presStyleLbl="node1" presStyleIdx="0" presStyleCnt="5" custLinFactNeighborX="-1713" custLinFactNeighborY="-1756">
        <dgm:presLayoutVars>
          <dgm:bulletEnabled val="1"/>
        </dgm:presLayoutVars>
      </dgm:prSet>
      <dgm:spPr/>
    </dgm:pt>
    <dgm:pt modelId="{07E640B9-7774-FD4C-AA56-0541A95FC916}" type="pres">
      <dgm:prSet presAssocID="{A6A82961-07CB-45CE-82F3-057F71B7C015}" presName="FiveNodes_2" presStyleLbl="node1" presStyleIdx="1" presStyleCnt="5">
        <dgm:presLayoutVars>
          <dgm:bulletEnabled val="1"/>
        </dgm:presLayoutVars>
      </dgm:prSet>
      <dgm:spPr/>
    </dgm:pt>
    <dgm:pt modelId="{55C23318-6F74-7E4B-8622-05C3E32EFF8E}" type="pres">
      <dgm:prSet presAssocID="{A6A82961-07CB-45CE-82F3-057F71B7C015}" presName="FiveNodes_3" presStyleLbl="node1" presStyleIdx="2" presStyleCnt="5">
        <dgm:presLayoutVars>
          <dgm:bulletEnabled val="1"/>
        </dgm:presLayoutVars>
      </dgm:prSet>
      <dgm:spPr/>
    </dgm:pt>
    <dgm:pt modelId="{E3991636-68E7-A449-A172-623FFF6010C7}" type="pres">
      <dgm:prSet presAssocID="{A6A82961-07CB-45CE-82F3-057F71B7C015}" presName="FiveNodes_4" presStyleLbl="node1" presStyleIdx="3" presStyleCnt="5">
        <dgm:presLayoutVars>
          <dgm:bulletEnabled val="1"/>
        </dgm:presLayoutVars>
      </dgm:prSet>
      <dgm:spPr/>
    </dgm:pt>
    <dgm:pt modelId="{F70B60F9-61B5-7043-B5DE-31958DF597FD}" type="pres">
      <dgm:prSet presAssocID="{A6A82961-07CB-45CE-82F3-057F71B7C015}" presName="FiveNodes_5" presStyleLbl="node1" presStyleIdx="4" presStyleCnt="5">
        <dgm:presLayoutVars>
          <dgm:bulletEnabled val="1"/>
        </dgm:presLayoutVars>
      </dgm:prSet>
      <dgm:spPr/>
    </dgm:pt>
    <dgm:pt modelId="{FB398713-0358-2A44-A574-5E29302B8138}" type="pres">
      <dgm:prSet presAssocID="{A6A82961-07CB-45CE-82F3-057F71B7C015}" presName="FiveConn_1-2" presStyleLbl="fgAccFollowNode1" presStyleIdx="0" presStyleCnt="4">
        <dgm:presLayoutVars>
          <dgm:bulletEnabled val="1"/>
        </dgm:presLayoutVars>
      </dgm:prSet>
      <dgm:spPr/>
    </dgm:pt>
    <dgm:pt modelId="{47742913-3729-D841-90F2-5AF6E5FB371E}" type="pres">
      <dgm:prSet presAssocID="{A6A82961-07CB-45CE-82F3-057F71B7C015}" presName="FiveConn_2-3" presStyleLbl="fgAccFollowNode1" presStyleIdx="1" presStyleCnt="4">
        <dgm:presLayoutVars>
          <dgm:bulletEnabled val="1"/>
        </dgm:presLayoutVars>
      </dgm:prSet>
      <dgm:spPr/>
    </dgm:pt>
    <dgm:pt modelId="{6A709F1B-37BA-294E-8CB6-DF2E08B61682}" type="pres">
      <dgm:prSet presAssocID="{A6A82961-07CB-45CE-82F3-057F71B7C015}" presName="FiveConn_3-4" presStyleLbl="fgAccFollowNode1" presStyleIdx="2" presStyleCnt="4">
        <dgm:presLayoutVars>
          <dgm:bulletEnabled val="1"/>
        </dgm:presLayoutVars>
      </dgm:prSet>
      <dgm:spPr/>
    </dgm:pt>
    <dgm:pt modelId="{526ADC78-4BE9-AA43-B08B-F7DD323484FB}" type="pres">
      <dgm:prSet presAssocID="{A6A82961-07CB-45CE-82F3-057F71B7C015}" presName="FiveConn_4-5" presStyleLbl="fgAccFollowNode1" presStyleIdx="3" presStyleCnt="4">
        <dgm:presLayoutVars>
          <dgm:bulletEnabled val="1"/>
        </dgm:presLayoutVars>
      </dgm:prSet>
      <dgm:spPr/>
    </dgm:pt>
    <dgm:pt modelId="{0ABF55A3-7113-AE43-B6A2-58A7AF05143F}" type="pres">
      <dgm:prSet presAssocID="{A6A82961-07CB-45CE-82F3-057F71B7C015}" presName="FiveNodes_1_text" presStyleLbl="node1" presStyleIdx="4" presStyleCnt="5">
        <dgm:presLayoutVars>
          <dgm:bulletEnabled val="1"/>
        </dgm:presLayoutVars>
      </dgm:prSet>
      <dgm:spPr/>
    </dgm:pt>
    <dgm:pt modelId="{8C5F0B0B-8DE0-684E-810C-D3F591012738}" type="pres">
      <dgm:prSet presAssocID="{A6A82961-07CB-45CE-82F3-057F71B7C015}" presName="FiveNodes_2_text" presStyleLbl="node1" presStyleIdx="4" presStyleCnt="5">
        <dgm:presLayoutVars>
          <dgm:bulletEnabled val="1"/>
        </dgm:presLayoutVars>
      </dgm:prSet>
      <dgm:spPr/>
    </dgm:pt>
    <dgm:pt modelId="{957C0040-ED7D-B742-9CFF-4E89989E19E4}" type="pres">
      <dgm:prSet presAssocID="{A6A82961-07CB-45CE-82F3-057F71B7C015}" presName="FiveNodes_3_text" presStyleLbl="node1" presStyleIdx="4" presStyleCnt="5">
        <dgm:presLayoutVars>
          <dgm:bulletEnabled val="1"/>
        </dgm:presLayoutVars>
      </dgm:prSet>
      <dgm:spPr/>
    </dgm:pt>
    <dgm:pt modelId="{7C024506-2561-AE44-AFDD-80073339EB7E}" type="pres">
      <dgm:prSet presAssocID="{A6A82961-07CB-45CE-82F3-057F71B7C015}" presName="FiveNodes_4_text" presStyleLbl="node1" presStyleIdx="4" presStyleCnt="5">
        <dgm:presLayoutVars>
          <dgm:bulletEnabled val="1"/>
        </dgm:presLayoutVars>
      </dgm:prSet>
      <dgm:spPr/>
    </dgm:pt>
    <dgm:pt modelId="{A7E96FDD-BDF8-564A-B1A9-8FD4003E28BA}" type="pres">
      <dgm:prSet presAssocID="{A6A82961-07CB-45CE-82F3-057F71B7C015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E2BA7D0A-34C5-9045-84CE-B26F3B1341C3}" type="presOf" srcId="{93826BAD-F113-42E1-8FB3-75212529CC3F}" destId="{47742913-3729-D841-90F2-5AF6E5FB371E}" srcOrd="0" destOrd="0" presId="urn:microsoft.com/office/officeart/2005/8/layout/vProcess5"/>
    <dgm:cxn modelId="{A66F510F-AFA7-435D-A9E2-7BC4A069EAE4}" srcId="{A6A82961-07CB-45CE-82F3-057F71B7C015}" destId="{C392A810-5C16-4AC3-B9BC-5CB90BE74C97}" srcOrd="3" destOrd="0" parTransId="{EA2D2EF0-C540-43D4-8822-A7ABC76C235E}" sibTransId="{E44DEFD1-4291-476D-8813-E33B3A0E69D1}"/>
    <dgm:cxn modelId="{BA40EB1E-D9F4-418A-8A04-FBC3987DDB26}" srcId="{A6A82961-07CB-45CE-82F3-057F71B7C015}" destId="{47AD2D81-9327-4167-9DA5-8549CBF69E0B}" srcOrd="0" destOrd="0" parTransId="{97B9E366-66E1-45B8-9D4A-BA37770B803D}" sibTransId="{8966F712-1B4D-4AC6-BC38-1A520F3C1F5F}"/>
    <dgm:cxn modelId="{7EA6D321-3BFC-7A40-9881-34272EC7A2CF}" type="presOf" srcId="{A6A82961-07CB-45CE-82F3-057F71B7C015}" destId="{A474960E-105B-A54F-844C-5A92888414DE}" srcOrd="0" destOrd="0" presId="urn:microsoft.com/office/officeart/2005/8/layout/vProcess5"/>
    <dgm:cxn modelId="{5CF75F29-BDCD-48F2-B05A-E33DEE60EC76}" srcId="{A6A82961-07CB-45CE-82F3-057F71B7C015}" destId="{F2B78E1D-1B01-4CD5-9D95-2E62360F7DCC}" srcOrd="1" destOrd="0" parTransId="{2E66A61A-ACC0-49DC-B6BC-AAE46B7CDFCB}" sibTransId="{93826BAD-F113-42E1-8FB3-75212529CC3F}"/>
    <dgm:cxn modelId="{70562935-B2E6-5440-AE79-04876393167B}" type="presOf" srcId="{F2B78E1D-1B01-4CD5-9D95-2E62360F7DCC}" destId="{07E640B9-7774-FD4C-AA56-0541A95FC916}" srcOrd="0" destOrd="0" presId="urn:microsoft.com/office/officeart/2005/8/layout/vProcess5"/>
    <dgm:cxn modelId="{C4F9A639-DFAC-2D4C-BD58-02E0AE781571}" type="presOf" srcId="{C392A810-5C16-4AC3-B9BC-5CB90BE74C97}" destId="{7C024506-2561-AE44-AFDD-80073339EB7E}" srcOrd="1" destOrd="0" presId="urn:microsoft.com/office/officeart/2005/8/layout/vProcess5"/>
    <dgm:cxn modelId="{0F76D03A-365A-4E62-9BF6-8016BD875B4B}" srcId="{A6A82961-07CB-45CE-82F3-057F71B7C015}" destId="{7D177F7B-0CD9-4F4B-8B12-00A296C3032D}" srcOrd="4" destOrd="0" parTransId="{75CF7F18-A749-42EF-86A3-4F00C1B8D01A}" sibTransId="{212838F3-37C6-44A3-8BB3-6EBFA20095AB}"/>
    <dgm:cxn modelId="{45F20E67-D6AF-054F-9027-8C1F7A358451}" type="presOf" srcId="{F2B78E1D-1B01-4CD5-9D95-2E62360F7DCC}" destId="{8C5F0B0B-8DE0-684E-810C-D3F591012738}" srcOrd="1" destOrd="0" presId="urn:microsoft.com/office/officeart/2005/8/layout/vProcess5"/>
    <dgm:cxn modelId="{30176C6A-E210-2B4F-A849-545FE07FCD7E}" type="presOf" srcId="{7D177F7B-0CD9-4F4B-8B12-00A296C3032D}" destId="{A7E96FDD-BDF8-564A-B1A9-8FD4003E28BA}" srcOrd="1" destOrd="0" presId="urn:microsoft.com/office/officeart/2005/8/layout/vProcess5"/>
    <dgm:cxn modelId="{69CBD64E-8C04-C544-9785-54C27B094C22}" type="presOf" srcId="{E44DEFD1-4291-476D-8813-E33B3A0E69D1}" destId="{526ADC78-4BE9-AA43-B08B-F7DD323484FB}" srcOrd="0" destOrd="0" presId="urn:microsoft.com/office/officeart/2005/8/layout/vProcess5"/>
    <dgm:cxn modelId="{72407C74-56FB-1F47-A0BB-8913F95B4294}" type="presOf" srcId="{8966F712-1B4D-4AC6-BC38-1A520F3C1F5F}" destId="{FB398713-0358-2A44-A574-5E29302B8138}" srcOrd="0" destOrd="0" presId="urn:microsoft.com/office/officeart/2005/8/layout/vProcess5"/>
    <dgm:cxn modelId="{00FDDE74-D298-4E47-A4F9-3F763C3691DD}" srcId="{A6A82961-07CB-45CE-82F3-057F71B7C015}" destId="{4E319839-00A3-4FB4-837B-5C02EF9DEB57}" srcOrd="2" destOrd="0" parTransId="{1211DB84-4FB5-443F-A96E-EA5955247195}" sibTransId="{44AC9E2B-A4A7-48B3-960E-09AD40C5FE26}"/>
    <dgm:cxn modelId="{31DACF56-31AD-194E-B994-1414E17B56BB}" type="presOf" srcId="{47AD2D81-9327-4167-9DA5-8549CBF69E0B}" destId="{0ABF55A3-7113-AE43-B6A2-58A7AF05143F}" srcOrd="1" destOrd="0" presId="urn:microsoft.com/office/officeart/2005/8/layout/vProcess5"/>
    <dgm:cxn modelId="{C04E177B-9F07-F841-890E-FA863282CAE3}" type="presOf" srcId="{7D177F7B-0CD9-4F4B-8B12-00A296C3032D}" destId="{F70B60F9-61B5-7043-B5DE-31958DF597FD}" srcOrd="0" destOrd="0" presId="urn:microsoft.com/office/officeart/2005/8/layout/vProcess5"/>
    <dgm:cxn modelId="{D2C1FA82-839A-E84C-A3D2-32BBB637C21F}" type="presOf" srcId="{44AC9E2B-A4A7-48B3-960E-09AD40C5FE26}" destId="{6A709F1B-37BA-294E-8CB6-DF2E08B61682}" srcOrd="0" destOrd="0" presId="urn:microsoft.com/office/officeart/2005/8/layout/vProcess5"/>
    <dgm:cxn modelId="{CD0E8094-0D33-494D-A103-F16046BDCC0E}" type="presOf" srcId="{C392A810-5C16-4AC3-B9BC-5CB90BE74C97}" destId="{E3991636-68E7-A449-A172-623FFF6010C7}" srcOrd="0" destOrd="0" presId="urn:microsoft.com/office/officeart/2005/8/layout/vProcess5"/>
    <dgm:cxn modelId="{8FDEE7D1-60D1-2F4D-A20F-4219EDD73B54}" type="presOf" srcId="{4E319839-00A3-4FB4-837B-5C02EF9DEB57}" destId="{957C0040-ED7D-B742-9CFF-4E89989E19E4}" srcOrd="1" destOrd="0" presId="urn:microsoft.com/office/officeart/2005/8/layout/vProcess5"/>
    <dgm:cxn modelId="{BE7FFFD7-DBB6-864F-BBC5-3CCE92F5B818}" type="presOf" srcId="{47AD2D81-9327-4167-9DA5-8549CBF69E0B}" destId="{370D8623-D0D0-3844-84EB-E7BBEE715826}" srcOrd="0" destOrd="0" presId="urn:microsoft.com/office/officeart/2005/8/layout/vProcess5"/>
    <dgm:cxn modelId="{50F0FDFA-5548-914A-8FEB-10DEF1710D04}" type="presOf" srcId="{4E319839-00A3-4FB4-837B-5C02EF9DEB57}" destId="{55C23318-6F74-7E4B-8622-05C3E32EFF8E}" srcOrd="0" destOrd="0" presId="urn:microsoft.com/office/officeart/2005/8/layout/vProcess5"/>
    <dgm:cxn modelId="{E39ABD54-C49A-8D45-BA7D-9286B6095E49}" type="presParOf" srcId="{A474960E-105B-A54F-844C-5A92888414DE}" destId="{96214813-BF46-D747-B4D4-77673966B528}" srcOrd="0" destOrd="0" presId="urn:microsoft.com/office/officeart/2005/8/layout/vProcess5"/>
    <dgm:cxn modelId="{B6EC532C-FAD2-634D-812E-B612C03837B1}" type="presParOf" srcId="{A474960E-105B-A54F-844C-5A92888414DE}" destId="{370D8623-D0D0-3844-84EB-E7BBEE715826}" srcOrd="1" destOrd="0" presId="urn:microsoft.com/office/officeart/2005/8/layout/vProcess5"/>
    <dgm:cxn modelId="{596E5545-D2E7-A249-947F-31DB433EB219}" type="presParOf" srcId="{A474960E-105B-A54F-844C-5A92888414DE}" destId="{07E640B9-7774-FD4C-AA56-0541A95FC916}" srcOrd="2" destOrd="0" presId="urn:microsoft.com/office/officeart/2005/8/layout/vProcess5"/>
    <dgm:cxn modelId="{0A64FDFC-5F35-D543-8059-7CBDB8BFC7EC}" type="presParOf" srcId="{A474960E-105B-A54F-844C-5A92888414DE}" destId="{55C23318-6F74-7E4B-8622-05C3E32EFF8E}" srcOrd="3" destOrd="0" presId="urn:microsoft.com/office/officeart/2005/8/layout/vProcess5"/>
    <dgm:cxn modelId="{C83057E1-A717-B146-A483-E0493F1C9D9A}" type="presParOf" srcId="{A474960E-105B-A54F-844C-5A92888414DE}" destId="{E3991636-68E7-A449-A172-623FFF6010C7}" srcOrd="4" destOrd="0" presId="urn:microsoft.com/office/officeart/2005/8/layout/vProcess5"/>
    <dgm:cxn modelId="{5F1BCA00-AA56-F645-B2BA-878BD4F63726}" type="presParOf" srcId="{A474960E-105B-A54F-844C-5A92888414DE}" destId="{F70B60F9-61B5-7043-B5DE-31958DF597FD}" srcOrd="5" destOrd="0" presId="urn:microsoft.com/office/officeart/2005/8/layout/vProcess5"/>
    <dgm:cxn modelId="{0A5EB451-D070-154C-986B-187355CACD78}" type="presParOf" srcId="{A474960E-105B-A54F-844C-5A92888414DE}" destId="{FB398713-0358-2A44-A574-5E29302B8138}" srcOrd="6" destOrd="0" presId="urn:microsoft.com/office/officeart/2005/8/layout/vProcess5"/>
    <dgm:cxn modelId="{918254B8-FAD2-E44A-A36E-7216D79BFF78}" type="presParOf" srcId="{A474960E-105B-A54F-844C-5A92888414DE}" destId="{47742913-3729-D841-90F2-5AF6E5FB371E}" srcOrd="7" destOrd="0" presId="urn:microsoft.com/office/officeart/2005/8/layout/vProcess5"/>
    <dgm:cxn modelId="{250DBDED-ED57-E645-BA6D-CD9C8BFF74E9}" type="presParOf" srcId="{A474960E-105B-A54F-844C-5A92888414DE}" destId="{6A709F1B-37BA-294E-8CB6-DF2E08B61682}" srcOrd="8" destOrd="0" presId="urn:microsoft.com/office/officeart/2005/8/layout/vProcess5"/>
    <dgm:cxn modelId="{DB7806FB-7DF7-CC4B-BD07-D7F564C879FC}" type="presParOf" srcId="{A474960E-105B-A54F-844C-5A92888414DE}" destId="{526ADC78-4BE9-AA43-B08B-F7DD323484FB}" srcOrd="9" destOrd="0" presId="urn:microsoft.com/office/officeart/2005/8/layout/vProcess5"/>
    <dgm:cxn modelId="{588EEEED-205C-F94C-A773-736E1494D210}" type="presParOf" srcId="{A474960E-105B-A54F-844C-5A92888414DE}" destId="{0ABF55A3-7113-AE43-B6A2-58A7AF05143F}" srcOrd="10" destOrd="0" presId="urn:microsoft.com/office/officeart/2005/8/layout/vProcess5"/>
    <dgm:cxn modelId="{9C785B13-7A4A-3144-A4A2-00B3D0848603}" type="presParOf" srcId="{A474960E-105B-A54F-844C-5A92888414DE}" destId="{8C5F0B0B-8DE0-684E-810C-D3F591012738}" srcOrd="11" destOrd="0" presId="urn:microsoft.com/office/officeart/2005/8/layout/vProcess5"/>
    <dgm:cxn modelId="{391C0672-E411-B149-92AA-E3D3D27EBEFB}" type="presParOf" srcId="{A474960E-105B-A54F-844C-5A92888414DE}" destId="{957C0040-ED7D-B742-9CFF-4E89989E19E4}" srcOrd="12" destOrd="0" presId="urn:microsoft.com/office/officeart/2005/8/layout/vProcess5"/>
    <dgm:cxn modelId="{05EDAD63-7059-6E41-A63F-FC109AA56BE8}" type="presParOf" srcId="{A474960E-105B-A54F-844C-5A92888414DE}" destId="{7C024506-2561-AE44-AFDD-80073339EB7E}" srcOrd="13" destOrd="0" presId="urn:microsoft.com/office/officeart/2005/8/layout/vProcess5"/>
    <dgm:cxn modelId="{E471E39E-4630-B64A-8E19-06480DBF9FC1}" type="presParOf" srcId="{A474960E-105B-A54F-844C-5A92888414DE}" destId="{A7E96FDD-BDF8-564A-B1A9-8FD4003E28B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59860D8-C2EA-4F08-BFEF-8B7B01A672D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DCDCF91-85F6-4771-93BB-F1CB24F4D21B}">
      <dgm:prSet phldrT="[Text]" phldr="0" custT="1"/>
      <dgm:spPr/>
      <dgm:t>
        <a:bodyPr/>
        <a:lstStyle/>
        <a:p>
          <a:pPr algn="l" rtl="0">
            <a:lnSpc>
              <a:spcPct val="110000"/>
            </a:lnSpc>
          </a:pPr>
          <a:r>
            <a:rPr lang="en-GB" sz="1800" b="0" cap="all">
              <a:solidFill>
                <a:srgbClr val="FFFFFF"/>
              </a:solidFill>
              <a:latin typeface="Arial"/>
              <a:ea typeface="+mn-ea"/>
              <a:cs typeface="Arial"/>
            </a:rPr>
            <a:t> </a:t>
          </a:r>
          <a:r>
            <a:rPr lang="en-GB" sz="1800" b="0" cap="none">
              <a:solidFill>
                <a:srgbClr val="FFFFFF"/>
              </a:solidFill>
              <a:latin typeface="Arial"/>
              <a:ea typeface="+mn-ea"/>
              <a:cs typeface="Arial"/>
            </a:rPr>
            <a:t>Documents can be saved securely in </a:t>
          </a:r>
          <a:r>
            <a:rPr lang="en-GB" sz="1800" b="0" cap="none" err="1">
              <a:solidFill>
                <a:srgbClr val="FFFFFF"/>
              </a:solidFill>
              <a:latin typeface="Arial"/>
              <a:ea typeface="+mn-ea"/>
              <a:cs typeface="Arial"/>
            </a:rPr>
            <a:t>icloud</a:t>
          </a:r>
          <a:r>
            <a:rPr lang="en-GB" sz="1800" b="0" cap="none">
              <a:solidFill>
                <a:srgbClr val="FFFFFF"/>
              </a:solidFill>
              <a:latin typeface="Arial"/>
              <a:ea typeface="+mn-ea"/>
              <a:cs typeface="Arial"/>
            </a:rPr>
            <a:t> storage through auto-save feature </a:t>
          </a:r>
        </a:p>
      </dgm:t>
    </dgm:pt>
    <dgm:pt modelId="{B8AA4831-18E9-4742-BAFD-6AD7B0AC6C01}" type="parTrans" cxnId="{E70E8512-E73A-4589-8598-DA1DBEE05698}">
      <dgm:prSet/>
      <dgm:spPr/>
      <dgm:t>
        <a:bodyPr/>
        <a:lstStyle/>
        <a:p>
          <a:endParaRPr lang="en-GB"/>
        </a:p>
      </dgm:t>
    </dgm:pt>
    <dgm:pt modelId="{AE6233FD-E643-4E1D-818C-E815E3C4037A}" type="sibTrans" cxnId="{E70E8512-E73A-4589-8598-DA1DBEE05698}">
      <dgm:prSet/>
      <dgm:spPr/>
      <dgm:t>
        <a:bodyPr/>
        <a:lstStyle/>
        <a:p>
          <a:endParaRPr lang="en-GB"/>
        </a:p>
      </dgm:t>
    </dgm:pt>
    <dgm:pt modelId="{036F9BA2-06A3-4318-9898-1821B1C61318}">
      <dgm:prSet phldr="0" custT="1"/>
      <dgm:spPr/>
      <dgm:t>
        <a:bodyPr/>
        <a:lstStyle/>
        <a:p>
          <a:pPr algn="l" rtl="0">
            <a:lnSpc>
              <a:spcPct val="110000"/>
            </a:lnSpc>
          </a:pPr>
          <a:r>
            <a:rPr lang="en-GB" sz="1800" b="0" cap="none">
              <a:solidFill>
                <a:srgbClr val="FFFFFF"/>
              </a:solidFill>
              <a:latin typeface="Arial"/>
              <a:ea typeface="+mn-ea"/>
              <a:cs typeface="Arial"/>
            </a:rPr>
            <a:t> </a:t>
          </a:r>
          <a:r>
            <a:rPr lang="en-GB" sz="1800" b="0" cap="none">
              <a:solidFill>
                <a:srgbClr val="FFFFFF"/>
              </a:solidFill>
              <a:latin typeface="Arial"/>
              <a:ea typeface="Calibri"/>
              <a:cs typeface="Calibri"/>
            </a:rPr>
            <a:t>Improves consistency across the </a:t>
          </a:r>
          <a:r>
            <a:rPr lang="en-GB" sz="1800" b="0" cap="none">
              <a:solidFill>
                <a:srgbClr val="FFFFFF"/>
              </a:solidFill>
              <a:latin typeface="Arial"/>
              <a:ea typeface="+mn-ea"/>
              <a:cs typeface="Arial"/>
            </a:rPr>
            <a:t>organisations, by saving time through tools like; templates, spell check, and auto correction.</a:t>
          </a:r>
        </a:p>
      </dgm:t>
    </dgm:pt>
    <dgm:pt modelId="{F0C48984-2ECB-4105-95A4-652AD98AB711}" type="parTrans" cxnId="{20DF9F71-996B-4140-BD45-73DC243C2B79}">
      <dgm:prSet/>
      <dgm:spPr/>
      <dgm:t>
        <a:bodyPr/>
        <a:lstStyle/>
        <a:p>
          <a:endParaRPr lang="en-GB"/>
        </a:p>
      </dgm:t>
    </dgm:pt>
    <dgm:pt modelId="{B7668646-3A9B-4570-ACA2-7C919CAA2107}" type="sibTrans" cxnId="{20DF9F71-996B-4140-BD45-73DC243C2B79}">
      <dgm:prSet/>
      <dgm:spPr/>
      <dgm:t>
        <a:bodyPr/>
        <a:lstStyle/>
        <a:p>
          <a:endParaRPr lang="en-GB"/>
        </a:p>
      </dgm:t>
    </dgm:pt>
    <dgm:pt modelId="{471FA33C-7F7B-4E44-9B3E-751FA50C32A1}">
      <dgm:prSet phldr="0" custT="1"/>
      <dgm:spPr/>
      <dgm:t>
        <a:bodyPr/>
        <a:lstStyle/>
        <a:p>
          <a:pPr algn="l" rtl="0">
            <a:lnSpc>
              <a:spcPct val="110000"/>
            </a:lnSpc>
          </a:pPr>
          <a:r>
            <a:rPr lang="en-GB" sz="1800" b="0" cap="none">
              <a:solidFill>
                <a:srgbClr val="FFFFFF"/>
              </a:solidFill>
              <a:latin typeface="Arial"/>
              <a:ea typeface="+mn-ea"/>
              <a:cs typeface="Arial"/>
            </a:rPr>
            <a:t> Allows staff to edit and prevents losing work without using usb and paper documents.</a:t>
          </a:r>
        </a:p>
      </dgm:t>
    </dgm:pt>
    <dgm:pt modelId="{A0380604-6D0E-401D-A16C-02BC7BEDD4A2}" type="parTrans" cxnId="{F0B2F2E9-B376-4E05-B917-25F31FF6A1B4}">
      <dgm:prSet/>
      <dgm:spPr/>
      <dgm:t>
        <a:bodyPr/>
        <a:lstStyle/>
        <a:p>
          <a:endParaRPr lang="en-GB"/>
        </a:p>
      </dgm:t>
    </dgm:pt>
    <dgm:pt modelId="{FCA9A691-5F0A-4739-86C7-6E87584817CA}" type="sibTrans" cxnId="{F0B2F2E9-B376-4E05-B917-25F31FF6A1B4}">
      <dgm:prSet/>
      <dgm:spPr/>
      <dgm:t>
        <a:bodyPr/>
        <a:lstStyle/>
        <a:p>
          <a:endParaRPr lang="en-GB"/>
        </a:p>
      </dgm:t>
    </dgm:pt>
    <dgm:pt modelId="{3D7BC879-5C81-4782-958B-F277E96EED8B}">
      <dgm:prSet phldr="0" custT="1"/>
      <dgm:spPr/>
      <dgm:t>
        <a:bodyPr/>
        <a:lstStyle/>
        <a:p>
          <a:pPr algn="l" rtl="0">
            <a:lnSpc>
              <a:spcPct val="110000"/>
            </a:lnSpc>
          </a:pPr>
          <a:r>
            <a:rPr lang="en-GB" sz="1800" b="0">
              <a:solidFill>
                <a:srgbClr val="FFFFFF"/>
              </a:solidFill>
              <a:latin typeface="Arial"/>
              <a:ea typeface="+mn-ea"/>
              <a:cs typeface="Arial"/>
            </a:rPr>
            <a:t> Staff can open documents from different devices and access documents faster </a:t>
          </a:r>
        </a:p>
      </dgm:t>
    </dgm:pt>
    <dgm:pt modelId="{965A4A00-4CDC-4BC2-A1F8-12DF6C2D02E8}" type="parTrans" cxnId="{F8E4E845-8ABF-4B31-915A-738776AF82D6}">
      <dgm:prSet/>
      <dgm:spPr/>
      <dgm:t>
        <a:bodyPr/>
        <a:lstStyle/>
        <a:p>
          <a:endParaRPr lang="en-GB"/>
        </a:p>
      </dgm:t>
    </dgm:pt>
    <dgm:pt modelId="{610411E5-58AC-4303-B105-8A99156A8B7E}" type="sibTrans" cxnId="{F8E4E845-8ABF-4B31-915A-738776AF82D6}">
      <dgm:prSet/>
      <dgm:spPr/>
      <dgm:t>
        <a:bodyPr/>
        <a:lstStyle/>
        <a:p>
          <a:endParaRPr lang="en-GB"/>
        </a:p>
      </dgm:t>
    </dgm:pt>
    <dgm:pt modelId="{0D81DED8-6EEA-468D-ADB8-10A39E85CD7C}" type="pres">
      <dgm:prSet presAssocID="{859860D8-C2EA-4F08-BFEF-8B7B01A672D7}" presName="linear" presStyleCnt="0">
        <dgm:presLayoutVars>
          <dgm:dir/>
          <dgm:animLvl val="lvl"/>
          <dgm:resizeHandles val="exact"/>
        </dgm:presLayoutVars>
      </dgm:prSet>
      <dgm:spPr/>
    </dgm:pt>
    <dgm:pt modelId="{FA323E7D-BB22-4D80-9C2F-EF78476DDDDE}" type="pres">
      <dgm:prSet presAssocID="{036F9BA2-06A3-4318-9898-1821B1C61318}" presName="parentLin" presStyleCnt="0"/>
      <dgm:spPr/>
    </dgm:pt>
    <dgm:pt modelId="{ABAB3284-226F-495E-824D-FAAE58AE625F}" type="pres">
      <dgm:prSet presAssocID="{036F9BA2-06A3-4318-9898-1821B1C61318}" presName="parentLeftMargin" presStyleLbl="node1" presStyleIdx="0" presStyleCnt="4"/>
      <dgm:spPr/>
    </dgm:pt>
    <dgm:pt modelId="{88189760-4683-400E-BB93-210814B4EC1A}" type="pres">
      <dgm:prSet presAssocID="{036F9BA2-06A3-4318-9898-1821B1C6131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EFEA8DA-7ED8-4712-9ED8-AB09EB356ED8}" type="pres">
      <dgm:prSet presAssocID="{036F9BA2-06A3-4318-9898-1821B1C61318}" presName="negativeSpace" presStyleCnt="0"/>
      <dgm:spPr/>
    </dgm:pt>
    <dgm:pt modelId="{8CD0EFAF-57B0-4E05-8620-8D0A4E3AC05C}" type="pres">
      <dgm:prSet presAssocID="{036F9BA2-06A3-4318-9898-1821B1C61318}" presName="childText" presStyleLbl="conFgAcc1" presStyleIdx="0" presStyleCnt="4">
        <dgm:presLayoutVars>
          <dgm:bulletEnabled val="1"/>
        </dgm:presLayoutVars>
      </dgm:prSet>
      <dgm:spPr/>
    </dgm:pt>
    <dgm:pt modelId="{09DA2737-12BF-4D4E-B139-921521F5F113}" type="pres">
      <dgm:prSet presAssocID="{B7668646-3A9B-4570-ACA2-7C919CAA2107}" presName="spaceBetweenRectangles" presStyleCnt="0"/>
      <dgm:spPr/>
    </dgm:pt>
    <dgm:pt modelId="{0F725CDA-7B4F-45B9-B185-2B24A63D361A}" type="pres">
      <dgm:prSet presAssocID="{471FA33C-7F7B-4E44-9B3E-751FA50C32A1}" presName="parentLin" presStyleCnt="0"/>
      <dgm:spPr/>
    </dgm:pt>
    <dgm:pt modelId="{B5F8D987-3D79-404C-8006-0F17DB982349}" type="pres">
      <dgm:prSet presAssocID="{471FA33C-7F7B-4E44-9B3E-751FA50C32A1}" presName="parentLeftMargin" presStyleLbl="node1" presStyleIdx="0" presStyleCnt="4"/>
      <dgm:spPr/>
    </dgm:pt>
    <dgm:pt modelId="{DDC61813-2BB2-42CA-889F-ED25570F8329}" type="pres">
      <dgm:prSet presAssocID="{471FA33C-7F7B-4E44-9B3E-751FA50C32A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F1976B1-8008-40B5-A754-3F731BF10D1D}" type="pres">
      <dgm:prSet presAssocID="{471FA33C-7F7B-4E44-9B3E-751FA50C32A1}" presName="negativeSpace" presStyleCnt="0"/>
      <dgm:spPr/>
    </dgm:pt>
    <dgm:pt modelId="{D3287E1B-0390-4F21-894E-F8EB0010139B}" type="pres">
      <dgm:prSet presAssocID="{471FA33C-7F7B-4E44-9B3E-751FA50C32A1}" presName="childText" presStyleLbl="conFgAcc1" presStyleIdx="1" presStyleCnt="4">
        <dgm:presLayoutVars>
          <dgm:bulletEnabled val="1"/>
        </dgm:presLayoutVars>
      </dgm:prSet>
      <dgm:spPr/>
    </dgm:pt>
    <dgm:pt modelId="{5FB36AA1-433F-4652-A4F7-C0692365BCE7}" type="pres">
      <dgm:prSet presAssocID="{FCA9A691-5F0A-4739-86C7-6E87584817CA}" presName="spaceBetweenRectangles" presStyleCnt="0"/>
      <dgm:spPr/>
    </dgm:pt>
    <dgm:pt modelId="{E66FC60D-6F82-4DC5-AF10-21AF06B09B55}" type="pres">
      <dgm:prSet presAssocID="{3D7BC879-5C81-4782-958B-F277E96EED8B}" presName="parentLin" presStyleCnt="0"/>
      <dgm:spPr/>
    </dgm:pt>
    <dgm:pt modelId="{F370C6EC-9DED-499E-99A4-93043FA27814}" type="pres">
      <dgm:prSet presAssocID="{3D7BC879-5C81-4782-958B-F277E96EED8B}" presName="parentLeftMargin" presStyleLbl="node1" presStyleIdx="1" presStyleCnt="4"/>
      <dgm:spPr/>
    </dgm:pt>
    <dgm:pt modelId="{893490A1-0DA7-434B-9C0E-06A38FE0EFE6}" type="pres">
      <dgm:prSet presAssocID="{3D7BC879-5C81-4782-958B-F277E96EED8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6A065BB-7D22-46EB-9F3E-F4EEF9385BD2}" type="pres">
      <dgm:prSet presAssocID="{3D7BC879-5C81-4782-958B-F277E96EED8B}" presName="negativeSpace" presStyleCnt="0"/>
      <dgm:spPr/>
    </dgm:pt>
    <dgm:pt modelId="{90A28211-535B-49C3-A38F-0131BE02F307}" type="pres">
      <dgm:prSet presAssocID="{3D7BC879-5C81-4782-958B-F277E96EED8B}" presName="childText" presStyleLbl="conFgAcc1" presStyleIdx="2" presStyleCnt="4">
        <dgm:presLayoutVars>
          <dgm:bulletEnabled val="1"/>
        </dgm:presLayoutVars>
      </dgm:prSet>
      <dgm:spPr/>
    </dgm:pt>
    <dgm:pt modelId="{6B044A55-08E7-4413-B363-BA47E0D61027}" type="pres">
      <dgm:prSet presAssocID="{610411E5-58AC-4303-B105-8A99156A8B7E}" presName="spaceBetweenRectangles" presStyleCnt="0"/>
      <dgm:spPr/>
    </dgm:pt>
    <dgm:pt modelId="{905423F7-CA70-4CD4-8253-940B757DCDBD}" type="pres">
      <dgm:prSet presAssocID="{6DCDCF91-85F6-4771-93BB-F1CB24F4D21B}" presName="parentLin" presStyleCnt="0"/>
      <dgm:spPr/>
    </dgm:pt>
    <dgm:pt modelId="{20D3A2C9-A2F6-4DB5-A0F9-7908A83850D7}" type="pres">
      <dgm:prSet presAssocID="{6DCDCF91-85F6-4771-93BB-F1CB24F4D21B}" presName="parentLeftMargin" presStyleLbl="node1" presStyleIdx="2" presStyleCnt="4"/>
      <dgm:spPr/>
    </dgm:pt>
    <dgm:pt modelId="{7F98E8C2-909A-4BBE-833F-3182CF7C92DF}" type="pres">
      <dgm:prSet presAssocID="{6DCDCF91-85F6-4771-93BB-F1CB24F4D21B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3E805833-47CC-4DE1-B1D6-0C2227C6F55D}" type="pres">
      <dgm:prSet presAssocID="{6DCDCF91-85F6-4771-93BB-F1CB24F4D21B}" presName="negativeSpace" presStyleCnt="0"/>
      <dgm:spPr/>
    </dgm:pt>
    <dgm:pt modelId="{88645749-0F6B-43B6-B808-28E195386810}" type="pres">
      <dgm:prSet presAssocID="{6DCDCF91-85F6-4771-93BB-F1CB24F4D21B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E70E8512-E73A-4589-8598-DA1DBEE05698}" srcId="{859860D8-C2EA-4F08-BFEF-8B7B01A672D7}" destId="{6DCDCF91-85F6-4771-93BB-F1CB24F4D21B}" srcOrd="3" destOrd="0" parTransId="{B8AA4831-18E9-4742-BAFD-6AD7B0AC6C01}" sibTransId="{AE6233FD-E643-4E1D-818C-E815E3C4037A}"/>
    <dgm:cxn modelId="{89081C13-5834-4EE2-A0CD-EC1C3242F631}" type="presOf" srcId="{859860D8-C2EA-4F08-BFEF-8B7B01A672D7}" destId="{0D81DED8-6EEA-468D-ADB8-10A39E85CD7C}" srcOrd="0" destOrd="0" presId="urn:microsoft.com/office/officeart/2005/8/layout/list1"/>
    <dgm:cxn modelId="{4A8CD12B-FFF1-4FAA-9A98-615BB81B8DD4}" type="presOf" srcId="{471FA33C-7F7B-4E44-9B3E-751FA50C32A1}" destId="{B5F8D987-3D79-404C-8006-0F17DB982349}" srcOrd="0" destOrd="0" presId="urn:microsoft.com/office/officeart/2005/8/layout/list1"/>
    <dgm:cxn modelId="{F53B9933-E047-481D-808D-49D5AE8464E9}" type="presOf" srcId="{6DCDCF91-85F6-4771-93BB-F1CB24F4D21B}" destId="{7F98E8C2-909A-4BBE-833F-3182CF7C92DF}" srcOrd="1" destOrd="0" presId="urn:microsoft.com/office/officeart/2005/8/layout/list1"/>
    <dgm:cxn modelId="{C6CDCB3D-7935-4428-A777-C5D72531BA2E}" type="presOf" srcId="{036F9BA2-06A3-4318-9898-1821B1C61318}" destId="{ABAB3284-226F-495E-824D-FAAE58AE625F}" srcOrd="0" destOrd="0" presId="urn:microsoft.com/office/officeart/2005/8/layout/list1"/>
    <dgm:cxn modelId="{F8E4E845-8ABF-4B31-915A-738776AF82D6}" srcId="{859860D8-C2EA-4F08-BFEF-8B7B01A672D7}" destId="{3D7BC879-5C81-4782-958B-F277E96EED8B}" srcOrd="2" destOrd="0" parTransId="{965A4A00-4CDC-4BC2-A1F8-12DF6C2D02E8}" sibTransId="{610411E5-58AC-4303-B105-8A99156A8B7E}"/>
    <dgm:cxn modelId="{1E3B7C6C-D02C-4898-88A0-CB4F698836EF}" type="presOf" srcId="{6DCDCF91-85F6-4771-93BB-F1CB24F4D21B}" destId="{20D3A2C9-A2F6-4DB5-A0F9-7908A83850D7}" srcOrd="0" destOrd="0" presId="urn:microsoft.com/office/officeart/2005/8/layout/list1"/>
    <dgm:cxn modelId="{20DF9F71-996B-4140-BD45-73DC243C2B79}" srcId="{859860D8-C2EA-4F08-BFEF-8B7B01A672D7}" destId="{036F9BA2-06A3-4318-9898-1821B1C61318}" srcOrd="0" destOrd="0" parTransId="{F0C48984-2ECB-4105-95A4-652AD98AB711}" sibTransId="{B7668646-3A9B-4570-ACA2-7C919CAA2107}"/>
    <dgm:cxn modelId="{0322AD57-E7FF-44EA-B704-A1DB8564058A}" type="presOf" srcId="{3D7BC879-5C81-4782-958B-F277E96EED8B}" destId="{893490A1-0DA7-434B-9C0E-06A38FE0EFE6}" srcOrd="1" destOrd="0" presId="urn:microsoft.com/office/officeart/2005/8/layout/list1"/>
    <dgm:cxn modelId="{9C540B80-BB1E-4849-8260-9E4F54A5B4B5}" type="presOf" srcId="{471FA33C-7F7B-4E44-9B3E-751FA50C32A1}" destId="{DDC61813-2BB2-42CA-889F-ED25570F8329}" srcOrd="1" destOrd="0" presId="urn:microsoft.com/office/officeart/2005/8/layout/list1"/>
    <dgm:cxn modelId="{F70EDC9E-3C8B-4655-AA26-2126ABB22BBF}" type="presOf" srcId="{3D7BC879-5C81-4782-958B-F277E96EED8B}" destId="{F370C6EC-9DED-499E-99A4-93043FA27814}" srcOrd="0" destOrd="0" presId="urn:microsoft.com/office/officeart/2005/8/layout/list1"/>
    <dgm:cxn modelId="{1B627DC8-742D-4A60-BAB9-A8DB3163693E}" type="presOf" srcId="{036F9BA2-06A3-4318-9898-1821B1C61318}" destId="{88189760-4683-400E-BB93-210814B4EC1A}" srcOrd="1" destOrd="0" presId="urn:microsoft.com/office/officeart/2005/8/layout/list1"/>
    <dgm:cxn modelId="{F0B2F2E9-B376-4E05-B917-25F31FF6A1B4}" srcId="{859860D8-C2EA-4F08-BFEF-8B7B01A672D7}" destId="{471FA33C-7F7B-4E44-9B3E-751FA50C32A1}" srcOrd="1" destOrd="0" parTransId="{A0380604-6D0E-401D-A16C-02BC7BEDD4A2}" sibTransId="{FCA9A691-5F0A-4739-86C7-6E87584817CA}"/>
    <dgm:cxn modelId="{C262349C-E148-4406-867F-7165BB6CB63C}" type="presParOf" srcId="{0D81DED8-6EEA-468D-ADB8-10A39E85CD7C}" destId="{FA323E7D-BB22-4D80-9C2F-EF78476DDDDE}" srcOrd="0" destOrd="0" presId="urn:microsoft.com/office/officeart/2005/8/layout/list1"/>
    <dgm:cxn modelId="{DA8C2E2A-46FC-44C2-B59F-18E3E682BDF0}" type="presParOf" srcId="{FA323E7D-BB22-4D80-9C2F-EF78476DDDDE}" destId="{ABAB3284-226F-495E-824D-FAAE58AE625F}" srcOrd="0" destOrd="0" presId="urn:microsoft.com/office/officeart/2005/8/layout/list1"/>
    <dgm:cxn modelId="{FE8B3C65-9A7A-4FEE-A9DF-D294135B4F49}" type="presParOf" srcId="{FA323E7D-BB22-4D80-9C2F-EF78476DDDDE}" destId="{88189760-4683-400E-BB93-210814B4EC1A}" srcOrd="1" destOrd="0" presId="urn:microsoft.com/office/officeart/2005/8/layout/list1"/>
    <dgm:cxn modelId="{36A70A54-8C8C-49A2-8417-443109BDD214}" type="presParOf" srcId="{0D81DED8-6EEA-468D-ADB8-10A39E85CD7C}" destId="{EEFEA8DA-7ED8-4712-9ED8-AB09EB356ED8}" srcOrd="1" destOrd="0" presId="urn:microsoft.com/office/officeart/2005/8/layout/list1"/>
    <dgm:cxn modelId="{7D123077-3CC4-4432-B113-6DE23C0131B8}" type="presParOf" srcId="{0D81DED8-6EEA-468D-ADB8-10A39E85CD7C}" destId="{8CD0EFAF-57B0-4E05-8620-8D0A4E3AC05C}" srcOrd="2" destOrd="0" presId="urn:microsoft.com/office/officeart/2005/8/layout/list1"/>
    <dgm:cxn modelId="{EE881219-5FD7-43A9-8503-BF452514B14F}" type="presParOf" srcId="{0D81DED8-6EEA-468D-ADB8-10A39E85CD7C}" destId="{09DA2737-12BF-4D4E-B139-921521F5F113}" srcOrd="3" destOrd="0" presId="urn:microsoft.com/office/officeart/2005/8/layout/list1"/>
    <dgm:cxn modelId="{C3404D64-DB21-40DF-91A1-87CE4C44358E}" type="presParOf" srcId="{0D81DED8-6EEA-468D-ADB8-10A39E85CD7C}" destId="{0F725CDA-7B4F-45B9-B185-2B24A63D361A}" srcOrd="4" destOrd="0" presId="urn:microsoft.com/office/officeart/2005/8/layout/list1"/>
    <dgm:cxn modelId="{411E40A2-D55D-4067-AADE-1DBA86F30ABF}" type="presParOf" srcId="{0F725CDA-7B4F-45B9-B185-2B24A63D361A}" destId="{B5F8D987-3D79-404C-8006-0F17DB982349}" srcOrd="0" destOrd="0" presId="urn:microsoft.com/office/officeart/2005/8/layout/list1"/>
    <dgm:cxn modelId="{D4B23F2E-FA94-4FC8-8D18-CB7B5BA0DABD}" type="presParOf" srcId="{0F725CDA-7B4F-45B9-B185-2B24A63D361A}" destId="{DDC61813-2BB2-42CA-889F-ED25570F8329}" srcOrd="1" destOrd="0" presId="urn:microsoft.com/office/officeart/2005/8/layout/list1"/>
    <dgm:cxn modelId="{52057524-1958-4431-A199-3E58AA7505F0}" type="presParOf" srcId="{0D81DED8-6EEA-468D-ADB8-10A39E85CD7C}" destId="{AF1976B1-8008-40B5-A754-3F731BF10D1D}" srcOrd="5" destOrd="0" presId="urn:microsoft.com/office/officeart/2005/8/layout/list1"/>
    <dgm:cxn modelId="{8F754372-5EFB-44CC-8D09-BCE17162CB4D}" type="presParOf" srcId="{0D81DED8-6EEA-468D-ADB8-10A39E85CD7C}" destId="{D3287E1B-0390-4F21-894E-F8EB0010139B}" srcOrd="6" destOrd="0" presId="urn:microsoft.com/office/officeart/2005/8/layout/list1"/>
    <dgm:cxn modelId="{56CB6A0E-9A70-44ED-9F86-D67C3589ACCD}" type="presParOf" srcId="{0D81DED8-6EEA-468D-ADB8-10A39E85CD7C}" destId="{5FB36AA1-433F-4652-A4F7-C0692365BCE7}" srcOrd="7" destOrd="0" presId="urn:microsoft.com/office/officeart/2005/8/layout/list1"/>
    <dgm:cxn modelId="{5EE8F19C-AF41-44D6-A16E-E9EC99764A15}" type="presParOf" srcId="{0D81DED8-6EEA-468D-ADB8-10A39E85CD7C}" destId="{E66FC60D-6F82-4DC5-AF10-21AF06B09B55}" srcOrd="8" destOrd="0" presId="urn:microsoft.com/office/officeart/2005/8/layout/list1"/>
    <dgm:cxn modelId="{A63C795D-41EC-4974-AA00-1700918EAE67}" type="presParOf" srcId="{E66FC60D-6F82-4DC5-AF10-21AF06B09B55}" destId="{F370C6EC-9DED-499E-99A4-93043FA27814}" srcOrd="0" destOrd="0" presId="urn:microsoft.com/office/officeart/2005/8/layout/list1"/>
    <dgm:cxn modelId="{0DF7912F-A68F-4EDD-917E-4E23A0F64382}" type="presParOf" srcId="{E66FC60D-6F82-4DC5-AF10-21AF06B09B55}" destId="{893490A1-0DA7-434B-9C0E-06A38FE0EFE6}" srcOrd="1" destOrd="0" presId="urn:microsoft.com/office/officeart/2005/8/layout/list1"/>
    <dgm:cxn modelId="{86357771-CFF6-4384-A6D1-2A80A8D3AD56}" type="presParOf" srcId="{0D81DED8-6EEA-468D-ADB8-10A39E85CD7C}" destId="{86A065BB-7D22-46EB-9F3E-F4EEF9385BD2}" srcOrd="9" destOrd="0" presId="urn:microsoft.com/office/officeart/2005/8/layout/list1"/>
    <dgm:cxn modelId="{A2248F0F-A2A7-4C52-B7BF-012963C5EEC8}" type="presParOf" srcId="{0D81DED8-6EEA-468D-ADB8-10A39E85CD7C}" destId="{90A28211-535B-49C3-A38F-0131BE02F307}" srcOrd="10" destOrd="0" presId="urn:microsoft.com/office/officeart/2005/8/layout/list1"/>
    <dgm:cxn modelId="{EEBCA134-5C3A-48AC-A3C1-9C0E6BB917E6}" type="presParOf" srcId="{0D81DED8-6EEA-468D-ADB8-10A39E85CD7C}" destId="{6B044A55-08E7-4413-B363-BA47E0D61027}" srcOrd="11" destOrd="0" presId="urn:microsoft.com/office/officeart/2005/8/layout/list1"/>
    <dgm:cxn modelId="{1E1BD6DB-FAC0-426C-961D-C6C314513577}" type="presParOf" srcId="{0D81DED8-6EEA-468D-ADB8-10A39E85CD7C}" destId="{905423F7-CA70-4CD4-8253-940B757DCDBD}" srcOrd="12" destOrd="0" presId="urn:microsoft.com/office/officeart/2005/8/layout/list1"/>
    <dgm:cxn modelId="{BCFCF6C2-5702-4167-B9D0-72B2DD215CC1}" type="presParOf" srcId="{905423F7-CA70-4CD4-8253-940B757DCDBD}" destId="{20D3A2C9-A2F6-4DB5-A0F9-7908A83850D7}" srcOrd="0" destOrd="0" presId="urn:microsoft.com/office/officeart/2005/8/layout/list1"/>
    <dgm:cxn modelId="{38496917-8522-47CC-9261-187E9BEB0AEF}" type="presParOf" srcId="{905423F7-CA70-4CD4-8253-940B757DCDBD}" destId="{7F98E8C2-909A-4BBE-833F-3182CF7C92DF}" srcOrd="1" destOrd="0" presId="urn:microsoft.com/office/officeart/2005/8/layout/list1"/>
    <dgm:cxn modelId="{312D1449-D078-4409-950E-61005E4121F7}" type="presParOf" srcId="{0D81DED8-6EEA-468D-ADB8-10A39E85CD7C}" destId="{3E805833-47CC-4DE1-B1D6-0C2227C6F55D}" srcOrd="13" destOrd="0" presId="urn:microsoft.com/office/officeart/2005/8/layout/list1"/>
    <dgm:cxn modelId="{5EB5BACF-5773-4F2E-8C0E-F1384055F985}" type="presParOf" srcId="{0D81DED8-6EEA-468D-ADB8-10A39E85CD7C}" destId="{88645749-0F6B-43B6-B808-28E195386810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D19519-56EB-4BB6-94CD-0DA7D6220175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ACA133F-C604-491F-8593-5CC310F26B1D}">
      <dgm:prSet phldr="0" custT="1"/>
      <dgm:spPr/>
      <dgm:t>
        <a:bodyPr/>
        <a:lstStyle/>
        <a:p>
          <a:pPr algn="l" rtl="0"/>
          <a:r>
            <a:rPr lang="en-GB" sz="1800" b="0" cap="none">
              <a:solidFill>
                <a:schemeClr val="bg1"/>
              </a:solidFill>
              <a:latin typeface="Arial"/>
              <a:cs typeface="Arial"/>
            </a:rPr>
            <a:t>Requires basic Digital Skills training.</a:t>
          </a:r>
          <a:endParaRPr lang="en-US" sz="1800" b="0" cap="none">
            <a:solidFill>
              <a:schemeClr val="bg1"/>
            </a:solidFill>
            <a:latin typeface="Arial"/>
            <a:cs typeface="Arial"/>
          </a:endParaRPr>
        </a:p>
      </dgm:t>
    </dgm:pt>
    <dgm:pt modelId="{57C3FB94-60C4-48C8-9510-0443A6C5D1CA}" type="parTrans" cxnId="{C5657286-8398-4AB3-A236-5DF81889A6BD}">
      <dgm:prSet/>
      <dgm:spPr/>
      <dgm:t>
        <a:bodyPr/>
        <a:lstStyle/>
        <a:p>
          <a:endParaRPr lang="en-GB"/>
        </a:p>
      </dgm:t>
    </dgm:pt>
    <dgm:pt modelId="{DEECC15C-F279-4E63-B26E-B9920EC735EF}" type="sibTrans" cxnId="{C5657286-8398-4AB3-A236-5DF81889A6BD}">
      <dgm:prSet/>
      <dgm:spPr/>
      <dgm:t>
        <a:bodyPr/>
        <a:lstStyle/>
        <a:p>
          <a:endParaRPr lang="en-GB"/>
        </a:p>
      </dgm:t>
    </dgm:pt>
    <dgm:pt modelId="{519AC4E3-5DE5-4EC2-AD01-B36FB6812DD8}">
      <dgm:prSet phldr="0" custT="1"/>
      <dgm:spPr/>
      <dgm:t>
        <a:bodyPr/>
        <a:lstStyle/>
        <a:p>
          <a:pPr algn="l" rtl="0"/>
          <a:r>
            <a:rPr lang="en-GB" sz="1800" b="0" cap="none">
              <a:solidFill>
                <a:schemeClr val="bg1"/>
              </a:solidFill>
              <a:latin typeface="Arial"/>
              <a:cs typeface="Arial"/>
            </a:rPr>
            <a:t>Risk of incorrect versions if documents are not shared properly.</a:t>
          </a:r>
          <a:endParaRPr lang="en-US" sz="1800" b="0" cap="none">
            <a:solidFill>
              <a:schemeClr val="bg1"/>
            </a:solidFill>
            <a:latin typeface="Arial"/>
            <a:cs typeface="Arial"/>
          </a:endParaRPr>
        </a:p>
      </dgm:t>
    </dgm:pt>
    <dgm:pt modelId="{9DBB67B4-4A91-4FE6-A312-182D2C6A4D69}" type="parTrans" cxnId="{F7CC6649-CB6A-46D1-ABB8-4CB02538455A}">
      <dgm:prSet/>
      <dgm:spPr/>
      <dgm:t>
        <a:bodyPr/>
        <a:lstStyle/>
        <a:p>
          <a:endParaRPr lang="en-GB"/>
        </a:p>
      </dgm:t>
    </dgm:pt>
    <dgm:pt modelId="{58C89151-3E22-4B9C-AC9D-3B7B322C978D}" type="sibTrans" cxnId="{F7CC6649-CB6A-46D1-ABB8-4CB02538455A}">
      <dgm:prSet/>
      <dgm:spPr/>
      <dgm:t>
        <a:bodyPr/>
        <a:lstStyle/>
        <a:p>
          <a:endParaRPr lang="en-GB"/>
        </a:p>
      </dgm:t>
    </dgm:pt>
    <dgm:pt modelId="{0132C74E-3E6B-482F-9E12-CBF148C5B323}">
      <dgm:prSet phldr="0" custT="1"/>
      <dgm:spPr/>
      <dgm:t>
        <a:bodyPr/>
        <a:lstStyle/>
        <a:p>
          <a:pPr algn="l" rtl="0"/>
          <a:r>
            <a:rPr lang="en-GB" sz="1800" b="0" cap="none">
              <a:solidFill>
                <a:schemeClr val="bg1"/>
              </a:solidFill>
              <a:latin typeface="Arial"/>
              <a:cs typeface="Arial"/>
            </a:rPr>
            <a:t>Over-reliance on templates may reduce flexibility.</a:t>
          </a:r>
        </a:p>
      </dgm:t>
    </dgm:pt>
    <dgm:pt modelId="{4D396D41-00D8-4B98-806F-370B30446838}" type="parTrans" cxnId="{E59A16B8-2DF0-4F26-8C84-65575DA3B5DE}">
      <dgm:prSet/>
      <dgm:spPr/>
      <dgm:t>
        <a:bodyPr/>
        <a:lstStyle/>
        <a:p>
          <a:endParaRPr lang="en-GB"/>
        </a:p>
      </dgm:t>
    </dgm:pt>
    <dgm:pt modelId="{9EA29B42-A13B-4276-880A-970C9CB17BE4}" type="sibTrans" cxnId="{E59A16B8-2DF0-4F26-8C84-65575DA3B5DE}">
      <dgm:prSet/>
      <dgm:spPr/>
      <dgm:t>
        <a:bodyPr/>
        <a:lstStyle/>
        <a:p>
          <a:endParaRPr lang="en-GB"/>
        </a:p>
      </dgm:t>
    </dgm:pt>
    <dgm:pt modelId="{53149404-C771-487E-9174-5A41A4981D1C}" type="pres">
      <dgm:prSet presAssocID="{68D19519-56EB-4BB6-94CD-0DA7D6220175}" presName="Name0" presStyleCnt="0">
        <dgm:presLayoutVars>
          <dgm:dir/>
          <dgm:resizeHandles val="exact"/>
        </dgm:presLayoutVars>
      </dgm:prSet>
      <dgm:spPr/>
    </dgm:pt>
    <dgm:pt modelId="{CE64EBD0-108B-4A9D-A4CE-67FA87FF6339}" type="pres">
      <dgm:prSet presAssocID="{7ACA133F-C604-491F-8593-5CC310F26B1D}" presName="node" presStyleLbl="node1" presStyleIdx="0" presStyleCnt="3">
        <dgm:presLayoutVars>
          <dgm:bulletEnabled val="1"/>
        </dgm:presLayoutVars>
      </dgm:prSet>
      <dgm:spPr/>
    </dgm:pt>
    <dgm:pt modelId="{FFF8F3E2-D2E9-460D-BFAB-51134D7DE388}" type="pres">
      <dgm:prSet presAssocID="{DEECC15C-F279-4E63-B26E-B9920EC735EF}" presName="sibTrans" presStyleLbl="sibTrans2D1" presStyleIdx="0" presStyleCnt="2"/>
      <dgm:spPr/>
    </dgm:pt>
    <dgm:pt modelId="{CEEA10A4-114C-4D5C-9B84-E8657DE65CD7}" type="pres">
      <dgm:prSet presAssocID="{DEECC15C-F279-4E63-B26E-B9920EC735EF}" presName="connectorText" presStyleLbl="sibTrans2D1" presStyleIdx="0" presStyleCnt="2"/>
      <dgm:spPr/>
    </dgm:pt>
    <dgm:pt modelId="{7C476D0F-5FF9-4CD1-AA6D-C355A9A3959B}" type="pres">
      <dgm:prSet presAssocID="{519AC4E3-5DE5-4EC2-AD01-B36FB6812DD8}" presName="node" presStyleLbl="node1" presStyleIdx="1" presStyleCnt="3">
        <dgm:presLayoutVars>
          <dgm:bulletEnabled val="1"/>
        </dgm:presLayoutVars>
      </dgm:prSet>
      <dgm:spPr/>
    </dgm:pt>
    <dgm:pt modelId="{252F2333-9AD8-4C1B-A97D-0E29C560ECFF}" type="pres">
      <dgm:prSet presAssocID="{58C89151-3E22-4B9C-AC9D-3B7B322C978D}" presName="sibTrans" presStyleLbl="sibTrans2D1" presStyleIdx="1" presStyleCnt="2"/>
      <dgm:spPr/>
    </dgm:pt>
    <dgm:pt modelId="{4ECA46A3-B5A1-4BBA-A241-E4ACDBF3832A}" type="pres">
      <dgm:prSet presAssocID="{58C89151-3E22-4B9C-AC9D-3B7B322C978D}" presName="connectorText" presStyleLbl="sibTrans2D1" presStyleIdx="1" presStyleCnt="2"/>
      <dgm:spPr/>
    </dgm:pt>
    <dgm:pt modelId="{0DA0FB6F-9AAF-487B-82AC-4770CECDD19B}" type="pres">
      <dgm:prSet presAssocID="{0132C74E-3E6B-482F-9E12-CBF148C5B323}" presName="node" presStyleLbl="node1" presStyleIdx="2" presStyleCnt="3" custLinFactNeighborX="-3345" custLinFactNeighborY="-3318">
        <dgm:presLayoutVars>
          <dgm:bulletEnabled val="1"/>
        </dgm:presLayoutVars>
      </dgm:prSet>
      <dgm:spPr/>
    </dgm:pt>
  </dgm:ptLst>
  <dgm:cxnLst>
    <dgm:cxn modelId="{72CE4B1A-AEE3-334C-8643-596845C0E5AE}" type="presOf" srcId="{7ACA133F-C604-491F-8593-5CC310F26B1D}" destId="{CE64EBD0-108B-4A9D-A4CE-67FA87FF6339}" srcOrd="0" destOrd="0" presId="urn:microsoft.com/office/officeart/2005/8/layout/process1"/>
    <dgm:cxn modelId="{F7CC6649-CB6A-46D1-ABB8-4CB02538455A}" srcId="{68D19519-56EB-4BB6-94CD-0DA7D6220175}" destId="{519AC4E3-5DE5-4EC2-AD01-B36FB6812DD8}" srcOrd="1" destOrd="0" parTransId="{9DBB67B4-4A91-4FE6-A312-182D2C6A4D69}" sibTransId="{58C89151-3E22-4B9C-AC9D-3B7B322C978D}"/>
    <dgm:cxn modelId="{59A96F4D-8C0D-2343-AFA0-EA43A723BC6D}" type="presOf" srcId="{DEECC15C-F279-4E63-B26E-B9920EC735EF}" destId="{FFF8F3E2-D2E9-460D-BFAB-51134D7DE388}" srcOrd="0" destOrd="0" presId="urn:microsoft.com/office/officeart/2005/8/layout/process1"/>
    <dgm:cxn modelId="{D268B053-A16C-DA46-8274-EA0A367E17BC}" type="presOf" srcId="{68D19519-56EB-4BB6-94CD-0DA7D6220175}" destId="{53149404-C771-487E-9174-5A41A4981D1C}" srcOrd="0" destOrd="0" presId="urn:microsoft.com/office/officeart/2005/8/layout/process1"/>
    <dgm:cxn modelId="{C1CBB37A-09DA-C54C-B534-359FDCB15B25}" type="presOf" srcId="{DEECC15C-F279-4E63-B26E-B9920EC735EF}" destId="{CEEA10A4-114C-4D5C-9B84-E8657DE65CD7}" srcOrd="1" destOrd="0" presId="urn:microsoft.com/office/officeart/2005/8/layout/process1"/>
    <dgm:cxn modelId="{C5657286-8398-4AB3-A236-5DF81889A6BD}" srcId="{68D19519-56EB-4BB6-94CD-0DA7D6220175}" destId="{7ACA133F-C604-491F-8593-5CC310F26B1D}" srcOrd="0" destOrd="0" parTransId="{57C3FB94-60C4-48C8-9510-0443A6C5D1CA}" sibTransId="{DEECC15C-F279-4E63-B26E-B9920EC735EF}"/>
    <dgm:cxn modelId="{A20DD3A9-3B1C-B843-8F5F-7927681174BA}" type="presOf" srcId="{0132C74E-3E6B-482F-9E12-CBF148C5B323}" destId="{0DA0FB6F-9AAF-487B-82AC-4770CECDD19B}" srcOrd="0" destOrd="0" presId="urn:microsoft.com/office/officeart/2005/8/layout/process1"/>
    <dgm:cxn modelId="{54D903B1-D05D-F84B-A4BB-A70031DB9FAC}" type="presOf" srcId="{58C89151-3E22-4B9C-AC9D-3B7B322C978D}" destId="{252F2333-9AD8-4C1B-A97D-0E29C560ECFF}" srcOrd="0" destOrd="0" presId="urn:microsoft.com/office/officeart/2005/8/layout/process1"/>
    <dgm:cxn modelId="{FCF3D6B7-D558-0E4E-A9FA-D7FDA2DA002B}" type="presOf" srcId="{519AC4E3-5DE5-4EC2-AD01-B36FB6812DD8}" destId="{7C476D0F-5FF9-4CD1-AA6D-C355A9A3959B}" srcOrd="0" destOrd="0" presId="urn:microsoft.com/office/officeart/2005/8/layout/process1"/>
    <dgm:cxn modelId="{E59A16B8-2DF0-4F26-8C84-65575DA3B5DE}" srcId="{68D19519-56EB-4BB6-94CD-0DA7D6220175}" destId="{0132C74E-3E6B-482F-9E12-CBF148C5B323}" srcOrd="2" destOrd="0" parTransId="{4D396D41-00D8-4B98-806F-370B30446838}" sibTransId="{9EA29B42-A13B-4276-880A-970C9CB17BE4}"/>
    <dgm:cxn modelId="{CE4873DC-BB70-164C-AD41-02225BDAC55C}" type="presOf" srcId="{58C89151-3E22-4B9C-AC9D-3B7B322C978D}" destId="{4ECA46A3-B5A1-4BBA-A241-E4ACDBF3832A}" srcOrd="1" destOrd="0" presId="urn:microsoft.com/office/officeart/2005/8/layout/process1"/>
    <dgm:cxn modelId="{43946987-EA49-FF43-A5E0-7C40FA0EB836}" type="presParOf" srcId="{53149404-C771-487E-9174-5A41A4981D1C}" destId="{CE64EBD0-108B-4A9D-A4CE-67FA87FF6339}" srcOrd="0" destOrd="0" presId="urn:microsoft.com/office/officeart/2005/8/layout/process1"/>
    <dgm:cxn modelId="{07FE8406-E8DB-F74A-A2EF-1863CA74987E}" type="presParOf" srcId="{53149404-C771-487E-9174-5A41A4981D1C}" destId="{FFF8F3E2-D2E9-460D-BFAB-51134D7DE388}" srcOrd="1" destOrd="0" presId="urn:microsoft.com/office/officeart/2005/8/layout/process1"/>
    <dgm:cxn modelId="{BED9BAC4-943A-A947-B3F9-EF099B48C0BF}" type="presParOf" srcId="{FFF8F3E2-D2E9-460D-BFAB-51134D7DE388}" destId="{CEEA10A4-114C-4D5C-9B84-E8657DE65CD7}" srcOrd="0" destOrd="0" presId="urn:microsoft.com/office/officeart/2005/8/layout/process1"/>
    <dgm:cxn modelId="{CA714D53-11D9-B44C-ACC5-A1CB879C6D12}" type="presParOf" srcId="{53149404-C771-487E-9174-5A41A4981D1C}" destId="{7C476D0F-5FF9-4CD1-AA6D-C355A9A3959B}" srcOrd="2" destOrd="0" presId="urn:microsoft.com/office/officeart/2005/8/layout/process1"/>
    <dgm:cxn modelId="{F57390FC-7CD4-D04A-9932-2226948FDE8A}" type="presParOf" srcId="{53149404-C771-487E-9174-5A41A4981D1C}" destId="{252F2333-9AD8-4C1B-A97D-0E29C560ECFF}" srcOrd="3" destOrd="0" presId="urn:microsoft.com/office/officeart/2005/8/layout/process1"/>
    <dgm:cxn modelId="{D1A8BEB5-E01D-CE4A-B6C4-201726B38E75}" type="presParOf" srcId="{252F2333-9AD8-4C1B-A97D-0E29C560ECFF}" destId="{4ECA46A3-B5A1-4BBA-A241-E4ACDBF3832A}" srcOrd="0" destOrd="0" presId="urn:microsoft.com/office/officeart/2005/8/layout/process1"/>
    <dgm:cxn modelId="{F78EF2F0-DE88-CC43-BE6F-A150193DE24F}" type="presParOf" srcId="{53149404-C771-487E-9174-5A41A4981D1C}" destId="{0DA0FB6F-9AAF-487B-82AC-4770CECDD19B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BA93EC2-FA23-4EB6-A946-E8FEF2F03E3D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B983018-89AE-4FD2-A1AD-410FC31C2158}">
      <dgm:prSet custT="1"/>
      <dgm:spPr/>
      <dgm:t>
        <a:bodyPr/>
        <a:lstStyle/>
        <a:p>
          <a:r>
            <a:rPr lang="en-GB" sz="1800" b="0">
              <a:latin typeface="Arial" panose="020B0604020202020204" pitchFamily="34" charset="0"/>
              <a:cs typeface="Arial" panose="020B0604020202020204" pitchFamily="34" charset="0"/>
            </a:rPr>
            <a:t>OneDrive is a cloud-based storage tool within Microsoft 365.</a:t>
          </a:r>
          <a:endParaRPr lang="en-US" sz="18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23EFCF-488B-45BF-8A83-83A37B32FDA1}" type="parTrans" cxnId="{D992E9CA-07D3-4138-A313-00291111A463}">
      <dgm:prSet/>
      <dgm:spPr/>
      <dgm:t>
        <a:bodyPr/>
        <a:lstStyle/>
        <a:p>
          <a:endParaRPr lang="en-US"/>
        </a:p>
      </dgm:t>
    </dgm:pt>
    <dgm:pt modelId="{F3E232DE-5335-4866-AF0B-8F1BFD4EE26B}" type="sibTrans" cxnId="{D992E9CA-07D3-4138-A313-00291111A463}">
      <dgm:prSet/>
      <dgm:spPr/>
      <dgm:t>
        <a:bodyPr/>
        <a:lstStyle/>
        <a:p>
          <a:endParaRPr lang="en-US"/>
        </a:p>
      </dgm:t>
    </dgm:pt>
    <dgm:pt modelId="{11775CDD-AE6A-48FE-8C2E-B1DF4CCA71EC}">
      <dgm:prSet custT="1"/>
      <dgm:spPr/>
      <dgm:t>
        <a:bodyPr/>
        <a:lstStyle/>
        <a:p>
          <a:r>
            <a:rPr lang="en-GB" sz="1800" b="0">
              <a:latin typeface="Arial" panose="020B0604020202020204" pitchFamily="34" charset="0"/>
              <a:cs typeface="Arial" panose="020B0604020202020204" pitchFamily="34" charset="0"/>
            </a:rPr>
            <a:t>It allows files to be stored securely online.</a:t>
          </a:r>
          <a:endParaRPr lang="en-US" sz="18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FFD47C-0647-4BFD-99DD-636F31B55798}" type="parTrans" cxnId="{BB2662A4-A6D1-46BC-83D9-1F9FA2593409}">
      <dgm:prSet/>
      <dgm:spPr/>
      <dgm:t>
        <a:bodyPr/>
        <a:lstStyle/>
        <a:p>
          <a:endParaRPr lang="en-US"/>
        </a:p>
      </dgm:t>
    </dgm:pt>
    <dgm:pt modelId="{94EEF268-18B2-41C1-B215-F6ECFD0D0B6C}" type="sibTrans" cxnId="{BB2662A4-A6D1-46BC-83D9-1F9FA2593409}">
      <dgm:prSet/>
      <dgm:spPr/>
      <dgm:t>
        <a:bodyPr/>
        <a:lstStyle/>
        <a:p>
          <a:endParaRPr lang="en-US"/>
        </a:p>
      </dgm:t>
    </dgm:pt>
    <dgm:pt modelId="{6E93C862-4CB6-4F27-B2D2-2348B9C868C6}">
      <dgm:prSet custT="1"/>
      <dgm:spPr/>
      <dgm:t>
        <a:bodyPr/>
        <a:lstStyle/>
        <a:p>
          <a:r>
            <a:rPr lang="en-GB" sz="1800" b="0">
              <a:latin typeface="Arial" panose="020B0604020202020204" pitchFamily="34" charset="0"/>
              <a:cs typeface="Arial" panose="020B0604020202020204" pitchFamily="34" charset="0"/>
            </a:rPr>
            <a:t>Staff can access documents from different locations and devices.</a:t>
          </a:r>
          <a:endParaRPr lang="en-US" sz="18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98988E-C482-4E4B-8056-7AF69ED16625}" type="parTrans" cxnId="{7E5AFE08-0617-4477-92F7-1E926C77B4E2}">
      <dgm:prSet/>
      <dgm:spPr/>
      <dgm:t>
        <a:bodyPr/>
        <a:lstStyle/>
        <a:p>
          <a:endParaRPr lang="en-US"/>
        </a:p>
      </dgm:t>
    </dgm:pt>
    <dgm:pt modelId="{6F0049D7-955B-4AC5-9C26-BDA4C4509D8C}" type="sibTrans" cxnId="{7E5AFE08-0617-4477-92F7-1E926C77B4E2}">
      <dgm:prSet/>
      <dgm:spPr/>
      <dgm:t>
        <a:bodyPr/>
        <a:lstStyle/>
        <a:p>
          <a:endParaRPr lang="en-US"/>
        </a:p>
      </dgm:t>
    </dgm:pt>
    <dgm:pt modelId="{9A8FC94D-B426-4E1E-B7B5-1E2869CE7630}" type="pres">
      <dgm:prSet presAssocID="{9BA93EC2-FA23-4EB6-A946-E8FEF2F03E3D}" presName="outerComposite" presStyleCnt="0">
        <dgm:presLayoutVars>
          <dgm:chMax val="5"/>
          <dgm:dir/>
          <dgm:resizeHandles val="exact"/>
        </dgm:presLayoutVars>
      </dgm:prSet>
      <dgm:spPr/>
    </dgm:pt>
    <dgm:pt modelId="{37C524EE-390F-41DE-BE77-EA107AA33261}" type="pres">
      <dgm:prSet presAssocID="{9BA93EC2-FA23-4EB6-A946-E8FEF2F03E3D}" presName="dummyMaxCanvas" presStyleCnt="0">
        <dgm:presLayoutVars/>
      </dgm:prSet>
      <dgm:spPr/>
    </dgm:pt>
    <dgm:pt modelId="{D7A2C3EE-ADBB-41DA-B881-2CC0C20CC32F}" type="pres">
      <dgm:prSet presAssocID="{9BA93EC2-FA23-4EB6-A946-E8FEF2F03E3D}" presName="ThreeNodes_1" presStyleLbl="node1" presStyleIdx="0" presStyleCnt="3">
        <dgm:presLayoutVars>
          <dgm:bulletEnabled val="1"/>
        </dgm:presLayoutVars>
      </dgm:prSet>
      <dgm:spPr/>
    </dgm:pt>
    <dgm:pt modelId="{B634E9C3-DD9B-4045-A748-1636D94945A6}" type="pres">
      <dgm:prSet presAssocID="{9BA93EC2-FA23-4EB6-A946-E8FEF2F03E3D}" presName="ThreeNodes_2" presStyleLbl="node1" presStyleIdx="1" presStyleCnt="3">
        <dgm:presLayoutVars>
          <dgm:bulletEnabled val="1"/>
        </dgm:presLayoutVars>
      </dgm:prSet>
      <dgm:spPr/>
    </dgm:pt>
    <dgm:pt modelId="{CC5C214D-4EBC-4EF7-9F1D-0129974BBD02}" type="pres">
      <dgm:prSet presAssocID="{9BA93EC2-FA23-4EB6-A946-E8FEF2F03E3D}" presName="ThreeNodes_3" presStyleLbl="node1" presStyleIdx="2" presStyleCnt="3">
        <dgm:presLayoutVars>
          <dgm:bulletEnabled val="1"/>
        </dgm:presLayoutVars>
      </dgm:prSet>
      <dgm:spPr/>
    </dgm:pt>
    <dgm:pt modelId="{2933B646-1F5B-4F86-8F84-DD4EC48297F1}" type="pres">
      <dgm:prSet presAssocID="{9BA93EC2-FA23-4EB6-A946-E8FEF2F03E3D}" presName="ThreeConn_1-2" presStyleLbl="fgAccFollowNode1" presStyleIdx="0" presStyleCnt="2">
        <dgm:presLayoutVars>
          <dgm:bulletEnabled val="1"/>
        </dgm:presLayoutVars>
      </dgm:prSet>
      <dgm:spPr/>
    </dgm:pt>
    <dgm:pt modelId="{40A41796-2D26-4B3C-9E67-6389C8A7E696}" type="pres">
      <dgm:prSet presAssocID="{9BA93EC2-FA23-4EB6-A946-E8FEF2F03E3D}" presName="ThreeConn_2-3" presStyleLbl="fgAccFollowNode1" presStyleIdx="1" presStyleCnt="2">
        <dgm:presLayoutVars>
          <dgm:bulletEnabled val="1"/>
        </dgm:presLayoutVars>
      </dgm:prSet>
      <dgm:spPr/>
    </dgm:pt>
    <dgm:pt modelId="{6D7B2946-D2F6-4D89-8163-951DB0BEADC1}" type="pres">
      <dgm:prSet presAssocID="{9BA93EC2-FA23-4EB6-A946-E8FEF2F03E3D}" presName="ThreeNodes_1_text" presStyleLbl="node1" presStyleIdx="2" presStyleCnt="3">
        <dgm:presLayoutVars>
          <dgm:bulletEnabled val="1"/>
        </dgm:presLayoutVars>
      </dgm:prSet>
      <dgm:spPr/>
    </dgm:pt>
    <dgm:pt modelId="{8C96176A-6AE8-4E27-A70F-E45519A40A71}" type="pres">
      <dgm:prSet presAssocID="{9BA93EC2-FA23-4EB6-A946-E8FEF2F03E3D}" presName="ThreeNodes_2_text" presStyleLbl="node1" presStyleIdx="2" presStyleCnt="3">
        <dgm:presLayoutVars>
          <dgm:bulletEnabled val="1"/>
        </dgm:presLayoutVars>
      </dgm:prSet>
      <dgm:spPr/>
    </dgm:pt>
    <dgm:pt modelId="{572347B5-B152-4C7B-A427-43D9517C751E}" type="pres">
      <dgm:prSet presAssocID="{9BA93EC2-FA23-4EB6-A946-E8FEF2F03E3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7E5AFE08-0617-4477-92F7-1E926C77B4E2}" srcId="{9BA93EC2-FA23-4EB6-A946-E8FEF2F03E3D}" destId="{6E93C862-4CB6-4F27-B2D2-2348B9C868C6}" srcOrd="2" destOrd="0" parTransId="{DC98988E-C482-4E4B-8056-7AF69ED16625}" sibTransId="{6F0049D7-955B-4AC5-9C26-BDA4C4509D8C}"/>
    <dgm:cxn modelId="{37F65740-072A-450E-9227-7C55D99EDD05}" type="presOf" srcId="{CB983018-89AE-4FD2-A1AD-410FC31C2158}" destId="{6D7B2946-D2F6-4D89-8163-951DB0BEADC1}" srcOrd="1" destOrd="0" presId="urn:microsoft.com/office/officeart/2005/8/layout/vProcess5"/>
    <dgm:cxn modelId="{55E19B67-5CA7-4F6B-985C-4DE5000D5F7A}" type="presOf" srcId="{F3E232DE-5335-4866-AF0B-8F1BFD4EE26B}" destId="{2933B646-1F5B-4F86-8F84-DD4EC48297F1}" srcOrd="0" destOrd="0" presId="urn:microsoft.com/office/officeart/2005/8/layout/vProcess5"/>
    <dgm:cxn modelId="{76D3C64F-EDC1-4371-868B-EE6CE5302110}" type="presOf" srcId="{6E93C862-4CB6-4F27-B2D2-2348B9C868C6}" destId="{572347B5-B152-4C7B-A427-43D9517C751E}" srcOrd="1" destOrd="0" presId="urn:microsoft.com/office/officeart/2005/8/layout/vProcess5"/>
    <dgm:cxn modelId="{BB2662A4-A6D1-46BC-83D9-1F9FA2593409}" srcId="{9BA93EC2-FA23-4EB6-A946-E8FEF2F03E3D}" destId="{11775CDD-AE6A-48FE-8C2E-B1DF4CCA71EC}" srcOrd="1" destOrd="0" parTransId="{57FFD47C-0647-4BFD-99DD-636F31B55798}" sibTransId="{94EEF268-18B2-41C1-B215-F6ECFD0D0B6C}"/>
    <dgm:cxn modelId="{92CFF5B9-6CF8-45DC-91E4-03B091E39007}" type="presOf" srcId="{6E93C862-4CB6-4F27-B2D2-2348B9C868C6}" destId="{CC5C214D-4EBC-4EF7-9F1D-0129974BBD02}" srcOrd="0" destOrd="0" presId="urn:microsoft.com/office/officeart/2005/8/layout/vProcess5"/>
    <dgm:cxn modelId="{8BD18CC3-91B8-4DBF-BA89-9A4E88372C71}" type="presOf" srcId="{11775CDD-AE6A-48FE-8C2E-B1DF4CCA71EC}" destId="{B634E9C3-DD9B-4045-A748-1636D94945A6}" srcOrd="0" destOrd="0" presId="urn:microsoft.com/office/officeart/2005/8/layout/vProcess5"/>
    <dgm:cxn modelId="{ED9FEDC4-6031-4F3B-A5F9-3C238F3179E1}" type="presOf" srcId="{9BA93EC2-FA23-4EB6-A946-E8FEF2F03E3D}" destId="{9A8FC94D-B426-4E1E-B7B5-1E2869CE7630}" srcOrd="0" destOrd="0" presId="urn:microsoft.com/office/officeart/2005/8/layout/vProcess5"/>
    <dgm:cxn modelId="{D992E9CA-07D3-4138-A313-00291111A463}" srcId="{9BA93EC2-FA23-4EB6-A946-E8FEF2F03E3D}" destId="{CB983018-89AE-4FD2-A1AD-410FC31C2158}" srcOrd="0" destOrd="0" parTransId="{0E23EFCF-488B-45BF-8A83-83A37B32FDA1}" sibTransId="{F3E232DE-5335-4866-AF0B-8F1BFD4EE26B}"/>
    <dgm:cxn modelId="{E7AC51D0-D3A6-47DA-A8AB-EF13C2D0612D}" type="presOf" srcId="{CB983018-89AE-4FD2-A1AD-410FC31C2158}" destId="{D7A2C3EE-ADBB-41DA-B881-2CC0C20CC32F}" srcOrd="0" destOrd="0" presId="urn:microsoft.com/office/officeart/2005/8/layout/vProcess5"/>
    <dgm:cxn modelId="{D2642ED1-31B0-42F6-8544-868BC5D4A952}" type="presOf" srcId="{11775CDD-AE6A-48FE-8C2E-B1DF4CCA71EC}" destId="{8C96176A-6AE8-4E27-A70F-E45519A40A71}" srcOrd="1" destOrd="0" presId="urn:microsoft.com/office/officeart/2005/8/layout/vProcess5"/>
    <dgm:cxn modelId="{4BA569E2-A1E1-43B4-960E-14668404FBA0}" type="presOf" srcId="{94EEF268-18B2-41C1-B215-F6ECFD0D0B6C}" destId="{40A41796-2D26-4B3C-9E67-6389C8A7E696}" srcOrd="0" destOrd="0" presId="urn:microsoft.com/office/officeart/2005/8/layout/vProcess5"/>
    <dgm:cxn modelId="{A448BBCA-BDD2-4208-80F8-BF6AA6FCA7FB}" type="presParOf" srcId="{9A8FC94D-B426-4E1E-B7B5-1E2869CE7630}" destId="{37C524EE-390F-41DE-BE77-EA107AA33261}" srcOrd="0" destOrd="0" presId="urn:microsoft.com/office/officeart/2005/8/layout/vProcess5"/>
    <dgm:cxn modelId="{B356F84C-FB10-41B1-A371-036DC74A30D2}" type="presParOf" srcId="{9A8FC94D-B426-4E1E-B7B5-1E2869CE7630}" destId="{D7A2C3EE-ADBB-41DA-B881-2CC0C20CC32F}" srcOrd="1" destOrd="0" presId="urn:microsoft.com/office/officeart/2005/8/layout/vProcess5"/>
    <dgm:cxn modelId="{01F57D66-6D64-409C-9377-2DA8322D404C}" type="presParOf" srcId="{9A8FC94D-B426-4E1E-B7B5-1E2869CE7630}" destId="{B634E9C3-DD9B-4045-A748-1636D94945A6}" srcOrd="2" destOrd="0" presId="urn:microsoft.com/office/officeart/2005/8/layout/vProcess5"/>
    <dgm:cxn modelId="{0498B642-D498-4EB1-A557-D9F5CDA7161F}" type="presParOf" srcId="{9A8FC94D-B426-4E1E-B7B5-1E2869CE7630}" destId="{CC5C214D-4EBC-4EF7-9F1D-0129974BBD02}" srcOrd="3" destOrd="0" presId="urn:microsoft.com/office/officeart/2005/8/layout/vProcess5"/>
    <dgm:cxn modelId="{17DDE582-8F0A-4151-A1E5-DD2013546038}" type="presParOf" srcId="{9A8FC94D-B426-4E1E-B7B5-1E2869CE7630}" destId="{2933B646-1F5B-4F86-8F84-DD4EC48297F1}" srcOrd="4" destOrd="0" presId="urn:microsoft.com/office/officeart/2005/8/layout/vProcess5"/>
    <dgm:cxn modelId="{4D961B48-12FD-4DCD-943B-6C11B32486A6}" type="presParOf" srcId="{9A8FC94D-B426-4E1E-B7B5-1E2869CE7630}" destId="{40A41796-2D26-4B3C-9E67-6389C8A7E696}" srcOrd="5" destOrd="0" presId="urn:microsoft.com/office/officeart/2005/8/layout/vProcess5"/>
    <dgm:cxn modelId="{2C1DAE64-741F-4EDC-8290-6A39D8920F4C}" type="presParOf" srcId="{9A8FC94D-B426-4E1E-B7B5-1E2869CE7630}" destId="{6D7B2946-D2F6-4D89-8163-951DB0BEADC1}" srcOrd="6" destOrd="0" presId="urn:microsoft.com/office/officeart/2005/8/layout/vProcess5"/>
    <dgm:cxn modelId="{5BDAF6CD-CB41-4C9D-AB3F-99BD5651699E}" type="presParOf" srcId="{9A8FC94D-B426-4E1E-B7B5-1E2869CE7630}" destId="{8C96176A-6AE8-4E27-A70F-E45519A40A71}" srcOrd="7" destOrd="0" presId="urn:microsoft.com/office/officeart/2005/8/layout/vProcess5"/>
    <dgm:cxn modelId="{4CAD8DC0-37EF-41DB-8504-0A8E18B54A10}" type="presParOf" srcId="{9A8FC94D-B426-4E1E-B7B5-1E2869CE7630}" destId="{572347B5-B152-4C7B-A427-43D9517C751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DB63D0F-A098-4A45-BAEC-C7F7DA7C8408}" type="doc">
      <dgm:prSet loTypeId="urn:microsoft.com/office/officeart/2005/8/layout/hierarchy1" loCatId="hierarchy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FF95BDEF-5009-4B20-B0D8-190B3F60A39D}">
      <dgm:prSet custT="1"/>
      <dgm:spPr/>
      <dgm:t>
        <a:bodyPr/>
        <a:lstStyle/>
        <a:p>
          <a:pPr algn="ctr" rtl="0">
            <a:lnSpc>
              <a:spcPct val="90000"/>
            </a:lnSpc>
            <a:defRPr cap="all"/>
          </a:pPr>
          <a:r>
            <a:rPr lang="en-GB" sz="1800" b="0" cap="none">
              <a:solidFill>
                <a:srgbClr val="000000"/>
              </a:solidFill>
              <a:latin typeface="Arial"/>
              <a:ea typeface="+mn-ea"/>
              <a:cs typeface="+mn-cs"/>
            </a:rPr>
            <a:t>Staff can communicate by sharing files with colleagues using OneDrive from different locations and devices.</a:t>
          </a:r>
          <a:endParaRPr lang="en-US" sz="1800" b="0" cap="none">
            <a:solidFill>
              <a:srgbClr val="000000"/>
            </a:solidFill>
            <a:latin typeface="Arial"/>
            <a:ea typeface="+mn-ea"/>
            <a:cs typeface="+mn-cs"/>
          </a:endParaRPr>
        </a:p>
      </dgm:t>
    </dgm:pt>
    <dgm:pt modelId="{D07D8AAD-450B-4582-89AA-82917892044B}" type="parTrans" cxnId="{D4144403-034A-49DC-935F-072B34E327B7}">
      <dgm:prSet/>
      <dgm:spPr/>
      <dgm:t>
        <a:bodyPr/>
        <a:lstStyle/>
        <a:p>
          <a:endParaRPr lang="en-US"/>
        </a:p>
      </dgm:t>
    </dgm:pt>
    <dgm:pt modelId="{CF38FBCC-EC54-4E62-B23C-A3EA071219A4}" type="sibTrans" cxnId="{D4144403-034A-49DC-935F-072B34E327B7}">
      <dgm:prSet/>
      <dgm:spPr/>
      <dgm:t>
        <a:bodyPr/>
        <a:lstStyle/>
        <a:p>
          <a:endParaRPr lang="en-US"/>
        </a:p>
      </dgm:t>
    </dgm:pt>
    <dgm:pt modelId="{5DA99F33-3E16-4E09-B974-015B7CBF1A16}">
      <dgm:prSet custT="1"/>
      <dgm:spPr/>
      <dgm:t>
        <a:bodyPr/>
        <a:lstStyle/>
        <a:p>
          <a:pPr algn="ctr" rtl="0">
            <a:lnSpc>
              <a:spcPct val="90000"/>
            </a:lnSpc>
            <a:defRPr cap="all"/>
          </a:pPr>
          <a:r>
            <a:rPr lang="en-GB" sz="1800" b="0" cap="none">
              <a:solidFill>
                <a:srgbClr val="000000"/>
              </a:solidFill>
              <a:latin typeface="Arial"/>
              <a:ea typeface="+mn-ea"/>
              <a:cs typeface="+mn-cs"/>
            </a:rPr>
            <a:t>Collaboration allows multiple staff to work on the same document which improves teamwork.</a:t>
          </a:r>
          <a:endParaRPr lang="en-US" sz="1800" b="0" cap="none">
            <a:solidFill>
              <a:srgbClr val="000000"/>
            </a:solidFill>
            <a:latin typeface="Arial"/>
            <a:ea typeface="+mn-ea"/>
            <a:cs typeface="+mn-cs"/>
          </a:endParaRPr>
        </a:p>
      </dgm:t>
    </dgm:pt>
    <dgm:pt modelId="{4A78976F-C87C-48B4-8595-93889B30E8BA}" type="parTrans" cxnId="{E48664F0-54CB-4C8F-9FF1-7EB0EE5A8C78}">
      <dgm:prSet/>
      <dgm:spPr/>
      <dgm:t>
        <a:bodyPr/>
        <a:lstStyle/>
        <a:p>
          <a:endParaRPr lang="en-US"/>
        </a:p>
      </dgm:t>
    </dgm:pt>
    <dgm:pt modelId="{026DD477-0302-429B-9AB1-B5844A762A7F}" type="sibTrans" cxnId="{E48664F0-54CB-4C8F-9FF1-7EB0EE5A8C78}">
      <dgm:prSet/>
      <dgm:spPr/>
      <dgm:t>
        <a:bodyPr/>
        <a:lstStyle/>
        <a:p>
          <a:endParaRPr lang="en-US"/>
        </a:p>
      </dgm:t>
    </dgm:pt>
    <dgm:pt modelId="{8469266D-820A-4B66-9B99-9678E4BF4A1A}">
      <dgm:prSet custT="1"/>
      <dgm:spPr/>
      <dgm:t>
        <a:bodyPr/>
        <a:lstStyle/>
        <a:p>
          <a:pPr algn="ctr" rtl="0">
            <a:lnSpc>
              <a:spcPct val="90000"/>
            </a:lnSpc>
            <a:defRPr cap="all"/>
          </a:pPr>
          <a:r>
            <a:rPr lang="en-GB" sz="1800" b="0" cap="none">
              <a:solidFill>
                <a:srgbClr val="000000"/>
              </a:solidFill>
              <a:latin typeface="Arial"/>
              <a:ea typeface="+mn-ea"/>
              <a:cs typeface="+mn-cs"/>
            </a:rPr>
            <a:t>Cloud access helps communication between carers in the field and office staff to update documents.</a:t>
          </a:r>
        </a:p>
      </dgm:t>
    </dgm:pt>
    <dgm:pt modelId="{673FBC63-1D43-4E3B-BEE7-1BAD4233D165}" type="parTrans" cxnId="{340E551C-60F0-48D7-9E28-DA9FE0074D70}">
      <dgm:prSet/>
      <dgm:spPr/>
      <dgm:t>
        <a:bodyPr/>
        <a:lstStyle/>
        <a:p>
          <a:endParaRPr lang="en-US"/>
        </a:p>
      </dgm:t>
    </dgm:pt>
    <dgm:pt modelId="{C4C00A31-EA06-4D82-93B0-0CBF9E0154C7}" type="sibTrans" cxnId="{340E551C-60F0-48D7-9E28-DA9FE0074D70}">
      <dgm:prSet/>
      <dgm:spPr/>
      <dgm:t>
        <a:bodyPr/>
        <a:lstStyle/>
        <a:p>
          <a:endParaRPr lang="en-US"/>
        </a:p>
      </dgm:t>
    </dgm:pt>
    <dgm:pt modelId="{8FAADB18-CA27-4F39-A963-C7B956333688}" type="pres">
      <dgm:prSet presAssocID="{1DB63D0F-A098-4A45-BAEC-C7F7DA7C840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5911575-E821-4D21-AF70-45BBEC44791A}" type="pres">
      <dgm:prSet presAssocID="{FF95BDEF-5009-4B20-B0D8-190B3F60A39D}" presName="hierRoot1" presStyleCnt="0"/>
      <dgm:spPr/>
    </dgm:pt>
    <dgm:pt modelId="{6A09F8B6-49B1-499F-82B9-DFE4878156F8}" type="pres">
      <dgm:prSet presAssocID="{FF95BDEF-5009-4B20-B0D8-190B3F60A39D}" presName="composite" presStyleCnt="0"/>
      <dgm:spPr/>
    </dgm:pt>
    <dgm:pt modelId="{DE5F8FB2-6192-4CC9-94AC-01078C7DEE43}" type="pres">
      <dgm:prSet presAssocID="{FF95BDEF-5009-4B20-B0D8-190B3F60A39D}" presName="background" presStyleLbl="node0" presStyleIdx="0" presStyleCnt="3"/>
      <dgm:spPr/>
    </dgm:pt>
    <dgm:pt modelId="{51EC46E0-7968-498F-BCE6-8DA31EC02C4D}" type="pres">
      <dgm:prSet presAssocID="{FF95BDEF-5009-4B20-B0D8-190B3F60A39D}" presName="text" presStyleLbl="fgAcc0" presStyleIdx="0" presStyleCnt="3">
        <dgm:presLayoutVars>
          <dgm:chPref val="3"/>
        </dgm:presLayoutVars>
      </dgm:prSet>
      <dgm:spPr/>
    </dgm:pt>
    <dgm:pt modelId="{EE6B8C47-DB44-477A-8687-A1F64FA345A7}" type="pres">
      <dgm:prSet presAssocID="{FF95BDEF-5009-4B20-B0D8-190B3F60A39D}" presName="hierChild2" presStyleCnt="0"/>
      <dgm:spPr/>
    </dgm:pt>
    <dgm:pt modelId="{27CE7EDF-41D9-4EEA-AFA8-7E16E36E5F5D}" type="pres">
      <dgm:prSet presAssocID="{5DA99F33-3E16-4E09-B974-015B7CBF1A16}" presName="hierRoot1" presStyleCnt="0"/>
      <dgm:spPr/>
    </dgm:pt>
    <dgm:pt modelId="{1D6C36DE-8802-4D72-AA67-AFF192CB0B8C}" type="pres">
      <dgm:prSet presAssocID="{5DA99F33-3E16-4E09-B974-015B7CBF1A16}" presName="composite" presStyleCnt="0"/>
      <dgm:spPr/>
    </dgm:pt>
    <dgm:pt modelId="{6C6F9589-C7D6-4850-8ECE-396EA66F3F67}" type="pres">
      <dgm:prSet presAssocID="{5DA99F33-3E16-4E09-B974-015B7CBF1A16}" presName="background" presStyleLbl="node0" presStyleIdx="1" presStyleCnt="3"/>
      <dgm:spPr/>
    </dgm:pt>
    <dgm:pt modelId="{FDDD2D4D-08EA-4A12-BC7B-1439BCD40559}" type="pres">
      <dgm:prSet presAssocID="{5DA99F33-3E16-4E09-B974-015B7CBF1A16}" presName="text" presStyleLbl="fgAcc0" presStyleIdx="1" presStyleCnt="3">
        <dgm:presLayoutVars>
          <dgm:chPref val="3"/>
        </dgm:presLayoutVars>
      </dgm:prSet>
      <dgm:spPr/>
    </dgm:pt>
    <dgm:pt modelId="{FB3022E0-CFE0-4DA9-AA0D-251C6F84ADF5}" type="pres">
      <dgm:prSet presAssocID="{5DA99F33-3E16-4E09-B974-015B7CBF1A16}" presName="hierChild2" presStyleCnt="0"/>
      <dgm:spPr/>
    </dgm:pt>
    <dgm:pt modelId="{4FEFDEF8-C4D9-4760-9BAB-2C52F0ECDBAF}" type="pres">
      <dgm:prSet presAssocID="{8469266D-820A-4B66-9B99-9678E4BF4A1A}" presName="hierRoot1" presStyleCnt="0"/>
      <dgm:spPr/>
    </dgm:pt>
    <dgm:pt modelId="{8A2DF408-305E-4FC3-85D9-86A4CE23BBB3}" type="pres">
      <dgm:prSet presAssocID="{8469266D-820A-4B66-9B99-9678E4BF4A1A}" presName="composite" presStyleCnt="0"/>
      <dgm:spPr/>
    </dgm:pt>
    <dgm:pt modelId="{E91647E7-6389-42C1-9023-C560B7DB0163}" type="pres">
      <dgm:prSet presAssocID="{8469266D-820A-4B66-9B99-9678E4BF4A1A}" presName="background" presStyleLbl="node0" presStyleIdx="2" presStyleCnt="3"/>
      <dgm:spPr/>
    </dgm:pt>
    <dgm:pt modelId="{DD763FD9-2E04-4B80-8FD3-E520277314F1}" type="pres">
      <dgm:prSet presAssocID="{8469266D-820A-4B66-9B99-9678E4BF4A1A}" presName="text" presStyleLbl="fgAcc0" presStyleIdx="2" presStyleCnt="3">
        <dgm:presLayoutVars>
          <dgm:chPref val="3"/>
        </dgm:presLayoutVars>
      </dgm:prSet>
      <dgm:spPr/>
    </dgm:pt>
    <dgm:pt modelId="{A1FF8E28-7236-4CDE-8CC6-709419DD2FCE}" type="pres">
      <dgm:prSet presAssocID="{8469266D-820A-4B66-9B99-9678E4BF4A1A}" presName="hierChild2" presStyleCnt="0"/>
      <dgm:spPr/>
    </dgm:pt>
  </dgm:ptLst>
  <dgm:cxnLst>
    <dgm:cxn modelId="{B6C6F602-45A2-4311-9B45-1889987949E4}" type="presOf" srcId="{1DB63D0F-A098-4A45-BAEC-C7F7DA7C8408}" destId="{8FAADB18-CA27-4F39-A963-C7B956333688}" srcOrd="0" destOrd="0" presId="urn:microsoft.com/office/officeart/2005/8/layout/hierarchy1"/>
    <dgm:cxn modelId="{D4144403-034A-49DC-935F-072B34E327B7}" srcId="{1DB63D0F-A098-4A45-BAEC-C7F7DA7C8408}" destId="{FF95BDEF-5009-4B20-B0D8-190B3F60A39D}" srcOrd="0" destOrd="0" parTransId="{D07D8AAD-450B-4582-89AA-82917892044B}" sibTransId="{CF38FBCC-EC54-4E62-B23C-A3EA071219A4}"/>
    <dgm:cxn modelId="{340E551C-60F0-48D7-9E28-DA9FE0074D70}" srcId="{1DB63D0F-A098-4A45-BAEC-C7F7DA7C8408}" destId="{8469266D-820A-4B66-9B99-9678E4BF4A1A}" srcOrd="2" destOrd="0" parTransId="{673FBC63-1D43-4E3B-BEE7-1BAD4233D165}" sibTransId="{C4C00A31-EA06-4D82-93B0-0CBF9E0154C7}"/>
    <dgm:cxn modelId="{BEF96F22-6510-4C9B-944D-A78D4D85C17A}" type="presOf" srcId="{5DA99F33-3E16-4E09-B974-015B7CBF1A16}" destId="{FDDD2D4D-08EA-4A12-BC7B-1439BCD40559}" srcOrd="0" destOrd="0" presId="urn:microsoft.com/office/officeart/2005/8/layout/hierarchy1"/>
    <dgm:cxn modelId="{5833118F-32FD-4A4F-A079-CD46C1C8F853}" type="presOf" srcId="{FF95BDEF-5009-4B20-B0D8-190B3F60A39D}" destId="{51EC46E0-7968-498F-BCE6-8DA31EC02C4D}" srcOrd="0" destOrd="0" presId="urn:microsoft.com/office/officeart/2005/8/layout/hierarchy1"/>
    <dgm:cxn modelId="{3834BDE2-24C2-44F2-A792-6351222B6938}" type="presOf" srcId="{8469266D-820A-4B66-9B99-9678E4BF4A1A}" destId="{DD763FD9-2E04-4B80-8FD3-E520277314F1}" srcOrd="0" destOrd="0" presId="urn:microsoft.com/office/officeart/2005/8/layout/hierarchy1"/>
    <dgm:cxn modelId="{E48664F0-54CB-4C8F-9FF1-7EB0EE5A8C78}" srcId="{1DB63D0F-A098-4A45-BAEC-C7F7DA7C8408}" destId="{5DA99F33-3E16-4E09-B974-015B7CBF1A16}" srcOrd="1" destOrd="0" parTransId="{4A78976F-C87C-48B4-8595-93889B30E8BA}" sibTransId="{026DD477-0302-429B-9AB1-B5844A762A7F}"/>
    <dgm:cxn modelId="{FB5AF0FA-DB05-4F20-A265-E5ED5C08C19B}" type="presParOf" srcId="{8FAADB18-CA27-4F39-A963-C7B956333688}" destId="{F5911575-E821-4D21-AF70-45BBEC44791A}" srcOrd="0" destOrd="0" presId="urn:microsoft.com/office/officeart/2005/8/layout/hierarchy1"/>
    <dgm:cxn modelId="{22BE938B-9838-4FF1-AD9E-A7AE88310F12}" type="presParOf" srcId="{F5911575-E821-4D21-AF70-45BBEC44791A}" destId="{6A09F8B6-49B1-499F-82B9-DFE4878156F8}" srcOrd="0" destOrd="0" presId="urn:microsoft.com/office/officeart/2005/8/layout/hierarchy1"/>
    <dgm:cxn modelId="{5DFD1F8D-B0F7-4217-90A8-546CE00A425D}" type="presParOf" srcId="{6A09F8B6-49B1-499F-82B9-DFE4878156F8}" destId="{DE5F8FB2-6192-4CC9-94AC-01078C7DEE43}" srcOrd="0" destOrd="0" presId="urn:microsoft.com/office/officeart/2005/8/layout/hierarchy1"/>
    <dgm:cxn modelId="{9D987F1C-EFA9-4623-9B8C-7716C6333E99}" type="presParOf" srcId="{6A09F8B6-49B1-499F-82B9-DFE4878156F8}" destId="{51EC46E0-7968-498F-BCE6-8DA31EC02C4D}" srcOrd="1" destOrd="0" presId="urn:microsoft.com/office/officeart/2005/8/layout/hierarchy1"/>
    <dgm:cxn modelId="{1BF60C50-63DC-4B38-ABC2-E3FA181AB6C0}" type="presParOf" srcId="{F5911575-E821-4D21-AF70-45BBEC44791A}" destId="{EE6B8C47-DB44-477A-8687-A1F64FA345A7}" srcOrd="1" destOrd="0" presId="urn:microsoft.com/office/officeart/2005/8/layout/hierarchy1"/>
    <dgm:cxn modelId="{45EBA830-B270-4088-82A1-51C65C574156}" type="presParOf" srcId="{8FAADB18-CA27-4F39-A963-C7B956333688}" destId="{27CE7EDF-41D9-4EEA-AFA8-7E16E36E5F5D}" srcOrd="1" destOrd="0" presId="urn:microsoft.com/office/officeart/2005/8/layout/hierarchy1"/>
    <dgm:cxn modelId="{D6545876-4072-4A0D-8911-B2A498F3A70C}" type="presParOf" srcId="{27CE7EDF-41D9-4EEA-AFA8-7E16E36E5F5D}" destId="{1D6C36DE-8802-4D72-AA67-AFF192CB0B8C}" srcOrd="0" destOrd="0" presId="urn:microsoft.com/office/officeart/2005/8/layout/hierarchy1"/>
    <dgm:cxn modelId="{C23A879E-B220-4F20-9588-70703E501016}" type="presParOf" srcId="{1D6C36DE-8802-4D72-AA67-AFF192CB0B8C}" destId="{6C6F9589-C7D6-4850-8ECE-396EA66F3F67}" srcOrd="0" destOrd="0" presId="urn:microsoft.com/office/officeart/2005/8/layout/hierarchy1"/>
    <dgm:cxn modelId="{D30CADD2-C52D-4C85-B260-0422D96E4042}" type="presParOf" srcId="{1D6C36DE-8802-4D72-AA67-AFF192CB0B8C}" destId="{FDDD2D4D-08EA-4A12-BC7B-1439BCD40559}" srcOrd="1" destOrd="0" presId="urn:microsoft.com/office/officeart/2005/8/layout/hierarchy1"/>
    <dgm:cxn modelId="{5D7AACA3-2581-4B3C-AEAC-0549A74A9906}" type="presParOf" srcId="{27CE7EDF-41D9-4EEA-AFA8-7E16E36E5F5D}" destId="{FB3022E0-CFE0-4DA9-AA0D-251C6F84ADF5}" srcOrd="1" destOrd="0" presId="urn:microsoft.com/office/officeart/2005/8/layout/hierarchy1"/>
    <dgm:cxn modelId="{1A606FDB-6163-478F-AF2C-C346D827F755}" type="presParOf" srcId="{8FAADB18-CA27-4F39-A963-C7B956333688}" destId="{4FEFDEF8-C4D9-4760-9BAB-2C52F0ECDBAF}" srcOrd="2" destOrd="0" presId="urn:microsoft.com/office/officeart/2005/8/layout/hierarchy1"/>
    <dgm:cxn modelId="{8A748161-29D4-47E5-8B62-4B6F5A27A6A4}" type="presParOf" srcId="{4FEFDEF8-C4D9-4760-9BAB-2C52F0ECDBAF}" destId="{8A2DF408-305E-4FC3-85D9-86A4CE23BBB3}" srcOrd="0" destOrd="0" presId="urn:microsoft.com/office/officeart/2005/8/layout/hierarchy1"/>
    <dgm:cxn modelId="{B83E9A18-1CC0-411E-9416-D2D6C0B88600}" type="presParOf" srcId="{8A2DF408-305E-4FC3-85D9-86A4CE23BBB3}" destId="{E91647E7-6389-42C1-9023-C560B7DB0163}" srcOrd="0" destOrd="0" presId="urn:microsoft.com/office/officeart/2005/8/layout/hierarchy1"/>
    <dgm:cxn modelId="{50FEC4F4-1F9E-4F1D-A9AD-E50CEB671504}" type="presParOf" srcId="{8A2DF408-305E-4FC3-85D9-86A4CE23BBB3}" destId="{DD763FD9-2E04-4B80-8FD3-E520277314F1}" srcOrd="1" destOrd="0" presId="urn:microsoft.com/office/officeart/2005/8/layout/hierarchy1"/>
    <dgm:cxn modelId="{E94DD6D0-D4C2-4946-955B-5C1885AB6E64}" type="presParOf" srcId="{4FEFDEF8-C4D9-4760-9BAB-2C52F0ECDBAF}" destId="{A1FF8E28-7236-4CDE-8CC6-709419DD2FC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E71BC25-C724-4F1F-B646-4C98171E2C8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300D99F-3B20-40DB-BA19-7D0B30457E6B}">
      <dgm:prSet custT="1"/>
      <dgm:spPr/>
      <dgm:t>
        <a:bodyPr/>
        <a:lstStyle/>
        <a:p>
          <a:pPr rtl="0">
            <a:lnSpc>
              <a:spcPct val="100000"/>
            </a:lnSpc>
          </a:pPr>
          <a:r>
            <a:rPr lang="en-GB" sz="1800" b="0">
              <a:solidFill>
                <a:schemeClr val="tx1"/>
              </a:solidFill>
              <a:latin typeface="Arial"/>
              <a:cs typeface="Arial"/>
            </a:rPr>
            <a:t>Greenfield patient Files are backed up automatically to stop losing data.</a:t>
          </a:r>
        </a:p>
      </dgm:t>
    </dgm:pt>
    <dgm:pt modelId="{DF01DFA1-B103-46D9-A8FB-BC82BE28C3C6}" type="parTrans" cxnId="{E76C5861-CA16-42AA-B3F3-65344A4DA774}">
      <dgm:prSet/>
      <dgm:spPr/>
      <dgm:t>
        <a:bodyPr/>
        <a:lstStyle/>
        <a:p>
          <a:endParaRPr lang="en-US"/>
        </a:p>
      </dgm:t>
    </dgm:pt>
    <dgm:pt modelId="{A212A093-75EA-4912-BABB-2262FA6879AF}" type="sibTrans" cxnId="{E76C5861-CA16-42AA-B3F3-65344A4DA774}">
      <dgm:prSet/>
      <dgm:spPr/>
      <dgm:t>
        <a:bodyPr/>
        <a:lstStyle/>
        <a:p>
          <a:endParaRPr lang="en-US"/>
        </a:p>
      </dgm:t>
    </dgm:pt>
    <dgm:pt modelId="{BD275192-F70B-4107-B5D7-444850EE6BD5}">
      <dgm:prSet custT="1"/>
      <dgm:spPr/>
      <dgm:t>
        <a:bodyPr/>
        <a:lstStyle/>
        <a:p>
          <a:pPr rtl="0">
            <a:lnSpc>
              <a:spcPct val="100000"/>
            </a:lnSpc>
          </a:pPr>
          <a:r>
            <a:rPr lang="en-GB" sz="1800" b="0">
              <a:latin typeface="Arial"/>
              <a:cs typeface="Arial"/>
            </a:rPr>
            <a:t>Access permissions protect sensitive information (patient data) and allows authorised staff to view and edit confidential information </a:t>
          </a:r>
          <a:endParaRPr lang="en-US" sz="1800" b="0">
            <a:latin typeface="Arial"/>
            <a:cs typeface="Arial"/>
          </a:endParaRPr>
        </a:p>
      </dgm:t>
    </dgm:pt>
    <dgm:pt modelId="{3D10AE42-FCD9-448E-AA06-321D96B35237}" type="parTrans" cxnId="{88ADE70C-2581-46BF-9D26-B92AD5C084F4}">
      <dgm:prSet/>
      <dgm:spPr/>
      <dgm:t>
        <a:bodyPr/>
        <a:lstStyle/>
        <a:p>
          <a:endParaRPr lang="en-US"/>
        </a:p>
      </dgm:t>
    </dgm:pt>
    <dgm:pt modelId="{325053B6-41B8-4525-8B13-FCF8245DC104}" type="sibTrans" cxnId="{88ADE70C-2581-46BF-9D26-B92AD5C084F4}">
      <dgm:prSet/>
      <dgm:spPr/>
      <dgm:t>
        <a:bodyPr/>
        <a:lstStyle/>
        <a:p>
          <a:endParaRPr lang="en-US"/>
        </a:p>
      </dgm:t>
    </dgm:pt>
    <dgm:pt modelId="{7EE0B2E5-CCB4-43BB-B553-B71DDBA55766}">
      <dgm:prSet custT="1"/>
      <dgm:spPr/>
      <dgm:t>
        <a:bodyPr/>
        <a:lstStyle/>
        <a:p>
          <a:pPr rtl="0">
            <a:lnSpc>
              <a:spcPct val="100000"/>
            </a:lnSpc>
          </a:pPr>
          <a:r>
            <a:rPr lang="en-GB" sz="1800" b="0">
              <a:latin typeface="Arial"/>
              <a:cs typeface="Arial"/>
            </a:rPr>
            <a:t>OneDrive reduces the risk of  data being lost stolen and becoming damaged compared paperwork and USB drives</a:t>
          </a:r>
          <a:r>
            <a:rPr lang="en-GB" sz="2400" b="0">
              <a:latin typeface="Arial"/>
              <a:cs typeface="Arial"/>
            </a:rPr>
            <a:t>.</a:t>
          </a:r>
          <a:endParaRPr lang="en-US" sz="2400" b="0">
            <a:latin typeface="Arial"/>
            <a:cs typeface="Arial"/>
          </a:endParaRPr>
        </a:p>
      </dgm:t>
    </dgm:pt>
    <dgm:pt modelId="{1BFA167C-477B-4074-95E6-906896B9FB35}" type="parTrans" cxnId="{3DD891A2-CF1C-4DB4-8645-A5070B6FFECF}">
      <dgm:prSet/>
      <dgm:spPr/>
      <dgm:t>
        <a:bodyPr/>
        <a:lstStyle/>
        <a:p>
          <a:endParaRPr lang="en-US"/>
        </a:p>
      </dgm:t>
    </dgm:pt>
    <dgm:pt modelId="{80873FAD-C9A3-482C-82A2-F24108642242}" type="sibTrans" cxnId="{3DD891A2-CF1C-4DB4-8645-A5070B6FFECF}">
      <dgm:prSet/>
      <dgm:spPr/>
      <dgm:t>
        <a:bodyPr/>
        <a:lstStyle/>
        <a:p>
          <a:endParaRPr lang="en-US"/>
        </a:p>
      </dgm:t>
    </dgm:pt>
    <dgm:pt modelId="{C67F4DE0-9C8E-4ACC-9AE0-771B3FE004B3}" type="pres">
      <dgm:prSet presAssocID="{6E71BC25-C724-4F1F-B646-4C98171E2C83}" presName="root" presStyleCnt="0">
        <dgm:presLayoutVars>
          <dgm:dir/>
          <dgm:resizeHandles val="exact"/>
        </dgm:presLayoutVars>
      </dgm:prSet>
      <dgm:spPr/>
    </dgm:pt>
    <dgm:pt modelId="{E3141810-115D-4CA7-BFDC-73CFE070BC66}" type="pres">
      <dgm:prSet presAssocID="{2300D99F-3B20-40DB-BA19-7D0B30457E6B}" presName="compNode" presStyleCnt="0"/>
      <dgm:spPr/>
    </dgm:pt>
    <dgm:pt modelId="{88868CBA-08BD-4B66-A305-246066EB17C7}" type="pres">
      <dgm:prSet presAssocID="{2300D99F-3B20-40DB-BA19-7D0B30457E6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wnload"/>
        </a:ext>
      </dgm:extLst>
    </dgm:pt>
    <dgm:pt modelId="{0CDAC33E-8BDF-4019-B962-C7D5B99100D3}" type="pres">
      <dgm:prSet presAssocID="{2300D99F-3B20-40DB-BA19-7D0B30457E6B}" presName="spaceRect" presStyleCnt="0"/>
      <dgm:spPr/>
    </dgm:pt>
    <dgm:pt modelId="{E033932E-DA2B-497E-927A-1E3ED9547B5F}" type="pres">
      <dgm:prSet presAssocID="{2300D99F-3B20-40DB-BA19-7D0B30457E6B}" presName="textRect" presStyleLbl="revTx" presStyleIdx="0" presStyleCnt="3">
        <dgm:presLayoutVars>
          <dgm:chMax val="1"/>
          <dgm:chPref val="1"/>
        </dgm:presLayoutVars>
      </dgm:prSet>
      <dgm:spPr/>
    </dgm:pt>
    <dgm:pt modelId="{B473A701-8639-4768-AE6C-C43C9ECEE4B9}" type="pres">
      <dgm:prSet presAssocID="{A212A093-75EA-4912-BABB-2262FA6879AF}" presName="sibTrans" presStyleCnt="0"/>
      <dgm:spPr/>
    </dgm:pt>
    <dgm:pt modelId="{A039E7AF-433A-4132-ABBF-A263CB7ECAC4}" type="pres">
      <dgm:prSet presAssocID="{BD275192-F70B-4107-B5D7-444850EE6BD5}" presName="compNode" presStyleCnt="0"/>
      <dgm:spPr/>
    </dgm:pt>
    <dgm:pt modelId="{7A094C36-374C-4111-9DD9-B5733A42AF7C}" type="pres">
      <dgm:prSet presAssocID="{BD275192-F70B-4107-B5D7-444850EE6BD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93537B48-87D6-490B-B796-A68AF1573540}" type="pres">
      <dgm:prSet presAssocID="{BD275192-F70B-4107-B5D7-444850EE6BD5}" presName="spaceRect" presStyleCnt="0"/>
      <dgm:spPr/>
    </dgm:pt>
    <dgm:pt modelId="{A776A8A9-FE3D-4374-9FDD-7D3F58825CFF}" type="pres">
      <dgm:prSet presAssocID="{BD275192-F70B-4107-B5D7-444850EE6BD5}" presName="textRect" presStyleLbl="revTx" presStyleIdx="1" presStyleCnt="3">
        <dgm:presLayoutVars>
          <dgm:chMax val="1"/>
          <dgm:chPref val="1"/>
        </dgm:presLayoutVars>
      </dgm:prSet>
      <dgm:spPr/>
    </dgm:pt>
    <dgm:pt modelId="{12910D3B-7233-4A2F-B8B9-4EFE1582C6B7}" type="pres">
      <dgm:prSet presAssocID="{325053B6-41B8-4525-8B13-FCF8245DC104}" presName="sibTrans" presStyleCnt="0"/>
      <dgm:spPr/>
    </dgm:pt>
    <dgm:pt modelId="{5AFDF02D-7B52-4DAD-B272-0848A1AE13F1}" type="pres">
      <dgm:prSet presAssocID="{7EE0B2E5-CCB4-43BB-B553-B71DDBA55766}" presName="compNode" presStyleCnt="0"/>
      <dgm:spPr/>
    </dgm:pt>
    <dgm:pt modelId="{D38769D3-F287-42EE-AD71-80923F23E2B5}" type="pres">
      <dgm:prSet presAssocID="{7EE0B2E5-CCB4-43BB-B553-B71DDBA5576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C08C216A-DD55-44F3-93A3-605AD0F9E705}" type="pres">
      <dgm:prSet presAssocID="{7EE0B2E5-CCB4-43BB-B553-B71DDBA55766}" presName="spaceRect" presStyleCnt="0"/>
      <dgm:spPr/>
    </dgm:pt>
    <dgm:pt modelId="{A32208EE-5F16-40D1-8119-AE6235D2F9A2}" type="pres">
      <dgm:prSet presAssocID="{7EE0B2E5-CCB4-43BB-B553-B71DDBA5576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8ADE70C-2581-46BF-9D26-B92AD5C084F4}" srcId="{6E71BC25-C724-4F1F-B646-4C98171E2C83}" destId="{BD275192-F70B-4107-B5D7-444850EE6BD5}" srcOrd="1" destOrd="0" parTransId="{3D10AE42-FCD9-448E-AA06-321D96B35237}" sibTransId="{325053B6-41B8-4525-8B13-FCF8245DC104}"/>
    <dgm:cxn modelId="{3DDDF42A-0955-4942-A6D8-884717F9B1BA}" type="presOf" srcId="{BD275192-F70B-4107-B5D7-444850EE6BD5}" destId="{A776A8A9-FE3D-4374-9FDD-7D3F58825CFF}" srcOrd="0" destOrd="0" presId="urn:microsoft.com/office/officeart/2018/2/layout/IconLabelList"/>
    <dgm:cxn modelId="{E76C5861-CA16-42AA-B3F3-65344A4DA774}" srcId="{6E71BC25-C724-4F1F-B646-4C98171E2C83}" destId="{2300D99F-3B20-40DB-BA19-7D0B30457E6B}" srcOrd="0" destOrd="0" parTransId="{DF01DFA1-B103-46D9-A8FB-BC82BE28C3C6}" sibTransId="{A212A093-75EA-4912-BABB-2262FA6879AF}"/>
    <dgm:cxn modelId="{3DD891A2-CF1C-4DB4-8645-A5070B6FFECF}" srcId="{6E71BC25-C724-4F1F-B646-4C98171E2C83}" destId="{7EE0B2E5-CCB4-43BB-B553-B71DDBA55766}" srcOrd="2" destOrd="0" parTransId="{1BFA167C-477B-4074-95E6-906896B9FB35}" sibTransId="{80873FAD-C9A3-482C-82A2-F24108642242}"/>
    <dgm:cxn modelId="{4CD32CA4-AFC6-4A2C-B822-FBBF89B1F52B}" type="presOf" srcId="{7EE0B2E5-CCB4-43BB-B553-B71DDBA55766}" destId="{A32208EE-5F16-40D1-8119-AE6235D2F9A2}" srcOrd="0" destOrd="0" presId="urn:microsoft.com/office/officeart/2018/2/layout/IconLabelList"/>
    <dgm:cxn modelId="{47FD7ACE-2715-485A-A230-B108B850A5BA}" type="presOf" srcId="{6E71BC25-C724-4F1F-B646-4C98171E2C83}" destId="{C67F4DE0-9C8E-4ACC-9AE0-771B3FE004B3}" srcOrd="0" destOrd="0" presId="urn:microsoft.com/office/officeart/2018/2/layout/IconLabelList"/>
    <dgm:cxn modelId="{840765E7-FF81-49C2-BB40-9B98C8BB088D}" type="presOf" srcId="{2300D99F-3B20-40DB-BA19-7D0B30457E6B}" destId="{E033932E-DA2B-497E-927A-1E3ED9547B5F}" srcOrd="0" destOrd="0" presId="urn:microsoft.com/office/officeart/2018/2/layout/IconLabelList"/>
    <dgm:cxn modelId="{8542BE90-F0AE-4977-B454-184D19704017}" type="presParOf" srcId="{C67F4DE0-9C8E-4ACC-9AE0-771B3FE004B3}" destId="{E3141810-115D-4CA7-BFDC-73CFE070BC66}" srcOrd="0" destOrd="0" presId="urn:microsoft.com/office/officeart/2018/2/layout/IconLabelList"/>
    <dgm:cxn modelId="{FF170024-9A9A-44BD-8974-CAD40550693B}" type="presParOf" srcId="{E3141810-115D-4CA7-BFDC-73CFE070BC66}" destId="{88868CBA-08BD-4B66-A305-246066EB17C7}" srcOrd="0" destOrd="0" presId="urn:microsoft.com/office/officeart/2018/2/layout/IconLabelList"/>
    <dgm:cxn modelId="{35336F83-73BF-484D-A29B-5E71794CA9CF}" type="presParOf" srcId="{E3141810-115D-4CA7-BFDC-73CFE070BC66}" destId="{0CDAC33E-8BDF-4019-B962-C7D5B99100D3}" srcOrd="1" destOrd="0" presId="urn:microsoft.com/office/officeart/2018/2/layout/IconLabelList"/>
    <dgm:cxn modelId="{27BDA7A4-BB2B-452C-8092-CA5BF3DFAAB3}" type="presParOf" srcId="{E3141810-115D-4CA7-BFDC-73CFE070BC66}" destId="{E033932E-DA2B-497E-927A-1E3ED9547B5F}" srcOrd="2" destOrd="0" presId="urn:microsoft.com/office/officeart/2018/2/layout/IconLabelList"/>
    <dgm:cxn modelId="{01793A4A-2119-4032-9B53-B6E5E6525B47}" type="presParOf" srcId="{C67F4DE0-9C8E-4ACC-9AE0-771B3FE004B3}" destId="{B473A701-8639-4768-AE6C-C43C9ECEE4B9}" srcOrd="1" destOrd="0" presId="urn:microsoft.com/office/officeart/2018/2/layout/IconLabelList"/>
    <dgm:cxn modelId="{322C5468-4CBD-4BF1-9B75-8FD70B263F9B}" type="presParOf" srcId="{C67F4DE0-9C8E-4ACC-9AE0-771B3FE004B3}" destId="{A039E7AF-433A-4132-ABBF-A263CB7ECAC4}" srcOrd="2" destOrd="0" presId="urn:microsoft.com/office/officeart/2018/2/layout/IconLabelList"/>
    <dgm:cxn modelId="{C42A4CF9-4D00-48EB-8305-3F072A1D5DB3}" type="presParOf" srcId="{A039E7AF-433A-4132-ABBF-A263CB7ECAC4}" destId="{7A094C36-374C-4111-9DD9-B5733A42AF7C}" srcOrd="0" destOrd="0" presId="urn:microsoft.com/office/officeart/2018/2/layout/IconLabelList"/>
    <dgm:cxn modelId="{2C244784-650C-4528-88E6-0A099E390D9D}" type="presParOf" srcId="{A039E7AF-433A-4132-ABBF-A263CB7ECAC4}" destId="{93537B48-87D6-490B-B796-A68AF1573540}" srcOrd="1" destOrd="0" presId="urn:microsoft.com/office/officeart/2018/2/layout/IconLabelList"/>
    <dgm:cxn modelId="{B5CEDBF1-A34B-4752-81AE-CA28896A4DC7}" type="presParOf" srcId="{A039E7AF-433A-4132-ABBF-A263CB7ECAC4}" destId="{A776A8A9-FE3D-4374-9FDD-7D3F58825CFF}" srcOrd="2" destOrd="0" presId="urn:microsoft.com/office/officeart/2018/2/layout/IconLabelList"/>
    <dgm:cxn modelId="{C2AEF2D3-9DEE-49B1-B7AC-D8C458821CAF}" type="presParOf" srcId="{C67F4DE0-9C8E-4ACC-9AE0-771B3FE004B3}" destId="{12910D3B-7233-4A2F-B8B9-4EFE1582C6B7}" srcOrd="3" destOrd="0" presId="urn:microsoft.com/office/officeart/2018/2/layout/IconLabelList"/>
    <dgm:cxn modelId="{01334372-CC60-4228-A48F-511320E04AA4}" type="presParOf" srcId="{C67F4DE0-9C8E-4ACC-9AE0-771B3FE004B3}" destId="{5AFDF02D-7B52-4DAD-B272-0848A1AE13F1}" srcOrd="4" destOrd="0" presId="urn:microsoft.com/office/officeart/2018/2/layout/IconLabelList"/>
    <dgm:cxn modelId="{703C51CD-DE02-4795-A691-AD9C2F8A688A}" type="presParOf" srcId="{5AFDF02D-7B52-4DAD-B272-0848A1AE13F1}" destId="{D38769D3-F287-42EE-AD71-80923F23E2B5}" srcOrd="0" destOrd="0" presId="urn:microsoft.com/office/officeart/2018/2/layout/IconLabelList"/>
    <dgm:cxn modelId="{79E44BDA-E3C4-424F-8BA1-0F4123494D88}" type="presParOf" srcId="{5AFDF02D-7B52-4DAD-B272-0848A1AE13F1}" destId="{C08C216A-DD55-44F3-93A3-605AD0F9E705}" srcOrd="1" destOrd="0" presId="urn:microsoft.com/office/officeart/2018/2/layout/IconLabelList"/>
    <dgm:cxn modelId="{D43239A6-D2C3-4DFA-A27A-E1CA0F532401}" type="presParOf" srcId="{5AFDF02D-7B52-4DAD-B272-0848A1AE13F1}" destId="{A32208EE-5F16-40D1-8119-AE6235D2F9A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E591EE-9F0E-44CB-9476-F0B1FBA7DAB8}">
      <dsp:nvSpPr>
        <dsp:cNvPr id="0" name=""/>
        <dsp:cNvSpPr/>
      </dsp:nvSpPr>
      <dsp:spPr>
        <a:xfrm>
          <a:off x="1700135" y="184355"/>
          <a:ext cx="807626" cy="807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8A0D0E-44B4-4BA9-9C20-2D1042503A0F}">
      <dsp:nvSpPr>
        <dsp:cNvPr id="0" name=""/>
        <dsp:cNvSpPr/>
      </dsp:nvSpPr>
      <dsp:spPr>
        <a:xfrm>
          <a:off x="1206585" y="1419814"/>
          <a:ext cx="1794726" cy="16152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/>
              <a:cs typeface="Arial"/>
            </a:rPr>
            <a:t>Microsoft Word is a Digital tool included in Microsoft 365 productivity application.</a:t>
          </a:r>
          <a:endParaRPr lang="en-US" sz="1800" b="0" kern="1200">
            <a:latin typeface="Arial"/>
            <a:cs typeface="Arial"/>
          </a:endParaRPr>
        </a:p>
      </dsp:txBody>
      <dsp:txXfrm>
        <a:off x="1206585" y="1419814"/>
        <a:ext cx="1794726" cy="1615253"/>
      </dsp:txXfrm>
    </dsp:sp>
    <dsp:sp modelId="{654FE191-B6D9-4F5C-B6DD-4ADFA82233E5}">
      <dsp:nvSpPr>
        <dsp:cNvPr id="0" name=""/>
        <dsp:cNvSpPr/>
      </dsp:nvSpPr>
      <dsp:spPr>
        <a:xfrm>
          <a:off x="3808939" y="184355"/>
          <a:ext cx="807626" cy="807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0A8651-383F-41D3-B09C-A5F61E34C166}">
      <dsp:nvSpPr>
        <dsp:cNvPr id="0" name=""/>
        <dsp:cNvSpPr/>
      </dsp:nvSpPr>
      <dsp:spPr>
        <a:xfrm>
          <a:off x="3315389" y="1419814"/>
          <a:ext cx="1794726" cy="16152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/>
              <a:cs typeface="Arial"/>
            </a:rPr>
            <a:t>Documents can be created, edited and stored in the word document.</a:t>
          </a:r>
          <a:endParaRPr lang="en-US" sz="1800" b="0" kern="1200">
            <a:latin typeface="Arial"/>
            <a:cs typeface="Arial"/>
          </a:endParaRPr>
        </a:p>
      </dsp:txBody>
      <dsp:txXfrm>
        <a:off x="3315389" y="1419814"/>
        <a:ext cx="1794726" cy="1615253"/>
      </dsp:txXfrm>
    </dsp:sp>
    <dsp:sp modelId="{F3A8F1D2-490B-40A8-B146-AA5FEF7BEE7E}">
      <dsp:nvSpPr>
        <dsp:cNvPr id="0" name=""/>
        <dsp:cNvSpPr/>
      </dsp:nvSpPr>
      <dsp:spPr>
        <a:xfrm>
          <a:off x="5917742" y="184355"/>
          <a:ext cx="807626" cy="807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D93E31-6494-4924-8E72-A22CF4C71FFE}">
      <dsp:nvSpPr>
        <dsp:cNvPr id="0" name=""/>
        <dsp:cNvSpPr/>
      </dsp:nvSpPr>
      <dsp:spPr>
        <a:xfrm>
          <a:off x="5424192" y="1419814"/>
          <a:ext cx="1794726" cy="16152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/>
              <a:cs typeface="Arial"/>
            </a:rPr>
            <a:t>Professional record keeping and accurate documentation are supported by Word.</a:t>
          </a:r>
          <a:endParaRPr lang="en-US" sz="1800" b="0" kern="1200">
            <a:latin typeface="Arial"/>
            <a:cs typeface="Arial"/>
          </a:endParaRPr>
        </a:p>
      </dsp:txBody>
      <dsp:txXfrm>
        <a:off x="5424192" y="1419814"/>
        <a:ext cx="1794726" cy="16152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B199DA-5D14-4038-AC0F-4D1EBC23B36C}">
      <dsp:nvSpPr>
        <dsp:cNvPr id="0" name=""/>
        <dsp:cNvSpPr/>
      </dsp:nvSpPr>
      <dsp:spPr>
        <a:xfrm>
          <a:off x="739028" y="0"/>
          <a:ext cx="8375650" cy="4434253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3D99D5-A4D0-440F-9525-59D4687AE253}">
      <dsp:nvSpPr>
        <dsp:cNvPr id="0" name=""/>
        <dsp:cNvSpPr/>
      </dsp:nvSpPr>
      <dsp:spPr>
        <a:xfrm>
          <a:off x="0" y="1330275"/>
          <a:ext cx="2956112" cy="17737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latin typeface="Arial"/>
              <a:cs typeface="Arial"/>
            </a:rPr>
            <a:t>Some staff currently use handwritten notes. </a:t>
          </a:r>
        </a:p>
      </dsp:txBody>
      <dsp:txXfrm>
        <a:off x="86585" y="1416860"/>
        <a:ext cx="2782942" cy="1600531"/>
      </dsp:txXfrm>
    </dsp:sp>
    <dsp:sp modelId="{A72F86DA-8055-4FA3-97F1-0342B0890F24}">
      <dsp:nvSpPr>
        <dsp:cNvPr id="0" name=""/>
        <dsp:cNvSpPr/>
      </dsp:nvSpPr>
      <dsp:spPr>
        <a:xfrm>
          <a:off x="3448797" y="1330275"/>
          <a:ext cx="2956112" cy="17737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latin typeface="Arial"/>
              <a:cs typeface="Arial"/>
            </a:rPr>
            <a:t>Staff are comfortable using paper records but these can be lost or damaged.</a:t>
          </a:r>
        </a:p>
      </dsp:txBody>
      <dsp:txXfrm>
        <a:off x="3535382" y="1416860"/>
        <a:ext cx="2782942" cy="1600531"/>
      </dsp:txXfrm>
    </dsp:sp>
    <dsp:sp modelId="{FE57CBEA-0375-43B7-8F9C-303EC4A380FC}">
      <dsp:nvSpPr>
        <dsp:cNvPr id="0" name=""/>
        <dsp:cNvSpPr/>
      </dsp:nvSpPr>
      <dsp:spPr>
        <a:xfrm>
          <a:off x="6897594" y="1330275"/>
          <a:ext cx="2956112" cy="17737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latin typeface="Arial"/>
              <a:cs typeface="Arial"/>
            </a:rPr>
            <a:t>Information may be inconsistent between staff members.</a:t>
          </a:r>
        </a:p>
      </dsp:txBody>
      <dsp:txXfrm>
        <a:off x="6984179" y="1416860"/>
        <a:ext cx="2782942" cy="16005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0D8623-D0D0-3844-84EB-E7BBEE715826}">
      <dsp:nvSpPr>
        <dsp:cNvPr id="0" name=""/>
        <dsp:cNvSpPr/>
      </dsp:nvSpPr>
      <dsp:spPr>
        <a:xfrm>
          <a:off x="0" y="0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>
              <a:latin typeface="Arial"/>
              <a:cs typeface="Arial"/>
            </a:rPr>
            <a:t>Staff can use standardised templates for care plans, incident reports and meeting notes.</a:t>
          </a:r>
          <a:endParaRPr lang="en-US" sz="1400" b="0" kern="1200">
            <a:latin typeface="Arial"/>
            <a:cs typeface="Arial"/>
          </a:endParaRPr>
        </a:p>
      </dsp:txBody>
      <dsp:txXfrm>
        <a:off x="21298" y="21298"/>
        <a:ext cx="4741663" cy="684561"/>
      </dsp:txXfrm>
    </dsp:sp>
    <dsp:sp modelId="{07E640B9-7774-FD4C-AA56-0541A95FC916}">
      <dsp:nvSpPr>
        <dsp:cNvPr id="0" name=""/>
        <dsp:cNvSpPr/>
      </dsp:nvSpPr>
      <dsp:spPr>
        <a:xfrm>
          <a:off x="419033" y="828151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>
              <a:latin typeface="Arial"/>
              <a:cs typeface="Arial"/>
            </a:rPr>
            <a:t>Documents can be quickly edited, updated, and reused.</a:t>
          </a:r>
          <a:endParaRPr lang="en-US" sz="1400" b="0" kern="1200">
            <a:latin typeface="Arial"/>
            <a:cs typeface="Arial"/>
          </a:endParaRPr>
        </a:p>
      </dsp:txBody>
      <dsp:txXfrm>
        <a:off x="440331" y="849449"/>
        <a:ext cx="4677119" cy="684561"/>
      </dsp:txXfrm>
    </dsp:sp>
    <dsp:sp modelId="{55C23318-6F74-7E4B-8622-05C3E32EFF8E}">
      <dsp:nvSpPr>
        <dsp:cNvPr id="0" name=""/>
        <dsp:cNvSpPr/>
      </dsp:nvSpPr>
      <dsp:spPr>
        <a:xfrm>
          <a:off x="838066" y="1656302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>
              <a:latin typeface="Arial"/>
              <a:cs typeface="Arial"/>
            </a:rPr>
            <a:t>Spell check and formatting tools improve accuracy and professionalism.</a:t>
          </a:r>
          <a:endParaRPr lang="en-US" sz="1400" b="0" kern="1200">
            <a:latin typeface="Arial"/>
            <a:cs typeface="Arial"/>
          </a:endParaRPr>
        </a:p>
      </dsp:txBody>
      <dsp:txXfrm>
        <a:off x="859364" y="1677600"/>
        <a:ext cx="4677119" cy="684561"/>
      </dsp:txXfrm>
    </dsp:sp>
    <dsp:sp modelId="{E3991636-68E7-A449-A172-623FFF6010C7}">
      <dsp:nvSpPr>
        <dsp:cNvPr id="0" name=""/>
        <dsp:cNvSpPr/>
      </dsp:nvSpPr>
      <dsp:spPr>
        <a:xfrm>
          <a:off x="1257099" y="2484453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>
              <a:latin typeface="Arial"/>
              <a:cs typeface="Arial"/>
            </a:rPr>
            <a:t>This provides creative ways to improve patient-centred treatment, efficiency and connectivity between staff members.</a:t>
          </a:r>
          <a:endParaRPr lang="en-US" sz="1400" b="0" i="0" kern="1200">
            <a:latin typeface="Arial"/>
            <a:cs typeface="Arial"/>
          </a:endParaRPr>
        </a:p>
      </dsp:txBody>
      <dsp:txXfrm>
        <a:off x="1278397" y="2505751"/>
        <a:ext cx="4677119" cy="684561"/>
      </dsp:txXfrm>
    </dsp:sp>
    <dsp:sp modelId="{F70B60F9-61B5-7043-B5DE-31958DF597FD}">
      <dsp:nvSpPr>
        <dsp:cNvPr id="0" name=""/>
        <dsp:cNvSpPr/>
      </dsp:nvSpPr>
      <dsp:spPr>
        <a:xfrm>
          <a:off x="1676132" y="3312604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>
              <a:latin typeface="Arial"/>
              <a:cs typeface="Arial"/>
            </a:rPr>
            <a:t>Improving collaboration across greenfield staff.</a:t>
          </a:r>
          <a:endParaRPr lang="en-US" sz="1400" b="0" kern="1200">
            <a:latin typeface="Arial"/>
            <a:cs typeface="Arial"/>
          </a:endParaRPr>
        </a:p>
      </dsp:txBody>
      <dsp:txXfrm>
        <a:off x="1697430" y="3333902"/>
        <a:ext cx="4677119" cy="684561"/>
      </dsp:txXfrm>
    </dsp:sp>
    <dsp:sp modelId="{FB398713-0358-2A44-A574-5E29302B8138}">
      <dsp:nvSpPr>
        <dsp:cNvPr id="0" name=""/>
        <dsp:cNvSpPr/>
      </dsp:nvSpPr>
      <dsp:spPr>
        <a:xfrm>
          <a:off x="5138749" y="531228"/>
          <a:ext cx="472652" cy="472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5245096" y="531228"/>
        <a:ext cx="259958" cy="355671"/>
      </dsp:txXfrm>
    </dsp:sp>
    <dsp:sp modelId="{47742913-3729-D841-90F2-5AF6E5FB371E}">
      <dsp:nvSpPr>
        <dsp:cNvPr id="0" name=""/>
        <dsp:cNvSpPr/>
      </dsp:nvSpPr>
      <dsp:spPr>
        <a:xfrm>
          <a:off x="5557782" y="1359379"/>
          <a:ext cx="472652" cy="472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5664129" y="1359379"/>
        <a:ext cx="259958" cy="355671"/>
      </dsp:txXfrm>
    </dsp:sp>
    <dsp:sp modelId="{6A709F1B-37BA-294E-8CB6-DF2E08B61682}">
      <dsp:nvSpPr>
        <dsp:cNvPr id="0" name=""/>
        <dsp:cNvSpPr/>
      </dsp:nvSpPr>
      <dsp:spPr>
        <a:xfrm>
          <a:off x="5976815" y="2175411"/>
          <a:ext cx="472652" cy="472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083162" y="2175411"/>
        <a:ext cx="259958" cy="355671"/>
      </dsp:txXfrm>
    </dsp:sp>
    <dsp:sp modelId="{526ADC78-4BE9-AA43-B08B-F7DD323484FB}">
      <dsp:nvSpPr>
        <dsp:cNvPr id="0" name=""/>
        <dsp:cNvSpPr/>
      </dsp:nvSpPr>
      <dsp:spPr>
        <a:xfrm>
          <a:off x="6395848" y="3011642"/>
          <a:ext cx="472652" cy="472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502195" y="3011642"/>
        <a:ext cx="259958" cy="35567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D0EFAF-57B0-4E05-8620-8D0A4E3AC05C}">
      <dsp:nvSpPr>
        <dsp:cNvPr id="0" name=""/>
        <dsp:cNvSpPr/>
      </dsp:nvSpPr>
      <dsp:spPr>
        <a:xfrm>
          <a:off x="0" y="462402"/>
          <a:ext cx="8091488" cy="680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189760-4683-400E-BB93-210814B4EC1A}">
      <dsp:nvSpPr>
        <dsp:cNvPr id="0" name=""/>
        <dsp:cNvSpPr/>
      </dsp:nvSpPr>
      <dsp:spPr>
        <a:xfrm>
          <a:off x="404574" y="63882"/>
          <a:ext cx="5664041" cy="7970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087" tIns="0" rIns="214087" bIns="0" numCol="1" spcCol="1270" anchor="ctr" anchorCtr="0">
          <a:noAutofit/>
        </a:bodyPr>
        <a:lstStyle/>
        <a:p>
          <a:pPr marL="0" lvl="0" indent="0" algn="l" defTabSz="800100" rtl="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solidFill>
                <a:srgbClr val="FFFFFF"/>
              </a:solidFill>
              <a:latin typeface="Arial"/>
              <a:ea typeface="+mn-ea"/>
              <a:cs typeface="Arial"/>
            </a:rPr>
            <a:t> </a:t>
          </a:r>
          <a:r>
            <a:rPr lang="en-GB" sz="1800" b="0" kern="1200" cap="none">
              <a:solidFill>
                <a:srgbClr val="FFFFFF"/>
              </a:solidFill>
              <a:latin typeface="Arial"/>
              <a:ea typeface="Calibri"/>
              <a:cs typeface="Calibri"/>
            </a:rPr>
            <a:t>Improves consistency across the </a:t>
          </a:r>
          <a:r>
            <a:rPr lang="en-GB" sz="1800" b="0" kern="1200" cap="none">
              <a:solidFill>
                <a:srgbClr val="FFFFFF"/>
              </a:solidFill>
              <a:latin typeface="Arial"/>
              <a:ea typeface="+mn-ea"/>
              <a:cs typeface="Arial"/>
            </a:rPr>
            <a:t>organisations, by saving time through tools like; templates, spell check, and auto correction.</a:t>
          </a:r>
        </a:p>
      </dsp:txBody>
      <dsp:txXfrm>
        <a:off x="443482" y="102790"/>
        <a:ext cx="5586225" cy="719223"/>
      </dsp:txXfrm>
    </dsp:sp>
    <dsp:sp modelId="{D3287E1B-0390-4F21-894E-F8EB0010139B}">
      <dsp:nvSpPr>
        <dsp:cNvPr id="0" name=""/>
        <dsp:cNvSpPr/>
      </dsp:nvSpPr>
      <dsp:spPr>
        <a:xfrm>
          <a:off x="0" y="1687123"/>
          <a:ext cx="8091488" cy="680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C61813-2BB2-42CA-889F-ED25570F8329}">
      <dsp:nvSpPr>
        <dsp:cNvPr id="0" name=""/>
        <dsp:cNvSpPr/>
      </dsp:nvSpPr>
      <dsp:spPr>
        <a:xfrm>
          <a:off x="404574" y="1288602"/>
          <a:ext cx="5664041" cy="7970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087" tIns="0" rIns="214087" bIns="0" numCol="1" spcCol="1270" anchor="ctr" anchorCtr="0">
          <a:noAutofit/>
        </a:bodyPr>
        <a:lstStyle/>
        <a:p>
          <a:pPr marL="0" lvl="0" indent="0" algn="l" defTabSz="800100" rtl="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solidFill>
                <a:srgbClr val="FFFFFF"/>
              </a:solidFill>
              <a:latin typeface="Arial"/>
              <a:ea typeface="+mn-ea"/>
              <a:cs typeface="Arial"/>
            </a:rPr>
            <a:t> Allows staff to edit and prevents losing work without using usb and paper documents.</a:t>
          </a:r>
        </a:p>
      </dsp:txBody>
      <dsp:txXfrm>
        <a:off x="443482" y="1327510"/>
        <a:ext cx="5586225" cy="719223"/>
      </dsp:txXfrm>
    </dsp:sp>
    <dsp:sp modelId="{90A28211-535B-49C3-A38F-0131BE02F307}">
      <dsp:nvSpPr>
        <dsp:cNvPr id="0" name=""/>
        <dsp:cNvSpPr/>
      </dsp:nvSpPr>
      <dsp:spPr>
        <a:xfrm>
          <a:off x="0" y="2911843"/>
          <a:ext cx="8091488" cy="680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3490A1-0DA7-434B-9C0E-06A38FE0EFE6}">
      <dsp:nvSpPr>
        <dsp:cNvPr id="0" name=""/>
        <dsp:cNvSpPr/>
      </dsp:nvSpPr>
      <dsp:spPr>
        <a:xfrm>
          <a:off x="404574" y="2513322"/>
          <a:ext cx="5664041" cy="7970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087" tIns="0" rIns="214087" bIns="0" numCol="1" spcCol="1270" anchor="ctr" anchorCtr="0">
          <a:noAutofit/>
        </a:bodyPr>
        <a:lstStyle/>
        <a:p>
          <a:pPr marL="0" lvl="0" indent="0" algn="l" defTabSz="800100" rtl="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solidFill>
                <a:srgbClr val="FFFFFF"/>
              </a:solidFill>
              <a:latin typeface="Arial"/>
              <a:ea typeface="+mn-ea"/>
              <a:cs typeface="Arial"/>
            </a:rPr>
            <a:t> Staff can open documents from different devices and access documents faster </a:t>
          </a:r>
        </a:p>
      </dsp:txBody>
      <dsp:txXfrm>
        <a:off x="443482" y="2552230"/>
        <a:ext cx="5586225" cy="719223"/>
      </dsp:txXfrm>
    </dsp:sp>
    <dsp:sp modelId="{88645749-0F6B-43B6-B808-28E195386810}">
      <dsp:nvSpPr>
        <dsp:cNvPr id="0" name=""/>
        <dsp:cNvSpPr/>
      </dsp:nvSpPr>
      <dsp:spPr>
        <a:xfrm>
          <a:off x="0" y="4136563"/>
          <a:ext cx="8091488" cy="680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98E8C2-909A-4BBE-833F-3182CF7C92DF}">
      <dsp:nvSpPr>
        <dsp:cNvPr id="0" name=""/>
        <dsp:cNvSpPr/>
      </dsp:nvSpPr>
      <dsp:spPr>
        <a:xfrm>
          <a:off x="404574" y="3738042"/>
          <a:ext cx="5664041" cy="7970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087" tIns="0" rIns="214087" bIns="0" numCol="1" spcCol="1270" anchor="ctr" anchorCtr="0">
          <a:noAutofit/>
        </a:bodyPr>
        <a:lstStyle/>
        <a:p>
          <a:pPr marL="0" lvl="0" indent="0" algn="l" defTabSz="800100" rtl="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all">
              <a:solidFill>
                <a:srgbClr val="FFFFFF"/>
              </a:solidFill>
              <a:latin typeface="Arial"/>
              <a:ea typeface="+mn-ea"/>
              <a:cs typeface="Arial"/>
            </a:rPr>
            <a:t> </a:t>
          </a:r>
          <a:r>
            <a:rPr lang="en-GB" sz="1800" b="0" kern="1200" cap="none">
              <a:solidFill>
                <a:srgbClr val="FFFFFF"/>
              </a:solidFill>
              <a:latin typeface="Arial"/>
              <a:ea typeface="+mn-ea"/>
              <a:cs typeface="Arial"/>
            </a:rPr>
            <a:t>Documents can be saved securely in </a:t>
          </a:r>
          <a:r>
            <a:rPr lang="en-GB" sz="1800" b="0" kern="1200" cap="none" err="1">
              <a:solidFill>
                <a:srgbClr val="FFFFFF"/>
              </a:solidFill>
              <a:latin typeface="Arial"/>
              <a:ea typeface="+mn-ea"/>
              <a:cs typeface="Arial"/>
            </a:rPr>
            <a:t>icloud</a:t>
          </a:r>
          <a:r>
            <a:rPr lang="en-GB" sz="1800" b="0" kern="1200" cap="none">
              <a:solidFill>
                <a:srgbClr val="FFFFFF"/>
              </a:solidFill>
              <a:latin typeface="Arial"/>
              <a:ea typeface="+mn-ea"/>
              <a:cs typeface="Arial"/>
            </a:rPr>
            <a:t> storage through auto-save feature </a:t>
          </a:r>
        </a:p>
      </dsp:txBody>
      <dsp:txXfrm>
        <a:off x="443482" y="3776950"/>
        <a:ext cx="5586225" cy="71922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64EBD0-108B-4A9D-A4CE-67FA87FF6339}">
      <dsp:nvSpPr>
        <dsp:cNvPr id="0" name=""/>
        <dsp:cNvSpPr/>
      </dsp:nvSpPr>
      <dsp:spPr>
        <a:xfrm>
          <a:off x="6851" y="762853"/>
          <a:ext cx="2047964" cy="1459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solidFill>
                <a:schemeClr val="bg1"/>
              </a:solidFill>
              <a:latin typeface="Arial"/>
              <a:cs typeface="Arial"/>
            </a:rPr>
            <a:t>Requires basic Digital Skills training.</a:t>
          </a:r>
          <a:endParaRPr lang="en-US" sz="1800" b="0" kern="1200" cap="none">
            <a:solidFill>
              <a:schemeClr val="bg1"/>
            </a:solidFill>
            <a:latin typeface="Arial"/>
            <a:cs typeface="Arial"/>
          </a:endParaRPr>
        </a:p>
      </dsp:txBody>
      <dsp:txXfrm>
        <a:off x="49589" y="805591"/>
        <a:ext cx="1962488" cy="1373698"/>
      </dsp:txXfrm>
    </dsp:sp>
    <dsp:sp modelId="{FFF8F3E2-D2E9-460D-BFAB-51134D7DE388}">
      <dsp:nvSpPr>
        <dsp:cNvPr id="0" name=""/>
        <dsp:cNvSpPr/>
      </dsp:nvSpPr>
      <dsp:spPr>
        <a:xfrm>
          <a:off x="2259613" y="1238492"/>
          <a:ext cx="434168" cy="5078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2259613" y="1340071"/>
        <a:ext cx="303918" cy="304737"/>
      </dsp:txXfrm>
    </dsp:sp>
    <dsp:sp modelId="{7C476D0F-5FF9-4CD1-AA6D-C355A9A3959B}">
      <dsp:nvSpPr>
        <dsp:cNvPr id="0" name=""/>
        <dsp:cNvSpPr/>
      </dsp:nvSpPr>
      <dsp:spPr>
        <a:xfrm>
          <a:off x="2874002" y="762853"/>
          <a:ext cx="2047964" cy="1459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solidFill>
                <a:schemeClr val="bg1"/>
              </a:solidFill>
              <a:latin typeface="Arial"/>
              <a:cs typeface="Arial"/>
            </a:rPr>
            <a:t>Risk of incorrect versions if documents are not shared properly.</a:t>
          </a:r>
          <a:endParaRPr lang="en-US" sz="1800" b="0" kern="1200" cap="none">
            <a:solidFill>
              <a:schemeClr val="bg1"/>
            </a:solidFill>
            <a:latin typeface="Arial"/>
            <a:cs typeface="Arial"/>
          </a:endParaRPr>
        </a:p>
      </dsp:txBody>
      <dsp:txXfrm>
        <a:off x="2916740" y="805591"/>
        <a:ext cx="1962488" cy="1373698"/>
      </dsp:txXfrm>
    </dsp:sp>
    <dsp:sp modelId="{252F2333-9AD8-4C1B-A97D-0E29C560ECFF}">
      <dsp:nvSpPr>
        <dsp:cNvPr id="0" name=""/>
        <dsp:cNvSpPr/>
      </dsp:nvSpPr>
      <dsp:spPr>
        <a:xfrm rot="21541395">
          <a:off x="5119882" y="1214082"/>
          <a:ext cx="419706" cy="5078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5119891" y="1316734"/>
        <a:ext cx="293794" cy="304737"/>
      </dsp:txXfrm>
    </dsp:sp>
    <dsp:sp modelId="{0DA0FB6F-9AAF-487B-82AC-4770CECDD19B}">
      <dsp:nvSpPr>
        <dsp:cNvPr id="0" name=""/>
        <dsp:cNvSpPr/>
      </dsp:nvSpPr>
      <dsp:spPr>
        <a:xfrm>
          <a:off x="5713751" y="714437"/>
          <a:ext cx="2047964" cy="1459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solidFill>
                <a:schemeClr val="bg1"/>
              </a:solidFill>
              <a:latin typeface="Arial"/>
              <a:cs typeface="Arial"/>
            </a:rPr>
            <a:t>Over-reliance on templates may reduce flexibility.</a:t>
          </a:r>
        </a:p>
      </dsp:txBody>
      <dsp:txXfrm>
        <a:off x="5756489" y="757175"/>
        <a:ext cx="1962488" cy="137369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A2C3EE-ADBB-41DA-B881-2CC0C20CC32F}">
      <dsp:nvSpPr>
        <dsp:cNvPr id="0" name=""/>
        <dsp:cNvSpPr/>
      </dsp:nvSpPr>
      <dsp:spPr>
        <a:xfrm>
          <a:off x="0" y="0"/>
          <a:ext cx="4095277" cy="9741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 panose="020B0604020202020204" pitchFamily="34" charset="0"/>
              <a:cs typeface="Arial" panose="020B0604020202020204" pitchFamily="34" charset="0"/>
            </a:rPr>
            <a:t>OneDrive is a cloud-based storage tool within Microsoft 365.</a:t>
          </a:r>
          <a:endParaRPr lang="en-US" sz="1800" b="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533" y="28533"/>
        <a:ext cx="3044055" cy="917118"/>
      </dsp:txXfrm>
    </dsp:sp>
    <dsp:sp modelId="{B634E9C3-DD9B-4045-A748-1636D94945A6}">
      <dsp:nvSpPr>
        <dsp:cNvPr id="0" name=""/>
        <dsp:cNvSpPr/>
      </dsp:nvSpPr>
      <dsp:spPr>
        <a:xfrm>
          <a:off x="361347" y="1136549"/>
          <a:ext cx="4095277" cy="9741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 panose="020B0604020202020204" pitchFamily="34" charset="0"/>
              <a:cs typeface="Arial" panose="020B0604020202020204" pitchFamily="34" charset="0"/>
            </a:rPr>
            <a:t>It allows files to be stored securely online.</a:t>
          </a:r>
          <a:endParaRPr lang="en-US" sz="1800" b="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9880" y="1165082"/>
        <a:ext cx="3043642" cy="917118"/>
      </dsp:txXfrm>
    </dsp:sp>
    <dsp:sp modelId="{CC5C214D-4EBC-4EF7-9F1D-0129974BBD02}">
      <dsp:nvSpPr>
        <dsp:cNvPr id="0" name=""/>
        <dsp:cNvSpPr/>
      </dsp:nvSpPr>
      <dsp:spPr>
        <a:xfrm>
          <a:off x="722695" y="2273098"/>
          <a:ext cx="4095277" cy="9741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 panose="020B0604020202020204" pitchFamily="34" charset="0"/>
              <a:cs typeface="Arial" panose="020B0604020202020204" pitchFamily="34" charset="0"/>
            </a:rPr>
            <a:t>Staff can access documents from different locations and devices.</a:t>
          </a:r>
          <a:endParaRPr lang="en-US" sz="1800" b="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51228" y="2301631"/>
        <a:ext cx="3043642" cy="917118"/>
      </dsp:txXfrm>
    </dsp:sp>
    <dsp:sp modelId="{2933B646-1F5B-4F86-8F84-DD4EC48297F1}">
      <dsp:nvSpPr>
        <dsp:cNvPr id="0" name=""/>
        <dsp:cNvSpPr/>
      </dsp:nvSpPr>
      <dsp:spPr>
        <a:xfrm>
          <a:off x="3462056" y="738756"/>
          <a:ext cx="633220" cy="63322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3604531" y="738756"/>
        <a:ext cx="348271" cy="476498"/>
      </dsp:txXfrm>
    </dsp:sp>
    <dsp:sp modelId="{40A41796-2D26-4B3C-9E67-6389C8A7E696}">
      <dsp:nvSpPr>
        <dsp:cNvPr id="0" name=""/>
        <dsp:cNvSpPr/>
      </dsp:nvSpPr>
      <dsp:spPr>
        <a:xfrm>
          <a:off x="3823404" y="1868811"/>
          <a:ext cx="633220" cy="63322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3965879" y="1868811"/>
        <a:ext cx="348271" cy="47649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5F8FB2-6192-4CC9-94AC-01078C7DEE43}">
      <dsp:nvSpPr>
        <dsp:cNvPr id="0" name=""/>
        <dsp:cNvSpPr/>
      </dsp:nvSpPr>
      <dsp:spPr>
        <a:xfrm>
          <a:off x="0" y="684870"/>
          <a:ext cx="2763352" cy="175472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1EC46E0-7968-498F-BCE6-8DA31EC02C4D}">
      <dsp:nvSpPr>
        <dsp:cNvPr id="0" name=""/>
        <dsp:cNvSpPr/>
      </dsp:nvSpPr>
      <dsp:spPr>
        <a:xfrm>
          <a:off x="307039" y="976557"/>
          <a:ext cx="2763352" cy="175472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kern="1200" cap="none">
              <a:solidFill>
                <a:srgbClr val="000000"/>
              </a:solidFill>
              <a:latin typeface="Arial"/>
              <a:ea typeface="+mn-ea"/>
              <a:cs typeface="+mn-cs"/>
            </a:rPr>
            <a:t>Staff can communicate by sharing files with colleagues using OneDrive from different locations and devices.</a:t>
          </a:r>
          <a:endParaRPr lang="en-US" sz="1800" b="0" kern="1200" cap="none">
            <a:solidFill>
              <a:srgbClr val="000000"/>
            </a:solidFill>
            <a:latin typeface="Arial"/>
            <a:ea typeface="+mn-ea"/>
            <a:cs typeface="+mn-cs"/>
          </a:endParaRPr>
        </a:p>
      </dsp:txBody>
      <dsp:txXfrm>
        <a:off x="358433" y="1027951"/>
        <a:ext cx="2660564" cy="1651940"/>
      </dsp:txXfrm>
    </dsp:sp>
    <dsp:sp modelId="{6C6F9589-C7D6-4850-8ECE-396EA66F3F67}">
      <dsp:nvSpPr>
        <dsp:cNvPr id="0" name=""/>
        <dsp:cNvSpPr/>
      </dsp:nvSpPr>
      <dsp:spPr>
        <a:xfrm>
          <a:off x="3377430" y="684870"/>
          <a:ext cx="2763352" cy="175472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DDD2D4D-08EA-4A12-BC7B-1439BCD40559}">
      <dsp:nvSpPr>
        <dsp:cNvPr id="0" name=""/>
        <dsp:cNvSpPr/>
      </dsp:nvSpPr>
      <dsp:spPr>
        <a:xfrm>
          <a:off x="3684469" y="976557"/>
          <a:ext cx="2763352" cy="175472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kern="1200" cap="none">
              <a:solidFill>
                <a:srgbClr val="000000"/>
              </a:solidFill>
              <a:latin typeface="Arial"/>
              <a:ea typeface="+mn-ea"/>
              <a:cs typeface="+mn-cs"/>
            </a:rPr>
            <a:t>Collaboration allows multiple staff to work on the same document which improves teamwork.</a:t>
          </a:r>
          <a:endParaRPr lang="en-US" sz="1800" b="0" kern="1200" cap="none">
            <a:solidFill>
              <a:srgbClr val="000000"/>
            </a:solidFill>
            <a:latin typeface="Arial"/>
            <a:ea typeface="+mn-ea"/>
            <a:cs typeface="+mn-cs"/>
          </a:endParaRPr>
        </a:p>
      </dsp:txBody>
      <dsp:txXfrm>
        <a:off x="3735863" y="1027951"/>
        <a:ext cx="2660564" cy="1651940"/>
      </dsp:txXfrm>
    </dsp:sp>
    <dsp:sp modelId="{E91647E7-6389-42C1-9023-C560B7DB0163}">
      <dsp:nvSpPr>
        <dsp:cNvPr id="0" name=""/>
        <dsp:cNvSpPr/>
      </dsp:nvSpPr>
      <dsp:spPr>
        <a:xfrm>
          <a:off x="6754860" y="684870"/>
          <a:ext cx="2763352" cy="175472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D763FD9-2E04-4B80-8FD3-E520277314F1}">
      <dsp:nvSpPr>
        <dsp:cNvPr id="0" name=""/>
        <dsp:cNvSpPr/>
      </dsp:nvSpPr>
      <dsp:spPr>
        <a:xfrm>
          <a:off x="7061899" y="976557"/>
          <a:ext cx="2763352" cy="175472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kern="1200" cap="none">
              <a:solidFill>
                <a:srgbClr val="000000"/>
              </a:solidFill>
              <a:latin typeface="Arial"/>
              <a:ea typeface="+mn-ea"/>
              <a:cs typeface="+mn-cs"/>
            </a:rPr>
            <a:t>Cloud access helps communication between carers in the field and office staff to update documents.</a:t>
          </a:r>
        </a:p>
      </dsp:txBody>
      <dsp:txXfrm>
        <a:off x="7113293" y="1027951"/>
        <a:ext cx="2660564" cy="165194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868CBA-08BD-4B66-A305-246066EB17C7}">
      <dsp:nvSpPr>
        <dsp:cNvPr id="0" name=""/>
        <dsp:cNvSpPr/>
      </dsp:nvSpPr>
      <dsp:spPr>
        <a:xfrm>
          <a:off x="978617" y="43394"/>
          <a:ext cx="790224" cy="7902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33932E-DA2B-497E-927A-1E3ED9547B5F}">
      <dsp:nvSpPr>
        <dsp:cNvPr id="0" name=""/>
        <dsp:cNvSpPr/>
      </dsp:nvSpPr>
      <dsp:spPr>
        <a:xfrm>
          <a:off x="495702" y="1405773"/>
          <a:ext cx="1756054" cy="2451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solidFill>
                <a:schemeClr val="tx1"/>
              </a:solidFill>
              <a:latin typeface="Arial"/>
              <a:cs typeface="Arial"/>
            </a:rPr>
            <a:t>Greenfield patient Files are backed up automatically to stop losing data.</a:t>
          </a:r>
        </a:p>
      </dsp:txBody>
      <dsp:txXfrm>
        <a:off x="495702" y="1405773"/>
        <a:ext cx="1756054" cy="2451059"/>
      </dsp:txXfrm>
    </dsp:sp>
    <dsp:sp modelId="{7A094C36-374C-4111-9DD9-B5733A42AF7C}">
      <dsp:nvSpPr>
        <dsp:cNvPr id="0" name=""/>
        <dsp:cNvSpPr/>
      </dsp:nvSpPr>
      <dsp:spPr>
        <a:xfrm>
          <a:off x="3041981" y="43394"/>
          <a:ext cx="790224" cy="7902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76A8A9-FE3D-4374-9FDD-7D3F58825CFF}">
      <dsp:nvSpPr>
        <dsp:cNvPr id="0" name=""/>
        <dsp:cNvSpPr/>
      </dsp:nvSpPr>
      <dsp:spPr>
        <a:xfrm>
          <a:off x="2559066" y="1405773"/>
          <a:ext cx="1756054" cy="2451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/>
              <a:cs typeface="Arial"/>
            </a:rPr>
            <a:t>Access permissions protect sensitive information (patient data) and allows authorised staff to view and edit confidential information </a:t>
          </a:r>
          <a:endParaRPr lang="en-US" sz="1800" b="0" kern="1200">
            <a:latin typeface="Arial"/>
            <a:cs typeface="Arial"/>
          </a:endParaRPr>
        </a:p>
      </dsp:txBody>
      <dsp:txXfrm>
        <a:off x="2559066" y="1405773"/>
        <a:ext cx="1756054" cy="2451059"/>
      </dsp:txXfrm>
    </dsp:sp>
    <dsp:sp modelId="{D38769D3-F287-42EE-AD71-80923F23E2B5}">
      <dsp:nvSpPr>
        <dsp:cNvPr id="0" name=""/>
        <dsp:cNvSpPr/>
      </dsp:nvSpPr>
      <dsp:spPr>
        <a:xfrm>
          <a:off x="5105345" y="43394"/>
          <a:ext cx="790224" cy="7902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2208EE-5F16-40D1-8119-AE6235D2F9A2}">
      <dsp:nvSpPr>
        <dsp:cNvPr id="0" name=""/>
        <dsp:cNvSpPr/>
      </dsp:nvSpPr>
      <dsp:spPr>
        <a:xfrm>
          <a:off x="4622430" y="1405773"/>
          <a:ext cx="1756054" cy="2451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/>
              <a:cs typeface="Arial"/>
            </a:rPr>
            <a:t>OneDrive reduces the risk of  data being lost stolen and becoming damaged compared paperwork and USB drives</a:t>
          </a:r>
          <a:r>
            <a:rPr lang="en-GB" sz="2400" b="0" kern="1200">
              <a:latin typeface="Arial"/>
              <a:cs typeface="Arial"/>
            </a:rPr>
            <a:t>.</a:t>
          </a:r>
          <a:endParaRPr lang="en-US" sz="2400" b="0" kern="1200">
            <a:latin typeface="Arial"/>
            <a:cs typeface="Arial"/>
          </a:endParaRPr>
        </a:p>
      </dsp:txBody>
      <dsp:txXfrm>
        <a:off x="4622430" y="1405773"/>
        <a:ext cx="1756054" cy="24510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C3A417-13F1-FD45-B051-9E8EFFFEB808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C4CA30-16F7-D34B-AC60-080ADEC9E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41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C4CA30-16F7-D34B-AC60-080ADEC9ED9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4493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microsoft.com/office/2018/10/relationships/comments" Target="../comments/modernComment_100_68C49C6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03_28481756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11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8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5.xml"/><Relationship Id="rId2" Type="http://schemas.microsoft.com/office/2018/10/relationships/comments" Target="../comments/modernComment_119_318A1AB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14.png"/><Relationship Id="rId7" Type="http://schemas.openxmlformats.org/officeDocument/2006/relationships/diagramColors" Target="../diagrams/colors7.xml"/><Relationship Id="rId2" Type="http://schemas.microsoft.com/office/2018/10/relationships/comments" Target="../comments/modernComment_10C_20D34E0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14.png"/><Relationship Id="rId7" Type="http://schemas.openxmlformats.org/officeDocument/2006/relationships/diagramColors" Target="../diagrams/colors8.xml"/><Relationship Id="rId2" Type="http://schemas.microsoft.com/office/2018/10/relationships/comments" Target="../comments/modernComment_10D_4C75BE3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microsoft.com/office/2018/10/relationships/comments" Target="../comments/modernComment_112_A81179B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7" Type="http://schemas.openxmlformats.org/officeDocument/2006/relationships/image" Target="../media/image28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OneDrive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ngall.com/onedrive-png/" TargetMode="External"/><Relationship Id="rId4" Type="http://schemas.openxmlformats.org/officeDocument/2006/relationships/image" Target="../media/image3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digital-revolution-in-care-saves-millions-of-admin-hours#:~:text=Four%20in%205%20care%20providers,shift%20care%20into%20the%20community" TargetMode="External"/><Relationship Id="rId2" Type="http://schemas.openxmlformats.org/officeDocument/2006/relationships/hyperlink" Target="https://ssrn.com/abstract=353797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mpty office cubicle">
            <a:extLst>
              <a:ext uri="{FF2B5EF4-FFF2-40B4-BE49-F238E27FC236}">
                <a16:creationId xmlns:a16="http://schemas.microsoft.com/office/drawing/2014/main" id="{E754DB0F-41D2-E72C-D9E3-B790B5898C8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884" r="-1" b="-1"/>
          <a:stretch>
            <a:fillRect/>
          </a:stretch>
        </p:blipFill>
        <p:spPr>
          <a:xfrm>
            <a:off x="219364" y="392555"/>
            <a:ext cx="7943598" cy="607290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84413" y="168569"/>
            <a:ext cx="3827337" cy="23426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b="1">
                <a:latin typeface="Arial"/>
                <a:cs typeface="Arial"/>
              </a:rPr>
              <a:t>GREENFIELD HOME CARE AGENCY</a:t>
            </a:r>
          </a:p>
          <a:p>
            <a:pPr algn="l"/>
            <a:endParaRPr lang="en-US" sz="4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91530" y="4169029"/>
            <a:ext cx="3426489" cy="25091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Module name: Digital Skills and Research Methods 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Module Code: LCHS4007 </a:t>
            </a:r>
          </a:p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Lecturer: Markus </a:t>
            </a:r>
            <a:r>
              <a:rPr lang="en-US" sz="1800" err="1">
                <a:latin typeface="Arial" panose="020B0604020202020204" pitchFamily="34" charset="0"/>
                <a:cs typeface="Arial" panose="020B0604020202020204" pitchFamily="34" charset="0"/>
              </a:rPr>
              <a:t>Klingelfuss</a:t>
            </a:r>
            <a:endParaRPr lang="en-US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Salma Mumtaz – 2431990</a:t>
            </a:r>
          </a:p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Sophie Marie A Hall - 2528575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>
    <p:ext uri="{6950BFC3-D8DA-4A85-94F7-54DA5524770B}">
      <p188:commentRel xmlns:p188="http://schemas.microsoft.com/office/powerpoint/2018/8/main" r:id="rId2"/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5" name="Rectangle 174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79" name="Group 178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BF98349-3D48-559B-02A4-BF31B1327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080" y="1866468"/>
            <a:ext cx="4017356" cy="2847974"/>
          </a:xfrm>
        </p:spPr>
        <p:txBody>
          <a:bodyPr>
            <a:normAutofit/>
          </a:bodyPr>
          <a:lstStyle/>
          <a:p>
            <a:r>
              <a:rPr lang="en-GB" sz="3200" b="1" cap="all">
                <a:solidFill>
                  <a:schemeClr val="tx2"/>
                </a:solidFill>
                <a:latin typeface="Arial"/>
                <a:ea typeface="Calibri"/>
                <a:cs typeface="Arial"/>
              </a:rPr>
              <a:t>Overview</a:t>
            </a:r>
            <a:r>
              <a:rPr lang="en-GB" sz="3600" b="1" cap="all">
                <a:solidFill>
                  <a:schemeClr val="tx2"/>
                </a:solidFill>
                <a:latin typeface="Arial"/>
                <a:ea typeface="Calibri"/>
                <a:cs typeface="Arial"/>
              </a:rPr>
              <a:t> </a:t>
            </a:r>
            <a:endParaRPr lang="en-US" sz="3600">
              <a:solidFill>
                <a:schemeClr val="tx2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170" name="Content Placeholder 169">
            <a:extLst>
              <a:ext uri="{FF2B5EF4-FFF2-40B4-BE49-F238E27FC236}">
                <a16:creationId xmlns:a16="http://schemas.microsoft.com/office/drawing/2014/main" id="{8304DC26-A945-6075-9CA0-68BAB8C71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Offers person-centred care to elderly individuals who live independently in the community.</a:t>
            </a:r>
          </a:p>
          <a:p>
            <a:pPr>
              <a:buFont typeface="Wingdings" pitchFamily="2" charset="2"/>
              <a:buChar char="v"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Staff includes nurses, managers, care supervisors, and visiting carers.</a:t>
            </a:r>
          </a:p>
          <a:p>
            <a:pPr>
              <a:buFont typeface="Wingdings" pitchFamily="2" charset="2"/>
              <a:buChar char="v"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Microsoft 365 was recently implemented.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Management wants to increase productivity, data security, and employee cooperation.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To enable the provision of safe and high-quality care, digital skills are crucial.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581320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C0E7053-6C60-AE95-13E0-BF2EEF3BE7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341EB-E8F3-55EA-AAFF-81CC96EC5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423302B-CFEE-FF92-25DD-9D0B40539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848045-E94D-2C15-BB74-E0F1A73EC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6826" y="738428"/>
            <a:ext cx="9833548" cy="839788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cap="all">
                <a:solidFill>
                  <a:srgbClr val="000000"/>
                </a:solidFill>
                <a:latin typeface="Arial"/>
                <a:ea typeface="Calibri"/>
                <a:cs typeface="Arial"/>
              </a:rPr>
              <a:t>Introduction to Microsoft Word</a:t>
            </a:r>
            <a:endParaRPr lang="en-US">
              <a:latin typeface="Arial"/>
              <a:ea typeface="Calibri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57E78B-9BCA-4600-CC59-D8B349DD3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CE7B3D3-FB2C-B9DE-33B0-67846FDFDE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BFA250C-4E00-AA4D-E326-81B750EB36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000E1ED-246F-B80A-E5B7-6A3A8814D2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B75B437-AFEA-3EB0-5C44-910BFF92CD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9B3D995-2C44-CC3E-AE1D-F1EF27F2C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DECB149-FECC-BE5D-1B33-80755E9AA4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D773039-EB10-D76C-0EE0-E5E64F9C1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CF96D6D-CC24-7BB1-4710-9340EEE9E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3A861FE-1BE7-A13D-F65F-09C981F91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32" name="Content Placeholder 5">
            <a:extLst>
              <a:ext uri="{FF2B5EF4-FFF2-40B4-BE49-F238E27FC236}">
                <a16:creationId xmlns:a16="http://schemas.microsoft.com/office/drawing/2014/main" id="{17084E3D-A8D2-EFAD-0CED-62D840547E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2972216"/>
              </p:ext>
            </p:extLst>
          </p:nvPr>
        </p:nvGraphicFramePr>
        <p:xfrm>
          <a:off x="420395" y="1986456"/>
          <a:ext cx="8425505" cy="3219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 descr="A logo of a company&#10;&#10;AI-generated content may be incorrect.">
            <a:extLst>
              <a:ext uri="{FF2B5EF4-FFF2-40B4-BE49-F238E27FC236}">
                <a16:creationId xmlns:a16="http://schemas.microsoft.com/office/drawing/2014/main" id="{A9A45968-346A-EE59-D0B9-33039BD5FA9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86839" y="2219130"/>
            <a:ext cx="2501612" cy="25985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BD3B794-6BEF-D48C-231A-FC52787C9CF1}"/>
              </a:ext>
            </a:extLst>
          </p:cNvPr>
          <p:cNvSpPr txBox="1"/>
          <p:nvPr/>
        </p:nvSpPr>
        <p:spPr>
          <a:xfrm>
            <a:off x="558092" y="5897274"/>
            <a:ext cx="1107581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ea typeface="+mn-lt"/>
                <a:cs typeface="Arial"/>
              </a:rPr>
              <a:t>Digital </a:t>
            </a:r>
            <a:r>
              <a:rPr lang="en-GB" baseline="0">
                <a:latin typeface="Arial"/>
                <a:ea typeface="+mn-lt"/>
                <a:cs typeface="Arial"/>
              </a:rPr>
              <a:t>social care records</a:t>
            </a:r>
            <a:r>
              <a:rPr lang="en-GB">
                <a:latin typeface="Arial"/>
                <a:ea typeface="+mn-lt"/>
                <a:cs typeface="Arial"/>
              </a:rPr>
              <a:t> are </a:t>
            </a:r>
            <a:r>
              <a:rPr lang="en-GB" baseline="0">
                <a:latin typeface="Arial"/>
                <a:ea typeface="+mn-lt"/>
                <a:cs typeface="Arial"/>
              </a:rPr>
              <a:t>currently used by </a:t>
            </a:r>
            <a:r>
              <a:rPr lang="en-GB">
                <a:latin typeface="Arial"/>
                <a:ea typeface="+mn-lt"/>
                <a:cs typeface="Arial"/>
              </a:rPr>
              <a:t>four </a:t>
            </a:r>
            <a:r>
              <a:rPr lang="en-GB" baseline="0">
                <a:latin typeface="Arial"/>
                <a:ea typeface="+mn-lt"/>
                <a:cs typeface="Arial"/>
              </a:rPr>
              <a:t>out of </a:t>
            </a:r>
            <a:r>
              <a:rPr lang="en-GB">
                <a:latin typeface="Arial"/>
                <a:ea typeface="+mn-lt"/>
                <a:cs typeface="Arial"/>
              </a:rPr>
              <a:t>five employees, benefiting over 90% of those who receive care</a:t>
            </a:r>
            <a:r>
              <a:rPr lang="en-GB" cap="all">
                <a:latin typeface="Arial"/>
                <a:ea typeface="Arial"/>
                <a:cs typeface="Arial"/>
              </a:rPr>
              <a:t> (</a:t>
            </a:r>
            <a:r>
              <a:rPr lang="en-GB" cap="all" err="1">
                <a:latin typeface="Arial"/>
                <a:ea typeface="Arial"/>
                <a:cs typeface="Arial"/>
              </a:rPr>
              <a:t>GoV.UK</a:t>
            </a:r>
            <a:r>
              <a:rPr lang="en-GB" cap="all">
                <a:latin typeface="Arial"/>
                <a:ea typeface="Arial"/>
                <a:cs typeface="Arial"/>
              </a:rPr>
              <a:t>, 2025).</a:t>
            </a:r>
            <a:endParaRPr lang="en-GB">
              <a:latin typeface="Arial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42931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D13E2B-3C2B-3CC9-6CE4-18CEBDB2F3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CE00E32-77DA-2928-3481-D4EA0B78F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A23749-A368-9A3B-539A-53C771086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844" y="691719"/>
            <a:ext cx="9833548" cy="839788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600" b="1" cap="all">
                <a:solidFill>
                  <a:srgbClr val="000000"/>
                </a:solidFill>
                <a:latin typeface="Arial"/>
                <a:ea typeface="Calibri"/>
                <a:cs typeface="Arial"/>
              </a:rPr>
              <a:t>Current Way of Working in Greenfield</a:t>
            </a:r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8A8780B-04B7-2878-E726-3219B5CD7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C227808-3D7D-DC9B-BB40-D33BE0487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14F6E61-CEA8-208B-0611-2B6CA0DDB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3868262-A1BB-498C-D1DE-5760978E6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3F960C3-91C6-4F13-D9A3-CC8B9293FB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BCB7D7C-1B09-2547-79F3-C158DC38B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02B38D0-8B41-3158-E166-D6A77EA6BA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23E3376-D1A2-665F-43C1-C75566B967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D78A42F-111A-D442-3AAB-8DF598BD1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FA2AB85-F45D-444B-A43B-32AA2B303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1" name="Picture 40" descr="A logo of a company&#10;&#10;AI-generated content may be incorrect.">
            <a:extLst>
              <a:ext uri="{FF2B5EF4-FFF2-40B4-BE49-F238E27FC236}">
                <a16:creationId xmlns:a16="http://schemas.microsoft.com/office/drawing/2014/main" id="{9B23E274-A911-5A2D-B155-AF291C5598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6139" y="119742"/>
            <a:ext cx="1528083" cy="1587955"/>
          </a:xfrm>
          <a:prstGeom prst="rect">
            <a:avLst/>
          </a:prstGeom>
        </p:spPr>
      </p:pic>
      <p:graphicFrame>
        <p:nvGraphicFramePr>
          <p:cNvPr id="42" name="Diagram 41">
            <a:extLst>
              <a:ext uri="{FF2B5EF4-FFF2-40B4-BE49-F238E27FC236}">
                <a16:creationId xmlns:a16="http://schemas.microsoft.com/office/drawing/2014/main" id="{6C9DD175-AFD6-BAC8-99A2-C94D4596ED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8782381"/>
              </p:ext>
            </p:extLst>
          </p:nvPr>
        </p:nvGraphicFramePr>
        <p:xfrm>
          <a:off x="1169616" y="1946032"/>
          <a:ext cx="9853707" cy="44342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24" name="Picture 223" descr="A hand holding a pen&#10;&#10;AI-generated content may be incorrect.">
            <a:extLst>
              <a:ext uri="{FF2B5EF4-FFF2-40B4-BE49-F238E27FC236}">
                <a16:creationId xmlns:a16="http://schemas.microsoft.com/office/drawing/2014/main" id="{2A6CBFBC-4711-1525-F86D-856FFB7DC7D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75495" y="4790201"/>
            <a:ext cx="2104390" cy="1461961"/>
          </a:xfrm>
          <a:prstGeom prst="rect">
            <a:avLst/>
          </a:prstGeom>
        </p:spPr>
      </p:pic>
      <p:pic>
        <p:nvPicPr>
          <p:cNvPr id="240" name="Picture 239" descr="A person in a suit looking at a maze&#10;&#10;AI-generated content may be incorrect.">
            <a:extLst>
              <a:ext uri="{FF2B5EF4-FFF2-40B4-BE49-F238E27FC236}">
                <a16:creationId xmlns:a16="http://schemas.microsoft.com/office/drawing/2014/main" id="{D1E7D9CE-BD28-632B-0F3A-33FE0A20E3F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475923" y="4841688"/>
            <a:ext cx="2163655" cy="1459122"/>
          </a:xfrm>
          <a:prstGeom prst="rect">
            <a:avLst/>
          </a:prstGeom>
        </p:spPr>
      </p:pic>
      <p:pic>
        <p:nvPicPr>
          <p:cNvPr id="241" name="Picture 240" descr="A stack of files with different colored papers&#10;&#10;AI-generated content may be incorrect.">
            <a:extLst>
              <a:ext uri="{FF2B5EF4-FFF2-40B4-BE49-F238E27FC236}">
                <a16:creationId xmlns:a16="http://schemas.microsoft.com/office/drawing/2014/main" id="{843EEA56-A420-03E3-D875-7B85AD0F60A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63151" y="4840283"/>
            <a:ext cx="2127276" cy="1461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885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0A5C5C-9A6A-F335-38EC-55EBFAACB6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89CDE2E-92C8-565E-9E7F-0EE06D6BA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7CB5F6A-4577-65A2-F003-7A2C56B236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36073-86C7-0110-8883-235F36AF9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843" y="506089"/>
            <a:ext cx="9833548" cy="839788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600" b="1" cap="all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Microsoft Word Improves Efficiency at greenfield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84C2185-822D-EBA8-5850-7A74E6852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E213586-2E0B-3862-6773-CB70B8C56A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858E675-39B8-8D15-B141-66BA48F41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ED78227-CB3B-E6E1-17A0-AAA7A271F4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5BD20AC-223D-B178-6D91-C33B982BB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0BBD604-6700-1B07-652E-1CC3C481BB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B2618C5-B971-9BCA-829F-FD86BA212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B67C1D3-5F2E-C61F-8858-DF46118079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99E4942B-BDD1-598B-BF6D-6F2283BB00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8522DB6-C432-9C27-6569-D8A4528F75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26" name="Content Placeholder 5">
            <a:extLst>
              <a:ext uri="{FF2B5EF4-FFF2-40B4-BE49-F238E27FC236}">
                <a16:creationId xmlns:a16="http://schemas.microsoft.com/office/drawing/2014/main" id="{99CD0643-69F3-1258-AAF2-DBBBBB6731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2844049"/>
              </p:ext>
            </p:extLst>
          </p:nvPr>
        </p:nvGraphicFramePr>
        <p:xfrm>
          <a:off x="626768" y="2254502"/>
          <a:ext cx="7287534" cy="403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logo of a company&#10;&#10;AI-generated content may be incorrect.">
            <a:extLst>
              <a:ext uri="{FF2B5EF4-FFF2-40B4-BE49-F238E27FC236}">
                <a16:creationId xmlns:a16="http://schemas.microsoft.com/office/drawing/2014/main" id="{A812CB30-87DD-DFE8-4A75-FCDB5F8A948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76139" y="119742"/>
            <a:ext cx="1528083" cy="15879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0A245AB-419D-084D-2889-BF58A3DEE65F}"/>
              </a:ext>
            </a:extLst>
          </p:cNvPr>
          <p:cNvSpPr txBox="1"/>
          <p:nvPr/>
        </p:nvSpPr>
        <p:spPr>
          <a:xfrm>
            <a:off x="8220256" y="6257836"/>
            <a:ext cx="397143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(</a:t>
            </a:r>
            <a:r>
              <a:rPr lang="en-US" baseline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Hashish,</a:t>
            </a:r>
            <a:r>
              <a:rPr lang="en-US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 </a:t>
            </a:r>
            <a:r>
              <a:rPr lang="en-US" baseline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2025; Jalil </a:t>
            </a:r>
            <a:r>
              <a:rPr lang="en-US" i="1" baseline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et al</a:t>
            </a:r>
            <a:r>
              <a:rPr lang="en-US" baseline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., 2024</a:t>
            </a:r>
            <a:r>
              <a:rPr lang="en-US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)</a:t>
            </a:r>
            <a:endParaRPr lang="en-GB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</p:txBody>
      </p:sp>
      <p:pic>
        <p:nvPicPr>
          <p:cNvPr id="149" name="Picture 148" descr="A person and a nurse talking&#10;&#10;AI-generated content may be incorrect.">
            <a:extLst>
              <a:ext uri="{FF2B5EF4-FFF2-40B4-BE49-F238E27FC236}">
                <a16:creationId xmlns:a16="http://schemas.microsoft.com/office/drawing/2014/main" id="{A54A73E6-D25E-17A1-8979-78A0393E2E0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14641" y="2255694"/>
            <a:ext cx="3263900" cy="2900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4741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E6AF50-C3A6-4131-02C4-2C4C429D47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A42366F-2A59-4B00-931B-947F50552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6BBD857-88B6-3FF9-BA9A-5C29DC66B8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412712-08EE-038D-6988-ED4B971B0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474" y="245496"/>
            <a:ext cx="9931192" cy="803749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rgbClr val="000000"/>
                </a:solidFill>
                <a:latin typeface="Arial"/>
                <a:cs typeface="Arial"/>
              </a:rPr>
              <a:t>How Microsoft WorD benefits staff</a:t>
            </a:r>
            <a:endParaRPr lang="en-US" sz="3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C6EF204-6F37-C06A-99D3-0608F92F0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6890C0E-7265-6810-5C37-3E6B634D5D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79833DD-C01C-8C11-9BC0-0DA585DDA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012C3A9-3FE4-E044-E687-CDBD892FD3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0AF9465-9619-BE38-10C1-0E25DEDE1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DF0CFEF-AC38-03C6-A61F-D0F3EFC5A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DA15BC1-0580-7E90-FF80-6BD2794FD2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F7CFB10-A56B-0FAC-FDBE-BD9EE97772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206D6D2-4CA8-B033-0D1D-52E23582A5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A70F584-3DFE-3FA9-451D-A10B43C971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logo of a company&#10;&#10;AI-generated content may be incorrect.">
            <a:extLst>
              <a:ext uri="{FF2B5EF4-FFF2-40B4-BE49-F238E27FC236}">
                <a16:creationId xmlns:a16="http://schemas.microsoft.com/office/drawing/2014/main" id="{A7A69EBA-1378-3C5C-DFF6-E805C1E28A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76139" y="119742"/>
            <a:ext cx="1528083" cy="1587955"/>
          </a:xfrm>
          <a:prstGeom prst="rect">
            <a:avLst/>
          </a:prstGeom>
        </p:spPr>
      </p:pic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CD625480-DDAC-BA34-47A6-0BFC58E610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95674418"/>
              </p:ext>
            </p:extLst>
          </p:nvPr>
        </p:nvGraphicFramePr>
        <p:xfrm>
          <a:off x="1169009" y="1737827"/>
          <a:ext cx="8091488" cy="48808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644423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F105DB4-72FE-509B-C4A1-C64C46738E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C8C577-BFD2-A4F5-6494-ADE1F26EA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552FF7-E19D-76F3-558E-349B0B39A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778" y="392668"/>
            <a:ext cx="10175422" cy="868573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rgbClr val="000000"/>
                </a:solidFill>
                <a:latin typeface="Arial"/>
                <a:cs typeface="Arial"/>
              </a:rPr>
              <a:t>Limitations of Microsoft Word</a:t>
            </a:r>
            <a:endParaRPr lang="en-US" sz="32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3FF4D6C-1C75-4BA6-AFB6-82402B529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55F3B51-1E3D-6B9D-BE1F-DFA6FFBD9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F1D15B9-4195-039A-8691-DFE696C758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383A65-6BD5-A394-74BF-33F15F6BEA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FA4BF50-6742-17C9-CA6C-EF9DED2F78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22E95E2-2B35-1B64-DA32-B0D23D0A4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31F058B-06AC-84C6-9DAF-D5D022F175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07E8064-EE20-D667-59E7-FFA1EB40D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A2B67F1-8CE1-3788-D24C-0E5890B79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E4A5E-247B-8D49-46BF-4F8164648A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logo of a company&#10;&#10;AI-generated content may be incorrect.">
            <a:extLst>
              <a:ext uri="{FF2B5EF4-FFF2-40B4-BE49-F238E27FC236}">
                <a16:creationId xmlns:a16="http://schemas.microsoft.com/office/drawing/2014/main" id="{250A9176-0915-87FB-3EEA-272241C2E9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76139" y="119742"/>
            <a:ext cx="1528083" cy="15879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EE4E94C-5102-A77F-F53B-63CA500DB34C}"/>
              </a:ext>
            </a:extLst>
          </p:cNvPr>
          <p:cNvSpPr txBox="1"/>
          <p:nvPr/>
        </p:nvSpPr>
        <p:spPr>
          <a:xfrm>
            <a:off x="8481646" y="6096000"/>
            <a:ext cx="35237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(Callari and </a:t>
            </a:r>
            <a:r>
              <a:rPr lang="en-US" err="1">
                <a:solidFill>
                  <a:srgbClr val="222222"/>
                </a:solidFill>
                <a:latin typeface="Arial"/>
                <a:cs typeface="Arial"/>
              </a:rPr>
              <a:t>Puppione</a:t>
            </a:r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, 2025)</a:t>
            </a:r>
            <a:endParaRPr lang="en-US">
              <a:latin typeface="Arial"/>
              <a:cs typeface="Arial"/>
            </a:endParaRP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91FB0696-9E79-35F1-BD77-4E37EC079B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93042390"/>
              </p:ext>
            </p:extLst>
          </p:nvPr>
        </p:nvGraphicFramePr>
        <p:xfrm>
          <a:off x="3771314" y="2236230"/>
          <a:ext cx="7795970" cy="29848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Picture 5" descr="A person touching a touch screen&#10;&#10;AI-generated content may be incorrect.">
            <a:extLst>
              <a:ext uri="{FF2B5EF4-FFF2-40B4-BE49-F238E27FC236}">
                <a16:creationId xmlns:a16="http://schemas.microsoft.com/office/drawing/2014/main" id="{8B7DD0B3-6D3B-F7B9-A833-39C985B6BA2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80139"/>
            <a:ext cx="2659599" cy="2237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13438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5FC1A2-A99C-BE30-5C1B-407224CA00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id="{D1942232-83D0-49E2-AF9B-1F97E3C1E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E9E70D72-6E23-4015-A4A6-85C120C1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B90DC6-9442-3885-AD01-123AF0EC3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5494" y="518787"/>
            <a:ext cx="9829800" cy="892926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chemeClr val="tx2"/>
                </a:solidFill>
                <a:latin typeface="Arial"/>
                <a:cs typeface="Arial"/>
              </a:rPr>
              <a:t>Introduction to OneDrive</a:t>
            </a:r>
            <a:endParaRPr lang="en-US" sz="32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96" name="Group 95">
            <a:extLst>
              <a:ext uri="{FF2B5EF4-FFF2-40B4-BE49-F238E27FC236}">
                <a16:creationId xmlns:a16="http://schemas.microsoft.com/office/drawing/2014/main" id="{C28A977F-B603-4D81-B0FC-C8DE048A7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0183CE8C-E039-4B2F-A36E-5FD5CD5D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3EB77281-FAB4-40D0-B3F3-264EC4AB2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815E59F3-75FC-494F-8737-5F00A4964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43ADDCFA-B066-4D79-AB71-062E66E58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Picture 2" descr="A blue cloud with a sun&#10;&#10;AI-generated content may be incorrect.">
            <a:extLst>
              <a:ext uri="{FF2B5EF4-FFF2-40B4-BE49-F238E27FC236}">
                <a16:creationId xmlns:a16="http://schemas.microsoft.com/office/drawing/2014/main" id="{0DD979B0-7C61-DD20-D6C6-9A52C688EC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929" y="2648560"/>
            <a:ext cx="4562148" cy="2928548"/>
          </a:xfrm>
          <a:prstGeom prst="rect">
            <a:avLst/>
          </a:prstGeom>
        </p:spPr>
      </p:pic>
      <p:graphicFrame>
        <p:nvGraphicFramePr>
          <p:cNvPr id="85" name="Content Placeholder 5">
            <a:extLst>
              <a:ext uri="{FF2B5EF4-FFF2-40B4-BE49-F238E27FC236}">
                <a16:creationId xmlns:a16="http://schemas.microsoft.com/office/drawing/2014/main" id="{F50D5114-E0F4-CFA4-96FE-ECCE2A9866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9040078"/>
              </p:ext>
            </p:extLst>
          </p:nvPr>
        </p:nvGraphicFramePr>
        <p:xfrm>
          <a:off x="6011917" y="2515691"/>
          <a:ext cx="4817973" cy="32472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97" name="Group 96">
            <a:extLst>
              <a:ext uri="{FF2B5EF4-FFF2-40B4-BE49-F238E27FC236}">
                <a16:creationId xmlns:a16="http://schemas.microsoft.com/office/drawing/2014/main" id="{C78D9229-E61D-4FEE-8321-2F8B64A8C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6037" y="4852039"/>
            <a:ext cx="2151670" cy="1860256"/>
            <a:chOff x="-305" y="-4155"/>
            <a:chExt cx="2514948" cy="2174333"/>
          </a:xfrm>
        </p:grpSpPr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1FDD3CCB-26A3-4D79-AEB6-7A60CF980D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E9AC4470-5113-4709-B29F-CDB937F25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3E0D146C-9DAB-421E-AE88-5F854BF3F7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12EB32A5-4408-4F6C-84B2-F9A908237A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869737ED-97C6-286E-220D-F51BC3137B97}"/>
              </a:ext>
            </a:extLst>
          </p:cNvPr>
          <p:cNvSpPr txBox="1"/>
          <p:nvPr/>
        </p:nvSpPr>
        <p:spPr>
          <a:xfrm>
            <a:off x="8697863" y="6422513"/>
            <a:ext cx="32674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(Muchmore</a:t>
            </a:r>
            <a:r>
              <a:rPr lang="en-GB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and Dilly</a:t>
            </a:r>
            <a:r>
              <a:rPr lang="en-GB">
                <a:solidFill>
                  <a:srgbClr val="222222"/>
                </a:solidFill>
                <a:latin typeface="Arial" panose="020B0604020202020204" pitchFamily="34" charset="0"/>
              </a:rPr>
              <a:t>, 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2020</a:t>
            </a:r>
            <a:r>
              <a:rPr lang="en-GB">
                <a:solidFill>
                  <a:srgbClr val="222222"/>
                </a:solidFill>
                <a:latin typeface="Arial" panose="020B0604020202020204" pitchFamily="34" charset="0"/>
              </a:rPr>
              <a:t>)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308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163EA4-81ED-BDF9-4A9C-24B92071C3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896942-F039-AA82-CC6D-C4947E131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cap="all">
                <a:latin typeface="Arial"/>
                <a:cs typeface="Arial"/>
              </a:rPr>
              <a:t>Supporting Communication and Collaboration</a:t>
            </a:r>
            <a:endParaRPr lang="en-US" sz="3200">
              <a:latin typeface="Arial"/>
              <a:cs typeface="Arial"/>
            </a:endParaRPr>
          </a:p>
        </p:txBody>
      </p:sp>
      <p:pic>
        <p:nvPicPr>
          <p:cNvPr id="4" name="Picture 3" descr="A blue cloud with a sun&#10;&#10;AI-generated content may be incorrect.">
            <a:extLst>
              <a:ext uri="{FF2B5EF4-FFF2-40B4-BE49-F238E27FC236}">
                <a16:creationId xmlns:a16="http://schemas.microsoft.com/office/drawing/2014/main" id="{F8AC4430-62F3-8DC3-B72C-98A5597106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1364" y="135098"/>
            <a:ext cx="1650286" cy="1161348"/>
          </a:xfrm>
          <a:prstGeom prst="rect">
            <a:avLst/>
          </a:prstGeom>
        </p:spPr>
      </p:pic>
      <p:graphicFrame>
        <p:nvGraphicFramePr>
          <p:cNvPr id="25" name="Content Placeholder 5">
            <a:extLst>
              <a:ext uri="{FF2B5EF4-FFF2-40B4-BE49-F238E27FC236}">
                <a16:creationId xmlns:a16="http://schemas.microsoft.com/office/drawing/2014/main" id="{0403F564-B728-9B57-C8BA-A13F9C34E8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3680382"/>
              </p:ext>
            </p:extLst>
          </p:nvPr>
        </p:nvGraphicFramePr>
        <p:xfrm>
          <a:off x="1265381" y="1922925"/>
          <a:ext cx="9825252" cy="34161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9" name="TextBox 558">
            <a:extLst>
              <a:ext uri="{FF2B5EF4-FFF2-40B4-BE49-F238E27FC236}">
                <a16:creationId xmlns:a16="http://schemas.microsoft.com/office/drawing/2014/main" id="{89C7025C-AB4F-98A5-A0C8-BBB9AF6B46F4}"/>
              </a:ext>
            </a:extLst>
          </p:cNvPr>
          <p:cNvSpPr txBox="1"/>
          <p:nvPr/>
        </p:nvSpPr>
        <p:spPr>
          <a:xfrm>
            <a:off x="374350" y="5935645"/>
            <a:ext cx="11443841" cy="92333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kern="1200">
                <a:latin typeface="Arial"/>
                <a:cs typeface="Arial"/>
              </a:rPr>
              <a:t>Digital tools can improve job satisfaction by offering more effective and flexible means of collaboration and communication</a:t>
            </a:r>
            <a:r>
              <a:rPr lang="en-GB">
                <a:latin typeface="Arial"/>
                <a:cs typeface="Arial"/>
              </a:rPr>
              <a:t> which reduces delays and workload stress and misunderstanding between staff </a:t>
            </a:r>
            <a:r>
              <a:rPr lang="en-GB" sz="1800" kern="1200">
                <a:latin typeface="Arial"/>
                <a:cs typeface="Arial"/>
              </a:rPr>
              <a:t>(Shahriar and Habibul,</a:t>
            </a:r>
            <a:r>
              <a:rPr lang="en-GB">
                <a:latin typeface="Arial"/>
                <a:cs typeface="Arial"/>
              </a:rPr>
              <a:t> </a:t>
            </a:r>
            <a:r>
              <a:rPr lang="en-GB" sz="1800" kern="1200">
                <a:latin typeface="Arial"/>
                <a:cs typeface="Arial"/>
              </a:rPr>
              <a:t>2024</a:t>
            </a:r>
            <a:r>
              <a:rPr lang="en-GB">
                <a:latin typeface="Arial"/>
                <a:cs typeface="Arial"/>
              </a:rPr>
              <a:t>)</a:t>
            </a:r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5071898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FB6B784-ADDF-1C1D-E027-82BC11CAC8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B2F312-51CC-7B5C-DC27-4702024AB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9189473" cy="1224760"/>
          </a:xfrm>
        </p:spPr>
        <p:txBody>
          <a:bodyPr>
            <a:normAutofit/>
          </a:bodyPr>
          <a:lstStyle/>
          <a:p>
            <a:r>
              <a:rPr lang="en-GB" sz="3200" b="1" cap="all">
                <a:solidFill>
                  <a:schemeClr val="tx2"/>
                </a:solidFill>
                <a:latin typeface="Arial"/>
                <a:cs typeface="Arial"/>
              </a:rPr>
              <a:t>Improving Data Safety</a:t>
            </a:r>
            <a:endParaRPr lang="en-US" sz="32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blue cloud with a sun&#10;&#10;AI-generated content may be incorrect.">
            <a:extLst>
              <a:ext uri="{FF2B5EF4-FFF2-40B4-BE49-F238E27FC236}">
                <a16:creationId xmlns:a16="http://schemas.microsoft.com/office/drawing/2014/main" id="{97CB57B9-A6CE-B2BC-02E3-6BB77B96C9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1364" y="135098"/>
            <a:ext cx="1650286" cy="1161348"/>
          </a:xfrm>
          <a:prstGeom prst="rect">
            <a:avLst/>
          </a:prstGeom>
        </p:spPr>
      </p:pic>
      <p:graphicFrame>
        <p:nvGraphicFramePr>
          <p:cNvPr id="24" name="Content Placeholder 5">
            <a:extLst>
              <a:ext uri="{FF2B5EF4-FFF2-40B4-BE49-F238E27FC236}">
                <a16:creationId xmlns:a16="http://schemas.microsoft.com/office/drawing/2014/main" id="{4C756A59-BE99-60E2-4C78-44460E9648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0278840"/>
              </p:ext>
            </p:extLst>
          </p:nvPr>
        </p:nvGraphicFramePr>
        <p:xfrm>
          <a:off x="506870" y="2142662"/>
          <a:ext cx="6874188" cy="39002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24" name="Picture 223" descr="Hands on a computer keyboard&#10;&#10;AI-generated content may be incorrect.">
            <a:extLst>
              <a:ext uri="{FF2B5EF4-FFF2-40B4-BE49-F238E27FC236}">
                <a16:creationId xmlns:a16="http://schemas.microsoft.com/office/drawing/2014/main" id="{2EC4369F-DCFF-54B0-E5C5-AA2CAA7CC3A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13986" y="2369948"/>
            <a:ext cx="3887664" cy="28483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DD23F90-EEF4-EF6D-13AB-C1830E51F442}"/>
              </a:ext>
            </a:extLst>
          </p:cNvPr>
          <p:cNvSpPr txBox="1"/>
          <p:nvPr/>
        </p:nvSpPr>
        <p:spPr>
          <a:xfrm>
            <a:off x="8249500" y="6304003"/>
            <a:ext cx="33337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kern="120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Widyawati</a:t>
            </a:r>
            <a:r>
              <a:rPr lang="en-GB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en-GB" i="1">
                <a:solidFill>
                  <a:srgbClr val="222222"/>
                </a:solidFill>
                <a:latin typeface="Arial" panose="020B0604020202020204" pitchFamily="34" charset="0"/>
              </a:rPr>
              <a:t>et al., </a:t>
            </a:r>
            <a:r>
              <a:rPr lang="en-GB">
                <a:solidFill>
                  <a:srgbClr val="222222"/>
                </a:solidFill>
                <a:latin typeface="Arial" panose="020B0604020202020204" pitchFamily="34" charset="0"/>
              </a:rPr>
              <a:t>2024</a:t>
            </a:r>
            <a:r>
              <a:rPr lang="en-GB" sz="1800" kern="1200">
                <a:solidFill>
                  <a:srgbClr val="222222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78482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73FDA0-C8D4-BE38-8BBE-8827F16388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033FF9-17BE-E316-860E-428A7A9AA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6"/>
            <a:ext cx="7932928" cy="958112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OF ONE DRIVE 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 descr="A blue background with white text and clouds&#10;&#10;AI-generated content may be incorrect.">
            <a:extLst>
              <a:ext uri="{FF2B5EF4-FFF2-40B4-BE49-F238E27FC236}">
                <a16:creationId xmlns:a16="http://schemas.microsoft.com/office/drawing/2014/main" id="{6692C659-F682-36D2-3F13-A9C056E49D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9341" y="2260995"/>
            <a:ext cx="4710503" cy="2600874"/>
          </a:xfrm>
          <a:prstGeom prst="rect">
            <a:avLst/>
          </a:prstGeom>
        </p:spPr>
      </p:pic>
      <p:pic>
        <p:nvPicPr>
          <p:cNvPr id="4" name="Picture 3" descr="A blue cloud with a sun&#10;&#10;AI-generated content may be incorrect.">
            <a:extLst>
              <a:ext uri="{FF2B5EF4-FFF2-40B4-BE49-F238E27FC236}">
                <a16:creationId xmlns:a16="http://schemas.microsoft.com/office/drawing/2014/main" id="{FCFF6ECD-64F1-B5F6-AA8B-9230ADE322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1364" y="135098"/>
            <a:ext cx="1650286" cy="116134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FE1069C2-A3A1-A696-0618-74F66AEAFE3F}"/>
              </a:ext>
            </a:extLst>
          </p:cNvPr>
          <p:cNvSpPr txBox="1"/>
          <p:nvPr/>
        </p:nvSpPr>
        <p:spPr>
          <a:xfrm>
            <a:off x="225778" y="2915293"/>
            <a:ext cx="5846737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>
                <a:latin typeface="Arial"/>
                <a:cs typeface="Arial"/>
              </a:rPr>
              <a:t>Greenfield can Secure &amp; Centralised Data Storage with Care plans, polices and resident information will all be stored in a safe place.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/>
                <a:cs typeface="Arial"/>
              </a:rPr>
              <a:t>OneDrive will provide greenfield with advanced security features.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/>
                <a:cs typeface="Arial"/>
              </a:rPr>
              <a:t>Staff at greenfield can collaborate simultaneously on documents.</a:t>
            </a:r>
          </a:p>
        </p:txBody>
      </p:sp>
    </p:spTree>
    <p:extLst>
      <p:ext uri="{BB962C8B-B14F-4D97-AF65-F5344CB8AC3E}">
        <p14:creationId xmlns:p14="http://schemas.microsoft.com/office/powerpoint/2010/main" val="3794213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4842DC-EECF-5048-CCBB-77DEF7923E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AC985-8EDD-46E1-AB0D-BFC394950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208" y="356181"/>
            <a:ext cx="8372236" cy="1383523"/>
          </a:xfrm>
        </p:spPr>
        <p:txBody>
          <a:bodyPr anchor="ctr">
            <a:normAutofit/>
          </a:bodyPr>
          <a:lstStyle/>
          <a:p>
            <a:r>
              <a:rPr lang="en-US" sz="3200" b="1">
                <a:latin typeface="Arial"/>
                <a:cs typeface="Arial"/>
              </a:rPr>
              <a:t>LIMITATIONS OF ONEDRIVE AT GREENFIELD</a:t>
            </a:r>
            <a:endParaRPr lang="en-US" sz="3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blue cloud with a sun&#10;&#10;AI-generated content may be incorrect.">
            <a:extLst>
              <a:ext uri="{FF2B5EF4-FFF2-40B4-BE49-F238E27FC236}">
                <a16:creationId xmlns:a16="http://schemas.microsoft.com/office/drawing/2014/main" id="{0E8E32F8-7B83-E2AC-4C54-E5FFEC2528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1364" y="135098"/>
            <a:ext cx="1650286" cy="1161348"/>
          </a:xfrm>
          <a:prstGeom prst="rect">
            <a:avLst/>
          </a:prstGeom>
        </p:spPr>
      </p:pic>
      <p:sp>
        <p:nvSpPr>
          <p:cNvPr id="26" name="Cloud 25">
            <a:extLst>
              <a:ext uri="{FF2B5EF4-FFF2-40B4-BE49-F238E27FC236}">
                <a16:creationId xmlns:a16="http://schemas.microsoft.com/office/drawing/2014/main" id="{6798F6B1-F81A-4AF3-5D3D-06C159AF0540}"/>
              </a:ext>
            </a:extLst>
          </p:cNvPr>
          <p:cNvSpPr/>
          <p:nvPr/>
        </p:nvSpPr>
        <p:spPr>
          <a:xfrm>
            <a:off x="588034" y="2478177"/>
            <a:ext cx="2940170" cy="2184134"/>
          </a:xfrm>
          <a:prstGeom prst="cloud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Requires a reliable internet connection</a:t>
            </a:r>
          </a:p>
        </p:txBody>
      </p:sp>
      <p:sp>
        <p:nvSpPr>
          <p:cNvPr id="27" name="Cloud 26">
            <a:extLst>
              <a:ext uri="{FF2B5EF4-FFF2-40B4-BE49-F238E27FC236}">
                <a16:creationId xmlns:a16="http://schemas.microsoft.com/office/drawing/2014/main" id="{8A3A1A68-DA00-08EF-225A-B7DDFC4963A8}"/>
              </a:ext>
            </a:extLst>
          </p:cNvPr>
          <p:cNvSpPr/>
          <p:nvPr/>
        </p:nvSpPr>
        <p:spPr>
          <a:xfrm>
            <a:off x="3984498" y="3800895"/>
            <a:ext cx="3367391" cy="2184134"/>
          </a:xfrm>
          <a:prstGeom prst="clou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Risk of data breaches if files are shared incorrectly</a:t>
            </a:r>
          </a:p>
        </p:txBody>
      </p:sp>
      <p:sp>
        <p:nvSpPr>
          <p:cNvPr id="28" name="Cloud 27">
            <a:extLst>
              <a:ext uri="{FF2B5EF4-FFF2-40B4-BE49-F238E27FC236}">
                <a16:creationId xmlns:a16="http://schemas.microsoft.com/office/drawing/2014/main" id="{B86DB723-3CE0-DDD5-F126-CBFBE4118549}"/>
              </a:ext>
            </a:extLst>
          </p:cNvPr>
          <p:cNvSpPr/>
          <p:nvPr/>
        </p:nvSpPr>
        <p:spPr>
          <a:xfrm>
            <a:off x="8236575" y="2182962"/>
            <a:ext cx="3367391" cy="2452686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Staff may need training to use it correctly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935DF9-91F1-F229-6213-6C4F26B0CA29}"/>
              </a:ext>
            </a:extLst>
          </p:cNvPr>
          <p:cNvSpPr txBox="1"/>
          <p:nvPr/>
        </p:nvSpPr>
        <p:spPr>
          <a:xfrm>
            <a:off x="7850247" y="6110909"/>
            <a:ext cx="32257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err="1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Apress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Berkeley, 2021) </a:t>
            </a:r>
            <a:endParaRPr 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971755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87F94-210B-CABF-6B76-02EBAC733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762" y="460374"/>
            <a:ext cx="8658226" cy="1063626"/>
          </a:xfrm>
        </p:spPr>
        <p:txBody>
          <a:bodyPr>
            <a:normAutofit/>
          </a:bodyPr>
          <a:lstStyle/>
          <a:p>
            <a:r>
              <a:rPr lang="en-US" sz="2800" b="1">
                <a:latin typeface="Arial"/>
                <a:cs typeface="Arial"/>
              </a:rPr>
              <a:t>INTRODUCTION TO DIGITAL SAFETY</a:t>
            </a:r>
          </a:p>
        </p:txBody>
      </p:sp>
      <p:pic>
        <p:nvPicPr>
          <p:cNvPr id="8" name="Graphic 7" descr="Lock with solid fill">
            <a:extLst>
              <a:ext uri="{FF2B5EF4-FFF2-40B4-BE49-F238E27FC236}">
                <a16:creationId xmlns:a16="http://schemas.microsoft.com/office/drawing/2014/main" id="{C23F9403-C118-4E1B-6D8F-0A4C32C3AF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64620" y="1980208"/>
            <a:ext cx="1482440" cy="148244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AA26C65-E051-51C8-6CD9-6B4C607BA884}"/>
              </a:ext>
            </a:extLst>
          </p:cNvPr>
          <p:cNvSpPr txBox="1"/>
          <p:nvPr/>
        </p:nvSpPr>
        <p:spPr>
          <a:xfrm>
            <a:off x="1142571" y="3542640"/>
            <a:ext cx="266312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Strong Passwords</a:t>
            </a:r>
          </a:p>
        </p:txBody>
      </p:sp>
      <p:pic>
        <p:nvPicPr>
          <p:cNvPr id="12" name="Graphic 11" descr="Eye Scan outline">
            <a:extLst>
              <a:ext uri="{FF2B5EF4-FFF2-40B4-BE49-F238E27FC236}">
                <a16:creationId xmlns:a16="http://schemas.microsoft.com/office/drawing/2014/main" id="{92D22915-1EF4-7F80-6929-B53818E220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900581" y="2322037"/>
            <a:ext cx="1686650" cy="168665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F8D7AA2-4D64-FA04-1F9E-66E5E38D0237}"/>
              </a:ext>
            </a:extLst>
          </p:cNvPr>
          <p:cNvSpPr txBox="1"/>
          <p:nvPr/>
        </p:nvSpPr>
        <p:spPr>
          <a:xfrm>
            <a:off x="4487827" y="4996400"/>
            <a:ext cx="30324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Add security information</a:t>
            </a:r>
          </a:p>
        </p:txBody>
      </p:sp>
      <p:pic>
        <p:nvPicPr>
          <p:cNvPr id="16" name="Graphic 15" descr="Usb Stick outline">
            <a:extLst>
              <a:ext uri="{FF2B5EF4-FFF2-40B4-BE49-F238E27FC236}">
                <a16:creationId xmlns:a16="http://schemas.microsoft.com/office/drawing/2014/main" id="{AFC08E0E-E826-85B3-CB70-9FF71D5D16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852296" y="1915765"/>
            <a:ext cx="1438619" cy="141336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D1FBC50-4462-6F57-A547-A24034E5B080}"/>
              </a:ext>
            </a:extLst>
          </p:cNvPr>
          <p:cNvSpPr txBox="1"/>
          <p:nvPr/>
        </p:nvSpPr>
        <p:spPr>
          <a:xfrm>
            <a:off x="8311866" y="3639355"/>
            <a:ext cx="32347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Implement DPL policies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8FE194-C825-36EA-8D25-D8FC60788E12}"/>
              </a:ext>
            </a:extLst>
          </p:cNvPr>
          <p:cNvSpPr txBox="1"/>
          <p:nvPr/>
        </p:nvSpPr>
        <p:spPr>
          <a:xfrm>
            <a:off x="1058194" y="6280897"/>
            <a:ext cx="4283982" cy="6144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9FE712-D3A7-8F05-5BA5-6CC70E6F0621}"/>
              </a:ext>
            </a:extLst>
          </p:cNvPr>
          <p:cNvSpPr txBox="1"/>
          <p:nvPr/>
        </p:nvSpPr>
        <p:spPr>
          <a:xfrm>
            <a:off x="8703623" y="6212960"/>
            <a:ext cx="31745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(Sapphire, 2025)</a:t>
            </a:r>
          </a:p>
        </p:txBody>
      </p:sp>
    </p:spTree>
    <p:extLst>
      <p:ext uri="{BB962C8B-B14F-4D97-AF65-F5344CB8AC3E}">
        <p14:creationId xmlns:p14="http://schemas.microsoft.com/office/powerpoint/2010/main" val="4689573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726C0A-C7D7-525D-5107-F0AD537D1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947" y="485451"/>
            <a:ext cx="9829800" cy="13258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DIGITAL SAFETY STEPS FOR GREENFIELD HOME CARE AGENCY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8911E868-5589-DD56-FA01-41B3E7AC2CBF}"/>
              </a:ext>
            </a:extLst>
          </p:cNvPr>
          <p:cNvSpPr txBox="1"/>
          <p:nvPr/>
        </p:nvSpPr>
        <p:spPr>
          <a:xfrm>
            <a:off x="189186" y="2028496"/>
            <a:ext cx="5742382" cy="4235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>
              <a:solidFill>
                <a:schemeClr val="tx2"/>
              </a:solidFill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Digital safety is the practice of protecting personal information, devices, and mental well-being from online threats like hacking, phishing and cyberbullying.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endParaRPr lang="en-US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Greenfield can improve digital safety by using strong, unique passwords , enabling multi-factor authentication, (MFA) on all accounts.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endParaRPr lang="en-US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Keep software updated, Enable automatic updates to patch security vulnerabilities in operating systems and apps.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Picture 7" descr="A person using a computer&#10;&#10;AI-generated content may be incorrect.">
            <a:extLst>
              <a:ext uri="{FF2B5EF4-FFF2-40B4-BE49-F238E27FC236}">
                <a16:creationId xmlns:a16="http://schemas.microsoft.com/office/drawing/2014/main" id="{E0B9519C-1164-CA62-7625-5CDD66D615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6874" y="2285999"/>
            <a:ext cx="3024189" cy="1952627"/>
          </a:xfrm>
          <a:prstGeom prst="rect">
            <a:avLst/>
          </a:prstGeom>
        </p:spPr>
      </p:pic>
      <p:pic>
        <p:nvPicPr>
          <p:cNvPr id="26" name="Picture 25" descr="What Is the Most Popular Home Care Software? - Alora Health">
            <a:extLst>
              <a:ext uri="{FF2B5EF4-FFF2-40B4-BE49-F238E27FC236}">
                <a16:creationId xmlns:a16="http://schemas.microsoft.com/office/drawing/2014/main" id="{B39D5459-26ED-9F85-B24C-6F69B7E236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6571" y="4237768"/>
            <a:ext cx="3753043" cy="2597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1909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CA4D2BE-AC44-97A9-10EE-9F11D37646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5382F8E-65A3-E305-98E3-72B48CCB79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D0D14DC-8E6C-3910-80DF-5B961AC18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0B4EF1-694A-4CDC-4EDD-0EBDC7953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199" y="640463"/>
            <a:ext cx="7232533" cy="839788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600" b="1">
                <a:solidFill>
                  <a:srgbClr val="000000"/>
                </a:solidFill>
                <a:latin typeface="Arial"/>
                <a:cs typeface="Arial"/>
              </a:rPr>
              <a:t>SECURE ACCESS</a:t>
            </a:r>
            <a:br>
              <a:rPr lang="en-GB" sz="3200" b="1" cap="all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cap="all">
              <a:latin typeface="Arial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C64310-9A97-C4C4-3A40-4FAC8E6EE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73F9208-EF6A-1FAB-38F2-630FF5B8D7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D55B1DC-20C4-9FBE-6C62-CD54FBA78A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2BD6FB2-AE94-D23E-13E1-6CDE10503C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D21184F-2A16-C66E-6BC8-65B3ACE43C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D915ABF-CD15-FEC3-9AA6-6A4608A9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D5F7FD3-1B45-C199-3FF5-6A60777ED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30E4042-FF46-40EC-5223-A22892E4F3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20DFBBE-851C-4A54-B747-A985835FD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E5F4456-08C7-CA88-70A5-007474945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Content Placeholder 2" descr="Isolated heart padlock graphic icon | Free stock vector - 457469">
            <a:extLst>
              <a:ext uri="{FF2B5EF4-FFF2-40B4-BE49-F238E27FC236}">
                <a16:creationId xmlns:a16="http://schemas.microsoft.com/office/drawing/2014/main" id="{B702FB84-BB0D-30E7-5483-B3E081CE58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40624" y="1998838"/>
            <a:ext cx="4924087" cy="32816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2A71603-70AF-874C-B3A4-FF4A6BB66C30}"/>
              </a:ext>
            </a:extLst>
          </p:cNvPr>
          <p:cNvSpPr txBox="1"/>
          <p:nvPr/>
        </p:nvSpPr>
        <p:spPr>
          <a:xfrm>
            <a:off x="495685" y="2246129"/>
            <a:ext cx="5025679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Secure Access for all staff members so the right people can view and share.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User Authentication this prevents no unauthorized logins.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Strict access polices.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User training to protect resident data.</a:t>
            </a:r>
          </a:p>
          <a:p>
            <a:pPr marL="285750" indent="-285750">
              <a:buFont typeface="Arial"/>
              <a:buChar char="•"/>
            </a:pPr>
            <a:endParaRPr lang="en-GB" b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844926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49FE9BA-9493-DC11-6F82-EBB915EF61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7B4B21D-84E6-EFD2-39EE-71D512F10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09F821-520F-3577-F189-810F7D9B3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1C8A63-0C30-5260-E112-7439F5991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263" y="668401"/>
            <a:ext cx="7285611" cy="839788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rgbClr val="000000"/>
                </a:solidFill>
                <a:latin typeface="Arial"/>
                <a:cs typeface="Arial"/>
              </a:rPr>
              <a:t>Email Awareness</a:t>
            </a:r>
            <a:endParaRPr lang="en-US" sz="3600">
              <a:latin typeface="Arial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AF1D157-BA74-C7FB-0F78-81FDA0129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341CB2F-6ACD-4BBD-6D8A-89D5E38C57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79E5A26-CD2E-80F6-21EF-B973AFDDFE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8D3FEDA-101A-D211-753C-237A6B8E4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CA50057-A3AA-39A8-0A46-CDB387153C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E7C7C5F-B4B9-A953-52BD-756B68E45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A3FC85-9E27-C50F-E579-DB3E98224D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BB26EED-9841-D119-3322-BAAD705FE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E0632E4-7346-AAD4-4538-B3FC5804E7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9D7D45C-0FD3-7502-6A1F-34FCB44CA0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B49DB06-BDB3-4BB1-AF24-D1E6FBDC3340}"/>
              </a:ext>
            </a:extLst>
          </p:cNvPr>
          <p:cNvSpPr/>
          <p:nvPr/>
        </p:nvSpPr>
        <p:spPr>
          <a:xfrm>
            <a:off x="332663" y="4269900"/>
            <a:ext cx="3424201" cy="162617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Build Staff Awareness and Training.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5788227-581C-146D-812D-42016DA9FB91}"/>
              </a:ext>
            </a:extLst>
          </p:cNvPr>
          <p:cNvSpPr/>
          <p:nvPr/>
        </p:nvSpPr>
        <p:spPr>
          <a:xfrm>
            <a:off x="4084375" y="1946050"/>
            <a:ext cx="3247206" cy="205231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Implement Email Security (Defender for Office 365).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44C5D15-06C6-22FE-691A-C9E40B6631D0}"/>
              </a:ext>
            </a:extLst>
          </p:cNvPr>
          <p:cNvSpPr/>
          <p:nvPr/>
        </p:nvSpPr>
        <p:spPr>
          <a:xfrm>
            <a:off x="7481745" y="4302065"/>
            <a:ext cx="4398204" cy="175928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Technical Configuration and Access Enforce multi-factor Authentication.</a:t>
            </a:r>
          </a:p>
        </p:txBody>
      </p:sp>
      <p:sp>
        <p:nvSpPr>
          <p:cNvPr id="27" name="Arrow: Left-Right-Up 26">
            <a:extLst>
              <a:ext uri="{FF2B5EF4-FFF2-40B4-BE49-F238E27FC236}">
                <a16:creationId xmlns:a16="http://schemas.microsoft.com/office/drawing/2014/main" id="{481AF813-92B3-142A-EF74-F71AD8510EFA}"/>
              </a:ext>
            </a:extLst>
          </p:cNvPr>
          <p:cNvSpPr/>
          <p:nvPr/>
        </p:nvSpPr>
        <p:spPr>
          <a:xfrm>
            <a:off x="4085798" y="5179218"/>
            <a:ext cx="3020100" cy="820998"/>
          </a:xfrm>
          <a:prstGeom prst="leftRight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 descr="A blue square with a white envelope&#10;&#10;AI-generated content may be incorrect.">
            <a:extLst>
              <a:ext uri="{FF2B5EF4-FFF2-40B4-BE49-F238E27FC236}">
                <a16:creationId xmlns:a16="http://schemas.microsoft.com/office/drawing/2014/main" id="{FE201BB4-41CF-6723-D14E-91E3ABFA4B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2978" y="320278"/>
            <a:ext cx="2164644" cy="2138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7329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CF4B60F-64F2-8E8C-52E5-B0B5F40572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95398B-4066-6CAF-5EB9-162ACDCC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7DFD7C-B20F-AFC4-6F72-8F16F1DA9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87A94-0B1A-DC6A-4C78-62D2E4E0D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075" y="835088"/>
            <a:ext cx="6714111" cy="839788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rgbClr val="000000"/>
                </a:solidFill>
                <a:latin typeface="Arial"/>
                <a:cs typeface="Arial"/>
              </a:rPr>
              <a:t>Data management</a:t>
            </a:r>
            <a:endParaRPr lang="en-US" sz="3600">
              <a:latin typeface="Arial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A6B6BE6-68ED-CA8C-7D84-C95414433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A3C415B-D460-5119-2853-D2F73DE09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F01CD93-9170-BFD1-EFDB-66A02EF5D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6527D31-2801-867E-3D8E-E5D95AD90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43C513C-78B7-BD62-DEA5-5F9D5CDF3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5C82B7F-3012-519D-EFC8-B359383EF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2913D01-A700-DCB5-BB8A-E6C4584F79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BEBA304-973D-CD34-AAFB-F04CF2D228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B4342CA-BE76-9EB7-14AD-07A23D26A1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B7C72A9-77FA-0E26-8E2F-11C52988B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3E2EB73-6554-0980-FF69-09D6E32CB77F}"/>
              </a:ext>
            </a:extLst>
          </p:cNvPr>
          <p:cNvSpPr txBox="1"/>
          <p:nvPr/>
        </p:nvSpPr>
        <p:spPr>
          <a:xfrm>
            <a:off x="343361" y="3345951"/>
            <a:ext cx="6254045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Data Protection and Backup, Enable known Folder Move.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Use of the personal vault for highly sensitive information and documents.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Migrating to a structured digital system.</a:t>
            </a:r>
          </a:p>
        </p:txBody>
      </p:sp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A30F1B9-1295-20DB-6744-03BF8EDB0D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40461" y="2943961"/>
            <a:ext cx="5022058" cy="2823282"/>
          </a:xfrm>
          <a:prstGeom prst="rect">
            <a:avLst/>
          </a:prstGeom>
        </p:spPr>
      </p:pic>
      <p:pic>
        <p:nvPicPr>
          <p:cNvPr id="23" name="Picture 22" descr="A blue folder with clouds on it&#10;&#10;AI-generated content may be incorrect.">
            <a:extLst>
              <a:ext uri="{FF2B5EF4-FFF2-40B4-BE49-F238E27FC236}">
                <a16:creationId xmlns:a16="http://schemas.microsoft.com/office/drawing/2014/main" id="{CC4B3270-724A-79A7-FB69-29AAF59C3D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956585" y="301179"/>
            <a:ext cx="1714286" cy="171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4157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AC9F8EF-8044-D97A-C071-EE048C9C0F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753338-C550-AA3C-E4D7-596EFC79C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668" y="543798"/>
            <a:ext cx="9829800" cy="1325880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chemeClr val="tx2"/>
                </a:solidFill>
                <a:latin typeface="Arial"/>
                <a:cs typeface="Arial"/>
              </a:rPr>
              <a:t>Confidentiality and compliance</a:t>
            </a:r>
            <a:endParaRPr lang="en-US" sz="32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8CA6A2-B766-9AF6-1A04-598A11894E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27419"/>
            <a:ext cx="5126896" cy="32276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sz="1800" b="1" cap="all">
                <a:solidFill>
                  <a:schemeClr val="tx2"/>
                </a:solidFill>
                <a:latin typeface="Arial"/>
                <a:ea typeface="Calibri"/>
                <a:cs typeface="Calibri"/>
              </a:rPr>
              <a:t> </a:t>
            </a:r>
            <a:r>
              <a:rPr lang="en-GB" sz="1800">
                <a:solidFill>
                  <a:schemeClr val="tx2"/>
                </a:solidFill>
                <a:latin typeface="Arial"/>
                <a:ea typeface="Calibri"/>
                <a:cs typeface="Calibri"/>
              </a:rPr>
              <a:t>Files are backed up automatically.</a:t>
            </a:r>
            <a:endParaRPr lang="en-US" sz="180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endParaRPr lang="en-GB" sz="1800" cap="all">
              <a:solidFill>
                <a:schemeClr val="tx2"/>
              </a:solidFill>
              <a:latin typeface="Arial"/>
              <a:ea typeface="Calibri"/>
              <a:cs typeface="Calibri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800" cap="all">
                <a:solidFill>
                  <a:schemeClr val="tx2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1800">
                <a:solidFill>
                  <a:schemeClr val="tx2"/>
                </a:solidFill>
                <a:latin typeface="Arial"/>
                <a:ea typeface="Calibri"/>
                <a:cs typeface="Calibri"/>
              </a:rPr>
              <a:t>Access permissions protect sensitive information.</a:t>
            </a:r>
          </a:p>
          <a:p>
            <a:pPr>
              <a:buFont typeface="Wingdings" panose="020B0604020202020204" pitchFamily="34" charset="0"/>
              <a:buChar char="v"/>
            </a:pPr>
            <a:endParaRPr lang="en-GB" sz="1800" cap="all">
              <a:solidFill>
                <a:schemeClr val="tx2"/>
              </a:solidFill>
              <a:latin typeface="Arial"/>
              <a:ea typeface="Calibri"/>
              <a:cs typeface="Calibri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800" cap="all">
                <a:solidFill>
                  <a:schemeClr val="tx2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1800">
                <a:solidFill>
                  <a:schemeClr val="tx2"/>
                </a:solidFill>
                <a:latin typeface="Arial"/>
                <a:ea typeface="Calibri"/>
                <a:cs typeface="Calibri"/>
              </a:rPr>
              <a:t>Reduces the risk of lost paperwork.</a:t>
            </a:r>
            <a:endParaRPr lang="en-GB" sz="18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hand touching a screen with icons&#10;&#10;AI-generated content may be incorrect.">
            <a:extLst>
              <a:ext uri="{FF2B5EF4-FFF2-40B4-BE49-F238E27FC236}">
                <a16:creationId xmlns:a16="http://schemas.microsoft.com/office/drawing/2014/main" id="{0CA04161-B148-01B0-716D-E706F6C585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9378" y="3028098"/>
            <a:ext cx="4954693" cy="2836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5305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0DA0C0C-2CEB-4E0B-43C7-303886E9F8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727134E-CDE8-0641-710C-E5D08B0B1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DBD237-6CE7-B1D7-B32F-A84CD3696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AA4ADA5-B6D2-B636-D7E8-87E768ABD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03EB2EB-0442-AFC8-B560-D0713838EF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6B6132F-5FC9-1044-0803-6B2CC40E01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9995B93-A408-244A-A889-CFE35DFCF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80B50EC-EDCE-F050-F8DF-5DBD6125F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19A080D-25FE-AD66-D60E-515B28B2E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652A683-8206-064D-3CBE-E2A4389BD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D2B8AD3-0608-7E4D-58E8-EBD300ABE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1631A8F-990E-7311-CCE3-F18E4B361A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5729710-FD59-D936-1492-518EF7E6C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9E89267F-1F0F-25BA-E56B-861F8C37B8EB}"/>
              </a:ext>
            </a:extLst>
          </p:cNvPr>
          <p:cNvSpPr txBox="1">
            <a:spLocks/>
          </p:cNvSpPr>
          <p:nvPr/>
        </p:nvSpPr>
        <p:spPr>
          <a:xfrm>
            <a:off x="1178564" y="590915"/>
            <a:ext cx="9833548" cy="8397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cap="all">
                <a:solidFill>
                  <a:srgbClr val="000000"/>
                </a:solidFill>
                <a:latin typeface="Arial"/>
                <a:cs typeface="Arial"/>
              </a:rPr>
              <a:t>Conclusion</a:t>
            </a:r>
            <a:endParaRPr lang="en-US" sz="3600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971AE7-DB98-5179-C09E-A6F765AEBAEB}"/>
              </a:ext>
            </a:extLst>
          </p:cNvPr>
          <p:cNvSpPr txBox="1"/>
          <p:nvPr/>
        </p:nvSpPr>
        <p:spPr>
          <a:xfrm>
            <a:off x="333872" y="2500476"/>
            <a:ext cx="610164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Staff at Greenfield can produce clear and consistent care papers with the use of Microsoft Word.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OneDrive enables safe file sharing and storage from any place. 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When combined, they enhance teamwork, data security, and communication.</a:t>
            </a:r>
            <a:br>
              <a:rPr lang="en-GB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Microsoft 365 facilitates the provision of safe, person-centred care and this will improve efficiency at Greenfield.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84F029-EEE9-5E97-297C-D0A5B473C064}"/>
              </a:ext>
            </a:extLst>
          </p:cNvPr>
          <p:cNvSpPr txBox="1"/>
          <p:nvPr/>
        </p:nvSpPr>
        <p:spPr>
          <a:xfrm>
            <a:off x="7124556" y="2500476"/>
            <a:ext cx="4378098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Digital safety at greenfield will help protect information from cyber threats.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OneDrive provides secure, centralised storage and allows staff to collaborate easily while keeping data protected.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Limitations can be reduced by using SharePoint.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The importance of digital safety for the greenfield home care agency.</a:t>
            </a:r>
          </a:p>
          <a:p>
            <a:pPr marL="285750" indent="-285750">
              <a:buFont typeface="Wingdings"/>
              <a:buChar char="v"/>
            </a:pPr>
            <a:endParaRPr lang="en-GB" b="1">
              <a:latin typeface="Calibri"/>
              <a:ea typeface="Calibri"/>
              <a:cs typeface="Calibri"/>
            </a:endParaRPr>
          </a:p>
          <a:p>
            <a:endParaRPr lang="en-GB" b="1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040034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EBEA0-8FB4-01BE-E49F-D3CB8EEC2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822" y="169477"/>
            <a:ext cx="10515600" cy="865364"/>
          </a:xfrm>
        </p:spPr>
        <p:txBody>
          <a:bodyPr>
            <a:norm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37ECD-A759-17D1-D042-F7421F4464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33" y="1230490"/>
            <a:ext cx="11718399" cy="54688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400">
                <a:highlight>
                  <a:srgbClr val="FFFFFF"/>
                </a:highlight>
                <a:latin typeface="Arial"/>
                <a:cs typeface="Arial"/>
              </a:rPr>
              <a:t>Abou Hashish, E.A. (2025) ‘Compassion through technology: Digital empathy concept analysis and implications in nursing’, </a:t>
            </a:r>
            <a:r>
              <a:rPr lang="en-US" sz="1400" i="1">
                <a:highlight>
                  <a:srgbClr val="FFFFFF"/>
                </a:highlight>
                <a:latin typeface="Arial"/>
                <a:cs typeface="Arial"/>
              </a:rPr>
              <a:t>Digital Health</a:t>
            </a:r>
            <a:r>
              <a:rPr lang="en-US" sz="1400">
                <a:highlight>
                  <a:srgbClr val="FFFFFF"/>
                </a:highlight>
                <a:latin typeface="Arial"/>
                <a:cs typeface="Arial"/>
              </a:rPr>
              <a:t>, 11, p.20552076251326221.</a:t>
            </a:r>
          </a:p>
          <a:p>
            <a:pPr>
              <a:buNone/>
            </a:pP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Alibeigi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Ali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and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Munir, Abu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Bakar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and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Karim,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Md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.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Ershadul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and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Asemi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Adeleh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Towards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Standard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Information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Privacy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Innovations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of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the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New General Data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Protection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Regulation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(2019).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Available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at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SSRN: 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https://ssrn.com/abstract=3537974</a:t>
            </a:r>
            <a:endParaRPr lang="pt-BR" sz="1400">
              <a:latin typeface="Arial"/>
              <a:cs typeface="Arial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buNone/>
            </a:pPr>
            <a:r>
              <a:rPr lang="en-US" sz="1400">
                <a:latin typeface="Arial"/>
                <a:cs typeface="Arial"/>
              </a:rPr>
              <a:t>Callari, T.C. and </a:t>
            </a:r>
            <a:r>
              <a:rPr lang="en-US" sz="1400" err="1">
                <a:latin typeface="Arial"/>
                <a:cs typeface="Arial"/>
              </a:rPr>
              <a:t>Puppione</a:t>
            </a:r>
            <a:r>
              <a:rPr lang="en-US" sz="1400">
                <a:latin typeface="Arial"/>
                <a:cs typeface="Arial"/>
              </a:rPr>
              <a:t>, L. (2025) ‘Can generative artificial intelligence productivity tools support work-place learning? A qualitative study on employee perceptions in a multi-national corporation’,  </a:t>
            </a:r>
            <a:r>
              <a:rPr lang="en-US" sz="1400" i="1">
                <a:latin typeface="Arial"/>
                <a:cs typeface="Arial"/>
              </a:rPr>
              <a:t>Journal of Workplace Learning</a:t>
            </a:r>
            <a:r>
              <a:rPr lang="en-US" sz="1400">
                <a:latin typeface="Arial"/>
                <a:cs typeface="Arial"/>
              </a:rPr>
              <a:t>, 37(3), pp.266-283.</a:t>
            </a:r>
            <a:endParaRPr lang="pt-BR" sz="14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Dodge Jr, R.C., Carver, C.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and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Ferguson, A.J., 2007.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Phishing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for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user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security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awareness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. </a:t>
            </a:r>
            <a:r>
              <a:rPr lang="pt-BR" sz="1400" i="1" err="1">
                <a:latin typeface="Arial"/>
                <a:ea typeface="Calibri"/>
                <a:cs typeface="Arial"/>
              </a:rPr>
              <a:t>computers</a:t>
            </a:r>
            <a:r>
              <a:rPr lang="pt-BR" sz="1400" i="1">
                <a:latin typeface="Arial"/>
                <a:ea typeface="Calibri"/>
                <a:cs typeface="Arial"/>
              </a:rPr>
              <a:t> &amp; </a:t>
            </a:r>
            <a:r>
              <a:rPr lang="pt-BR" sz="1400" i="1" err="1">
                <a:latin typeface="Arial"/>
                <a:ea typeface="Calibri"/>
                <a:cs typeface="Arial"/>
              </a:rPr>
              <a:t>security</a:t>
            </a:r>
            <a:r>
              <a:rPr lang="pt-BR" sz="1400">
                <a:latin typeface="Arial"/>
                <a:ea typeface="Calibri"/>
                <a:cs typeface="Arial"/>
              </a:rPr>
              <a:t>, </a:t>
            </a:r>
            <a:r>
              <a:rPr lang="pt-BR" sz="1400" i="1">
                <a:latin typeface="Arial"/>
                <a:ea typeface="Calibri"/>
                <a:cs typeface="Arial"/>
              </a:rPr>
              <a:t>26</a:t>
            </a:r>
            <a:r>
              <a:rPr lang="pt-BR" sz="1400">
                <a:latin typeface="Arial"/>
                <a:ea typeface="Calibri"/>
                <a:cs typeface="Arial"/>
              </a:rPr>
              <a:t>(1), pp.73-80.</a:t>
            </a:r>
            <a:endParaRPr lang="en-GB" sz="14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>
                <a:latin typeface="Arial"/>
                <a:ea typeface="Calibri"/>
                <a:cs typeface="Arial"/>
              </a:rPr>
              <a:t>GOV.UK (2025) </a:t>
            </a:r>
            <a:r>
              <a:rPr lang="en-GB" sz="1400" i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Digital revolution in care saves millions of admin hours. </a:t>
            </a:r>
            <a:r>
              <a:rPr lang="en-GB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Available at: </a:t>
            </a:r>
            <a:r>
              <a:rPr lang="en-GB" sz="1400">
                <a:highlight>
                  <a:srgbClr val="FFFFFF"/>
                </a:highlight>
                <a:latin typeface="Arial"/>
                <a:ea typeface="+mn-lt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https://www.gov.uk/government/news/digital-revolution-in-care-saves-millions-of-admin-hours#:~:text=Four%20in%205%20care%20providers,shift%20care%20into%20the%20community</a:t>
            </a:r>
            <a:r>
              <a:rPr lang="en-GB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 (Accessed: 3 February 2026).</a:t>
            </a:r>
            <a:endParaRPr lang="en-GB" sz="1400">
              <a:latin typeface="Arial"/>
              <a:cs typeface="Arial"/>
            </a:endParaRPr>
          </a:p>
          <a:p>
            <a:pPr>
              <a:buNone/>
            </a:pPr>
            <a:r>
              <a:rPr lang="pt-BR" sz="1400" err="1">
                <a:latin typeface="Arial"/>
                <a:ea typeface="Calibri"/>
                <a:cs typeface="Arial"/>
              </a:rPr>
              <a:t>Flott</a:t>
            </a:r>
            <a:r>
              <a:rPr lang="pt-BR" sz="1400">
                <a:latin typeface="Arial"/>
                <a:ea typeface="Calibri"/>
                <a:cs typeface="Arial"/>
              </a:rPr>
              <a:t>, K., Maguire, J. </a:t>
            </a:r>
            <a:r>
              <a:rPr lang="pt-BR" sz="1400" err="1">
                <a:latin typeface="Arial"/>
                <a:ea typeface="Calibri"/>
                <a:cs typeface="Arial"/>
              </a:rPr>
              <a:t>and</a:t>
            </a:r>
            <a:r>
              <a:rPr lang="pt-BR" sz="1400">
                <a:latin typeface="Arial"/>
                <a:ea typeface="Calibri"/>
                <a:cs typeface="Arial"/>
              </a:rPr>
              <a:t> Phillips, N. (2021). Digital </a:t>
            </a:r>
            <a:r>
              <a:rPr lang="pt-BR" sz="1400" err="1">
                <a:latin typeface="Arial"/>
                <a:ea typeface="Calibri"/>
                <a:cs typeface="Arial"/>
              </a:rPr>
              <a:t>safety</a:t>
            </a:r>
            <a:r>
              <a:rPr lang="pt-BR" sz="1400">
                <a:latin typeface="Arial"/>
                <a:ea typeface="Calibri"/>
                <a:cs typeface="Arial"/>
              </a:rPr>
              <a:t>: </a:t>
            </a:r>
            <a:r>
              <a:rPr lang="pt-BR" sz="1400" err="1">
                <a:latin typeface="Arial"/>
                <a:ea typeface="Calibri"/>
                <a:cs typeface="Arial"/>
              </a:rPr>
              <a:t>the</a:t>
            </a:r>
            <a:r>
              <a:rPr lang="pt-BR" sz="1400"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latin typeface="Arial"/>
                <a:ea typeface="Calibri"/>
                <a:cs typeface="Arial"/>
              </a:rPr>
              <a:t>next</a:t>
            </a:r>
            <a:r>
              <a:rPr lang="pt-BR" sz="1400">
                <a:latin typeface="Arial"/>
                <a:ea typeface="Calibri"/>
                <a:cs typeface="Arial"/>
              </a:rPr>
              <a:t> Frontier for </a:t>
            </a:r>
            <a:r>
              <a:rPr lang="pt-BR" sz="1400" err="1">
                <a:latin typeface="Arial"/>
                <a:ea typeface="Calibri"/>
                <a:cs typeface="Arial"/>
              </a:rPr>
              <a:t>Patient</a:t>
            </a:r>
            <a:r>
              <a:rPr lang="pt-BR" sz="1400"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latin typeface="Arial"/>
                <a:ea typeface="Calibri"/>
                <a:cs typeface="Arial"/>
              </a:rPr>
              <a:t>Safety</a:t>
            </a:r>
            <a:r>
              <a:rPr lang="pt-BR" sz="1400">
                <a:latin typeface="Arial"/>
                <a:ea typeface="Calibri"/>
                <a:cs typeface="Arial"/>
              </a:rPr>
              <a:t>. </a:t>
            </a:r>
            <a:r>
              <a:rPr lang="pt-BR" sz="1400" i="1">
                <a:latin typeface="Arial"/>
                <a:ea typeface="Calibri"/>
                <a:cs typeface="Arial"/>
              </a:rPr>
              <a:t>Future Healthcare </a:t>
            </a:r>
            <a:r>
              <a:rPr lang="pt-BR" sz="1400" i="1" err="1">
                <a:latin typeface="Arial"/>
                <a:ea typeface="Calibri"/>
                <a:cs typeface="Arial"/>
              </a:rPr>
              <a:t>Journal</a:t>
            </a:r>
            <a:r>
              <a:rPr lang="pt-BR" sz="1400">
                <a:latin typeface="Arial"/>
                <a:ea typeface="Calibri"/>
                <a:cs typeface="Arial"/>
              </a:rPr>
              <a:t>, 8(3), pp.e598–e601. </a:t>
            </a:r>
            <a:r>
              <a:rPr lang="pt-BR" sz="1400" err="1">
                <a:latin typeface="Arial"/>
                <a:ea typeface="Calibri"/>
                <a:cs typeface="Arial"/>
              </a:rPr>
              <a:t>doi:https</a:t>
            </a:r>
            <a:r>
              <a:rPr lang="pt-BR" sz="1400">
                <a:latin typeface="Arial"/>
                <a:ea typeface="Calibri"/>
                <a:cs typeface="Arial"/>
              </a:rPr>
              <a:t>://doi.org/10.7861/fhj.2021-0152.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>
                <a:latin typeface="Arial"/>
                <a:cs typeface="Arial"/>
              </a:rPr>
              <a:t>Jalil, A., Rosa, F., Affandi, R., Aziz, A., Saputra, W.N.H. and </a:t>
            </a:r>
            <a:r>
              <a:rPr lang="en-GB" sz="1400" err="1">
                <a:latin typeface="Arial"/>
                <a:cs typeface="Arial"/>
              </a:rPr>
              <a:t>Ridho</a:t>
            </a:r>
            <a:r>
              <a:rPr lang="en-GB" sz="1400">
                <a:latin typeface="Arial"/>
                <a:cs typeface="Arial"/>
              </a:rPr>
              <a:t>, A.A. (2024) ‘Literature Review: Exploration of Features Microsoft Word’, </a:t>
            </a:r>
            <a:r>
              <a:rPr lang="en-GB" sz="1400" i="1">
                <a:latin typeface="Arial"/>
                <a:cs typeface="Arial"/>
              </a:rPr>
              <a:t>International Applied Science</a:t>
            </a:r>
            <a:r>
              <a:rPr lang="en-GB" sz="1400">
                <a:latin typeface="Arial"/>
                <a:cs typeface="Arial"/>
              </a:rPr>
              <a:t>, 3(1), pp.28-32.</a:t>
            </a:r>
          </a:p>
          <a:p>
            <a:pPr marL="0" indent="0">
              <a:buNone/>
            </a:pP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Muchmore, M. and Dilly, J. (2020) ‘The best cloud storage and file-sharing services for 2024’,  pp. 1-101.</a:t>
            </a:r>
          </a:p>
          <a:p>
            <a:pPr marL="0" indent="0">
              <a:buNone/>
            </a:pPr>
            <a:r>
              <a:rPr lang="pt-BR" sz="1400">
                <a:latin typeface="Arial"/>
                <a:cs typeface="Arial"/>
              </a:rPr>
              <a:t>Riki </a:t>
            </a:r>
            <a:r>
              <a:rPr lang="pt-BR" sz="1400" err="1">
                <a:latin typeface="Arial"/>
                <a:cs typeface="Arial"/>
              </a:rPr>
              <a:t>Afrianto</a:t>
            </a:r>
            <a:r>
              <a:rPr lang="pt-BR" sz="1400">
                <a:latin typeface="Arial"/>
                <a:cs typeface="Arial"/>
              </a:rPr>
              <a:t>, </a:t>
            </a:r>
            <a:r>
              <a:rPr lang="pt-BR" sz="1400" err="1">
                <a:latin typeface="Arial"/>
                <a:cs typeface="Arial"/>
              </a:rPr>
              <a:t>Nusivera</a:t>
            </a:r>
            <a:r>
              <a:rPr lang="pt-BR" sz="1400">
                <a:latin typeface="Arial"/>
                <a:cs typeface="Arial"/>
              </a:rPr>
              <a:t>, S. </a:t>
            </a:r>
            <a:r>
              <a:rPr lang="pt-BR" sz="1400" err="1">
                <a:latin typeface="Arial"/>
                <a:cs typeface="Arial"/>
              </a:rPr>
              <a:t>and</a:t>
            </a:r>
            <a:r>
              <a:rPr lang="pt-BR" sz="1400">
                <a:latin typeface="Arial"/>
                <a:cs typeface="Arial"/>
              </a:rPr>
              <a:t> </a:t>
            </a:r>
            <a:r>
              <a:rPr lang="pt-BR" sz="1400" err="1">
                <a:latin typeface="Arial"/>
                <a:cs typeface="Arial"/>
              </a:rPr>
              <a:t>Haikal</a:t>
            </a:r>
            <a:r>
              <a:rPr lang="pt-BR" sz="1400">
                <a:latin typeface="Arial"/>
                <a:cs typeface="Arial"/>
              </a:rPr>
              <a:t>, H. (2025). Cloud </a:t>
            </a:r>
            <a:r>
              <a:rPr lang="pt-BR" sz="1400" err="1">
                <a:latin typeface="Arial"/>
                <a:cs typeface="Arial"/>
              </a:rPr>
              <a:t>Storage</a:t>
            </a:r>
            <a:r>
              <a:rPr lang="pt-BR" sz="1400">
                <a:latin typeface="Arial"/>
                <a:cs typeface="Arial"/>
              </a:rPr>
              <a:t> </a:t>
            </a:r>
            <a:r>
              <a:rPr lang="pt-BR" sz="1400" err="1">
                <a:latin typeface="Arial"/>
                <a:cs typeface="Arial"/>
              </a:rPr>
              <a:t>Ethics</a:t>
            </a:r>
            <a:r>
              <a:rPr lang="pt-BR" sz="1400">
                <a:latin typeface="Arial"/>
                <a:cs typeface="Arial"/>
              </a:rPr>
              <a:t> in Industrial </a:t>
            </a:r>
            <a:r>
              <a:rPr lang="pt-BR" sz="1400" err="1">
                <a:latin typeface="Arial"/>
                <a:cs typeface="Arial"/>
              </a:rPr>
              <a:t>Engineering</a:t>
            </a:r>
            <a:r>
              <a:rPr lang="pt-BR" sz="1400">
                <a:latin typeface="Arial"/>
                <a:cs typeface="Arial"/>
              </a:rPr>
              <a:t>: A </a:t>
            </a:r>
            <a:r>
              <a:rPr lang="pt-BR" sz="1400" err="1">
                <a:latin typeface="Arial"/>
                <a:cs typeface="Arial"/>
              </a:rPr>
              <a:t>Comparative</a:t>
            </a:r>
            <a:r>
              <a:rPr lang="pt-BR" sz="1400">
                <a:latin typeface="Arial"/>
                <a:cs typeface="Arial"/>
              </a:rPr>
              <a:t> </a:t>
            </a:r>
            <a:r>
              <a:rPr lang="pt-BR" sz="1400" err="1">
                <a:latin typeface="Arial"/>
                <a:cs typeface="Arial"/>
              </a:rPr>
              <a:t>Analysis</a:t>
            </a:r>
            <a:r>
              <a:rPr lang="pt-BR" sz="1400">
                <a:latin typeface="Arial"/>
                <a:cs typeface="Arial"/>
              </a:rPr>
              <a:t> </a:t>
            </a:r>
            <a:r>
              <a:rPr lang="pt-BR" sz="1400" err="1">
                <a:latin typeface="Arial"/>
                <a:cs typeface="Arial"/>
              </a:rPr>
              <a:t>of</a:t>
            </a:r>
            <a:r>
              <a:rPr lang="pt-BR" sz="1400">
                <a:latin typeface="Arial"/>
                <a:cs typeface="Arial"/>
              </a:rPr>
              <a:t> Microsoft OneDrive </a:t>
            </a:r>
            <a:r>
              <a:rPr lang="pt-BR" sz="1400" err="1">
                <a:latin typeface="Arial"/>
                <a:cs typeface="Arial"/>
              </a:rPr>
              <a:t>and</a:t>
            </a:r>
            <a:r>
              <a:rPr lang="pt-BR" sz="1400">
                <a:latin typeface="Arial"/>
                <a:cs typeface="Arial"/>
              </a:rPr>
              <a:t> SharePoint. </a:t>
            </a:r>
            <a:r>
              <a:rPr lang="pt-BR" sz="1400" i="1" err="1">
                <a:latin typeface="Arial"/>
                <a:cs typeface="Arial"/>
              </a:rPr>
              <a:t>Journal</a:t>
            </a:r>
            <a:r>
              <a:rPr lang="pt-BR" sz="1400" i="1">
                <a:latin typeface="Arial"/>
                <a:cs typeface="Arial"/>
              </a:rPr>
              <a:t> Mobile Technologies (JMS)</a:t>
            </a:r>
            <a:r>
              <a:rPr lang="pt-BR" sz="1400">
                <a:latin typeface="Arial"/>
                <a:cs typeface="Arial"/>
              </a:rPr>
              <a:t>, [online] 3(2), pp.49–55. </a:t>
            </a:r>
            <a:r>
              <a:rPr lang="pt-BR" sz="1400" err="1">
                <a:latin typeface="Arial"/>
                <a:cs typeface="Arial"/>
              </a:rPr>
              <a:t>doi:https</a:t>
            </a:r>
            <a:r>
              <a:rPr lang="pt-BR" sz="1400">
                <a:latin typeface="Arial"/>
                <a:cs typeface="Arial"/>
              </a:rPr>
              <a:t>://doi.org/10.59431/jms.v3i2.633.</a:t>
            </a:r>
            <a:endParaRPr lang="en-GB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 err="1">
                <a:latin typeface="Arial"/>
                <a:cs typeface="Arial"/>
              </a:rPr>
              <a:t>Widyawati</a:t>
            </a:r>
            <a:r>
              <a:rPr lang="en-GB" sz="1400">
                <a:latin typeface="Arial"/>
                <a:cs typeface="Arial"/>
              </a:rPr>
              <a:t>, L., Azwar, M., </a:t>
            </a:r>
            <a:r>
              <a:rPr lang="en-GB" sz="1400" err="1">
                <a:latin typeface="Arial"/>
                <a:cs typeface="Arial"/>
              </a:rPr>
              <a:t>Alafi</a:t>
            </a:r>
            <a:r>
              <a:rPr lang="en-GB" sz="1400">
                <a:latin typeface="Arial"/>
                <a:cs typeface="Arial"/>
              </a:rPr>
              <a:t>, H. and Asif, I. (2024) ‘Analysis of </a:t>
            </a:r>
            <a:r>
              <a:rPr lang="en-GB" sz="1400" err="1">
                <a:latin typeface="Arial"/>
                <a:cs typeface="Arial"/>
              </a:rPr>
              <a:t>Rclone</a:t>
            </a:r>
            <a:r>
              <a:rPr lang="en-GB" sz="1400">
                <a:latin typeface="Arial"/>
                <a:cs typeface="Arial"/>
              </a:rPr>
              <a:t> Implementation for File Sharing Security on OneDrive Cloud Storage’, </a:t>
            </a:r>
            <a:r>
              <a:rPr lang="en-GB" sz="1400" i="1" err="1">
                <a:latin typeface="Arial"/>
                <a:cs typeface="Arial"/>
              </a:rPr>
              <a:t>Jurnal</a:t>
            </a:r>
            <a:r>
              <a:rPr lang="en-GB" sz="1400" i="1">
                <a:latin typeface="Arial"/>
                <a:cs typeface="Arial"/>
              </a:rPr>
              <a:t> </a:t>
            </a:r>
            <a:r>
              <a:rPr lang="en-GB" sz="1400" i="1" err="1">
                <a:latin typeface="Arial"/>
                <a:cs typeface="Arial"/>
              </a:rPr>
              <a:t>Bumigora</a:t>
            </a:r>
            <a:r>
              <a:rPr lang="en-GB" sz="1400" i="1">
                <a:latin typeface="Arial"/>
                <a:cs typeface="Arial"/>
              </a:rPr>
              <a:t> Information Technology (</a:t>
            </a:r>
            <a:r>
              <a:rPr lang="en-GB" sz="1400" i="1" err="1">
                <a:latin typeface="Arial"/>
                <a:cs typeface="Arial"/>
              </a:rPr>
              <a:t>BITe</a:t>
            </a:r>
            <a:r>
              <a:rPr lang="en-GB" sz="1400" i="1">
                <a:latin typeface="Arial"/>
                <a:cs typeface="Arial"/>
              </a:rPr>
              <a:t>)</a:t>
            </a:r>
            <a:r>
              <a:rPr lang="en-GB" sz="1400">
                <a:latin typeface="Arial"/>
                <a:cs typeface="Arial"/>
              </a:rPr>
              <a:t>, 6(1), pp.95-104.</a:t>
            </a:r>
            <a:endParaRPr lang="en-GB" sz="1400"/>
          </a:p>
          <a:p>
            <a:endParaRPr lang="en-GB" sz="1800"/>
          </a:p>
          <a:p>
            <a:endParaRPr lang="en-US" sz="180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38728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GREENFIELD HOME CARE AGENCY </vt:lpstr>
      <vt:lpstr>Overview </vt:lpstr>
      <vt:lpstr>Introduction to Microsoft Word</vt:lpstr>
      <vt:lpstr>Current Way of Working in Greenfield</vt:lpstr>
      <vt:lpstr>How Microsoft Word Improves Efficiency at greenfield</vt:lpstr>
      <vt:lpstr>How Microsoft WorD benefits staff</vt:lpstr>
      <vt:lpstr>Limitations of Microsoft Word</vt:lpstr>
      <vt:lpstr>Introduction to OneDrive</vt:lpstr>
      <vt:lpstr>Supporting Communication and Collaboration</vt:lpstr>
      <vt:lpstr>Improving Data Safety</vt:lpstr>
      <vt:lpstr>BENEFITS OF ONE DRIVE </vt:lpstr>
      <vt:lpstr>LIMITATIONS OF ONEDRIVE AT GREENFIELD</vt:lpstr>
      <vt:lpstr>INTRODUCTION TO DIGITAL SAFETY</vt:lpstr>
      <vt:lpstr>DIGITAL SAFETY STEPS FOR GREENFIELD HOME CARE AGENCY</vt:lpstr>
      <vt:lpstr>SECURE ACCESS </vt:lpstr>
      <vt:lpstr>Email Awareness</vt:lpstr>
      <vt:lpstr>Data management</vt:lpstr>
      <vt:lpstr>Confidentiality and compliance</vt:lpstr>
      <vt:lpstr>PowerPoint Presentation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2026-02-03T20:42:24Z</dcterms:created>
  <dcterms:modified xsi:type="dcterms:W3CDTF">2026-02-13T13:07:12Z</dcterms:modified>
</cp:coreProperties>
</file>