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57" r:id="rId3"/>
    <p:sldId id="258" r:id="rId4"/>
    <p:sldId id="261" r:id="rId5"/>
    <p:sldId id="259" r:id="rId6"/>
    <p:sldId id="266" r:id="rId7"/>
    <p:sldId id="260" r:id="rId8"/>
    <p:sldId id="262" r:id="rId9"/>
    <p:sldId id="263" r:id="rId10"/>
    <p:sldId id="264" r:id="rId11"/>
    <p:sldId id="265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44BEC6D-F2BD-46D1-BCC5-AC829A02B4BD}" v="364" dt="2019-10-16T19:30:58.4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52" autoAdjust="0"/>
    <p:restoredTop sz="94660"/>
  </p:normalViewPr>
  <p:slideViewPr>
    <p:cSldViewPr snapToGrid="0">
      <p:cViewPr>
        <p:scale>
          <a:sx n="100" d="100"/>
          <a:sy n="100" d="100"/>
        </p:scale>
        <p:origin x="14" y="-2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.morris25@outlook.com" userId="19d60e922e007c47" providerId="LiveId" clId="{644BEC6D-F2BD-46D1-BCC5-AC829A02B4BD}"/>
    <pc:docChg chg="undo redo custSel mod addSld delSld modSld sldOrd">
      <pc:chgData name="f.morris25@outlook.com" userId="19d60e922e007c47" providerId="LiveId" clId="{644BEC6D-F2BD-46D1-BCC5-AC829A02B4BD}" dt="2019-10-16T19:37:25.921" v="11879" actId="20577"/>
      <pc:docMkLst>
        <pc:docMk/>
      </pc:docMkLst>
      <pc:sldChg chg="addSp delSp modSp mod setBg delDesignElem">
        <pc:chgData name="f.morris25@outlook.com" userId="19d60e922e007c47" providerId="LiveId" clId="{644BEC6D-F2BD-46D1-BCC5-AC829A02B4BD}" dt="2019-10-14T21:05:30.854" v="11058" actId="14100"/>
        <pc:sldMkLst>
          <pc:docMk/>
          <pc:sldMk cId="3637578000" sldId="256"/>
        </pc:sldMkLst>
        <pc:spChg chg="mod">
          <ac:chgData name="f.morris25@outlook.com" userId="19d60e922e007c47" providerId="LiveId" clId="{644BEC6D-F2BD-46D1-BCC5-AC829A02B4BD}" dt="2019-10-14T20:37:38.790" v="10115" actId="207"/>
          <ac:spMkLst>
            <pc:docMk/>
            <pc:sldMk cId="3637578000" sldId="256"/>
            <ac:spMk id="2" creationId="{FE8D42D6-74DF-4607-8E2C-CC68AAAC1388}"/>
          </ac:spMkLst>
        </pc:spChg>
        <pc:spChg chg="mod">
          <ac:chgData name="f.morris25@outlook.com" userId="19d60e922e007c47" providerId="LiveId" clId="{644BEC6D-F2BD-46D1-BCC5-AC829A02B4BD}" dt="2019-10-14T21:05:30.854" v="11058" actId="14100"/>
          <ac:spMkLst>
            <pc:docMk/>
            <pc:sldMk cId="3637578000" sldId="256"/>
            <ac:spMk id="3" creationId="{2B8577F9-A8A4-4D66-B9FB-B34201F552B5}"/>
          </ac:spMkLst>
        </pc:spChg>
        <pc:spChg chg="add del">
          <ac:chgData name="f.morris25@outlook.com" userId="19d60e922e007c47" providerId="LiveId" clId="{644BEC6D-F2BD-46D1-BCC5-AC829A02B4BD}" dt="2019-10-14T20:29:27.842" v="9945" actId="26606"/>
          <ac:spMkLst>
            <pc:docMk/>
            <pc:sldMk cId="3637578000" sldId="256"/>
            <ac:spMk id="8" creationId="{23962611-DFD5-4092-AAFD-559E3DFCE2C9}"/>
          </ac:spMkLst>
        </pc:spChg>
        <pc:spChg chg="add del">
          <ac:chgData name="f.morris25@outlook.com" userId="19d60e922e007c47" providerId="LiveId" clId="{644BEC6D-F2BD-46D1-BCC5-AC829A02B4BD}" dt="2019-10-14T20:30:55.316" v="9968"/>
          <ac:spMkLst>
            <pc:docMk/>
            <pc:sldMk cId="3637578000" sldId="256"/>
            <ac:spMk id="12" creationId="{B672F332-AF08-46C6-94F0-77684310D7B7}"/>
          </ac:spMkLst>
        </pc:spChg>
        <pc:spChg chg="add del">
          <ac:chgData name="f.morris25@outlook.com" userId="19d60e922e007c47" providerId="LiveId" clId="{644BEC6D-F2BD-46D1-BCC5-AC829A02B4BD}" dt="2019-10-14T20:30:55.316" v="9968"/>
          <ac:spMkLst>
            <pc:docMk/>
            <pc:sldMk cId="3637578000" sldId="256"/>
            <ac:spMk id="13" creationId="{559AE206-7EBA-4D33-8BC9-9D8158553F0E}"/>
          </ac:spMkLst>
        </pc:spChg>
        <pc:spChg chg="add del">
          <ac:chgData name="f.morris25@outlook.com" userId="19d60e922e007c47" providerId="LiveId" clId="{644BEC6D-F2BD-46D1-BCC5-AC829A02B4BD}" dt="2019-10-14T20:30:55.316" v="9968"/>
          <ac:spMkLst>
            <pc:docMk/>
            <pc:sldMk cId="3637578000" sldId="256"/>
            <ac:spMk id="14" creationId="{34244EF8-D73A-40E1-BE73-D46E6B4B04ED}"/>
          </ac:spMkLst>
        </pc:spChg>
        <pc:spChg chg="add del">
          <ac:chgData name="f.morris25@outlook.com" userId="19d60e922e007c47" providerId="LiveId" clId="{644BEC6D-F2BD-46D1-BCC5-AC829A02B4BD}" dt="2019-10-14T20:30:55.316" v="9968"/>
          <ac:spMkLst>
            <pc:docMk/>
            <pc:sldMk cId="3637578000" sldId="256"/>
            <ac:spMk id="15" creationId="{6437D937-A7F1-4011-92B4-328E5BE1B166}"/>
          </ac:spMkLst>
        </pc:spChg>
        <pc:spChg chg="add del">
          <ac:chgData name="f.morris25@outlook.com" userId="19d60e922e007c47" providerId="LiveId" clId="{644BEC6D-F2BD-46D1-BCC5-AC829A02B4BD}" dt="2019-10-14T20:30:55.316" v="9968"/>
          <ac:spMkLst>
            <pc:docMk/>
            <pc:sldMk cId="3637578000" sldId="256"/>
            <ac:spMk id="16" creationId="{AB84D7E8-4ECB-42D7-ADBF-01689B0F24AE}"/>
          </ac:spMkLst>
        </pc:spChg>
        <pc:picChg chg="add del">
          <ac:chgData name="f.morris25@outlook.com" userId="19d60e922e007c47" providerId="LiveId" clId="{644BEC6D-F2BD-46D1-BCC5-AC829A02B4BD}" dt="2019-10-14T20:29:27.842" v="9945" actId="26606"/>
          <ac:picMkLst>
            <pc:docMk/>
            <pc:sldMk cId="3637578000" sldId="256"/>
            <ac:picMk id="10" creationId="{2270F1FA-0425-408F-9861-80BF5AFB276D}"/>
          </ac:picMkLst>
        </pc:picChg>
        <pc:cxnChg chg="add del">
          <ac:chgData name="f.morris25@outlook.com" userId="19d60e922e007c47" providerId="LiveId" clId="{644BEC6D-F2BD-46D1-BCC5-AC829A02B4BD}" dt="2019-10-14T20:30:55.316" v="9968"/>
          <ac:cxnSpMkLst>
            <pc:docMk/>
            <pc:sldMk cId="3637578000" sldId="256"/>
            <ac:cxnSpMk id="18" creationId="{9E8E38ED-369A-44C2-B635-0BED0E48A6E8}"/>
          </ac:cxnSpMkLst>
        </pc:cxnChg>
      </pc:sldChg>
      <pc:sldChg chg="addSp delSp modSp mod ord setBg delDesignElem">
        <pc:chgData name="f.morris25@outlook.com" userId="19d60e922e007c47" providerId="LiveId" clId="{644BEC6D-F2BD-46D1-BCC5-AC829A02B4BD}" dt="2019-10-15T17:08:43.561" v="11090" actId="6549"/>
        <pc:sldMkLst>
          <pc:docMk/>
          <pc:sldMk cId="1689796152" sldId="257"/>
        </pc:sldMkLst>
        <pc:spChg chg="mod">
          <ac:chgData name="f.morris25@outlook.com" userId="19d60e922e007c47" providerId="LiveId" clId="{644BEC6D-F2BD-46D1-BCC5-AC829A02B4BD}" dt="2019-10-14T20:37:26.546" v="10113" actId="207"/>
          <ac:spMkLst>
            <pc:docMk/>
            <pc:sldMk cId="1689796152" sldId="257"/>
            <ac:spMk id="2" creationId="{BC8686C8-ED41-4AC8-8AFA-C43205A72447}"/>
          </ac:spMkLst>
        </pc:spChg>
        <pc:spChg chg="add del mod">
          <ac:chgData name="f.morris25@outlook.com" userId="19d60e922e007c47" providerId="LiveId" clId="{644BEC6D-F2BD-46D1-BCC5-AC829A02B4BD}" dt="2019-10-14T20:31:05.554" v="9971" actId="26606"/>
          <ac:spMkLst>
            <pc:docMk/>
            <pc:sldMk cId="1689796152" sldId="257"/>
            <ac:spMk id="3" creationId="{F1B59FEF-E6F7-416B-A1BF-69AB8A2EDDA6}"/>
          </ac:spMkLst>
        </pc:spChg>
        <pc:spChg chg="add del">
          <ac:chgData name="f.morris25@outlook.com" userId="19d60e922e007c47" providerId="LiveId" clId="{644BEC6D-F2BD-46D1-BCC5-AC829A02B4BD}" dt="2019-10-14T20:29:35.540" v="9948" actId="26606"/>
          <ac:spMkLst>
            <pc:docMk/>
            <pc:sldMk cId="1689796152" sldId="257"/>
            <ac:spMk id="8" creationId="{E4F9F79B-A093-478E-96B5-EE02BC93A858}"/>
          </ac:spMkLst>
        </pc:spChg>
        <pc:spChg chg="add del">
          <ac:chgData name="f.morris25@outlook.com" userId="19d60e922e007c47" providerId="LiveId" clId="{644BEC6D-F2BD-46D1-BCC5-AC829A02B4BD}" dt="2019-10-14T20:29:35.540" v="9948" actId="26606"/>
          <ac:spMkLst>
            <pc:docMk/>
            <pc:sldMk cId="1689796152" sldId="257"/>
            <ac:spMk id="10" creationId="{11394CD8-BD30-4B74-86F4-51FDF3383419}"/>
          </ac:spMkLst>
        </pc:spChg>
        <pc:spChg chg="add del">
          <ac:chgData name="f.morris25@outlook.com" userId="19d60e922e007c47" providerId="LiveId" clId="{644BEC6D-F2BD-46D1-BCC5-AC829A02B4BD}" dt="2019-10-14T20:29:35.540" v="9948" actId="26606"/>
          <ac:spMkLst>
            <pc:docMk/>
            <pc:sldMk cId="1689796152" sldId="257"/>
            <ac:spMk id="14" creationId="{F7194F93-1F71-4A70-9DF1-28F183771111}"/>
          </ac:spMkLst>
        </pc:spChg>
        <pc:spChg chg="add del">
          <ac:chgData name="f.morris25@outlook.com" userId="19d60e922e007c47" providerId="LiveId" clId="{644BEC6D-F2BD-46D1-BCC5-AC829A02B4BD}" dt="2019-10-14T20:29:35.540" v="9948" actId="26606"/>
          <ac:spMkLst>
            <pc:docMk/>
            <pc:sldMk cId="1689796152" sldId="257"/>
            <ac:spMk id="16" creationId="{9BBC0C84-DC2A-43AE-9576-0A44295E8B9C}"/>
          </ac:spMkLst>
        </pc:spChg>
        <pc:spChg chg="add del">
          <ac:chgData name="f.morris25@outlook.com" userId="19d60e922e007c47" providerId="LiveId" clId="{644BEC6D-F2BD-46D1-BCC5-AC829A02B4BD}" dt="2019-10-14T20:31:05.554" v="9971" actId="26606"/>
          <ac:spMkLst>
            <pc:docMk/>
            <pc:sldMk cId="1689796152" sldId="257"/>
            <ac:spMk id="18" creationId="{3B854194-185D-494D-905C-7C7CB2E30F6E}"/>
          </ac:spMkLst>
        </pc:spChg>
        <pc:spChg chg="add del">
          <ac:chgData name="f.morris25@outlook.com" userId="19d60e922e007c47" providerId="LiveId" clId="{644BEC6D-F2BD-46D1-BCC5-AC829A02B4BD}" dt="2019-10-14T20:31:05.554" v="9971" actId="26606"/>
          <ac:spMkLst>
            <pc:docMk/>
            <pc:sldMk cId="1689796152" sldId="257"/>
            <ac:spMk id="19" creationId="{B4F5FA0D-0104-4987-8241-EFF7C85B88DE}"/>
          </ac:spMkLst>
        </pc:spChg>
        <pc:spChg chg="add">
          <ac:chgData name="f.morris25@outlook.com" userId="19d60e922e007c47" providerId="LiveId" clId="{644BEC6D-F2BD-46D1-BCC5-AC829A02B4BD}" dt="2019-10-14T20:31:05.554" v="9971" actId="26606"/>
          <ac:spMkLst>
            <pc:docMk/>
            <pc:sldMk cId="1689796152" sldId="257"/>
            <ac:spMk id="25" creationId="{3B854194-185D-494D-905C-7C7CB2E30F6E}"/>
          </ac:spMkLst>
        </pc:spChg>
        <pc:spChg chg="add del">
          <ac:chgData name="f.morris25@outlook.com" userId="19d60e922e007c47" providerId="LiveId" clId="{644BEC6D-F2BD-46D1-BCC5-AC829A02B4BD}" dt="2019-10-14T20:31:05.475" v="9970" actId="26606"/>
          <ac:spMkLst>
            <pc:docMk/>
            <pc:sldMk cId="1689796152" sldId="257"/>
            <ac:spMk id="27" creationId="{4351DFE5-F63D-4BE0-BDA9-E3EB88F01AA5}"/>
          </ac:spMkLst>
        </pc:spChg>
        <pc:spChg chg="add">
          <ac:chgData name="f.morris25@outlook.com" userId="19d60e922e007c47" providerId="LiveId" clId="{644BEC6D-F2BD-46D1-BCC5-AC829A02B4BD}" dt="2019-10-14T20:31:05.554" v="9971" actId="26606"/>
          <ac:spMkLst>
            <pc:docMk/>
            <pc:sldMk cId="1689796152" sldId="257"/>
            <ac:spMk id="31" creationId="{B4F5FA0D-0104-4987-8241-EFF7C85B88DE}"/>
          </ac:spMkLst>
        </pc:spChg>
        <pc:spChg chg="add mod">
          <ac:chgData name="f.morris25@outlook.com" userId="19d60e922e007c47" providerId="LiveId" clId="{644BEC6D-F2BD-46D1-BCC5-AC829A02B4BD}" dt="2019-10-15T17:08:43.561" v="11090" actId="6549"/>
          <ac:spMkLst>
            <pc:docMk/>
            <pc:sldMk cId="1689796152" sldId="257"/>
            <ac:spMk id="33" creationId="{F1B59FEF-E6F7-416B-A1BF-69AB8A2EDDA6}"/>
          </ac:spMkLst>
        </pc:spChg>
        <pc:graphicFrameChg chg="add del modGraphic">
          <ac:chgData name="f.morris25@outlook.com" userId="19d60e922e007c47" providerId="LiveId" clId="{644BEC6D-F2BD-46D1-BCC5-AC829A02B4BD}" dt="2019-10-14T09:51:56.456" v="1769" actId="478"/>
          <ac:graphicFrameMkLst>
            <pc:docMk/>
            <pc:sldMk cId="1689796152" sldId="257"/>
            <ac:graphicFrameMk id="5" creationId="{13BC9D43-C883-4AC5-82AB-F78467270CEB}"/>
          </ac:graphicFrameMkLst>
        </pc:graphicFrameChg>
        <pc:graphicFrameChg chg="add del">
          <ac:chgData name="f.morris25@outlook.com" userId="19d60e922e007c47" providerId="LiveId" clId="{644BEC6D-F2BD-46D1-BCC5-AC829A02B4BD}" dt="2019-10-14T20:31:05.475" v="9970" actId="26606"/>
          <ac:graphicFrameMkLst>
            <pc:docMk/>
            <pc:sldMk cId="1689796152" sldId="257"/>
            <ac:graphicFrameMk id="22" creationId="{89EB8A79-14D6-4713-90A7-79B228162BBF}"/>
          </ac:graphicFrameMkLst>
        </pc:graphicFrameChg>
        <pc:picChg chg="add del">
          <ac:chgData name="f.morris25@outlook.com" userId="19d60e922e007c47" providerId="LiveId" clId="{644BEC6D-F2BD-46D1-BCC5-AC829A02B4BD}" dt="2019-10-14T20:31:05.554" v="9971" actId="26606"/>
          <ac:picMkLst>
            <pc:docMk/>
            <pc:sldMk cId="1689796152" sldId="257"/>
            <ac:picMk id="20" creationId="{2897127E-6CEF-446C-BE87-93B7C46E49D1}"/>
          </ac:picMkLst>
        </pc:picChg>
        <pc:picChg chg="add del">
          <ac:chgData name="f.morris25@outlook.com" userId="19d60e922e007c47" providerId="LiveId" clId="{644BEC6D-F2BD-46D1-BCC5-AC829A02B4BD}" dt="2019-10-14T20:31:05.475" v="9970" actId="26606"/>
          <ac:picMkLst>
            <pc:docMk/>
            <pc:sldMk cId="1689796152" sldId="257"/>
            <ac:picMk id="29" creationId="{02DD2BC0-6F29-4B4F-8D61-2DCF6D2E8E73}"/>
          </ac:picMkLst>
        </pc:picChg>
        <pc:picChg chg="add">
          <ac:chgData name="f.morris25@outlook.com" userId="19d60e922e007c47" providerId="LiveId" clId="{644BEC6D-F2BD-46D1-BCC5-AC829A02B4BD}" dt="2019-10-14T20:31:05.554" v="9971" actId="26606"/>
          <ac:picMkLst>
            <pc:docMk/>
            <pc:sldMk cId="1689796152" sldId="257"/>
            <ac:picMk id="32" creationId="{2897127E-6CEF-446C-BE87-93B7C46E49D1}"/>
          </ac:picMkLst>
        </pc:picChg>
        <pc:cxnChg chg="add del">
          <ac:chgData name="f.morris25@outlook.com" userId="19d60e922e007c47" providerId="LiveId" clId="{644BEC6D-F2BD-46D1-BCC5-AC829A02B4BD}" dt="2019-10-14T20:29:35.540" v="9948" actId="26606"/>
          <ac:cxnSpMkLst>
            <pc:docMk/>
            <pc:sldMk cId="1689796152" sldId="257"/>
            <ac:cxnSpMk id="12" creationId="{D4C22394-EBC2-4FAF-A555-6C02D589EED7}"/>
          </ac:cxnSpMkLst>
        </pc:cxnChg>
      </pc:sldChg>
      <pc:sldChg chg="addSp delSp modSp mod ord setBg">
        <pc:chgData name="f.morris25@outlook.com" userId="19d60e922e007c47" providerId="LiveId" clId="{644BEC6D-F2BD-46D1-BCC5-AC829A02B4BD}" dt="2019-10-15T20:34:22.994" v="11257" actId="20577"/>
        <pc:sldMkLst>
          <pc:docMk/>
          <pc:sldMk cId="2908603413" sldId="258"/>
        </pc:sldMkLst>
        <pc:spChg chg="del mod">
          <ac:chgData name="f.morris25@outlook.com" userId="19d60e922e007c47" providerId="LiveId" clId="{644BEC6D-F2BD-46D1-BCC5-AC829A02B4BD}" dt="2019-10-14T15:31:42.126" v="7347" actId="478"/>
          <ac:spMkLst>
            <pc:docMk/>
            <pc:sldMk cId="2908603413" sldId="258"/>
            <ac:spMk id="2" creationId="{80E4097A-086D-4971-978F-8182CD8A0A99}"/>
          </ac:spMkLst>
        </pc:spChg>
        <pc:spChg chg="mod ord">
          <ac:chgData name="f.morris25@outlook.com" userId="19d60e922e007c47" providerId="LiveId" clId="{644BEC6D-F2BD-46D1-BCC5-AC829A02B4BD}" dt="2019-10-15T20:34:22.994" v="11257" actId="20577"/>
          <ac:spMkLst>
            <pc:docMk/>
            <pc:sldMk cId="2908603413" sldId="258"/>
            <ac:spMk id="3" creationId="{B2EC869F-7511-4305-99BD-5050ED2E07A8}"/>
          </ac:spMkLst>
        </pc:spChg>
        <pc:spChg chg="add mod">
          <ac:chgData name="f.morris25@outlook.com" userId="19d60e922e007c47" providerId="LiveId" clId="{644BEC6D-F2BD-46D1-BCC5-AC829A02B4BD}" dt="2019-10-14T20:46:41.948" v="10663" actId="1076"/>
          <ac:spMkLst>
            <pc:docMk/>
            <pc:sldMk cId="2908603413" sldId="258"/>
            <ac:spMk id="5" creationId="{4663ABB4-5E67-450D-9F12-C864475119E9}"/>
          </ac:spMkLst>
        </pc:spChg>
        <pc:spChg chg="add del">
          <ac:chgData name="f.morris25@outlook.com" userId="19d60e922e007c47" providerId="LiveId" clId="{644BEC6D-F2BD-46D1-BCC5-AC829A02B4BD}" dt="2019-10-14T20:30:25.001" v="9964" actId="26606"/>
          <ac:spMkLst>
            <pc:docMk/>
            <pc:sldMk cId="2908603413" sldId="258"/>
            <ac:spMk id="6" creationId="{59A309A7-1751-4ABE-A3C1-EEC40366AD89}"/>
          </ac:spMkLst>
        </pc:spChg>
        <pc:spChg chg="add del">
          <ac:chgData name="f.morris25@outlook.com" userId="19d60e922e007c47" providerId="LiveId" clId="{644BEC6D-F2BD-46D1-BCC5-AC829A02B4BD}" dt="2019-10-14T20:30:25.001" v="9964" actId="26606"/>
          <ac:spMkLst>
            <pc:docMk/>
            <pc:sldMk cId="2908603413" sldId="258"/>
            <ac:spMk id="7" creationId="{967D8EB6-EAE1-4F9C-B398-83321E287204}"/>
          </ac:spMkLst>
        </pc:spChg>
        <pc:spChg chg="add del">
          <ac:chgData name="f.morris25@outlook.com" userId="19d60e922e007c47" providerId="LiveId" clId="{644BEC6D-F2BD-46D1-BCC5-AC829A02B4BD}" dt="2019-10-14T20:43:06.069" v="10433" actId="26606"/>
          <ac:spMkLst>
            <pc:docMk/>
            <pc:sldMk cId="2908603413" sldId="258"/>
            <ac:spMk id="8" creationId="{C607803A-4E99-444E-94F7-8785CDDF5849}"/>
          </ac:spMkLst>
        </pc:spChg>
        <pc:spChg chg="add del">
          <ac:chgData name="f.morris25@outlook.com" userId="19d60e922e007c47" providerId="LiveId" clId="{644BEC6D-F2BD-46D1-BCC5-AC829A02B4BD}" dt="2019-10-14T20:29:51.779" v="9951" actId="26606"/>
          <ac:spMkLst>
            <pc:docMk/>
            <pc:sldMk cId="2908603413" sldId="258"/>
            <ac:spMk id="9" creationId="{AFA67CD3-AB4E-4A7A-BEB8-53C445D8C44E}"/>
          </ac:spMkLst>
        </pc:spChg>
        <pc:spChg chg="add del">
          <ac:chgData name="f.morris25@outlook.com" userId="19d60e922e007c47" providerId="LiveId" clId="{644BEC6D-F2BD-46D1-BCC5-AC829A02B4BD}" dt="2019-10-14T20:43:06.069" v="10433" actId="26606"/>
          <ac:spMkLst>
            <pc:docMk/>
            <pc:sldMk cId="2908603413" sldId="258"/>
            <ac:spMk id="10" creationId="{2989BE6A-C309-418E-8ADD-1616A980570D}"/>
          </ac:spMkLst>
        </pc:spChg>
        <pc:spChg chg="add del">
          <ac:chgData name="f.morris25@outlook.com" userId="19d60e922e007c47" providerId="LiveId" clId="{644BEC6D-F2BD-46D1-BCC5-AC829A02B4BD}" dt="2019-10-14T20:30:20.964" v="9958" actId="26606"/>
          <ac:spMkLst>
            <pc:docMk/>
            <pc:sldMk cId="2908603413" sldId="258"/>
            <ac:spMk id="12" creationId="{59A309A7-1751-4ABE-A3C1-EEC40366AD89}"/>
          </ac:spMkLst>
        </pc:spChg>
        <pc:spChg chg="add del">
          <ac:chgData name="f.morris25@outlook.com" userId="19d60e922e007c47" providerId="LiveId" clId="{644BEC6D-F2BD-46D1-BCC5-AC829A02B4BD}" dt="2019-10-14T20:29:51.779" v="9951" actId="26606"/>
          <ac:spMkLst>
            <pc:docMk/>
            <pc:sldMk cId="2908603413" sldId="258"/>
            <ac:spMk id="13" creationId="{339C8D78-A644-462F-B674-F440635E5353}"/>
          </ac:spMkLst>
        </pc:spChg>
        <pc:spChg chg="add del">
          <ac:chgData name="f.morris25@outlook.com" userId="19d60e922e007c47" providerId="LiveId" clId="{644BEC6D-F2BD-46D1-BCC5-AC829A02B4BD}" dt="2019-10-14T20:30:20.964" v="9958" actId="26606"/>
          <ac:spMkLst>
            <pc:docMk/>
            <pc:sldMk cId="2908603413" sldId="258"/>
            <ac:spMk id="14" creationId="{967D8EB6-EAE1-4F9C-B398-83321E287204}"/>
          </ac:spMkLst>
        </pc:spChg>
        <pc:spChg chg="add">
          <ac:chgData name="f.morris25@outlook.com" userId="19d60e922e007c47" providerId="LiveId" clId="{644BEC6D-F2BD-46D1-BCC5-AC829A02B4BD}" dt="2019-10-14T20:44:16.396" v="10434" actId="26606"/>
          <ac:spMkLst>
            <pc:docMk/>
            <pc:sldMk cId="2908603413" sldId="258"/>
            <ac:spMk id="15" creationId="{B6C29DB0-17E9-42FF-986E-0B7F493F4D24}"/>
          </ac:spMkLst>
        </pc:spChg>
        <pc:spChg chg="add del">
          <ac:chgData name="f.morris25@outlook.com" userId="19d60e922e007c47" providerId="LiveId" clId="{644BEC6D-F2BD-46D1-BCC5-AC829A02B4BD}" dt="2019-10-14T20:30:21.534" v="9960" actId="26606"/>
          <ac:spMkLst>
            <pc:docMk/>
            <pc:sldMk cId="2908603413" sldId="258"/>
            <ac:spMk id="16" creationId="{339C8D78-A644-462F-B674-F440635E5353}"/>
          </ac:spMkLst>
        </pc:spChg>
        <pc:spChg chg="add del">
          <ac:chgData name="f.morris25@outlook.com" userId="19d60e922e007c47" providerId="LiveId" clId="{644BEC6D-F2BD-46D1-BCC5-AC829A02B4BD}" dt="2019-10-14T20:30:21.534" v="9960" actId="26606"/>
          <ac:spMkLst>
            <pc:docMk/>
            <pc:sldMk cId="2908603413" sldId="258"/>
            <ac:spMk id="17" creationId="{AFA67CD3-AB4E-4A7A-BEB8-53C445D8C44E}"/>
          </ac:spMkLst>
        </pc:spChg>
        <pc:spChg chg="add">
          <ac:chgData name="f.morris25@outlook.com" userId="19d60e922e007c47" providerId="LiveId" clId="{644BEC6D-F2BD-46D1-BCC5-AC829A02B4BD}" dt="2019-10-14T20:44:16.396" v="10434" actId="26606"/>
          <ac:spMkLst>
            <pc:docMk/>
            <pc:sldMk cId="2908603413" sldId="258"/>
            <ac:spMk id="19" creationId="{115AD956-A5B6-4760-B8B2-11E2DF6B0212}"/>
          </ac:spMkLst>
        </pc:spChg>
        <pc:picChg chg="add mod">
          <ac:chgData name="f.morris25@outlook.com" userId="19d60e922e007c47" providerId="LiveId" clId="{644BEC6D-F2BD-46D1-BCC5-AC829A02B4BD}" dt="2019-10-14T20:44:16.396" v="10434" actId="26606"/>
          <ac:picMkLst>
            <pc:docMk/>
            <pc:sldMk cId="2908603413" sldId="258"/>
            <ac:picMk id="4" creationId="{3B16F630-CABE-427A-B172-49458724FB57}"/>
          </ac:picMkLst>
        </pc:picChg>
        <pc:picChg chg="add del">
          <ac:chgData name="f.morris25@outlook.com" userId="19d60e922e007c47" providerId="LiveId" clId="{644BEC6D-F2BD-46D1-BCC5-AC829A02B4BD}" dt="2019-10-14T20:29:51.779" v="9951" actId="26606"/>
          <ac:picMkLst>
            <pc:docMk/>
            <pc:sldMk cId="2908603413" sldId="258"/>
            <ac:picMk id="11" creationId="{07CF545F-9C2E-4446-97CD-AD92990C2B68}"/>
          </ac:picMkLst>
        </pc:picChg>
        <pc:picChg chg="add del">
          <ac:chgData name="f.morris25@outlook.com" userId="19d60e922e007c47" providerId="LiveId" clId="{644BEC6D-F2BD-46D1-BCC5-AC829A02B4BD}" dt="2019-10-14T20:30:21.534" v="9960" actId="26606"/>
          <ac:picMkLst>
            <pc:docMk/>
            <pc:sldMk cId="2908603413" sldId="258"/>
            <ac:picMk id="18" creationId="{07CF545F-9C2E-4446-97CD-AD92990C2B68}"/>
          </ac:picMkLst>
        </pc:picChg>
      </pc:sldChg>
      <pc:sldChg chg="addSp delSp modSp mod ord setBg">
        <pc:chgData name="f.morris25@outlook.com" userId="19d60e922e007c47" providerId="LiveId" clId="{644BEC6D-F2BD-46D1-BCC5-AC829A02B4BD}" dt="2019-10-15T20:36:41.260" v="11279" actId="20577"/>
        <pc:sldMkLst>
          <pc:docMk/>
          <pc:sldMk cId="535012242" sldId="259"/>
        </pc:sldMkLst>
        <pc:spChg chg="mod">
          <ac:chgData name="f.morris25@outlook.com" userId="19d60e922e007c47" providerId="LiveId" clId="{644BEC6D-F2BD-46D1-BCC5-AC829A02B4BD}" dt="2019-10-14T20:51:29.483" v="11057" actId="1076"/>
          <ac:spMkLst>
            <pc:docMk/>
            <pc:sldMk cId="535012242" sldId="259"/>
            <ac:spMk id="2" creationId="{F75BAF0D-803F-4E27-94F9-BC211AE8D65E}"/>
          </ac:spMkLst>
        </pc:spChg>
        <pc:spChg chg="add del mod ord">
          <ac:chgData name="f.morris25@outlook.com" userId="19d60e922e007c47" providerId="LiveId" clId="{644BEC6D-F2BD-46D1-BCC5-AC829A02B4BD}" dt="2019-10-15T20:36:41.260" v="11279" actId="20577"/>
          <ac:spMkLst>
            <pc:docMk/>
            <pc:sldMk cId="535012242" sldId="259"/>
            <ac:spMk id="3" creationId="{5F76A975-F072-4860-9933-C6F118F47DC3}"/>
          </ac:spMkLst>
        </pc:spChg>
        <pc:spChg chg="add del mod">
          <ac:chgData name="f.morris25@outlook.com" userId="19d60e922e007c47" providerId="LiveId" clId="{644BEC6D-F2BD-46D1-BCC5-AC829A02B4BD}" dt="2019-10-14T15:11:01.785" v="6571" actId="478"/>
          <ac:spMkLst>
            <pc:docMk/>
            <pc:sldMk cId="535012242" sldId="259"/>
            <ac:spMk id="4" creationId="{8A5C8CB0-9C91-43D6-8795-D36D07BDC908}"/>
          </ac:spMkLst>
        </pc:spChg>
        <pc:spChg chg="add del mod">
          <ac:chgData name="f.morris25@outlook.com" userId="19d60e922e007c47" providerId="LiveId" clId="{644BEC6D-F2BD-46D1-BCC5-AC829A02B4BD}" dt="2019-10-14T20:34:17.436" v="10025" actId="1076"/>
          <ac:spMkLst>
            <pc:docMk/>
            <pc:sldMk cId="535012242" sldId="259"/>
            <ac:spMk id="6" creationId="{5A17AD03-5A38-4823-993C-A2BE96BC0DEE}"/>
          </ac:spMkLst>
        </pc:spChg>
        <pc:spChg chg="add">
          <ac:chgData name="f.morris25@outlook.com" userId="19d60e922e007c47" providerId="LiveId" clId="{644BEC6D-F2BD-46D1-BCC5-AC829A02B4BD}" dt="2019-10-14T20:33:21.964" v="10008" actId="26606"/>
          <ac:spMkLst>
            <pc:docMk/>
            <pc:sldMk cId="535012242" sldId="259"/>
            <ac:spMk id="7" creationId="{C607803A-4E99-444E-94F7-8785CDDF5849}"/>
          </ac:spMkLst>
        </pc:spChg>
        <pc:spChg chg="add del">
          <ac:chgData name="f.morris25@outlook.com" userId="19d60e922e007c47" providerId="LiveId" clId="{644BEC6D-F2BD-46D1-BCC5-AC829A02B4BD}" dt="2019-10-14T15:04:14.749" v="6515" actId="26606"/>
          <ac:spMkLst>
            <pc:docMk/>
            <pc:sldMk cId="535012242" sldId="259"/>
            <ac:spMk id="8" creationId="{3B854194-185D-494D-905C-7C7CB2E30F6E}"/>
          </ac:spMkLst>
        </pc:spChg>
        <pc:spChg chg="add">
          <ac:chgData name="f.morris25@outlook.com" userId="19d60e922e007c47" providerId="LiveId" clId="{644BEC6D-F2BD-46D1-BCC5-AC829A02B4BD}" dt="2019-10-14T20:33:21.964" v="10008" actId="26606"/>
          <ac:spMkLst>
            <pc:docMk/>
            <pc:sldMk cId="535012242" sldId="259"/>
            <ac:spMk id="9" creationId="{2989BE6A-C309-418E-8ADD-1616A980570D}"/>
          </ac:spMkLst>
        </pc:spChg>
        <pc:spChg chg="add del">
          <ac:chgData name="f.morris25@outlook.com" userId="19d60e922e007c47" providerId="LiveId" clId="{644BEC6D-F2BD-46D1-BCC5-AC829A02B4BD}" dt="2019-10-14T15:04:14.749" v="6515" actId="26606"/>
          <ac:spMkLst>
            <pc:docMk/>
            <pc:sldMk cId="535012242" sldId="259"/>
            <ac:spMk id="10" creationId="{B4F5FA0D-0104-4987-8241-EFF7C85B88DE}"/>
          </ac:spMkLst>
        </pc:spChg>
        <pc:picChg chg="add mod">
          <ac:chgData name="f.morris25@outlook.com" userId="19d60e922e007c47" providerId="LiveId" clId="{644BEC6D-F2BD-46D1-BCC5-AC829A02B4BD}" dt="2019-10-14T20:33:40.513" v="10013" actId="1076"/>
          <ac:picMkLst>
            <pc:docMk/>
            <pc:sldMk cId="535012242" sldId="259"/>
            <ac:picMk id="5" creationId="{F43B4357-C021-4F7F-8F00-B30A4A36A6DF}"/>
          </ac:picMkLst>
        </pc:picChg>
        <pc:picChg chg="add del">
          <ac:chgData name="f.morris25@outlook.com" userId="19d60e922e007c47" providerId="LiveId" clId="{644BEC6D-F2BD-46D1-BCC5-AC829A02B4BD}" dt="2019-10-14T15:04:14.749" v="6515" actId="26606"/>
          <ac:picMkLst>
            <pc:docMk/>
            <pc:sldMk cId="535012242" sldId="259"/>
            <ac:picMk id="12" creationId="{2897127E-6CEF-446C-BE87-93B7C46E49D1}"/>
          </ac:picMkLst>
        </pc:picChg>
        <pc:picChg chg="add del mod">
          <ac:chgData name="f.morris25@outlook.com" userId="19d60e922e007c47" providerId="LiveId" clId="{644BEC6D-F2BD-46D1-BCC5-AC829A02B4BD}" dt="2019-10-14T15:11:06.075" v="6577"/>
          <ac:picMkLst>
            <pc:docMk/>
            <pc:sldMk cId="535012242" sldId="259"/>
            <ac:picMk id="9218" creationId="{8BCD6A48-47C7-4F52-A3BA-83B3AF741FBA}"/>
          </ac:picMkLst>
        </pc:picChg>
      </pc:sldChg>
      <pc:sldChg chg="addSp modSp add mod setBg">
        <pc:chgData name="f.morris25@outlook.com" userId="19d60e922e007c47" providerId="LiveId" clId="{644BEC6D-F2BD-46D1-BCC5-AC829A02B4BD}" dt="2019-10-15T20:41:02.286" v="11324" actId="20577"/>
        <pc:sldMkLst>
          <pc:docMk/>
          <pc:sldMk cId="4121865645" sldId="260"/>
        </pc:sldMkLst>
        <pc:spChg chg="mod">
          <ac:chgData name="f.morris25@outlook.com" userId="19d60e922e007c47" providerId="LiveId" clId="{644BEC6D-F2BD-46D1-BCC5-AC829A02B4BD}" dt="2019-10-14T20:38:43.701" v="10124" actId="1076"/>
          <ac:spMkLst>
            <pc:docMk/>
            <pc:sldMk cId="4121865645" sldId="260"/>
            <ac:spMk id="2" creationId="{378E3C74-998B-4FFB-A58E-8B3D9C8406A6}"/>
          </ac:spMkLst>
        </pc:spChg>
        <pc:spChg chg="mod ord">
          <ac:chgData name="f.morris25@outlook.com" userId="19d60e922e007c47" providerId="LiveId" clId="{644BEC6D-F2BD-46D1-BCC5-AC829A02B4BD}" dt="2019-10-15T20:41:02.286" v="11324" actId="20577"/>
          <ac:spMkLst>
            <pc:docMk/>
            <pc:sldMk cId="4121865645" sldId="260"/>
            <ac:spMk id="3" creationId="{A129145C-E46B-4073-A028-51DD7F475C8F}"/>
          </ac:spMkLst>
        </pc:spChg>
        <pc:spChg chg="add mod">
          <ac:chgData name="f.morris25@outlook.com" userId="19d60e922e007c47" providerId="LiveId" clId="{644BEC6D-F2BD-46D1-BCC5-AC829A02B4BD}" dt="2019-10-14T20:39:09.279" v="10133" actId="14100"/>
          <ac:spMkLst>
            <pc:docMk/>
            <pc:sldMk cId="4121865645" sldId="260"/>
            <ac:spMk id="5" creationId="{C2CB7530-7093-4E2B-B7F9-BA197853C89E}"/>
          </ac:spMkLst>
        </pc:spChg>
        <pc:spChg chg="add">
          <ac:chgData name="f.morris25@outlook.com" userId="19d60e922e007c47" providerId="LiveId" clId="{644BEC6D-F2BD-46D1-BCC5-AC829A02B4BD}" dt="2019-10-14T20:38:13.799" v="10116" actId="26606"/>
          <ac:spMkLst>
            <pc:docMk/>
            <pc:sldMk cId="4121865645" sldId="260"/>
            <ac:spMk id="9" creationId="{AFA67CD3-AB4E-4A7A-BEB8-53C445D8C44E}"/>
          </ac:spMkLst>
        </pc:spChg>
        <pc:spChg chg="add">
          <ac:chgData name="f.morris25@outlook.com" userId="19d60e922e007c47" providerId="LiveId" clId="{644BEC6D-F2BD-46D1-BCC5-AC829A02B4BD}" dt="2019-10-14T20:38:13.799" v="10116" actId="26606"/>
          <ac:spMkLst>
            <pc:docMk/>
            <pc:sldMk cId="4121865645" sldId="260"/>
            <ac:spMk id="13" creationId="{339C8D78-A644-462F-B674-F440635E5353}"/>
          </ac:spMkLst>
        </pc:spChg>
        <pc:picChg chg="add mod">
          <ac:chgData name="f.morris25@outlook.com" userId="19d60e922e007c47" providerId="LiveId" clId="{644BEC6D-F2BD-46D1-BCC5-AC829A02B4BD}" dt="2019-10-14T20:38:13.799" v="10116" actId="26606"/>
          <ac:picMkLst>
            <pc:docMk/>
            <pc:sldMk cId="4121865645" sldId="260"/>
            <ac:picMk id="4" creationId="{1D138482-A275-44C0-BD7B-B53B1C62C95C}"/>
          </ac:picMkLst>
        </pc:picChg>
        <pc:picChg chg="add">
          <ac:chgData name="f.morris25@outlook.com" userId="19d60e922e007c47" providerId="LiveId" clId="{644BEC6D-F2BD-46D1-BCC5-AC829A02B4BD}" dt="2019-10-14T20:38:13.799" v="10116" actId="26606"/>
          <ac:picMkLst>
            <pc:docMk/>
            <pc:sldMk cId="4121865645" sldId="260"/>
            <ac:picMk id="11" creationId="{07CF545F-9C2E-4446-97CD-AD92990C2B68}"/>
          </ac:picMkLst>
        </pc:picChg>
      </pc:sldChg>
      <pc:sldChg chg="addSp delSp modSp add mod setBg">
        <pc:chgData name="f.morris25@outlook.com" userId="19d60e922e007c47" providerId="LiveId" clId="{644BEC6D-F2BD-46D1-BCC5-AC829A02B4BD}" dt="2019-10-15T20:36:05.923" v="11275" actId="20577"/>
        <pc:sldMkLst>
          <pc:docMk/>
          <pc:sldMk cId="1721916998" sldId="261"/>
        </pc:sldMkLst>
        <pc:spChg chg="mod">
          <ac:chgData name="f.morris25@outlook.com" userId="19d60e922e007c47" providerId="LiveId" clId="{644BEC6D-F2BD-46D1-BCC5-AC829A02B4BD}" dt="2019-10-14T20:51:23.329" v="11056" actId="1076"/>
          <ac:spMkLst>
            <pc:docMk/>
            <pc:sldMk cId="1721916998" sldId="261"/>
            <ac:spMk id="2" creationId="{B3743BBE-F142-4EA1-ACE9-5D3A3A37FAAE}"/>
          </ac:spMkLst>
        </pc:spChg>
        <pc:spChg chg="mod ord">
          <ac:chgData name="f.morris25@outlook.com" userId="19d60e922e007c47" providerId="LiveId" clId="{644BEC6D-F2BD-46D1-BCC5-AC829A02B4BD}" dt="2019-10-15T20:36:05.923" v="11275" actId="20577"/>
          <ac:spMkLst>
            <pc:docMk/>
            <pc:sldMk cId="1721916998" sldId="261"/>
            <ac:spMk id="3" creationId="{DF519E68-C583-4B4F-8572-157C9926349A}"/>
          </ac:spMkLst>
        </pc:spChg>
        <pc:spChg chg="add mod">
          <ac:chgData name="f.morris25@outlook.com" userId="19d60e922e007c47" providerId="LiveId" clId="{644BEC6D-F2BD-46D1-BCC5-AC829A02B4BD}" dt="2019-10-14T20:33:00.913" v="10006" actId="14100"/>
          <ac:spMkLst>
            <pc:docMk/>
            <pc:sldMk cId="1721916998" sldId="261"/>
            <ac:spMk id="4" creationId="{4DCE81BD-F450-48F3-9012-4E4465E53E0E}"/>
          </ac:spMkLst>
        </pc:spChg>
        <pc:spChg chg="add">
          <ac:chgData name="f.morris25@outlook.com" userId="19d60e922e007c47" providerId="LiveId" clId="{644BEC6D-F2BD-46D1-BCC5-AC829A02B4BD}" dt="2019-10-14T20:31:29.230" v="9973" actId="26606"/>
          <ac:spMkLst>
            <pc:docMk/>
            <pc:sldMk cId="1721916998" sldId="261"/>
            <ac:spMk id="12" creationId="{C607803A-4E99-444E-94F7-8785CDDF5849}"/>
          </ac:spMkLst>
        </pc:spChg>
        <pc:spChg chg="add">
          <ac:chgData name="f.morris25@outlook.com" userId="19d60e922e007c47" providerId="LiveId" clId="{644BEC6D-F2BD-46D1-BCC5-AC829A02B4BD}" dt="2019-10-14T20:31:29.230" v="9973" actId="26606"/>
          <ac:spMkLst>
            <pc:docMk/>
            <pc:sldMk cId="1721916998" sldId="261"/>
            <ac:spMk id="14" creationId="{2989BE6A-C309-418E-8ADD-1616A980570D}"/>
          </ac:spMkLst>
        </pc:spChg>
        <pc:spChg chg="add del">
          <ac:chgData name="f.morris25@outlook.com" userId="19d60e922e007c47" providerId="LiveId" clId="{644BEC6D-F2BD-46D1-BCC5-AC829A02B4BD}" dt="2019-10-14T09:43:24.478" v="1529" actId="26606"/>
          <ac:spMkLst>
            <pc:docMk/>
            <pc:sldMk cId="1721916998" sldId="261"/>
            <ac:spMk id="71" creationId="{3CD9DF72-87A3-404E-A828-84CBF11A8303}"/>
          </ac:spMkLst>
        </pc:spChg>
        <pc:picChg chg="add mod">
          <ac:chgData name="f.morris25@outlook.com" userId="19d60e922e007c47" providerId="LiveId" clId="{644BEC6D-F2BD-46D1-BCC5-AC829A02B4BD}" dt="2019-10-14T20:32:10.569" v="9995" actId="1076"/>
          <ac:picMkLst>
            <pc:docMk/>
            <pc:sldMk cId="1721916998" sldId="261"/>
            <ac:picMk id="7" creationId="{6C609974-0DFB-4BCD-9800-8D9C3607D552}"/>
          </ac:picMkLst>
        </pc:picChg>
        <pc:picChg chg="add del mod ord">
          <ac:chgData name="f.morris25@outlook.com" userId="19d60e922e007c47" providerId="LiveId" clId="{644BEC6D-F2BD-46D1-BCC5-AC829A02B4BD}" dt="2019-10-14T09:43:25.394" v="1530"/>
          <ac:picMkLst>
            <pc:docMk/>
            <pc:sldMk cId="1721916998" sldId="261"/>
            <ac:picMk id="1026" creationId="{53A189EE-4D9D-4B58-B912-0A2D93CB7D31}"/>
          </ac:picMkLst>
        </pc:picChg>
        <pc:cxnChg chg="add del">
          <ac:chgData name="f.morris25@outlook.com" userId="19d60e922e007c47" providerId="LiveId" clId="{644BEC6D-F2BD-46D1-BCC5-AC829A02B4BD}" dt="2019-10-14T09:43:24.478" v="1529" actId="26606"/>
          <ac:cxnSpMkLst>
            <pc:docMk/>
            <pc:sldMk cId="1721916998" sldId="261"/>
            <ac:cxnSpMk id="73" creationId="{20E3A342-4D61-4E3F-AF90-1AB42AEB96CC}"/>
          </ac:cxnSpMkLst>
        </pc:cxnChg>
      </pc:sldChg>
      <pc:sldChg chg="addSp delSp modSp add mod setBg">
        <pc:chgData name="f.morris25@outlook.com" userId="19d60e922e007c47" providerId="LiveId" clId="{644BEC6D-F2BD-46D1-BCC5-AC829A02B4BD}" dt="2019-10-16T19:36:00.079" v="11875" actId="20577"/>
        <pc:sldMkLst>
          <pc:docMk/>
          <pc:sldMk cId="2840993320" sldId="262"/>
        </pc:sldMkLst>
        <pc:spChg chg="mod">
          <ac:chgData name="f.morris25@outlook.com" userId="19d60e922e007c47" providerId="LiveId" clId="{644BEC6D-F2BD-46D1-BCC5-AC829A02B4BD}" dt="2019-10-14T20:39:21.844" v="10134" actId="26606"/>
          <ac:spMkLst>
            <pc:docMk/>
            <pc:sldMk cId="2840993320" sldId="262"/>
            <ac:spMk id="2" creationId="{C11C94AA-591F-4AAE-BE6D-09F878838EFC}"/>
          </ac:spMkLst>
        </pc:spChg>
        <pc:spChg chg="mod">
          <ac:chgData name="f.morris25@outlook.com" userId="19d60e922e007c47" providerId="LiveId" clId="{644BEC6D-F2BD-46D1-BCC5-AC829A02B4BD}" dt="2019-10-16T19:36:00.079" v="11875" actId="20577"/>
          <ac:spMkLst>
            <pc:docMk/>
            <pc:sldMk cId="2840993320" sldId="262"/>
            <ac:spMk id="3" creationId="{015B7409-1DE6-4AED-AAEA-3C9A5A6A3D5D}"/>
          </ac:spMkLst>
        </pc:spChg>
        <pc:spChg chg="add mod">
          <ac:chgData name="f.morris25@outlook.com" userId="19d60e922e007c47" providerId="LiveId" clId="{644BEC6D-F2BD-46D1-BCC5-AC829A02B4BD}" dt="2019-10-14T20:40:11.078" v="10248" actId="403"/>
          <ac:spMkLst>
            <pc:docMk/>
            <pc:sldMk cId="2840993320" sldId="262"/>
            <ac:spMk id="4" creationId="{F3360931-1B79-4284-B756-C34C53D20B54}"/>
          </ac:spMkLst>
        </pc:spChg>
        <pc:picChg chg="add mod">
          <ac:chgData name="f.morris25@outlook.com" userId="19d60e922e007c47" providerId="LiveId" clId="{644BEC6D-F2BD-46D1-BCC5-AC829A02B4BD}" dt="2019-10-14T20:39:21.844" v="10134" actId="26606"/>
          <ac:picMkLst>
            <pc:docMk/>
            <pc:sldMk cId="2840993320" sldId="262"/>
            <ac:picMk id="5" creationId="{AFDA2E85-DDE8-40CB-B555-DF24393BD1A4}"/>
          </ac:picMkLst>
        </pc:picChg>
        <pc:picChg chg="add del mod">
          <ac:chgData name="f.morris25@outlook.com" userId="19d60e922e007c47" providerId="LiveId" clId="{644BEC6D-F2BD-46D1-BCC5-AC829A02B4BD}" dt="2019-10-14T14:45:53.435" v="5699"/>
          <ac:picMkLst>
            <pc:docMk/>
            <pc:sldMk cId="2840993320" sldId="262"/>
            <ac:picMk id="5122" creationId="{A582A851-601C-4CCE-8967-303BAF4112A3}"/>
          </ac:picMkLst>
        </pc:picChg>
      </pc:sldChg>
      <pc:sldChg chg="addSp delSp modSp add del">
        <pc:chgData name="f.morris25@outlook.com" userId="19d60e922e007c47" providerId="LiveId" clId="{644BEC6D-F2BD-46D1-BCC5-AC829A02B4BD}" dt="2019-10-14T10:43:22.587" v="2004" actId="2696"/>
        <pc:sldMkLst>
          <pc:docMk/>
          <pc:sldMk cId="3876623063" sldId="262"/>
        </pc:sldMkLst>
        <pc:spChg chg="del">
          <ac:chgData name="f.morris25@outlook.com" userId="19d60e922e007c47" providerId="LiveId" clId="{644BEC6D-F2BD-46D1-BCC5-AC829A02B4BD}" dt="2019-10-14T10:35:06.491" v="1770"/>
          <ac:spMkLst>
            <pc:docMk/>
            <pc:sldMk cId="3876623063" sldId="262"/>
            <ac:spMk id="3" creationId="{B157F6B3-3DC8-4746-A1FB-51B81381126C}"/>
          </ac:spMkLst>
        </pc:spChg>
        <pc:spChg chg="add mod">
          <ac:chgData name="f.morris25@outlook.com" userId="19d60e922e007c47" providerId="LiveId" clId="{644BEC6D-F2BD-46D1-BCC5-AC829A02B4BD}" dt="2019-10-14T10:35:14.973" v="1773" actId="478"/>
          <ac:spMkLst>
            <pc:docMk/>
            <pc:sldMk cId="3876623063" sldId="262"/>
            <ac:spMk id="4" creationId="{CF493719-8EF7-4DF8-BB2E-DEB167E2BC3E}"/>
          </ac:spMkLst>
        </pc:spChg>
        <pc:picChg chg="add del mod">
          <ac:chgData name="f.morris25@outlook.com" userId="19d60e922e007c47" providerId="LiveId" clId="{644BEC6D-F2BD-46D1-BCC5-AC829A02B4BD}" dt="2019-10-14T09:43:33.213" v="1533" actId="478"/>
          <ac:picMkLst>
            <pc:docMk/>
            <pc:sldMk cId="3876623063" sldId="262"/>
            <ac:picMk id="2050" creationId="{9B389A06-FAD2-43CB-A183-7A705B097421}"/>
          </ac:picMkLst>
        </pc:picChg>
        <pc:picChg chg="add del mod">
          <ac:chgData name="f.morris25@outlook.com" userId="19d60e922e007c47" providerId="LiveId" clId="{644BEC6D-F2BD-46D1-BCC5-AC829A02B4BD}" dt="2019-10-14T10:35:14.973" v="1773" actId="478"/>
          <ac:picMkLst>
            <pc:docMk/>
            <pc:sldMk cId="3876623063" sldId="262"/>
            <ac:picMk id="2052" creationId="{1DDF137B-341F-4B59-8AC2-81360C7F03E4}"/>
          </ac:picMkLst>
        </pc:picChg>
      </pc:sldChg>
      <pc:sldChg chg="addSp delSp modSp add mod setBg">
        <pc:chgData name="f.morris25@outlook.com" userId="19d60e922e007c47" providerId="LiveId" clId="{644BEC6D-F2BD-46D1-BCC5-AC829A02B4BD}" dt="2019-10-15T20:42:16.385" v="11332" actId="6549"/>
        <pc:sldMkLst>
          <pc:docMk/>
          <pc:sldMk cId="3883172610" sldId="263"/>
        </pc:sldMkLst>
        <pc:spChg chg="mod">
          <ac:chgData name="f.morris25@outlook.com" userId="19d60e922e007c47" providerId="LiveId" clId="{644BEC6D-F2BD-46D1-BCC5-AC829A02B4BD}" dt="2019-10-14T20:40:26.928" v="10272" actId="26606"/>
          <ac:spMkLst>
            <pc:docMk/>
            <pc:sldMk cId="3883172610" sldId="263"/>
            <ac:spMk id="2" creationId="{3572176E-FA4A-48D9-8900-5EC6E825E081}"/>
          </ac:spMkLst>
        </pc:spChg>
        <pc:spChg chg="del">
          <ac:chgData name="f.morris25@outlook.com" userId="19d60e922e007c47" providerId="LiveId" clId="{644BEC6D-F2BD-46D1-BCC5-AC829A02B4BD}" dt="2019-10-14T14:56:13.010" v="6337"/>
          <ac:spMkLst>
            <pc:docMk/>
            <pc:sldMk cId="3883172610" sldId="263"/>
            <ac:spMk id="3" creationId="{AA27C7C2-6024-420E-AA77-61096367CE8A}"/>
          </ac:spMkLst>
        </pc:spChg>
        <pc:spChg chg="add mod">
          <ac:chgData name="f.morris25@outlook.com" userId="19d60e922e007c47" providerId="LiveId" clId="{644BEC6D-F2BD-46D1-BCC5-AC829A02B4BD}" dt="2019-10-15T20:42:16.385" v="11332" actId="6549"/>
          <ac:spMkLst>
            <pc:docMk/>
            <pc:sldMk cId="3883172610" sldId="263"/>
            <ac:spMk id="4" creationId="{D6EA93C3-8FE7-4417-86E8-700D64BEAE7D}"/>
          </ac:spMkLst>
        </pc:spChg>
        <pc:spChg chg="add del">
          <ac:chgData name="f.morris25@outlook.com" userId="19d60e922e007c47" providerId="LiveId" clId="{644BEC6D-F2BD-46D1-BCC5-AC829A02B4BD}" dt="2019-10-14T20:41:16.880" v="10289" actId="26606"/>
          <ac:spMkLst>
            <pc:docMk/>
            <pc:sldMk cId="3883172610" sldId="263"/>
            <ac:spMk id="9" creationId="{3B854194-185D-494D-905C-7C7CB2E30F6E}"/>
          </ac:spMkLst>
        </pc:spChg>
        <pc:spChg chg="add del">
          <ac:chgData name="f.morris25@outlook.com" userId="19d60e922e007c47" providerId="LiveId" clId="{644BEC6D-F2BD-46D1-BCC5-AC829A02B4BD}" dt="2019-10-14T20:41:16.880" v="10289" actId="26606"/>
          <ac:spMkLst>
            <pc:docMk/>
            <pc:sldMk cId="3883172610" sldId="263"/>
            <ac:spMk id="11" creationId="{B4F5FA0D-0104-4987-8241-EFF7C85B88DE}"/>
          </ac:spMkLst>
        </pc:spChg>
        <pc:spChg chg="add">
          <ac:chgData name="f.morris25@outlook.com" userId="19d60e922e007c47" providerId="LiveId" clId="{644BEC6D-F2BD-46D1-BCC5-AC829A02B4BD}" dt="2019-10-14T20:41:16.880" v="10289" actId="26606"/>
          <ac:spMkLst>
            <pc:docMk/>
            <pc:sldMk cId="3883172610" sldId="263"/>
            <ac:spMk id="18" creationId="{B4F5FA0D-0104-4987-8241-EFF7C85B88DE}"/>
          </ac:spMkLst>
        </pc:spChg>
        <pc:picChg chg="add del">
          <ac:chgData name="f.morris25@outlook.com" userId="19d60e922e007c47" providerId="LiveId" clId="{644BEC6D-F2BD-46D1-BCC5-AC829A02B4BD}" dt="2019-10-14T20:41:16.880" v="10289" actId="26606"/>
          <ac:picMkLst>
            <pc:docMk/>
            <pc:sldMk cId="3883172610" sldId="263"/>
            <ac:picMk id="13" creationId="{2897127E-6CEF-446C-BE87-93B7C46E49D1}"/>
          </ac:picMkLst>
        </pc:picChg>
        <pc:picChg chg="add">
          <ac:chgData name="f.morris25@outlook.com" userId="19d60e922e007c47" providerId="LiveId" clId="{644BEC6D-F2BD-46D1-BCC5-AC829A02B4BD}" dt="2019-10-14T20:41:16.880" v="10289" actId="26606"/>
          <ac:picMkLst>
            <pc:docMk/>
            <pc:sldMk cId="3883172610" sldId="263"/>
            <ac:picMk id="20" creationId="{2897127E-6CEF-446C-BE87-93B7C46E49D1}"/>
          </ac:picMkLst>
        </pc:picChg>
        <pc:picChg chg="add del">
          <ac:chgData name="f.morris25@outlook.com" userId="19d60e922e007c47" providerId="LiveId" clId="{644BEC6D-F2BD-46D1-BCC5-AC829A02B4BD}" dt="2019-10-14T14:56:15.383" v="6338" actId="478"/>
          <ac:picMkLst>
            <pc:docMk/>
            <pc:sldMk cId="3883172610" sldId="263"/>
            <ac:picMk id="8194" creationId="{1303B397-BBE9-4C18-9E2C-06D7AF8A492F}"/>
          </ac:picMkLst>
        </pc:picChg>
      </pc:sldChg>
      <pc:sldChg chg="addSp delSp modSp add del">
        <pc:chgData name="f.morris25@outlook.com" userId="19d60e922e007c47" providerId="LiveId" clId="{644BEC6D-F2BD-46D1-BCC5-AC829A02B4BD}" dt="2019-10-14T11:54:57.290" v="2223" actId="2696"/>
        <pc:sldMkLst>
          <pc:docMk/>
          <pc:sldMk cId="836064489" sldId="264"/>
        </pc:sldMkLst>
        <pc:spChg chg="add del mod">
          <ac:chgData name="f.morris25@outlook.com" userId="19d60e922e007c47" providerId="LiveId" clId="{644BEC6D-F2BD-46D1-BCC5-AC829A02B4BD}" dt="2019-10-14T11:51:17.870" v="2154" actId="478"/>
          <ac:spMkLst>
            <pc:docMk/>
            <pc:sldMk cId="836064489" sldId="264"/>
            <ac:spMk id="4" creationId="{5A4D381A-CEB0-41D1-8CB7-8C52040AC7DA}"/>
          </ac:spMkLst>
        </pc:spChg>
      </pc:sldChg>
      <pc:sldChg chg="addSp delSp modSp add mod setBg">
        <pc:chgData name="f.morris25@outlook.com" userId="19d60e922e007c47" providerId="LiveId" clId="{644BEC6D-F2BD-46D1-BCC5-AC829A02B4BD}" dt="2019-10-16T19:37:25.921" v="11879" actId="20577"/>
        <pc:sldMkLst>
          <pc:docMk/>
          <pc:sldMk cId="3860143750" sldId="264"/>
        </pc:sldMkLst>
        <pc:spChg chg="mod ord">
          <ac:chgData name="f.morris25@outlook.com" userId="19d60e922e007c47" providerId="LiveId" clId="{644BEC6D-F2BD-46D1-BCC5-AC829A02B4BD}" dt="2019-10-16T19:37:25.921" v="11879" actId="20577"/>
          <ac:spMkLst>
            <pc:docMk/>
            <pc:sldMk cId="3860143750" sldId="264"/>
            <ac:spMk id="2" creationId="{7DF1D996-A0CC-4C6D-BE76-7DBC4C77C5C6}"/>
          </ac:spMkLst>
        </pc:spChg>
        <pc:spChg chg="del">
          <ac:chgData name="f.morris25@outlook.com" userId="19d60e922e007c47" providerId="LiveId" clId="{644BEC6D-F2BD-46D1-BCC5-AC829A02B4BD}" dt="2019-10-14T14:45:57.173" v="5700"/>
          <ac:spMkLst>
            <pc:docMk/>
            <pc:sldMk cId="3860143750" sldId="264"/>
            <ac:spMk id="3" creationId="{D3811958-5977-4549-AED5-43AF0EC8579C}"/>
          </ac:spMkLst>
        </pc:spChg>
        <pc:spChg chg="add del mod">
          <ac:chgData name="f.morris25@outlook.com" userId="19d60e922e007c47" providerId="LiveId" clId="{644BEC6D-F2BD-46D1-BCC5-AC829A02B4BD}" dt="2019-10-14T15:11:08.861" v="6578"/>
          <ac:spMkLst>
            <pc:docMk/>
            <pc:sldMk cId="3860143750" sldId="264"/>
            <ac:spMk id="4" creationId="{46E81D6E-9D7A-4E81-85E2-2EE1C9AFA239}"/>
          </ac:spMkLst>
        </pc:spChg>
        <pc:spChg chg="add mod">
          <ac:chgData name="f.morris25@outlook.com" userId="19d60e922e007c47" providerId="LiveId" clId="{644BEC6D-F2BD-46D1-BCC5-AC829A02B4BD}" dt="2019-10-14T20:41:46.743" v="10327" actId="20577"/>
          <ac:spMkLst>
            <pc:docMk/>
            <pc:sldMk cId="3860143750" sldId="264"/>
            <ac:spMk id="5" creationId="{312C1650-D454-4FFF-A0CC-D2DCE2C22A08}"/>
          </ac:spMkLst>
        </pc:spChg>
        <pc:spChg chg="add del">
          <ac:chgData name="f.morris25@outlook.com" userId="19d60e922e007c47" providerId="LiveId" clId="{644BEC6D-F2BD-46D1-BCC5-AC829A02B4BD}" dt="2019-10-14T20:41:42.020" v="10312" actId="26606"/>
          <ac:spMkLst>
            <pc:docMk/>
            <pc:sldMk cId="3860143750" sldId="264"/>
            <ac:spMk id="10" creationId="{23962611-DFD5-4092-AAFD-559E3DFCE2C9}"/>
          </ac:spMkLst>
        </pc:spChg>
        <pc:spChg chg="add">
          <ac:chgData name="f.morris25@outlook.com" userId="19d60e922e007c47" providerId="LiveId" clId="{644BEC6D-F2BD-46D1-BCC5-AC829A02B4BD}" dt="2019-10-14T20:41:42.020" v="10312" actId="26606"/>
          <ac:spMkLst>
            <pc:docMk/>
            <pc:sldMk cId="3860143750" sldId="264"/>
            <ac:spMk id="17" creationId="{23962611-DFD5-4092-AAFD-559E3DFCE2C9}"/>
          </ac:spMkLst>
        </pc:spChg>
        <pc:picChg chg="add del">
          <ac:chgData name="f.morris25@outlook.com" userId="19d60e922e007c47" providerId="LiveId" clId="{644BEC6D-F2BD-46D1-BCC5-AC829A02B4BD}" dt="2019-10-14T20:41:42.020" v="10312" actId="26606"/>
          <ac:picMkLst>
            <pc:docMk/>
            <pc:sldMk cId="3860143750" sldId="264"/>
            <ac:picMk id="12" creationId="{2270F1FA-0425-408F-9861-80BF5AFB276D}"/>
          </ac:picMkLst>
        </pc:picChg>
        <pc:picChg chg="add">
          <ac:chgData name="f.morris25@outlook.com" userId="19d60e922e007c47" providerId="LiveId" clId="{644BEC6D-F2BD-46D1-BCC5-AC829A02B4BD}" dt="2019-10-14T20:41:42.020" v="10312" actId="26606"/>
          <ac:picMkLst>
            <pc:docMk/>
            <pc:sldMk cId="3860143750" sldId="264"/>
            <ac:picMk id="19" creationId="{2270F1FA-0425-408F-9861-80BF5AFB276D}"/>
          </ac:picMkLst>
        </pc:picChg>
        <pc:picChg chg="add del mod">
          <ac:chgData name="f.morris25@outlook.com" userId="19d60e922e007c47" providerId="LiveId" clId="{644BEC6D-F2BD-46D1-BCC5-AC829A02B4BD}" dt="2019-10-14T14:46:01.818" v="5702" actId="478"/>
          <ac:picMkLst>
            <pc:docMk/>
            <pc:sldMk cId="3860143750" sldId="264"/>
            <ac:picMk id="7170" creationId="{8E2097B3-9BAB-41AE-83BC-19A63942D397}"/>
          </ac:picMkLst>
        </pc:picChg>
        <pc:picChg chg="add del">
          <ac:chgData name="f.morris25@outlook.com" userId="19d60e922e007c47" providerId="LiveId" clId="{644BEC6D-F2BD-46D1-BCC5-AC829A02B4BD}" dt="2019-10-14T15:11:11.589" v="6579" actId="478"/>
          <ac:picMkLst>
            <pc:docMk/>
            <pc:sldMk cId="3860143750" sldId="264"/>
            <ac:picMk id="7172" creationId="{5F986E1A-E38F-4169-BC11-4AB66C85C0DB}"/>
          </ac:picMkLst>
        </pc:picChg>
      </pc:sldChg>
      <pc:sldChg chg="addSp delSp modSp add del">
        <pc:chgData name="f.morris25@outlook.com" userId="19d60e922e007c47" providerId="LiveId" clId="{644BEC6D-F2BD-46D1-BCC5-AC829A02B4BD}" dt="2019-10-14T11:51:01.364" v="2145"/>
        <pc:sldMkLst>
          <pc:docMk/>
          <pc:sldMk cId="3960907974" sldId="264"/>
        </pc:sldMkLst>
        <pc:spChg chg="add del mod">
          <ac:chgData name="f.morris25@outlook.com" userId="19d60e922e007c47" providerId="LiveId" clId="{644BEC6D-F2BD-46D1-BCC5-AC829A02B4BD}" dt="2019-10-14T11:51:01.155" v="2144"/>
          <ac:spMkLst>
            <pc:docMk/>
            <pc:sldMk cId="3960907974" sldId="264"/>
            <ac:spMk id="4" creationId="{A734FC13-2709-4E12-9960-06BF5B9598C5}"/>
          </ac:spMkLst>
        </pc:spChg>
      </pc:sldChg>
      <pc:sldChg chg="addSp delSp modSp add">
        <pc:chgData name="f.morris25@outlook.com" userId="19d60e922e007c47" providerId="LiveId" clId="{644BEC6D-F2BD-46D1-BCC5-AC829A02B4BD}" dt="2019-10-16T19:30:58.437" v="11863" actId="207"/>
        <pc:sldMkLst>
          <pc:docMk/>
          <pc:sldMk cId="3220896062" sldId="265"/>
        </pc:sldMkLst>
        <pc:spChg chg="mod">
          <ac:chgData name="f.morris25@outlook.com" userId="19d60e922e007c47" providerId="LiveId" clId="{644BEC6D-F2BD-46D1-BCC5-AC829A02B4BD}" dt="2019-10-14T18:37:56.924" v="9770" actId="207"/>
          <ac:spMkLst>
            <pc:docMk/>
            <pc:sldMk cId="3220896062" sldId="265"/>
            <ac:spMk id="2" creationId="{8B0CF454-5346-4BA5-BA80-079586793FA7}"/>
          </ac:spMkLst>
        </pc:spChg>
        <pc:spChg chg="del">
          <ac:chgData name="f.morris25@outlook.com" userId="19d60e922e007c47" providerId="LiveId" clId="{644BEC6D-F2BD-46D1-BCC5-AC829A02B4BD}" dt="2019-10-14T12:57:56.843" v="4061"/>
          <ac:spMkLst>
            <pc:docMk/>
            <pc:sldMk cId="3220896062" sldId="265"/>
            <ac:spMk id="3" creationId="{AD99A74F-44BD-410A-9FBB-E8E9A02D696F}"/>
          </ac:spMkLst>
        </pc:spChg>
        <pc:spChg chg="add del mod">
          <ac:chgData name="f.morris25@outlook.com" userId="19d60e922e007c47" providerId="LiveId" clId="{644BEC6D-F2BD-46D1-BCC5-AC829A02B4BD}" dt="2019-10-16T19:30:58.437" v="11863" actId="207"/>
          <ac:spMkLst>
            <pc:docMk/>
            <pc:sldMk cId="3220896062" sldId="265"/>
            <ac:spMk id="4" creationId="{B4D29EED-3524-431E-94CB-26AA5BD11105}"/>
          </ac:spMkLst>
        </pc:spChg>
        <pc:spChg chg="add del">
          <ac:chgData name="f.morris25@outlook.com" userId="19d60e922e007c47" providerId="LiveId" clId="{644BEC6D-F2BD-46D1-BCC5-AC829A02B4BD}" dt="2019-10-14T18:12:32.278" v="9758"/>
          <ac:spMkLst>
            <pc:docMk/>
            <pc:sldMk cId="3220896062" sldId="265"/>
            <ac:spMk id="5" creationId="{E28A8612-326C-4082-ABEA-064188F4B08B}"/>
          </ac:spMkLst>
        </pc:spChg>
        <pc:picChg chg="add del mod">
          <ac:chgData name="f.morris25@outlook.com" userId="19d60e922e007c47" providerId="LiveId" clId="{644BEC6D-F2BD-46D1-BCC5-AC829A02B4BD}" dt="2019-10-14T12:58:02.056" v="4063" actId="478"/>
          <ac:picMkLst>
            <pc:docMk/>
            <pc:sldMk cId="3220896062" sldId="265"/>
            <ac:picMk id="3074" creationId="{75BBD039-79B9-46CC-BCD6-699577BDA021}"/>
          </ac:picMkLst>
        </pc:picChg>
      </pc:sldChg>
      <pc:sldChg chg="addSp delSp modSp add mod setBg">
        <pc:chgData name="f.morris25@outlook.com" userId="19d60e922e007c47" providerId="LiveId" clId="{644BEC6D-F2BD-46D1-BCC5-AC829A02B4BD}" dt="2019-10-16T19:35:02.880" v="11873" actId="6549"/>
        <pc:sldMkLst>
          <pc:docMk/>
          <pc:sldMk cId="732764901" sldId="266"/>
        </pc:sldMkLst>
        <pc:spChg chg="mod">
          <ac:chgData name="f.morris25@outlook.com" userId="19d60e922e007c47" providerId="LiveId" clId="{644BEC6D-F2BD-46D1-BCC5-AC829A02B4BD}" dt="2019-10-16T18:07:31.789" v="11350" actId="1076"/>
          <ac:spMkLst>
            <pc:docMk/>
            <pc:sldMk cId="732764901" sldId="266"/>
            <ac:spMk id="2" creationId="{3F360D84-E3B4-4F36-87D6-B0CB1C067D95}"/>
          </ac:spMkLst>
        </pc:spChg>
        <pc:spChg chg="mod ord">
          <ac:chgData name="f.morris25@outlook.com" userId="19d60e922e007c47" providerId="LiveId" clId="{644BEC6D-F2BD-46D1-BCC5-AC829A02B4BD}" dt="2019-10-16T19:35:02.880" v="11873" actId="6549"/>
          <ac:spMkLst>
            <pc:docMk/>
            <pc:sldMk cId="732764901" sldId="266"/>
            <ac:spMk id="3" creationId="{24EDADDA-A15F-483A-A831-C2209CDD3DCA}"/>
          </ac:spMkLst>
        </pc:spChg>
        <pc:spChg chg="add mod">
          <ac:chgData name="f.morris25@outlook.com" userId="19d60e922e007c47" providerId="LiveId" clId="{644BEC6D-F2BD-46D1-BCC5-AC829A02B4BD}" dt="2019-10-14T20:36:18.895" v="10062" actId="1076"/>
          <ac:spMkLst>
            <pc:docMk/>
            <pc:sldMk cId="732764901" sldId="266"/>
            <ac:spMk id="5" creationId="{35170265-8008-4CC2-A855-5929B9091529}"/>
          </ac:spMkLst>
        </pc:spChg>
        <pc:spChg chg="add del">
          <ac:chgData name="f.morris25@outlook.com" userId="19d60e922e007c47" providerId="LiveId" clId="{644BEC6D-F2BD-46D1-BCC5-AC829A02B4BD}" dt="2019-10-14T20:34:52.917" v="10032" actId="26606"/>
          <ac:spMkLst>
            <pc:docMk/>
            <pc:sldMk cId="732764901" sldId="266"/>
            <ac:spMk id="6" creationId="{C607803A-4E99-444E-94F7-8785CDDF5849}"/>
          </ac:spMkLst>
        </pc:spChg>
        <pc:spChg chg="add del">
          <ac:chgData name="f.morris25@outlook.com" userId="19d60e922e007c47" providerId="LiveId" clId="{644BEC6D-F2BD-46D1-BCC5-AC829A02B4BD}" dt="2019-10-14T20:34:52.917" v="10032" actId="26606"/>
          <ac:spMkLst>
            <pc:docMk/>
            <pc:sldMk cId="732764901" sldId="266"/>
            <ac:spMk id="7" creationId="{2989BE6A-C309-418E-8ADD-1616A980570D}"/>
          </ac:spMkLst>
        </pc:spChg>
        <pc:spChg chg="add del">
          <ac:chgData name="f.morris25@outlook.com" userId="19d60e922e007c47" providerId="LiveId" clId="{644BEC6D-F2BD-46D1-BCC5-AC829A02B4BD}" dt="2019-10-14T20:34:56.315" v="10034" actId="26606"/>
          <ac:spMkLst>
            <pc:docMk/>
            <pc:sldMk cId="732764901" sldId="266"/>
            <ac:spMk id="10" creationId="{F56F5174-31D9-4DBB-AAB7-A1FD7BDB1352}"/>
          </ac:spMkLst>
        </pc:spChg>
        <pc:spChg chg="add del">
          <ac:chgData name="f.morris25@outlook.com" userId="19d60e922e007c47" providerId="LiveId" clId="{644BEC6D-F2BD-46D1-BCC5-AC829A02B4BD}" dt="2019-10-14T15:04:38.022" v="6519" actId="26606"/>
          <ac:spMkLst>
            <pc:docMk/>
            <pc:sldMk cId="732764901" sldId="266"/>
            <ac:spMk id="11" creationId="{73ED6512-6858-4552-B699-9A97FE9A4EA2}"/>
          </ac:spMkLst>
        </pc:spChg>
        <pc:spChg chg="add del">
          <ac:chgData name="f.morris25@outlook.com" userId="19d60e922e007c47" providerId="LiveId" clId="{644BEC6D-F2BD-46D1-BCC5-AC829A02B4BD}" dt="2019-10-14T15:04:38.022" v="6519" actId="26606"/>
          <ac:spMkLst>
            <pc:docMk/>
            <pc:sldMk cId="732764901" sldId="266"/>
            <ac:spMk id="12" creationId="{4038CB10-1F5C-4D54-9DF7-12586DE5B007}"/>
          </ac:spMkLst>
        </pc:spChg>
        <pc:spChg chg="add del">
          <ac:chgData name="f.morris25@outlook.com" userId="19d60e922e007c47" providerId="LiveId" clId="{644BEC6D-F2BD-46D1-BCC5-AC829A02B4BD}" dt="2019-10-14T20:34:56.315" v="10034" actId="26606"/>
          <ac:spMkLst>
            <pc:docMk/>
            <pc:sldMk cId="732764901" sldId="266"/>
            <ac:spMk id="13" creationId="{F9A95BEE-6BB1-4A28-A8E6-A34B2E42EF87}"/>
          </ac:spMkLst>
        </pc:spChg>
        <pc:spChg chg="add del">
          <ac:chgData name="f.morris25@outlook.com" userId="19d60e922e007c47" providerId="LiveId" clId="{644BEC6D-F2BD-46D1-BCC5-AC829A02B4BD}" dt="2019-10-14T15:04:40.893" v="6521" actId="26606"/>
          <ac:spMkLst>
            <pc:docMk/>
            <pc:sldMk cId="732764901" sldId="266"/>
            <ac:spMk id="14" creationId="{3CD9DF72-87A3-404E-A828-84CBF11A8303}"/>
          </ac:spMkLst>
        </pc:spChg>
        <pc:spChg chg="add del">
          <ac:chgData name="f.morris25@outlook.com" userId="19d60e922e007c47" providerId="LiveId" clId="{644BEC6D-F2BD-46D1-BCC5-AC829A02B4BD}" dt="2019-10-14T20:34:57.578" v="10036" actId="26606"/>
          <ac:spMkLst>
            <pc:docMk/>
            <pc:sldMk cId="732764901" sldId="266"/>
            <ac:spMk id="18" creationId="{C607803A-4E99-444E-94F7-8785CDDF5849}"/>
          </ac:spMkLst>
        </pc:spChg>
        <pc:spChg chg="add del">
          <ac:chgData name="f.morris25@outlook.com" userId="19d60e922e007c47" providerId="LiveId" clId="{644BEC6D-F2BD-46D1-BCC5-AC829A02B4BD}" dt="2019-10-14T20:34:57.578" v="10036" actId="26606"/>
          <ac:spMkLst>
            <pc:docMk/>
            <pc:sldMk cId="732764901" sldId="266"/>
            <ac:spMk id="19" creationId="{2989BE6A-C309-418E-8ADD-1616A980570D}"/>
          </ac:spMkLst>
        </pc:spChg>
        <pc:spChg chg="add">
          <ac:chgData name="f.morris25@outlook.com" userId="19d60e922e007c47" providerId="LiveId" clId="{644BEC6D-F2BD-46D1-BCC5-AC829A02B4BD}" dt="2019-10-14T20:35:32.199" v="10046" actId="26606"/>
          <ac:spMkLst>
            <pc:docMk/>
            <pc:sldMk cId="732764901" sldId="266"/>
            <ac:spMk id="26" creationId="{F56F5174-31D9-4DBB-AAB7-A1FD7BDB1352}"/>
          </ac:spMkLst>
        </pc:spChg>
        <pc:spChg chg="add">
          <ac:chgData name="f.morris25@outlook.com" userId="19d60e922e007c47" providerId="LiveId" clId="{644BEC6D-F2BD-46D1-BCC5-AC829A02B4BD}" dt="2019-10-14T20:35:32.199" v="10046" actId="26606"/>
          <ac:spMkLst>
            <pc:docMk/>
            <pc:sldMk cId="732764901" sldId="266"/>
            <ac:spMk id="30" creationId="{F9A95BEE-6BB1-4A28-A8E6-A34B2E42EF87}"/>
          </ac:spMkLst>
        </pc:spChg>
        <pc:picChg chg="add mod ord">
          <ac:chgData name="f.morris25@outlook.com" userId="19d60e922e007c47" providerId="LiveId" clId="{644BEC6D-F2BD-46D1-BCC5-AC829A02B4BD}" dt="2019-10-14T20:35:34.618" v="10047" actId="1076"/>
          <ac:picMkLst>
            <pc:docMk/>
            <pc:sldMk cId="732764901" sldId="266"/>
            <ac:picMk id="4" creationId="{7A1BA5B4-BC12-4174-B5E3-A4E71A7ED856}"/>
          </ac:picMkLst>
        </pc:picChg>
        <pc:picChg chg="add del">
          <ac:chgData name="f.morris25@outlook.com" userId="19d60e922e007c47" providerId="LiveId" clId="{644BEC6D-F2BD-46D1-BCC5-AC829A02B4BD}" dt="2019-10-14T20:34:56.315" v="10034" actId="26606"/>
          <ac:picMkLst>
            <pc:docMk/>
            <pc:sldMk cId="732764901" sldId="266"/>
            <ac:picMk id="16" creationId="{AE113210-7872-481A-ADE6-3A05CCAF5EB2}"/>
          </ac:picMkLst>
        </pc:picChg>
        <pc:picChg chg="add">
          <ac:chgData name="f.morris25@outlook.com" userId="19d60e922e007c47" providerId="LiveId" clId="{644BEC6D-F2BD-46D1-BCC5-AC829A02B4BD}" dt="2019-10-14T20:35:32.199" v="10046" actId="26606"/>
          <ac:picMkLst>
            <pc:docMk/>
            <pc:sldMk cId="732764901" sldId="266"/>
            <ac:picMk id="28" creationId="{AE113210-7872-481A-ADE6-3A05CCAF5EB2}"/>
          </ac:picMkLst>
        </pc:picChg>
        <pc:cxnChg chg="add del">
          <ac:chgData name="f.morris25@outlook.com" userId="19d60e922e007c47" providerId="LiveId" clId="{644BEC6D-F2BD-46D1-BCC5-AC829A02B4BD}" dt="2019-10-14T15:04:36.190" v="6517" actId="26606"/>
          <ac:cxnSpMkLst>
            <pc:docMk/>
            <pc:sldMk cId="732764901" sldId="266"/>
            <ac:cxnSpMk id="9" creationId="{E4A809D5-3600-46D4-A466-67F2349A54FB}"/>
          </ac:cxnSpMkLst>
        </pc:cxnChg>
        <pc:cxnChg chg="add del">
          <ac:chgData name="f.morris25@outlook.com" userId="19d60e922e007c47" providerId="LiveId" clId="{644BEC6D-F2BD-46D1-BCC5-AC829A02B4BD}" dt="2019-10-14T15:04:40.893" v="6521" actId="26606"/>
          <ac:cxnSpMkLst>
            <pc:docMk/>
            <pc:sldMk cId="732764901" sldId="266"/>
            <ac:cxnSpMk id="15" creationId="{20E3A342-4D61-4E3F-AF90-1AB42AEB96CC}"/>
          </ac:cxnSpMkLst>
        </pc:cxnChg>
        <pc:cxnChg chg="add del">
          <ac:chgData name="f.morris25@outlook.com" userId="19d60e922e007c47" providerId="LiveId" clId="{644BEC6D-F2BD-46D1-BCC5-AC829A02B4BD}" dt="2019-10-14T20:35:32.199" v="10046" actId="26606"/>
          <ac:cxnSpMkLst>
            <pc:docMk/>
            <pc:sldMk cId="732764901" sldId="266"/>
            <ac:cxnSpMk id="21" creationId="{A7F400EE-A8A5-48AF-B4D6-291B52C6F0B0}"/>
          </ac:cxnSpMkLst>
        </pc:cxnChg>
      </pc:sldChg>
      <pc:sldChg chg="addSp delSp modSp add ord">
        <pc:chgData name="f.morris25@outlook.com" userId="19d60e922e007c47" providerId="LiveId" clId="{644BEC6D-F2BD-46D1-BCC5-AC829A02B4BD}" dt="2019-10-15T17:20:41.523" v="11189" actId="404"/>
        <pc:sldMkLst>
          <pc:docMk/>
          <pc:sldMk cId="1328634167" sldId="267"/>
        </pc:sldMkLst>
        <pc:spChg chg="add del mod">
          <ac:chgData name="f.morris25@outlook.com" userId="19d60e922e007c47" providerId="LiveId" clId="{644BEC6D-F2BD-46D1-BCC5-AC829A02B4BD}" dt="2019-10-15T17:20:41.523" v="11189" actId="404"/>
          <ac:spMkLst>
            <pc:docMk/>
            <pc:sldMk cId="1328634167" sldId="267"/>
            <ac:spMk id="3" creationId="{BA6625B0-A28D-4B43-A4E3-25FF355A05AC}"/>
          </ac:spMkLst>
        </pc:spChg>
        <pc:spChg chg="add del">
          <ac:chgData name="f.morris25@outlook.com" userId="19d60e922e007c47" providerId="LiveId" clId="{644BEC6D-F2BD-46D1-BCC5-AC829A02B4BD}" dt="2019-10-14T19:11:14.032" v="9777"/>
          <ac:spMkLst>
            <pc:docMk/>
            <pc:sldMk cId="1328634167" sldId="267"/>
            <ac:spMk id="4" creationId="{38F6827D-032A-45EC-BE76-CDE068D424AC}"/>
          </ac:spMkLst>
        </pc:spChg>
      </pc:sldChg>
      <pc:sldChg chg="modSp add">
        <pc:chgData name="f.morris25@outlook.com" userId="19d60e922e007c47" providerId="LiveId" clId="{644BEC6D-F2BD-46D1-BCC5-AC829A02B4BD}" dt="2019-10-16T18:15:43.463" v="11790" actId="6549"/>
        <pc:sldMkLst>
          <pc:docMk/>
          <pc:sldMk cId="2981644068" sldId="268"/>
        </pc:sldMkLst>
        <pc:spChg chg="mod">
          <ac:chgData name="f.morris25@outlook.com" userId="19d60e922e007c47" providerId="LiveId" clId="{644BEC6D-F2BD-46D1-BCC5-AC829A02B4BD}" dt="2019-10-16T18:15:43.463" v="11790" actId="6549"/>
          <ac:spMkLst>
            <pc:docMk/>
            <pc:sldMk cId="2981644068" sldId="268"/>
            <ac:spMk id="3" creationId="{184351EE-50A4-4EEC-97F7-F45E43514D06}"/>
          </ac:spMkLst>
        </pc:spChg>
      </pc:sldChg>
      <pc:sldChg chg="modSp add">
        <pc:chgData name="f.morris25@outlook.com" userId="19d60e922e007c47" providerId="LiveId" clId="{644BEC6D-F2BD-46D1-BCC5-AC829A02B4BD}" dt="2019-10-15T17:20:09.805" v="11188" actId="20577"/>
        <pc:sldMkLst>
          <pc:docMk/>
          <pc:sldMk cId="3085784691" sldId="269"/>
        </pc:sldMkLst>
        <pc:spChg chg="mod">
          <ac:chgData name="f.morris25@outlook.com" userId="19d60e922e007c47" providerId="LiveId" clId="{644BEC6D-F2BD-46D1-BCC5-AC829A02B4BD}" dt="2019-10-15T17:20:09.805" v="11188" actId="20577"/>
          <ac:spMkLst>
            <pc:docMk/>
            <pc:sldMk cId="3085784691" sldId="269"/>
            <ac:spMk id="3" creationId="{39B2A0FB-3C6B-4B3D-8C5F-D5D6117C8479}"/>
          </ac:spMkLst>
        </pc:spChg>
      </pc:sldChg>
      <pc:sldChg chg="modSp add">
        <pc:chgData name="f.morris25@outlook.com" userId="19d60e922e007c47" providerId="LiveId" clId="{644BEC6D-F2BD-46D1-BCC5-AC829A02B4BD}" dt="2019-10-16T18:28:53.424" v="11859" actId="14100"/>
        <pc:sldMkLst>
          <pc:docMk/>
          <pc:sldMk cId="859641548" sldId="270"/>
        </pc:sldMkLst>
        <pc:spChg chg="mod">
          <ac:chgData name="f.morris25@outlook.com" userId="19d60e922e007c47" providerId="LiveId" clId="{644BEC6D-F2BD-46D1-BCC5-AC829A02B4BD}" dt="2019-10-16T18:28:48.148" v="11857" actId="1076"/>
          <ac:spMkLst>
            <pc:docMk/>
            <pc:sldMk cId="859641548" sldId="270"/>
            <ac:spMk id="2" creationId="{A7855FCD-7F3E-41E5-BD54-837631CD6C1C}"/>
          </ac:spMkLst>
        </pc:spChg>
        <pc:spChg chg="mod">
          <ac:chgData name="f.morris25@outlook.com" userId="19d60e922e007c47" providerId="LiveId" clId="{644BEC6D-F2BD-46D1-BCC5-AC829A02B4BD}" dt="2019-10-16T18:28:53.424" v="11859" actId="14100"/>
          <ac:spMkLst>
            <pc:docMk/>
            <pc:sldMk cId="859641548" sldId="270"/>
            <ac:spMk id="3" creationId="{CF8EBC46-80F7-4C5F-BE65-CB7BE43A04A8}"/>
          </ac:spMkLst>
        </pc:spChg>
      </pc:sldChg>
      <pc:sldChg chg="modSp add">
        <pc:chgData name="f.morris25@outlook.com" userId="19d60e922e007c47" providerId="LiveId" clId="{644BEC6D-F2BD-46D1-BCC5-AC829A02B4BD}" dt="2019-10-14T19:24:01.542" v="9917" actId="403"/>
        <pc:sldMkLst>
          <pc:docMk/>
          <pc:sldMk cId="787974529" sldId="271"/>
        </pc:sldMkLst>
        <pc:spChg chg="mod">
          <ac:chgData name="f.morris25@outlook.com" userId="19d60e922e007c47" providerId="LiveId" clId="{644BEC6D-F2BD-46D1-BCC5-AC829A02B4BD}" dt="2019-10-14T19:24:01.542" v="9917" actId="403"/>
          <ac:spMkLst>
            <pc:docMk/>
            <pc:sldMk cId="787974529" sldId="271"/>
            <ac:spMk id="3" creationId="{5FC34682-BD84-4F03-93BE-738064F57091}"/>
          </ac:spMkLst>
        </pc:spChg>
      </pc:sldChg>
      <pc:sldChg chg="add del">
        <pc:chgData name="f.morris25@outlook.com" userId="19d60e922e007c47" providerId="LiveId" clId="{644BEC6D-F2BD-46D1-BCC5-AC829A02B4BD}" dt="2019-10-14T19:21:26.159" v="9905" actId="2696"/>
        <pc:sldMkLst>
          <pc:docMk/>
          <pc:sldMk cId="1705934233" sldId="27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641218-68C3-489C-B21C-B42B4CB2A145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0988AB-79BF-46C9-BD14-110AF0BA50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4607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5550AF-DC5B-44A8-ACB9-599CBD27617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2FAAA5-25C7-4779-8438-120CA123F63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41CB03-58B8-433A-ACD2-13A9D6B7E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818E40-CD86-4B4F-930F-14B4033AA6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9F1C3B-2528-4C8B-ACA8-78B4F1B072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3908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5A4B0A-3AC6-49D4-B034-65D97CB7C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957AC-7E66-4FC2-9F47-FBF4C3F69D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15B78-C2CC-45DE-AEA8-3BE85D9B4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9F87F8-F2CB-4AC3-951C-BCBA8A0F6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C3A297-9DED-4FC3-AB54-834819F8D2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99883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B82276-D728-4327-8201-AFDB6F3F26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FD73B4B-4B6D-4778-82B4-E7EB73F489B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505748-FD39-4E90-9B3F-F3CA1262CD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BABB30-393F-4601-9243-1F9AA14B8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A8083-DB39-472E-9BBD-9E74FC1018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006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0BD6D-08C6-46FF-AC26-88B9CC9EB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4FC2D-67FE-4F2A-AA07-089B8F2D47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FAE5D9-BFB2-4DE3-AC11-761B4D3A29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308768-04DF-4E8F-B792-73E15F91A9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CAAD14-37A4-4FBA-AAB0-29185693C7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627BB45-769C-4A2E-92A3-BC879B8C1D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8631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90087-3CE9-4588-8E1B-6FE13B39C9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BA9028-D7DA-4784-9500-BAC48C8956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55F77D-1390-441B-923B-7F2B4BD794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EDB0472-87B1-4B1B-A706-A1B68A78BB2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EFC2F4-14CF-4BA5-BAE6-110245B43F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4AB8AAE-5DAA-4489-8B9F-9F58222300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AC489E9-D4BE-4231-BD0F-3CDD9D2325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4ADD97-ADF1-4EEF-881C-D97D3672A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0566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51BA3-D653-45F0-ADEC-E47596666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6C006E-EBFB-4D72-97AB-3BE76A8F8F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CEAF1A3-759C-4A5B-A27F-4E0125E83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1A713-249C-4789-BB13-FA01BAAA0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8578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F46364A-DCAA-4462-842C-47FE0E086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85A7091-33A4-4906-90E6-17B80C4E3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336672-AB0B-47E9-8E55-6CB4EDFE55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87836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6DF9F-F446-4026-9576-080054B01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F1E32-CCB4-4319-BE43-184DC55A42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8A9DE1-1FF1-4D7B-BBCC-D754DC1A04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F194E9-203E-4535-8195-F72D5C1FC7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4A78387-1E27-4E7E-9485-B3054CFBDE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AB3C75-6A40-4540-863B-32FE9187BE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5727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A1672C-8F3C-4008-9732-1645279A9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533DFDD-3468-4260-AAFC-87921E3E3F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FB55D7-E9F7-46FA-815E-00B90B79A1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85A68EB-2F83-48A2-82C1-1A810D855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AC1523-B6F1-44A9-8B8A-2D29A097E8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0B4B82-07A8-4D53-B758-FCCCEEEF46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7044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00268-CCE5-4F95-8A94-BE9DF7C3E1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204660-FCDF-4C1C-A306-F2ACE2BA49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FD606-34D1-4288-B856-AD3C17D813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A9D180-A809-4BEE-8FC4-56174EBE81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F8A227-5707-4398-B96D-F21196AF5F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82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6D85A3-647F-4907-83B6-B392233A71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23E530-461D-49D3-8AA8-20CAD0508E6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8F39C68-35CE-40C1-BB8F-62024F896E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3DE3B1-0FE0-4889-9C3C-AC3C61E55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752489-344F-4E6A-B9F8-A42B5C4035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47330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70FB0E6-B796-4B38-A4A3-4A62DDDE0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D2A682-C0E3-45F7-AA8C-FEA3E0CE59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1C8F03-2255-4A2B-9B5C-5496850BC0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03A440-6204-49D7-95DE-DE602A30F921}" type="datetimeFigureOut">
              <a:rPr lang="en-GB" smtClean="0"/>
              <a:t>16/10/2019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61930D-1236-46EF-8D8C-752658E3D44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14F564-FF88-4F7A-A97D-33BF5E910CB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1EC019-AB42-42E7-8FD8-6193F85FE6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9739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hebalancecareers.com/list-of-teamwork-skills-2063773" TargetMode="External"/><Relationship Id="rId3" Type="http://schemas.openxmlformats.org/officeDocument/2006/relationships/hyperlink" Target="https://famly.co/blog/management/9-skills-every-outstanding-nursery-staff-manager-needs/" TargetMode="External"/><Relationship Id="rId7" Type="http://schemas.openxmlformats.org/officeDocument/2006/relationships/hyperlink" Target="https://www.childcomwales.org.uk/wp-content/uploads/2016/04/ccfw_rights_poster_wel.pdf" TargetMode="External"/><Relationship Id="rId2" Type="http://schemas.openxmlformats.org/officeDocument/2006/relationships/hyperlink" Target="https://blogs.glowscotland.org.uk/ab/sali/files/2015/01/Leading-Planning-in-the-Early-Years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entistry.uic.edu/hr" TargetMode="External"/><Relationship Id="rId5" Type="http://schemas.openxmlformats.org/officeDocument/2006/relationships/hyperlink" Target="http://www.plantyngnghymru.org.uk/polisi-document/canllawiau-amddiffyn-plant-cymru-gyfan-2008/" TargetMode="External"/><Relationship Id="rId10" Type="http://schemas.openxmlformats.org/officeDocument/2006/relationships/hyperlink" Target="https://www.early-education.org.uk/sites/default/files/Code%20of%20Ethics.pdf" TargetMode="External"/><Relationship Id="rId4" Type="http://schemas.openxmlformats.org/officeDocument/2006/relationships/hyperlink" Target="https://www.careinspectorate.com/images/documents/4334/Guidance%20on%20adult%20to%20child%20ratios%20in%20early%20learning%20and%20childcare%20settings.pdf" TargetMode="External"/><Relationship Id="rId9" Type="http://schemas.openxmlformats.org/officeDocument/2006/relationships/hyperlink" Target="file:///C:\Users\fmorr\Downloads\Teamwork%20article%20(2)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speeches/what-makes-a-good-leader" TargetMode="External"/><Relationship Id="rId2" Type="http://schemas.openxmlformats.org/officeDocument/2006/relationships/hyperlink" Target="https://www.earlylearninghq.org.uk/earlylearninghq-blog/effective-communication-in-early-years-settings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uk.images.search.yahoo.com/search/images;_ylt=AwrJ5swZjKRdNeEAfhFNBQx.;_ylu=X3oDMTBsZ29xY3ZzBHNlYwNzZWFyY2gEc2xrA2J1dHRvbg--;_ylc=X1MDMjExNDcxNzAwNQRfcgMyBGFjdG4DY2xrBGNzcmNwdmlkA1BTLkkuakV3TGpLZGEwd0FYWG93cEFCck1tRXdNQUFBQUFBS3dxWmgEZnIDbWNhZmVlBGZyMgNzYS1ncARncHJpZANHaHM4Wkp4eVFEbUU1ZHhjV2dLX3RBBG5fc3VnZwMxMARvcmlnaW4DdWsuaW1hZ2VzLnNlYXJjaC55YWhvby5jb20EcG9zAzEEcHFzdHIDY29tbXVuaWMEcHFzdHJsAzgEcXN0cmwDMTMEcXVlcnkDY29tbXVuaWNhdGlvbgR0X3N0bXADMTU3MTA2NDg3MQ--?p=communication&amp;fr=mcafee&amp;fr2=sa-gp-uk.images.search&amp;ei=UTF-8&amp;n=60&amp;x=wrt#id=38&amp;iurl=https%3A%2F%2Fopalbiz.com%2Fwp-content%2Fuploads%2F2018%2F08%2Fo-DISCUSSION-CONFUSED-facebook.jpg&amp;action=close" TargetMode="External"/><Relationship Id="rId4" Type="http://schemas.openxmlformats.org/officeDocument/2006/relationships/hyperlink" Target="https://uk.images.search.yahoo.com/search/images;_ylt=AwrJ7B0NT6RdEhAAsRJNBQx.;_ylu=X3oDMTBsZ29xY3ZzBHNlYwNzZWFyY2gEc2xrA2J1dHRvbg--;_ylc=X1MDMjExNDcxNzAwNQRfcgMyBGFjdG4DY2xrBGNzcmNwdmlkA3N4dlI0VEV3TGpLZGEwd0FYWG93cEFjTU1tRXdNQUFBQUFCblFLeWgEZnIDbWNhZmVlBGZyMgNzYS1ncARncHJpZANVQ1JZVGRBT1FaZXdBanc3Q1cuTFpBBG5fc3VnZwM0BG9yaWdpbgN1ay5pbWFnZXMuc2VhcmNoLnlhaG9vLmNvbQRwb3MDMARwcXN0cgMEcHFzdHJsAwRxc3RybAM2BHF1ZXJ5A0NJVyUyMAR0X3N0bXADMTU3MTA0OTI4OA--?p=CIW+&amp;fr=mcafee&amp;fr2=sb-top-uk.images.search&amp;ei=UTF-#id=10&amp;iurl=https%3A%2F%2Fwalesppa.org%2Fwp-content%2Fuploads%2F2018%2F08%2FCIW-logo_4c_628mm-2-1030x425.jpg&amp;action=click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earlyyearscareers.com/eyc/effective-ways-to-manage-a-team/benefits-of-effective-team-working/" TargetMode="External"/><Relationship Id="rId3" Type="http://schemas.openxmlformats.org/officeDocument/2006/relationships/hyperlink" Target="https://www.infoentrepreneurs.org/en/guides/develop-your-management-team/" TargetMode="External"/><Relationship Id="rId7" Type="http://schemas.openxmlformats.org/officeDocument/2006/relationships/hyperlink" Target="http://www.earlyyearscareers.com/eyc/latest-news/problem-solving-early-years-settings/" TargetMode="External"/><Relationship Id="rId2" Type="http://schemas.openxmlformats.org/officeDocument/2006/relationships/hyperlink" Target="http://www.runadaynursery.co.uk/what-qualifications-are-needed-run-nursery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abitsforwellbeing.com/9-effective-communication-skills/" TargetMode="External"/><Relationship Id="rId5" Type="http://schemas.openxmlformats.org/officeDocument/2006/relationships/hyperlink" Target="http://www.informswansea.co.uk/cy/hunangymorth-hafan/cymorth/gofal-plant/" TargetMode="External"/><Relationship Id="rId4" Type="http://schemas.openxmlformats.org/officeDocument/2006/relationships/hyperlink" Target="http://www.informswansea.co.uk/hunangymorth-hafan/sgiliau-a-dysgu/sgiliau-image/" TargetMode="External"/><Relationship Id="rId9" Type="http://schemas.openxmlformats.org/officeDocument/2006/relationships/hyperlink" Target="https://s3-eu-west-1.amazonaws.com/hwb-live-storage/f1/61/87/84/5dc84fef896a6a6c7713c0ac/fframwaith-y-cyfnod-sylfaen.pdf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heselfemployed.com/start_ups/10-things-you-need-to-know-before-owning-your-own-nursery/" TargetMode="External"/><Relationship Id="rId2" Type="http://schemas.openxmlformats.org/officeDocument/2006/relationships/hyperlink" Target="https://watermark.silverchair.com/570179.pdf?token=AQECAHi208BE49Ooan9kkhW_Ercy7Dm3ZL_9Cf3qfKAc485ysgAAAncwggJzBgkqhkiG9w0BBwagggJkMIICYAIBADCCAlkGCSqGSIb3DQEHATAeBglghkgBZQMEAS4wEQQMWwg2ZjcVNU46LnlfAgEQgIICKh0bgv9sLU1IZYvAGr-7TpZqdhZbODXHJ_AUueFh_6ZXnakGzNTOgj5S0UE6ZOh4gU5l-Fy9twvEDVWQqU1Z_fbviXAdJCxImcJkHAMGpvx-6u0l7e_zz2jc6eF-y9gdi2BP0l-QE6gDJZ_JPpVl9zjt4SEdZV6mMZ856x4S8EkeAoUJ7Nbrbn-wEVReyNcfMvaPLcP5imTZn7aV0iR-zxB4I9MDDOWK5OVr53Yoz0pRlE1MSN7Dqe4JArvhOxO5a3orGQkCtaUIHJ4EgwvZCLkOfLc6OVT2U5jP616y19TFZ8QKyYfAXsh1hiKJuHMa89UZSeajVhyx3N8VXfvPQqE6AtLeqryPJkDJymuOBAGmid_jBFjb-GFPJN66BjzqeiYFf8oczWABCQ6PmTYOlqFClKrAFa_QKSgiGVKzDuYKFE7X4s8XNTVO6kRJOvSLpiRjU-_FIKjrElKrxWmwtG9YkHY0395EMPp3f5bxpnnEJEbhCQyU68PhPkmXIhaMinttKl4vKwWnZyP18Ez1m-wJpioKfxJcLB91AmTOHGDDtIJXjY2B_tO8FabCVqJlhHc956p4TjtYo1x3T5yfCvGkAEdHpSHdxBDKlLraWCFSUX80dkOtbj8mDZHXxJqIA1GkhvD6wZqg9WPVMJloZ_x5hWMc6abjHJn5xNh9JkJr5lhsrUZzpfisya-rOP6xQc0588WeSKKVEAwsXL8cnaJZECM3YQfaF1tV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ichaelpage.co.uk/advice/management-advice/development-and-retention/importance-good-communication-workplace" TargetMode="External"/><Relationship Id="rId5" Type="http://schemas.openxmlformats.org/officeDocument/2006/relationships/hyperlink" Target="https://www.teachearlyyears.com/a-unique-child/view/childrens-rights-adults-responsibilities" TargetMode="External"/><Relationship Id="rId4" Type="http://schemas.openxmlformats.org/officeDocument/2006/relationships/hyperlink" Target="https://www.montessori.org.uk/about-us/what-is-montessori" TargetMode="Externa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killsforschools.org.uk/roles-in-schools/early-years-practitioner/" TargetMode="External"/><Relationship Id="rId3" Type="http://schemas.openxmlformats.org/officeDocument/2006/relationships/hyperlink" Target="http://www.skillsactive.com/PDF/List_of_Required_Qualifications_May_2017.pdf" TargetMode="External"/><Relationship Id="rId7" Type="http://schemas.openxmlformats.org/officeDocument/2006/relationships/hyperlink" Target="https://www.totalwshcentre.com/approved-code-of-practices/" TargetMode="External"/><Relationship Id="rId2" Type="http://schemas.openxmlformats.org/officeDocument/2006/relationships/hyperlink" Target="https://naturalpod.com/the-importance-of-early-learning-environment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ldcareexpo.co.uk/importance-communication-beth-thomas/" TargetMode="External"/><Relationship Id="rId5" Type="http://schemas.openxmlformats.org/officeDocument/2006/relationships/hyperlink" Target="https://www.voicetheunion.org.uk/who-we-support/early-years-childcare/early-years-childcare-code-practice" TargetMode="External"/><Relationship Id="rId4" Type="http://schemas.openxmlformats.org/officeDocument/2006/relationships/hyperlink" Target="http://www.astecsolutionsltd.com/communication-early-years-environment/" TargetMode="External"/><Relationship Id="rId9" Type="http://schemas.openxmlformats.org/officeDocument/2006/relationships/hyperlink" Target="https://hubpages.com/education/WhyTeachersMustUnderstandChildDevelopment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theartofeducation.edu/content/uploads/2015/03/Children-and-Place-Reggio-Emilia-Environment-as-Third-Teacher-copy.pdf" TargetMode="External"/><Relationship Id="rId2" Type="http://schemas.openxmlformats.org/officeDocument/2006/relationships/hyperlink" Target="https://www.westsussex.gov.uk/media/5555/effective_poa_and_planning.pdf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wlcation.com/academia/Why-Research-is-Important-Within-and-Beyond-the-Academe" TargetMode="External"/><Relationship Id="rId4" Type="http://schemas.openxmlformats.org/officeDocument/2006/relationships/hyperlink" Target="https://www.ehow.co.uk/about_6635621_vygotsky-language-developmen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7">
            <a:extLst>
              <a:ext uri="{FF2B5EF4-FFF2-40B4-BE49-F238E27FC236}">
                <a16:creationId xmlns:a16="http://schemas.microsoft.com/office/drawing/2014/main" id="{559AE206-7EBA-4D33-8BC9-9D8158553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E8D42D6-74DF-4607-8E2C-CC68AAAC13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199" y="4525347"/>
            <a:ext cx="6801321" cy="1737360"/>
          </a:xfrm>
        </p:spPr>
        <p:txBody>
          <a:bodyPr anchor="ctr">
            <a:normAutofit/>
          </a:bodyPr>
          <a:lstStyle/>
          <a:p>
            <a:pPr algn="r"/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Dechrau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y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Meithrinfa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8577F9-A8A4-4D66-B9FB-B34201F552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961258" y="4525347"/>
            <a:ext cx="3810531" cy="1737360"/>
          </a:xfrm>
        </p:spPr>
        <p:txBody>
          <a:bodyPr anchor="ctr">
            <a:normAutofit/>
          </a:bodyPr>
          <a:lstStyle/>
          <a:p>
            <a:pPr algn="l"/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 Ffion Gwyn Morris</a:t>
            </a:r>
          </a:p>
        </p:txBody>
      </p:sp>
      <p:sp>
        <p:nvSpPr>
          <p:cNvPr id="15" name="Oval 9">
            <a:extLst>
              <a:ext uri="{FF2B5EF4-FFF2-40B4-BE49-F238E27FC236}">
                <a16:creationId xmlns:a16="http://schemas.microsoft.com/office/drawing/2014/main" id="{6437D937-A7F1-4011-92B4-328E5BE1B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88567" y="620480"/>
            <a:ext cx="2243800" cy="2243796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672F332-AF08-46C6-94F0-77684310D7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95001" y="2466604"/>
            <a:ext cx="962395" cy="96239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244EF8-D73A-40E1-BE73-D46E6B4B04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25829" y="2327988"/>
            <a:ext cx="293695" cy="293695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AB84D7E8-4ECB-42D7-ADBF-01689B0F24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92113" y="0"/>
            <a:ext cx="5699887" cy="4059244"/>
          </a:xfrm>
          <a:custGeom>
            <a:avLst/>
            <a:gdLst>
              <a:gd name="connsiteX0" fmla="*/ 0 w 5699887"/>
              <a:gd name="connsiteY0" fmla="*/ 0 h 4059244"/>
              <a:gd name="connsiteX1" fmla="*/ 5699887 w 5699887"/>
              <a:gd name="connsiteY1" fmla="*/ 0 h 4059244"/>
              <a:gd name="connsiteX2" fmla="*/ 5699887 w 5699887"/>
              <a:gd name="connsiteY2" fmla="*/ 3944096 h 4059244"/>
              <a:gd name="connsiteX3" fmla="*/ 5525775 w 5699887"/>
              <a:gd name="connsiteY3" fmla="*/ 3980429 h 4059244"/>
              <a:gd name="connsiteX4" fmla="*/ 4663256 w 5699887"/>
              <a:gd name="connsiteY4" fmla="*/ 4059244 h 4059244"/>
              <a:gd name="connsiteX5" fmla="*/ 8566 w 5699887"/>
              <a:gd name="connsiteY5" fmla="*/ 67422 h 405924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699887" h="4059244">
                <a:moveTo>
                  <a:pt x="0" y="0"/>
                </a:moveTo>
                <a:lnTo>
                  <a:pt x="5699887" y="0"/>
                </a:lnTo>
                <a:lnTo>
                  <a:pt x="5699887" y="3944096"/>
                </a:lnTo>
                <a:lnTo>
                  <a:pt x="5525775" y="3980429"/>
                </a:lnTo>
                <a:cubicBezTo>
                  <a:pt x="5246154" y="4032190"/>
                  <a:pt x="4957865" y="4059244"/>
                  <a:pt x="4663256" y="4059244"/>
                </a:cubicBezTo>
                <a:cubicBezTo>
                  <a:pt x="2306390" y="4059244"/>
                  <a:pt x="353936" y="2327747"/>
                  <a:pt x="8566" y="67422"/>
                </a:cubicBezTo>
                <a:close/>
              </a:path>
            </a:pathLst>
          </a:cu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E8E38ED-369A-44C2-B635-0BED0E48A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800392" y="4525347"/>
            <a:ext cx="0" cy="1737360"/>
          </a:xfrm>
          <a:prstGeom prst="line">
            <a:avLst/>
          </a:prstGeom>
          <a:ln w="19050" cap="sq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75780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26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" name="Picture 28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C8686C8-ED41-4AC8-8AFA-C43205A72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sz="41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Pethau</a:t>
            </a:r>
            <a:r>
              <a:rPr lang="en-GB" sz="4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1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4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1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4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1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ystyried</a:t>
            </a:r>
            <a:r>
              <a:rPr lang="en-GB" sz="4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1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</a:t>
            </a:r>
            <a:r>
              <a:rPr lang="en-GB" sz="4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1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GB" sz="4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100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meithrinfa</a:t>
            </a:r>
            <a:r>
              <a:rPr lang="en-GB" sz="41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F1B59FEF-E6F7-416B-A1BF-69AB8A2EDD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 fontScale="92500"/>
          </a:bodyPr>
          <a:lstStyle/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Cymwysterau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Lleoliad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Cost 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Deddfau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Gweithdrefnau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Diogelu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Cofrestri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CIW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(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Mcnish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2016) </a:t>
            </a: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Ratio Plant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Plant 0 - o dan 2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blwyddoed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3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Plant 2 – o dan 3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blwyddoed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4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Plant 3 – o dan 8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blwyddoed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= 1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oedolyn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8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(Care Inspectorate, 2018)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689796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Freeform 6">
            <a:extLst>
              <a:ext uri="{FF2B5EF4-FFF2-40B4-BE49-F238E27FC236}">
                <a16:creationId xmlns:a16="http://schemas.microsoft.com/office/drawing/2014/main" id="{B6C29DB0-17E9-42FF-986E-0B7F493F4D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2199584" y="1685652"/>
            <a:ext cx="3275013" cy="4408488"/>
          </a:xfrm>
          <a:custGeom>
            <a:avLst/>
            <a:gdLst/>
            <a:ahLst/>
            <a:cxnLst/>
            <a:rect l="l" t="t" r="r" b="b"/>
            <a:pathLst>
              <a:path w="10000" h="10000">
                <a:moveTo>
                  <a:pt x="8761" y="0"/>
                </a:moveTo>
                <a:lnTo>
                  <a:pt x="10000" y="0"/>
                </a:lnTo>
                <a:lnTo>
                  <a:pt x="10000" y="10000"/>
                </a:lnTo>
                <a:lnTo>
                  <a:pt x="0" y="10000"/>
                </a:lnTo>
                <a:lnTo>
                  <a:pt x="0" y="9126"/>
                </a:lnTo>
                <a:lnTo>
                  <a:pt x="8761" y="9127"/>
                </a:lnTo>
                <a:lnTo>
                  <a:pt x="8761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9" name="Freeform 6">
            <a:extLst>
              <a:ext uri="{FF2B5EF4-FFF2-40B4-BE49-F238E27FC236}">
                <a16:creationId xmlns:a16="http://schemas.microsoft.com/office/drawing/2014/main" id="{115AD956-A5B6-4760-B8B2-11E2DF6B02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52858" y="744469"/>
            <a:ext cx="3275668" cy="4408488"/>
          </a:xfrm>
          <a:custGeom>
            <a:avLst/>
            <a:gdLst/>
            <a:ahLst/>
            <a:cxnLst/>
            <a:rect l="l" t="t" r="r" b="b"/>
            <a:pathLst>
              <a:path w="10002" h="10000">
                <a:moveTo>
                  <a:pt x="8763" y="0"/>
                </a:moveTo>
                <a:lnTo>
                  <a:pt x="10002" y="0"/>
                </a:lnTo>
                <a:lnTo>
                  <a:pt x="10002" y="10000"/>
                </a:lnTo>
                <a:lnTo>
                  <a:pt x="2" y="10000"/>
                </a:lnTo>
                <a:cubicBezTo>
                  <a:pt x="-2" y="9698"/>
                  <a:pt x="4" y="9427"/>
                  <a:pt x="0" y="9125"/>
                </a:cubicBezTo>
                <a:lnTo>
                  <a:pt x="8763" y="9128"/>
                </a:lnTo>
                <a:lnTo>
                  <a:pt x="8763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3B16F630-CABE-427A-B172-49458724FB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0173" y="2750690"/>
            <a:ext cx="3267942" cy="13480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EC869F-7511-4305-99BD-5050ED2E0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0698" y="723869"/>
            <a:ext cx="6391923" cy="6134131"/>
          </a:xfrm>
        </p:spPr>
        <p:txBody>
          <a:bodyPr>
            <a:norm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CIW (Care Inspectorate Wales)</a:t>
            </a:r>
          </a:p>
          <a:p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Cymru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14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Safonau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Cenedlaethol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(Grace, 2019) :-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hurio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2.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agwedd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plant.                                                         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3.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briodol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addas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unigol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4.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amgylchedd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diogel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chroesawgar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5.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Dewis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teganau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ac offer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priodol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6.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Hybu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diogelwch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Creu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gorfodi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polisiau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iechyd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salwch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bwydydd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diodydd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ffres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maethlon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9.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gwrth-wahaniaethol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feithrinfa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10.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Darparu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arbennig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11.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Trin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ymddygiad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briodol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12.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Cyfathrebu'n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pharchus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chydweithwyr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13.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Cydymffurfio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gweithdrefnau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14.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Cofnodion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cyflawn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chywir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3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</a:t>
            </a:r>
          </a:p>
          <a:p>
            <a:endParaRPr lang="en-GB" sz="6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63ABB4-5E67-450D-9F12-C864475119E9}"/>
              </a:ext>
            </a:extLst>
          </p:cNvPr>
          <p:cNvSpPr txBox="1"/>
          <p:nvPr/>
        </p:nvSpPr>
        <p:spPr>
          <a:xfrm>
            <a:off x="1480173" y="4455124"/>
            <a:ext cx="383515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Google Images, 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08603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743BBE-F142-4EA1-ACE9-5D3A3A37FA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296" y="470309"/>
            <a:ext cx="9894133" cy="1031216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Codau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2">
            <a:extLst>
              <a:ext uri="{FF2B5EF4-FFF2-40B4-BE49-F238E27FC236}">
                <a16:creationId xmlns:a16="http://schemas.microsoft.com/office/drawing/2014/main" id="{6C609974-0DFB-4BCD-9800-8D9C3607D5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21131" y="2649086"/>
            <a:ext cx="5069382" cy="21798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519E68-C583-4B4F-8572-157C992634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2346" y="1466850"/>
            <a:ext cx="4828124" cy="539115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Egwyddorion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sylfaenol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rhaid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:-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bod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diddordeb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budd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flaen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popeth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Dylai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hefyd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gwerthfawrogi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pharchu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pob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a’i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diwyllianau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ogystal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pharch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chydweithwyr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gydweithredol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nhw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ymwybodol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hwyluso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twf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plentyn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cyfan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Early Education (2011)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dilyn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codau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ymarfer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 a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sicrhau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</a:t>
            </a:r>
            <a:endParaRPr lang="en-GB" sz="8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DCE81BD-F450-48F3-9012-4E4465E53E0E}"/>
              </a:ext>
            </a:extLst>
          </p:cNvPr>
          <p:cNvSpPr txBox="1"/>
          <p:nvPr/>
        </p:nvSpPr>
        <p:spPr>
          <a:xfrm>
            <a:off x="2417988" y="4793969"/>
            <a:ext cx="406271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Total WSH Services Centre, 2018)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19169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5BAF0D-803F-4E27-94F9-BC211AE8D6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0369" y="434495"/>
            <a:ext cx="9894133" cy="1031216"/>
          </a:xfrm>
        </p:spPr>
        <p:txBody>
          <a:bodyPr anchor="b">
            <a:normAutofit/>
          </a:bodyPr>
          <a:lstStyle/>
          <a:p>
            <a:r>
              <a:rPr lang="en-GB" dirty="0"/>
              <a:t>                             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Mhrofiad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43B4357-C021-4F7F-8F00-B30A4A36A6D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87944" y="2334936"/>
            <a:ext cx="4444318" cy="2755478"/>
          </a:xfrm>
          <a:prstGeom prst="rect">
            <a:avLst/>
          </a:prstGeom>
        </p:spPr>
      </p:pic>
      <p:sp>
        <p:nvSpPr>
          <p:cNvPr id="7" name="Freeform: Shape 9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76A975-F072-4860-9933-C6F118F47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1373" y="1624614"/>
            <a:ext cx="3747007" cy="434352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5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blynedd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sector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2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meithrinfa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Ysgol/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Clwb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ol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ysgol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wnes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ddatblygu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:-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 dan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bwysau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100" dirty="0"/>
          </a:p>
          <a:p>
            <a:pPr marL="0" indent="0">
              <a:buNone/>
            </a:pPr>
            <a:endParaRPr lang="en-GB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A17AD03-5A38-4823-993C-A2BE96BC0DEE}"/>
              </a:ext>
            </a:extLst>
          </p:cNvPr>
          <p:cNvSpPr txBox="1"/>
          <p:nvPr/>
        </p:nvSpPr>
        <p:spPr>
          <a:xfrm>
            <a:off x="3573223" y="5090414"/>
            <a:ext cx="336842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Inform Swansea, 2017 b)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50122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>
            <a:extLst>
              <a:ext uri="{FF2B5EF4-FFF2-40B4-BE49-F238E27FC236}">
                <a16:creationId xmlns:a16="http://schemas.microsoft.com/office/drawing/2014/main" id="{F56F5174-31D9-4DBB-AAB7-A1FD7BDB13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E113210-7872-481A-ADE6-3A05CCAF5E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360D84-E3B4-4F36-87D6-B0CB1C067D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63422" y="151188"/>
            <a:ext cx="4977976" cy="478589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00"/>
                </a:solidFill>
              </a:rPr>
              <a:t>                              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Freeform 62">
            <a:extLst>
              <a:ext uri="{FF2B5EF4-FFF2-40B4-BE49-F238E27FC236}">
                <a16:creationId xmlns:a16="http://schemas.microsoft.com/office/drawing/2014/main" id="{F9A95BEE-6BB1-4A28-A8E6-A34B2E42EF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7A1BA5B4-BC12-4174-B5E3-A4E71A7ED85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022" r="23413" b="-2"/>
          <a:stretch/>
        </p:blipFill>
        <p:spPr bwMode="auto">
          <a:xfrm>
            <a:off x="81208" y="897131"/>
            <a:ext cx="4838021" cy="5063738"/>
          </a:xfrm>
          <a:custGeom>
            <a:avLst/>
            <a:gdLst>
              <a:gd name="connsiteX0" fmla="*/ 2306172 w 4838041"/>
              <a:gd name="connsiteY0" fmla="*/ 0 h 5063738"/>
              <a:gd name="connsiteX1" fmla="*/ 4838041 w 4838041"/>
              <a:gd name="connsiteY1" fmla="*/ 2531869 h 5063738"/>
              <a:gd name="connsiteX2" fmla="*/ 2306172 w 4838041"/>
              <a:gd name="connsiteY2" fmla="*/ 5063738 h 5063738"/>
              <a:gd name="connsiteX3" fmla="*/ 79886 w 4838041"/>
              <a:gd name="connsiteY3" fmla="*/ 3738709 h 5063738"/>
              <a:gd name="connsiteX4" fmla="*/ 0 w 4838041"/>
              <a:gd name="connsiteY4" fmla="*/ 3572876 h 5063738"/>
              <a:gd name="connsiteX5" fmla="*/ 0 w 4838041"/>
              <a:gd name="connsiteY5" fmla="*/ 1490863 h 5063738"/>
              <a:gd name="connsiteX6" fmla="*/ 79886 w 4838041"/>
              <a:gd name="connsiteY6" fmla="*/ 1325030 h 5063738"/>
              <a:gd name="connsiteX7" fmla="*/ 2306172 w 4838041"/>
              <a:gd name="connsiteY7" fmla="*/ 0 h 50637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noFill/>
          <a:effectLst>
            <a:softEdge rad="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EDADDA-A15F-483A-A831-C2209CDD3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81645" y="977913"/>
            <a:ext cx="6900617" cy="5879136"/>
          </a:xfrm>
        </p:spPr>
        <p:txBody>
          <a:bodyPr anchor="ctr">
            <a:noAutofit/>
          </a:bodyPr>
          <a:lstStyle/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:-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penderfyniadau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dan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bwysau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problemau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 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agor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meithrinfa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:-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da                                            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Amynedd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Trefnus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Addasrwydd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weithio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dîm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datrys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gwrthdaro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(Unison, dim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Arnerich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2017)</a:t>
            </a:r>
          </a:p>
          <a:p>
            <a:pPr marL="0" indent="0">
              <a:buNone/>
            </a:pP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Cefnogwyd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Fraser (2014)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nodir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Unison (dim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Arnerich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(2017)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Marchnata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ynhyrchu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yllid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(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Info Entrepreneurs, 2009)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5170265-8008-4CC2-A855-5929B9091529}"/>
              </a:ext>
            </a:extLst>
          </p:cNvPr>
          <p:cNvSpPr txBox="1"/>
          <p:nvPr/>
        </p:nvSpPr>
        <p:spPr>
          <a:xfrm>
            <a:off x="933449" y="6487717"/>
            <a:ext cx="416242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Inform Swansea, 2017 a)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2764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FA67CD3-AB4E-4A7A-BEB8-53C445D8C4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3726"/>
            <a:ext cx="5614875" cy="6858000"/>
          </a:xfrm>
          <a:prstGeom prst="rect">
            <a:avLst/>
          </a:prstGeom>
          <a:gradFill>
            <a:gsLst>
              <a:gs pos="0">
                <a:schemeClr val="accent1">
                  <a:lumMod val="100000"/>
                  <a:alpha val="82000"/>
                </a:schemeClr>
              </a:gs>
              <a:gs pos="25000">
                <a:schemeClr val="accent1">
                  <a:alpha val="60000"/>
                </a:schemeClr>
              </a:gs>
              <a:gs pos="94000">
                <a:schemeClr val="bg2">
                  <a:lumMod val="75000"/>
                </a:schemeClr>
              </a:gs>
              <a:gs pos="100000">
                <a:schemeClr val="bg2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7CF545F-9C2E-4446-97CD-AD92990C2B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78E3C74-998B-4FFB-A58E-8B3D9C8406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68915" y="357619"/>
            <a:ext cx="3869045" cy="381000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000000"/>
                </a:solidFill>
              </a:rPr>
              <a:t>                          </a:t>
            </a:r>
            <a:r>
              <a:rPr lang="en-GB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3" name="Freeform 62">
            <a:extLst>
              <a:ext uri="{FF2B5EF4-FFF2-40B4-BE49-F238E27FC236}">
                <a16:creationId xmlns:a16="http://schemas.microsoft.com/office/drawing/2014/main" id="{339C8D78-A644-462F-B674-F440635E53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738619"/>
            <a:ext cx="5000438" cy="5400962"/>
          </a:xfrm>
          <a:custGeom>
            <a:avLst/>
            <a:gdLst>
              <a:gd name="connsiteX0" fmla="*/ 2299956 w 5000438"/>
              <a:gd name="connsiteY0" fmla="*/ 0 h 5400962"/>
              <a:gd name="connsiteX1" fmla="*/ 5000438 w 5000438"/>
              <a:gd name="connsiteY1" fmla="*/ 2700481 h 5400962"/>
              <a:gd name="connsiteX2" fmla="*/ 2299956 w 5000438"/>
              <a:gd name="connsiteY2" fmla="*/ 5400962 h 5400962"/>
              <a:gd name="connsiteX3" fmla="*/ 60675 w 5000438"/>
              <a:gd name="connsiteY3" fmla="*/ 4210346 h 5400962"/>
              <a:gd name="connsiteX4" fmla="*/ 0 w 5000438"/>
              <a:gd name="connsiteY4" fmla="*/ 4110472 h 5400962"/>
              <a:gd name="connsiteX5" fmla="*/ 0 w 5000438"/>
              <a:gd name="connsiteY5" fmla="*/ 1290491 h 5400962"/>
              <a:gd name="connsiteX6" fmla="*/ 60675 w 5000438"/>
              <a:gd name="connsiteY6" fmla="*/ 1190617 h 5400962"/>
              <a:gd name="connsiteX7" fmla="*/ 2299956 w 5000438"/>
              <a:gd name="connsiteY7" fmla="*/ 0 h 54009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000438" h="5400962">
                <a:moveTo>
                  <a:pt x="2299956" y="0"/>
                </a:moveTo>
                <a:cubicBezTo>
                  <a:pt x="3791390" y="0"/>
                  <a:pt x="5000438" y="1209047"/>
                  <a:pt x="5000438" y="2700481"/>
                </a:cubicBezTo>
                <a:cubicBezTo>
                  <a:pt x="5000438" y="4191915"/>
                  <a:pt x="3791390" y="5400962"/>
                  <a:pt x="2299956" y="5400962"/>
                </a:cubicBezTo>
                <a:cubicBezTo>
                  <a:pt x="1367810" y="5400962"/>
                  <a:pt x="545971" y="4928678"/>
                  <a:pt x="60675" y="4210346"/>
                </a:cubicBezTo>
                <a:lnTo>
                  <a:pt x="0" y="4110472"/>
                </a:lnTo>
                <a:lnTo>
                  <a:pt x="0" y="1290491"/>
                </a:lnTo>
                <a:lnTo>
                  <a:pt x="60675" y="1190617"/>
                </a:lnTo>
                <a:cubicBezTo>
                  <a:pt x="545971" y="472284"/>
                  <a:pt x="1367810" y="0"/>
                  <a:pt x="2299956" y="0"/>
                </a:cubicBezTo>
                <a:close/>
              </a:path>
            </a:pathLst>
          </a:custGeom>
          <a:solidFill>
            <a:srgbClr val="FFFFFF"/>
          </a:solidFill>
          <a:ln>
            <a:gradFill>
              <a:gsLst>
                <a:gs pos="0">
                  <a:schemeClr val="accent1">
                    <a:lumMod val="40000"/>
                    <a:lumOff val="60000"/>
                  </a:schemeClr>
                </a:gs>
                <a:gs pos="23000">
                  <a:schemeClr val="accent1">
                    <a:lumMod val="45000"/>
                    <a:lumOff val="55000"/>
                  </a:schemeClr>
                </a:gs>
                <a:gs pos="83000">
                  <a:schemeClr val="bg2">
                    <a:lumMod val="85000"/>
                  </a:schemeClr>
                </a:gs>
                <a:gs pos="100000">
                  <a:schemeClr val="bg2">
                    <a:lumMod val="85000"/>
                  </a:schemeClr>
                </a:gs>
              </a:gsLst>
              <a:lin ang="540000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1D138482-A275-44C0-BD7B-B53B1C62C9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29349" y="2523642"/>
            <a:ext cx="3661831" cy="18309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29145C-E46B-4073-A028-51DD7F475C8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3538" y="1390650"/>
            <a:ext cx="6983211" cy="566709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Rwy’n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Gymraeg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Saesneg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Stallard (2015)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hollol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bwysig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oherwydd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mae’n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arwain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ganlyniadau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gwell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blant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Rwy’n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trwy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esbonio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iddynt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maent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gario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allan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gweithgareddau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rhieni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drosglwyddo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phlentyn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wedi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gwneud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ystod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Rwyf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fy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nghydweithwyr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rannu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syniadau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weithgareddau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thrafod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>
              <a:buNone/>
            </a:pP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:-    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gweithredol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di-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eiriau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Cwestiynau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Bod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glir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gyfathrebu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Bod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empathetig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ymddiriedaeth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(Jane, 2019)</a:t>
            </a:r>
          </a:p>
          <a:p>
            <a:pPr marL="0" indent="0">
              <a:buNone/>
            </a:pPr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CB7530-7093-4E2B-B7F9-BA197853C89E}"/>
              </a:ext>
            </a:extLst>
          </p:cNvPr>
          <p:cNvSpPr txBox="1"/>
          <p:nvPr/>
        </p:nvSpPr>
        <p:spPr>
          <a:xfrm>
            <a:off x="523875" y="4829175"/>
            <a:ext cx="39243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Ffynhonell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Google images, dim </a:t>
            </a:r>
            <a:r>
              <a:rPr lang="en-US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US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b)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18656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C94AA-591F-4AAE-BE6D-09F878838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               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5B7409-1DE6-4AED-AAEA-3C9A5A6A3D5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9698" y="1473693"/>
            <a:ext cx="4396310" cy="4703270"/>
          </a:xfrm>
        </p:spPr>
        <p:txBody>
          <a:bodyPr>
            <a:normAutofit/>
          </a:bodyPr>
          <a:lstStyle/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gweithio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fel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rhan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tîm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:-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Rheoli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Gwrthdaro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Gwrando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Dibynadwyedd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Parchus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                            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</a:t>
            </a: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Hyblygrwydd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Meddwl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Agored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Amynedd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Hyderus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(Doyle, 2019) 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AFDA2E85-DDE8-40CB-B555-DF24393BD1A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46"/>
          <a:stretch/>
        </p:blipFill>
        <p:spPr bwMode="auto">
          <a:xfrm>
            <a:off x="5120640" y="1904281"/>
            <a:ext cx="6233160" cy="4272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F3360931-1B79-4284-B756-C34C53D20B54}"/>
              </a:ext>
            </a:extLst>
          </p:cNvPr>
          <p:cNvSpPr txBox="1"/>
          <p:nvPr/>
        </p:nvSpPr>
        <p:spPr>
          <a:xfrm>
            <a:off x="7610475" y="6334125"/>
            <a:ext cx="35242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Ffynhonell:College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of Dentistry,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09933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90572" cy="6858000"/>
          </a:xfrm>
          <a:prstGeom prst="rect">
            <a:avLst/>
          </a:prstGeom>
          <a:gradFill>
            <a:gsLst>
              <a:gs pos="0">
                <a:srgbClr val="E3411B">
                  <a:lumMod val="90000"/>
                </a:srgbClr>
              </a:gs>
              <a:gs pos="25000">
                <a:srgbClr val="E3411B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572176E-FA4A-48D9-8900-5EC6E825E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                         </a:t>
            </a:r>
            <a:r>
              <a:rPr lang="en-GB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EA93C3-8FE7-4417-86E8-700D64BEAE7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0574" y="801866"/>
            <a:ext cx="5306084" cy="5230634"/>
          </a:xfrm>
        </p:spPr>
        <p:txBody>
          <a:bodyPr anchor="ctr">
            <a:normAutofit lnSpcReduction="10000"/>
          </a:bodyPr>
          <a:lstStyle/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angen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mwyn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cynllunio’n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effeithiol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yw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:-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Trefnus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Adnabod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datblygiadau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plant. </a:t>
            </a: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anghenion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plant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cwricwlwm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a’r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7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sef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:-</a:t>
            </a:r>
          </a:p>
          <a:p>
            <a:pPr marL="0" indent="0">
              <a:buNone/>
            </a:pP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Personol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Chymdeithasol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Lles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Ddiwylliannol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chyfathrebu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Mathemategol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 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Iaith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Cymraeg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o'r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</a:t>
            </a: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endParaRPr lang="en-GB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Creadigol</a:t>
            </a:r>
            <a:r>
              <a:rPr lang="en-GB" sz="1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500" dirty="0">
              <a:solidFill>
                <a:srgbClr val="000000"/>
              </a:solidFill>
            </a:endParaRPr>
          </a:p>
          <a:p>
            <a:endParaRPr lang="en-GB" sz="1500" dirty="0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8317261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rgbClr val="00B0F0">
                  <a:lumMod val="90000"/>
                </a:srgbClr>
              </a:gs>
              <a:gs pos="25000">
                <a:srgbClr val="00B0F0">
                  <a:lumMod val="90000"/>
                </a:srgb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12C1650-D454-4FFF-A0CC-D2DCE2C22A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5368" y="4074718"/>
            <a:ext cx="6105194" cy="682079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2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  A </a:t>
            </a:r>
            <a:r>
              <a:rPr lang="en-US" sz="22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oes</a:t>
            </a:r>
            <a:r>
              <a:rPr lang="en-US" sz="22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2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gennych</a:t>
            </a:r>
            <a:r>
              <a:rPr lang="en-US" sz="22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chi </a:t>
            </a:r>
            <a:r>
              <a:rPr lang="en-US" sz="22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unrhyw</a:t>
            </a:r>
            <a:r>
              <a:rPr lang="en-US" sz="22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2200" kern="1200" dirty="0" err="1">
                <a:solidFill>
                  <a:srgbClr val="FFFFFF"/>
                </a:solidFill>
                <a:latin typeface="+mn-lt"/>
                <a:ea typeface="+mn-ea"/>
                <a:cs typeface="+mn-cs"/>
              </a:rPr>
              <a:t>gwestiynau</a:t>
            </a:r>
            <a:r>
              <a:rPr lang="en-US" sz="2200" kern="1200" dirty="0">
                <a:solidFill>
                  <a:srgbClr val="FFFFFF"/>
                </a:solidFill>
                <a:latin typeface="+mn-lt"/>
                <a:ea typeface="+mn-ea"/>
                <a:cs typeface="+mn-cs"/>
              </a:rPr>
              <a:t>?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F1D996-A0CC-4C6D-BE76-7DBC4C77C5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Diolch</a:t>
            </a:r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6000">
                <a:solidFill>
                  <a:srgbClr val="FFFFFF"/>
                </a:solidFill>
              </a:rPr>
              <a:t>A</a:t>
            </a:r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m </a:t>
            </a:r>
            <a:r>
              <a:rPr lang="en-US" sz="6000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Wrando</a:t>
            </a:r>
            <a:r>
              <a:rPr lang="en-US" sz="6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6014375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0CF454-5346-4BA5-BA80-079586793F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Cyfeirnodi</a:t>
            </a:r>
            <a:endParaRPr lang="en-GB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D29EED-3524-431E-94CB-26AA5BD111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4201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Argyll Bute Council. 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(2014) ‘Leading Planning In The Early Years’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https://blogs.glowscotland.org.uk/ab/sali/files/2015/01/Leading-Planning-in-the-Early-Years.pdf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11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Arnerich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, M. (2017) ‘9 Skills Every Outstanding Nursery Staff Manager Needs’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https://famly.co/blog/management/9-skills-every-outstanding-nursery-staff-manager-needs/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Care Inspectorate. (2018) ‘Guidance On Adult To Child Ratios In Early Learning And Childcare Settings’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https://www.careinspectorate.com/images/documents/4334/Guidance%20on%20adult%20to%20child%20ratios%20in%20early%20learning%20and%20childcare%20settings.pdf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Children In Wales (2014) ‘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Canllawiau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Amddiffyn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Plant Cymru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Gyfan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2008’ 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http://www.plantyngnghymru.org.uk/polisi-document/canllawiau-amddiffyn-plant-cymru-gyfan-2008/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3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College of Dentistry. (2019) ‘Human Resources’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https://dentistry.uic.edu/hr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Comisiynydd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Plant Cymru. (2016) ‘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Hawliau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!’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https://www.childcomwales.org.uk/wp-content/uploads/2016/04/ccfw_rights_poster_wel.pdf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3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Doyle, A. (2019) ‘Important Teamwork Skills That Employers Value’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https://www.thebalancecareers.com/list-of-teamwork-skills-2063773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Driskell, J.E., Salas, E. a Driskell, T. (2018) ‘Foundations Of Teamwork And Collaboration’,</a:t>
            </a:r>
            <a:r>
              <a:rPr lang="en-GB" sz="3000" i="1" dirty="0">
                <a:latin typeface="Arial" panose="020B0604020202020204" pitchFamily="34" charset="0"/>
                <a:cs typeface="Arial" panose="020B0604020202020204" pitchFamily="34" charset="0"/>
              </a:rPr>
              <a:t> American Psychologist Association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, 73,4,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. 334-348.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file:///C:/Users/fmorr/Downloads/Teamwork%20article%20(2).pdf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Early Education. (2011) ‘Code of Ethics’ </a:t>
            </a:r>
            <a:r>
              <a:rPr lang="en-GB" sz="3000" u="sng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https://www.early-education.org.uk/sites/default/files/Code%20of%20Ethics.pdf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3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089606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8CA83-C751-4D10-B166-97BB7F5F03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6625B0-A28D-4B43-A4E3-25FF355A0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48639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Early Learning HQ. (dim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 ‘Effective Communication In Early Years Settings’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https://www.earlylearninghq.org.uk/earlylearninghq-blog/effective-communication-in-early-years-settings/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Fraser, S. (2014) ‘What Makes A Good Leader?’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https://www.gov.uk/government/speeches/what-makes-a-good-leader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a) ‘dim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teitl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uk.images.search.yahoo.com/search/images;_ylt=AwrJ7B0NT6RdEhAAsRJNBQx.;_ylu=X3oDMTBsZ29xY3ZzBHNlYwNzZWFyY2gEc2xrA2J1dHRvbg--;_ylc=X1MDMjExNDcxNzAwNQRfcgMyBGFjdG4DY2xrBGNzcmNwdmlkA3N4dlI0VEV3TGpLZGEwd0FYWG93cEFjTU1tRXdNQUFBQUFCblFLeWgEZnIDbWNhZmVlBGZyMgNzYS1ncARncHJpZANVQ1JZVGRBT1FaZXdBanc3Q1cuTFpBBG5fc3VnZwM0BG9yaWdpbgN1ay5pbWFnZXMuc2VhcmNoLnlhaG9vLmNvbQRwb3MDMARwcXN0cgMEcHFzdHJsAwRxc3RybAM2BHF1ZXJ5A0NJVyUyMAR0X3N0bXADMTU3MTA0OTI4OA--?p=CIW+&amp;fr=mcafee&amp;fr2=sb-top-uk.images.search&amp;ei=UTF-#id=10&amp;iurl=https%3A%2F%2Fwalesppa.org%2Fwp-content%2Fuploads%2F2018%2F08%2FCIW-logo_4c_628mm-2-1030x425.jpg&amp;action=clic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Google Images. (dim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b) ‘dim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teitl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uk.images.search.yahoo.com/search/images;_ylt=AwrJ5swZjKRdNeEAfhFNBQx.;_ylu=X3oDMTBsZ29xY3ZzBHNlYwNzZWFyY2gEc2xrA2J1dHRvbg--;_ylc=X1MDMjExNDcxNzAwNQRfcgMyBGFjdG4DY2xrBGNzcmNwdmlkA1BTLkkuakV3TGpLZGEwd0FYWG93cEFCck1tRXdNQUFBQUFBS3dxWmgEZnIDbWNhZmVlBGZyMgNzYS1ncARncHJpZANHaHM4Wkp4eVFEbUU1ZHhjV2dLX3RBBG5fc3VnZwMxMARvcmlnaW4DdWsuaW1hZ2VzLnNlYXJjaC55YWhvby5jb20EcG9zAzEEcHFzdHIDY29tbXVuaWMEcHFzdHJsAzgEcXN0cmwDMTMEcXVlcnkDY29tbXVuaWNhdGlvbgR0X3N0bXADMTU3MTA2NDg3MQ--?p=communication&amp;fr=mcafee&amp;fr2=sa-gp-uk.images.search&amp;ei=UTF-8&amp;n=60&amp;x=wrt#id=38&amp;iurl=https%3A%2F%2Fopalbiz.com%2Fwp-content%2Fuploads%2F2018%2F08%2Fo-DISCUSSION-CONFUSED-facebook.jpg&amp;action=clos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86341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C353B1-45C6-43F1-B6A0-92B6C51886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4351EE-50A4-4EEC-97F7-F45E43514D0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Grace, E. (2019) ‘What Qualifications Are Needed To Run a Nursery?’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http://www.runadaynursery.co.uk/what-qualifications-are-needed-run-nursery.html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3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Info Entrepreneurs. (2009) ‘Develop Your Management Team’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https://www.infoentrepreneurs.org/en/guides/develop-your-management-team/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16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Inform Swansea. (2017 a) ‘Dim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Teitl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http://www.informswansea.co.uk/hunangymorth-hafan/sgiliau-a-dysgu/sgiliau-image/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Inform Swansea. (2017 b) ‘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Gofal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Plant’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http://www.informswansea.co.uk/cy/hunangymorth-hafan/cymorth/gofal-plant/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Jane. (2019) ‘9 Effective Communication Skills’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https://www.habitsforwellbeing.com/9-effective-communication-skills/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Kelly. (2016) ‘Problem Solving In Early Years Settings’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http://www.earlyyearscareers.com/eyc/latest-news/problem-solving-early-years-settings</a:t>
            </a:r>
            <a:r>
              <a:rPr lang="en-GB" sz="1400" b="1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6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Kent, J. a Moran, M.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Communication For The Early Years: A Holistic Approach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Oxon: Routledge. 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Kimberley. (2017) ‘Benefits Of Effective Team Working’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http://www.earlyyearscareers.com/eyc/effective-ways-to-manage-a-team/benefits-of-effective-team-working/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6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Llywodraeth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Cymru. (2015) ‘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Fframwaith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Cyfnod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Sylfaen’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https://s3-eu-west-1.amazonaws.com/hwb-live-storage/f1/61/87/84/5dc84fef896a6a6c7713c0ac/fframwaith-y-cyfnod-sylfaen.pdf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4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164406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9D97E3-4D76-478D-A6C1-67AEAB888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2A0FB-3C6B-4B3D-8C5F-D5D6117C84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Malderez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A. (dim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) ‘Observation’ 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atermark.silverchair.com/570179.pdf?token=AQECAHi208BE49Ooan9kkhW_Ercy7Dm3ZL_9Cf3qfKAc485ysgAAAncwggJzBgkqhkiG9w0BBwagggJkMIICYAIBADCCAlkGCSqGSIb3DQEHATAeBglghkgBZQMEAS4wEQQMWwg2ZjcVNU46LnlfAgEQgIICKh0bgv9sLU1IZYvAGr-7TpZqdhZbODXHJ_AUueFh_6ZXnakGzNTOgj5S0UE6ZOh4gU5l-Fy9twvEDVWQqU1Z_fbviXAdJCxImcJkHAMGpvx-6u0l7e_zz2jc6eF-y9gdi2BP0l-QE6gDJZ_JPpVl9zjt4SEdZV6mMZ856x4S8EkeAoUJ7Nbrbn-wEVReyNcfMvaPLcP5imTZn7aV0iR-zxB4I9MDDOWK5OVr53Yoz0pRlE1MSN7Dqe4JArvhOxO5a3orGQkCtaUIHJ4EgwvZCLkOfLc6OVT2U5jP616y19TFZ8QKyYfAXsh1hiKJuHMa89UZSeajVhyx3N8VXfvPQqE6AtLeqryPJkDJymuOBAGmid_jBFjb-GFPJN66BjzqeiYFf8oczWABCQ6PmTYOlqFClKrAFa_QKSgiGVKzDuYKFE7X4s8XNTVO6kRJOvSLpiRjU-_FIKjrElKrxWmwtG9YkHY0395EMPp3f5bxpnnEJEbhCQyU68PhPkmXIhaMinttKl4vKwWnZyP18Ez1m-wJpioKfxJcLB91AmTOHGDDtIJXjY2B_tO8FabCVqJlhHc956p4TjtYo1x3T5yfCvGkAEdHpSHdxBDKlLraWCFSUX80dkOtbj8mDZHXxJqIA1GkhvD6wZqg9WPVMJloZ_x5hWMc6abjHJn5xNh9JkJr5lhsrUZzpfisya-rOP6xQc0588WeSKKVEAwsXL8cnaJZECM3YQfaF1tV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: 11 o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Mcnish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, B. (2016) ‘10 Things You Need To Know Before Owning Your Own Nursery’ 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https://www.theselfemployed.com/start_ups/10-things-you-need-to-know-before-owning-your-own-nursery/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: 11 o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Montessori St Nicholas. (dim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) ‘What Is The Montessori Approach?’ 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https://www.montessori.org.uk/about-us/what-is-montessori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: 4 o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Nutbrown, C. (2019) ‘Children’s Rights, Adults’ Responsibilities’ 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https://www.teachearlyyears.com/a-unique-child/view/childrens-rights-adults-responsibilities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: 3 o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Page, M. (dim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) ‘The Importance Of Good Communication In The Workplace’ </a:t>
            </a:r>
            <a:r>
              <a:rPr lang="en-GB" sz="17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https://www.michaelpage.co.uk/advice/management-advice/development-and-retention/importance-good-communication-workplace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: 6 o </a:t>
            </a:r>
            <a:r>
              <a:rPr lang="en-GB" sz="17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Rodd, J. (2006) </a:t>
            </a:r>
            <a:r>
              <a:rPr lang="en-GB" sz="1700" i="1" dirty="0">
                <a:latin typeface="Arial" panose="020B0604020202020204" pitchFamily="34" charset="0"/>
                <a:cs typeface="Arial" panose="020B0604020202020204" pitchFamily="34" charset="0"/>
              </a:rPr>
              <a:t>Leadership In Early Childhood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. (3</a:t>
            </a:r>
            <a:r>
              <a:rPr lang="en-GB" sz="1700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GB" sz="1700" dirty="0">
                <a:latin typeface="Arial" panose="020B0604020202020204" pitchFamily="34" charset="0"/>
                <a:cs typeface="Arial" panose="020B0604020202020204" pitchFamily="34" charset="0"/>
              </a:rPr>
              <a:t> ed). Maidenhead: Open University Press.</a:t>
            </a:r>
          </a:p>
          <a:p>
            <a:pPr marL="0" indent="0"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57846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855FCD-7F3E-41E5-BD54-837631CD6C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4014" y="0"/>
            <a:ext cx="10515600" cy="1325563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EBC46-80F7-4C5F-BE65-CB7BE43A04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1336" y="1399495"/>
            <a:ext cx="10164192" cy="4983549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Roy, Ch. (2015) ‘The Importance Of Early Learning Environments’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https://naturalpod.com/the-importance-of-early-learning-environments/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6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Scott, F., Anderson, E., Johnstone, L., MacMillan, M., Paterson, M. a Sayers, S. (2008)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HNC Early Education And Childcare (For Scotland)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 Limited.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Skills Active. (2017) ‘List Of Required Qualifications To Work Within The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Playwork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Sector In Wales’ 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http://www.skillsactive.com/PDF/List_of_Required_Qualifications_May_2017.pdf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15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Stacey, M. (2009) </a:t>
            </a:r>
            <a:r>
              <a:rPr lang="en-GB" sz="1500" i="1" dirty="0">
                <a:latin typeface="Arial" panose="020B0604020202020204" pitchFamily="34" charset="0"/>
                <a:cs typeface="Arial" panose="020B0604020202020204" pitchFamily="34" charset="0"/>
              </a:rPr>
              <a:t>Teamwork And Collaboration In Early Years Setting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. Exeter: Learning Matters Ltd.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Stallard, H. (2015) ‘Communication In An Early Years Environment. Are You Using It Effectively?’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http://www.astecsolutionsltd.com/communication-early-years-environment/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The Union For Education Professionals. (2017) ‘Early Years And Childcare Code Of Practice’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https://www.voicetheunion.org.uk/who-we-support/early-years-childcare/early-years-childcare-code-practice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3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Thomas, B. (2016) ‘The Importance Of Communication By Beth Thomas’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https://www.childcareexpo.co.uk/importance-communication-beth-thomas/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5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Total WSH Services Centre. (2018) ‘Approved Code Of Practices’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https://www.totalwshcentre.com/approved-code-of-practices/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14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Unison. (dim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dyddiad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) ‘Early Years Practitioner’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http://www.skillsforschools.org.uk/roles-in-schools/early-years-practitioner/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Vercillo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, K. (2012) ‘Why It Is Important For Teachers To Understand Child Development Stages’ </a:t>
            </a:r>
            <a:r>
              <a:rPr lang="en-GB" sz="1500" u="sng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https://hubpages.com/education/WhyTeachersMustUnderstandChildDevelopment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: 10 o </a:t>
            </a:r>
            <a:r>
              <a:rPr lang="en-GB" sz="15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5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64154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A274F4-DEDC-4370-A0FA-F12A53E5B2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34682-BD84-4F03-93BE-738064F570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Westsussex.gov.uk. (2015) ‘Effective Practice: Observation, Assessment And Planning’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https://www.westsussex.gov.uk/media/5555/effective_poa_and_planning.pdf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6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Wilson, T. S. a Ellis, J. (2015) ‘Children And Place: Reggio Emilia’s Environment As Third Teacher’,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Theory Into Practice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46,1,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tt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40-47.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Ar-lein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].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gael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https://theartofeducation.edu/content/uploads/2015/03/Children-and-Place-Reggio-Emilia-Environment-as-Third-Teacher-copy.pdf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6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Withers, J. (2017) ‘Vygotsky and Language Development’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https://www.ehow.co.uk/about_6635621_vygotsky-language-development.html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4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 </a:t>
            </a:r>
          </a:p>
          <a:p>
            <a:pPr marL="0" indent="0">
              <a:buNone/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Zarah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L. (2019) ‘7 Reasons Why Research Is Important’ </a:t>
            </a:r>
            <a:r>
              <a:rPr lang="en-GB" sz="14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https://owlcation.com/academia/Why-Research-is-Important-Within-and-Beyond-the-Academe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Darllenwyd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: 4 o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Hydref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2019].</a:t>
            </a:r>
          </a:p>
        </p:txBody>
      </p:sp>
    </p:spTree>
    <p:extLst>
      <p:ext uri="{BB962C8B-B14F-4D97-AF65-F5344CB8AC3E}">
        <p14:creationId xmlns:p14="http://schemas.microsoft.com/office/powerpoint/2010/main" val="787974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398</TotalTime>
  <Words>2520</Words>
  <Application>Microsoft Office PowerPoint</Application>
  <PresentationFormat>Widescreen</PresentationFormat>
  <Paragraphs>173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Calibri Light</vt:lpstr>
      <vt:lpstr>Office Theme</vt:lpstr>
      <vt:lpstr>Dechrau Meithrinfa</vt:lpstr>
      <vt:lpstr>Pethau sydd angen ystyried cyn agor meithrinfa?</vt:lpstr>
      <vt:lpstr>PowerPoint Presentation</vt:lpstr>
      <vt:lpstr>                     Codau Ymarfer</vt:lpstr>
      <vt:lpstr>                              Fy Mhrofiad</vt:lpstr>
      <vt:lpstr>                               Sgiliau</vt:lpstr>
      <vt:lpstr>                          Cyfathrebu </vt:lpstr>
      <vt:lpstr>                Gweithio fel rhan o tîm</vt:lpstr>
      <vt:lpstr>                          Cynllunio</vt:lpstr>
      <vt:lpstr>Diolch Am Wrando </vt:lpstr>
      <vt:lpstr>                      Cyfeirnodi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Dechrau Meithrinfa</dc:title>
  <dc:creator>f.morris25@outlook.com</dc:creator>
  <cp:lastModifiedBy>f.morris25@outlook.com</cp:lastModifiedBy>
  <cp:revision>1</cp:revision>
  <dcterms:created xsi:type="dcterms:W3CDTF">2019-10-14T20:41:41Z</dcterms:created>
  <dcterms:modified xsi:type="dcterms:W3CDTF">2019-10-16T19:37:30Z</dcterms:modified>
</cp:coreProperties>
</file>