
<file path=[Content_Types].xml><?xml version="1.0" encoding="utf-8"?>
<Types xmlns="http://schemas.openxmlformats.org/package/2006/content-types"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1" r:id="rId7"/>
    <p:sldId id="272" r:id="rId8"/>
    <p:sldId id="274" r:id="rId9"/>
    <p:sldId id="267" r:id="rId10"/>
    <p:sldId id="268" r:id="rId11"/>
    <p:sldId id="269" r:id="rId12"/>
    <p:sldId id="270" r:id="rId13"/>
    <p:sldId id="261" r:id="rId14"/>
    <p:sldId id="262" r:id="rId15"/>
    <p:sldId id="264" r:id="rId16"/>
    <p:sldId id="265" r:id="rId17"/>
    <p:sldId id="263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53"/>
    <p:restoredTop sz="94663"/>
  </p:normalViewPr>
  <p:slideViewPr>
    <p:cSldViewPr snapToGrid="0" snapToObjects="1">
      <p:cViewPr varScale="1">
        <p:scale>
          <a:sx n="90" d="100"/>
          <a:sy n="90" d="100"/>
        </p:scale>
        <p:origin x="232" y="8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9A96EB-5044-41AF-BD2C-0397656992D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BB50C68-4FED-4E73-BADC-2A81FA122D2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aseline="0" dirty="0"/>
            <a:t>Music producers who regularly use sound FX samples</a:t>
          </a:r>
          <a:endParaRPr lang="en-US" dirty="0"/>
        </a:p>
      </dgm:t>
    </dgm:pt>
    <dgm:pt modelId="{C5D45FE2-64CE-4767-9D55-97DEF9D6C3F1}" type="parTrans" cxnId="{A3F00DFB-D13F-4C97-AB08-61A64EE9613B}">
      <dgm:prSet/>
      <dgm:spPr/>
      <dgm:t>
        <a:bodyPr/>
        <a:lstStyle/>
        <a:p>
          <a:endParaRPr lang="en-US"/>
        </a:p>
      </dgm:t>
    </dgm:pt>
    <dgm:pt modelId="{18F7046D-42B1-4EDC-892D-1CA5742451FC}" type="sibTrans" cxnId="{A3F00DFB-D13F-4C97-AB08-61A64EE9613B}">
      <dgm:prSet/>
      <dgm:spPr/>
      <dgm:t>
        <a:bodyPr/>
        <a:lstStyle/>
        <a:p>
          <a:endParaRPr lang="en-US"/>
        </a:p>
      </dgm:t>
    </dgm:pt>
    <dgm:pt modelId="{1692F5C0-1BFD-4686-B91C-587F9662239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aseline="0" dirty="0"/>
            <a:t>Children/ADULTS looking to build a fun instrument &amp; explore sounds</a:t>
          </a:r>
          <a:endParaRPr lang="en-US" dirty="0"/>
        </a:p>
      </dgm:t>
    </dgm:pt>
    <dgm:pt modelId="{CFAE1F1B-5CC6-496C-9D8F-9FF730A9D502}" type="parTrans" cxnId="{D0C1AFF5-84FA-48C9-986D-84896D321C76}">
      <dgm:prSet/>
      <dgm:spPr/>
      <dgm:t>
        <a:bodyPr/>
        <a:lstStyle/>
        <a:p>
          <a:endParaRPr lang="en-US"/>
        </a:p>
      </dgm:t>
    </dgm:pt>
    <dgm:pt modelId="{8BE721DA-0CEB-4A44-9E14-E3EB7CBB1F5A}" type="sibTrans" cxnId="{D0C1AFF5-84FA-48C9-986D-84896D321C76}">
      <dgm:prSet/>
      <dgm:spPr/>
      <dgm:t>
        <a:bodyPr/>
        <a:lstStyle/>
        <a:p>
          <a:endParaRPr lang="en-US"/>
        </a:p>
      </dgm:t>
    </dgm:pt>
    <dgm:pt modelId="{17332D7F-4A92-4F32-BDC9-FFF54ED83EB8}" type="pres">
      <dgm:prSet presAssocID="{6F9A96EB-5044-41AF-BD2C-0397656992D7}" presName="root" presStyleCnt="0">
        <dgm:presLayoutVars>
          <dgm:dir/>
          <dgm:resizeHandles val="exact"/>
        </dgm:presLayoutVars>
      </dgm:prSet>
      <dgm:spPr/>
    </dgm:pt>
    <dgm:pt modelId="{A1779D57-77E7-4C25-9533-6640948833C6}" type="pres">
      <dgm:prSet presAssocID="{ABB50C68-4FED-4E73-BADC-2A81FA122D28}" presName="compNode" presStyleCnt="0"/>
      <dgm:spPr/>
    </dgm:pt>
    <dgm:pt modelId="{5F9E60AF-25DD-4827-8F9F-A0B0512185A6}" type="pres">
      <dgm:prSet presAssocID="{ABB50C68-4FED-4E73-BADC-2A81FA122D28}" presName="iconBgRect" presStyleLbl="bgShp" presStyleIdx="0" presStyleCnt="2"/>
      <dgm:spPr/>
    </dgm:pt>
    <dgm:pt modelId="{C5AE2E68-BBB2-4574-BE89-A4EB9D78EA42}" type="pres">
      <dgm:prSet presAssocID="{ABB50C68-4FED-4E73-BADC-2A81FA122D2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"/>
        </a:ext>
      </dgm:extLst>
    </dgm:pt>
    <dgm:pt modelId="{7E030742-AE29-4C4E-AF3E-1F2AFBE932FC}" type="pres">
      <dgm:prSet presAssocID="{ABB50C68-4FED-4E73-BADC-2A81FA122D28}" presName="spaceRect" presStyleCnt="0"/>
      <dgm:spPr/>
    </dgm:pt>
    <dgm:pt modelId="{09755236-0F4B-442B-B08F-72A9BC36E0A4}" type="pres">
      <dgm:prSet presAssocID="{ABB50C68-4FED-4E73-BADC-2A81FA122D28}" presName="textRect" presStyleLbl="revTx" presStyleIdx="0" presStyleCnt="2">
        <dgm:presLayoutVars>
          <dgm:chMax val="1"/>
          <dgm:chPref val="1"/>
        </dgm:presLayoutVars>
      </dgm:prSet>
      <dgm:spPr/>
    </dgm:pt>
    <dgm:pt modelId="{9EAA855D-2A70-4B20-B42B-94A668C2801E}" type="pres">
      <dgm:prSet presAssocID="{18F7046D-42B1-4EDC-892D-1CA5742451FC}" presName="sibTrans" presStyleCnt="0"/>
      <dgm:spPr/>
    </dgm:pt>
    <dgm:pt modelId="{A9E20679-BD6C-4FC7-B82C-E2D10D3F0593}" type="pres">
      <dgm:prSet presAssocID="{1692F5C0-1BFD-4686-B91C-587F96622390}" presName="compNode" presStyleCnt="0"/>
      <dgm:spPr/>
    </dgm:pt>
    <dgm:pt modelId="{0B5CF22A-69BC-4A60-B87B-284FF4EFD522}" type="pres">
      <dgm:prSet presAssocID="{1692F5C0-1BFD-4686-B91C-587F96622390}" presName="iconBgRect" presStyleLbl="bgShp" presStyleIdx="1" presStyleCnt="2"/>
      <dgm:spPr/>
    </dgm:pt>
    <dgm:pt modelId="{68D5A18D-96D0-4D99-AEC1-3525CC39F2BD}" type="pres">
      <dgm:prSet presAssocID="{1692F5C0-1BFD-4686-B91C-587F9662239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lls"/>
        </a:ext>
      </dgm:extLst>
    </dgm:pt>
    <dgm:pt modelId="{E0AD2567-813D-4937-92D6-A96DC38D9913}" type="pres">
      <dgm:prSet presAssocID="{1692F5C0-1BFD-4686-B91C-587F96622390}" presName="spaceRect" presStyleCnt="0"/>
      <dgm:spPr/>
    </dgm:pt>
    <dgm:pt modelId="{56C3D59C-CCF8-4A14-859F-0CFE99905634}" type="pres">
      <dgm:prSet presAssocID="{1692F5C0-1BFD-4686-B91C-587F9662239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3F4E5222-F4D3-E749-8542-B77E2820B137}" type="presOf" srcId="{ABB50C68-4FED-4E73-BADC-2A81FA122D28}" destId="{09755236-0F4B-442B-B08F-72A9BC36E0A4}" srcOrd="0" destOrd="0" presId="urn:microsoft.com/office/officeart/2018/5/layout/IconCircleLabelList"/>
    <dgm:cxn modelId="{E9C5B861-AF6F-7C4D-9248-594CB0CF1508}" type="presOf" srcId="{6F9A96EB-5044-41AF-BD2C-0397656992D7}" destId="{17332D7F-4A92-4F32-BDC9-FFF54ED83EB8}" srcOrd="0" destOrd="0" presId="urn:microsoft.com/office/officeart/2018/5/layout/IconCircleLabelList"/>
    <dgm:cxn modelId="{02984398-3633-234B-A13E-530E36ABFA1E}" type="presOf" srcId="{1692F5C0-1BFD-4686-B91C-587F96622390}" destId="{56C3D59C-CCF8-4A14-859F-0CFE99905634}" srcOrd="0" destOrd="0" presId="urn:microsoft.com/office/officeart/2018/5/layout/IconCircleLabelList"/>
    <dgm:cxn modelId="{D0C1AFF5-84FA-48C9-986D-84896D321C76}" srcId="{6F9A96EB-5044-41AF-BD2C-0397656992D7}" destId="{1692F5C0-1BFD-4686-B91C-587F96622390}" srcOrd="1" destOrd="0" parTransId="{CFAE1F1B-5CC6-496C-9D8F-9FF730A9D502}" sibTransId="{8BE721DA-0CEB-4A44-9E14-E3EB7CBB1F5A}"/>
    <dgm:cxn modelId="{A3F00DFB-D13F-4C97-AB08-61A64EE9613B}" srcId="{6F9A96EB-5044-41AF-BD2C-0397656992D7}" destId="{ABB50C68-4FED-4E73-BADC-2A81FA122D28}" srcOrd="0" destOrd="0" parTransId="{C5D45FE2-64CE-4767-9D55-97DEF9D6C3F1}" sibTransId="{18F7046D-42B1-4EDC-892D-1CA5742451FC}"/>
    <dgm:cxn modelId="{E10606AE-E2DD-3D45-BA52-CD9C37DE999F}" type="presParOf" srcId="{17332D7F-4A92-4F32-BDC9-FFF54ED83EB8}" destId="{A1779D57-77E7-4C25-9533-6640948833C6}" srcOrd="0" destOrd="0" presId="urn:microsoft.com/office/officeart/2018/5/layout/IconCircleLabelList"/>
    <dgm:cxn modelId="{61CD0A3D-EBD0-4248-A40E-D769DC0F0D0A}" type="presParOf" srcId="{A1779D57-77E7-4C25-9533-6640948833C6}" destId="{5F9E60AF-25DD-4827-8F9F-A0B0512185A6}" srcOrd="0" destOrd="0" presId="urn:microsoft.com/office/officeart/2018/5/layout/IconCircleLabelList"/>
    <dgm:cxn modelId="{DFAD268A-1FEC-D54B-A7C9-6F51D4F01F28}" type="presParOf" srcId="{A1779D57-77E7-4C25-9533-6640948833C6}" destId="{C5AE2E68-BBB2-4574-BE89-A4EB9D78EA42}" srcOrd="1" destOrd="0" presId="urn:microsoft.com/office/officeart/2018/5/layout/IconCircleLabelList"/>
    <dgm:cxn modelId="{84F161BE-DC24-D04B-A585-389E4CD963B1}" type="presParOf" srcId="{A1779D57-77E7-4C25-9533-6640948833C6}" destId="{7E030742-AE29-4C4E-AF3E-1F2AFBE932FC}" srcOrd="2" destOrd="0" presId="urn:microsoft.com/office/officeart/2018/5/layout/IconCircleLabelList"/>
    <dgm:cxn modelId="{FD9E20B8-C079-444B-BBE6-0EF693056CE2}" type="presParOf" srcId="{A1779D57-77E7-4C25-9533-6640948833C6}" destId="{09755236-0F4B-442B-B08F-72A9BC36E0A4}" srcOrd="3" destOrd="0" presId="urn:microsoft.com/office/officeart/2018/5/layout/IconCircleLabelList"/>
    <dgm:cxn modelId="{5DB30DCA-D707-C94B-BB6E-384514139593}" type="presParOf" srcId="{17332D7F-4A92-4F32-BDC9-FFF54ED83EB8}" destId="{9EAA855D-2A70-4B20-B42B-94A668C2801E}" srcOrd="1" destOrd="0" presId="urn:microsoft.com/office/officeart/2018/5/layout/IconCircleLabelList"/>
    <dgm:cxn modelId="{1DD2D84F-C569-E045-92D2-9DBEE1F37E3A}" type="presParOf" srcId="{17332D7F-4A92-4F32-BDC9-FFF54ED83EB8}" destId="{A9E20679-BD6C-4FC7-B82C-E2D10D3F0593}" srcOrd="2" destOrd="0" presId="urn:microsoft.com/office/officeart/2018/5/layout/IconCircleLabelList"/>
    <dgm:cxn modelId="{79C75D5B-5055-C34A-B89F-AB7B85C7677E}" type="presParOf" srcId="{A9E20679-BD6C-4FC7-B82C-E2D10D3F0593}" destId="{0B5CF22A-69BC-4A60-B87B-284FF4EFD522}" srcOrd="0" destOrd="0" presId="urn:microsoft.com/office/officeart/2018/5/layout/IconCircleLabelList"/>
    <dgm:cxn modelId="{9699D04B-AB1D-8140-B377-B2FB23B12DAF}" type="presParOf" srcId="{A9E20679-BD6C-4FC7-B82C-E2D10D3F0593}" destId="{68D5A18D-96D0-4D99-AEC1-3525CC39F2BD}" srcOrd="1" destOrd="0" presId="urn:microsoft.com/office/officeart/2018/5/layout/IconCircleLabelList"/>
    <dgm:cxn modelId="{7BD49AE2-5ADA-9F4D-A42C-6288524D2419}" type="presParOf" srcId="{A9E20679-BD6C-4FC7-B82C-E2D10D3F0593}" destId="{E0AD2567-813D-4937-92D6-A96DC38D9913}" srcOrd="2" destOrd="0" presId="urn:microsoft.com/office/officeart/2018/5/layout/IconCircleLabelList"/>
    <dgm:cxn modelId="{233EB891-31FD-A243-9079-C6CFAAC21CC2}" type="presParOf" srcId="{A9E20679-BD6C-4FC7-B82C-E2D10D3F0593}" destId="{56C3D59C-CCF8-4A14-859F-0CFE9990563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B6710B-2049-974E-817D-2DA587FB6FC9}" type="doc">
      <dgm:prSet loTypeId="urn:microsoft.com/office/officeart/2005/8/layout/process5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496B3D3-299F-2845-A89F-4B583B224BFF}">
      <dgm:prSet phldrT="[Text]"/>
      <dgm:spPr/>
      <dgm:t>
        <a:bodyPr/>
        <a:lstStyle/>
        <a:p>
          <a:r>
            <a:rPr lang="en-US" dirty="0"/>
            <a:t>Lego Keys</a:t>
          </a:r>
        </a:p>
      </dgm:t>
    </dgm:pt>
    <dgm:pt modelId="{536D1CF1-123B-754C-ADD0-FC19650C1654}" type="parTrans" cxnId="{335B1F14-A875-BE4E-9145-E0419FC81439}">
      <dgm:prSet/>
      <dgm:spPr/>
      <dgm:t>
        <a:bodyPr/>
        <a:lstStyle/>
        <a:p>
          <a:endParaRPr lang="en-US"/>
        </a:p>
      </dgm:t>
    </dgm:pt>
    <dgm:pt modelId="{EBDD3C59-BE76-7643-B0E3-F78C63C0CC4E}" type="sibTrans" cxnId="{335B1F14-A875-BE4E-9145-E0419FC81439}">
      <dgm:prSet/>
      <dgm:spPr/>
      <dgm:t>
        <a:bodyPr/>
        <a:lstStyle/>
        <a:p>
          <a:endParaRPr lang="en-US"/>
        </a:p>
      </dgm:t>
    </dgm:pt>
    <dgm:pt modelId="{0BD53254-8B74-5C4D-92F2-B625041BB5D5}">
      <dgm:prSet phldrT="[Text]"/>
      <dgm:spPr/>
      <dgm:t>
        <a:bodyPr/>
        <a:lstStyle/>
        <a:p>
          <a:r>
            <a:rPr lang="en-US"/>
            <a:t>Makey Makey</a:t>
          </a:r>
        </a:p>
      </dgm:t>
    </dgm:pt>
    <dgm:pt modelId="{0867C099-D528-C54A-B179-0AABC6EF50DB}" type="parTrans" cxnId="{301E386F-3785-2A45-8621-9E0DDA00A08C}">
      <dgm:prSet/>
      <dgm:spPr/>
      <dgm:t>
        <a:bodyPr/>
        <a:lstStyle/>
        <a:p>
          <a:endParaRPr lang="en-US"/>
        </a:p>
      </dgm:t>
    </dgm:pt>
    <dgm:pt modelId="{02F8ADB2-FD45-2E42-BA05-53E139696BFA}" type="sibTrans" cxnId="{301E386F-3785-2A45-8621-9E0DDA00A08C}">
      <dgm:prSet/>
      <dgm:spPr/>
      <dgm:t>
        <a:bodyPr/>
        <a:lstStyle/>
        <a:p>
          <a:endParaRPr lang="en-US"/>
        </a:p>
      </dgm:t>
    </dgm:pt>
    <dgm:pt modelId="{F8F1582C-A7A7-7446-B22B-AF78018243F0}">
      <dgm:prSet phldrT="[Text]"/>
      <dgm:spPr/>
      <dgm:t>
        <a:bodyPr/>
        <a:lstStyle/>
        <a:p>
          <a:r>
            <a:rPr lang="en-US"/>
            <a:t>Soundplant</a:t>
          </a:r>
        </a:p>
      </dgm:t>
    </dgm:pt>
    <dgm:pt modelId="{18F75B65-4EFB-3644-922A-0819DDE5A1D6}" type="parTrans" cxnId="{D159D2A2-3101-F643-805E-5098227683A0}">
      <dgm:prSet/>
      <dgm:spPr/>
      <dgm:t>
        <a:bodyPr/>
        <a:lstStyle/>
        <a:p>
          <a:endParaRPr lang="en-US"/>
        </a:p>
      </dgm:t>
    </dgm:pt>
    <dgm:pt modelId="{874E7181-5175-574C-9806-1206B128E83E}" type="sibTrans" cxnId="{D159D2A2-3101-F643-805E-5098227683A0}">
      <dgm:prSet/>
      <dgm:spPr/>
      <dgm:t>
        <a:bodyPr/>
        <a:lstStyle/>
        <a:p>
          <a:endParaRPr lang="en-US"/>
        </a:p>
      </dgm:t>
    </dgm:pt>
    <dgm:pt modelId="{FFD0AC66-88F4-3143-8271-A291875BC8F8}">
      <dgm:prSet phldrT="[Text]"/>
      <dgm:spPr/>
      <dgm:t>
        <a:bodyPr/>
        <a:lstStyle/>
        <a:p>
          <a:r>
            <a:rPr lang="en-US" dirty="0" err="1"/>
            <a:t>Soundflower</a:t>
          </a:r>
          <a:endParaRPr lang="en-US" dirty="0"/>
        </a:p>
      </dgm:t>
    </dgm:pt>
    <dgm:pt modelId="{64F4C627-5106-994F-9406-08E8445D9024}" type="parTrans" cxnId="{D7755067-A54D-6D4E-9547-AEAEDB229AED}">
      <dgm:prSet/>
      <dgm:spPr/>
      <dgm:t>
        <a:bodyPr/>
        <a:lstStyle/>
        <a:p>
          <a:endParaRPr lang="en-US"/>
        </a:p>
      </dgm:t>
    </dgm:pt>
    <dgm:pt modelId="{80023810-6A25-D445-AF80-74AE1B1F97BE}" type="sibTrans" cxnId="{D7755067-A54D-6D4E-9547-AEAEDB229AED}">
      <dgm:prSet/>
      <dgm:spPr/>
      <dgm:t>
        <a:bodyPr/>
        <a:lstStyle/>
        <a:p>
          <a:endParaRPr lang="en-US"/>
        </a:p>
      </dgm:t>
    </dgm:pt>
    <dgm:pt modelId="{38FDB18A-D1E9-E542-ABEE-BBE983088E47}">
      <dgm:prSet phldrT="[Text]"/>
      <dgm:spPr/>
      <dgm:t>
        <a:bodyPr/>
        <a:lstStyle/>
        <a:p>
          <a:r>
            <a:rPr lang="en-US"/>
            <a:t>DAW</a:t>
          </a:r>
        </a:p>
      </dgm:t>
    </dgm:pt>
    <dgm:pt modelId="{797AF2FB-AB1B-FC48-8462-4AD6624CBFA0}" type="parTrans" cxnId="{5316BCC8-C23D-B740-B1F2-BE8A2CF841B8}">
      <dgm:prSet/>
      <dgm:spPr/>
      <dgm:t>
        <a:bodyPr/>
        <a:lstStyle/>
        <a:p>
          <a:endParaRPr lang="en-US"/>
        </a:p>
      </dgm:t>
    </dgm:pt>
    <dgm:pt modelId="{4E7E8B96-0706-1B45-A84B-89C3099D2958}" type="sibTrans" cxnId="{5316BCC8-C23D-B740-B1F2-BE8A2CF841B8}">
      <dgm:prSet/>
      <dgm:spPr/>
      <dgm:t>
        <a:bodyPr/>
        <a:lstStyle/>
        <a:p>
          <a:endParaRPr lang="en-US"/>
        </a:p>
      </dgm:t>
    </dgm:pt>
    <dgm:pt modelId="{0FF8E688-2417-A640-BD73-A9EB6D1B253A}" type="pres">
      <dgm:prSet presAssocID="{32B6710B-2049-974E-817D-2DA587FB6FC9}" presName="diagram" presStyleCnt="0">
        <dgm:presLayoutVars>
          <dgm:dir/>
          <dgm:resizeHandles val="exact"/>
        </dgm:presLayoutVars>
      </dgm:prSet>
      <dgm:spPr/>
    </dgm:pt>
    <dgm:pt modelId="{76CC934B-025C-804D-BC30-1D649881A0B8}" type="pres">
      <dgm:prSet presAssocID="{0496B3D3-299F-2845-A89F-4B583B224BFF}" presName="node" presStyleLbl="node1" presStyleIdx="0" presStyleCnt="5">
        <dgm:presLayoutVars>
          <dgm:bulletEnabled val="1"/>
        </dgm:presLayoutVars>
      </dgm:prSet>
      <dgm:spPr/>
    </dgm:pt>
    <dgm:pt modelId="{AB6C3E49-3166-574A-A059-755DB4FD500D}" type="pres">
      <dgm:prSet presAssocID="{EBDD3C59-BE76-7643-B0E3-F78C63C0CC4E}" presName="sibTrans" presStyleLbl="sibTrans2D1" presStyleIdx="0" presStyleCnt="4"/>
      <dgm:spPr/>
    </dgm:pt>
    <dgm:pt modelId="{268B38E8-7C2D-AA42-AA79-27F4E386ED82}" type="pres">
      <dgm:prSet presAssocID="{EBDD3C59-BE76-7643-B0E3-F78C63C0CC4E}" presName="connectorText" presStyleLbl="sibTrans2D1" presStyleIdx="0" presStyleCnt="4"/>
      <dgm:spPr/>
    </dgm:pt>
    <dgm:pt modelId="{A80B44A7-5EF9-534A-9C60-52871922F93B}" type="pres">
      <dgm:prSet presAssocID="{0BD53254-8B74-5C4D-92F2-B625041BB5D5}" presName="node" presStyleLbl="node1" presStyleIdx="1" presStyleCnt="5">
        <dgm:presLayoutVars>
          <dgm:bulletEnabled val="1"/>
        </dgm:presLayoutVars>
      </dgm:prSet>
      <dgm:spPr/>
    </dgm:pt>
    <dgm:pt modelId="{A3D8AFB7-64B7-2E4A-94F3-2BE6827B6331}" type="pres">
      <dgm:prSet presAssocID="{02F8ADB2-FD45-2E42-BA05-53E139696BFA}" presName="sibTrans" presStyleLbl="sibTrans2D1" presStyleIdx="1" presStyleCnt="4"/>
      <dgm:spPr/>
    </dgm:pt>
    <dgm:pt modelId="{47A0506F-7D6B-D740-8D63-203607D85101}" type="pres">
      <dgm:prSet presAssocID="{02F8ADB2-FD45-2E42-BA05-53E139696BFA}" presName="connectorText" presStyleLbl="sibTrans2D1" presStyleIdx="1" presStyleCnt="4"/>
      <dgm:spPr/>
    </dgm:pt>
    <dgm:pt modelId="{69556D96-4B5E-6642-A49A-BF3563D2E9F0}" type="pres">
      <dgm:prSet presAssocID="{F8F1582C-A7A7-7446-B22B-AF78018243F0}" presName="node" presStyleLbl="node1" presStyleIdx="2" presStyleCnt="5">
        <dgm:presLayoutVars>
          <dgm:bulletEnabled val="1"/>
        </dgm:presLayoutVars>
      </dgm:prSet>
      <dgm:spPr/>
    </dgm:pt>
    <dgm:pt modelId="{6F257309-EFF6-5D4E-9140-2BE7B0A6C3CD}" type="pres">
      <dgm:prSet presAssocID="{874E7181-5175-574C-9806-1206B128E83E}" presName="sibTrans" presStyleLbl="sibTrans2D1" presStyleIdx="2" presStyleCnt="4"/>
      <dgm:spPr/>
    </dgm:pt>
    <dgm:pt modelId="{E1697D51-49BA-4A4E-9894-447D393CC918}" type="pres">
      <dgm:prSet presAssocID="{874E7181-5175-574C-9806-1206B128E83E}" presName="connectorText" presStyleLbl="sibTrans2D1" presStyleIdx="2" presStyleCnt="4"/>
      <dgm:spPr/>
    </dgm:pt>
    <dgm:pt modelId="{44544809-2816-3443-9EA1-EFB6BA99AFD2}" type="pres">
      <dgm:prSet presAssocID="{FFD0AC66-88F4-3143-8271-A291875BC8F8}" presName="node" presStyleLbl="node1" presStyleIdx="3" presStyleCnt="5">
        <dgm:presLayoutVars>
          <dgm:bulletEnabled val="1"/>
        </dgm:presLayoutVars>
      </dgm:prSet>
      <dgm:spPr/>
    </dgm:pt>
    <dgm:pt modelId="{B66A3A97-B02E-CD40-8822-58654095D2F8}" type="pres">
      <dgm:prSet presAssocID="{80023810-6A25-D445-AF80-74AE1B1F97BE}" presName="sibTrans" presStyleLbl="sibTrans2D1" presStyleIdx="3" presStyleCnt="4"/>
      <dgm:spPr/>
    </dgm:pt>
    <dgm:pt modelId="{DFC67868-65DF-394C-8960-C877B8D9DE3C}" type="pres">
      <dgm:prSet presAssocID="{80023810-6A25-D445-AF80-74AE1B1F97BE}" presName="connectorText" presStyleLbl="sibTrans2D1" presStyleIdx="3" presStyleCnt="4"/>
      <dgm:spPr/>
    </dgm:pt>
    <dgm:pt modelId="{E8FFECC2-68CB-B24A-9D1E-996A3B8B522D}" type="pres">
      <dgm:prSet presAssocID="{38FDB18A-D1E9-E542-ABEE-BBE983088E47}" presName="node" presStyleLbl="node1" presStyleIdx="4" presStyleCnt="5">
        <dgm:presLayoutVars>
          <dgm:bulletEnabled val="1"/>
        </dgm:presLayoutVars>
      </dgm:prSet>
      <dgm:spPr/>
    </dgm:pt>
  </dgm:ptLst>
  <dgm:cxnLst>
    <dgm:cxn modelId="{82CAA907-769E-2C4C-BBF2-A3BCD7FC0538}" type="presOf" srcId="{32B6710B-2049-974E-817D-2DA587FB6FC9}" destId="{0FF8E688-2417-A640-BD73-A9EB6D1B253A}" srcOrd="0" destOrd="0" presId="urn:microsoft.com/office/officeart/2005/8/layout/process5"/>
    <dgm:cxn modelId="{335B1F14-A875-BE4E-9145-E0419FC81439}" srcId="{32B6710B-2049-974E-817D-2DA587FB6FC9}" destId="{0496B3D3-299F-2845-A89F-4B583B224BFF}" srcOrd="0" destOrd="0" parTransId="{536D1CF1-123B-754C-ADD0-FC19650C1654}" sibTransId="{EBDD3C59-BE76-7643-B0E3-F78C63C0CC4E}"/>
    <dgm:cxn modelId="{9834D71C-C705-A947-9035-E240E5C2FA81}" type="presOf" srcId="{874E7181-5175-574C-9806-1206B128E83E}" destId="{E1697D51-49BA-4A4E-9894-447D393CC918}" srcOrd="1" destOrd="0" presId="urn:microsoft.com/office/officeart/2005/8/layout/process5"/>
    <dgm:cxn modelId="{25A20743-CE0D-E247-879E-8C4A89D277DE}" type="presOf" srcId="{38FDB18A-D1E9-E542-ABEE-BBE983088E47}" destId="{E8FFECC2-68CB-B24A-9D1E-996A3B8B522D}" srcOrd="0" destOrd="0" presId="urn:microsoft.com/office/officeart/2005/8/layout/process5"/>
    <dgm:cxn modelId="{0AEE4559-FB38-F840-A396-7BD48C684894}" type="presOf" srcId="{EBDD3C59-BE76-7643-B0E3-F78C63C0CC4E}" destId="{AB6C3E49-3166-574A-A059-755DB4FD500D}" srcOrd="0" destOrd="0" presId="urn:microsoft.com/office/officeart/2005/8/layout/process5"/>
    <dgm:cxn modelId="{5FFA3D63-A9FC-7C4A-8523-9B0B7183A74E}" type="presOf" srcId="{874E7181-5175-574C-9806-1206B128E83E}" destId="{6F257309-EFF6-5D4E-9140-2BE7B0A6C3CD}" srcOrd="0" destOrd="0" presId="urn:microsoft.com/office/officeart/2005/8/layout/process5"/>
    <dgm:cxn modelId="{D7755067-A54D-6D4E-9547-AEAEDB229AED}" srcId="{32B6710B-2049-974E-817D-2DA587FB6FC9}" destId="{FFD0AC66-88F4-3143-8271-A291875BC8F8}" srcOrd="3" destOrd="0" parTransId="{64F4C627-5106-994F-9406-08E8445D9024}" sibTransId="{80023810-6A25-D445-AF80-74AE1B1F97BE}"/>
    <dgm:cxn modelId="{301E386F-3785-2A45-8621-9E0DDA00A08C}" srcId="{32B6710B-2049-974E-817D-2DA587FB6FC9}" destId="{0BD53254-8B74-5C4D-92F2-B625041BB5D5}" srcOrd="1" destOrd="0" parTransId="{0867C099-D528-C54A-B179-0AABC6EF50DB}" sibTransId="{02F8ADB2-FD45-2E42-BA05-53E139696BFA}"/>
    <dgm:cxn modelId="{0CA55584-8D1D-AE4B-81FF-C19AEA75BF91}" type="presOf" srcId="{0496B3D3-299F-2845-A89F-4B583B224BFF}" destId="{76CC934B-025C-804D-BC30-1D649881A0B8}" srcOrd="0" destOrd="0" presId="urn:microsoft.com/office/officeart/2005/8/layout/process5"/>
    <dgm:cxn modelId="{A17D2D98-6190-8F4F-8C63-651915837B62}" type="presOf" srcId="{0BD53254-8B74-5C4D-92F2-B625041BB5D5}" destId="{A80B44A7-5EF9-534A-9C60-52871922F93B}" srcOrd="0" destOrd="0" presId="urn:microsoft.com/office/officeart/2005/8/layout/process5"/>
    <dgm:cxn modelId="{3E6A30A0-155D-6F48-B96F-9D701841C266}" type="presOf" srcId="{EBDD3C59-BE76-7643-B0E3-F78C63C0CC4E}" destId="{268B38E8-7C2D-AA42-AA79-27F4E386ED82}" srcOrd="1" destOrd="0" presId="urn:microsoft.com/office/officeart/2005/8/layout/process5"/>
    <dgm:cxn modelId="{D159D2A2-3101-F643-805E-5098227683A0}" srcId="{32B6710B-2049-974E-817D-2DA587FB6FC9}" destId="{F8F1582C-A7A7-7446-B22B-AF78018243F0}" srcOrd="2" destOrd="0" parTransId="{18F75B65-4EFB-3644-922A-0819DDE5A1D6}" sibTransId="{874E7181-5175-574C-9806-1206B128E83E}"/>
    <dgm:cxn modelId="{3CBFEDBA-9FAA-C142-A9AE-99AF209BD61B}" type="presOf" srcId="{02F8ADB2-FD45-2E42-BA05-53E139696BFA}" destId="{A3D8AFB7-64B7-2E4A-94F3-2BE6827B6331}" srcOrd="0" destOrd="0" presId="urn:microsoft.com/office/officeart/2005/8/layout/process5"/>
    <dgm:cxn modelId="{5316BCC8-C23D-B740-B1F2-BE8A2CF841B8}" srcId="{32B6710B-2049-974E-817D-2DA587FB6FC9}" destId="{38FDB18A-D1E9-E542-ABEE-BBE983088E47}" srcOrd="4" destOrd="0" parTransId="{797AF2FB-AB1B-FC48-8462-4AD6624CBFA0}" sibTransId="{4E7E8B96-0706-1B45-A84B-89C3099D2958}"/>
    <dgm:cxn modelId="{2A84E1CA-D045-FC4E-AAC5-6A5569253DEB}" type="presOf" srcId="{FFD0AC66-88F4-3143-8271-A291875BC8F8}" destId="{44544809-2816-3443-9EA1-EFB6BA99AFD2}" srcOrd="0" destOrd="0" presId="urn:microsoft.com/office/officeart/2005/8/layout/process5"/>
    <dgm:cxn modelId="{79F60DCE-E9F7-4544-89D5-5C7071684EEE}" type="presOf" srcId="{F8F1582C-A7A7-7446-B22B-AF78018243F0}" destId="{69556D96-4B5E-6642-A49A-BF3563D2E9F0}" srcOrd="0" destOrd="0" presId="urn:microsoft.com/office/officeart/2005/8/layout/process5"/>
    <dgm:cxn modelId="{9C4A32DE-D68B-7F42-BCDD-05C1DFFE8536}" type="presOf" srcId="{80023810-6A25-D445-AF80-74AE1B1F97BE}" destId="{B66A3A97-B02E-CD40-8822-58654095D2F8}" srcOrd="0" destOrd="0" presId="urn:microsoft.com/office/officeart/2005/8/layout/process5"/>
    <dgm:cxn modelId="{08E6BFE5-6EE4-F642-87FE-9D995B9893D5}" type="presOf" srcId="{02F8ADB2-FD45-2E42-BA05-53E139696BFA}" destId="{47A0506F-7D6B-D740-8D63-203607D85101}" srcOrd="1" destOrd="0" presId="urn:microsoft.com/office/officeart/2005/8/layout/process5"/>
    <dgm:cxn modelId="{ECF0B5F3-DB3B-8B41-8124-409923769DA7}" type="presOf" srcId="{80023810-6A25-D445-AF80-74AE1B1F97BE}" destId="{DFC67868-65DF-394C-8960-C877B8D9DE3C}" srcOrd="1" destOrd="0" presId="urn:microsoft.com/office/officeart/2005/8/layout/process5"/>
    <dgm:cxn modelId="{DE6EE3F0-D3E0-4344-AABF-8783EB4964C6}" type="presParOf" srcId="{0FF8E688-2417-A640-BD73-A9EB6D1B253A}" destId="{76CC934B-025C-804D-BC30-1D649881A0B8}" srcOrd="0" destOrd="0" presId="urn:microsoft.com/office/officeart/2005/8/layout/process5"/>
    <dgm:cxn modelId="{4D438933-B83F-ED41-976E-7D8A42089E28}" type="presParOf" srcId="{0FF8E688-2417-A640-BD73-A9EB6D1B253A}" destId="{AB6C3E49-3166-574A-A059-755DB4FD500D}" srcOrd="1" destOrd="0" presId="urn:microsoft.com/office/officeart/2005/8/layout/process5"/>
    <dgm:cxn modelId="{859B3C87-5462-E54A-87B7-6DF6068039CC}" type="presParOf" srcId="{AB6C3E49-3166-574A-A059-755DB4FD500D}" destId="{268B38E8-7C2D-AA42-AA79-27F4E386ED82}" srcOrd="0" destOrd="0" presId="urn:microsoft.com/office/officeart/2005/8/layout/process5"/>
    <dgm:cxn modelId="{03903D29-D641-C146-9DA7-69255A4779FD}" type="presParOf" srcId="{0FF8E688-2417-A640-BD73-A9EB6D1B253A}" destId="{A80B44A7-5EF9-534A-9C60-52871922F93B}" srcOrd="2" destOrd="0" presId="urn:microsoft.com/office/officeart/2005/8/layout/process5"/>
    <dgm:cxn modelId="{84170690-6F1F-8444-A14B-C76368FC7F4B}" type="presParOf" srcId="{0FF8E688-2417-A640-BD73-A9EB6D1B253A}" destId="{A3D8AFB7-64B7-2E4A-94F3-2BE6827B6331}" srcOrd="3" destOrd="0" presId="urn:microsoft.com/office/officeart/2005/8/layout/process5"/>
    <dgm:cxn modelId="{F7525A7B-2862-9544-8A31-5F9DE8691F0B}" type="presParOf" srcId="{A3D8AFB7-64B7-2E4A-94F3-2BE6827B6331}" destId="{47A0506F-7D6B-D740-8D63-203607D85101}" srcOrd="0" destOrd="0" presId="urn:microsoft.com/office/officeart/2005/8/layout/process5"/>
    <dgm:cxn modelId="{FDF92D45-DEE2-3845-81DB-F10A64EF438B}" type="presParOf" srcId="{0FF8E688-2417-A640-BD73-A9EB6D1B253A}" destId="{69556D96-4B5E-6642-A49A-BF3563D2E9F0}" srcOrd="4" destOrd="0" presId="urn:microsoft.com/office/officeart/2005/8/layout/process5"/>
    <dgm:cxn modelId="{4249A918-C668-8244-AEB0-1E8FBE1E34FA}" type="presParOf" srcId="{0FF8E688-2417-A640-BD73-A9EB6D1B253A}" destId="{6F257309-EFF6-5D4E-9140-2BE7B0A6C3CD}" srcOrd="5" destOrd="0" presId="urn:microsoft.com/office/officeart/2005/8/layout/process5"/>
    <dgm:cxn modelId="{3CE503E1-21BE-454D-872F-ABE5F8A2E8FF}" type="presParOf" srcId="{6F257309-EFF6-5D4E-9140-2BE7B0A6C3CD}" destId="{E1697D51-49BA-4A4E-9894-447D393CC918}" srcOrd="0" destOrd="0" presId="urn:microsoft.com/office/officeart/2005/8/layout/process5"/>
    <dgm:cxn modelId="{B8068DC5-26A2-8A47-8805-F68C5224D481}" type="presParOf" srcId="{0FF8E688-2417-A640-BD73-A9EB6D1B253A}" destId="{44544809-2816-3443-9EA1-EFB6BA99AFD2}" srcOrd="6" destOrd="0" presId="urn:microsoft.com/office/officeart/2005/8/layout/process5"/>
    <dgm:cxn modelId="{33A2E54C-043E-CC4A-8B80-D0A71D338F25}" type="presParOf" srcId="{0FF8E688-2417-A640-BD73-A9EB6D1B253A}" destId="{B66A3A97-B02E-CD40-8822-58654095D2F8}" srcOrd="7" destOrd="0" presId="urn:microsoft.com/office/officeart/2005/8/layout/process5"/>
    <dgm:cxn modelId="{9349DFA6-787A-A54A-8921-E818C17F5684}" type="presParOf" srcId="{B66A3A97-B02E-CD40-8822-58654095D2F8}" destId="{DFC67868-65DF-394C-8960-C877B8D9DE3C}" srcOrd="0" destOrd="0" presId="urn:microsoft.com/office/officeart/2005/8/layout/process5"/>
    <dgm:cxn modelId="{0CD4919D-D154-2340-A82D-3E08193B91DD}" type="presParOf" srcId="{0FF8E688-2417-A640-BD73-A9EB6D1B253A}" destId="{E8FFECC2-68CB-B24A-9D1E-996A3B8B522D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9E60AF-25DD-4827-8F9F-A0B0512185A6}">
      <dsp:nvSpPr>
        <dsp:cNvPr id="0" name=""/>
        <dsp:cNvSpPr/>
      </dsp:nvSpPr>
      <dsp:spPr>
        <a:xfrm>
          <a:off x="1810231" y="13199"/>
          <a:ext cx="2161687" cy="21616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AE2E68-BBB2-4574-BE89-A4EB9D78EA42}">
      <dsp:nvSpPr>
        <dsp:cNvPr id="0" name=""/>
        <dsp:cNvSpPr/>
      </dsp:nvSpPr>
      <dsp:spPr>
        <a:xfrm>
          <a:off x="2270918" y="473887"/>
          <a:ext cx="1240312" cy="12403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755236-0F4B-442B-B08F-72A9BC36E0A4}">
      <dsp:nvSpPr>
        <dsp:cNvPr id="0" name=""/>
        <dsp:cNvSpPr/>
      </dsp:nvSpPr>
      <dsp:spPr>
        <a:xfrm>
          <a:off x="1119199" y="2848200"/>
          <a:ext cx="35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baseline="0" dirty="0"/>
            <a:t>Music producers who regularly use sound FX samples</a:t>
          </a:r>
          <a:endParaRPr lang="en-US" sz="1600" kern="1200" dirty="0"/>
        </a:p>
      </dsp:txBody>
      <dsp:txXfrm>
        <a:off x="1119199" y="2848200"/>
        <a:ext cx="3543750" cy="720000"/>
      </dsp:txXfrm>
    </dsp:sp>
    <dsp:sp modelId="{0B5CF22A-69BC-4A60-B87B-284FF4EFD522}">
      <dsp:nvSpPr>
        <dsp:cNvPr id="0" name=""/>
        <dsp:cNvSpPr/>
      </dsp:nvSpPr>
      <dsp:spPr>
        <a:xfrm>
          <a:off x="5974137" y="13199"/>
          <a:ext cx="2161687" cy="21616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D5A18D-96D0-4D99-AEC1-3525CC39F2BD}">
      <dsp:nvSpPr>
        <dsp:cNvPr id="0" name=""/>
        <dsp:cNvSpPr/>
      </dsp:nvSpPr>
      <dsp:spPr>
        <a:xfrm>
          <a:off x="6434824" y="473887"/>
          <a:ext cx="1240312" cy="12403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C3D59C-CCF8-4A14-859F-0CFE99905634}">
      <dsp:nvSpPr>
        <dsp:cNvPr id="0" name=""/>
        <dsp:cNvSpPr/>
      </dsp:nvSpPr>
      <dsp:spPr>
        <a:xfrm>
          <a:off x="5283106" y="2848200"/>
          <a:ext cx="35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baseline="0" dirty="0"/>
            <a:t>Children/ADULTS looking to build a fun instrument &amp; explore sounds</a:t>
          </a:r>
          <a:endParaRPr lang="en-US" sz="1600" kern="1200" dirty="0"/>
        </a:p>
      </dsp:txBody>
      <dsp:txXfrm>
        <a:off x="5283106" y="2848200"/>
        <a:ext cx="354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CC934B-025C-804D-BC30-1D649881A0B8}">
      <dsp:nvSpPr>
        <dsp:cNvPr id="0" name=""/>
        <dsp:cNvSpPr/>
      </dsp:nvSpPr>
      <dsp:spPr>
        <a:xfrm>
          <a:off x="551787" y="1726"/>
          <a:ext cx="2236216" cy="13417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Lego Keys</a:t>
          </a:r>
        </a:p>
      </dsp:txBody>
      <dsp:txXfrm>
        <a:off x="591085" y="41024"/>
        <a:ext cx="2157620" cy="1263134"/>
      </dsp:txXfrm>
    </dsp:sp>
    <dsp:sp modelId="{AB6C3E49-3166-574A-A059-755DB4FD500D}">
      <dsp:nvSpPr>
        <dsp:cNvPr id="0" name=""/>
        <dsp:cNvSpPr/>
      </dsp:nvSpPr>
      <dsp:spPr>
        <a:xfrm>
          <a:off x="2984791" y="395300"/>
          <a:ext cx="474078" cy="5545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2984791" y="506216"/>
        <a:ext cx="331855" cy="332749"/>
      </dsp:txXfrm>
    </dsp:sp>
    <dsp:sp modelId="{A80B44A7-5EF9-534A-9C60-52871922F93B}">
      <dsp:nvSpPr>
        <dsp:cNvPr id="0" name=""/>
        <dsp:cNvSpPr/>
      </dsp:nvSpPr>
      <dsp:spPr>
        <a:xfrm>
          <a:off x="3682491" y="1726"/>
          <a:ext cx="2236216" cy="13417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Makey Makey</a:t>
          </a:r>
        </a:p>
      </dsp:txBody>
      <dsp:txXfrm>
        <a:off x="3721789" y="41024"/>
        <a:ext cx="2157620" cy="1263134"/>
      </dsp:txXfrm>
    </dsp:sp>
    <dsp:sp modelId="{A3D8AFB7-64B7-2E4A-94F3-2BE6827B6331}">
      <dsp:nvSpPr>
        <dsp:cNvPr id="0" name=""/>
        <dsp:cNvSpPr/>
      </dsp:nvSpPr>
      <dsp:spPr>
        <a:xfrm>
          <a:off x="6115495" y="395300"/>
          <a:ext cx="474078" cy="5545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115495" y="506216"/>
        <a:ext cx="331855" cy="332749"/>
      </dsp:txXfrm>
    </dsp:sp>
    <dsp:sp modelId="{69556D96-4B5E-6642-A49A-BF3563D2E9F0}">
      <dsp:nvSpPr>
        <dsp:cNvPr id="0" name=""/>
        <dsp:cNvSpPr/>
      </dsp:nvSpPr>
      <dsp:spPr>
        <a:xfrm>
          <a:off x="6813195" y="1726"/>
          <a:ext cx="2236216" cy="134173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Soundplant</a:t>
          </a:r>
        </a:p>
      </dsp:txBody>
      <dsp:txXfrm>
        <a:off x="6852493" y="41024"/>
        <a:ext cx="2157620" cy="1263134"/>
      </dsp:txXfrm>
    </dsp:sp>
    <dsp:sp modelId="{6F257309-EFF6-5D4E-9140-2BE7B0A6C3CD}">
      <dsp:nvSpPr>
        <dsp:cNvPr id="0" name=""/>
        <dsp:cNvSpPr/>
      </dsp:nvSpPr>
      <dsp:spPr>
        <a:xfrm rot="5400000">
          <a:off x="7694264" y="1499991"/>
          <a:ext cx="474078" cy="5545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 rot="-5400000">
        <a:off x="7764929" y="1540243"/>
        <a:ext cx="332749" cy="331855"/>
      </dsp:txXfrm>
    </dsp:sp>
    <dsp:sp modelId="{44544809-2816-3443-9EA1-EFB6BA99AFD2}">
      <dsp:nvSpPr>
        <dsp:cNvPr id="0" name=""/>
        <dsp:cNvSpPr/>
      </dsp:nvSpPr>
      <dsp:spPr>
        <a:xfrm>
          <a:off x="6813195" y="2237943"/>
          <a:ext cx="2236216" cy="134173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 err="1"/>
            <a:t>Soundflower</a:t>
          </a:r>
          <a:endParaRPr lang="en-US" sz="2900" kern="1200" dirty="0"/>
        </a:p>
      </dsp:txBody>
      <dsp:txXfrm>
        <a:off x="6852493" y="2277241"/>
        <a:ext cx="2157620" cy="1263134"/>
      </dsp:txXfrm>
    </dsp:sp>
    <dsp:sp modelId="{B66A3A97-B02E-CD40-8822-58654095D2F8}">
      <dsp:nvSpPr>
        <dsp:cNvPr id="0" name=""/>
        <dsp:cNvSpPr/>
      </dsp:nvSpPr>
      <dsp:spPr>
        <a:xfrm rot="10800000">
          <a:off x="6142330" y="2631517"/>
          <a:ext cx="474078" cy="5545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 rot="10800000">
        <a:off x="6284553" y="2742433"/>
        <a:ext cx="331855" cy="332749"/>
      </dsp:txXfrm>
    </dsp:sp>
    <dsp:sp modelId="{E8FFECC2-68CB-B24A-9D1E-996A3B8B522D}">
      <dsp:nvSpPr>
        <dsp:cNvPr id="0" name=""/>
        <dsp:cNvSpPr/>
      </dsp:nvSpPr>
      <dsp:spPr>
        <a:xfrm>
          <a:off x="3682491" y="2237943"/>
          <a:ext cx="2236216" cy="134173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DAW</a:t>
          </a:r>
        </a:p>
      </dsp:txBody>
      <dsp:txXfrm>
        <a:off x="3721789" y="2277241"/>
        <a:ext cx="2157620" cy="12631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4/1/19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4/1/19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5.png"/><Relationship Id="rId4" Type="http://schemas.openxmlformats.org/officeDocument/2006/relationships/image" Target="../media/image14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C83AF-FBEF-D742-B586-CF7EC812880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Tom READ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154072-FDE5-4243-B83C-09DF6C39D9E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Development Assessment Presentation</a:t>
            </a:r>
          </a:p>
          <a:p>
            <a:r>
              <a:rPr lang="en-US" dirty="0"/>
              <a:t>(Element 2c)</a:t>
            </a:r>
          </a:p>
        </p:txBody>
      </p:sp>
    </p:spTree>
    <p:extLst>
      <p:ext uri="{BB962C8B-B14F-4D97-AF65-F5344CB8AC3E}">
        <p14:creationId xmlns:p14="http://schemas.microsoft.com/office/powerpoint/2010/main" val="25902557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9D9D6BF1-DFF2-4526-9D13-BF339D8C4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A54D4DB6-FB18-4CAE-8905-E0053C925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7" name="Freeform 6">
              <a:extLst>
                <a:ext uri="{FF2B5EF4-FFF2-40B4-BE49-F238E27FC236}">
                  <a16:creationId xmlns:a16="http://schemas.microsoft.com/office/drawing/2014/main" id="{1DBD6488-9429-4FFA-8AE8-C4022C39B0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2F44A0BB-161B-6644-A8A7-4CBF80ADEC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40" b="15924"/>
          <a:stretch/>
        </p:blipFill>
        <p:spPr>
          <a:xfrm>
            <a:off x="20" y="10"/>
            <a:ext cx="12191980" cy="685930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EF1A96B9-F717-4812-9DB0-C99D99462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560" y="1137137"/>
            <a:ext cx="9867482" cy="4570327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 6">
            <a:extLst>
              <a:ext uri="{FF2B5EF4-FFF2-40B4-BE49-F238E27FC236}">
                <a16:creationId xmlns:a16="http://schemas.microsoft.com/office/drawing/2014/main" id="{226038F9-8CE0-4A41-9EF0-3A27023DE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3" name="Freeform 6">
            <a:extLst>
              <a:ext uri="{FF2B5EF4-FFF2-40B4-BE49-F238E27FC236}">
                <a16:creationId xmlns:a16="http://schemas.microsoft.com/office/drawing/2014/main" id="{BB5C5996-5C1E-4768-90AE-87BED835C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60889C-0EC2-E444-9C24-198086F5C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5128" y="1788454"/>
            <a:ext cx="8361229" cy="20982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b="1" cap="all"/>
              <a:t>Customisable FX Trigger</a:t>
            </a:r>
          </a:p>
        </p:txBody>
      </p:sp>
      <p:sp>
        <p:nvSpPr>
          <p:cNvPr id="20" name="Content Placeholder 9">
            <a:extLst>
              <a:ext uri="{FF2B5EF4-FFF2-40B4-BE49-F238E27FC236}">
                <a16:creationId xmlns:a16="http://schemas.microsoft.com/office/drawing/2014/main" id="{B9F4EF24-48F8-4F42-A0BB-7DE5224B7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9906" y="3956279"/>
            <a:ext cx="6831673" cy="108623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lnSpc>
                <a:spcPct val="112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300"/>
              <a:t>An interactive instrument made out of Lego that triggers FX sounds.</a:t>
            </a:r>
          </a:p>
        </p:txBody>
      </p:sp>
    </p:spTree>
    <p:extLst>
      <p:ext uri="{BB962C8B-B14F-4D97-AF65-F5344CB8AC3E}">
        <p14:creationId xmlns:p14="http://schemas.microsoft.com/office/powerpoint/2010/main" val="3352669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61D8973-EAA9-459A-AF59-BBB4233D6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4BE180-0635-1E45-A306-5424BDD3F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685800"/>
            <a:ext cx="5793475" cy="1485900"/>
          </a:xfrm>
        </p:spPr>
        <p:txBody>
          <a:bodyPr>
            <a:normAutofit/>
          </a:bodyPr>
          <a:lstStyle/>
          <a:p>
            <a:r>
              <a:rPr lang="en-US" b="1" dirty="0"/>
              <a:t>WHAT DOES IT DO?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19974F7-62AA-4B6C-A2FF-3DB977FD0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43" y="2286000"/>
            <a:ext cx="5793475" cy="3581400"/>
          </a:xfrm>
        </p:spPr>
        <p:txBody>
          <a:bodyPr>
            <a:normAutofit/>
          </a:bodyPr>
          <a:lstStyle/>
          <a:p>
            <a:r>
              <a:rPr lang="en-US" dirty="0"/>
              <a:t>Triggers FX sounds such as risers, impacts, swells, reverses</a:t>
            </a:r>
          </a:p>
          <a:p>
            <a:r>
              <a:rPr lang="en-US" dirty="0"/>
              <a:t>It allows sounds to be played and recorded in real time into a DAW</a:t>
            </a:r>
          </a:p>
          <a:p>
            <a:r>
              <a:rPr lang="en-US" dirty="0"/>
              <a:t>Encourages creativity and customizability through the use of Lego</a:t>
            </a:r>
          </a:p>
          <a:p>
            <a:r>
              <a:rPr lang="en-US" dirty="0"/>
              <a:t>Puts the fun back into making music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BEA8A33-C0D0-416D-8359-724B8828C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EEE86318-02AD-5145-8D3A-7E2A08E8B2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38" r="4923"/>
          <a:stretch/>
        </p:blipFill>
        <p:spPr>
          <a:xfrm>
            <a:off x="7612260" y="10"/>
            <a:ext cx="457973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0842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E1665A6-74DB-4F44-A6EF-F01205E87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B9C2D5-DC11-B147-BBCF-B2A309AA9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85800"/>
            <a:ext cx="10905066" cy="1485900"/>
          </a:xfrm>
          <a:noFill/>
        </p:spPr>
        <p:txBody>
          <a:bodyPr>
            <a:normAutofit/>
          </a:bodyPr>
          <a:lstStyle/>
          <a:p>
            <a:pPr algn="ctr"/>
            <a:r>
              <a:rPr lang="en-US" b="1" dirty="0"/>
              <a:t>WHO IS IT FOR?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1897B2-C348-4C5A-9A83-BD7AAA2C03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3820662"/>
              </p:ext>
            </p:extLst>
          </p:nvPr>
        </p:nvGraphicFramePr>
        <p:xfrm>
          <a:off x="1122972" y="2286000"/>
          <a:ext cx="9946056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1364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A5A0A-5F75-2443-9DE4-CD5914F20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HOW IS IT MADE?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4F12FEA-36FF-A74D-B661-FFDD16ED9A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9200" y="2168129"/>
            <a:ext cx="4367213" cy="3275409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8BC6490-8BF9-7746-AAA6-7EA40A4675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8815" y="2171700"/>
            <a:ext cx="4815524" cy="327183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A41844E-10F1-C543-8DEC-19A877ED7103}"/>
              </a:ext>
            </a:extLst>
          </p:cNvPr>
          <p:cNvSpPr txBox="1"/>
          <p:nvPr/>
        </p:nvSpPr>
        <p:spPr>
          <a:xfrm>
            <a:off x="5990059" y="3299787"/>
            <a:ext cx="63511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b="1" dirty="0"/>
              <a:t>+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49A3DF-DB1B-2F44-9602-4508EDD74EA2}"/>
              </a:ext>
            </a:extLst>
          </p:cNvPr>
          <p:cNvSpPr txBox="1"/>
          <p:nvPr/>
        </p:nvSpPr>
        <p:spPr>
          <a:xfrm>
            <a:off x="2206484" y="5802868"/>
            <a:ext cx="2392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MAKEY MAKEY BOARD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3E3676-5966-9842-B46D-E6B5CD2FA356}"/>
              </a:ext>
            </a:extLst>
          </p:cNvPr>
          <p:cNvSpPr txBox="1"/>
          <p:nvPr/>
        </p:nvSpPr>
        <p:spPr>
          <a:xfrm>
            <a:off x="9076542" y="5802868"/>
            <a:ext cx="720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LEGO</a:t>
            </a:r>
          </a:p>
        </p:txBody>
      </p:sp>
    </p:spTree>
    <p:extLst>
      <p:ext uri="{BB962C8B-B14F-4D97-AF65-F5344CB8AC3E}">
        <p14:creationId xmlns:p14="http://schemas.microsoft.com/office/powerpoint/2010/main" val="2534888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4DA23AC-4BAC-8549-ACA7-37EECCE7E8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288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C72A9FD-BDD9-B849-923B-08AE56819D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248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-20190402-WA0015.mp4">
            <a:hlinkClick r:id="" action="ppaction://media"/>
            <a:extLst>
              <a:ext uri="{FF2B5EF4-FFF2-40B4-BE49-F238E27FC236}">
                <a16:creationId xmlns:a16="http://schemas.microsoft.com/office/drawing/2014/main" id="{011468D4-3B5F-CD44-8A59-CD27C8C1BFC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277089" y="0"/>
            <a:ext cx="1246909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97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7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72271-D2BF-0149-998D-F857917EB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US" b="1" dirty="0"/>
              <a:t>SIGNAL FLOW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E8DF2DB-FD5F-E644-AF0C-DC5BED1AB8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3677774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3838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9D9D6BF1-DFF2-4526-9D13-BF339D8C4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A54D4DB6-FB18-4CAE-8905-E0053C925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1DBD6488-9429-4FFA-8AE8-C4022C39B0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B222DAA-AD09-174C-8A08-2B25668F9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8544" y="1649691"/>
            <a:ext cx="2611225" cy="223698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000" b="1" cap="all" dirty="0"/>
              <a:t>Field Recordings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7571588-0640-D743-B695-CAA79319C2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00" r="-2" b="7300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72837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_20190402_161322.mp4">
            <a:hlinkClick r:id="" action="ppaction://media"/>
            <a:extLst>
              <a:ext uri="{FF2B5EF4-FFF2-40B4-BE49-F238E27FC236}">
                <a16:creationId xmlns:a16="http://schemas.microsoft.com/office/drawing/2014/main" id="{CA8CCE9B-1FB6-A645-B1C7-D596CC17F32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819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_20190402_161132.mp4">
            <a:hlinkClick r:id="" action="ppaction://media"/>
            <a:extLst>
              <a:ext uri="{FF2B5EF4-FFF2-40B4-BE49-F238E27FC236}">
                <a16:creationId xmlns:a16="http://schemas.microsoft.com/office/drawing/2014/main" id="{3DAF113A-1302-BD4D-B4A5-2E77DA5AA7C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262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0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8C89EA62-F38E-4285-A105-C5E1BD360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2CF6E46A-CCCD-4728-B011-E147B2362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2E2C684B-30C9-4689-A529-EBF1B8ADB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ECB0E0D-AC1B-4E83-84EA-237BFA206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6DCB3B1-E1A7-4510-831B-77C8EFF56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28" name="Freeform 6">
              <a:extLst>
                <a:ext uri="{FF2B5EF4-FFF2-40B4-BE49-F238E27FC236}">
                  <a16:creationId xmlns:a16="http://schemas.microsoft.com/office/drawing/2014/main" id="{10132A3B-10CF-4EEB-BA1F-A63D2ED61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014E52ED-3C51-46E6-BE4B-14FFAB2C3D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EB45D66-391E-3142-AA1C-B81E7D523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8521" y="1480930"/>
            <a:ext cx="5751537" cy="38485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600" b="1" cap="all" dirty="0"/>
              <a:t>Demonstration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116DDC6-8F07-46CC-8751-E5C9346B2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74964" y="2388358"/>
            <a:ext cx="0" cy="1856096"/>
          </a:xfrm>
          <a:prstGeom prst="line">
            <a:avLst/>
          </a:prstGeom>
          <a:ln w="25400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61462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8C89EA62-F38E-4285-A105-C5E1BD360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2CF6E46A-CCCD-4728-B011-E147B2362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2E2C684B-30C9-4689-A529-EBF1B8ADB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C30DECA-E52C-4D56-96B9-718590A2E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A046A95-1E4D-4EAE-9146-822CF94F0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E94C9933-93E1-43FF-8BC2-8F0B7794D3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30" name="Freeform 6">
              <a:extLst>
                <a:ext uri="{FF2B5EF4-FFF2-40B4-BE49-F238E27FC236}">
                  <a16:creationId xmlns:a16="http://schemas.microsoft.com/office/drawing/2014/main" id="{B3AA8CBD-7A2E-4084-A09F-484D16658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DFF8E7-6EDB-9740-8F02-E163EAF30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2669" y="1480930"/>
            <a:ext cx="8447964" cy="325432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b="1" cap="all" dirty="0"/>
              <a:t>COMPARISONS &amp; INFLUENCES</a:t>
            </a:r>
          </a:p>
        </p:txBody>
      </p:sp>
    </p:spTree>
    <p:extLst>
      <p:ext uri="{BB962C8B-B14F-4D97-AF65-F5344CB8AC3E}">
        <p14:creationId xmlns:p14="http://schemas.microsoft.com/office/powerpoint/2010/main" val="42110734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61D8973-EAA9-459A-AF59-BBB4233D6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E7D6CA-0EB6-494C-8FA3-0E5DFE847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685800"/>
            <a:ext cx="5793475" cy="1485900"/>
          </a:xfrm>
        </p:spPr>
        <p:txBody>
          <a:bodyPr>
            <a:normAutofit/>
          </a:bodyPr>
          <a:lstStyle/>
          <a:p>
            <a:r>
              <a:rPr lang="en-US" b="1" dirty="0"/>
              <a:t>ROLI BLOCKS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BEA8A33-C0D0-416D-8359-724B8828C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54C4B9C6-CDF1-1546-8910-B5F6878ED81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670" r="25245"/>
          <a:stretch/>
        </p:blipFill>
        <p:spPr>
          <a:xfrm>
            <a:off x="7612261" y="10"/>
            <a:ext cx="4579739" cy="6857990"/>
          </a:xfrm>
          <a:prstGeom prst="rect">
            <a:avLst/>
          </a:prstGeom>
        </p:spPr>
      </p:pic>
      <p:pic>
        <p:nvPicPr>
          <p:cNvPr id="11" name="Introducing the Lightpad Block.mp4">
            <a:hlinkClick r:id="" action="ppaction://media"/>
            <a:extLst>
              <a:ext uri="{FF2B5EF4-FFF2-40B4-BE49-F238E27FC236}">
                <a16:creationId xmlns:a16="http://schemas.microsoft.com/office/drawing/2014/main" id="{95A63F5B-969F-FB4B-81C1-F8741FB789D4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3614" y="1907627"/>
            <a:ext cx="6115731" cy="3440099"/>
          </a:xfrm>
        </p:spPr>
      </p:pic>
    </p:spTree>
    <p:extLst>
      <p:ext uri="{BB962C8B-B14F-4D97-AF65-F5344CB8AC3E}">
        <p14:creationId xmlns:p14="http://schemas.microsoft.com/office/powerpoint/2010/main" val="3743142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45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C159B63-C56D-4E4E-8B07-40A1346DC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0B0791-2153-7340-BFBE-01E1B32CA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902" y="1194180"/>
            <a:ext cx="3523938" cy="5020353"/>
          </a:xfrm>
        </p:spPr>
        <p:txBody>
          <a:bodyPr>
            <a:normAutofit/>
          </a:bodyPr>
          <a:lstStyle/>
          <a:p>
            <a:r>
              <a:rPr lang="en-US" b="1" dirty="0"/>
              <a:t>FRANCESCO PELLEGRIN</a:t>
            </a:r>
            <a:br>
              <a:rPr lang="en-US" b="1" dirty="0"/>
            </a:br>
            <a:r>
              <a:rPr lang="en-US" sz="2400" b="1" dirty="0"/>
              <a:t>Look Mum No Drums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7DEF201-077E-444A-A3F0-66E142535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Video by look_mum_no_drums.mp4">
            <a:hlinkClick r:id="" action="ppaction://media"/>
            <a:extLst>
              <a:ext uri="{FF2B5EF4-FFF2-40B4-BE49-F238E27FC236}">
                <a16:creationId xmlns:a16="http://schemas.microsoft.com/office/drawing/2014/main" id="{4DE3605F-D35B-F145-8560-F56CF00F0A2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02288" y="593252"/>
            <a:ext cx="5621810" cy="5621811"/>
          </a:xfrm>
        </p:spPr>
      </p:pic>
    </p:spTree>
    <p:extLst>
      <p:ext uri="{BB962C8B-B14F-4D97-AF65-F5344CB8AC3E}">
        <p14:creationId xmlns:p14="http://schemas.microsoft.com/office/powerpoint/2010/main" val="714415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5FF95-1748-3F45-8E12-092BB4217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FUTURE DEVELOPMENTS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703A7E5-7E31-8748-8F9E-6866430886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Developed to allow further real-time manipulation of sounds e.g. volume, expression, reverb</a:t>
            </a:r>
          </a:p>
          <a:p>
            <a:r>
              <a:rPr lang="en-US" dirty="0"/>
              <a:t>Developed into a standalone instrument with a built in speaker – for children who don’t have access to a computer</a:t>
            </a:r>
          </a:p>
          <a:p>
            <a:r>
              <a:rPr lang="en-US" dirty="0"/>
              <a:t>Casing with built in speaker, SD card slot, output jack. Lego can be built on top of the case to allow for </a:t>
            </a:r>
            <a:r>
              <a:rPr lang="en-US" dirty="0" err="1"/>
              <a:t>customisation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460707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E8C25-72FB-7942-9DD2-551D01E0855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QUESTIONS?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D10351-4D88-434A-971C-36E5D16610A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779483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193</Words>
  <Application>Microsoft Macintosh PowerPoint</Application>
  <PresentationFormat>Widescreen</PresentationFormat>
  <Paragraphs>33</Paragraphs>
  <Slides>18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0" baseType="lpstr">
      <vt:lpstr>Franklin Gothic Book</vt:lpstr>
      <vt:lpstr>Crop</vt:lpstr>
      <vt:lpstr>Tom READ</vt:lpstr>
      <vt:lpstr>Customisable FX Trigger</vt:lpstr>
      <vt:lpstr>WHAT DOES IT DO?</vt:lpstr>
      <vt:lpstr>WHO IS IT FOR?</vt:lpstr>
      <vt:lpstr>HOW IS IT MADE?</vt:lpstr>
      <vt:lpstr>PowerPoint Presentation</vt:lpstr>
      <vt:lpstr>PowerPoint Presentation</vt:lpstr>
      <vt:lpstr>PowerPoint Presentation</vt:lpstr>
      <vt:lpstr>SIGNAL FLOW</vt:lpstr>
      <vt:lpstr>Field Recordings</vt:lpstr>
      <vt:lpstr>PowerPoint Presentation</vt:lpstr>
      <vt:lpstr>PowerPoint Presentation</vt:lpstr>
      <vt:lpstr>Demonstration</vt:lpstr>
      <vt:lpstr>COMPARISONS &amp; INFLUENCES</vt:lpstr>
      <vt:lpstr>ROLI BLOCKS</vt:lpstr>
      <vt:lpstr>FRANCESCO PELLEGRIN Look Mum No Drums</vt:lpstr>
      <vt:lpstr>FUTURE DEVELOPMENTS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Tom READ</dc:title>
  <dc:creator>Thomas Read (1808655)</dc:creator>
  <cp:lastModifiedBy>Thomas Read (1808655)</cp:lastModifiedBy>
  <cp:revision>3</cp:revision>
  <dcterms:created xsi:type="dcterms:W3CDTF">2019-04-02T19:18:18Z</dcterms:created>
  <dcterms:modified xsi:type="dcterms:W3CDTF">2019-04-02T20:32:37Z</dcterms:modified>
</cp:coreProperties>
</file>