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4FAE71-BF25-8C47-9EC6-0BA70BE76B1B}" v="323" dt="2026-01-11T23:01:03.381"/>
    <p1510:client id="{A156FC3E-C6A3-1446-ACA1-822A8980F568}" v="133" dt="2026-01-11T22:54:10.223"/>
    <p1510:client id="{C4BDF77A-4ABA-2B08-D5D8-8ABF71AE9469}" v="26" dt="2026-01-11T22:24:45.5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yssa Stoneman (2401974)" userId="731d9d5d-f6a8-4b09-8f72-0159466a3a60" providerId="ADAL" clId="{E410F60D-CF1F-49E1-A1AA-857E18B5BE0E}"/>
    <pc:docChg chg="custSel addSld modSld">
      <pc:chgData name="Alyssa Stoneman (2401974)" userId="731d9d5d-f6a8-4b09-8f72-0159466a3a60" providerId="ADAL" clId="{E410F60D-CF1F-49E1-A1AA-857E18B5BE0E}" dt="2026-01-11T23:01:03.381" v="475" actId="255"/>
      <pc:docMkLst>
        <pc:docMk/>
      </pc:docMkLst>
      <pc:sldChg chg="addSp delSp modSp new">
        <pc:chgData name="Alyssa Stoneman (2401974)" userId="731d9d5d-f6a8-4b09-8f72-0159466a3a60" providerId="ADAL" clId="{E410F60D-CF1F-49E1-A1AA-857E18B5BE0E}" dt="2026-01-11T22:42:00.024" v="35" actId="14100"/>
        <pc:sldMkLst>
          <pc:docMk/>
          <pc:sldMk cId="666013797" sldId="257"/>
        </pc:sldMkLst>
        <pc:spChg chg="del">
          <ac:chgData name="Alyssa Stoneman (2401974)" userId="731d9d5d-f6a8-4b09-8f72-0159466a3a60" providerId="ADAL" clId="{E410F60D-CF1F-49E1-A1AA-857E18B5BE0E}" dt="2026-01-11T22:41:00.529" v="1" actId="478"/>
          <ac:spMkLst>
            <pc:docMk/>
            <pc:sldMk cId="666013797" sldId="257"/>
            <ac:spMk id="2" creationId="{7E763893-340A-0D9F-268E-FA3ABC8C763F}"/>
          </ac:spMkLst>
        </pc:spChg>
        <pc:spChg chg="del">
          <ac:chgData name="Alyssa Stoneman (2401974)" userId="731d9d5d-f6a8-4b09-8f72-0159466a3a60" providerId="ADAL" clId="{E410F60D-CF1F-49E1-A1AA-857E18B5BE0E}" dt="2026-01-11T22:41:02.025" v="2" actId="478"/>
          <ac:spMkLst>
            <pc:docMk/>
            <pc:sldMk cId="666013797" sldId="257"/>
            <ac:spMk id="3" creationId="{C70260D1-0168-0A97-0F9C-8FC4E4F526F9}"/>
          </ac:spMkLst>
        </pc:spChg>
        <pc:picChg chg="add mod modCrop">
          <ac:chgData name="Alyssa Stoneman (2401974)" userId="731d9d5d-f6a8-4b09-8f72-0159466a3a60" providerId="ADAL" clId="{E410F60D-CF1F-49E1-A1AA-857E18B5BE0E}" dt="2026-01-11T22:42:00.024" v="35" actId="14100"/>
          <ac:picMkLst>
            <pc:docMk/>
            <pc:sldMk cId="666013797" sldId="257"/>
            <ac:picMk id="4" creationId="{6A43B3F2-28B9-E74B-DE8C-859A3D673C72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48:50.548" v="75" actId="1076"/>
        <pc:sldMkLst>
          <pc:docMk/>
          <pc:sldMk cId="590214777" sldId="258"/>
        </pc:sldMkLst>
        <pc:spChg chg="del">
          <ac:chgData name="Alyssa Stoneman (2401974)" userId="731d9d5d-f6a8-4b09-8f72-0159466a3a60" providerId="ADAL" clId="{E410F60D-CF1F-49E1-A1AA-857E18B5BE0E}" dt="2026-01-11T22:47:19.024" v="36" actId="478"/>
          <ac:spMkLst>
            <pc:docMk/>
            <pc:sldMk cId="590214777" sldId="258"/>
            <ac:spMk id="2" creationId="{1DA34F0C-7389-7723-03BB-5A5BE126141F}"/>
          </ac:spMkLst>
        </pc:spChg>
        <pc:spChg chg="del">
          <ac:chgData name="Alyssa Stoneman (2401974)" userId="731d9d5d-f6a8-4b09-8f72-0159466a3a60" providerId="ADAL" clId="{E410F60D-CF1F-49E1-A1AA-857E18B5BE0E}" dt="2026-01-11T22:47:20.321" v="37" actId="478"/>
          <ac:spMkLst>
            <pc:docMk/>
            <pc:sldMk cId="590214777" sldId="258"/>
            <ac:spMk id="3" creationId="{8CD04473-EDDD-2133-4B76-ADAFDDB3D2CD}"/>
          </ac:spMkLst>
        </pc:spChg>
        <pc:picChg chg="add mod">
          <ac:chgData name="Alyssa Stoneman (2401974)" userId="731d9d5d-f6a8-4b09-8f72-0159466a3a60" providerId="ADAL" clId="{E410F60D-CF1F-49E1-A1AA-857E18B5BE0E}" dt="2026-01-11T22:48:50.548" v="75" actId="1076"/>
          <ac:picMkLst>
            <pc:docMk/>
            <pc:sldMk cId="590214777" sldId="258"/>
            <ac:picMk id="4" creationId="{34C18305-1839-250D-1DE5-2F6A4A3EB6E5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49:21.829" v="82" actId="14100"/>
        <pc:sldMkLst>
          <pc:docMk/>
          <pc:sldMk cId="3998360040" sldId="259"/>
        </pc:sldMkLst>
        <pc:spChg chg="del">
          <ac:chgData name="Alyssa Stoneman (2401974)" userId="731d9d5d-f6a8-4b09-8f72-0159466a3a60" providerId="ADAL" clId="{E410F60D-CF1F-49E1-A1AA-857E18B5BE0E}" dt="2026-01-11T22:47:23.772" v="39" actId="478"/>
          <ac:spMkLst>
            <pc:docMk/>
            <pc:sldMk cId="3998360040" sldId="259"/>
            <ac:spMk id="2" creationId="{D6F7EEA4-B031-A20F-B487-A85211C7C638}"/>
          </ac:spMkLst>
        </pc:spChg>
        <pc:spChg chg="del">
          <ac:chgData name="Alyssa Stoneman (2401974)" userId="731d9d5d-f6a8-4b09-8f72-0159466a3a60" providerId="ADAL" clId="{E410F60D-CF1F-49E1-A1AA-857E18B5BE0E}" dt="2026-01-11T22:47:22.357" v="38" actId="478"/>
          <ac:spMkLst>
            <pc:docMk/>
            <pc:sldMk cId="3998360040" sldId="259"/>
            <ac:spMk id="3" creationId="{7C4D0933-ACB7-8678-8AA3-1843AB87E379}"/>
          </ac:spMkLst>
        </pc:spChg>
        <pc:picChg chg="add mod">
          <ac:chgData name="Alyssa Stoneman (2401974)" userId="731d9d5d-f6a8-4b09-8f72-0159466a3a60" providerId="ADAL" clId="{E410F60D-CF1F-49E1-A1AA-857E18B5BE0E}" dt="2026-01-11T22:49:21.829" v="82" actId="14100"/>
          <ac:picMkLst>
            <pc:docMk/>
            <pc:sldMk cId="3998360040" sldId="259"/>
            <ac:picMk id="4" creationId="{D378EF34-2251-768A-0C2A-1AA538F9446C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49:40.760" v="86" actId="14100"/>
        <pc:sldMkLst>
          <pc:docMk/>
          <pc:sldMk cId="3807076158" sldId="260"/>
        </pc:sldMkLst>
        <pc:spChg chg="del">
          <ac:chgData name="Alyssa Stoneman (2401974)" userId="731d9d5d-f6a8-4b09-8f72-0159466a3a60" providerId="ADAL" clId="{E410F60D-CF1F-49E1-A1AA-857E18B5BE0E}" dt="2026-01-11T22:47:27.523" v="41" actId="478"/>
          <ac:spMkLst>
            <pc:docMk/>
            <pc:sldMk cId="3807076158" sldId="260"/>
            <ac:spMk id="2" creationId="{50FA7794-620E-2E91-F379-8A7A66D46D32}"/>
          </ac:spMkLst>
        </pc:spChg>
        <pc:spChg chg="del">
          <ac:chgData name="Alyssa Stoneman (2401974)" userId="731d9d5d-f6a8-4b09-8f72-0159466a3a60" providerId="ADAL" clId="{E410F60D-CF1F-49E1-A1AA-857E18B5BE0E}" dt="2026-01-11T22:47:25.989" v="40" actId="478"/>
          <ac:spMkLst>
            <pc:docMk/>
            <pc:sldMk cId="3807076158" sldId="260"/>
            <ac:spMk id="3" creationId="{1C7E3CD9-27AB-1824-3377-3FEB32B756E0}"/>
          </ac:spMkLst>
        </pc:spChg>
        <pc:picChg chg="add mod">
          <ac:chgData name="Alyssa Stoneman (2401974)" userId="731d9d5d-f6a8-4b09-8f72-0159466a3a60" providerId="ADAL" clId="{E410F60D-CF1F-49E1-A1AA-857E18B5BE0E}" dt="2026-01-11T22:49:40.760" v="86" actId="14100"/>
          <ac:picMkLst>
            <pc:docMk/>
            <pc:sldMk cId="3807076158" sldId="260"/>
            <ac:picMk id="4" creationId="{6C9B8B7A-52FC-FE9B-E7C9-0E06919CA4A6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49:54.109" v="89" actId="14100"/>
        <pc:sldMkLst>
          <pc:docMk/>
          <pc:sldMk cId="4110413548" sldId="261"/>
        </pc:sldMkLst>
        <pc:spChg chg="del">
          <ac:chgData name="Alyssa Stoneman (2401974)" userId="731d9d5d-f6a8-4b09-8f72-0159466a3a60" providerId="ADAL" clId="{E410F60D-CF1F-49E1-A1AA-857E18B5BE0E}" dt="2026-01-11T22:47:31.121" v="43" actId="478"/>
          <ac:spMkLst>
            <pc:docMk/>
            <pc:sldMk cId="4110413548" sldId="261"/>
            <ac:spMk id="2" creationId="{8FBD880F-D743-325B-3134-72D4B08B0AD9}"/>
          </ac:spMkLst>
        </pc:spChg>
        <pc:spChg chg="del">
          <ac:chgData name="Alyssa Stoneman (2401974)" userId="731d9d5d-f6a8-4b09-8f72-0159466a3a60" providerId="ADAL" clId="{E410F60D-CF1F-49E1-A1AA-857E18B5BE0E}" dt="2026-01-11T22:47:29.467" v="42" actId="478"/>
          <ac:spMkLst>
            <pc:docMk/>
            <pc:sldMk cId="4110413548" sldId="261"/>
            <ac:spMk id="3" creationId="{9A1135F1-AC1F-91DF-AF6E-535327B62201}"/>
          </ac:spMkLst>
        </pc:spChg>
        <pc:picChg chg="add mod">
          <ac:chgData name="Alyssa Stoneman (2401974)" userId="731d9d5d-f6a8-4b09-8f72-0159466a3a60" providerId="ADAL" clId="{E410F60D-CF1F-49E1-A1AA-857E18B5BE0E}" dt="2026-01-11T22:49:54.109" v="89" actId="14100"/>
          <ac:picMkLst>
            <pc:docMk/>
            <pc:sldMk cId="4110413548" sldId="261"/>
            <ac:picMk id="4" creationId="{23CF57E8-C370-A9B8-B1AA-C5685B02A2B9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0:09.369" v="92" actId="14100"/>
        <pc:sldMkLst>
          <pc:docMk/>
          <pc:sldMk cId="1590637080" sldId="262"/>
        </pc:sldMkLst>
        <pc:spChg chg="del">
          <ac:chgData name="Alyssa Stoneman (2401974)" userId="731d9d5d-f6a8-4b09-8f72-0159466a3a60" providerId="ADAL" clId="{E410F60D-CF1F-49E1-A1AA-857E18B5BE0E}" dt="2026-01-11T22:47:34.655" v="45" actId="478"/>
          <ac:spMkLst>
            <pc:docMk/>
            <pc:sldMk cId="1590637080" sldId="262"/>
            <ac:spMk id="2" creationId="{9423D0D9-7BF2-1FCC-DFBD-59BD3E8C262A}"/>
          </ac:spMkLst>
        </pc:spChg>
        <pc:spChg chg="del">
          <ac:chgData name="Alyssa Stoneman (2401974)" userId="731d9d5d-f6a8-4b09-8f72-0159466a3a60" providerId="ADAL" clId="{E410F60D-CF1F-49E1-A1AA-857E18B5BE0E}" dt="2026-01-11T22:47:33.219" v="44" actId="478"/>
          <ac:spMkLst>
            <pc:docMk/>
            <pc:sldMk cId="1590637080" sldId="262"/>
            <ac:spMk id="3" creationId="{194D366F-5E13-F18F-4573-8FD6AEAA0A54}"/>
          </ac:spMkLst>
        </pc:spChg>
        <pc:picChg chg="add mod">
          <ac:chgData name="Alyssa Stoneman (2401974)" userId="731d9d5d-f6a8-4b09-8f72-0159466a3a60" providerId="ADAL" clId="{E410F60D-CF1F-49E1-A1AA-857E18B5BE0E}" dt="2026-01-11T22:50:09.369" v="92" actId="14100"/>
          <ac:picMkLst>
            <pc:docMk/>
            <pc:sldMk cId="1590637080" sldId="262"/>
            <ac:picMk id="4" creationId="{BA4EA538-E7F0-9292-AFFE-C9ED1CC3C47A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0:22.707" v="95" actId="14100"/>
        <pc:sldMkLst>
          <pc:docMk/>
          <pc:sldMk cId="3258227901" sldId="263"/>
        </pc:sldMkLst>
        <pc:spChg chg="del">
          <ac:chgData name="Alyssa Stoneman (2401974)" userId="731d9d5d-f6a8-4b09-8f72-0159466a3a60" providerId="ADAL" clId="{E410F60D-CF1F-49E1-A1AA-857E18B5BE0E}" dt="2026-01-11T22:47:38.738" v="47" actId="478"/>
          <ac:spMkLst>
            <pc:docMk/>
            <pc:sldMk cId="3258227901" sldId="263"/>
            <ac:spMk id="2" creationId="{0C7CF706-3F2C-84A8-A792-5E231CFA0DB0}"/>
          </ac:spMkLst>
        </pc:spChg>
        <pc:spChg chg="del">
          <ac:chgData name="Alyssa Stoneman (2401974)" userId="731d9d5d-f6a8-4b09-8f72-0159466a3a60" providerId="ADAL" clId="{E410F60D-CF1F-49E1-A1AA-857E18B5BE0E}" dt="2026-01-11T22:47:37.404" v="46" actId="478"/>
          <ac:spMkLst>
            <pc:docMk/>
            <pc:sldMk cId="3258227901" sldId="263"/>
            <ac:spMk id="3" creationId="{6F702657-8AED-6DEA-7150-A17607DF79B7}"/>
          </ac:spMkLst>
        </pc:spChg>
        <pc:picChg chg="add mod">
          <ac:chgData name="Alyssa Stoneman (2401974)" userId="731d9d5d-f6a8-4b09-8f72-0159466a3a60" providerId="ADAL" clId="{E410F60D-CF1F-49E1-A1AA-857E18B5BE0E}" dt="2026-01-11T22:50:22.707" v="95" actId="14100"/>
          <ac:picMkLst>
            <pc:docMk/>
            <pc:sldMk cId="3258227901" sldId="263"/>
            <ac:picMk id="4" creationId="{3AA7B2D5-38F5-3287-4698-19E8D9158A10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1:14.437" v="99" actId="14100"/>
        <pc:sldMkLst>
          <pc:docMk/>
          <pc:sldMk cId="144730190" sldId="264"/>
        </pc:sldMkLst>
        <pc:spChg chg="del">
          <ac:chgData name="Alyssa Stoneman (2401974)" userId="731d9d5d-f6a8-4b09-8f72-0159466a3a60" providerId="ADAL" clId="{E410F60D-CF1F-49E1-A1AA-857E18B5BE0E}" dt="2026-01-11T22:47:42.188" v="49" actId="478"/>
          <ac:spMkLst>
            <pc:docMk/>
            <pc:sldMk cId="144730190" sldId="264"/>
            <ac:spMk id="2" creationId="{D4B2FA4E-6ADA-D95D-2FE3-FCB56093CF7E}"/>
          </ac:spMkLst>
        </pc:spChg>
        <pc:spChg chg="del">
          <ac:chgData name="Alyssa Stoneman (2401974)" userId="731d9d5d-f6a8-4b09-8f72-0159466a3a60" providerId="ADAL" clId="{E410F60D-CF1F-49E1-A1AA-857E18B5BE0E}" dt="2026-01-11T22:47:40.773" v="48" actId="478"/>
          <ac:spMkLst>
            <pc:docMk/>
            <pc:sldMk cId="144730190" sldId="264"/>
            <ac:spMk id="3" creationId="{9244AFCB-EEF6-B905-663A-DDEFC0791775}"/>
          </ac:spMkLst>
        </pc:spChg>
        <pc:picChg chg="add mod">
          <ac:chgData name="Alyssa Stoneman (2401974)" userId="731d9d5d-f6a8-4b09-8f72-0159466a3a60" providerId="ADAL" clId="{E410F60D-CF1F-49E1-A1AA-857E18B5BE0E}" dt="2026-01-11T22:51:14.437" v="99" actId="14100"/>
          <ac:picMkLst>
            <pc:docMk/>
            <pc:sldMk cId="144730190" sldId="264"/>
            <ac:picMk id="4" creationId="{D37C4A1D-CB17-C1FC-7DDF-E465637C15ED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1:27.120" v="102" actId="14100"/>
        <pc:sldMkLst>
          <pc:docMk/>
          <pc:sldMk cId="1139838486" sldId="265"/>
        </pc:sldMkLst>
        <pc:spChg chg="del">
          <ac:chgData name="Alyssa Stoneman (2401974)" userId="731d9d5d-f6a8-4b09-8f72-0159466a3a60" providerId="ADAL" clId="{E410F60D-CF1F-49E1-A1AA-857E18B5BE0E}" dt="2026-01-11T22:47:45.704" v="51" actId="478"/>
          <ac:spMkLst>
            <pc:docMk/>
            <pc:sldMk cId="1139838486" sldId="265"/>
            <ac:spMk id="2" creationId="{A9FF5E94-8EDC-991D-198A-4D1C453E87F6}"/>
          </ac:spMkLst>
        </pc:spChg>
        <pc:spChg chg="del">
          <ac:chgData name="Alyssa Stoneman (2401974)" userId="731d9d5d-f6a8-4b09-8f72-0159466a3a60" providerId="ADAL" clId="{E410F60D-CF1F-49E1-A1AA-857E18B5BE0E}" dt="2026-01-11T22:47:44.272" v="50" actId="478"/>
          <ac:spMkLst>
            <pc:docMk/>
            <pc:sldMk cId="1139838486" sldId="265"/>
            <ac:spMk id="3" creationId="{00066F98-C106-84E3-6EF4-6CD5A2F2B75F}"/>
          </ac:spMkLst>
        </pc:spChg>
        <pc:picChg chg="add mod">
          <ac:chgData name="Alyssa Stoneman (2401974)" userId="731d9d5d-f6a8-4b09-8f72-0159466a3a60" providerId="ADAL" clId="{E410F60D-CF1F-49E1-A1AA-857E18B5BE0E}" dt="2026-01-11T22:51:27.120" v="102" actId="14100"/>
          <ac:picMkLst>
            <pc:docMk/>
            <pc:sldMk cId="1139838486" sldId="265"/>
            <ac:picMk id="4" creationId="{24DC3A89-A134-1582-6FCF-97C792588003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1:53.763" v="107" actId="14100"/>
        <pc:sldMkLst>
          <pc:docMk/>
          <pc:sldMk cId="2952562564" sldId="266"/>
        </pc:sldMkLst>
        <pc:spChg chg="del">
          <ac:chgData name="Alyssa Stoneman (2401974)" userId="731d9d5d-f6a8-4b09-8f72-0159466a3a60" providerId="ADAL" clId="{E410F60D-CF1F-49E1-A1AA-857E18B5BE0E}" dt="2026-01-11T22:47:49.171" v="53" actId="478"/>
          <ac:spMkLst>
            <pc:docMk/>
            <pc:sldMk cId="2952562564" sldId="266"/>
            <ac:spMk id="2" creationId="{63B29912-6F2D-648C-546E-74C66FD7606B}"/>
          </ac:spMkLst>
        </pc:spChg>
        <pc:spChg chg="del">
          <ac:chgData name="Alyssa Stoneman (2401974)" userId="731d9d5d-f6a8-4b09-8f72-0159466a3a60" providerId="ADAL" clId="{E410F60D-CF1F-49E1-A1AA-857E18B5BE0E}" dt="2026-01-11T22:47:47.765" v="52" actId="478"/>
          <ac:spMkLst>
            <pc:docMk/>
            <pc:sldMk cId="2952562564" sldId="266"/>
            <ac:spMk id="3" creationId="{86B787AE-CE49-CEBF-65A5-A91E6D4DB5F5}"/>
          </ac:spMkLst>
        </pc:spChg>
        <pc:picChg chg="add mod">
          <ac:chgData name="Alyssa Stoneman (2401974)" userId="731d9d5d-f6a8-4b09-8f72-0159466a3a60" providerId="ADAL" clId="{E410F60D-CF1F-49E1-A1AA-857E18B5BE0E}" dt="2026-01-11T22:51:53.763" v="107" actId="14100"/>
          <ac:picMkLst>
            <pc:docMk/>
            <pc:sldMk cId="2952562564" sldId="266"/>
            <ac:picMk id="4" creationId="{84EF5046-75A8-C242-3024-1D1D466A333F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2:09.466" v="110" actId="14100"/>
        <pc:sldMkLst>
          <pc:docMk/>
          <pc:sldMk cId="107491796" sldId="267"/>
        </pc:sldMkLst>
        <pc:spChg chg="del">
          <ac:chgData name="Alyssa Stoneman (2401974)" userId="731d9d5d-f6a8-4b09-8f72-0159466a3a60" providerId="ADAL" clId="{E410F60D-CF1F-49E1-A1AA-857E18B5BE0E}" dt="2026-01-11T22:47:53.305" v="55" actId="478"/>
          <ac:spMkLst>
            <pc:docMk/>
            <pc:sldMk cId="107491796" sldId="267"/>
            <ac:spMk id="2" creationId="{24A37B13-0522-EAE7-3AA0-AE95212F5D42}"/>
          </ac:spMkLst>
        </pc:spChg>
        <pc:spChg chg="del">
          <ac:chgData name="Alyssa Stoneman (2401974)" userId="731d9d5d-f6a8-4b09-8f72-0159466a3a60" providerId="ADAL" clId="{E410F60D-CF1F-49E1-A1AA-857E18B5BE0E}" dt="2026-01-11T22:47:51.851" v="54" actId="478"/>
          <ac:spMkLst>
            <pc:docMk/>
            <pc:sldMk cId="107491796" sldId="267"/>
            <ac:spMk id="3" creationId="{B6D3CDA1-18CC-40ED-086B-0859DBCC9ECE}"/>
          </ac:spMkLst>
        </pc:spChg>
        <pc:picChg chg="add mod">
          <ac:chgData name="Alyssa Stoneman (2401974)" userId="731d9d5d-f6a8-4b09-8f72-0159466a3a60" providerId="ADAL" clId="{E410F60D-CF1F-49E1-A1AA-857E18B5BE0E}" dt="2026-01-11T22:52:09.466" v="110" actId="14100"/>
          <ac:picMkLst>
            <pc:docMk/>
            <pc:sldMk cId="107491796" sldId="267"/>
            <ac:picMk id="4" creationId="{0937B982-6D9B-CC65-4ECE-861E52E37F1D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2:28.948" v="115" actId="14100"/>
        <pc:sldMkLst>
          <pc:docMk/>
          <pc:sldMk cId="2636945203" sldId="268"/>
        </pc:sldMkLst>
        <pc:spChg chg="del">
          <ac:chgData name="Alyssa Stoneman (2401974)" userId="731d9d5d-f6a8-4b09-8f72-0159466a3a60" providerId="ADAL" clId="{E410F60D-CF1F-49E1-A1AA-857E18B5BE0E}" dt="2026-01-11T22:47:56.871" v="57" actId="478"/>
          <ac:spMkLst>
            <pc:docMk/>
            <pc:sldMk cId="2636945203" sldId="268"/>
            <ac:spMk id="2" creationId="{19BA369E-152E-0BD1-52E0-9F07A2B88E4F}"/>
          </ac:spMkLst>
        </pc:spChg>
        <pc:spChg chg="del">
          <ac:chgData name="Alyssa Stoneman (2401974)" userId="731d9d5d-f6a8-4b09-8f72-0159466a3a60" providerId="ADAL" clId="{E410F60D-CF1F-49E1-A1AA-857E18B5BE0E}" dt="2026-01-11T22:47:55.387" v="56" actId="478"/>
          <ac:spMkLst>
            <pc:docMk/>
            <pc:sldMk cId="2636945203" sldId="268"/>
            <ac:spMk id="3" creationId="{14E835D0-E5EF-6C5C-5AD9-1563638D1ADD}"/>
          </ac:spMkLst>
        </pc:spChg>
        <pc:picChg chg="add mod">
          <ac:chgData name="Alyssa Stoneman (2401974)" userId="731d9d5d-f6a8-4b09-8f72-0159466a3a60" providerId="ADAL" clId="{E410F60D-CF1F-49E1-A1AA-857E18B5BE0E}" dt="2026-01-11T22:52:28.948" v="115" actId="14100"/>
          <ac:picMkLst>
            <pc:docMk/>
            <pc:sldMk cId="2636945203" sldId="268"/>
            <ac:picMk id="4" creationId="{FBD2A99C-CF91-12BA-4779-C2D3F14F946A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2:44.097" v="120" actId="14100"/>
        <pc:sldMkLst>
          <pc:docMk/>
          <pc:sldMk cId="4010159120" sldId="269"/>
        </pc:sldMkLst>
        <pc:spChg chg="del">
          <ac:chgData name="Alyssa Stoneman (2401974)" userId="731d9d5d-f6a8-4b09-8f72-0159466a3a60" providerId="ADAL" clId="{E410F60D-CF1F-49E1-A1AA-857E18B5BE0E}" dt="2026-01-11T22:48:00.870" v="59" actId="478"/>
          <ac:spMkLst>
            <pc:docMk/>
            <pc:sldMk cId="4010159120" sldId="269"/>
            <ac:spMk id="2" creationId="{506ADD2F-2087-75F8-D5E4-E9AA3037341C}"/>
          </ac:spMkLst>
        </pc:spChg>
        <pc:spChg chg="del">
          <ac:chgData name="Alyssa Stoneman (2401974)" userId="731d9d5d-f6a8-4b09-8f72-0159466a3a60" providerId="ADAL" clId="{E410F60D-CF1F-49E1-A1AA-857E18B5BE0E}" dt="2026-01-11T22:47:59.499" v="58" actId="478"/>
          <ac:spMkLst>
            <pc:docMk/>
            <pc:sldMk cId="4010159120" sldId="269"/>
            <ac:spMk id="3" creationId="{069F9126-C620-B4AD-AE17-5830A8053075}"/>
          </ac:spMkLst>
        </pc:spChg>
        <pc:picChg chg="add mod">
          <ac:chgData name="Alyssa Stoneman (2401974)" userId="731d9d5d-f6a8-4b09-8f72-0159466a3a60" providerId="ADAL" clId="{E410F60D-CF1F-49E1-A1AA-857E18B5BE0E}" dt="2026-01-11T22:52:44.097" v="120" actId="14100"/>
          <ac:picMkLst>
            <pc:docMk/>
            <pc:sldMk cId="4010159120" sldId="269"/>
            <ac:picMk id="4" creationId="{217E363F-868F-FDAB-07DE-164C53304D04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2:57.596" v="125" actId="14100"/>
        <pc:sldMkLst>
          <pc:docMk/>
          <pc:sldMk cId="4154765439" sldId="270"/>
        </pc:sldMkLst>
        <pc:spChg chg="del">
          <ac:chgData name="Alyssa Stoneman (2401974)" userId="731d9d5d-f6a8-4b09-8f72-0159466a3a60" providerId="ADAL" clId="{E410F60D-CF1F-49E1-A1AA-857E18B5BE0E}" dt="2026-01-11T22:48:04.387" v="61" actId="478"/>
          <ac:spMkLst>
            <pc:docMk/>
            <pc:sldMk cId="4154765439" sldId="270"/>
            <ac:spMk id="2" creationId="{5C11F3FE-D58A-7F40-38B7-D605C8F3BB05}"/>
          </ac:spMkLst>
        </pc:spChg>
        <pc:spChg chg="del">
          <ac:chgData name="Alyssa Stoneman (2401974)" userId="731d9d5d-f6a8-4b09-8f72-0159466a3a60" providerId="ADAL" clId="{E410F60D-CF1F-49E1-A1AA-857E18B5BE0E}" dt="2026-01-11T22:48:03.001" v="60" actId="478"/>
          <ac:spMkLst>
            <pc:docMk/>
            <pc:sldMk cId="4154765439" sldId="270"/>
            <ac:spMk id="3" creationId="{44F9BBDD-7178-649F-2FB3-7AEA0FCAE0D7}"/>
          </ac:spMkLst>
        </pc:spChg>
        <pc:picChg chg="add mod">
          <ac:chgData name="Alyssa Stoneman (2401974)" userId="731d9d5d-f6a8-4b09-8f72-0159466a3a60" providerId="ADAL" clId="{E410F60D-CF1F-49E1-A1AA-857E18B5BE0E}" dt="2026-01-11T22:52:57.596" v="125" actId="14100"/>
          <ac:picMkLst>
            <pc:docMk/>
            <pc:sldMk cId="4154765439" sldId="270"/>
            <ac:picMk id="4" creationId="{1696C12A-5562-EE9D-7666-499CF9877A3F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3:12.661" v="130" actId="14100"/>
        <pc:sldMkLst>
          <pc:docMk/>
          <pc:sldMk cId="3727331005" sldId="271"/>
        </pc:sldMkLst>
        <pc:spChg chg="del">
          <ac:chgData name="Alyssa Stoneman (2401974)" userId="731d9d5d-f6a8-4b09-8f72-0159466a3a60" providerId="ADAL" clId="{E410F60D-CF1F-49E1-A1AA-857E18B5BE0E}" dt="2026-01-11T22:48:07.954" v="63" actId="478"/>
          <ac:spMkLst>
            <pc:docMk/>
            <pc:sldMk cId="3727331005" sldId="271"/>
            <ac:spMk id="2" creationId="{F506641D-D027-0223-83CA-1B3F255AF58D}"/>
          </ac:spMkLst>
        </pc:spChg>
        <pc:spChg chg="del">
          <ac:chgData name="Alyssa Stoneman (2401974)" userId="731d9d5d-f6a8-4b09-8f72-0159466a3a60" providerId="ADAL" clId="{E410F60D-CF1F-49E1-A1AA-857E18B5BE0E}" dt="2026-01-11T22:48:06.281" v="62" actId="478"/>
          <ac:spMkLst>
            <pc:docMk/>
            <pc:sldMk cId="3727331005" sldId="271"/>
            <ac:spMk id="3" creationId="{E5F2B0BC-7855-A9FF-7267-D7FAFE7B22A9}"/>
          </ac:spMkLst>
        </pc:spChg>
        <pc:picChg chg="add mod">
          <ac:chgData name="Alyssa Stoneman (2401974)" userId="731d9d5d-f6a8-4b09-8f72-0159466a3a60" providerId="ADAL" clId="{E410F60D-CF1F-49E1-A1AA-857E18B5BE0E}" dt="2026-01-11T22:53:12.661" v="130" actId="14100"/>
          <ac:picMkLst>
            <pc:docMk/>
            <pc:sldMk cId="3727331005" sldId="271"/>
            <ac:picMk id="4" creationId="{E6867F9F-1DFF-468D-534D-E3063C565395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3:27.093" v="135" actId="14100"/>
        <pc:sldMkLst>
          <pc:docMk/>
          <pc:sldMk cId="2821929333" sldId="272"/>
        </pc:sldMkLst>
        <pc:spChg chg="del">
          <ac:chgData name="Alyssa Stoneman (2401974)" userId="731d9d5d-f6a8-4b09-8f72-0159466a3a60" providerId="ADAL" clId="{E410F60D-CF1F-49E1-A1AA-857E18B5BE0E}" dt="2026-01-11T22:48:11.102" v="65" actId="478"/>
          <ac:spMkLst>
            <pc:docMk/>
            <pc:sldMk cId="2821929333" sldId="272"/>
            <ac:spMk id="2" creationId="{3810FBE9-47FD-9CD9-FBF0-C24C2357522D}"/>
          </ac:spMkLst>
        </pc:spChg>
        <pc:spChg chg="del">
          <ac:chgData name="Alyssa Stoneman (2401974)" userId="731d9d5d-f6a8-4b09-8f72-0159466a3a60" providerId="ADAL" clId="{E410F60D-CF1F-49E1-A1AA-857E18B5BE0E}" dt="2026-01-11T22:48:09.803" v="64" actId="478"/>
          <ac:spMkLst>
            <pc:docMk/>
            <pc:sldMk cId="2821929333" sldId="272"/>
            <ac:spMk id="3" creationId="{CEE8F462-7CFB-FBF2-4937-02F6EEB3BFE8}"/>
          </ac:spMkLst>
        </pc:spChg>
        <pc:picChg chg="add mod">
          <ac:chgData name="Alyssa Stoneman (2401974)" userId="731d9d5d-f6a8-4b09-8f72-0159466a3a60" providerId="ADAL" clId="{E410F60D-CF1F-49E1-A1AA-857E18B5BE0E}" dt="2026-01-11T22:53:27.093" v="135" actId="14100"/>
          <ac:picMkLst>
            <pc:docMk/>
            <pc:sldMk cId="2821929333" sldId="272"/>
            <ac:picMk id="4" creationId="{4697B30E-D84D-A6C3-129A-F72A86144732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3:43.276" v="140" actId="14100"/>
        <pc:sldMkLst>
          <pc:docMk/>
          <pc:sldMk cId="2769472020" sldId="273"/>
        </pc:sldMkLst>
        <pc:spChg chg="del">
          <ac:chgData name="Alyssa Stoneman (2401974)" userId="731d9d5d-f6a8-4b09-8f72-0159466a3a60" providerId="ADAL" clId="{E410F60D-CF1F-49E1-A1AA-857E18B5BE0E}" dt="2026-01-11T22:48:15.903" v="67" actId="478"/>
          <ac:spMkLst>
            <pc:docMk/>
            <pc:sldMk cId="2769472020" sldId="273"/>
            <ac:spMk id="2" creationId="{683F1A86-DC08-4182-E21D-9207BC9B243D}"/>
          </ac:spMkLst>
        </pc:spChg>
        <pc:spChg chg="del">
          <ac:chgData name="Alyssa Stoneman (2401974)" userId="731d9d5d-f6a8-4b09-8f72-0159466a3a60" providerId="ADAL" clId="{E410F60D-CF1F-49E1-A1AA-857E18B5BE0E}" dt="2026-01-11T22:48:14.465" v="66" actId="478"/>
          <ac:spMkLst>
            <pc:docMk/>
            <pc:sldMk cId="2769472020" sldId="273"/>
            <ac:spMk id="3" creationId="{422A1F53-B832-280B-B002-C3CF339267E2}"/>
          </ac:spMkLst>
        </pc:spChg>
        <pc:picChg chg="add mod">
          <ac:chgData name="Alyssa Stoneman (2401974)" userId="731d9d5d-f6a8-4b09-8f72-0159466a3a60" providerId="ADAL" clId="{E410F60D-CF1F-49E1-A1AA-857E18B5BE0E}" dt="2026-01-11T22:53:43.276" v="140" actId="14100"/>
          <ac:picMkLst>
            <pc:docMk/>
            <pc:sldMk cId="2769472020" sldId="273"/>
            <ac:picMk id="4" creationId="{A1AF04D3-2495-E2F4-5D29-48305D86F29B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3:56.808" v="146" actId="14100"/>
        <pc:sldMkLst>
          <pc:docMk/>
          <pc:sldMk cId="3451659417" sldId="274"/>
        </pc:sldMkLst>
        <pc:spChg chg="del">
          <ac:chgData name="Alyssa Stoneman (2401974)" userId="731d9d5d-f6a8-4b09-8f72-0159466a3a60" providerId="ADAL" clId="{E410F60D-CF1F-49E1-A1AA-857E18B5BE0E}" dt="2026-01-11T22:48:21.719" v="69" actId="478"/>
          <ac:spMkLst>
            <pc:docMk/>
            <pc:sldMk cId="3451659417" sldId="274"/>
            <ac:spMk id="2" creationId="{8AFCB063-6C91-B27E-A113-D2D436D00157}"/>
          </ac:spMkLst>
        </pc:spChg>
        <pc:spChg chg="del">
          <ac:chgData name="Alyssa Stoneman (2401974)" userId="731d9d5d-f6a8-4b09-8f72-0159466a3a60" providerId="ADAL" clId="{E410F60D-CF1F-49E1-A1AA-857E18B5BE0E}" dt="2026-01-11T22:48:18.168" v="68" actId="478"/>
          <ac:spMkLst>
            <pc:docMk/>
            <pc:sldMk cId="3451659417" sldId="274"/>
            <ac:spMk id="3" creationId="{83BAF123-B010-50FA-F404-D5A9D198DF6F}"/>
          </ac:spMkLst>
        </pc:spChg>
        <pc:picChg chg="add mod">
          <ac:chgData name="Alyssa Stoneman (2401974)" userId="731d9d5d-f6a8-4b09-8f72-0159466a3a60" providerId="ADAL" clId="{E410F60D-CF1F-49E1-A1AA-857E18B5BE0E}" dt="2026-01-11T22:53:56.808" v="146" actId="14100"/>
          <ac:picMkLst>
            <pc:docMk/>
            <pc:sldMk cId="3451659417" sldId="274"/>
            <ac:picMk id="4" creationId="{306D1629-2BE9-8B90-55CD-BF3B12E3D369}"/>
          </ac:picMkLst>
        </pc:picChg>
      </pc:sldChg>
      <pc:sldChg chg="addSp delSp modSp new">
        <pc:chgData name="Alyssa Stoneman (2401974)" userId="731d9d5d-f6a8-4b09-8f72-0159466a3a60" providerId="ADAL" clId="{E410F60D-CF1F-49E1-A1AA-857E18B5BE0E}" dt="2026-01-11T22:54:10.224" v="151" actId="14100"/>
        <pc:sldMkLst>
          <pc:docMk/>
          <pc:sldMk cId="2921478478" sldId="275"/>
        </pc:sldMkLst>
        <pc:spChg chg="del">
          <ac:chgData name="Alyssa Stoneman (2401974)" userId="731d9d5d-f6a8-4b09-8f72-0159466a3a60" providerId="ADAL" clId="{E410F60D-CF1F-49E1-A1AA-857E18B5BE0E}" dt="2026-01-11T22:48:25.327" v="71" actId="478"/>
          <ac:spMkLst>
            <pc:docMk/>
            <pc:sldMk cId="2921478478" sldId="275"/>
            <ac:spMk id="2" creationId="{16BFF6B1-659B-CDAC-1179-C462295B1901}"/>
          </ac:spMkLst>
        </pc:spChg>
        <pc:spChg chg="del">
          <ac:chgData name="Alyssa Stoneman (2401974)" userId="731d9d5d-f6a8-4b09-8f72-0159466a3a60" providerId="ADAL" clId="{E410F60D-CF1F-49E1-A1AA-857E18B5BE0E}" dt="2026-01-11T22:48:23.951" v="70" actId="478"/>
          <ac:spMkLst>
            <pc:docMk/>
            <pc:sldMk cId="2921478478" sldId="275"/>
            <ac:spMk id="3" creationId="{98C1F216-EC39-88C4-3528-68177A871DC6}"/>
          </ac:spMkLst>
        </pc:spChg>
        <pc:picChg chg="add mod">
          <ac:chgData name="Alyssa Stoneman (2401974)" userId="731d9d5d-f6a8-4b09-8f72-0159466a3a60" providerId="ADAL" clId="{E410F60D-CF1F-49E1-A1AA-857E18B5BE0E}" dt="2026-01-11T22:54:10.224" v="151" actId="14100"/>
          <ac:picMkLst>
            <pc:docMk/>
            <pc:sldMk cId="2921478478" sldId="275"/>
            <ac:picMk id="4" creationId="{13492CFC-F6B8-BEBD-6C62-14B736273263}"/>
          </ac:picMkLst>
        </pc:picChg>
      </pc:sldChg>
      <pc:sldChg chg="delSp modSp new mod setBg">
        <pc:chgData name="Alyssa Stoneman (2401974)" userId="731d9d5d-f6a8-4b09-8f72-0159466a3a60" providerId="ADAL" clId="{E410F60D-CF1F-49E1-A1AA-857E18B5BE0E}" dt="2026-01-11T23:01:03.381" v="475" actId="255"/>
        <pc:sldMkLst>
          <pc:docMk/>
          <pc:sldMk cId="1270409111" sldId="276"/>
        </pc:sldMkLst>
        <pc:spChg chg="del">
          <ac:chgData name="Alyssa Stoneman (2401974)" userId="731d9d5d-f6a8-4b09-8f72-0159466a3a60" providerId="ADAL" clId="{E410F60D-CF1F-49E1-A1AA-857E18B5BE0E}" dt="2026-01-11T22:58:14.573" v="153" actId="478"/>
          <ac:spMkLst>
            <pc:docMk/>
            <pc:sldMk cId="1270409111" sldId="276"/>
            <ac:spMk id="2" creationId="{5BCEBA7E-5B5D-9C1A-AE3A-17D92B10F604}"/>
          </ac:spMkLst>
        </pc:spChg>
        <pc:spChg chg="mod">
          <ac:chgData name="Alyssa Stoneman (2401974)" userId="731d9d5d-f6a8-4b09-8f72-0159466a3a60" providerId="ADAL" clId="{E410F60D-CF1F-49E1-A1AA-857E18B5BE0E}" dt="2026-01-11T23:01:03.381" v="475" actId="255"/>
          <ac:spMkLst>
            <pc:docMk/>
            <pc:sldMk cId="1270409111" sldId="276"/>
            <ac:spMk id="3" creationId="{AAE242E1-E38C-0468-76FF-CAD453DEB98E}"/>
          </ac:spMkLst>
        </pc:spChg>
      </pc:sldChg>
    </pc:docChg>
  </pc:docChgLst>
  <pc:docChgLst>
    <pc:chgData name="Alyssa Stoneman (2401974)" userId="S::2401974@student.uwtsd.ac.uk::731d9d5d-f6a8-4b09-8f72-0159466a3a60" providerId="AD" clId="Web-{C4BDF77A-4ABA-2B08-D5D8-8ABF71AE9469}"/>
    <pc:docChg chg="addSld delSld modSld">
      <pc:chgData name="Alyssa Stoneman (2401974)" userId="S::2401974@student.uwtsd.ac.uk::731d9d5d-f6a8-4b09-8f72-0159466a3a60" providerId="AD" clId="Web-{C4BDF77A-4ABA-2B08-D5D8-8ABF71AE9469}" dt="2026-01-11T22:24:45.556" v="24"/>
      <pc:docMkLst>
        <pc:docMk/>
      </pc:docMkLst>
      <pc:sldChg chg="addSp delSp modSp">
        <pc:chgData name="Alyssa Stoneman (2401974)" userId="S::2401974@student.uwtsd.ac.uk::731d9d5d-f6a8-4b09-8f72-0159466a3a60" providerId="AD" clId="Web-{C4BDF77A-4ABA-2B08-D5D8-8ABF71AE9469}" dt="2026-01-11T22:23:38.160" v="10" actId="14100"/>
        <pc:sldMkLst>
          <pc:docMk/>
          <pc:sldMk cId="109857222" sldId="256"/>
        </pc:sldMkLst>
        <pc:spChg chg="del">
          <ac:chgData name="Alyssa Stoneman (2401974)" userId="S::2401974@student.uwtsd.ac.uk::731d9d5d-f6a8-4b09-8f72-0159466a3a60" providerId="AD" clId="Web-{C4BDF77A-4ABA-2B08-D5D8-8ABF71AE9469}" dt="2026-01-11T22:21:37.302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Alyssa Stoneman (2401974)" userId="S::2401974@student.uwtsd.ac.uk::731d9d5d-f6a8-4b09-8f72-0159466a3a60" providerId="AD" clId="Web-{C4BDF77A-4ABA-2B08-D5D8-8ABF71AE9469}" dt="2026-01-11T22:21:45.177" v="1"/>
          <ac:spMkLst>
            <pc:docMk/>
            <pc:sldMk cId="109857222" sldId="256"/>
            <ac:spMk id="3" creationId="{00000000-0000-0000-0000-000000000000}"/>
          </ac:spMkLst>
        </pc:spChg>
        <pc:picChg chg="add mod modCrop">
          <ac:chgData name="Alyssa Stoneman (2401974)" userId="S::2401974@student.uwtsd.ac.uk::731d9d5d-f6a8-4b09-8f72-0159466a3a60" providerId="AD" clId="Web-{C4BDF77A-4ABA-2B08-D5D8-8ABF71AE9469}" dt="2026-01-11T22:23:38.160" v="10" actId="14100"/>
          <ac:picMkLst>
            <pc:docMk/>
            <pc:sldMk cId="109857222" sldId="256"/>
            <ac:picMk id="4" creationId="{506CB496-67C2-7BB4-1E84-2B691F7AFEE3}"/>
          </ac:picMkLst>
        </pc:picChg>
      </pc:sldChg>
      <pc:sldChg chg="new del">
        <pc:chgData name="Alyssa Stoneman (2401974)" userId="S::2401974@student.uwtsd.ac.uk::731d9d5d-f6a8-4b09-8f72-0159466a3a60" providerId="AD" clId="Web-{C4BDF77A-4ABA-2B08-D5D8-8ABF71AE9469}" dt="2026-01-11T22:24:23.273" v="18"/>
        <pc:sldMkLst>
          <pc:docMk/>
          <pc:sldMk cId="2524796731" sldId="257"/>
        </pc:sldMkLst>
      </pc:sldChg>
      <pc:sldChg chg="new del">
        <pc:chgData name="Alyssa Stoneman (2401974)" userId="S::2401974@student.uwtsd.ac.uk::731d9d5d-f6a8-4b09-8f72-0159466a3a60" providerId="AD" clId="Web-{C4BDF77A-4ABA-2B08-D5D8-8ABF71AE9469}" dt="2026-01-11T22:24:33.133" v="19"/>
        <pc:sldMkLst>
          <pc:docMk/>
          <pc:sldMk cId="284590146" sldId="258"/>
        </pc:sldMkLst>
      </pc:sldChg>
      <pc:sldChg chg="new del">
        <pc:chgData name="Alyssa Stoneman (2401974)" userId="S::2401974@student.uwtsd.ac.uk::731d9d5d-f6a8-4b09-8f72-0159466a3a60" providerId="AD" clId="Web-{C4BDF77A-4ABA-2B08-D5D8-8ABF71AE9469}" dt="2026-01-11T22:24:35.727" v="20"/>
        <pc:sldMkLst>
          <pc:docMk/>
          <pc:sldMk cId="1649545164" sldId="259"/>
        </pc:sldMkLst>
      </pc:sldChg>
      <pc:sldChg chg="new del">
        <pc:chgData name="Alyssa Stoneman (2401974)" userId="S::2401974@student.uwtsd.ac.uk::731d9d5d-f6a8-4b09-8f72-0159466a3a60" providerId="AD" clId="Web-{C4BDF77A-4ABA-2B08-D5D8-8ABF71AE9469}" dt="2026-01-11T22:24:37.665" v="21"/>
        <pc:sldMkLst>
          <pc:docMk/>
          <pc:sldMk cId="423503232" sldId="260"/>
        </pc:sldMkLst>
      </pc:sldChg>
      <pc:sldChg chg="new del">
        <pc:chgData name="Alyssa Stoneman (2401974)" userId="S::2401974@student.uwtsd.ac.uk::731d9d5d-f6a8-4b09-8f72-0159466a3a60" providerId="AD" clId="Web-{C4BDF77A-4ABA-2B08-D5D8-8ABF71AE9469}" dt="2026-01-11T22:24:40.462" v="22"/>
        <pc:sldMkLst>
          <pc:docMk/>
          <pc:sldMk cId="404496385" sldId="261"/>
        </pc:sldMkLst>
      </pc:sldChg>
      <pc:sldChg chg="new del">
        <pc:chgData name="Alyssa Stoneman (2401974)" userId="S::2401974@student.uwtsd.ac.uk::731d9d5d-f6a8-4b09-8f72-0159466a3a60" providerId="AD" clId="Web-{C4BDF77A-4ABA-2B08-D5D8-8ABF71AE9469}" dt="2026-01-11T22:24:43.087" v="23"/>
        <pc:sldMkLst>
          <pc:docMk/>
          <pc:sldMk cId="2144408971" sldId="262"/>
        </pc:sldMkLst>
      </pc:sldChg>
      <pc:sldChg chg="new del">
        <pc:chgData name="Alyssa Stoneman (2401974)" userId="S::2401974@student.uwtsd.ac.uk::731d9d5d-f6a8-4b09-8f72-0159466a3a60" providerId="AD" clId="Web-{C4BDF77A-4ABA-2B08-D5D8-8ABF71AE9469}" dt="2026-01-11T22:24:45.556" v="24"/>
        <pc:sldMkLst>
          <pc:docMk/>
          <pc:sldMk cId="2518711646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506CB496-67C2-7BB4-1E84-2B691F7AFEE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196" t="22479" r="16647" b="23529"/>
          <a:stretch>
            <a:fillRect/>
          </a:stretch>
        </p:blipFill>
        <p:spPr>
          <a:xfrm>
            <a:off x="0" y="1673"/>
            <a:ext cx="12186436" cy="6849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242E1-E38C-0468-76FF-CAD453DEB9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800">
                <a:latin typeface="Aldhabi" panose="020F0502020204030204" pitchFamily="34" charset="0"/>
              </a:rPr>
              <a:t>Within this PowerPoint Presentation, you will find screenshots of my work for the E-Brochure and our Team Presentation that has been produced on </a:t>
            </a:r>
            <a:r>
              <a:rPr lang="en-GB" sz="4800" err="1">
                <a:latin typeface="Aldhabi" panose="020F0502020204030204" pitchFamily="34" charset="0"/>
              </a:rPr>
              <a:t>Canva</a:t>
            </a:r>
            <a:r>
              <a:rPr lang="en-GB" sz="4800">
                <a:latin typeface="Aldhabi" panose="020F0502020204030204" pitchFamily="34" charset="0"/>
              </a:rPr>
              <a:t>, I have had to upload it this way as </a:t>
            </a:r>
            <a:r>
              <a:rPr lang="en-GB" sz="4800" err="1">
                <a:latin typeface="Aldhabi" panose="020F0502020204030204" pitchFamily="34" charset="0"/>
              </a:rPr>
              <a:t>Canva</a:t>
            </a:r>
            <a:r>
              <a:rPr lang="en-GB" sz="4800">
                <a:latin typeface="Aldhabi" panose="020F0502020204030204" pitchFamily="34" charset="0"/>
              </a:rPr>
              <a:t> is extremely faulty with allowing me to upload documents. Thank you for your time and patience. - Alyssa Stoneman</a:t>
            </a:r>
          </a:p>
        </p:txBody>
      </p:sp>
    </p:spTree>
    <p:extLst>
      <p:ext uri="{BB962C8B-B14F-4D97-AF65-F5344CB8AC3E}">
        <p14:creationId xmlns:p14="http://schemas.microsoft.com/office/powerpoint/2010/main" val="12704091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A43B3F2-28B9-E74B-DE8C-859A3D673C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94" t="27935" r="21059" b="30490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013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C18305-1839-250D-1DE5-2F6A4A3E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180"/>
            <a:ext cx="11960746" cy="6667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214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78EF34-2251-768A-0C2A-1AA538F944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8" y="0"/>
            <a:ext cx="121994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60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9B8B7A-52FC-FE9B-E7C9-0E06919CA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791" y="0"/>
            <a:ext cx="1231558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076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3CF57E8-C370-A9B8-B1AA-C5685B02A2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14" y="183946"/>
            <a:ext cx="11789046" cy="667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135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A4EA538-E7F0-9292-AFFE-C9ED1CC3C4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07" y="3766"/>
            <a:ext cx="12198707" cy="685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37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AA7B2D5-38F5-3287-4698-19E8D9158A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374"/>
            <a:ext cx="12192000" cy="689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2279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7C4A1D-CB17-C1FC-7DDF-E465637C1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52974" cy="6880092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447301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4DC3A89-A134-1582-6FCF-97C7925880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8019" y="-1"/>
            <a:ext cx="12311660" cy="688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83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4EF5046-75A8-C242-3024-1D1D466A3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8502" y="0"/>
            <a:ext cx="123090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562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937B982-6D9B-CC65-4ECE-861E52E37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186"/>
            <a:ext cx="12192000" cy="6918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917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D2A99C-CF91-12BA-4779-C2D3F14F9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93" y="0"/>
            <a:ext cx="6173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945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7E363F-868F-FDAB-07DE-164C53304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287" y="0"/>
            <a:ext cx="61110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59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696C12A-5562-EE9D-7666-499CF9877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6139" y="0"/>
            <a:ext cx="60356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7654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6867F9F-1DFF-468D-534D-E3063C5653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158" y="0"/>
            <a:ext cx="59476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331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697B30E-D84D-A6C3-129A-F72A861447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100" y="0"/>
            <a:ext cx="63122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293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AF04D3-2495-E2F4-5D29-48305D86F2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911" y="0"/>
            <a:ext cx="638772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4720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06D1629-2BE9-8B90-55CD-BF3B12E3D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415" y="0"/>
            <a:ext cx="58093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6594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3492CFC-F6B8-BEBD-6C62-14B736273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723" y="0"/>
            <a:ext cx="6676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784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2026-01-11T22:19:24Z</dcterms:created>
  <dcterms:modified xsi:type="dcterms:W3CDTF">2026-01-11T23:01:10Z</dcterms:modified>
</cp:coreProperties>
</file>