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1349375" cy="10795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EDF29"/>
    <a:srgbClr val="D08F38"/>
    <a:srgbClr val="EB1D5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788" autoAdjust="0"/>
    <p:restoredTop sz="94660"/>
  </p:normalViewPr>
  <p:slideViewPr>
    <p:cSldViewPr snapToGrid="0">
      <p:cViewPr>
        <p:scale>
          <a:sx n="400" d="100"/>
          <a:sy n="400" d="100"/>
        </p:scale>
        <p:origin x="1738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49375" cy="1079500"/>
          </a:xfrm>
          <a:prstGeom prst="rect">
            <a:avLst/>
          </a:prstGeom>
        </p:spPr>
      </p:pic>
      <p:sp useBgFill="1">
        <p:nvSpPr>
          <p:cNvPr id="13" name="Freeform 12"/>
          <p:cNvSpPr/>
          <p:nvPr/>
        </p:nvSpPr>
        <p:spPr>
          <a:xfrm>
            <a:off x="-1250" y="-2666"/>
            <a:ext cx="1291902" cy="1015530"/>
          </a:xfrm>
          <a:custGeom>
            <a:avLst/>
            <a:gdLst/>
            <a:ahLst/>
            <a:cxnLst/>
            <a:rect l="l" t="t" r="r" b="b"/>
            <a:pathLst>
              <a:path w="8754534" h="6451600">
                <a:moveTo>
                  <a:pt x="8373534" y="0"/>
                </a:moveTo>
                <a:lnTo>
                  <a:pt x="8754534" y="5994400"/>
                </a:lnTo>
                <a:lnTo>
                  <a:pt x="0" y="6451600"/>
                </a:lnTo>
                <a:lnTo>
                  <a:pt x="0" y="0"/>
                </a:lnTo>
                <a:lnTo>
                  <a:pt x="8373534" y="0"/>
                </a:lnTo>
                <a:close/>
              </a:path>
            </a:pathLst>
          </a:cu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22"/>
          <p:cNvSpPr/>
          <p:nvPr/>
        </p:nvSpPr>
        <p:spPr>
          <a:xfrm>
            <a:off x="-1531" y="699676"/>
            <a:ext cx="1249130" cy="270081"/>
          </a:xfrm>
          <a:custGeom>
            <a:avLst/>
            <a:gdLst/>
            <a:ahLst/>
            <a:cxnLst/>
            <a:rect l="l" t="t" r="r" b="b"/>
            <a:pathLst>
              <a:path w="8428428" h="1878553">
                <a:moveTo>
                  <a:pt x="0" y="438229"/>
                </a:moveTo>
                <a:lnTo>
                  <a:pt x="8343246" y="0"/>
                </a:lnTo>
                <a:lnTo>
                  <a:pt x="8428428" y="1424838"/>
                </a:lnTo>
                <a:lnTo>
                  <a:pt x="7515" y="1878553"/>
                </a:lnTo>
                <a:lnTo>
                  <a:pt x="0" y="438229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28"/>
          <p:cNvSpPr/>
          <p:nvPr/>
        </p:nvSpPr>
        <p:spPr>
          <a:xfrm>
            <a:off x="-423" y="0"/>
            <a:ext cx="857561" cy="50625"/>
          </a:xfrm>
          <a:custGeom>
            <a:avLst/>
            <a:gdLst/>
            <a:ahLst/>
            <a:cxnLst/>
            <a:rect l="l" t="t" r="r" b="b"/>
            <a:pathLst>
              <a:path w="5811235" h="321615">
                <a:moveTo>
                  <a:pt x="0" y="0"/>
                </a:moveTo>
                <a:lnTo>
                  <a:pt x="5811235" y="0"/>
                </a:lnTo>
                <a:lnTo>
                  <a:pt x="1" y="321615"/>
                </a:lnTo>
                <a:cubicBezTo>
                  <a:pt x="1" y="214410"/>
                  <a:pt x="0" y="107205"/>
                  <a:pt x="0" y="0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 29"/>
          <p:cNvSpPr/>
          <p:nvPr/>
        </p:nvSpPr>
        <p:spPr>
          <a:xfrm rot="21420000">
            <a:off x="-25200" y="33532"/>
            <a:ext cx="1251468" cy="904464"/>
          </a:xfrm>
          <a:custGeom>
            <a:avLst/>
            <a:gdLst/>
            <a:ahLst/>
            <a:cxnLst/>
            <a:rect l="l" t="t" r="r" b="b"/>
            <a:pathLst>
              <a:path w="11307378" h="5746008">
                <a:moveTo>
                  <a:pt x="11270997" y="0"/>
                </a:moveTo>
                <a:lnTo>
                  <a:pt x="11307378" y="5746008"/>
                </a:lnTo>
                <a:lnTo>
                  <a:pt x="1" y="574313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66615" y="105201"/>
            <a:ext cx="1111718" cy="435472"/>
          </a:xfrm>
        </p:spPr>
        <p:txBody>
          <a:bodyPr anchor="b">
            <a:normAutofit/>
          </a:bodyPr>
          <a:lstStyle>
            <a:lvl1pPr algn="r">
              <a:defRPr sz="106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81821" y="542557"/>
            <a:ext cx="1108551" cy="86626"/>
          </a:xfrm>
        </p:spPr>
        <p:txBody>
          <a:bodyPr anchor="t">
            <a:noAutofit/>
          </a:bodyPr>
          <a:lstStyle>
            <a:lvl1pPr marL="0" indent="0" algn="r">
              <a:buNone/>
              <a:defRPr sz="354">
                <a:solidFill>
                  <a:schemeClr val="bg1">
                    <a:lumMod val="50000"/>
                  </a:schemeClr>
                </a:solidFill>
              </a:defRPr>
            </a:lvl1pPr>
            <a:lvl2pPr marL="67483" indent="0" algn="ctr">
              <a:buNone/>
              <a:defRPr sz="295"/>
            </a:lvl2pPr>
            <a:lvl3pPr marL="134965" indent="0" algn="ctr">
              <a:buNone/>
              <a:defRPr sz="266"/>
            </a:lvl3pPr>
            <a:lvl4pPr marL="202448" indent="0" algn="ctr">
              <a:buNone/>
              <a:defRPr sz="236"/>
            </a:lvl4pPr>
            <a:lvl5pPr marL="269931" indent="0" algn="ctr">
              <a:buNone/>
              <a:defRPr sz="236"/>
            </a:lvl5pPr>
            <a:lvl6pPr marL="337414" indent="0" algn="ctr">
              <a:buNone/>
              <a:defRPr sz="236"/>
            </a:lvl6pPr>
            <a:lvl7pPr marL="404896" indent="0" algn="ctr">
              <a:buNone/>
              <a:defRPr sz="236"/>
            </a:lvl7pPr>
            <a:lvl8pPr marL="472379" indent="0" algn="ctr">
              <a:buNone/>
              <a:defRPr sz="236"/>
            </a:lvl8pPr>
            <a:lvl9pPr marL="539862" indent="0" algn="ctr">
              <a:buNone/>
              <a:defRPr sz="236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541443" y="742057"/>
            <a:ext cx="679962" cy="148334"/>
          </a:xfrm>
        </p:spPr>
        <p:txBody>
          <a:bodyPr/>
          <a:lstStyle>
            <a:lvl1pPr algn="ctr">
              <a:defRPr sz="62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1790" y="779896"/>
            <a:ext cx="440800" cy="144557"/>
          </a:xfrm>
        </p:spPr>
        <p:txBody>
          <a:bodyPr vert="horz" lIns="91440" tIns="45720" rIns="91440" bIns="45720" rtlCol="0" anchor="ctr"/>
          <a:lstStyle>
            <a:lvl1pPr algn="r">
              <a:defRPr lang="en-US" sz="62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1092238" y="601288"/>
            <a:ext cx="100405" cy="78463"/>
          </a:xfrm>
        </p:spPr>
        <p:txBody>
          <a:bodyPr/>
          <a:lstStyle>
            <a:lvl1pPr>
              <a:defRPr sz="354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  <p:sp>
        <p:nvSpPr>
          <p:cNvPr id="33" name="5-Point Star 32"/>
          <p:cNvSpPr/>
          <p:nvPr/>
        </p:nvSpPr>
        <p:spPr>
          <a:xfrm rot="21420000">
            <a:off x="460705" y="796038"/>
            <a:ext cx="76055" cy="8112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06829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75902" y="324794"/>
            <a:ext cx="1150456" cy="5212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002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902" y="107950"/>
            <a:ext cx="1150456" cy="502679"/>
          </a:xfrm>
        </p:spPr>
        <p:txBody>
          <a:bodyPr anchor="b">
            <a:normAutofit/>
          </a:bodyPr>
          <a:lstStyle>
            <a:lvl1pPr algn="l">
              <a:defRPr sz="79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902" y="589061"/>
            <a:ext cx="1150456" cy="258087"/>
          </a:xfrm>
        </p:spPr>
        <p:txBody>
          <a:bodyPr anchor="t">
            <a:normAutofit/>
          </a:bodyPr>
          <a:lstStyle>
            <a:lvl1pPr marL="0" indent="0" algn="l">
              <a:buNone/>
              <a:defRPr sz="295">
                <a:solidFill>
                  <a:schemeClr val="bg1">
                    <a:lumMod val="50000"/>
                  </a:schemeClr>
                </a:solidFill>
              </a:defRPr>
            </a:lvl1pPr>
            <a:lvl2pPr marL="67483" indent="0">
              <a:buNone/>
              <a:defRPr sz="295">
                <a:solidFill>
                  <a:schemeClr val="tx1">
                    <a:tint val="75000"/>
                  </a:schemeClr>
                </a:solidFill>
              </a:defRPr>
            </a:lvl2pPr>
            <a:lvl3pPr marL="134965" indent="0">
              <a:buNone/>
              <a:defRPr sz="266">
                <a:solidFill>
                  <a:schemeClr val="tx1">
                    <a:tint val="75000"/>
                  </a:schemeClr>
                </a:solidFill>
              </a:defRPr>
            </a:lvl3pPr>
            <a:lvl4pPr marL="202448" indent="0">
              <a:buNone/>
              <a:defRPr sz="236">
                <a:solidFill>
                  <a:schemeClr val="tx1">
                    <a:tint val="75000"/>
                  </a:schemeClr>
                </a:solidFill>
              </a:defRPr>
            </a:lvl4pPr>
            <a:lvl5pPr marL="269931" indent="0">
              <a:buNone/>
              <a:defRPr sz="236">
                <a:solidFill>
                  <a:schemeClr val="tx1">
                    <a:tint val="75000"/>
                  </a:schemeClr>
                </a:solidFill>
              </a:defRPr>
            </a:lvl5pPr>
            <a:lvl6pPr marL="337414" indent="0">
              <a:buNone/>
              <a:defRPr sz="236">
                <a:solidFill>
                  <a:schemeClr val="tx1">
                    <a:tint val="75000"/>
                  </a:schemeClr>
                </a:solidFill>
              </a:defRPr>
            </a:lvl6pPr>
            <a:lvl7pPr marL="404896" indent="0">
              <a:buNone/>
              <a:defRPr sz="236">
                <a:solidFill>
                  <a:schemeClr val="tx1">
                    <a:tint val="75000"/>
                  </a:schemeClr>
                </a:solidFill>
              </a:defRPr>
            </a:lvl7pPr>
            <a:lvl8pPr marL="472379" indent="0">
              <a:buNone/>
              <a:defRPr sz="236">
                <a:solidFill>
                  <a:schemeClr val="tx1">
                    <a:tint val="75000"/>
                  </a:schemeClr>
                </a:solidFill>
              </a:defRPr>
            </a:lvl8pPr>
            <a:lvl9pPr marL="539862" indent="0">
              <a:buNone/>
              <a:defRPr sz="236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62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75902" y="107950"/>
            <a:ext cx="1150697" cy="1823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75902" y="324794"/>
            <a:ext cx="563204" cy="521206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63395" y="324794"/>
            <a:ext cx="562963" cy="521206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553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75902" y="107950"/>
            <a:ext cx="1150456" cy="1823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138" y="324794"/>
            <a:ext cx="529969" cy="107036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84" b="0">
                <a:solidFill>
                  <a:schemeClr val="accent1"/>
                </a:solidFill>
              </a:defRPr>
            </a:lvl1pPr>
            <a:lvl2pPr marL="67483" indent="0">
              <a:buNone/>
              <a:defRPr sz="295" b="1"/>
            </a:lvl2pPr>
            <a:lvl3pPr marL="134965" indent="0">
              <a:buNone/>
              <a:defRPr sz="266" b="1"/>
            </a:lvl3pPr>
            <a:lvl4pPr marL="202448" indent="0">
              <a:buNone/>
              <a:defRPr sz="236" b="1"/>
            </a:lvl4pPr>
            <a:lvl5pPr marL="269931" indent="0">
              <a:buNone/>
              <a:defRPr sz="236" b="1"/>
            </a:lvl5pPr>
            <a:lvl6pPr marL="337414" indent="0">
              <a:buNone/>
              <a:defRPr sz="236" b="1"/>
            </a:lvl6pPr>
            <a:lvl7pPr marL="404896" indent="0">
              <a:buNone/>
              <a:defRPr sz="236" b="1"/>
            </a:lvl7pPr>
            <a:lvl8pPr marL="472379" indent="0">
              <a:buNone/>
              <a:defRPr sz="236" b="1"/>
            </a:lvl8pPr>
            <a:lvl9pPr marL="539862" indent="0">
              <a:buNone/>
              <a:defRPr sz="2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75903" y="450458"/>
            <a:ext cx="563204" cy="39554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95840" y="324794"/>
            <a:ext cx="530759" cy="107036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384" b="0">
                <a:solidFill>
                  <a:schemeClr val="accent1"/>
                </a:solidFill>
              </a:defRPr>
            </a:lvl1pPr>
            <a:lvl2pPr marL="67483" indent="0">
              <a:buNone/>
              <a:defRPr sz="295" b="1"/>
            </a:lvl2pPr>
            <a:lvl3pPr marL="134965" indent="0">
              <a:buNone/>
              <a:defRPr sz="266" b="1"/>
            </a:lvl3pPr>
            <a:lvl4pPr marL="202448" indent="0">
              <a:buNone/>
              <a:defRPr sz="236" b="1"/>
            </a:lvl4pPr>
            <a:lvl5pPr marL="269931" indent="0">
              <a:buNone/>
              <a:defRPr sz="236" b="1"/>
            </a:lvl5pPr>
            <a:lvl6pPr marL="337414" indent="0">
              <a:buNone/>
              <a:defRPr sz="236" b="1"/>
            </a:lvl6pPr>
            <a:lvl7pPr marL="404896" indent="0">
              <a:buNone/>
              <a:defRPr sz="236" b="1"/>
            </a:lvl7pPr>
            <a:lvl8pPr marL="472379" indent="0">
              <a:buNone/>
              <a:defRPr sz="236" b="1"/>
            </a:lvl8pPr>
            <a:lvl9pPr marL="539862" indent="0">
              <a:buNone/>
              <a:defRPr sz="2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63395" y="450458"/>
            <a:ext cx="563204" cy="39554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961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270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539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70" y="107950"/>
            <a:ext cx="456749" cy="318475"/>
          </a:xfrm>
        </p:spPr>
        <p:txBody>
          <a:bodyPr anchor="b">
            <a:normAutofit/>
          </a:bodyPr>
          <a:lstStyle>
            <a:lvl1pPr algn="ctr">
              <a:defRPr sz="53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58491" y="107950"/>
            <a:ext cx="667867" cy="73804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70" y="426425"/>
            <a:ext cx="456749" cy="419575"/>
          </a:xfrm>
        </p:spPr>
        <p:txBody>
          <a:bodyPr anchor="t">
            <a:normAutofit/>
          </a:bodyPr>
          <a:lstStyle>
            <a:lvl1pPr marL="0" indent="0" algn="ctr">
              <a:buNone/>
              <a:defRPr sz="266"/>
            </a:lvl1pPr>
            <a:lvl2pPr marL="67483" indent="0">
              <a:buNone/>
              <a:defRPr sz="207"/>
            </a:lvl2pPr>
            <a:lvl3pPr marL="134965" indent="0">
              <a:buNone/>
              <a:defRPr sz="177"/>
            </a:lvl3pPr>
            <a:lvl4pPr marL="202448" indent="0">
              <a:buNone/>
              <a:defRPr sz="148"/>
            </a:lvl4pPr>
            <a:lvl5pPr marL="269931" indent="0">
              <a:buNone/>
              <a:defRPr sz="148"/>
            </a:lvl5pPr>
            <a:lvl6pPr marL="337414" indent="0">
              <a:buNone/>
              <a:defRPr sz="148"/>
            </a:lvl6pPr>
            <a:lvl7pPr marL="404896" indent="0">
              <a:buNone/>
              <a:defRPr sz="148"/>
            </a:lvl7pPr>
            <a:lvl8pPr marL="472379" indent="0">
              <a:buNone/>
              <a:defRPr sz="148"/>
            </a:lvl8pPr>
            <a:lvl9pPr marL="539862" indent="0">
              <a:buNone/>
              <a:defRPr sz="14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326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903" y="107950"/>
            <a:ext cx="650511" cy="318475"/>
          </a:xfrm>
        </p:spPr>
        <p:txBody>
          <a:bodyPr anchor="b">
            <a:normAutofit/>
          </a:bodyPr>
          <a:lstStyle>
            <a:lvl1pPr algn="ctr">
              <a:defRPr sz="53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649" y="0"/>
            <a:ext cx="466709" cy="798297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472"/>
            </a:lvl1pPr>
            <a:lvl2pPr marL="67483" indent="0">
              <a:buNone/>
              <a:defRPr sz="413"/>
            </a:lvl2pPr>
            <a:lvl3pPr marL="134965" indent="0">
              <a:buNone/>
              <a:defRPr sz="354"/>
            </a:lvl3pPr>
            <a:lvl4pPr marL="202448" indent="0">
              <a:buNone/>
              <a:defRPr sz="295"/>
            </a:lvl4pPr>
            <a:lvl5pPr marL="269931" indent="0">
              <a:buNone/>
              <a:defRPr sz="295"/>
            </a:lvl5pPr>
            <a:lvl6pPr marL="337414" indent="0">
              <a:buNone/>
              <a:defRPr sz="295"/>
            </a:lvl6pPr>
            <a:lvl7pPr marL="404896" indent="0">
              <a:buNone/>
              <a:defRPr sz="295"/>
            </a:lvl7pPr>
            <a:lvl8pPr marL="472379" indent="0">
              <a:buNone/>
              <a:defRPr sz="295"/>
            </a:lvl8pPr>
            <a:lvl9pPr marL="539862" indent="0">
              <a:buNone/>
              <a:defRPr sz="29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903" y="426425"/>
            <a:ext cx="650511" cy="371872"/>
          </a:xfrm>
        </p:spPr>
        <p:txBody>
          <a:bodyPr anchor="t">
            <a:normAutofit/>
          </a:bodyPr>
          <a:lstStyle>
            <a:lvl1pPr marL="0" indent="0" algn="ctr">
              <a:buNone/>
              <a:defRPr sz="266"/>
            </a:lvl1pPr>
            <a:lvl2pPr marL="67483" indent="0">
              <a:buNone/>
              <a:defRPr sz="207"/>
            </a:lvl2pPr>
            <a:lvl3pPr marL="134965" indent="0">
              <a:buNone/>
              <a:defRPr sz="177"/>
            </a:lvl3pPr>
            <a:lvl4pPr marL="202448" indent="0">
              <a:buNone/>
              <a:defRPr sz="148"/>
            </a:lvl4pPr>
            <a:lvl5pPr marL="269931" indent="0">
              <a:buNone/>
              <a:defRPr sz="148"/>
            </a:lvl5pPr>
            <a:lvl6pPr marL="337414" indent="0">
              <a:buNone/>
              <a:defRPr sz="148"/>
            </a:lvl6pPr>
            <a:lvl7pPr marL="404896" indent="0">
              <a:buNone/>
              <a:defRPr sz="148"/>
            </a:lvl7pPr>
            <a:lvl8pPr marL="472379" indent="0">
              <a:buNone/>
              <a:defRPr sz="148"/>
            </a:lvl8pPr>
            <a:lvl9pPr marL="539862" indent="0">
              <a:buNone/>
              <a:defRPr sz="14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242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902" y="646367"/>
            <a:ext cx="1150456" cy="92689"/>
          </a:xfrm>
        </p:spPr>
        <p:txBody>
          <a:bodyPr anchor="b"/>
          <a:lstStyle>
            <a:lvl1pPr>
              <a:defRPr sz="472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03" y="107950"/>
            <a:ext cx="1150213" cy="502901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472"/>
            </a:lvl1pPr>
            <a:lvl2pPr marL="67483" indent="0">
              <a:buNone/>
              <a:defRPr sz="413"/>
            </a:lvl2pPr>
            <a:lvl3pPr marL="134965" indent="0">
              <a:buNone/>
              <a:defRPr sz="354"/>
            </a:lvl3pPr>
            <a:lvl4pPr marL="202448" indent="0">
              <a:buNone/>
              <a:defRPr sz="295"/>
            </a:lvl4pPr>
            <a:lvl5pPr marL="269931" indent="0">
              <a:buNone/>
              <a:defRPr sz="295"/>
            </a:lvl5pPr>
            <a:lvl6pPr marL="337414" indent="0">
              <a:buNone/>
              <a:defRPr sz="295"/>
            </a:lvl6pPr>
            <a:lvl7pPr marL="404896" indent="0">
              <a:buNone/>
              <a:defRPr sz="295"/>
            </a:lvl7pPr>
            <a:lvl8pPr marL="472379" indent="0">
              <a:buNone/>
              <a:defRPr sz="295"/>
            </a:lvl8pPr>
            <a:lvl9pPr marL="539862" indent="0">
              <a:buNone/>
              <a:defRPr sz="29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900" y="740275"/>
            <a:ext cx="1150458" cy="107426"/>
          </a:xfrm>
        </p:spPr>
        <p:txBody>
          <a:bodyPr anchor="t"/>
          <a:lstStyle>
            <a:lvl1pPr marL="0" indent="0" algn="l">
              <a:buNone/>
              <a:defRPr sz="236"/>
            </a:lvl1pPr>
            <a:lvl2pPr marL="67483" indent="0">
              <a:buNone/>
              <a:defRPr sz="207"/>
            </a:lvl2pPr>
            <a:lvl3pPr marL="134965" indent="0">
              <a:buNone/>
              <a:defRPr sz="177"/>
            </a:lvl3pPr>
            <a:lvl4pPr marL="202448" indent="0">
              <a:buNone/>
              <a:defRPr sz="148"/>
            </a:lvl4pPr>
            <a:lvl5pPr marL="269931" indent="0">
              <a:buNone/>
              <a:defRPr sz="148"/>
            </a:lvl5pPr>
            <a:lvl6pPr marL="337414" indent="0">
              <a:buNone/>
              <a:defRPr sz="148"/>
            </a:lvl6pPr>
            <a:lvl7pPr marL="404896" indent="0">
              <a:buNone/>
              <a:defRPr sz="148"/>
            </a:lvl7pPr>
            <a:lvl8pPr marL="472379" indent="0">
              <a:buNone/>
              <a:defRPr sz="148"/>
            </a:lvl8pPr>
            <a:lvl9pPr marL="539862" indent="0">
              <a:buNone/>
              <a:defRPr sz="14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0183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902" y="107950"/>
            <a:ext cx="1150699" cy="502901"/>
          </a:xfrm>
        </p:spPr>
        <p:txBody>
          <a:bodyPr anchor="ctr">
            <a:normAutofit/>
          </a:bodyPr>
          <a:lstStyle>
            <a:lvl1pPr algn="ctr">
              <a:defRPr sz="70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900" y="646367"/>
            <a:ext cx="1150458" cy="200475"/>
          </a:xfrm>
        </p:spPr>
        <p:txBody>
          <a:bodyPr anchor="ctr">
            <a:normAutofit/>
          </a:bodyPr>
          <a:lstStyle>
            <a:lvl1pPr marL="0" indent="0" algn="ctr">
              <a:buNone/>
              <a:defRPr sz="266"/>
            </a:lvl1pPr>
            <a:lvl2pPr marL="67483" indent="0">
              <a:buNone/>
              <a:defRPr sz="207"/>
            </a:lvl2pPr>
            <a:lvl3pPr marL="134965" indent="0">
              <a:buNone/>
              <a:defRPr sz="177"/>
            </a:lvl3pPr>
            <a:lvl4pPr marL="202448" indent="0">
              <a:buNone/>
              <a:defRPr sz="148"/>
            </a:lvl4pPr>
            <a:lvl5pPr marL="269931" indent="0">
              <a:buNone/>
              <a:defRPr sz="148"/>
            </a:lvl5pPr>
            <a:lvl6pPr marL="337414" indent="0">
              <a:buNone/>
              <a:defRPr sz="148"/>
            </a:lvl6pPr>
            <a:lvl7pPr marL="404896" indent="0">
              <a:buNone/>
              <a:defRPr sz="148"/>
            </a:lvl7pPr>
            <a:lvl8pPr marL="472379" indent="0">
              <a:buNone/>
              <a:defRPr sz="148"/>
            </a:lvl8pPr>
            <a:lvl9pPr marL="539862" indent="0">
              <a:buNone/>
              <a:defRPr sz="14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1363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150" y="107950"/>
            <a:ext cx="1054201" cy="459111"/>
          </a:xfrm>
        </p:spPr>
        <p:txBody>
          <a:bodyPr anchor="ctr">
            <a:normAutofit/>
          </a:bodyPr>
          <a:lstStyle>
            <a:lvl1pPr algn="ctr">
              <a:defRPr sz="70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1579" y="568246"/>
            <a:ext cx="959344" cy="59463"/>
          </a:xfrm>
        </p:spPr>
        <p:txBody>
          <a:bodyPr anchor="t">
            <a:normAutofit/>
          </a:bodyPr>
          <a:lstStyle>
            <a:lvl1pPr marL="0" indent="0" algn="r">
              <a:buNone/>
              <a:defRPr sz="207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7483" indent="0">
              <a:buNone/>
              <a:defRPr sz="207"/>
            </a:lvl2pPr>
            <a:lvl3pPr marL="134965" indent="0">
              <a:buNone/>
              <a:defRPr sz="177"/>
            </a:lvl3pPr>
            <a:lvl4pPr marL="202448" indent="0">
              <a:buNone/>
              <a:defRPr sz="148"/>
            </a:lvl4pPr>
            <a:lvl5pPr marL="269931" indent="0">
              <a:buNone/>
              <a:defRPr sz="148"/>
            </a:lvl5pPr>
            <a:lvl6pPr marL="337414" indent="0">
              <a:buNone/>
              <a:defRPr sz="148"/>
            </a:lvl6pPr>
            <a:lvl7pPr marL="404896" indent="0">
              <a:buNone/>
              <a:defRPr sz="148"/>
            </a:lvl7pPr>
            <a:lvl8pPr marL="472379" indent="0">
              <a:buNone/>
              <a:defRPr sz="148"/>
            </a:lvl8pPr>
            <a:lvl9pPr marL="539862" indent="0">
              <a:buNone/>
              <a:defRPr sz="14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902" y="646368"/>
            <a:ext cx="1150697" cy="19963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66"/>
            </a:lvl1pPr>
            <a:lvl2pPr marL="67483" indent="0">
              <a:buNone/>
              <a:defRPr sz="207"/>
            </a:lvl2pPr>
            <a:lvl3pPr marL="134965" indent="0">
              <a:buNone/>
              <a:defRPr sz="177"/>
            </a:lvl3pPr>
            <a:lvl4pPr marL="202448" indent="0">
              <a:buNone/>
              <a:defRPr sz="148"/>
            </a:lvl4pPr>
            <a:lvl5pPr marL="269931" indent="0">
              <a:buNone/>
              <a:defRPr sz="148"/>
            </a:lvl5pPr>
            <a:lvl6pPr marL="337414" indent="0">
              <a:buNone/>
              <a:defRPr sz="148"/>
            </a:lvl6pPr>
            <a:lvl7pPr marL="404896" indent="0">
              <a:buNone/>
              <a:defRPr sz="148"/>
            </a:lvl7pPr>
            <a:lvl8pPr marL="472379" indent="0">
              <a:buNone/>
              <a:defRPr sz="148"/>
            </a:lvl8pPr>
            <a:lvl9pPr marL="539862" indent="0">
              <a:buNone/>
              <a:defRPr sz="14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59659" y="139754"/>
            <a:ext cx="67469" cy="92048"/>
          </a:xfrm>
          <a:prstGeom prst="rect">
            <a:avLst/>
          </a:prstGeom>
        </p:spPr>
        <p:txBody>
          <a:bodyPr vert="horz" lIns="13494" tIns="6747" rIns="13494" bIns="6747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81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65377" y="457502"/>
            <a:ext cx="67469" cy="92048"/>
          </a:xfrm>
          <a:prstGeom prst="rect">
            <a:avLst/>
          </a:prstGeom>
        </p:spPr>
        <p:txBody>
          <a:bodyPr vert="horz" lIns="13494" tIns="6747" rIns="13494" bIns="6747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81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585581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902" y="271348"/>
            <a:ext cx="1150456" cy="395381"/>
          </a:xfrm>
        </p:spPr>
        <p:txBody>
          <a:bodyPr anchor="b">
            <a:normAutofit/>
          </a:bodyPr>
          <a:lstStyle>
            <a:lvl1pPr algn="l">
              <a:defRPr sz="70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902" y="668583"/>
            <a:ext cx="1150456" cy="179546"/>
          </a:xfrm>
        </p:spPr>
        <p:txBody>
          <a:bodyPr anchor="t">
            <a:normAutofit/>
          </a:bodyPr>
          <a:lstStyle>
            <a:lvl1pPr marL="0" indent="0" algn="l">
              <a:buNone/>
              <a:defRPr sz="266"/>
            </a:lvl1pPr>
            <a:lvl2pPr marL="67483" indent="0">
              <a:buNone/>
              <a:defRPr sz="207"/>
            </a:lvl2pPr>
            <a:lvl3pPr marL="134965" indent="0">
              <a:buNone/>
              <a:defRPr sz="177"/>
            </a:lvl3pPr>
            <a:lvl4pPr marL="202448" indent="0">
              <a:buNone/>
              <a:defRPr sz="148"/>
            </a:lvl4pPr>
            <a:lvl5pPr marL="269931" indent="0">
              <a:buNone/>
              <a:defRPr sz="148"/>
            </a:lvl5pPr>
            <a:lvl6pPr marL="337414" indent="0">
              <a:buNone/>
              <a:defRPr sz="148"/>
            </a:lvl6pPr>
            <a:lvl7pPr marL="404896" indent="0">
              <a:buNone/>
              <a:defRPr sz="148"/>
            </a:lvl7pPr>
            <a:lvl8pPr marL="472379" indent="0">
              <a:buNone/>
              <a:defRPr sz="148"/>
            </a:lvl8pPr>
            <a:lvl9pPr marL="539862" indent="0">
              <a:buNone/>
              <a:defRPr sz="14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7170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75902" y="107950"/>
            <a:ext cx="1150456" cy="181328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75903" y="324794"/>
            <a:ext cx="366355" cy="9070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354" b="0">
                <a:solidFill>
                  <a:schemeClr val="accent1"/>
                </a:solidFill>
              </a:defRPr>
            </a:lvl1pPr>
            <a:lvl2pPr marL="67483" indent="0">
              <a:buNone/>
              <a:defRPr sz="295" b="1"/>
            </a:lvl2pPr>
            <a:lvl3pPr marL="134965" indent="0">
              <a:buNone/>
              <a:defRPr sz="266" b="1"/>
            </a:lvl3pPr>
            <a:lvl4pPr marL="202448" indent="0">
              <a:buNone/>
              <a:defRPr sz="236" b="1"/>
            </a:lvl4pPr>
            <a:lvl5pPr marL="269931" indent="0">
              <a:buNone/>
              <a:defRPr sz="236" b="1"/>
            </a:lvl5pPr>
            <a:lvl6pPr marL="337414" indent="0">
              <a:buNone/>
              <a:defRPr sz="236" b="1"/>
            </a:lvl6pPr>
            <a:lvl7pPr marL="404896" indent="0">
              <a:buNone/>
              <a:defRPr sz="236" b="1"/>
            </a:lvl7pPr>
            <a:lvl8pPr marL="472379" indent="0">
              <a:buNone/>
              <a:defRPr sz="236" b="1"/>
            </a:lvl8pPr>
            <a:lvl9pPr marL="539862" indent="0">
              <a:buNone/>
              <a:defRPr sz="2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75903" y="415502"/>
            <a:ext cx="366355" cy="430498"/>
          </a:xfrm>
        </p:spPr>
        <p:txBody>
          <a:bodyPr anchor="t">
            <a:normAutofit/>
          </a:bodyPr>
          <a:lstStyle>
            <a:lvl1pPr marL="0" indent="0" algn="ctr">
              <a:buNone/>
              <a:defRPr sz="207"/>
            </a:lvl1pPr>
            <a:lvl2pPr marL="67483" indent="0">
              <a:buNone/>
              <a:defRPr sz="177"/>
            </a:lvl2pPr>
            <a:lvl3pPr marL="134965" indent="0">
              <a:buNone/>
              <a:defRPr sz="148"/>
            </a:lvl3pPr>
            <a:lvl4pPr marL="202448" indent="0">
              <a:buNone/>
              <a:defRPr sz="133"/>
            </a:lvl4pPr>
            <a:lvl5pPr marL="269931" indent="0">
              <a:buNone/>
              <a:defRPr sz="133"/>
            </a:lvl5pPr>
            <a:lvl6pPr marL="337414" indent="0">
              <a:buNone/>
              <a:defRPr sz="133"/>
            </a:lvl6pPr>
            <a:lvl7pPr marL="404896" indent="0">
              <a:buNone/>
              <a:defRPr sz="133"/>
            </a:lvl7pPr>
            <a:lvl8pPr marL="472379" indent="0">
              <a:buNone/>
              <a:defRPr sz="133"/>
            </a:lvl8pPr>
            <a:lvl9pPr marL="539862" indent="0">
              <a:buNone/>
              <a:defRPr sz="1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8676" y="324794"/>
            <a:ext cx="366355" cy="9070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354" b="0">
                <a:solidFill>
                  <a:schemeClr val="accent1"/>
                </a:solidFill>
              </a:defRPr>
            </a:lvl1pPr>
            <a:lvl2pPr marL="67483" indent="0">
              <a:buNone/>
              <a:defRPr sz="295" b="1"/>
            </a:lvl2pPr>
            <a:lvl3pPr marL="134965" indent="0">
              <a:buNone/>
              <a:defRPr sz="266" b="1"/>
            </a:lvl3pPr>
            <a:lvl4pPr marL="202448" indent="0">
              <a:buNone/>
              <a:defRPr sz="236" b="1"/>
            </a:lvl4pPr>
            <a:lvl5pPr marL="269931" indent="0">
              <a:buNone/>
              <a:defRPr sz="236" b="1"/>
            </a:lvl5pPr>
            <a:lvl6pPr marL="337414" indent="0">
              <a:buNone/>
              <a:defRPr sz="236" b="1"/>
            </a:lvl6pPr>
            <a:lvl7pPr marL="404896" indent="0">
              <a:buNone/>
              <a:defRPr sz="236" b="1"/>
            </a:lvl7pPr>
            <a:lvl8pPr marL="472379" indent="0">
              <a:buNone/>
              <a:defRPr sz="236" b="1"/>
            </a:lvl8pPr>
            <a:lvl9pPr marL="539862" indent="0">
              <a:buNone/>
              <a:defRPr sz="2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68676" y="415502"/>
            <a:ext cx="366355" cy="430498"/>
          </a:xfrm>
        </p:spPr>
        <p:txBody>
          <a:bodyPr anchor="t">
            <a:normAutofit/>
          </a:bodyPr>
          <a:lstStyle>
            <a:lvl1pPr marL="0" indent="0" algn="ctr">
              <a:buNone/>
              <a:defRPr sz="207"/>
            </a:lvl1pPr>
            <a:lvl2pPr marL="67483" indent="0">
              <a:buNone/>
              <a:defRPr sz="177"/>
            </a:lvl2pPr>
            <a:lvl3pPr marL="134965" indent="0">
              <a:buNone/>
              <a:defRPr sz="148"/>
            </a:lvl3pPr>
            <a:lvl4pPr marL="202448" indent="0">
              <a:buNone/>
              <a:defRPr sz="133"/>
            </a:lvl4pPr>
            <a:lvl5pPr marL="269931" indent="0">
              <a:buNone/>
              <a:defRPr sz="133"/>
            </a:lvl5pPr>
            <a:lvl6pPr marL="337414" indent="0">
              <a:buNone/>
              <a:defRPr sz="133"/>
            </a:lvl6pPr>
            <a:lvl7pPr marL="404896" indent="0">
              <a:buNone/>
              <a:defRPr sz="133"/>
            </a:lvl7pPr>
            <a:lvl8pPr marL="472379" indent="0">
              <a:buNone/>
              <a:defRPr sz="133"/>
            </a:lvl8pPr>
            <a:lvl9pPr marL="539862" indent="0">
              <a:buNone/>
              <a:defRPr sz="1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60003" y="324794"/>
            <a:ext cx="366355" cy="9070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354" b="0">
                <a:solidFill>
                  <a:schemeClr val="accent1"/>
                </a:solidFill>
              </a:defRPr>
            </a:lvl1pPr>
            <a:lvl2pPr marL="67483" indent="0">
              <a:buNone/>
              <a:defRPr sz="295" b="1"/>
            </a:lvl2pPr>
            <a:lvl3pPr marL="134965" indent="0">
              <a:buNone/>
              <a:defRPr sz="266" b="1"/>
            </a:lvl3pPr>
            <a:lvl4pPr marL="202448" indent="0">
              <a:buNone/>
              <a:defRPr sz="236" b="1"/>
            </a:lvl4pPr>
            <a:lvl5pPr marL="269931" indent="0">
              <a:buNone/>
              <a:defRPr sz="236" b="1"/>
            </a:lvl5pPr>
            <a:lvl6pPr marL="337414" indent="0">
              <a:buNone/>
              <a:defRPr sz="236" b="1"/>
            </a:lvl6pPr>
            <a:lvl7pPr marL="404896" indent="0">
              <a:buNone/>
              <a:defRPr sz="236" b="1"/>
            </a:lvl7pPr>
            <a:lvl8pPr marL="472379" indent="0">
              <a:buNone/>
              <a:defRPr sz="236" b="1"/>
            </a:lvl8pPr>
            <a:lvl9pPr marL="539862" indent="0">
              <a:buNone/>
              <a:defRPr sz="2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60003" y="415502"/>
            <a:ext cx="366355" cy="430498"/>
          </a:xfrm>
        </p:spPr>
        <p:txBody>
          <a:bodyPr anchor="t">
            <a:normAutofit/>
          </a:bodyPr>
          <a:lstStyle>
            <a:lvl1pPr marL="0" indent="0" algn="ctr">
              <a:buNone/>
              <a:defRPr sz="207"/>
            </a:lvl1pPr>
            <a:lvl2pPr marL="67483" indent="0">
              <a:buNone/>
              <a:defRPr sz="177"/>
            </a:lvl2pPr>
            <a:lvl3pPr marL="134965" indent="0">
              <a:buNone/>
              <a:defRPr sz="148"/>
            </a:lvl3pPr>
            <a:lvl4pPr marL="202448" indent="0">
              <a:buNone/>
              <a:defRPr sz="133"/>
            </a:lvl4pPr>
            <a:lvl5pPr marL="269931" indent="0">
              <a:buNone/>
              <a:defRPr sz="133"/>
            </a:lvl5pPr>
            <a:lvl6pPr marL="337414" indent="0">
              <a:buNone/>
              <a:defRPr sz="133"/>
            </a:lvl6pPr>
            <a:lvl7pPr marL="404896" indent="0">
              <a:buNone/>
              <a:defRPr sz="133"/>
            </a:lvl7pPr>
            <a:lvl8pPr marL="472379" indent="0">
              <a:buNone/>
              <a:defRPr sz="133"/>
            </a:lvl8pPr>
            <a:lvl9pPr marL="539862" indent="0">
              <a:buNone/>
              <a:defRPr sz="1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7109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75902" y="107950"/>
            <a:ext cx="1150697" cy="181328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76571" y="600198"/>
            <a:ext cx="366355" cy="9070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325" b="0">
                <a:solidFill>
                  <a:schemeClr val="accent1"/>
                </a:solidFill>
              </a:defRPr>
            </a:lvl1pPr>
            <a:lvl2pPr marL="67483" indent="0">
              <a:buNone/>
              <a:defRPr sz="295" b="1"/>
            </a:lvl2pPr>
            <a:lvl3pPr marL="134965" indent="0">
              <a:buNone/>
              <a:defRPr sz="266" b="1"/>
            </a:lvl3pPr>
            <a:lvl4pPr marL="202448" indent="0">
              <a:buNone/>
              <a:defRPr sz="236" b="1"/>
            </a:lvl4pPr>
            <a:lvl5pPr marL="269931" indent="0">
              <a:buNone/>
              <a:defRPr sz="236" b="1"/>
            </a:lvl5pPr>
            <a:lvl6pPr marL="337414" indent="0">
              <a:buNone/>
              <a:defRPr sz="236" b="1"/>
            </a:lvl6pPr>
            <a:lvl7pPr marL="404896" indent="0">
              <a:buNone/>
              <a:defRPr sz="236" b="1"/>
            </a:lvl7pPr>
            <a:lvl8pPr marL="472379" indent="0">
              <a:buNone/>
              <a:defRPr sz="236" b="1"/>
            </a:lvl8pPr>
            <a:lvl9pPr marL="539862" indent="0">
              <a:buNone/>
              <a:defRPr sz="2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75900" y="324794"/>
            <a:ext cx="366355" cy="241892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236"/>
            </a:lvl1pPr>
            <a:lvl2pPr marL="67483" indent="0">
              <a:buNone/>
              <a:defRPr sz="236"/>
            </a:lvl2pPr>
            <a:lvl3pPr marL="134965" indent="0">
              <a:buNone/>
              <a:defRPr sz="236"/>
            </a:lvl3pPr>
            <a:lvl4pPr marL="202448" indent="0">
              <a:buNone/>
              <a:defRPr sz="236"/>
            </a:lvl4pPr>
            <a:lvl5pPr marL="269931" indent="0">
              <a:buNone/>
              <a:defRPr sz="236"/>
            </a:lvl5pPr>
            <a:lvl6pPr marL="337414" indent="0">
              <a:buNone/>
              <a:defRPr sz="236"/>
            </a:lvl6pPr>
            <a:lvl7pPr marL="404896" indent="0">
              <a:buNone/>
              <a:defRPr sz="236"/>
            </a:lvl7pPr>
            <a:lvl8pPr marL="472379" indent="0">
              <a:buNone/>
              <a:defRPr sz="236"/>
            </a:lvl8pPr>
            <a:lvl9pPr marL="539862" indent="0">
              <a:buNone/>
              <a:defRPr sz="23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76571" y="690907"/>
            <a:ext cx="366355" cy="155093"/>
          </a:xfrm>
        </p:spPr>
        <p:txBody>
          <a:bodyPr anchor="t">
            <a:normAutofit/>
          </a:bodyPr>
          <a:lstStyle>
            <a:lvl1pPr marL="0" indent="0" algn="ctr">
              <a:buNone/>
              <a:defRPr sz="207"/>
            </a:lvl1pPr>
            <a:lvl2pPr marL="67483" indent="0">
              <a:buNone/>
              <a:defRPr sz="177"/>
            </a:lvl2pPr>
            <a:lvl3pPr marL="134965" indent="0">
              <a:buNone/>
              <a:defRPr sz="148"/>
            </a:lvl3pPr>
            <a:lvl4pPr marL="202448" indent="0">
              <a:buNone/>
              <a:defRPr sz="133"/>
            </a:lvl4pPr>
            <a:lvl5pPr marL="269931" indent="0">
              <a:buNone/>
              <a:defRPr sz="133"/>
            </a:lvl5pPr>
            <a:lvl6pPr marL="337414" indent="0">
              <a:buNone/>
              <a:defRPr sz="133"/>
            </a:lvl6pPr>
            <a:lvl7pPr marL="404896" indent="0">
              <a:buNone/>
              <a:defRPr sz="133"/>
            </a:lvl7pPr>
            <a:lvl8pPr marL="472379" indent="0">
              <a:buNone/>
              <a:defRPr sz="133"/>
            </a:lvl8pPr>
            <a:lvl9pPr marL="539862" indent="0">
              <a:buNone/>
              <a:defRPr sz="1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8984" y="600198"/>
            <a:ext cx="366355" cy="9070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325" b="0">
                <a:solidFill>
                  <a:schemeClr val="accent1"/>
                </a:solidFill>
              </a:defRPr>
            </a:lvl1pPr>
            <a:lvl2pPr marL="67483" indent="0">
              <a:buNone/>
              <a:defRPr sz="295" b="1"/>
            </a:lvl2pPr>
            <a:lvl3pPr marL="134965" indent="0">
              <a:buNone/>
              <a:defRPr sz="266" b="1"/>
            </a:lvl3pPr>
            <a:lvl4pPr marL="202448" indent="0">
              <a:buNone/>
              <a:defRPr sz="236" b="1"/>
            </a:lvl4pPr>
            <a:lvl5pPr marL="269931" indent="0">
              <a:buNone/>
              <a:defRPr sz="236" b="1"/>
            </a:lvl5pPr>
            <a:lvl6pPr marL="337414" indent="0">
              <a:buNone/>
              <a:defRPr sz="236" b="1"/>
            </a:lvl6pPr>
            <a:lvl7pPr marL="404896" indent="0">
              <a:buNone/>
              <a:defRPr sz="236" b="1"/>
            </a:lvl7pPr>
            <a:lvl8pPr marL="472379" indent="0">
              <a:buNone/>
              <a:defRPr sz="236" b="1"/>
            </a:lvl8pPr>
            <a:lvl9pPr marL="539862" indent="0">
              <a:buNone/>
              <a:defRPr sz="2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68828" y="324794"/>
            <a:ext cx="366355" cy="241658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236"/>
            </a:lvl1pPr>
            <a:lvl2pPr marL="67483" indent="0">
              <a:buNone/>
              <a:defRPr sz="236"/>
            </a:lvl2pPr>
            <a:lvl3pPr marL="134965" indent="0">
              <a:buNone/>
              <a:defRPr sz="236"/>
            </a:lvl3pPr>
            <a:lvl4pPr marL="202448" indent="0">
              <a:buNone/>
              <a:defRPr sz="236"/>
            </a:lvl4pPr>
            <a:lvl5pPr marL="269931" indent="0">
              <a:buNone/>
              <a:defRPr sz="236"/>
            </a:lvl5pPr>
            <a:lvl6pPr marL="337414" indent="0">
              <a:buNone/>
              <a:defRPr sz="236"/>
            </a:lvl6pPr>
            <a:lvl7pPr marL="404896" indent="0">
              <a:buNone/>
              <a:defRPr sz="236"/>
            </a:lvl7pPr>
            <a:lvl8pPr marL="472379" indent="0">
              <a:buNone/>
              <a:defRPr sz="236"/>
            </a:lvl8pPr>
            <a:lvl9pPr marL="539862" indent="0">
              <a:buNone/>
              <a:defRPr sz="23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68828" y="690906"/>
            <a:ext cx="366512" cy="155094"/>
          </a:xfrm>
        </p:spPr>
        <p:txBody>
          <a:bodyPr anchor="t">
            <a:normAutofit/>
          </a:bodyPr>
          <a:lstStyle>
            <a:lvl1pPr marL="0" indent="0" algn="ctr">
              <a:buNone/>
              <a:defRPr sz="207"/>
            </a:lvl1pPr>
            <a:lvl2pPr marL="67483" indent="0">
              <a:buNone/>
              <a:defRPr sz="177"/>
            </a:lvl2pPr>
            <a:lvl3pPr marL="134965" indent="0">
              <a:buNone/>
              <a:defRPr sz="148"/>
            </a:lvl3pPr>
            <a:lvl4pPr marL="202448" indent="0">
              <a:buNone/>
              <a:defRPr sz="133"/>
            </a:lvl4pPr>
            <a:lvl5pPr marL="269931" indent="0">
              <a:buNone/>
              <a:defRPr sz="133"/>
            </a:lvl5pPr>
            <a:lvl6pPr marL="337414" indent="0">
              <a:buNone/>
              <a:defRPr sz="133"/>
            </a:lvl6pPr>
            <a:lvl7pPr marL="404896" indent="0">
              <a:buNone/>
              <a:defRPr sz="133"/>
            </a:lvl7pPr>
            <a:lvl8pPr marL="472379" indent="0">
              <a:buNone/>
              <a:defRPr sz="133"/>
            </a:lvl8pPr>
            <a:lvl9pPr marL="539862" indent="0">
              <a:buNone/>
              <a:defRPr sz="1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59844" y="600198"/>
            <a:ext cx="366355" cy="90708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325" b="0">
                <a:solidFill>
                  <a:schemeClr val="accent1"/>
                </a:solidFill>
              </a:defRPr>
            </a:lvl1pPr>
            <a:lvl2pPr marL="67483" indent="0">
              <a:buNone/>
              <a:defRPr sz="295" b="1"/>
            </a:lvl2pPr>
            <a:lvl3pPr marL="134965" indent="0">
              <a:buNone/>
              <a:defRPr sz="266" b="1"/>
            </a:lvl3pPr>
            <a:lvl4pPr marL="202448" indent="0">
              <a:buNone/>
              <a:defRPr sz="236" b="1"/>
            </a:lvl4pPr>
            <a:lvl5pPr marL="269931" indent="0">
              <a:buNone/>
              <a:defRPr sz="236" b="1"/>
            </a:lvl5pPr>
            <a:lvl6pPr marL="337414" indent="0">
              <a:buNone/>
              <a:defRPr sz="236" b="1"/>
            </a:lvl6pPr>
            <a:lvl7pPr marL="404896" indent="0">
              <a:buNone/>
              <a:defRPr sz="236" b="1"/>
            </a:lvl7pPr>
            <a:lvl8pPr marL="472379" indent="0">
              <a:buNone/>
              <a:defRPr sz="236" b="1"/>
            </a:lvl8pPr>
            <a:lvl9pPr marL="539862" indent="0">
              <a:buNone/>
              <a:defRPr sz="236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59830" y="324794"/>
            <a:ext cx="366355" cy="24196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236"/>
            </a:lvl1pPr>
            <a:lvl2pPr marL="67483" indent="0">
              <a:buNone/>
              <a:defRPr sz="236"/>
            </a:lvl2pPr>
            <a:lvl3pPr marL="134965" indent="0">
              <a:buNone/>
              <a:defRPr sz="236"/>
            </a:lvl3pPr>
            <a:lvl4pPr marL="202448" indent="0">
              <a:buNone/>
              <a:defRPr sz="236"/>
            </a:lvl4pPr>
            <a:lvl5pPr marL="269931" indent="0">
              <a:buNone/>
              <a:defRPr sz="236"/>
            </a:lvl5pPr>
            <a:lvl6pPr marL="337414" indent="0">
              <a:buNone/>
              <a:defRPr sz="236"/>
            </a:lvl6pPr>
            <a:lvl7pPr marL="404896" indent="0">
              <a:buNone/>
              <a:defRPr sz="236"/>
            </a:lvl7pPr>
            <a:lvl8pPr marL="472379" indent="0">
              <a:buNone/>
              <a:defRPr sz="236"/>
            </a:lvl8pPr>
            <a:lvl9pPr marL="539862" indent="0">
              <a:buNone/>
              <a:defRPr sz="23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59830" y="690906"/>
            <a:ext cx="366355" cy="155094"/>
          </a:xfrm>
        </p:spPr>
        <p:txBody>
          <a:bodyPr anchor="t">
            <a:normAutofit/>
          </a:bodyPr>
          <a:lstStyle>
            <a:lvl1pPr marL="0" indent="0" algn="ctr">
              <a:buNone/>
              <a:defRPr sz="207"/>
            </a:lvl1pPr>
            <a:lvl2pPr marL="67483" indent="0">
              <a:buNone/>
              <a:defRPr sz="177"/>
            </a:lvl2pPr>
            <a:lvl3pPr marL="134965" indent="0">
              <a:buNone/>
              <a:defRPr sz="148"/>
            </a:lvl3pPr>
            <a:lvl4pPr marL="202448" indent="0">
              <a:buNone/>
              <a:defRPr sz="133"/>
            </a:lvl4pPr>
            <a:lvl5pPr marL="269931" indent="0">
              <a:buNone/>
              <a:defRPr sz="133"/>
            </a:lvl5pPr>
            <a:lvl6pPr marL="337414" indent="0">
              <a:buNone/>
              <a:defRPr sz="133"/>
            </a:lvl6pPr>
            <a:lvl7pPr marL="404896" indent="0">
              <a:buNone/>
              <a:defRPr sz="133"/>
            </a:lvl7pPr>
            <a:lvl8pPr marL="472379" indent="0">
              <a:buNone/>
              <a:defRPr sz="133"/>
            </a:lvl8pPr>
            <a:lvl9pPr marL="539862" indent="0">
              <a:buNone/>
              <a:defRPr sz="1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9817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75902" y="324794"/>
            <a:ext cx="1150456" cy="52120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870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714" y="107950"/>
            <a:ext cx="250644" cy="73804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75903" y="107950"/>
            <a:ext cx="874839" cy="738049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87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49375" cy="10795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811" y="0"/>
            <a:ext cx="1328717" cy="1045828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902" y="107950"/>
            <a:ext cx="1150697" cy="1813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902" y="324794"/>
            <a:ext cx="1150697" cy="5212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7731" y="906247"/>
            <a:ext cx="418868" cy="784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13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34B2F725-77A9-4768-8C84-ACB4A05C282F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5902" y="906247"/>
            <a:ext cx="608693" cy="784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13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5840" y="906247"/>
            <a:ext cx="100405" cy="784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413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5E7BCE3-8F01-476C-9E57-FD5EB641A7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814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134965" rtl="0" eaLnBrk="1" latinLnBrk="0" hangingPunct="1">
        <a:lnSpc>
          <a:spcPct val="90000"/>
        </a:lnSpc>
        <a:spcBef>
          <a:spcPct val="0"/>
        </a:spcBef>
        <a:buNone/>
        <a:defRPr sz="649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33741" indent="-33741" algn="l" defTabSz="134965" rtl="0" eaLnBrk="1" latinLnBrk="0" hangingPunct="1">
        <a:lnSpc>
          <a:spcPct val="120000"/>
        </a:lnSpc>
        <a:spcBef>
          <a:spcPts val="148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95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101224" indent="-33741" algn="l" defTabSz="134965" rtl="0" eaLnBrk="1" latinLnBrk="0" hangingPunct="1">
        <a:lnSpc>
          <a:spcPct val="120000"/>
        </a:lnSpc>
        <a:spcBef>
          <a:spcPts val="74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66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68707" indent="-33741" algn="l" defTabSz="134965" rtl="0" eaLnBrk="1" latinLnBrk="0" hangingPunct="1">
        <a:lnSpc>
          <a:spcPct val="120000"/>
        </a:lnSpc>
        <a:spcBef>
          <a:spcPts val="74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36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236190" indent="-33741" algn="l" defTabSz="134965" rtl="0" eaLnBrk="1" latinLnBrk="0" hangingPunct="1">
        <a:lnSpc>
          <a:spcPct val="120000"/>
        </a:lnSpc>
        <a:spcBef>
          <a:spcPts val="74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303672" indent="-33741" algn="l" defTabSz="134965" rtl="0" eaLnBrk="1" latinLnBrk="0" hangingPunct="1">
        <a:lnSpc>
          <a:spcPct val="120000"/>
        </a:lnSpc>
        <a:spcBef>
          <a:spcPts val="74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371155" indent="-33741" algn="l" defTabSz="134965" rtl="0" eaLnBrk="1" latinLnBrk="0" hangingPunct="1">
        <a:lnSpc>
          <a:spcPct val="120000"/>
        </a:lnSpc>
        <a:spcBef>
          <a:spcPts val="74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438638" indent="-33741" algn="l" defTabSz="134965" rtl="0" eaLnBrk="1" latinLnBrk="0" hangingPunct="1">
        <a:lnSpc>
          <a:spcPct val="120000"/>
        </a:lnSpc>
        <a:spcBef>
          <a:spcPts val="74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506120" indent="-33741" algn="l" defTabSz="134965" rtl="0" eaLnBrk="1" latinLnBrk="0" hangingPunct="1">
        <a:lnSpc>
          <a:spcPct val="120000"/>
        </a:lnSpc>
        <a:spcBef>
          <a:spcPts val="74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573603" indent="-33741" algn="l" defTabSz="134965" rtl="0" eaLnBrk="1" latinLnBrk="0" hangingPunct="1">
        <a:lnSpc>
          <a:spcPct val="120000"/>
        </a:lnSpc>
        <a:spcBef>
          <a:spcPts val="74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7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4965" rtl="0" eaLnBrk="1" latinLnBrk="0" hangingPunct="1">
        <a:defRPr sz="266" kern="1200">
          <a:solidFill>
            <a:schemeClr val="tx1"/>
          </a:solidFill>
          <a:latin typeface="+mn-lt"/>
          <a:ea typeface="+mn-ea"/>
          <a:cs typeface="+mn-cs"/>
        </a:defRPr>
      </a:lvl1pPr>
      <a:lvl2pPr marL="67483" algn="l" defTabSz="134965" rtl="0" eaLnBrk="1" latinLnBrk="0" hangingPunct="1">
        <a:defRPr sz="266" kern="1200">
          <a:solidFill>
            <a:schemeClr val="tx1"/>
          </a:solidFill>
          <a:latin typeface="+mn-lt"/>
          <a:ea typeface="+mn-ea"/>
          <a:cs typeface="+mn-cs"/>
        </a:defRPr>
      </a:lvl2pPr>
      <a:lvl3pPr marL="134965" algn="l" defTabSz="134965" rtl="0" eaLnBrk="1" latinLnBrk="0" hangingPunct="1">
        <a:defRPr sz="266" kern="1200">
          <a:solidFill>
            <a:schemeClr val="tx1"/>
          </a:solidFill>
          <a:latin typeface="+mn-lt"/>
          <a:ea typeface="+mn-ea"/>
          <a:cs typeface="+mn-cs"/>
        </a:defRPr>
      </a:lvl3pPr>
      <a:lvl4pPr marL="202448" algn="l" defTabSz="134965" rtl="0" eaLnBrk="1" latinLnBrk="0" hangingPunct="1">
        <a:defRPr sz="266" kern="1200">
          <a:solidFill>
            <a:schemeClr val="tx1"/>
          </a:solidFill>
          <a:latin typeface="+mn-lt"/>
          <a:ea typeface="+mn-ea"/>
          <a:cs typeface="+mn-cs"/>
        </a:defRPr>
      </a:lvl4pPr>
      <a:lvl5pPr marL="269931" algn="l" defTabSz="134965" rtl="0" eaLnBrk="1" latinLnBrk="0" hangingPunct="1">
        <a:defRPr sz="266" kern="1200">
          <a:solidFill>
            <a:schemeClr val="tx1"/>
          </a:solidFill>
          <a:latin typeface="+mn-lt"/>
          <a:ea typeface="+mn-ea"/>
          <a:cs typeface="+mn-cs"/>
        </a:defRPr>
      </a:lvl5pPr>
      <a:lvl6pPr marL="337414" algn="l" defTabSz="134965" rtl="0" eaLnBrk="1" latinLnBrk="0" hangingPunct="1">
        <a:defRPr sz="266" kern="1200">
          <a:solidFill>
            <a:schemeClr val="tx1"/>
          </a:solidFill>
          <a:latin typeface="+mn-lt"/>
          <a:ea typeface="+mn-ea"/>
          <a:cs typeface="+mn-cs"/>
        </a:defRPr>
      </a:lvl6pPr>
      <a:lvl7pPr marL="404896" algn="l" defTabSz="134965" rtl="0" eaLnBrk="1" latinLnBrk="0" hangingPunct="1">
        <a:defRPr sz="266" kern="1200">
          <a:solidFill>
            <a:schemeClr val="tx1"/>
          </a:solidFill>
          <a:latin typeface="+mn-lt"/>
          <a:ea typeface="+mn-ea"/>
          <a:cs typeface="+mn-cs"/>
        </a:defRPr>
      </a:lvl7pPr>
      <a:lvl8pPr marL="472379" algn="l" defTabSz="134965" rtl="0" eaLnBrk="1" latinLnBrk="0" hangingPunct="1">
        <a:defRPr sz="266" kern="1200">
          <a:solidFill>
            <a:schemeClr val="tx1"/>
          </a:solidFill>
          <a:latin typeface="+mn-lt"/>
          <a:ea typeface="+mn-ea"/>
          <a:cs typeface="+mn-cs"/>
        </a:defRPr>
      </a:lvl8pPr>
      <a:lvl9pPr marL="539862" algn="l" defTabSz="134965" rtl="0" eaLnBrk="1" latinLnBrk="0" hangingPunct="1">
        <a:defRPr sz="26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26FCB21-A5D8-4CD5-B679-65CCB539D45F}"/>
              </a:ext>
            </a:extLst>
          </p:cNvPr>
          <p:cNvSpPr/>
          <p:nvPr/>
        </p:nvSpPr>
        <p:spPr>
          <a:xfrm>
            <a:off x="40004" y="179750"/>
            <a:ext cx="1260000" cy="720000"/>
          </a:xfrm>
          <a:prstGeom prst="rect">
            <a:avLst/>
          </a:prstGeom>
          <a:noFill/>
          <a:ln w="3175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638C8AE-623B-4DA9-A0DC-FB96EB4AE788}"/>
              </a:ext>
            </a:extLst>
          </p:cNvPr>
          <p:cNvSpPr/>
          <p:nvPr/>
        </p:nvSpPr>
        <p:spPr>
          <a:xfrm>
            <a:off x="80009" y="209550"/>
            <a:ext cx="1190625" cy="655320"/>
          </a:xfrm>
          <a:prstGeom prst="rect">
            <a:avLst/>
          </a:prstGeom>
          <a:noFill/>
          <a:ln w="3175">
            <a:solidFill>
              <a:srgbClr val="92D05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E84F8F6-B1D4-4F9D-B147-21C88572AAF1}"/>
              </a:ext>
            </a:extLst>
          </p:cNvPr>
          <p:cNvSpPr/>
          <p:nvPr/>
        </p:nvSpPr>
        <p:spPr>
          <a:xfrm>
            <a:off x="717630" y="179750"/>
            <a:ext cx="579914" cy="720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 dirty="0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B5B1797F-EDCF-45A1-A091-959F244284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03" y="241992"/>
            <a:ext cx="579926" cy="13900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326A6D7-FB48-47BB-A749-0F9E2D46602D}"/>
              </a:ext>
            </a:extLst>
          </p:cNvPr>
          <p:cNvSpPr txBox="1"/>
          <p:nvPr/>
        </p:nvSpPr>
        <p:spPr>
          <a:xfrm>
            <a:off x="49371" y="575595"/>
            <a:ext cx="508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" b="1" i="0" dirty="0" err="1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Señora</a:t>
            </a:r>
            <a:r>
              <a:rPr lang="en-GB" sz="300" b="1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300" b="1" dirty="0">
                <a:latin typeface="Aharoni" panose="02010803020104030203" pitchFamily="2" charset="-79"/>
                <a:cs typeface="Aharoni" panose="02010803020104030203" pitchFamily="2" charset="-79"/>
              </a:rPr>
              <a:t>Rita Kashkara</a:t>
            </a:r>
          </a:p>
          <a:p>
            <a:endParaRPr lang="en-GB" sz="3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sz="300" b="1" dirty="0">
                <a:latin typeface="Aharoni" panose="02010803020104030203" pitchFamily="2" charset="-79"/>
                <a:cs typeface="Aharoni" panose="02010803020104030203" pitchFamily="2" charset="-79"/>
              </a:rPr>
              <a:t>Director de marketing </a:t>
            </a:r>
          </a:p>
          <a:p>
            <a:endParaRPr lang="en-GB" sz="300" dirty="0">
              <a:latin typeface="Algerian" panose="04020705040A02060702" pitchFamily="82" charset="0"/>
            </a:endParaRPr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85989C1C-D98B-4A4B-A35B-8E9C3C89C36D}"/>
              </a:ext>
            </a:extLst>
          </p:cNvPr>
          <p:cNvSpPr/>
          <p:nvPr/>
        </p:nvSpPr>
        <p:spPr>
          <a:xfrm>
            <a:off x="845821" y="334856"/>
            <a:ext cx="329565" cy="468630"/>
          </a:xfrm>
          <a:prstGeom prst="triangle">
            <a:avLst/>
          </a:prstGeom>
          <a:solidFill>
            <a:srgbClr val="FF0000"/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Flowchart: Merge 16">
            <a:extLst>
              <a:ext uri="{FF2B5EF4-FFF2-40B4-BE49-F238E27FC236}">
                <a16:creationId xmlns:a16="http://schemas.microsoft.com/office/drawing/2014/main" id="{820BF9CA-5A69-487E-9E3B-74A88BC849F0}"/>
              </a:ext>
            </a:extLst>
          </p:cNvPr>
          <p:cNvSpPr/>
          <p:nvPr/>
        </p:nvSpPr>
        <p:spPr>
          <a:xfrm>
            <a:off x="935356" y="501014"/>
            <a:ext cx="179070" cy="259247"/>
          </a:xfrm>
          <a:prstGeom prst="flowChartMerge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5319D53-44A1-453F-8A54-65222B28E468}"/>
              </a:ext>
            </a:extLst>
          </p:cNvPr>
          <p:cNvSpPr txBox="1"/>
          <p:nvPr/>
        </p:nvSpPr>
        <p:spPr>
          <a:xfrm>
            <a:off x="767637" y="314457"/>
            <a:ext cx="553561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" b="1" dirty="0" err="1">
                <a:latin typeface="Arial" panose="020B0604020202020204" pitchFamily="34" charset="0"/>
                <a:cs typeface="Arial" panose="020B0604020202020204" pitchFamily="34" charset="0"/>
              </a:rPr>
              <a:t>Carrer</a:t>
            </a:r>
            <a:r>
              <a:rPr lang="en-GB" sz="300" b="1" dirty="0">
                <a:latin typeface="Arial" panose="020B0604020202020204" pitchFamily="34" charset="0"/>
                <a:cs typeface="Arial" panose="020B0604020202020204" pitchFamily="34" charset="0"/>
              </a:rPr>
              <a:t> de can </a:t>
            </a:r>
            <a:r>
              <a:rPr lang="en-GB" sz="300" b="1" dirty="0" err="1">
                <a:latin typeface="Arial" panose="020B0604020202020204" pitchFamily="34" charset="0"/>
                <a:cs typeface="Arial" panose="020B0604020202020204" pitchFamily="34" charset="0"/>
              </a:rPr>
              <a:t>Sunyer</a:t>
            </a:r>
            <a:r>
              <a:rPr lang="en-GB" sz="300" b="1" dirty="0">
                <a:latin typeface="Arial" panose="020B0604020202020204" pitchFamily="34" charset="0"/>
                <a:cs typeface="Arial" panose="020B0604020202020204" pitchFamily="34" charset="0"/>
              </a:rPr>
              <a:t>, 30,15006</a:t>
            </a:r>
          </a:p>
          <a:p>
            <a:r>
              <a:rPr lang="en-GB" sz="300" b="1" dirty="0">
                <a:latin typeface="Arial" panose="020B0604020202020204" pitchFamily="34" charset="0"/>
                <a:cs typeface="Arial" panose="020B0604020202020204" pitchFamily="34" charset="0"/>
              </a:rPr>
              <a:t>Girona,</a:t>
            </a:r>
          </a:p>
          <a:p>
            <a:r>
              <a:rPr lang="en-GB" sz="300" b="1" dirty="0">
                <a:latin typeface="Arial" panose="020B0604020202020204" pitchFamily="34" charset="0"/>
                <a:cs typeface="Arial" panose="020B0604020202020204" pitchFamily="34" charset="0"/>
              </a:rPr>
              <a:t> Spain</a:t>
            </a:r>
          </a:p>
          <a:p>
            <a:endParaRPr lang="en-GB" sz="300" dirty="0"/>
          </a:p>
          <a:p>
            <a:r>
              <a:rPr lang="en-GB" sz="300" b="1" dirty="0" err="1">
                <a:latin typeface="Arial" panose="020B0604020202020204" pitchFamily="34" charset="0"/>
                <a:cs typeface="Arial" panose="020B0604020202020204" pitchFamily="34" charset="0"/>
              </a:rPr>
              <a:t>Tel</a:t>
            </a:r>
            <a:r>
              <a:rPr lang="en-GB" sz="3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éfono</a:t>
            </a:r>
            <a:r>
              <a:rPr lang="en-GB" sz="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:+34 666 48 91 63</a:t>
            </a:r>
          </a:p>
          <a:p>
            <a:r>
              <a:rPr lang="en-GB" sz="300" b="1" dirty="0">
                <a:latin typeface="Arial" panose="020B0604020202020204" pitchFamily="34" charset="0"/>
                <a:cs typeface="Arial" panose="020B0604020202020204" pitchFamily="34" charset="0"/>
              </a:rPr>
              <a:t>Fax: 34-569-7931</a:t>
            </a:r>
          </a:p>
          <a:p>
            <a:r>
              <a:rPr lang="en-GB" sz="300" b="1" dirty="0">
                <a:latin typeface="Arial" panose="020B0604020202020204" pitchFamily="34" charset="0"/>
                <a:cs typeface="Arial" panose="020B0604020202020204" pitchFamily="34" charset="0"/>
              </a:rPr>
              <a:t>rita@kashglobal.com</a:t>
            </a:r>
          </a:p>
          <a:p>
            <a:endParaRPr lang="en-GB" sz="300" dirty="0"/>
          </a:p>
        </p:txBody>
      </p:sp>
    </p:spTree>
    <p:extLst>
      <p:ext uri="{BB962C8B-B14F-4D97-AF65-F5344CB8AC3E}">
        <p14:creationId xmlns:p14="http://schemas.microsoft.com/office/powerpoint/2010/main" val="20522639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86</TotalTime>
  <Words>31</Words>
  <Application>Microsoft Office PowerPoint</Application>
  <PresentationFormat>Custom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Aharoni</vt:lpstr>
      <vt:lpstr>Algerian</vt:lpstr>
      <vt:lpstr>Arial</vt:lpstr>
      <vt:lpstr>Impact</vt:lpstr>
      <vt:lpstr>Main Event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Rita Kashkara (1909989)</dc:creator>
  <cp:lastModifiedBy>Rita Kashkara (1909989)</cp:lastModifiedBy>
  <cp:revision>1</cp:revision>
  <dcterms:created xsi:type="dcterms:W3CDTF">2021-11-08T21:48:29Z</dcterms:created>
  <dcterms:modified xsi:type="dcterms:W3CDTF">2021-11-08T23:15:11Z</dcterms:modified>
</cp:coreProperties>
</file>