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32"/>
  </p:notesMasterIdLst>
  <p:sldIdLst>
    <p:sldId id="257" r:id="rId2"/>
    <p:sldId id="947" r:id="rId3"/>
    <p:sldId id="274" r:id="rId4"/>
    <p:sldId id="948" r:id="rId5"/>
    <p:sldId id="276" r:id="rId6"/>
    <p:sldId id="263" r:id="rId7"/>
    <p:sldId id="269" r:id="rId8"/>
    <p:sldId id="268" r:id="rId9"/>
    <p:sldId id="952" r:id="rId10"/>
    <p:sldId id="955" r:id="rId11"/>
    <p:sldId id="953" r:id="rId12"/>
    <p:sldId id="362" r:id="rId13"/>
    <p:sldId id="329" r:id="rId14"/>
    <p:sldId id="940" r:id="rId15"/>
    <p:sldId id="365" r:id="rId16"/>
    <p:sldId id="303" r:id="rId17"/>
    <p:sldId id="304" r:id="rId18"/>
    <p:sldId id="305" r:id="rId19"/>
    <p:sldId id="306" r:id="rId20"/>
    <p:sldId id="307" r:id="rId21"/>
    <p:sldId id="950" r:id="rId22"/>
    <p:sldId id="358" r:id="rId23"/>
    <p:sldId id="945" r:id="rId24"/>
    <p:sldId id="942" r:id="rId25"/>
    <p:sldId id="310" r:id="rId26"/>
    <p:sldId id="311" r:id="rId27"/>
    <p:sldId id="946" r:id="rId28"/>
    <p:sldId id="951" r:id="rId29"/>
    <p:sldId id="313" r:id="rId30"/>
    <p:sldId id="956" r:id="rId31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A3FF"/>
    <a:srgbClr val="EBAB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A93DE2-9434-4B9E-AEC0-B70A84EE1839}" v="198" dt="2024-06-03T12:38:41.2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 showGuides="1">
      <p:cViewPr varScale="1">
        <p:scale>
          <a:sx n="92" d="100"/>
          <a:sy n="92" d="100"/>
        </p:scale>
        <p:origin x="48" y="27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68A93DE2-9434-4B9E-AEC0-B70A84EE1839}"/>
    <pc:docChg chg="undo custSel addSld delSld modSld">
      <pc:chgData name="Ewa Kazimierska" userId="8edb7084-dccb-4d8f-9cfb-38098ea1d667" providerId="ADAL" clId="{68A93DE2-9434-4B9E-AEC0-B70A84EE1839}" dt="2024-06-03T12:38:41.210" v="973"/>
      <pc:docMkLst>
        <pc:docMk/>
      </pc:docMkLst>
      <pc:sldChg chg="addSp modSp mod">
        <pc:chgData name="Ewa Kazimierska" userId="8edb7084-dccb-4d8f-9cfb-38098ea1d667" providerId="ADAL" clId="{68A93DE2-9434-4B9E-AEC0-B70A84EE1839}" dt="2024-05-02T12:04:53.405" v="16" actId="1076"/>
        <pc:sldMkLst>
          <pc:docMk/>
          <pc:sldMk cId="0" sldId="257"/>
        </pc:sldMkLst>
        <pc:spChg chg="add mod">
          <ac:chgData name="Ewa Kazimierska" userId="8edb7084-dccb-4d8f-9cfb-38098ea1d667" providerId="ADAL" clId="{68A93DE2-9434-4B9E-AEC0-B70A84EE1839}" dt="2024-05-02T12:04:53.405" v="16" actId="1076"/>
          <ac:spMkLst>
            <pc:docMk/>
            <pc:sldMk cId="0" sldId="257"/>
            <ac:spMk id="2" creationId="{5CF49164-9654-431F-86A7-462D31E76638}"/>
          </ac:spMkLst>
        </pc:spChg>
      </pc:sldChg>
      <pc:sldChg chg="modSp">
        <pc:chgData name="Ewa Kazimierska" userId="8edb7084-dccb-4d8f-9cfb-38098ea1d667" providerId="ADAL" clId="{68A93DE2-9434-4B9E-AEC0-B70A84EE1839}" dt="2024-05-02T12:27:30.494" v="26" actId="20577"/>
        <pc:sldMkLst>
          <pc:docMk/>
          <pc:sldMk cId="1354951364" sldId="263"/>
        </pc:sldMkLst>
        <pc:spChg chg="mod">
          <ac:chgData name="Ewa Kazimierska" userId="8edb7084-dccb-4d8f-9cfb-38098ea1d667" providerId="ADAL" clId="{68A93DE2-9434-4B9E-AEC0-B70A84EE1839}" dt="2024-05-02T12:27:13.400" v="22" actId="20577"/>
          <ac:spMkLst>
            <pc:docMk/>
            <pc:sldMk cId="1354951364" sldId="263"/>
            <ac:spMk id="43" creationId="{E5EF664A-B02B-4C1A-896A-524910B30E2F}"/>
          </ac:spMkLst>
        </pc:spChg>
        <pc:spChg chg="mod">
          <ac:chgData name="Ewa Kazimierska" userId="8edb7084-dccb-4d8f-9cfb-38098ea1d667" providerId="ADAL" clId="{68A93DE2-9434-4B9E-AEC0-B70A84EE1839}" dt="2024-05-02T12:27:30.494" v="26" actId="20577"/>
          <ac:spMkLst>
            <pc:docMk/>
            <pc:sldMk cId="1354951364" sldId="263"/>
            <ac:spMk id="54" creationId="{7045564C-C783-4398-8F42-FE9A5AA08EDA}"/>
          </ac:spMkLst>
        </pc:spChg>
      </pc:sldChg>
      <pc:sldChg chg="addSp delSp mod">
        <pc:chgData name="Ewa Kazimierska" userId="8edb7084-dccb-4d8f-9cfb-38098ea1d667" providerId="ADAL" clId="{68A93DE2-9434-4B9E-AEC0-B70A84EE1839}" dt="2024-06-03T12:38:18.248" v="972" actId="22"/>
        <pc:sldMkLst>
          <pc:docMk/>
          <pc:sldMk cId="1299837291" sldId="268"/>
        </pc:sldMkLst>
        <pc:spChg chg="add del">
          <ac:chgData name="Ewa Kazimierska" userId="8edb7084-dccb-4d8f-9cfb-38098ea1d667" providerId="ADAL" clId="{68A93DE2-9434-4B9E-AEC0-B70A84EE1839}" dt="2024-06-03T12:38:18.248" v="972" actId="22"/>
          <ac:spMkLst>
            <pc:docMk/>
            <pc:sldMk cId="1299837291" sldId="268"/>
            <ac:spMk id="30" creationId="{F935B6CB-3022-4443-BC0B-133E891907EC}"/>
          </ac:spMkLst>
        </pc:spChg>
      </pc:sldChg>
      <pc:sldChg chg="addSp delSp del mod">
        <pc:chgData name="Ewa Kazimierska" userId="8edb7084-dccb-4d8f-9cfb-38098ea1d667" providerId="ADAL" clId="{68A93DE2-9434-4B9E-AEC0-B70A84EE1839}" dt="2024-05-31T15:07:22.667" v="416" actId="47"/>
        <pc:sldMkLst>
          <pc:docMk/>
          <pc:sldMk cId="1796295249" sldId="272"/>
        </pc:sldMkLst>
        <pc:spChg chg="add del">
          <ac:chgData name="Ewa Kazimierska" userId="8edb7084-dccb-4d8f-9cfb-38098ea1d667" providerId="ADAL" clId="{68A93DE2-9434-4B9E-AEC0-B70A84EE1839}" dt="2024-05-31T14:27:47.282" v="29" actId="478"/>
          <ac:spMkLst>
            <pc:docMk/>
            <pc:sldMk cId="1796295249" sldId="272"/>
            <ac:spMk id="12" creationId="{C98C4516-4E8C-4C37-8D22-61E82DBB8B68}"/>
          </ac:spMkLst>
        </pc:spChg>
      </pc:sldChg>
      <pc:sldChg chg="addSp delSp modSp del mod">
        <pc:chgData name="Ewa Kazimierska" userId="8edb7084-dccb-4d8f-9cfb-38098ea1d667" providerId="ADAL" clId="{68A93DE2-9434-4B9E-AEC0-B70A84EE1839}" dt="2024-06-03T12:38:05.755" v="970" actId="47"/>
        <pc:sldMkLst>
          <pc:docMk/>
          <pc:sldMk cId="2123924962" sldId="273"/>
        </pc:sldMkLst>
        <pc:spChg chg="mod">
          <ac:chgData name="Ewa Kazimierska" userId="8edb7084-dccb-4d8f-9cfb-38098ea1d667" providerId="ADAL" clId="{68A93DE2-9434-4B9E-AEC0-B70A84EE1839}" dt="2024-05-31T15:09:09.804" v="421" actId="207"/>
          <ac:spMkLst>
            <pc:docMk/>
            <pc:sldMk cId="2123924962" sldId="273"/>
            <ac:spMk id="2" creationId="{E2F4F7B9-ABFC-423A-B39D-16A132B809E5}"/>
          </ac:spMkLst>
        </pc:spChg>
        <pc:spChg chg="add del mod">
          <ac:chgData name="Ewa Kazimierska" userId="8edb7084-dccb-4d8f-9cfb-38098ea1d667" providerId="ADAL" clId="{68A93DE2-9434-4B9E-AEC0-B70A84EE1839}" dt="2024-05-31T15:12:05.176" v="425"/>
          <ac:spMkLst>
            <pc:docMk/>
            <pc:sldMk cId="2123924962" sldId="273"/>
            <ac:spMk id="14" creationId="{7F10ECAC-7724-4BCF-9F29-9165D793680A}"/>
          </ac:spMkLst>
        </pc:spChg>
        <pc:spChg chg="add del mod">
          <ac:chgData name="Ewa Kazimierska" userId="8edb7084-dccb-4d8f-9cfb-38098ea1d667" providerId="ADAL" clId="{68A93DE2-9434-4B9E-AEC0-B70A84EE1839}" dt="2024-05-31T15:12:04.910" v="424"/>
          <ac:spMkLst>
            <pc:docMk/>
            <pc:sldMk cId="2123924962" sldId="273"/>
            <ac:spMk id="15" creationId="{211DF35F-8EC1-406E-A74A-C598C20FBFB2}"/>
          </ac:spMkLst>
        </pc:spChg>
      </pc:sldChg>
      <pc:sldChg chg="add del">
        <pc:chgData name="Ewa Kazimierska" userId="8edb7084-dccb-4d8f-9cfb-38098ea1d667" providerId="ADAL" clId="{68A93DE2-9434-4B9E-AEC0-B70A84EE1839}" dt="2024-06-03T12:38:41.210" v="973"/>
        <pc:sldMkLst>
          <pc:docMk/>
          <pc:sldMk cId="960383494" sldId="303"/>
        </pc:sldMkLst>
      </pc:sldChg>
      <pc:sldChg chg="add del">
        <pc:chgData name="Ewa Kazimierska" userId="8edb7084-dccb-4d8f-9cfb-38098ea1d667" providerId="ADAL" clId="{68A93DE2-9434-4B9E-AEC0-B70A84EE1839}" dt="2024-06-03T12:38:41.210" v="973"/>
        <pc:sldMkLst>
          <pc:docMk/>
          <pc:sldMk cId="2828162570" sldId="304"/>
        </pc:sldMkLst>
      </pc:sldChg>
      <pc:sldChg chg="add del">
        <pc:chgData name="Ewa Kazimierska" userId="8edb7084-dccb-4d8f-9cfb-38098ea1d667" providerId="ADAL" clId="{68A93DE2-9434-4B9E-AEC0-B70A84EE1839}" dt="2024-06-03T12:38:41.210" v="973"/>
        <pc:sldMkLst>
          <pc:docMk/>
          <pc:sldMk cId="3282881540" sldId="305"/>
        </pc:sldMkLst>
      </pc:sldChg>
      <pc:sldChg chg="add del">
        <pc:chgData name="Ewa Kazimierska" userId="8edb7084-dccb-4d8f-9cfb-38098ea1d667" providerId="ADAL" clId="{68A93DE2-9434-4B9E-AEC0-B70A84EE1839}" dt="2024-06-03T12:38:41.210" v="973"/>
        <pc:sldMkLst>
          <pc:docMk/>
          <pc:sldMk cId="4077936503" sldId="306"/>
        </pc:sldMkLst>
      </pc:sldChg>
      <pc:sldChg chg="add del">
        <pc:chgData name="Ewa Kazimierska" userId="8edb7084-dccb-4d8f-9cfb-38098ea1d667" providerId="ADAL" clId="{68A93DE2-9434-4B9E-AEC0-B70A84EE1839}" dt="2024-06-03T12:38:41.210" v="973"/>
        <pc:sldMkLst>
          <pc:docMk/>
          <pc:sldMk cId="3278910356" sldId="307"/>
        </pc:sldMkLst>
      </pc:sldChg>
      <pc:sldChg chg="add del">
        <pc:chgData name="Ewa Kazimierska" userId="8edb7084-dccb-4d8f-9cfb-38098ea1d667" providerId="ADAL" clId="{68A93DE2-9434-4B9E-AEC0-B70A84EE1839}" dt="2024-06-03T12:38:41.210" v="973"/>
        <pc:sldMkLst>
          <pc:docMk/>
          <pc:sldMk cId="3441101947" sldId="310"/>
        </pc:sldMkLst>
      </pc:sldChg>
      <pc:sldChg chg="add del">
        <pc:chgData name="Ewa Kazimierska" userId="8edb7084-dccb-4d8f-9cfb-38098ea1d667" providerId="ADAL" clId="{68A93DE2-9434-4B9E-AEC0-B70A84EE1839}" dt="2024-06-03T12:38:41.210" v="973"/>
        <pc:sldMkLst>
          <pc:docMk/>
          <pc:sldMk cId="2914693628" sldId="311"/>
        </pc:sldMkLst>
      </pc:sldChg>
      <pc:sldChg chg="add del">
        <pc:chgData name="Ewa Kazimierska" userId="8edb7084-dccb-4d8f-9cfb-38098ea1d667" providerId="ADAL" clId="{68A93DE2-9434-4B9E-AEC0-B70A84EE1839}" dt="2024-06-03T12:38:41.210" v="973"/>
        <pc:sldMkLst>
          <pc:docMk/>
          <pc:sldMk cId="3421981136" sldId="313"/>
        </pc:sldMkLst>
      </pc:sldChg>
      <pc:sldChg chg="add del">
        <pc:chgData name="Ewa Kazimierska" userId="8edb7084-dccb-4d8f-9cfb-38098ea1d667" providerId="ADAL" clId="{68A93DE2-9434-4B9E-AEC0-B70A84EE1839}" dt="2024-06-03T12:38:41.210" v="973"/>
        <pc:sldMkLst>
          <pc:docMk/>
          <pc:sldMk cId="1100079090" sldId="329"/>
        </pc:sldMkLst>
      </pc:sldChg>
      <pc:sldChg chg="add del">
        <pc:chgData name="Ewa Kazimierska" userId="8edb7084-dccb-4d8f-9cfb-38098ea1d667" providerId="ADAL" clId="{68A93DE2-9434-4B9E-AEC0-B70A84EE1839}" dt="2024-06-03T12:38:41.210" v="973"/>
        <pc:sldMkLst>
          <pc:docMk/>
          <pc:sldMk cId="231427188" sldId="358"/>
        </pc:sldMkLst>
      </pc:sldChg>
      <pc:sldChg chg="add del">
        <pc:chgData name="Ewa Kazimierska" userId="8edb7084-dccb-4d8f-9cfb-38098ea1d667" providerId="ADAL" clId="{68A93DE2-9434-4B9E-AEC0-B70A84EE1839}" dt="2024-06-03T12:38:41.210" v="973"/>
        <pc:sldMkLst>
          <pc:docMk/>
          <pc:sldMk cId="356269992" sldId="362"/>
        </pc:sldMkLst>
      </pc:sldChg>
      <pc:sldChg chg="add del">
        <pc:chgData name="Ewa Kazimierska" userId="8edb7084-dccb-4d8f-9cfb-38098ea1d667" providerId="ADAL" clId="{68A93DE2-9434-4B9E-AEC0-B70A84EE1839}" dt="2024-06-03T12:38:41.210" v="973"/>
        <pc:sldMkLst>
          <pc:docMk/>
          <pc:sldMk cId="3241996777" sldId="365"/>
        </pc:sldMkLst>
      </pc:sldChg>
      <pc:sldChg chg="add del">
        <pc:chgData name="Ewa Kazimierska" userId="8edb7084-dccb-4d8f-9cfb-38098ea1d667" providerId="ADAL" clId="{68A93DE2-9434-4B9E-AEC0-B70A84EE1839}" dt="2024-06-03T12:38:41.210" v="973"/>
        <pc:sldMkLst>
          <pc:docMk/>
          <pc:sldMk cId="3296744921" sldId="940"/>
        </pc:sldMkLst>
      </pc:sldChg>
      <pc:sldChg chg="add del">
        <pc:chgData name="Ewa Kazimierska" userId="8edb7084-dccb-4d8f-9cfb-38098ea1d667" providerId="ADAL" clId="{68A93DE2-9434-4B9E-AEC0-B70A84EE1839}" dt="2024-06-03T12:38:41.210" v="973"/>
        <pc:sldMkLst>
          <pc:docMk/>
          <pc:sldMk cId="1712591871" sldId="942"/>
        </pc:sldMkLst>
      </pc:sldChg>
      <pc:sldChg chg="add del">
        <pc:chgData name="Ewa Kazimierska" userId="8edb7084-dccb-4d8f-9cfb-38098ea1d667" providerId="ADAL" clId="{68A93DE2-9434-4B9E-AEC0-B70A84EE1839}" dt="2024-06-03T12:38:41.210" v="973"/>
        <pc:sldMkLst>
          <pc:docMk/>
          <pc:sldMk cId="698598483" sldId="945"/>
        </pc:sldMkLst>
      </pc:sldChg>
      <pc:sldChg chg="add del">
        <pc:chgData name="Ewa Kazimierska" userId="8edb7084-dccb-4d8f-9cfb-38098ea1d667" providerId="ADAL" clId="{68A93DE2-9434-4B9E-AEC0-B70A84EE1839}" dt="2024-06-03T12:38:41.210" v="973"/>
        <pc:sldMkLst>
          <pc:docMk/>
          <pc:sldMk cId="3955533730" sldId="946"/>
        </pc:sldMkLst>
      </pc:sldChg>
      <pc:sldChg chg="add del">
        <pc:chgData name="Ewa Kazimierska" userId="8edb7084-dccb-4d8f-9cfb-38098ea1d667" providerId="ADAL" clId="{68A93DE2-9434-4B9E-AEC0-B70A84EE1839}" dt="2024-06-03T12:38:41.210" v="973"/>
        <pc:sldMkLst>
          <pc:docMk/>
          <pc:sldMk cId="125081561" sldId="950"/>
        </pc:sldMkLst>
      </pc:sldChg>
      <pc:sldChg chg="add del">
        <pc:chgData name="Ewa Kazimierska" userId="8edb7084-dccb-4d8f-9cfb-38098ea1d667" providerId="ADAL" clId="{68A93DE2-9434-4B9E-AEC0-B70A84EE1839}" dt="2024-06-03T12:38:41.210" v="973"/>
        <pc:sldMkLst>
          <pc:docMk/>
          <pc:sldMk cId="3353910253" sldId="951"/>
        </pc:sldMkLst>
      </pc:sldChg>
      <pc:sldChg chg="addSp delSp modSp add del mod modAnim">
        <pc:chgData name="Ewa Kazimierska" userId="8edb7084-dccb-4d8f-9cfb-38098ea1d667" providerId="ADAL" clId="{68A93DE2-9434-4B9E-AEC0-B70A84EE1839}" dt="2024-06-03T12:38:41.210" v="973"/>
        <pc:sldMkLst>
          <pc:docMk/>
          <pc:sldMk cId="3604182867" sldId="952"/>
        </pc:sldMkLst>
        <pc:spChg chg="add mod">
          <ac:chgData name="Ewa Kazimierska" userId="8edb7084-dccb-4d8f-9cfb-38098ea1d667" providerId="ADAL" clId="{68A93DE2-9434-4B9E-AEC0-B70A84EE1839}" dt="2024-05-31T15:05:51.710" v="414" actId="164"/>
          <ac:spMkLst>
            <pc:docMk/>
            <pc:sldMk cId="3604182867" sldId="952"/>
            <ac:spMk id="5" creationId="{ACC78A4C-58D2-4EB1-9C2B-74B56A1566E9}"/>
          </ac:spMkLst>
        </pc:spChg>
        <pc:spChg chg="add del mod">
          <ac:chgData name="Ewa Kazimierska" userId="8edb7084-dccb-4d8f-9cfb-38098ea1d667" providerId="ADAL" clId="{68A93DE2-9434-4B9E-AEC0-B70A84EE1839}" dt="2024-05-31T15:03:02.132" v="405" actId="478"/>
          <ac:spMkLst>
            <pc:docMk/>
            <pc:sldMk cId="3604182867" sldId="952"/>
            <ac:spMk id="6" creationId="{8B281BB0-9C76-4BBB-ADA7-16950D513E0E}"/>
          </ac:spMkLst>
        </pc:spChg>
        <pc:spChg chg="mod">
          <ac:chgData name="Ewa Kazimierska" userId="8edb7084-dccb-4d8f-9cfb-38098ea1d667" providerId="ADAL" clId="{68A93DE2-9434-4B9E-AEC0-B70A84EE1839}" dt="2024-05-31T15:00:54.352" v="361" actId="1076"/>
          <ac:spMkLst>
            <pc:docMk/>
            <pc:sldMk cId="3604182867" sldId="952"/>
            <ac:spMk id="12" creationId="{C98C4516-4E8C-4C37-8D22-61E82DBB8B68}"/>
          </ac:spMkLst>
        </pc:spChg>
        <pc:spChg chg="add mod">
          <ac:chgData name="Ewa Kazimierska" userId="8edb7084-dccb-4d8f-9cfb-38098ea1d667" providerId="ADAL" clId="{68A93DE2-9434-4B9E-AEC0-B70A84EE1839}" dt="2024-05-31T15:00:58.682" v="372" actId="1038"/>
          <ac:spMkLst>
            <pc:docMk/>
            <pc:sldMk cId="3604182867" sldId="952"/>
            <ac:spMk id="16" creationId="{5CBA9EFB-1EA9-440B-A6F4-1CE680FE4A21}"/>
          </ac:spMkLst>
        </pc:spChg>
        <pc:spChg chg="add mod">
          <ac:chgData name="Ewa Kazimierska" userId="8edb7084-dccb-4d8f-9cfb-38098ea1d667" providerId="ADAL" clId="{68A93DE2-9434-4B9E-AEC0-B70A84EE1839}" dt="2024-05-31T15:05:11.551" v="408" actId="164"/>
          <ac:spMkLst>
            <pc:docMk/>
            <pc:sldMk cId="3604182867" sldId="952"/>
            <ac:spMk id="17" creationId="{2B3769CD-850C-49BA-A2DE-2A39E50778E1}"/>
          </ac:spMkLst>
        </pc:spChg>
        <pc:spChg chg="mod">
          <ac:chgData name="Ewa Kazimierska" userId="8edb7084-dccb-4d8f-9cfb-38098ea1d667" providerId="ADAL" clId="{68A93DE2-9434-4B9E-AEC0-B70A84EE1839}" dt="2024-05-31T14:54:12.243" v="241" actId="164"/>
          <ac:spMkLst>
            <pc:docMk/>
            <pc:sldMk cId="3604182867" sldId="952"/>
            <ac:spMk id="36" creationId="{39419AA5-2BF6-42BA-876E-602E7E3DAFC9}"/>
          </ac:spMkLst>
        </pc:spChg>
        <pc:spChg chg="mod">
          <ac:chgData name="Ewa Kazimierska" userId="8edb7084-dccb-4d8f-9cfb-38098ea1d667" providerId="ADAL" clId="{68A93DE2-9434-4B9E-AEC0-B70A84EE1839}" dt="2024-05-31T15:19:28.494" v="476" actId="207"/>
          <ac:spMkLst>
            <pc:docMk/>
            <pc:sldMk cId="3604182867" sldId="952"/>
            <ac:spMk id="37" creationId="{9C6EF9B1-3B23-492E-B6A4-933FCC4345E1}"/>
          </ac:spMkLst>
        </pc:spChg>
        <pc:spChg chg="mod">
          <ac:chgData name="Ewa Kazimierska" userId="8edb7084-dccb-4d8f-9cfb-38098ea1d667" providerId="ADAL" clId="{68A93DE2-9434-4B9E-AEC0-B70A84EE1839}" dt="2024-05-31T14:54:12.243" v="241" actId="164"/>
          <ac:spMkLst>
            <pc:docMk/>
            <pc:sldMk cId="3604182867" sldId="952"/>
            <ac:spMk id="38" creationId="{6B3613B2-2A6A-4BD3-98CB-B11299B91869}"/>
          </ac:spMkLst>
        </pc:spChg>
        <pc:spChg chg="mod">
          <ac:chgData name="Ewa Kazimierska" userId="8edb7084-dccb-4d8f-9cfb-38098ea1d667" providerId="ADAL" clId="{68A93DE2-9434-4B9E-AEC0-B70A84EE1839}" dt="2024-05-31T14:54:53.929" v="251" actId="20578"/>
          <ac:spMkLst>
            <pc:docMk/>
            <pc:sldMk cId="3604182867" sldId="952"/>
            <ac:spMk id="39" creationId="{E2B87C53-840F-4CD3-97E4-B4FFEE403E2D}"/>
          </ac:spMkLst>
        </pc:spChg>
        <pc:spChg chg="mod">
          <ac:chgData name="Ewa Kazimierska" userId="8edb7084-dccb-4d8f-9cfb-38098ea1d667" providerId="ADAL" clId="{68A93DE2-9434-4B9E-AEC0-B70A84EE1839}" dt="2024-05-31T15:43:44.155" v="815" actId="207"/>
          <ac:spMkLst>
            <pc:docMk/>
            <pc:sldMk cId="3604182867" sldId="952"/>
            <ac:spMk id="40" creationId="{57C43C61-8301-451D-B765-643F402F39E7}"/>
          </ac:spMkLst>
        </pc:spChg>
        <pc:spChg chg="mod">
          <ac:chgData name="Ewa Kazimierska" userId="8edb7084-dccb-4d8f-9cfb-38098ea1d667" providerId="ADAL" clId="{68A93DE2-9434-4B9E-AEC0-B70A84EE1839}" dt="2024-05-31T14:48:35.110" v="237" actId="1076"/>
          <ac:spMkLst>
            <pc:docMk/>
            <pc:sldMk cId="3604182867" sldId="952"/>
            <ac:spMk id="41" creationId="{7003FE2A-45F4-48C4-B032-56C88F680988}"/>
          </ac:spMkLst>
        </pc:spChg>
        <pc:spChg chg="mod">
          <ac:chgData name="Ewa Kazimierska" userId="8edb7084-dccb-4d8f-9cfb-38098ea1d667" providerId="ADAL" clId="{68A93DE2-9434-4B9E-AEC0-B70A84EE1839}" dt="2024-05-31T14:31:59.905" v="106" actId="208"/>
          <ac:spMkLst>
            <pc:docMk/>
            <pc:sldMk cId="3604182867" sldId="952"/>
            <ac:spMk id="42" creationId="{CB9A13C1-A0B7-46B9-88B6-4CDF2493F2E6}"/>
          </ac:spMkLst>
        </pc:spChg>
        <pc:spChg chg="mod">
          <ac:chgData name="Ewa Kazimierska" userId="8edb7084-dccb-4d8f-9cfb-38098ea1d667" providerId="ADAL" clId="{68A93DE2-9434-4B9E-AEC0-B70A84EE1839}" dt="2024-05-31T14:54:12.243" v="241" actId="164"/>
          <ac:spMkLst>
            <pc:docMk/>
            <pc:sldMk cId="3604182867" sldId="952"/>
            <ac:spMk id="43" creationId="{A7D43A95-62AB-4027-888D-F179AC78EB5C}"/>
          </ac:spMkLst>
        </pc:spChg>
        <pc:grpChg chg="add mod">
          <ac:chgData name="Ewa Kazimierska" userId="8edb7084-dccb-4d8f-9cfb-38098ea1d667" providerId="ADAL" clId="{68A93DE2-9434-4B9E-AEC0-B70A84EE1839}" dt="2024-05-31T15:05:51.710" v="414" actId="164"/>
          <ac:grpSpMkLst>
            <pc:docMk/>
            <pc:sldMk cId="3604182867" sldId="952"/>
            <ac:grpSpMk id="2" creationId="{E95E05DD-7091-472E-B41E-1A0BA118B46A}"/>
          </ac:grpSpMkLst>
        </pc:grpChg>
        <pc:grpChg chg="add mod">
          <ac:chgData name="Ewa Kazimierska" userId="8edb7084-dccb-4d8f-9cfb-38098ea1d667" providerId="ADAL" clId="{68A93DE2-9434-4B9E-AEC0-B70A84EE1839}" dt="2024-05-31T15:05:11.551" v="408" actId="164"/>
          <ac:grpSpMkLst>
            <pc:docMk/>
            <pc:sldMk cId="3604182867" sldId="952"/>
            <ac:grpSpMk id="3" creationId="{5B6C70A6-4D25-4DAE-ABED-76AF2BB98D3A}"/>
          </ac:grpSpMkLst>
        </pc:grpChg>
        <pc:grpChg chg="add mod">
          <ac:chgData name="Ewa Kazimierska" userId="8edb7084-dccb-4d8f-9cfb-38098ea1d667" providerId="ADAL" clId="{68A93DE2-9434-4B9E-AEC0-B70A84EE1839}" dt="2024-05-31T15:05:34.990" v="412" actId="14100"/>
          <ac:grpSpMkLst>
            <pc:docMk/>
            <pc:sldMk cId="3604182867" sldId="952"/>
            <ac:grpSpMk id="4" creationId="{EFFCE35D-4A5D-471F-8E81-3286C9A84DD2}"/>
          </ac:grpSpMkLst>
        </pc:grpChg>
        <pc:grpChg chg="add mod">
          <ac:chgData name="Ewa Kazimierska" userId="8edb7084-dccb-4d8f-9cfb-38098ea1d667" providerId="ADAL" clId="{68A93DE2-9434-4B9E-AEC0-B70A84EE1839}" dt="2024-05-31T15:05:11.551" v="408" actId="164"/>
          <ac:grpSpMkLst>
            <pc:docMk/>
            <pc:sldMk cId="3604182867" sldId="952"/>
            <ac:grpSpMk id="7" creationId="{A9F85D26-951D-4E88-8C26-5726C77D1E9F}"/>
          </ac:grpSpMkLst>
        </pc:grpChg>
        <pc:grpChg chg="add mod">
          <ac:chgData name="Ewa Kazimierska" userId="8edb7084-dccb-4d8f-9cfb-38098ea1d667" providerId="ADAL" clId="{68A93DE2-9434-4B9E-AEC0-B70A84EE1839}" dt="2024-05-31T15:05:51.710" v="414" actId="164"/>
          <ac:grpSpMkLst>
            <pc:docMk/>
            <pc:sldMk cId="3604182867" sldId="952"/>
            <ac:grpSpMk id="8" creationId="{3B5FB037-1764-42BA-9F89-DD2CB4388E9D}"/>
          </ac:grpSpMkLst>
        </pc:grpChg>
      </pc:sldChg>
      <pc:sldChg chg="addSp delSp modSp add del mod delAnim modAnim">
        <pc:chgData name="Ewa Kazimierska" userId="8edb7084-dccb-4d8f-9cfb-38098ea1d667" providerId="ADAL" clId="{68A93DE2-9434-4B9E-AEC0-B70A84EE1839}" dt="2024-06-03T12:38:41.210" v="973"/>
        <pc:sldMkLst>
          <pc:docMk/>
          <pc:sldMk cId="3781491907" sldId="953"/>
        </pc:sldMkLst>
        <pc:spChg chg="del mod">
          <ac:chgData name="Ewa Kazimierska" userId="8edb7084-dccb-4d8f-9cfb-38098ea1d667" providerId="ADAL" clId="{68A93DE2-9434-4B9E-AEC0-B70A84EE1839}" dt="2024-05-31T16:11:29.935" v="902" actId="478"/>
          <ac:spMkLst>
            <pc:docMk/>
            <pc:sldMk cId="3781491907" sldId="953"/>
            <ac:spMk id="2" creationId="{E2F4F7B9-ABFC-423A-B39D-16A132B809E5}"/>
          </ac:spMkLst>
        </pc:spChg>
        <pc:spChg chg="mod">
          <ac:chgData name="Ewa Kazimierska" userId="8edb7084-dccb-4d8f-9cfb-38098ea1d667" providerId="ADAL" clId="{68A93DE2-9434-4B9E-AEC0-B70A84EE1839}" dt="2024-05-31T16:11:46.194" v="903" actId="1076"/>
          <ac:spMkLst>
            <pc:docMk/>
            <pc:sldMk cId="3781491907" sldId="953"/>
            <ac:spMk id="3" creationId="{E15E993C-F213-4782-ADFB-58A7EBCE346E}"/>
          </ac:spMkLst>
        </pc:spChg>
        <pc:spChg chg="mod">
          <ac:chgData name="Ewa Kazimierska" userId="8edb7084-dccb-4d8f-9cfb-38098ea1d667" providerId="ADAL" clId="{68A93DE2-9434-4B9E-AEC0-B70A84EE1839}" dt="2024-05-31T16:11:46.194" v="903" actId="1076"/>
          <ac:spMkLst>
            <pc:docMk/>
            <pc:sldMk cId="3781491907" sldId="953"/>
            <ac:spMk id="4" creationId="{1086D12B-06E5-4A76-AD9E-46F0A1671532}"/>
          </ac:spMkLst>
        </pc:spChg>
        <pc:spChg chg="mod">
          <ac:chgData name="Ewa Kazimierska" userId="8edb7084-dccb-4d8f-9cfb-38098ea1d667" providerId="ADAL" clId="{68A93DE2-9434-4B9E-AEC0-B70A84EE1839}" dt="2024-05-31T15:40:33.754" v="805" actId="20578"/>
          <ac:spMkLst>
            <pc:docMk/>
            <pc:sldMk cId="3781491907" sldId="953"/>
            <ac:spMk id="5" creationId="{7217E58F-53C8-4B95-A27F-1EE39795BF42}"/>
          </ac:spMkLst>
        </pc:spChg>
        <pc:spChg chg="mod">
          <ac:chgData name="Ewa Kazimierska" userId="8edb7084-dccb-4d8f-9cfb-38098ea1d667" providerId="ADAL" clId="{68A93DE2-9434-4B9E-AEC0-B70A84EE1839}" dt="2024-05-31T15:54:31.621" v="828" actId="20577"/>
          <ac:spMkLst>
            <pc:docMk/>
            <pc:sldMk cId="3781491907" sldId="953"/>
            <ac:spMk id="6" creationId="{D91B3419-85C9-4D2C-A1FD-9D29AAB26B9A}"/>
          </ac:spMkLst>
        </pc:spChg>
        <pc:spChg chg="del">
          <ac:chgData name="Ewa Kazimierska" userId="8edb7084-dccb-4d8f-9cfb-38098ea1d667" providerId="ADAL" clId="{68A93DE2-9434-4B9E-AEC0-B70A84EE1839}" dt="2024-05-31T15:12:46.247" v="428" actId="478"/>
          <ac:spMkLst>
            <pc:docMk/>
            <pc:sldMk cId="3781491907" sldId="953"/>
            <ac:spMk id="7" creationId="{B71A6D26-4B66-498C-9BB0-1E6235026427}"/>
          </ac:spMkLst>
        </pc:spChg>
        <pc:spChg chg="mod">
          <ac:chgData name="Ewa Kazimierska" userId="8edb7084-dccb-4d8f-9cfb-38098ea1d667" providerId="ADAL" clId="{68A93DE2-9434-4B9E-AEC0-B70A84EE1839}" dt="2024-05-31T16:11:46.194" v="903" actId="1076"/>
          <ac:spMkLst>
            <pc:docMk/>
            <pc:sldMk cId="3781491907" sldId="953"/>
            <ac:spMk id="8" creationId="{49CF64C4-D633-4AA8-8939-0253DC6B3DA4}"/>
          </ac:spMkLst>
        </pc:spChg>
        <pc:spChg chg="mod">
          <ac:chgData name="Ewa Kazimierska" userId="8edb7084-dccb-4d8f-9cfb-38098ea1d667" providerId="ADAL" clId="{68A93DE2-9434-4B9E-AEC0-B70A84EE1839}" dt="2024-05-31T16:11:46.194" v="903" actId="1076"/>
          <ac:spMkLst>
            <pc:docMk/>
            <pc:sldMk cId="3781491907" sldId="953"/>
            <ac:spMk id="9" creationId="{3A04FECF-70FF-4E2F-A249-3C992AC7F426}"/>
          </ac:spMkLst>
        </pc:spChg>
        <pc:spChg chg="mod">
          <ac:chgData name="Ewa Kazimierska" userId="8edb7084-dccb-4d8f-9cfb-38098ea1d667" providerId="ADAL" clId="{68A93DE2-9434-4B9E-AEC0-B70A84EE1839}" dt="2024-05-31T16:11:46.194" v="903" actId="1076"/>
          <ac:spMkLst>
            <pc:docMk/>
            <pc:sldMk cId="3781491907" sldId="953"/>
            <ac:spMk id="10" creationId="{152C2FA5-FB82-418C-8B76-8E9752F4EFF7}"/>
          </ac:spMkLst>
        </pc:spChg>
        <pc:spChg chg="mod">
          <ac:chgData name="Ewa Kazimierska" userId="8edb7084-dccb-4d8f-9cfb-38098ea1d667" providerId="ADAL" clId="{68A93DE2-9434-4B9E-AEC0-B70A84EE1839}" dt="2024-05-31T16:11:46.194" v="903" actId="1076"/>
          <ac:spMkLst>
            <pc:docMk/>
            <pc:sldMk cId="3781491907" sldId="953"/>
            <ac:spMk id="11" creationId="{3D0BD98E-276A-4C85-9F5D-31DEE071CF4B}"/>
          </ac:spMkLst>
        </pc:spChg>
        <pc:spChg chg="mod">
          <ac:chgData name="Ewa Kazimierska" userId="8edb7084-dccb-4d8f-9cfb-38098ea1d667" providerId="ADAL" clId="{68A93DE2-9434-4B9E-AEC0-B70A84EE1839}" dt="2024-05-31T16:11:54.954" v="904" actId="1076"/>
          <ac:spMkLst>
            <pc:docMk/>
            <pc:sldMk cId="3781491907" sldId="953"/>
            <ac:spMk id="12" creationId="{7DB9C221-28C3-4375-8A5D-791AEF038BB8}"/>
          </ac:spMkLst>
        </pc:spChg>
        <pc:spChg chg="mod">
          <ac:chgData name="Ewa Kazimierska" userId="8edb7084-dccb-4d8f-9cfb-38098ea1d667" providerId="ADAL" clId="{68A93DE2-9434-4B9E-AEC0-B70A84EE1839}" dt="2024-05-31T16:11:54.954" v="904" actId="1076"/>
          <ac:spMkLst>
            <pc:docMk/>
            <pc:sldMk cId="3781491907" sldId="953"/>
            <ac:spMk id="13" creationId="{188B0CBF-36E5-4288-9904-0A0A95C65EB4}"/>
          </ac:spMkLst>
        </pc:spChg>
        <pc:spChg chg="add del mod">
          <ac:chgData name="Ewa Kazimierska" userId="8edb7084-dccb-4d8f-9cfb-38098ea1d667" providerId="ADAL" clId="{68A93DE2-9434-4B9E-AEC0-B70A84EE1839}" dt="2024-05-31T15:17:24.880" v="465" actId="478"/>
          <ac:spMkLst>
            <pc:docMk/>
            <pc:sldMk cId="3781491907" sldId="953"/>
            <ac:spMk id="15" creationId="{1BBF4156-CCAF-43B6-9549-AF2ED87C275C}"/>
          </ac:spMkLst>
        </pc:spChg>
        <pc:spChg chg="add mod">
          <ac:chgData name="Ewa Kazimierska" userId="8edb7084-dccb-4d8f-9cfb-38098ea1d667" providerId="ADAL" clId="{68A93DE2-9434-4B9E-AEC0-B70A84EE1839}" dt="2024-05-31T16:12:48.622" v="912" actId="20577"/>
          <ac:spMkLst>
            <pc:docMk/>
            <pc:sldMk cId="3781491907" sldId="953"/>
            <ac:spMk id="17" creationId="{1BA7962E-87BD-40B3-81A8-713CFC3DFDDE}"/>
          </ac:spMkLst>
        </pc:spChg>
        <pc:spChg chg="add mod">
          <ac:chgData name="Ewa Kazimierska" userId="8edb7084-dccb-4d8f-9cfb-38098ea1d667" providerId="ADAL" clId="{68A93DE2-9434-4B9E-AEC0-B70A84EE1839}" dt="2024-05-31T15:40:48.683" v="810" actId="1076"/>
          <ac:spMkLst>
            <pc:docMk/>
            <pc:sldMk cId="3781491907" sldId="953"/>
            <ac:spMk id="19" creationId="{D27C7E48-068C-4D5D-A789-5DA8B9491401}"/>
          </ac:spMkLst>
        </pc:spChg>
      </pc:sldChg>
      <pc:sldChg chg="add del">
        <pc:chgData name="Ewa Kazimierska" userId="8edb7084-dccb-4d8f-9cfb-38098ea1d667" providerId="ADAL" clId="{68A93DE2-9434-4B9E-AEC0-B70A84EE1839}" dt="2024-06-03T12:38:05.755" v="970" actId="47"/>
        <pc:sldMkLst>
          <pc:docMk/>
          <pc:sldMk cId="3491439219" sldId="954"/>
        </pc:sldMkLst>
      </pc:sldChg>
      <pc:sldChg chg="addSp delSp modSp add del mod">
        <pc:chgData name="Ewa Kazimierska" userId="8edb7084-dccb-4d8f-9cfb-38098ea1d667" providerId="ADAL" clId="{68A93DE2-9434-4B9E-AEC0-B70A84EE1839}" dt="2024-06-03T12:38:41.210" v="973"/>
        <pc:sldMkLst>
          <pc:docMk/>
          <pc:sldMk cId="4162422923" sldId="955"/>
        </pc:sldMkLst>
        <pc:spChg chg="add mod">
          <ac:chgData name="Ewa Kazimierska" userId="8edb7084-dccb-4d8f-9cfb-38098ea1d667" providerId="ADAL" clId="{68A93DE2-9434-4B9E-AEC0-B70A84EE1839}" dt="2024-05-31T16:36:52.111" v="969" actId="20577"/>
          <ac:spMkLst>
            <pc:docMk/>
            <pc:sldMk cId="4162422923" sldId="955"/>
            <ac:spMk id="2" creationId="{86C22F02-765D-4C19-B81C-2342DDA41AEF}"/>
          </ac:spMkLst>
        </pc:spChg>
        <pc:spChg chg="del">
          <ac:chgData name="Ewa Kazimierska" userId="8edb7084-dccb-4d8f-9cfb-38098ea1d667" providerId="ADAL" clId="{68A93DE2-9434-4B9E-AEC0-B70A84EE1839}" dt="2024-05-31T16:14:56.939" v="914" actId="478"/>
          <ac:spMkLst>
            <pc:docMk/>
            <pc:sldMk cId="4162422923" sldId="955"/>
            <ac:spMk id="3" creationId="{E15E993C-F213-4782-ADFB-58A7EBCE346E}"/>
          </ac:spMkLst>
        </pc:spChg>
        <pc:spChg chg="del">
          <ac:chgData name="Ewa Kazimierska" userId="8edb7084-dccb-4d8f-9cfb-38098ea1d667" providerId="ADAL" clId="{68A93DE2-9434-4B9E-AEC0-B70A84EE1839}" dt="2024-05-31T16:14:56.939" v="914" actId="478"/>
          <ac:spMkLst>
            <pc:docMk/>
            <pc:sldMk cId="4162422923" sldId="955"/>
            <ac:spMk id="4" creationId="{1086D12B-06E5-4A76-AD9E-46F0A1671532}"/>
          </ac:spMkLst>
        </pc:spChg>
        <pc:spChg chg="mod">
          <ac:chgData name="Ewa Kazimierska" userId="8edb7084-dccb-4d8f-9cfb-38098ea1d667" providerId="ADAL" clId="{68A93DE2-9434-4B9E-AEC0-B70A84EE1839}" dt="2024-05-31T16:29:31.065" v="966" actId="115"/>
          <ac:spMkLst>
            <pc:docMk/>
            <pc:sldMk cId="4162422923" sldId="955"/>
            <ac:spMk id="6" creationId="{D91B3419-85C9-4D2C-A1FD-9D29AAB26B9A}"/>
          </ac:spMkLst>
        </pc:spChg>
        <pc:spChg chg="del">
          <ac:chgData name="Ewa Kazimierska" userId="8edb7084-dccb-4d8f-9cfb-38098ea1d667" providerId="ADAL" clId="{68A93DE2-9434-4B9E-AEC0-B70A84EE1839}" dt="2024-05-31T16:14:56.939" v="914" actId="478"/>
          <ac:spMkLst>
            <pc:docMk/>
            <pc:sldMk cId="4162422923" sldId="955"/>
            <ac:spMk id="8" creationId="{49CF64C4-D633-4AA8-8939-0253DC6B3DA4}"/>
          </ac:spMkLst>
        </pc:spChg>
        <pc:spChg chg="del">
          <ac:chgData name="Ewa Kazimierska" userId="8edb7084-dccb-4d8f-9cfb-38098ea1d667" providerId="ADAL" clId="{68A93DE2-9434-4B9E-AEC0-B70A84EE1839}" dt="2024-05-31T16:14:56.939" v="914" actId="478"/>
          <ac:spMkLst>
            <pc:docMk/>
            <pc:sldMk cId="4162422923" sldId="955"/>
            <ac:spMk id="9" creationId="{3A04FECF-70FF-4E2F-A249-3C992AC7F426}"/>
          </ac:spMkLst>
        </pc:spChg>
        <pc:spChg chg="del">
          <ac:chgData name="Ewa Kazimierska" userId="8edb7084-dccb-4d8f-9cfb-38098ea1d667" providerId="ADAL" clId="{68A93DE2-9434-4B9E-AEC0-B70A84EE1839}" dt="2024-05-31T16:14:56.939" v="914" actId="478"/>
          <ac:spMkLst>
            <pc:docMk/>
            <pc:sldMk cId="4162422923" sldId="955"/>
            <ac:spMk id="10" creationId="{152C2FA5-FB82-418C-8B76-8E9752F4EFF7}"/>
          </ac:spMkLst>
        </pc:spChg>
        <pc:spChg chg="del">
          <ac:chgData name="Ewa Kazimierska" userId="8edb7084-dccb-4d8f-9cfb-38098ea1d667" providerId="ADAL" clId="{68A93DE2-9434-4B9E-AEC0-B70A84EE1839}" dt="2024-05-31T16:14:56.939" v="914" actId="478"/>
          <ac:spMkLst>
            <pc:docMk/>
            <pc:sldMk cId="4162422923" sldId="955"/>
            <ac:spMk id="11" creationId="{3D0BD98E-276A-4C85-9F5D-31DEE071CF4B}"/>
          </ac:spMkLst>
        </pc:spChg>
        <pc:spChg chg="del">
          <ac:chgData name="Ewa Kazimierska" userId="8edb7084-dccb-4d8f-9cfb-38098ea1d667" providerId="ADAL" clId="{68A93DE2-9434-4B9E-AEC0-B70A84EE1839}" dt="2024-05-31T16:14:56.939" v="914" actId="478"/>
          <ac:spMkLst>
            <pc:docMk/>
            <pc:sldMk cId="4162422923" sldId="955"/>
            <ac:spMk id="12" creationId="{7DB9C221-28C3-4375-8A5D-791AEF038BB8}"/>
          </ac:spMkLst>
        </pc:spChg>
        <pc:spChg chg="del">
          <ac:chgData name="Ewa Kazimierska" userId="8edb7084-dccb-4d8f-9cfb-38098ea1d667" providerId="ADAL" clId="{68A93DE2-9434-4B9E-AEC0-B70A84EE1839}" dt="2024-05-31T16:14:56.939" v="914" actId="478"/>
          <ac:spMkLst>
            <pc:docMk/>
            <pc:sldMk cId="4162422923" sldId="955"/>
            <ac:spMk id="13" creationId="{188B0CBF-36E5-4288-9904-0A0A95C65EB4}"/>
          </ac:spMkLst>
        </pc:spChg>
        <pc:spChg chg="add mod">
          <ac:chgData name="Ewa Kazimierska" userId="8edb7084-dccb-4d8f-9cfb-38098ea1d667" providerId="ADAL" clId="{68A93DE2-9434-4B9E-AEC0-B70A84EE1839}" dt="2024-05-31T16:28:28.036" v="963" actId="58"/>
          <ac:spMkLst>
            <pc:docMk/>
            <pc:sldMk cId="4162422923" sldId="955"/>
            <ac:spMk id="15" creationId="{4ABBDEFA-EC28-4D63-B9A0-08A2C106FEF9}"/>
          </ac:spMkLst>
        </pc:spChg>
        <pc:spChg chg="add mod">
          <ac:chgData name="Ewa Kazimierska" userId="8edb7084-dccb-4d8f-9cfb-38098ea1d667" providerId="ADAL" clId="{68A93DE2-9434-4B9E-AEC0-B70A84EE1839}" dt="2024-05-31T16:28:34.754" v="965" actId="1076"/>
          <ac:spMkLst>
            <pc:docMk/>
            <pc:sldMk cId="4162422923" sldId="955"/>
            <ac:spMk id="16" creationId="{A89365A7-10D2-4031-BA88-74F71282C854}"/>
          </ac:spMkLst>
        </pc:spChg>
        <pc:spChg chg="del">
          <ac:chgData name="Ewa Kazimierska" userId="8edb7084-dccb-4d8f-9cfb-38098ea1d667" providerId="ADAL" clId="{68A93DE2-9434-4B9E-AEC0-B70A84EE1839}" dt="2024-05-31T16:14:56.939" v="914" actId="478"/>
          <ac:spMkLst>
            <pc:docMk/>
            <pc:sldMk cId="4162422923" sldId="955"/>
            <ac:spMk id="17" creationId="{1BA7962E-87BD-40B3-81A8-713CFC3DFDDE}"/>
          </ac:spMkLst>
        </pc:spChg>
      </pc:sldChg>
      <pc:sldChg chg="add">
        <pc:chgData name="Ewa Kazimierska" userId="8edb7084-dccb-4d8f-9cfb-38098ea1d667" providerId="ADAL" clId="{68A93DE2-9434-4B9E-AEC0-B70A84EE1839}" dt="2024-06-03T12:38:41.210" v="973"/>
        <pc:sldMkLst>
          <pc:docMk/>
          <pc:sldMk cId="112920891" sldId="95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0CB6C3-04E4-46A2-8548-C96252D41835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BDCDE3-663B-47C4-92CD-FB58D517C0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922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C7CE375-7B2F-4C3D-B264-0293D0F8809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5453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193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1534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442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5211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To explain covalent compounds it s convenient to draw Lewis structures.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607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3444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3965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9396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4295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4294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1321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2065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8265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4321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9703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B6B0-451E-4559-8C02-967F15FF80CA}" type="datetime1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406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947929"/>
      </p:ext>
    </p:extLst>
  </p:cSld>
  <p:clrMapOvr>
    <a:masterClrMapping/>
  </p:clrMapOvr>
  <p:hf sldNum="0"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C8817-A7EF-4390-A912-E754A44EC6C8}" type="datetime1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376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03432"/>
      </p:ext>
    </p:extLst>
  </p:cSld>
  <p:clrMapOvr>
    <a:masterClrMapping/>
  </p:clrMapOvr>
  <p:hf sldNum="0"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03/06/2024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606617"/>
      </p:ext>
    </p:extLst>
  </p:cSld>
  <p:clrMapOvr>
    <a:masterClrMapping/>
  </p:clrMapOvr>
  <p:hf sldNum="0"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50A14-2C84-4580-9F60-57778EAEB72B}" type="datetime1">
              <a:rPr lang="en-GB" smtClean="0"/>
              <a:t>03/06/2024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5623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F6921-6279-47B9-A61D-EB84147CF462}" type="datetime1">
              <a:rPr lang="en-GB" smtClean="0"/>
              <a:t>03/06/2024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297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901384"/>
      </p:ext>
    </p:extLst>
  </p:cSld>
  <p:clrMapOvr>
    <a:masterClrMapping/>
  </p:clrMapOvr>
  <p:hf sldNum="0"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58A3A-76CD-4C99-9397-8D18ECFD48A2}" type="datetime1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385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38451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72301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32470255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850606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03/06/2024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884667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03/06/2024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183517"/>
      </p:ext>
    </p:extLst>
  </p:cSld>
  <p:clrMapOvr>
    <a:masterClrMapping/>
  </p:clrMapOvr>
  <p:hf sldNum="0"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76222"/>
      </p:ext>
    </p:extLst>
  </p:cSld>
  <p:clrMapOvr>
    <a:masterClrMapping/>
  </p:clrMapOvr>
  <p:hf sldNum="0"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559857"/>
      </p:ext>
    </p:extLst>
  </p:cSld>
  <p:clrMapOvr>
    <a:masterClrMapping/>
  </p:clrMapOvr>
  <p:hf sldNum="0"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4C1B0FA-0A87-4F26-9C1B-725350D0C4B8}" type="datetime1">
              <a:rPr lang="en-GB" altLang="en-US" smtClean="0"/>
              <a:t>03/06/2024</a:t>
            </a:fld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s-ES" altLang="en-US"/>
              <a:t>ACDB-4011, Y2 2022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692730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hf sldNum="0" hd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Rectangle 22">
            <a:extLst>
              <a:ext uri="{FF2B5EF4-FFF2-40B4-BE49-F238E27FC236}">
                <a16:creationId xmlns:a16="http://schemas.microsoft.com/office/drawing/2014/main" id="{AECBDE9F-3DFA-43F7-B61A-5D028F3158D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208213" y="620714"/>
            <a:ext cx="7772400" cy="1470025"/>
          </a:xfrm>
        </p:spPr>
        <p:txBody>
          <a:bodyPr anchor="ctr">
            <a:normAutofit/>
          </a:bodyPr>
          <a:lstStyle/>
          <a:p>
            <a:r>
              <a:rPr lang="es-UY" altLang="en-US" sz="4400" dirty="0">
                <a:solidFill>
                  <a:schemeClr val="tx1"/>
                </a:solidFill>
              </a:rPr>
              <a:t>IONIC and </a:t>
            </a:r>
            <a:r>
              <a:rPr lang="es-UY" altLang="en-US" sz="4400" dirty="0" err="1">
                <a:solidFill>
                  <a:schemeClr val="tx1"/>
                </a:solidFill>
              </a:rPr>
              <a:t>covalent</a:t>
            </a:r>
            <a:r>
              <a:rPr lang="es-UY" altLang="en-US" sz="4400" dirty="0">
                <a:solidFill>
                  <a:schemeClr val="tx1"/>
                </a:solidFill>
              </a:rPr>
              <a:t> </a:t>
            </a:r>
            <a:r>
              <a:rPr lang="es-UY" altLang="en-US" sz="4400" dirty="0" err="1">
                <a:solidFill>
                  <a:schemeClr val="tx1"/>
                </a:solidFill>
              </a:rPr>
              <a:t>bonds</a:t>
            </a:r>
            <a:endParaRPr lang="es-ES" altLang="en-US" sz="4400" dirty="0">
              <a:solidFill>
                <a:schemeClr val="tx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1238949-7568-4533-9088-229D9DD9A583}"/>
              </a:ext>
            </a:extLst>
          </p:cNvPr>
          <p:cNvSpPr txBox="1">
            <a:spLocks/>
          </p:cNvSpPr>
          <p:nvPr/>
        </p:nvSpPr>
        <p:spPr bwMode="auto">
          <a:xfrm>
            <a:off x="2783632" y="3284984"/>
            <a:ext cx="6858000" cy="947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br>
              <a:rPr lang="en-GB" dirty="0">
                <a:solidFill>
                  <a:srgbClr val="000000"/>
                </a:solidFill>
                <a:latin typeface="Arial"/>
                <a:cs typeface="Arial"/>
              </a:rPr>
            </a:br>
            <a:br>
              <a:rPr lang="en-GB" dirty="0">
                <a:solidFill>
                  <a:srgbClr val="000000"/>
                </a:solidFill>
                <a:latin typeface="Arial"/>
                <a:cs typeface="Arial"/>
              </a:rPr>
            </a:br>
            <a:r>
              <a:rPr lang="en-GB" sz="4000">
                <a:solidFill>
                  <a:srgbClr val="000000"/>
                </a:solidFill>
                <a:latin typeface="Arial"/>
                <a:cs typeface="Arial"/>
              </a:rPr>
              <a:t>Lecture 4</a:t>
            </a:r>
            <a:endParaRPr lang="en-GB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94A698-87BF-47CC-9192-2559C07A1862}"/>
              </a:ext>
            </a:extLst>
          </p:cNvPr>
          <p:cNvSpPr txBox="1"/>
          <p:nvPr/>
        </p:nvSpPr>
        <p:spPr>
          <a:xfrm>
            <a:off x="5087888" y="5301208"/>
            <a:ext cx="240803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Ewa Kazimierska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e.kazimierska@uwtsd.ac.uk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F49164-9654-431F-86A7-462D31E76638}"/>
              </a:ext>
            </a:extLst>
          </p:cNvPr>
          <p:cNvSpPr txBox="1"/>
          <p:nvPr/>
        </p:nvSpPr>
        <p:spPr>
          <a:xfrm>
            <a:off x="10952558" y="0"/>
            <a:ext cx="1239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HNC, 2024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DFCB69F-413E-431B-967F-15053F36EB12}"/>
              </a:ext>
            </a:extLst>
          </p:cNvPr>
          <p:cNvSpPr txBox="1"/>
          <p:nvPr/>
        </p:nvSpPr>
        <p:spPr>
          <a:xfrm>
            <a:off x="566532" y="1560539"/>
            <a:ext cx="487017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IONIC BONDS</a:t>
            </a:r>
          </a:p>
          <a:p>
            <a:r>
              <a:rPr lang="en-GB" sz="2800" dirty="0"/>
              <a:t>electrons are ‘transferred’</a:t>
            </a:r>
          </a:p>
          <a:p>
            <a:endParaRPr lang="en-GB" sz="2800" dirty="0"/>
          </a:p>
          <a:p>
            <a:pPr marL="457200" indent="-457200">
              <a:buFontTx/>
              <a:buChar char="-"/>
            </a:pPr>
            <a:r>
              <a:rPr lang="en-GB" sz="2800" dirty="0"/>
              <a:t>Ions (cations and anions)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Formulas and naming of ionic compounds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66BBCB3-1149-4855-8966-E46582A21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954157"/>
          </a:xfrm>
        </p:spPr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9263D7-4BF7-40E8-B22C-A6F5BF321589}"/>
              </a:ext>
            </a:extLst>
          </p:cNvPr>
          <p:cNvSpPr txBox="1"/>
          <p:nvPr/>
        </p:nvSpPr>
        <p:spPr>
          <a:xfrm>
            <a:off x="6755296" y="1560539"/>
            <a:ext cx="406841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COVALENT BONDS</a:t>
            </a:r>
          </a:p>
          <a:p>
            <a:r>
              <a:rPr lang="en-GB" sz="2800" dirty="0"/>
              <a:t>electrons are ‘shared’</a:t>
            </a:r>
          </a:p>
          <a:p>
            <a:endParaRPr lang="en-GB" sz="2800" dirty="0"/>
          </a:p>
          <a:p>
            <a:pPr marL="457200" indent="-457200">
              <a:buFontTx/>
              <a:buChar char="-"/>
            </a:pPr>
            <a:r>
              <a:rPr lang="en-GB" sz="2800" dirty="0"/>
              <a:t>Lewis structure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Bond length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Bond energy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Electronegativity </a:t>
            </a:r>
          </a:p>
        </p:txBody>
      </p:sp>
    </p:spTree>
    <p:extLst>
      <p:ext uri="{BB962C8B-B14F-4D97-AF65-F5344CB8AC3E}">
        <p14:creationId xmlns:p14="http://schemas.microsoft.com/office/powerpoint/2010/main" val="1773185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93A6A-8421-4C4D-9BDD-CA9AFF6B9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128" y="83179"/>
            <a:ext cx="10364451" cy="806024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“happy” atoms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BB5D30-AFF1-4D50-BD7C-103731D510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74" y="820803"/>
            <a:ext cx="10364451" cy="5962414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D533E247-0181-4774-B095-972DE71D0982}"/>
              </a:ext>
            </a:extLst>
          </p:cNvPr>
          <p:cNvGrpSpPr/>
          <p:nvPr/>
        </p:nvGrpSpPr>
        <p:grpSpPr>
          <a:xfrm>
            <a:off x="1032517" y="341684"/>
            <a:ext cx="10286609" cy="1358263"/>
            <a:chOff x="729123" y="649445"/>
            <a:chExt cx="8212826" cy="1358263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327C1137-F698-4170-B419-2189D5CB1359}"/>
                </a:ext>
              </a:extLst>
            </p:cNvPr>
            <p:cNvSpPr txBox="1"/>
            <p:nvPr/>
          </p:nvSpPr>
          <p:spPr>
            <a:xfrm>
              <a:off x="729123" y="702348"/>
              <a:ext cx="30741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1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1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28B5ED9-5166-4857-8575-B9596BEA058F}"/>
                </a:ext>
              </a:extLst>
            </p:cNvPr>
            <p:cNvSpPr txBox="1"/>
            <p:nvPr/>
          </p:nvSpPr>
          <p:spPr>
            <a:xfrm>
              <a:off x="6625097" y="1288336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4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2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FAB69537-B3A0-4D02-B3D2-CFE3F09C4789}"/>
                </a:ext>
              </a:extLst>
            </p:cNvPr>
            <p:cNvSpPr txBox="1"/>
            <p:nvPr/>
          </p:nvSpPr>
          <p:spPr>
            <a:xfrm>
              <a:off x="7065448" y="1299822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5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3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E6E478A-F17A-4C48-9678-E7F48816F70A}"/>
                </a:ext>
              </a:extLst>
            </p:cNvPr>
            <p:cNvSpPr txBox="1"/>
            <p:nvPr/>
          </p:nvSpPr>
          <p:spPr>
            <a:xfrm>
              <a:off x="7547019" y="1297327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6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4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FB1134B-9ECC-47D5-BC77-FD7C191BE20D}"/>
                </a:ext>
              </a:extLst>
            </p:cNvPr>
            <p:cNvSpPr txBox="1"/>
            <p:nvPr/>
          </p:nvSpPr>
          <p:spPr>
            <a:xfrm>
              <a:off x="7987370" y="1297327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7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5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FD6B952-E5AD-4BDC-913F-F78E1BBB0D24}"/>
                </a:ext>
              </a:extLst>
            </p:cNvPr>
            <p:cNvSpPr txBox="1"/>
            <p:nvPr/>
          </p:nvSpPr>
          <p:spPr>
            <a:xfrm>
              <a:off x="8452795" y="649445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8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6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57B5309B-2F55-4358-BDBA-A4936D7DF5B5}"/>
                </a:ext>
              </a:extLst>
            </p:cNvPr>
            <p:cNvSpPr txBox="1"/>
            <p:nvPr/>
          </p:nvSpPr>
          <p:spPr>
            <a:xfrm>
              <a:off x="1200032" y="1282593"/>
              <a:ext cx="30741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2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F771CFF6-60E8-4DA2-900D-829CF51A3EE0}"/>
                </a:ext>
              </a:extLst>
            </p:cNvPr>
            <p:cNvSpPr txBox="1"/>
            <p:nvPr/>
          </p:nvSpPr>
          <p:spPr>
            <a:xfrm>
              <a:off x="6167927" y="1282593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3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1</a:t>
              </a:r>
            </a:p>
          </p:txBody>
        </p: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BFB097C6-25F6-4D1D-BB36-7E99BE7C07A6}"/>
              </a:ext>
            </a:extLst>
          </p:cNvPr>
          <p:cNvSpPr txBox="1"/>
          <p:nvPr/>
        </p:nvSpPr>
        <p:spPr>
          <a:xfrm>
            <a:off x="2973860" y="2280244"/>
            <a:ext cx="41483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/>
              <a:t>1,2,3,…,8 – valence electrons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9846CCE5-1183-4D4D-897A-ABB183BD8E09}"/>
              </a:ext>
            </a:extLst>
          </p:cNvPr>
          <p:cNvGrpSpPr/>
          <p:nvPr/>
        </p:nvGrpSpPr>
        <p:grpSpPr>
          <a:xfrm>
            <a:off x="10717427" y="989566"/>
            <a:ext cx="1367953" cy="4579752"/>
            <a:chOff x="10717427" y="989566"/>
            <a:chExt cx="1367953" cy="4579752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0EBCA333-09BA-4155-8153-A8F05A773E81}"/>
                </a:ext>
              </a:extLst>
            </p:cNvPr>
            <p:cNvSpPr/>
            <p:nvPr/>
          </p:nvSpPr>
          <p:spPr>
            <a:xfrm>
              <a:off x="10717427" y="989566"/>
              <a:ext cx="568473" cy="4290888"/>
            </a:xfrm>
            <a:prstGeom prst="rect">
              <a:avLst/>
            </a:prstGeom>
            <a:noFill/>
            <a:ln w="3810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410F710B-F07B-48C2-888B-D5ED0598D507}"/>
                </a:ext>
              </a:extLst>
            </p:cNvPr>
            <p:cNvSpPr txBox="1"/>
            <p:nvPr/>
          </p:nvSpPr>
          <p:spPr>
            <a:xfrm>
              <a:off x="11428024" y="1414334"/>
              <a:ext cx="657356" cy="41549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o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n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l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y</a:t>
              </a:r>
            </a:p>
            <a:p>
              <a:pPr>
                <a:lnSpc>
                  <a:spcPct val="70000"/>
                </a:lnSpc>
              </a:pPr>
              <a:endParaRPr lang="en-GB" sz="2000" b="1" dirty="0">
                <a:solidFill>
                  <a:srgbClr val="0000FF"/>
                </a:solidFill>
              </a:endParaRP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h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a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p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p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y”</a:t>
              </a:r>
            </a:p>
            <a:p>
              <a:pPr>
                <a:lnSpc>
                  <a:spcPct val="70000"/>
                </a:lnSpc>
              </a:pPr>
              <a:endParaRPr lang="en-GB" sz="2000" b="1" dirty="0">
                <a:solidFill>
                  <a:srgbClr val="0000FF"/>
                </a:solidFill>
              </a:endParaRP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a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t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o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m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s</a:t>
              </a:r>
            </a:p>
            <a:p>
              <a:endParaRPr lang="en-GB" sz="2000" b="1" dirty="0">
                <a:solidFill>
                  <a:srgbClr val="0000FF"/>
                </a:solidFill>
              </a:endParaRPr>
            </a:p>
            <a:p>
              <a:endParaRPr lang="en-GB" sz="2000" dirty="0"/>
            </a:p>
          </p:txBody>
        </p:sp>
      </p:grpSp>
      <p:sp>
        <p:nvSpPr>
          <p:cNvPr id="32" name="TextBox 31">
            <a:extLst>
              <a:ext uri="{FF2B5EF4-FFF2-40B4-BE49-F238E27FC236}">
                <a16:creationId xmlns:a16="http://schemas.microsoft.com/office/drawing/2014/main" id="{A9A3D387-76B2-4E11-947B-E61C07A48E0B}"/>
              </a:ext>
            </a:extLst>
          </p:cNvPr>
          <p:cNvSpPr txBox="1"/>
          <p:nvPr/>
        </p:nvSpPr>
        <p:spPr>
          <a:xfrm rot="1460903">
            <a:off x="10705468" y="5317475"/>
            <a:ext cx="98084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6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</a:t>
            </a:r>
            <a:endParaRPr lang="en-GB" sz="9600" dirty="0">
              <a:solidFill>
                <a:srgbClr val="0000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DC8388-9F61-4875-AFE7-8D58D1F286DB}"/>
              </a:ext>
            </a:extLst>
          </p:cNvPr>
          <p:cNvSpPr txBox="1"/>
          <p:nvPr/>
        </p:nvSpPr>
        <p:spPr>
          <a:xfrm>
            <a:off x="11272712" y="2388093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</a:rPr>
              <a:t>“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01BC261-CF7C-49D0-900B-80895020E2D0}"/>
              </a:ext>
            </a:extLst>
          </p:cNvPr>
          <p:cNvSpPr txBox="1"/>
          <p:nvPr/>
        </p:nvSpPr>
        <p:spPr>
          <a:xfrm>
            <a:off x="2528805" y="1137489"/>
            <a:ext cx="51189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valence electrons – in the outermost shell</a:t>
            </a:r>
          </a:p>
        </p:txBody>
      </p:sp>
    </p:spTree>
    <p:extLst>
      <p:ext uri="{BB962C8B-B14F-4D97-AF65-F5344CB8AC3E}">
        <p14:creationId xmlns:p14="http://schemas.microsoft.com/office/powerpoint/2010/main" val="388178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32" grpId="0"/>
      <p:bldP spid="8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2D37357-82A7-4DC5-8B77-66B49CC39151}"/>
              </a:ext>
            </a:extLst>
          </p:cNvPr>
          <p:cNvSpPr txBox="1"/>
          <p:nvPr/>
        </p:nvSpPr>
        <p:spPr>
          <a:xfrm rot="19237024">
            <a:off x="588225" y="-270550"/>
            <a:ext cx="122341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6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</a:t>
            </a:r>
            <a:endParaRPr lang="en-GB" sz="9600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C78AD5-13AB-4126-9967-CA6884BDB2BB}"/>
              </a:ext>
            </a:extLst>
          </p:cNvPr>
          <p:cNvSpPr txBox="1"/>
          <p:nvPr/>
        </p:nvSpPr>
        <p:spPr>
          <a:xfrm>
            <a:off x="7877307" y="2238724"/>
            <a:ext cx="3713247" cy="1200329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000000"/>
                </a:solidFill>
                <a:cs typeface="Calibri" panose="020F0502020204030204" pitchFamily="34" charset="0"/>
              </a:rPr>
              <a:t>Share electrons</a:t>
            </a: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 main group (p block) </a:t>
            </a:r>
            <a:r>
              <a:rPr lang="en-GB" sz="2400" b="1" dirty="0">
                <a:solidFill>
                  <a:srgbClr val="FF0000"/>
                </a:solidFill>
                <a:cs typeface="Calibri" panose="020F0502020204030204" pitchFamily="34" charset="0"/>
              </a:rPr>
              <a:t>NON-METALS</a:t>
            </a: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, </a:t>
            </a:r>
            <a:r>
              <a:rPr lang="en-GB" sz="2400" b="1" dirty="0">
                <a:solidFill>
                  <a:srgbClr val="00B050"/>
                </a:solidFill>
                <a:cs typeface="Calibri" panose="020F0502020204030204" pitchFamily="34" charset="0"/>
              </a:rPr>
              <a:t>METALLOIDS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D94401-BD91-4BC9-B0E9-9A3910E42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7663" y="90252"/>
            <a:ext cx="6816671" cy="641267"/>
          </a:xfrm>
        </p:spPr>
        <p:txBody>
          <a:bodyPr>
            <a:normAutofit fontScale="90000"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‘unhappy’ atoms - Octet/duet rule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766632-04B6-4812-90A7-97EEF394B80E}"/>
              </a:ext>
            </a:extLst>
          </p:cNvPr>
          <p:cNvSpPr txBox="1"/>
          <p:nvPr/>
        </p:nvSpPr>
        <p:spPr>
          <a:xfrm>
            <a:off x="1584344" y="825794"/>
            <a:ext cx="902330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b="1" dirty="0">
                <a:cs typeface="Calibri" panose="020F0502020204030204" pitchFamily="34" charset="0"/>
              </a:rPr>
              <a:t>	‘happiness’ = the same number of electrons as a noble gas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B8D4D5-13F0-4550-AAA5-5A88EED8A59C}"/>
              </a:ext>
            </a:extLst>
          </p:cNvPr>
          <p:cNvSpPr txBox="1"/>
          <p:nvPr/>
        </p:nvSpPr>
        <p:spPr>
          <a:xfrm>
            <a:off x="1134853" y="1436791"/>
            <a:ext cx="992229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600" b="1" dirty="0">
                <a:cs typeface="Calibri" panose="020F0502020204030204" pitchFamily="34" charset="0"/>
              </a:rPr>
              <a:t>all atoms will tend to have two or eight electrons in the valence shell</a:t>
            </a:r>
            <a:endParaRPr lang="en-GB" sz="2600" b="1" dirty="0">
              <a:cs typeface="Calibri" panose="020F0502020204030204" pitchFamily="34" charset="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E50B4E4-E532-4D61-858A-44242916A2DA}"/>
              </a:ext>
            </a:extLst>
          </p:cNvPr>
          <p:cNvGrpSpPr/>
          <p:nvPr/>
        </p:nvGrpSpPr>
        <p:grpSpPr>
          <a:xfrm>
            <a:off x="583703" y="4646320"/>
            <a:ext cx="4416594" cy="1812114"/>
            <a:chOff x="583703" y="4646320"/>
            <a:chExt cx="4416594" cy="1812114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B43EFE59-1B3C-40CE-B02A-8DCFABC9B1BE}"/>
                </a:ext>
              </a:extLst>
            </p:cNvPr>
            <p:cNvGrpSpPr/>
            <p:nvPr/>
          </p:nvGrpSpPr>
          <p:grpSpPr>
            <a:xfrm>
              <a:off x="583703" y="4646320"/>
              <a:ext cx="4416594" cy="1780877"/>
              <a:chOff x="5145244" y="1916663"/>
              <a:chExt cx="3627772" cy="1143330"/>
            </a:xfrm>
          </p:grpSpPr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DCA5E00-6FB6-444B-B6D1-EEDE7037C09B}"/>
                  </a:ext>
                </a:extLst>
              </p:cNvPr>
              <p:cNvSpPr txBox="1"/>
              <p:nvPr/>
            </p:nvSpPr>
            <p:spPr>
              <a:xfrm>
                <a:off x="5145244" y="1916663"/>
                <a:ext cx="3627772" cy="3161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 b="1" dirty="0">
                    <a:solidFill>
                      <a:srgbClr val="0000FF"/>
                    </a:solidFill>
                    <a:cs typeface="Calibri" panose="020F0502020204030204" pitchFamily="34" charset="0"/>
                  </a:rPr>
                  <a:t>Metal  </a:t>
                </a:r>
                <a:r>
                  <a:rPr lang="en-GB" sz="2600" b="1" dirty="0">
                    <a:cs typeface="Calibri" panose="020F0502020204030204" pitchFamily="34" charset="0"/>
                  </a:rPr>
                  <a:t>+  </a:t>
                </a:r>
                <a:r>
                  <a:rPr lang="en-GB" sz="2600" b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Non-metal</a:t>
                </a:r>
                <a:r>
                  <a:rPr lang="en-GB" sz="2600" b="1" dirty="0">
                    <a:cs typeface="Calibri" panose="020F0502020204030204" pitchFamily="34" charset="0"/>
                  </a:rPr>
                  <a:t>/</a:t>
                </a:r>
                <a:r>
                  <a:rPr lang="en-GB" sz="2600" b="1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Metalloid</a:t>
                </a:r>
                <a:endParaRPr lang="en-GB" sz="2600" b="1" dirty="0">
                  <a:cs typeface="Calibri" panose="020F0502020204030204" pitchFamily="34" charset="0"/>
                </a:endParaRPr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1589A07D-53FD-4E96-BED1-E5416653074F}"/>
                  </a:ext>
                </a:extLst>
              </p:cNvPr>
              <p:cNvSpPr txBox="1"/>
              <p:nvPr/>
            </p:nvSpPr>
            <p:spPr>
              <a:xfrm>
                <a:off x="5679753" y="2567550"/>
                <a:ext cx="2240717" cy="492443"/>
              </a:xfrm>
              <a:prstGeom prst="rect">
                <a:avLst/>
              </a:prstGeom>
              <a:noFill/>
              <a:ln w="28575">
                <a:solidFill>
                  <a:srgbClr val="0070C0"/>
                </a:solidFill>
              </a:ln>
            </p:spPr>
            <p:txBody>
              <a:bodyPr wrap="square">
                <a:spAutoFit/>
              </a:bodyPr>
              <a:lstStyle/>
              <a:p>
                <a:endParaRPr lang="en-GB" sz="2600" b="1">
                  <a:solidFill>
                    <a:srgbClr val="0070C0"/>
                  </a:solidFill>
                  <a:cs typeface="Calibri" panose="020F0502020204030204" pitchFamily="34" charset="0"/>
                </a:endParaRPr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EE9319C3-080A-4ECC-B174-9FEA66C9682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721398" y="2249741"/>
                <a:ext cx="0" cy="294847"/>
              </a:xfrm>
              <a:prstGeom prst="straightConnector1">
                <a:avLst/>
              </a:prstGeom>
              <a:ln w="28575">
                <a:solidFill>
                  <a:srgbClr val="0070C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8293487-DEFC-43DA-9C9A-82438509FDD8}"/>
                </a:ext>
              </a:extLst>
            </p:cNvPr>
            <p:cNvSpPr txBox="1"/>
            <p:nvPr/>
          </p:nvSpPr>
          <p:spPr>
            <a:xfrm>
              <a:off x="1344083" y="5565882"/>
              <a:ext cx="2508643" cy="89255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600" dirty="0">
                  <a:solidFill>
                    <a:srgbClr val="7030A0"/>
                  </a:solidFill>
                  <a:cs typeface="Calibri" panose="020F0502020204030204" pitchFamily="34" charset="0"/>
                </a:rPr>
                <a:t>electron transfer </a:t>
              </a:r>
            </a:p>
            <a:p>
              <a:r>
                <a:rPr lang="en-GB" sz="2600" b="1" dirty="0">
                  <a:solidFill>
                    <a:srgbClr val="7030A0"/>
                  </a:solidFill>
                  <a:cs typeface="Calibri" panose="020F0502020204030204" pitchFamily="34" charset="0"/>
                </a:rPr>
                <a:t>ionic compound</a:t>
              </a:r>
              <a:endParaRPr lang="en-GB" sz="2600" dirty="0">
                <a:solidFill>
                  <a:srgbClr val="7030A0"/>
                </a:solidFill>
              </a:endParaRP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DBB8ABE3-EDAF-4DC4-81E2-F8192B0C9ECD}"/>
              </a:ext>
            </a:extLst>
          </p:cNvPr>
          <p:cNvSpPr txBox="1"/>
          <p:nvPr/>
        </p:nvSpPr>
        <p:spPr>
          <a:xfrm>
            <a:off x="161666" y="4072006"/>
            <a:ext cx="564680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Metal atoms want 0 valence electrons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790C845-7E6F-473D-A3AA-347403E648C7}"/>
              </a:ext>
            </a:extLst>
          </p:cNvPr>
          <p:cNvSpPr txBox="1"/>
          <p:nvPr/>
        </p:nvSpPr>
        <p:spPr>
          <a:xfrm>
            <a:off x="439023" y="2238725"/>
            <a:ext cx="3132186" cy="1200329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000000"/>
                </a:solidFill>
                <a:cs typeface="Calibri" panose="020F0502020204030204" pitchFamily="34" charset="0"/>
              </a:rPr>
              <a:t>Lose electron(s) </a:t>
            </a: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main group (s and p blocks), d and f blocks </a:t>
            </a:r>
            <a:r>
              <a:rPr lang="en-GB" sz="2400" b="1" dirty="0">
                <a:solidFill>
                  <a:srgbClr val="0000FF"/>
                </a:solidFill>
                <a:cs typeface="Calibri" panose="020F0502020204030204" pitchFamily="34" charset="0"/>
              </a:rPr>
              <a:t>METALS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F0C3F5C-8318-4DE3-98C5-C1D0DA82B6B4}"/>
              </a:ext>
            </a:extLst>
          </p:cNvPr>
          <p:cNvSpPr txBox="1"/>
          <p:nvPr/>
        </p:nvSpPr>
        <p:spPr>
          <a:xfrm>
            <a:off x="6347791" y="3664859"/>
            <a:ext cx="564680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Non-metal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/Metalloid atoms want 8 valence electrons (</a:t>
            </a:r>
            <a:r>
              <a:rPr lang="en-GB" sz="2600" b="1" i="1" dirty="0">
                <a:solidFill>
                  <a:srgbClr val="00B050"/>
                </a:solidFill>
                <a:cs typeface="Calibri" panose="020F0502020204030204" pitchFamily="34" charset="0"/>
              </a:rPr>
              <a:t>H wants 2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)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F5D4F41F-2D47-486A-B51F-BB3E1632FF5B}"/>
              </a:ext>
            </a:extLst>
          </p:cNvPr>
          <p:cNvGrpSpPr/>
          <p:nvPr/>
        </p:nvGrpSpPr>
        <p:grpSpPr>
          <a:xfrm>
            <a:off x="5597049" y="4623840"/>
            <a:ext cx="6711711" cy="1870753"/>
            <a:chOff x="5597049" y="4623840"/>
            <a:chExt cx="6711711" cy="1870753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C5B86F20-BB49-4EDF-836C-442899446841}"/>
                </a:ext>
              </a:extLst>
            </p:cNvPr>
            <p:cNvSpPr txBox="1"/>
            <p:nvPr/>
          </p:nvSpPr>
          <p:spPr>
            <a:xfrm>
              <a:off x="5597049" y="4623840"/>
              <a:ext cx="6711711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600" b="1" dirty="0">
                  <a:solidFill>
                    <a:srgbClr val="FF0000"/>
                  </a:solidFill>
                  <a:cs typeface="Calibri" panose="020F0502020204030204" pitchFamily="34" charset="0"/>
                </a:rPr>
                <a:t>Non-metal</a:t>
              </a:r>
              <a:r>
                <a:rPr lang="en-GB" sz="2600" b="1" dirty="0">
                  <a:cs typeface="Calibri" panose="020F0502020204030204" pitchFamily="34" charset="0"/>
                </a:rPr>
                <a:t>/</a:t>
              </a:r>
              <a:r>
                <a:rPr lang="en-GB" sz="26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Metalloid  </a:t>
              </a:r>
              <a:r>
                <a:rPr lang="en-GB" sz="2600" b="1" dirty="0">
                  <a:cs typeface="Calibri" panose="020F0502020204030204" pitchFamily="34" charset="0"/>
                </a:rPr>
                <a:t>+  </a:t>
              </a:r>
              <a:r>
                <a:rPr lang="en-GB" sz="2600" b="1" dirty="0">
                  <a:solidFill>
                    <a:srgbClr val="FF0000"/>
                  </a:solidFill>
                  <a:cs typeface="Calibri" panose="020F0502020204030204" pitchFamily="34" charset="0"/>
                </a:rPr>
                <a:t>Non-metal</a:t>
              </a:r>
              <a:r>
                <a:rPr lang="en-GB" sz="2600" b="1" dirty="0">
                  <a:cs typeface="Calibri" panose="020F0502020204030204" pitchFamily="34" charset="0"/>
                </a:rPr>
                <a:t>/</a:t>
              </a:r>
              <a:r>
                <a:rPr lang="en-GB" sz="26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Metalloid</a:t>
              </a:r>
              <a:r>
                <a:rPr lang="en-GB" sz="2600" dirty="0">
                  <a:cs typeface="Calibri" panose="020F0502020204030204" pitchFamily="34" charset="0"/>
                </a:rPr>
                <a:t>	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CF6B9A16-8D36-4060-A426-FB7FA777A6D0}"/>
                </a:ext>
              </a:extLst>
            </p:cNvPr>
            <p:cNvSpPr txBox="1"/>
            <p:nvPr/>
          </p:nvSpPr>
          <p:spPr>
            <a:xfrm>
              <a:off x="7345990" y="5602041"/>
              <a:ext cx="3213827" cy="892552"/>
            </a:xfrm>
            <a:prstGeom prst="rect">
              <a:avLst/>
            </a:prstGeom>
            <a:noFill/>
            <a:ln w="28575">
              <a:solidFill>
                <a:srgbClr val="00CC00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GB" sz="2600" dirty="0">
                  <a:solidFill>
                    <a:srgbClr val="00CC00"/>
                  </a:solidFill>
                  <a:cs typeface="Calibri" panose="020F0502020204030204" pitchFamily="34" charset="0"/>
                </a:rPr>
                <a:t>sharing electrons </a:t>
              </a:r>
            </a:p>
            <a:p>
              <a:r>
                <a:rPr lang="en-GB" sz="2600" b="1" dirty="0">
                  <a:solidFill>
                    <a:srgbClr val="00CC00"/>
                  </a:solidFill>
                  <a:cs typeface="Calibri" panose="020F0502020204030204" pitchFamily="34" charset="0"/>
                </a:rPr>
                <a:t>covalent compound</a:t>
              </a:r>
              <a:endParaRPr lang="en-GB" sz="2600" b="1" dirty="0">
                <a:solidFill>
                  <a:srgbClr val="00CC00"/>
                </a:solidFill>
              </a:endParaRP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6DFA81BC-792E-408C-9D5B-89D93FAD3C5C}"/>
                </a:ext>
              </a:extLst>
            </p:cNvPr>
            <p:cNvCxnSpPr>
              <a:cxnSpLocks/>
            </p:cNvCxnSpPr>
            <p:nvPr/>
          </p:nvCxnSpPr>
          <p:spPr>
            <a:xfrm>
              <a:off x="8820139" y="5029840"/>
              <a:ext cx="0" cy="536042"/>
            </a:xfrm>
            <a:prstGeom prst="straightConnector1">
              <a:avLst/>
            </a:prstGeom>
            <a:ln w="28575">
              <a:solidFill>
                <a:srgbClr val="00CC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9EBB0C86-9168-4402-8C01-B91EF55842DA}"/>
              </a:ext>
            </a:extLst>
          </p:cNvPr>
          <p:cNvSpPr txBox="1"/>
          <p:nvPr/>
        </p:nvSpPr>
        <p:spPr>
          <a:xfrm>
            <a:off x="3852726" y="2238724"/>
            <a:ext cx="3713247" cy="120032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000000"/>
                </a:solidFill>
                <a:cs typeface="Calibri" panose="020F0502020204030204" pitchFamily="34" charset="0"/>
              </a:rPr>
              <a:t>Gain electron(s) </a:t>
            </a: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main group (p block) </a:t>
            </a:r>
            <a:r>
              <a:rPr lang="en-GB" sz="2400" b="1" dirty="0">
                <a:solidFill>
                  <a:srgbClr val="FF0000"/>
                </a:solidFill>
                <a:cs typeface="Calibri" panose="020F0502020204030204" pitchFamily="34" charset="0"/>
              </a:rPr>
              <a:t>NON-METALS</a:t>
            </a: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, some </a:t>
            </a:r>
            <a:r>
              <a:rPr lang="en-GB" sz="2400" b="1" dirty="0">
                <a:solidFill>
                  <a:srgbClr val="00B050"/>
                </a:solidFill>
                <a:cs typeface="Calibri" panose="020F0502020204030204" pitchFamily="34" charset="0"/>
              </a:rPr>
              <a:t>METALLOIDS</a:t>
            </a:r>
          </a:p>
        </p:txBody>
      </p:sp>
    </p:spTree>
    <p:extLst>
      <p:ext uri="{BB962C8B-B14F-4D97-AF65-F5344CB8AC3E}">
        <p14:creationId xmlns:p14="http://schemas.microsoft.com/office/powerpoint/2010/main" val="48881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5" grpId="0"/>
      <p:bldP spid="16" grpId="0" animBg="1"/>
      <p:bldP spid="8" grpId="0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EACDE02-3E3C-4680-A986-7DF6677196A1}"/>
              </a:ext>
            </a:extLst>
          </p:cNvPr>
          <p:cNvSpPr txBox="1"/>
          <p:nvPr/>
        </p:nvSpPr>
        <p:spPr>
          <a:xfrm>
            <a:off x="367947" y="875644"/>
            <a:ext cx="5156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>
                <a:solidFill>
                  <a:srgbClr val="0000FF"/>
                </a:solidFill>
                <a:cs typeface="Arial" panose="020B0604020202020204" pitchFamily="34" charset="0"/>
              </a:rPr>
              <a:t>metal atoms like to lose electrons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C943550-9A5F-4FED-93E4-7E6EDB6F0FD9}"/>
              </a:ext>
            </a:extLst>
          </p:cNvPr>
          <p:cNvGrpSpPr/>
          <p:nvPr/>
        </p:nvGrpSpPr>
        <p:grpSpPr>
          <a:xfrm>
            <a:off x="367947" y="1442309"/>
            <a:ext cx="5098922" cy="4540047"/>
            <a:chOff x="302079" y="1502499"/>
            <a:chExt cx="5098922" cy="4540047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1BF22339-E7DF-4F47-A14D-6FE3C9D0B697}"/>
                </a:ext>
              </a:extLst>
            </p:cNvPr>
            <p:cNvGrpSpPr/>
            <p:nvPr/>
          </p:nvGrpSpPr>
          <p:grpSpPr>
            <a:xfrm>
              <a:off x="302079" y="1564716"/>
              <a:ext cx="5098922" cy="4477830"/>
              <a:chOff x="4813922" y="1366461"/>
              <a:chExt cx="3574750" cy="3692147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FB006A63-07B5-4C0B-BFD8-AD889DB411A0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4813922" y="1366461"/>
                <a:ext cx="3574750" cy="3149793"/>
                <a:chOff x="2540689" y="2347415"/>
                <a:chExt cx="2887416" cy="2544167"/>
              </a:xfrm>
            </p:grpSpPr>
            <p:pic>
              <p:nvPicPr>
                <p:cNvPr id="35" name="Picture 34">
                  <a:extLst>
                    <a:ext uri="{FF2B5EF4-FFF2-40B4-BE49-F238E27FC236}">
                      <a16:creationId xmlns:a16="http://schemas.microsoft.com/office/drawing/2014/main" id="{F761C7AC-B2A2-4E1D-91CB-11162A6DED3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2"/>
                <a:srcRect l="176" r="88697" b="26114"/>
                <a:stretch/>
              </p:blipFill>
              <p:spPr>
                <a:xfrm>
                  <a:off x="2540689" y="2347415"/>
                  <a:ext cx="732320" cy="2537894"/>
                </a:xfrm>
                <a:prstGeom prst="rect">
                  <a:avLst/>
                </a:prstGeom>
              </p:spPr>
            </p:pic>
            <p:grpSp>
              <p:nvGrpSpPr>
                <p:cNvPr id="37" name="Group 36">
                  <a:extLst>
                    <a:ext uri="{FF2B5EF4-FFF2-40B4-BE49-F238E27FC236}">
                      <a16:creationId xmlns:a16="http://schemas.microsoft.com/office/drawing/2014/main" id="{B85457BF-6134-4305-8A71-19E1C0E13E18}"/>
                    </a:ext>
                  </a:extLst>
                </p:cNvPr>
                <p:cNvGrpSpPr/>
                <p:nvPr/>
              </p:nvGrpSpPr>
              <p:grpSpPr>
                <a:xfrm>
                  <a:off x="3284854" y="2731973"/>
                  <a:ext cx="2143251" cy="2159609"/>
                  <a:chOff x="3284854" y="2731973"/>
                  <a:chExt cx="2143251" cy="2159609"/>
                </a:xfrm>
              </p:grpSpPr>
              <p:pic>
                <p:nvPicPr>
                  <p:cNvPr id="38" name="Picture 37">
                    <a:extLst>
                      <a:ext uri="{FF2B5EF4-FFF2-40B4-BE49-F238E27FC236}">
                        <a16:creationId xmlns:a16="http://schemas.microsoft.com/office/drawing/2014/main" id="{FEAD52C0-1702-4BBF-8452-66531F56E292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2"/>
                  <a:srcRect l="64882" t="12128" r="2331" b="25812"/>
                  <a:stretch/>
                </p:blipFill>
                <p:spPr>
                  <a:xfrm>
                    <a:off x="3285460" y="2768406"/>
                    <a:ext cx="2142644" cy="2116903"/>
                  </a:xfrm>
                  <a:prstGeom prst="rect">
                    <a:avLst/>
                  </a:prstGeom>
                </p:spPr>
              </p:pic>
              <p:sp>
                <p:nvSpPr>
                  <p:cNvPr id="39" name="Rectangle 38">
                    <a:extLst>
                      <a:ext uri="{FF2B5EF4-FFF2-40B4-BE49-F238E27FC236}">
                        <a16:creationId xmlns:a16="http://schemas.microsoft.com/office/drawing/2014/main" id="{77039F80-CA29-41AF-AEFE-C232382ECF25}"/>
                      </a:ext>
                    </a:extLst>
                  </p:cNvPr>
                  <p:cNvSpPr/>
                  <p:nvPr/>
                </p:nvSpPr>
                <p:spPr>
                  <a:xfrm>
                    <a:off x="3284854" y="2731973"/>
                    <a:ext cx="2135158" cy="369332"/>
                  </a:xfrm>
                  <a:prstGeom prst="rect">
                    <a:avLst/>
                  </a:prstGeom>
                  <a:solidFill>
                    <a:srgbClr val="FFC000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Arial"/>
                    </a:endParaRPr>
                  </a:p>
                </p:txBody>
              </p:sp>
              <p:sp>
                <p:nvSpPr>
                  <p:cNvPr id="40" name="Rectangle 39">
                    <a:extLst>
                      <a:ext uri="{FF2B5EF4-FFF2-40B4-BE49-F238E27FC236}">
                        <a16:creationId xmlns:a16="http://schemas.microsoft.com/office/drawing/2014/main" id="{B819EC91-9016-41CE-A2F1-3AFC96D3818F}"/>
                      </a:ext>
                    </a:extLst>
                  </p:cNvPr>
                  <p:cNvSpPr/>
                  <p:nvPr/>
                </p:nvSpPr>
                <p:spPr>
                  <a:xfrm>
                    <a:off x="3661492" y="3001276"/>
                    <a:ext cx="1766613" cy="801380"/>
                  </a:xfrm>
                  <a:prstGeom prst="rect">
                    <a:avLst/>
                  </a:prstGeom>
                  <a:solidFill>
                    <a:srgbClr val="FFC000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Arial"/>
                    </a:endParaRPr>
                  </a:p>
                </p:txBody>
              </p:sp>
              <p:sp>
                <p:nvSpPr>
                  <p:cNvPr id="41" name="Rectangle 40">
                    <a:extLst>
                      <a:ext uri="{FF2B5EF4-FFF2-40B4-BE49-F238E27FC236}">
                        <a16:creationId xmlns:a16="http://schemas.microsoft.com/office/drawing/2014/main" id="{4A39E0A8-F733-4311-9210-4A76C75EA242}"/>
                      </a:ext>
                    </a:extLst>
                  </p:cNvPr>
                  <p:cNvSpPr/>
                  <p:nvPr/>
                </p:nvSpPr>
                <p:spPr>
                  <a:xfrm>
                    <a:off x="4013247" y="3346166"/>
                    <a:ext cx="1414858" cy="801380"/>
                  </a:xfrm>
                  <a:prstGeom prst="rect">
                    <a:avLst/>
                  </a:prstGeom>
                  <a:solidFill>
                    <a:srgbClr val="FFC000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Arial"/>
                    </a:endParaRPr>
                  </a:p>
                </p:txBody>
              </p:sp>
              <p:sp>
                <p:nvSpPr>
                  <p:cNvPr id="42" name="Rectangle 41">
                    <a:extLst>
                      <a:ext uri="{FF2B5EF4-FFF2-40B4-BE49-F238E27FC236}">
                        <a16:creationId xmlns:a16="http://schemas.microsoft.com/office/drawing/2014/main" id="{EA79AB44-83F2-4DAD-90DF-4357ABE32647}"/>
                      </a:ext>
                    </a:extLst>
                  </p:cNvPr>
                  <p:cNvSpPr/>
                  <p:nvPr/>
                </p:nvSpPr>
                <p:spPr>
                  <a:xfrm>
                    <a:off x="4360685" y="4090202"/>
                    <a:ext cx="1067419" cy="801380"/>
                  </a:xfrm>
                  <a:prstGeom prst="rect">
                    <a:avLst/>
                  </a:prstGeom>
                  <a:solidFill>
                    <a:srgbClr val="FFC000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Arial"/>
                    </a:endParaRPr>
                  </a:p>
                </p:txBody>
              </p:sp>
            </p:grpSp>
          </p:grp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A0F2F623-0542-4FF2-BD83-C74715393903}"/>
                  </a:ext>
                </a:extLst>
              </p:cNvPr>
              <p:cNvSpPr txBox="1"/>
              <p:nvPr/>
            </p:nvSpPr>
            <p:spPr>
              <a:xfrm>
                <a:off x="4840658" y="4489660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+1</a:t>
                </a:r>
              </a:p>
            </p:txBody>
          </p: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A611A5CF-0D96-4970-B91E-1F53A66B6C20}"/>
                  </a:ext>
                </a:extLst>
              </p:cNvPr>
              <p:cNvSpPr txBox="1"/>
              <p:nvPr/>
            </p:nvSpPr>
            <p:spPr>
              <a:xfrm>
                <a:off x="5273269" y="4481908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+2</a:t>
                </a:r>
              </a:p>
            </p:txBody>
          </p: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C4BC3905-E3C3-4AA9-9872-9F6B1EB3F512}"/>
                  </a:ext>
                </a:extLst>
              </p:cNvPr>
              <p:cNvSpPr txBox="1"/>
              <p:nvPr/>
            </p:nvSpPr>
            <p:spPr>
              <a:xfrm>
                <a:off x="5773220" y="4481908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+3</a:t>
                </a:r>
              </a:p>
            </p:txBody>
          </p:sp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5FCEF8ED-6497-40D4-8A4B-6C998E85428F}"/>
                  </a:ext>
                </a:extLst>
              </p:cNvPr>
              <p:cNvSpPr txBox="1"/>
              <p:nvPr/>
            </p:nvSpPr>
            <p:spPr>
              <a:xfrm>
                <a:off x="6196079" y="4488909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+4</a:t>
                </a: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E348E74C-8A50-47AC-BA46-153467D76FEA}"/>
                  </a:ext>
                </a:extLst>
              </p:cNvPr>
              <p:cNvSpPr txBox="1"/>
              <p:nvPr/>
            </p:nvSpPr>
            <p:spPr>
              <a:xfrm>
                <a:off x="6662332" y="4472673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+5</a:t>
                </a:r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703DC809-D208-4CDC-AD79-F45E4B964C45}"/>
                  </a:ext>
                </a:extLst>
              </p:cNvPr>
              <p:cNvSpPr txBox="1"/>
              <p:nvPr/>
            </p:nvSpPr>
            <p:spPr>
              <a:xfrm>
                <a:off x="5657975" y="4710556"/>
                <a:ext cx="536293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1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or +1</a:t>
                </a:r>
              </a:p>
            </p:txBody>
          </p: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2827F288-7761-4D26-A7B6-E1651D58E3FC}"/>
                  </a:ext>
                </a:extLst>
              </p:cNvPr>
              <p:cNvSpPr txBox="1"/>
              <p:nvPr/>
            </p:nvSpPr>
            <p:spPr>
              <a:xfrm>
                <a:off x="6194268" y="4710556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1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+2</a:t>
                </a:r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28510AB5-FFBD-407E-88C2-F0F8CCFC9B56}"/>
                  </a:ext>
                </a:extLst>
              </p:cNvPr>
              <p:cNvSpPr txBox="1"/>
              <p:nvPr/>
            </p:nvSpPr>
            <p:spPr>
              <a:xfrm>
                <a:off x="6667606" y="4728702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1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+3</a:t>
                </a:r>
              </a:p>
            </p:txBody>
          </p:sp>
        </p:grpSp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AFA84314-6381-43BE-9936-B51631E2B39B}"/>
                </a:ext>
              </a:extLst>
            </p:cNvPr>
            <p:cNvSpPr/>
            <p:nvPr/>
          </p:nvSpPr>
          <p:spPr>
            <a:xfrm>
              <a:off x="302079" y="1502499"/>
              <a:ext cx="5084630" cy="68491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C1627E62-FAF3-4D64-8313-FFCA68C15758}"/>
                </a:ext>
              </a:extLst>
            </p:cNvPr>
            <p:cNvSpPr txBox="1"/>
            <p:nvPr/>
          </p:nvSpPr>
          <p:spPr>
            <a:xfrm>
              <a:off x="452956" y="1553347"/>
              <a:ext cx="38504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1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1</a:t>
              </a:r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F36B612A-3A5A-40BA-9005-680FF7AE7F8B}"/>
                </a:ext>
              </a:extLst>
            </p:cNvPr>
            <p:cNvSpPr txBox="1"/>
            <p:nvPr/>
          </p:nvSpPr>
          <p:spPr>
            <a:xfrm>
              <a:off x="2255108" y="3030797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4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2</a:t>
              </a:r>
            </a:p>
          </p:txBody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B20755FA-DC51-414C-A402-6DD979B600D7}"/>
                </a:ext>
              </a:extLst>
            </p:cNvPr>
            <p:cNvSpPr txBox="1"/>
            <p:nvPr/>
          </p:nvSpPr>
          <p:spPr>
            <a:xfrm>
              <a:off x="2886009" y="3553007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5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3</a:t>
              </a:r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37D68F70-9A49-41F6-BC28-7EEAD852C466}"/>
                </a:ext>
              </a:extLst>
            </p:cNvPr>
            <p:cNvSpPr txBox="1"/>
            <p:nvPr/>
          </p:nvSpPr>
          <p:spPr>
            <a:xfrm>
              <a:off x="1074205" y="1556050"/>
              <a:ext cx="38504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2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9F33E300-96CB-407A-89FB-228B33BB5BB9}"/>
                </a:ext>
              </a:extLst>
            </p:cNvPr>
            <p:cNvSpPr txBox="1"/>
            <p:nvPr/>
          </p:nvSpPr>
          <p:spPr>
            <a:xfrm>
              <a:off x="1642965" y="2039643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3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1</a:t>
              </a:r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BBCE5553-6971-49E5-B0B7-E63F7A4F4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41451" y="56885"/>
            <a:ext cx="10364451" cy="63377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lose electrons – Making cations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D85EE190-BDE0-4737-8DD7-D0BB1E494975}"/>
              </a:ext>
            </a:extLst>
          </p:cNvPr>
          <p:cNvSpPr txBox="1"/>
          <p:nvPr/>
        </p:nvSpPr>
        <p:spPr>
          <a:xfrm>
            <a:off x="6484776" y="875644"/>
            <a:ext cx="625063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dirty="0">
                <a:solidFill>
                  <a:srgbClr val="000000"/>
                </a:solidFill>
                <a:cs typeface="Arial" panose="020B0604020202020204" pitchFamily="34" charset="0"/>
              </a:rPr>
              <a:t>Atoms that lose electrons and attain positive charge are called </a:t>
            </a:r>
            <a:r>
              <a:rPr lang="en-GB" sz="2800" b="1" dirty="0">
                <a:solidFill>
                  <a:srgbClr val="0000FF"/>
                </a:solidFill>
                <a:cs typeface="Arial" panose="020B0604020202020204" pitchFamily="34" charset="0"/>
              </a:rPr>
              <a:t>CATIONS</a:t>
            </a:r>
            <a:r>
              <a:rPr lang="en-GB" sz="2800" b="1" dirty="0">
                <a:cs typeface="Arial" panose="020B0604020202020204" pitchFamily="34" charset="0"/>
              </a:rPr>
              <a:t>.</a:t>
            </a:r>
            <a:r>
              <a:rPr lang="en-GB" sz="2800" b="1" dirty="0">
                <a:solidFill>
                  <a:srgbClr val="FF0000"/>
                </a:solidFill>
                <a:cs typeface="Arial" panose="020B0604020202020204" pitchFamily="34" charset="0"/>
              </a:rPr>
              <a:t> 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A62A8ECF-88CE-472A-9B1F-3D530AE7F377}"/>
              </a:ext>
            </a:extLst>
          </p:cNvPr>
          <p:cNvSpPr txBox="1"/>
          <p:nvPr/>
        </p:nvSpPr>
        <p:spPr>
          <a:xfrm>
            <a:off x="5469932" y="2134592"/>
            <a:ext cx="2228495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potassium 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K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19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19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]4s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1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6CB139FC-EE51-4938-BA28-9C5D0B24BA8E}"/>
              </a:ext>
            </a:extLst>
          </p:cNvPr>
          <p:cNvGrpSpPr/>
          <p:nvPr/>
        </p:nvGrpSpPr>
        <p:grpSpPr>
          <a:xfrm>
            <a:off x="7672287" y="1974541"/>
            <a:ext cx="4620067" cy="2608728"/>
            <a:chOff x="3534426" y="584653"/>
            <a:chExt cx="4620067" cy="2608728"/>
          </a:xfrm>
        </p:grpSpPr>
        <p:cxnSp>
          <p:nvCxnSpPr>
            <p:cNvPr id="63" name="Straight Arrow Connector 62">
              <a:extLst>
                <a:ext uri="{FF2B5EF4-FFF2-40B4-BE49-F238E27FC236}">
                  <a16:creationId xmlns:a16="http://schemas.microsoft.com/office/drawing/2014/main" id="{FED2EECC-08C7-4CDF-9F02-35A57545D9DE}"/>
                </a:ext>
              </a:extLst>
            </p:cNvPr>
            <p:cNvCxnSpPr>
              <a:cxnSpLocks/>
            </p:cNvCxnSpPr>
            <p:nvPr/>
          </p:nvCxnSpPr>
          <p:spPr>
            <a:xfrm>
              <a:off x="3626788" y="1011015"/>
              <a:ext cx="1787083" cy="0"/>
            </a:xfrm>
            <a:prstGeom prst="straightConnector1">
              <a:avLst/>
            </a:prstGeom>
            <a:noFill/>
            <a:ln w="6350" cap="flat" cmpd="sng" algn="ctr">
              <a:solidFill>
                <a:srgbClr val="000000"/>
              </a:solidFill>
              <a:prstDash val="solid"/>
              <a:miter lim="800000"/>
              <a:tailEnd type="triangle"/>
            </a:ln>
            <a:effectLst/>
          </p:spPr>
        </p:cxn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693D2227-14D5-477C-96B0-E753C361C596}"/>
                </a:ext>
              </a:extLst>
            </p:cNvPr>
            <p:cNvSpPr txBox="1"/>
            <p:nvPr/>
          </p:nvSpPr>
          <p:spPr>
            <a:xfrm>
              <a:off x="3534426" y="584653"/>
              <a:ext cx="170937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400" dirty="0">
                  <a:solidFill>
                    <a:srgbClr val="000000"/>
                  </a:solidFill>
                  <a:cs typeface="Calibri" panose="020F0502020204030204" pitchFamily="34" charset="0"/>
                </a:rPr>
                <a:t>lose electron</a:t>
              </a:r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96CD1604-C067-4F49-92B7-3E1668722114}"/>
                </a:ext>
              </a:extLst>
            </p:cNvPr>
            <p:cNvSpPr txBox="1"/>
            <p:nvPr/>
          </p:nvSpPr>
          <p:spPr>
            <a:xfrm>
              <a:off x="5463499" y="700391"/>
              <a:ext cx="2690994" cy="249299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potassium </a:t>
              </a:r>
              <a:r>
                <a:rPr lang="en-GB" sz="2600" b="1" dirty="0">
                  <a:solidFill>
                    <a:srgbClr val="0000FF"/>
                  </a:solidFill>
                  <a:cs typeface="Calibri" panose="020F0502020204030204" pitchFamily="34" charset="0"/>
                </a:rPr>
                <a:t>CATION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b="1" dirty="0">
                  <a:solidFill>
                    <a:srgbClr val="0000FF"/>
                  </a:solidFill>
                  <a:cs typeface="Calibri" panose="020F0502020204030204" pitchFamily="34" charset="0"/>
                </a:rPr>
                <a:t>K</a:t>
              </a:r>
              <a:r>
                <a:rPr lang="en-GB" sz="2600" b="1" baseline="30000" dirty="0">
                  <a:solidFill>
                    <a:srgbClr val="0000FF"/>
                  </a:solidFill>
                  <a:cs typeface="Calibri" panose="020F0502020204030204" pitchFamily="34" charset="0"/>
                </a:rPr>
                <a:t>+</a:t>
              </a:r>
              <a:r>
                <a:rPr lang="en-GB" sz="2600" b="1" dirty="0">
                  <a:solidFill>
                    <a:srgbClr val="0000FF"/>
                  </a:solidFill>
                  <a:cs typeface="Calibri" panose="020F0502020204030204" pitchFamily="34" charset="0"/>
                </a:rPr>
                <a:t> 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19 p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FF"/>
                  </a:solidFill>
                  <a:cs typeface="Calibri" panose="020F0502020204030204" pitchFamily="34" charset="0"/>
                </a:rPr>
                <a:t>18 e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[</a:t>
              </a:r>
              <a:r>
                <a:rPr lang="en-GB" sz="2600" dirty="0" err="1">
                  <a:solidFill>
                    <a:srgbClr val="000000"/>
                  </a:solidFill>
                  <a:cs typeface="Calibri" panose="020F0502020204030204" pitchFamily="34" charset="0"/>
                </a:rPr>
                <a:t>Ar</a:t>
              </a: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]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happy</a:t>
              </a:r>
            </a:p>
          </p:txBody>
        </p:sp>
      </p:grpSp>
      <p:pic>
        <p:nvPicPr>
          <p:cNvPr id="66" name="Picture 2" descr="☹️ Frowning Face Emoji">
            <a:extLst>
              <a:ext uri="{FF2B5EF4-FFF2-40B4-BE49-F238E27FC236}">
                <a16:creationId xmlns:a16="http://schemas.microsoft.com/office/drawing/2014/main" id="{E2D88435-050C-4EB4-808D-E269ED89E6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656" y="3843801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7" name="Group 66">
            <a:extLst>
              <a:ext uri="{FF2B5EF4-FFF2-40B4-BE49-F238E27FC236}">
                <a16:creationId xmlns:a16="http://schemas.microsoft.com/office/drawing/2014/main" id="{768162F5-BE68-4A67-A300-318DCB9D8B13}"/>
              </a:ext>
            </a:extLst>
          </p:cNvPr>
          <p:cNvGrpSpPr/>
          <p:nvPr/>
        </p:nvGrpSpPr>
        <p:grpSpPr>
          <a:xfrm>
            <a:off x="11306411" y="3792853"/>
            <a:ext cx="1013632" cy="964892"/>
            <a:chOff x="5002941" y="2875096"/>
            <a:chExt cx="2094860" cy="2094860"/>
          </a:xfrm>
        </p:grpSpPr>
        <p:pic>
          <p:nvPicPr>
            <p:cNvPr id="68" name="Picture 2" descr="☹️ Frowning Face Emoji">
              <a:extLst>
                <a:ext uri="{FF2B5EF4-FFF2-40B4-BE49-F238E27FC236}">
                  <a16:creationId xmlns:a16="http://schemas.microsoft.com/office/drawing/2014/main" id="{77534843-AE3E-4329-B212-650898CBA13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9" name="Picture 2" descr="☹️ Frowning Face Emoji">
              <a:extLst>
                <a:ext uri="{FF2B5EF4-FFF2-40B4-BE49-F238E27FC236}">
                  <a16:creationId xmlns:a16="http://schemas.microsoft.com/office/drawing/2014/main" id="{0BFA7B55-B205-42AA-8B4B-D7C6890D98B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2EF461DC-B358-416A-BD63-8E9EC7FB38B4}"/>
              </a:ext>
            </a:extLst>
          </p:cNvPr>
          <p:cNvGrpSpPr/>
          <p:nvPr/>
        </p:nvGrpSpPr>
        <p:grpSpPr>
          <a:xfrm>
            <a:off x="5826453" y="4637500"/>
            <a:ext cx="5663473" cy="892552"/>
            <a:chOff x="2572027" y="3284659"/>
            <a:chExt cx="5663473" cy="892552"/>
          </a:xfrm>
        </p:grpSpPr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56DE27CB-2B3F-410A-B3AB-FBD805AEC380}"/>
                </a:ext>
              </a:extLst>
            </p:cNvPr>
            <p:cNvSpPr txBox="1"/>
            <p:nvPr/>
          </p:nvSpPr>
          <p:spPr>
            <a:xfrm>
              <a:off x="2572027" y="3284659"/>
              <a:ext cx="5663473" cy="892552"/>
            </a:xfrm>
            <a:prstGeom prst="rect">
              <a:avLst/>
            </a:prstGeom>
            <a:noFill/>
            <a:ln w="28575">
              <a:solidFill>
                <a:srgbClr val="0000FF"/>
              </a:solidFill>
            </a:ln>
          </p:spPr>
          <p:txBody>
            <a:bodyPr wrap="non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ALL alkali metals:	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[noble gas] ns</a:t>
              </a:r>
              <a:r>
                <a:rPr lang="en-GB" sz="2600" baseline="30000" dirty="0">
                  <a:solidFill>
                    <a:srgbClr val="000000"/>
                  </a:solidFill>
                  <a:cs typeface="Calibri" panose="020F0502020204030204" pitchFamily="34" charset="0"/>
                </a:rPr>
                <a:t>1		             	  </a:t>
              </a: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[noble gas]  </a:t>
              </a:r>
            </a:p>
          </p:txBody>
        </p:sp>
        <p:cxnSp>
          <p:nvCxnSpPr>
            <p:cNvPr id="72" name="Straight Arrow Connector 71">
              <a:extLst>
                <a:ext uri="{FF2B5EF4-FFF2-40B4-BE49-F238E27FC236}">
                  <a16:creationId xmlns:a16="http://schemas.microsoft.com/office/drawing/2014/main" id="{74A9BAE9-D5AD-4A80-A3A7-1FB03EFAC6D5}"/>
                </a:ext>
              </a:extLst>
            </p:cNvPr>
            <p:cNvCxnSpPr>
              <a:cxnSpLocks/>
            </p:cNvCxnSpPr>
            <p:nvPr/>
          </p:nvCxnSpPr>
          <p:spPr>
            <a:xfrm>
              <a:off x="5038431" y="3848030"/>
              <a:ext cx="1258875" cy="0"/>
            </a:xfrm>
            <a:prstGeom prst="straightConnector1">
              <a:avLst/>
            </a:prstGeom>
            <a:noFill/>
            <a:ln w="28575" cap="flat" cmpd="sng" algn="ctr">
              <a:solidFill>
                <a:srgbClr val="0000FF"/>
              </a:solidFill>
              <a:prstDash val="solid"/>
              <a:miter lim="800000"/>
              <a:tailEnd type="triangle"/>
            </a:ln>
            <a:effectLst/>
          </p:spPr>
        </p:cxnSp>
      </p:grpSp>
      <p:sp>
        <p:nvSpPr>
          <p:cNvPr id="73" name="TextBox 72">
            <a:extLst>
              <a:ext uri="{FF2B5EF4-FFF2-40B4-BE49-F238E27FC236}">
                <a16:creationId xmlns:a16="http://schemas.microsoft.com/office/drawing/2014/main" id="{3C30B987-DE6F-4FC7-A9D2-6F0F338EBA86}"/>
              </a:ext>
            </a:extLst>
          </p:cNvPr>
          <p:cNvSpPr txBox="1"/>
          <p:nvPr/>
        </p:nvSpPr>
        <p:spPr>
          <a:xfrm>
            <a:off x="6013378" y="5671844"/>
            <a:ext cx="657676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Li becomes Li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+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	  		lithium cation  [He]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Na becomes Na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+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			sodium cation	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73F6E15D-7049-47DC-9AAB-6DE2FF1785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5628" y="2136883"/>
            <a:ext cx="1414395" cy="1426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045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61" grpId="0"/>
      <p:bldP spid="7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92F7AE02-543C-4E27-9F70-DA88F0B8D861}"/>
              </a:ext>
            </a:extLst>
          </p:cNvPr>
          <p:cNvGrpSpPr/>
          <p:nvPr/>
        </p:nvGrpSpPr>
        <p:grpSpPr>
          <a:xfrm>
            <a:off x="17467" y="46824"/>
            <a:ext cx="1322331" cy="1296144"/>
            <a:chOff x="2743151" y="1000324"/>
            <a:chExt cx="1322331" cy="1296144"/>
          </a:xfrm>
          <a:solidFill>
            <a:srgbClr val="FFA3FF"/>
          </a:solidFill>
        </p:grpSpPr>
        <p:sp>
          <p:nvSpPr>
            <p:cNvPr id="28" name="Rectangle: Rounded Corners 27">
              <a:extLst>
                <a:ext uri="{FF2B5EF4-FFF2-40B4-BE49-F238E27FC236}">
                  <a16:creationId xmlns:a16="http://schemas.microsoft.com/office/drawing/2014/main" id="{99D046D7-E0CD-4046-BD0C-C2666401B6A7}"/>
                </a:ext>
              </a:extLst>
            </p:cNvPr>
            <p:cNvSpPr/>
            <p:nvPr/>
          </p:nvSpPr>
          <p:spPr>
            <a:xfrm>
              <a:off x="2743151" y="1000324"/>
              <a:ext cx="1322331" cy="1296144"/>
            </a:xfrm>
            <a:prstGeom prst="roundRect">
              <a:avLst/>
            </a:prstGeom>
            <a:grpFill/>
            <a:ln w="12700" cap="flat" cmpd="sng" algn="ctr">
              <a:solidFill>
                <a:srgbClr val="BBE0E3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5287C73B-0FA8-499D-AE9A-2B320DEAA12F}"/>
                </a:ext>
              </a:extLst>
            </p:cNvPr>
            <p:cNvSpPr txBox="1"/>
            <p:nvPr/>
          </p:nvSpPr>
          <p:spPr>
            <a:xfrm>
              <a:off x="3151803" y="1008027"/>
              <a:ext cx="558166" cy="430887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12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8FD7A556-9D21-44A5-B66A-30D12581BFA0}"/>
                </a:ext>
              </a:extLst>
            </p:cNvPr>
            <p:cNvSpPr txBox="1"/>
            <p:nvPr/>
          </p:nvSpPr>
          <p:spPr>
            <a:xfrm>
              <a:off x="3098040" y="1336478"/>
              <a:ext cx="558166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Mg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7DD1B154-EED8-49D8-93F6-73117089BF1E}"/>
                </a:ext>
              </a:extLst>
            </p:cNvPr>
            <p:cNvSpPr txBox="1"/>
            <p:nvPr/>
          </p:nvSpPr>
          <p:spPr>
            <a:xfrm>
              <a:off x="2920048" y="1840358"/>
              <a:ext cx="968535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24.305</a:t>
              </a: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6500B1AB-1509-4059-80EA-E04FF72FD0F0}"/>
              </a:ext>
            </a:extLst>
          </p:cNvPr>
          <p:cNvSpPr txBox="1"/>
          <p:nvPr/>
        </p:nvSpPr>
        <p:spPr>
          <a:xfrm>
            <a:off x="209424" y="1202849"/>
            <a:ext cx="1733167" cy="2893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magnesium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Mg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12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12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5505AF60-8429-48B2-AC1D-7F598AFBF5ED}"/>
              </a:ext>
            </a:extLst>
          </p:cNvPr>
          <p:cNvCxnSpPr>
            <a:cxnSpLocks/>
          </p:cNvCxnSpPr>
          <p:nvPr/>
        </p:nvCxnSpPr>
        <p:spPr>
          <a:xfrm>
            <a:off x="1872053" y="1686501"/>
            <a:ext cx="1430984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2AF4361B-3E57-40F8-A1DB-DF37B1A31B6C}"/>
              </a:ext>
            </a:extLst>
          </p:cNvPr>
          <p:cNvSpPr txBox="1"/>
          <p:nvPr/>
        </p:nvSpPr>
        <p:spPr>
          <a:xfrm>
            <a:off x="1818103" y="1342968"/>
            <a:ext cx="15388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rgbClr val="000000"/>
                </a:solidFill>
                <a:cs typeface="Calibri" panose="020F0502020204030204" pitchFamily="34" charset="0"/>
              </a:rPr>
              <a:t>lose electrons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18738E3-930A-4067-9631-121BA7959D44}"/>
              </a:ext>
            </a:extLst>
          </p:cNvPr>
          <p:cNvSpPr txBox="1"/>
          <p:nvPr/>
        </p:nvSpPr>
        <p:spPr>
          <a:xfrm>
            <a:off x="3434163" y="1147158"/>
            <a:ext cx="1733167" cy="2893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magnesium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CATION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Mg</a:t>
            </a:r>
            <a:r>
              <a:rPr lang="en-GB" sz="2600" b="1" baseline="30000" dirty="0">
                <a:solidFill>
                  <a:srgbClr val="0000FF"/>
                </a:solidFill>
                <a:cs typeface="Calibri" panose="020F0502020204030204" pitchFamily="34" charset="0"/>
              </a:rPr>
              <a:t>2+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12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10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37" name="Picture 2" descr="☹️ Frowning Face Emoji">
            <a:extLst>
              <a:ext uri="{FF2B5EF4-FFF2-40B4-BE49-F238E27FC236}">
                <a16:creationId xmlns:a16="http://schemas.microsoft.com/office/drawing/2014/main" id="{324207E5-C7A4-4235-86C3-9A1BCF7CE6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4616" y="2622414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8" name="Group 37">
            <a:extLst>
              <a:ext uri="{FF2B5EF4-FFF2-40B4-BE49-F238E27FC236}">
                <a16:creationId xmlns:a16="http://schemas.microsoft.com/office/drawing/2014/main" id="{79A20CDB-C754-4448-9843-03C994256171}"/>
              </a:ext>
            </a:extLst>
          </p:cNvPr>
          <p:cNvGrpSpPr/>
          <p:nvPr/>
        </p:nvGrpSpPr>
        <p:grpSpPr>
          <a:xfrm>
            <a:off x="4518663" y="2576928"/>
            <a:ext cx="1013632" cy="964892"/>
            <a:chOff x="5002941" y="2875096"/>
            <a:chExt cx="2094860" cy="2094860"/>
          </a:xfrm>
        </p:grpSpPr>
        <p:pic>
          <p:nvPicPr>
            <p:cNvPr id="39" name="Picture 2" descr="☹️ Frowning Face Emoji">
              <a:extLst>
                <a:ext uri="{FF2B5EF4-FFF2-40B4-BE49-F238E27FC236}">
                  <a16:creationId xmlns:a16="http://schemas.microsoft.com/office/drawing/2014/main" id="{DAF6F22A-925E-402F-B281-BBAE35E84D5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2" descr="☹️ Frowning Face Emoji">
              <a:extLst>
                <a:ext uri="{FF2B5EF4-FFF2-40B4-BE49-F238E27FC236}">
                  <a16:creationId xmlns:a16="http://schemas.microsoft.com/office/drawing/2014/main" id="{C7E4BD11-83B6-415E-B118-0D558B4BC5B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1" name="TextBox 40">
            <a:extLst>
              <a:ext uri="{FF2B5EF4-FFF2-40B4-BE49-F238E27FC236}">
                <a16:creationId xmlns:a16="http://schemas.microsoft.com/office/drawing/2014/main" id="{C8F599B9-9A87-4F01-9EAF-26661F9883AE}"/>
              </a:ext>
            </a:extLst>
          </p:cNvPr>
          <p:cNvSpPr txBox="1"/>
          <p:nvPr/>
        </p:nvSpPr>
        <p:spPr>
          <a:xfrm>
            <a:off x="305108" y="4140041"/>
            <a:ext cx="5227187" cy="892552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alkaline earth metals:	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gas] ns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		        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[noble gas]  </a:t>
            </a:r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3D780081-B32E-4EBE-AC1F-D2DF29FB4C6E}"/>
              </a:ext>
            </a:extLst>
          </p:cNvPr>
          <p:cNvCxnSpPr>
            <a:cxnSpLocks/>
          </p:cNvCxnSpPr>
          <p:nvPr/>
        </p:nvCxnSpPr>
        <p:spPr>
          <a:xfrm>
            <a:off x="2504018" y="4806177"/>
            <a:ext cx="1025490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E5EF664A-B02B-4C1A-896A-524910B30E2F}"/>
              </a:ext>
            </a:extLst>
          </p:cNvPr>
          <p:cNvSpPr txBox="1"/>
          <p:nvPr/>
        </p:nvSpPr>
        <p:spPr>
          <a:xfrm>
            <a:off x="305108" y="5324811"/>
            <a:ext cx="52838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cs typeface="Calibri" panose="020F0502020204030204" pitchFamily="34" charset="0"/>
              </a:rPr>
              <a:t>Ca becomes Ca</a:t>
            </a:r>
            <a:r>
              <a:rPr lang="en-GB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2+</a:t>
            </a:r>
            <a:r>
              <a:rPr lang="en-GB" dirty="0">
                <a:solidFill>
                  <a:srgbClr val="000000"/>
                </a:solidFill>
                <a:cs typeface="Calibri" panose="020F0502020204030204" pitchFamily="34" charset="0"/>
              </a:rPr>
              <a:t>				calcium cation    [</a:t>
            </a:r>
            <a:r>
              <a:rPr lang="en-GB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cs typeface="Calibri" panose="020F0502020204030204" pitchFamily="34" charset="0"/>
              </a:rPr>
              <a:t>Sr becomes Sr</a:t>
            </a:r>
            <a:r>
              <a:rPr lang="en-GB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2+ </a:t>
            </a:r>
            <a:r>
              <a:rPr lang="en-GB" dirty="0">
                <a:solidFill>
                  <a:srgbClr val="000000"/>
                </a:solidFill>
                <a:cs typeface="Calibri" panose="020F0502020204030204" pitchFamily="34" charset="0"/>
              </a:rPr>
              <a:t>	   			strontium cation  [Kr]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17EF504-CE34-4B1A-8052-8DCD5ED966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020" t="29084" r="15600" b="29453"/>
          <a:stretch/>
        </p:blipFill>
        <p:spPr>
          <a:xfrm>
            <a:off x="73260" y="764259"/>
            <a:ext cx="1210742" cy="245198"/>
          </a:xfrm>
          <a:prstGeom prst="rect">
            <a:avLst/>
          </a:prstGeom>
        </p:spPr>
      </p:pic>
      <p:sp>
        <p:nvSpPr>
          <p:cNvPr id="21" name="Title 26">
            <a:extLst>
              <a:ext uri="{FF2B5EF4-FFF2-40B4-BE49-F238E27FC236}">
                <a16:creationId xmlns:a16="http://schemas.microsoft.com/office/drawing/2014/main" id="{10798608-C457-436A-AE29-9EF152D1E9BC}"/>
              </a:ext>
            </a:extLst>
          </p:cNvPr>
          <p:cNvSpPr txBox="1">
            <a:spLocks/>
          </p:cNvSpPr>
          <p:nvPr/>
        </p:nvSpPr>
        <p:spPr>
          <a:xfrm>
            <a:off x="913774" y="97970"/>
            <a:ext cx="10364451" cy="60746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cations – lose electrons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E383D571-4C17-4045-BD55-6B7D1F32B4D0}"/>
              </a:ext>
            </a:extLst>
          </p:cNvPr>
          <p:cNvGrpSpPr/>
          <p:nvPr/>
        </p:nvGrpSpPr>
        <p:grpSpPr>
          <a:xfrm>
            <a:off x="10750196" y="40534"/>
            <a:ext cx="1322331" cy="1296144"/>
            <a:chOff x="2743151" y="1000324"/>
            <a:chExt cx="1322331" cy="1296144"/>
          </a:xfrm>
          <a:solidFill>
            <a:srgbClr val="92D050"/>
          </a:solidFill>
        </p:grpSpPr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11962E49-2011-428A-AE7B-A48BC7F4B7FF}"/>
                </a:ext>
              </a:extLst>
            </p:cNvPr>
            <p:cNvSpPr/>
            <p:nvPr/>
          </p:nvSpPr>
          <p:spPr>
            <a:xfrm>
              <a:off x="2743151" y="1000324"/>
              <a:ext cx="1322331" cy="1296144"/>
            </a:xfrm>
            <a:prstGeom prst="roundRect">
              <a:avLst/>
            </a:prstGeom>
            <a:grpFill/>
            <a:ln w="12700" cap="flat" cmpd="sng" algn="ctr">
              <a:solidFill>
                <a:srgbClr val="BBE0E3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CB7F6854-8E45-470B-9A32-CD3BB0C15E68}"/>
                </a:ext>
              </a:extLst>
            </p:cNvPr>
            <p:cNvSpPr txBox="1"/>
            <p:nvPr/>
          </p:nvSpPr>
          <p:spPr>
            <a:xfrm>
              <a:off x="3114838" y="1000750"/>
              <a:ext cx="470000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13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6483F8A8-F4F8-4506-AC43-D264CA431D98}"/>
                </a:ext>
              </a:extLst>
            </p:cNvPr>
            <p:cNvSpPr txBox="1"/>
            <p:nvPr/>
          </p:nvSpPr>
          <p:spPr>
            <a:xfrm>
              <a:off x="3142572" y="1291780"/>
              <a:ext cx="412292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Al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31F995E1-89DB-4692-9E65-C3A5CFAB3222}"/>
                </a:ext>
              </a:extLst>
            </p:cNvPr>
            <p:cNvSpPr txBox="1"/>
            <p:nvPr/>
          </p:nvSpPr>
          <p:spPr>
            <a:xfrm>
              <a:off x="2890782" y="1842340"/>
              <a:ext cx="968535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26.982</a:t>
              </a:r>
            </a:p>
          </p:txBody>
        </p:sp>
      </p:grpSp>
      <p:pic>
        <p:nvPicPr>
          <p:cNvPr id="31" name="Picture 30">
            <a:extLst>
              <a:ext uri="{FF2B5EF4-FFF2-40B4-BE49-F238E27FC236}">
                <a16:creationId xmlns:a16="http://schemas.microsoft.com/office/drawing/2014/main" id="{C66DD199-87DB-4358-90E7-E808D2FD0C9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549" t="19101" r="17513" b="37545"/>
          <a:stretch/>
        </p:blipFill>
        <p:spPr>
          <a:xfrm>
            <a:off x="10897827" y="638019"/>
            <a:ext cx="1025490" cy="256378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72A059AE-6B12-460F-A93C-B14806E4CCBF}"/>
              </a:ext>
            </a:extLst>
          </p:cNvPr>
          <p:cNvSpPr txBox="1"/>
          <p:nvPr/>
        </p:nvSpPr>
        <p:spPr>
          <a:xfrm>
            <a:off x="6599476" y="1191789"/>
            <a:ext cx="1725151" cy="2893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aluminium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Al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13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13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3p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1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79C5C495-7CB9-4C8E-93F6-537D6F4667B2}"/>
              </a:ext>
            </a:extLst>
          </p:cNvPr>
          <p:cNvCxnSpPr>
            <a:cxnSpLocks/>
          </p:cNvCxnSpPr>
          <p:nvPr/>
        </p:nvCxnSpPr>
        <p:spPr>
          <a:xfrm>
            <a:off x="8171957" y="1757033"/>
            <a:ext cx="1556389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47" name="TextBox 46">
            <a:extLst>
              <a:ext uri="{FF2B5EF4-FFF2-40B4-BE49-F238E27FC236}">
                <a16:creationId xmlns:a16="http://schemas.microsoft.com/office/drawing/2014/main" id="{09B7222E-D668-4AA0-AC9F-AABB1248E9E5}"/>
              </a:ext>
            </a:extLst>
          </p:cNvPr>
          <p:cNvSpPr txBox="1"/>
          <p:nvPr/>
        </p:nvSpPr>
        <p:spPr>
          <a:xfrm>
            <a:off x="8160374" y="1426830"/>
            <a:ext cx="15388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rgbClr val="000000"/>
                </a:solidFill>
                <a:cs typeface="Calibri" panose="020F0502020204030204" pitchFamily="34" charset="0"/>
              </a:rPr>
              <a:t>lose electrons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A369CDC-9CF3-4018-9212-681BEBB18823}"/>
              </a:ext>
            </a:extLst>
          </p:cNvPr>
          <p:cNvSpPr txBox="1"/>
          <p:nvPr/>
        </p:nvSpPr>
        <p:spPr>
          <a:xfrm>
            <a:off x="9739929" y="1191789"/>
            <a:ext cx="1564852" cy="2893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aluminium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CATION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Al</a:t>
            </a:r>
            <a:r>
              <a:rPr lang="en-GB" sz="2600" b="1" baseline="30000" dirty="0">
                <a:solidFill>
                  <a:srgbClr val="0000FF"/>
                </a:solidFill>
                <a:cs typeface="Calibri" panose="020F0502020204030204" pitchFamily="34" charset="0"/>
              </a:rPr>
              <a:t>3+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13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10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49" name="Picture 2" descr="☹️ Frowning Face Emoji">
            <a:extLst>
              <a:ext uri="{FF2B5EF4-FFF2-40B4-BE49-F238E27FC236}">
                <a16:creationId xmlns:a16="http://schemas.microsoft.com/office/drawing/2014/main" id="{8230B040-6601-4FBC-9ED1-392056072A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653" y="2602402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0" name="Group 49">
            <a:extLst>
              <a:ext uri="{FF2B5EF4-FFF2-40B4-BE49-F238E27FC236}">
                <a16:creationId xmlns:a16="http://schemas.microsoft.com/office/drawing/2014/main" id="{907334C5-C71C-4D27-8494-0E13CD4C6DAC}"/>
              </a:ext>
            </a:extLst>
          </p:cNvPr>
          <p:cNvGrpSpPr/>
          <p:nvPr/>
        </p:nvGrpSpPr>
        <p:grpSpPr>
          <a:xfrm>
            <a:off x="10797965" y="2578251"/>
            <a:ext cx="1013632" cy="964892"/>
            <a:chOff x="5002941" y="2875096"/>
            <a:chExt cx="2094860" cy="2094860"/>
          </a:xfrm>
        </p:grpSpPr>
        <p:pic>
          <p:nvPicPr>
            <p:cNvPr id="51" name="Picture 2" descr="☹️ Frowning Face Emoji">
              <a:extLst>
                <a:ext uri="{FF2B5EF4-FFF2-40B4-BE49-F238E27FC236}">
                  <a16:creationId xmlns:a16="http://schemas.microsoft.com/office/drawing/2014/main" id="{A4EAEBB8-AE17-4408-8077-6B6E24EDCD0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2" name="Picture 2" descr="☹️ Frowning Face Emoji">
              <a:extLst>
                <a:ext uri="{FF2B5EF4-FFF2-40B4-BE49-F238E27FC236}">
                  <a16:creationId xmlns:a16="http://schemas.microsoft.com/office/drawing/2014/main" id="{1374696C-0A2F-41BA-885B-C930E0CF963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26E88F71-64D0-4E33-921E-446C460180DE}"/>
              </a:ext>
            </a:extLst>
          </p:cNvPr>
          <p:cNvCxnSpPr>
            <a:cxnSpLocks/>
          </p:cNvCxnSpPr>
          <p:nvPr/>
        </p:nvCxnSpPr>
        <p:spPr>
          <a:xfrm>
            <a:off x="8749990" y="4892798"/>
            <a:ext cx="818639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54" name="TextBox 53">
            <a:extLst>
              <a:ext uri="{FF2B5EF4-FFF2-40B4-BE49-F238E27FC236}">
                <a16:creationId xmlns:a16="http://schemas.microsoft.com/office/drawing/2014/main" id="{7045564C-C783-4398-8F42-FE9A5AA08EDA}"/>
              </a:ext>
            </a:extLst>
          </p:cNvPr>
          <p:cNvSpPr txBox="1"/>
          <p:nvPr/>
        </p:nvSpPr>
        <p:spPr>
          <a:xfrm>
            <a:off x="6384306" y="5322829"/>
            <a:ext cx="51525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cs typeface="Calibri" panose="020F0502020204030204" pitchFamily="34" charset="0"/>
              </a:rPr>
              <a:t>Ga becomes Ga</a:t>
            </a:r>
            <a:r>
              <a:rPr lang="en-GB" baseline="30000" dirty="0">
                <a:solidFill>
                  <a:srgbClr val="000000"/>
                </a:solidFill>
                <a:cs typeface="Calibri" panose="020F0502020204030204" pitchFamily="34" charset="0"/>
              </a:rPr>
              <a:t>3+</a:t>
            </a:r>
            <a:r>
              <a:rPr lang="en-GB" dirty="0">
                <a:solidFill>
                  <a:srgbClr val="000000"/>
                </a:solidFill>
                <a:cs typeface="Calibri" panose="020F0502020204030204" pitchFamily="34" charset="0"/>
              </a:rPr>
              <a:t>	    			 gallium cation [</a:t>
            </a:r>
            <a:r>
              <a:rPr lang="en-GB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cs typeface="Calibri" panose="020F0502020204030204" pitchFamily="34" charset="0"/>
              </a:rPr>
              <a:t>In becomes In</a:t>
            </a:r>
            <a:r>
              <a:rPr lang="en-GB" baseline="30000" dirty="0">
                <a:solidFill>
                  <a:srgbClr val="000000"/>
                </a:solidFill>
                <a:cs typeface="Calibri" panose="020F0502020204030204" pitchFamily="34" charset="0"/>
              </a:rPr>
              <a:t>3+ </a:t>
            </a:r>
            <a:r>
              <a:rPr lang="en-GB" dirty="0">
                <a:solidFill>
                  <a:srgbClr val="000000"/>
                </a:solidFill>
                <a:cs typeface="Calibri" panose="020F0502020204030204" pitchFamily="34" charset="0"/>
              </a:rPr>
              <a:t>	   	    		 indium cation  [Kr]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D30FD779-C125-422B-8A3D-DCFAC619D628}"/>
              </a:ext>
            </a:extLst>
          </p:cNvPr>
          <p:cNvSpPr txBox="1"/>
          <p:nvPr/>
        </p:nvSpPr>
        <p:spPr>
          <a:xfrm>
            <a:off x="6384306" y="4150462"/>
            <a:ext cx="5359753" cy="892552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txBody>
          <a:bodyPr wrap="square">
            <a:spAutoFit/>
          </a:bodyPr>
          <a:lstStyle/>
          <a:p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boron group metals (13, IIIA):	</a:t>
            </a:r>
          </a:p>
          <a:p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gas] ns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1		    	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[noble gas] 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354951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41" grpId="0" animBg="1"/>
      <p:bldP spid="43" grpId="0"/>
      <p:bldP spid="48" grpId="0"/>
      <p:bldP spid="54" grpId="0"/>
      <p:bldP spid="5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Box 35">
            <a:extLst>
              <a:ext uri="{FF2B5EF4-FFF2-40B4-BE49-F238E27FC236}">
                <a16:creationId xmlns:a16="http://schemas.microsoft.com/office/drawing/2014/main" id="{53827D67-5A0E-479B-8843-3F03A27812B9}"/>
              </a:ext>
            </a:extLst>
          </p:cNvPr>
          <p:cNvSpPr txBox="1"/>
          <p:nvPr/>
        </p:nvSpPr>
        <p:spPr>
          <a:xfrm>
            <a:off x="112860" y="836203"/>
            <a:ext cx="538544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>
                <a:solidFill>
                  <a:srgbClr val="FF0000"/>
                </a:solidFill>
                <a:cs typeface="Calibri" panose="020F0502020204030204" pitchFamily="34" charset="0"/>
              </a:rPr>
              <a:t>non-metal (and some metalloid) atoms like to gain electrons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65A80BE-93E5-49C4-8DD7-853494E894AF}"/>
              </a:ext>
            </a:extLst>
          </p:cNvPr>
          <p:cNvSpPr txBox="1"/>
          <p:nvPr/>
        </p:nvSpPr>
        <p:spPr>
          <a:xfrm>
            <a:off x="6190493" y="734167"/>
            <a:ext cx="58886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dirty="0">
                <a:solidFill>
                  <a:srgbClr val="000000"/>
                </a:solidFill>
                <a:cs typeface="Arial" panose="020B0604020202020204" pitchFamily="34" charset="0"/>
              </a:rPr>
              <a:t>Atoms that gain electrons and attain negative charge are called </a:t>
            </a:r>
            <a:r>
              <a:rPr lang="en-GB" sz="2800" b="1" dirty="0">
                <a:solidFill>
                  <a:srgbClr val="FF0000"/>
                </a:solidFill>
                <a:cs typeface="Arial" panose="020B0604020202020204" pitchFamily="34" charset="0"/>
              </a:rPr>
              <a:t>ANIONS.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AF43C76-31EB-434F-B33D-142FA5FB7DAF}"/>
              </a:ext>
            </a:extLst>
          </p:cNvPr>
          <p:cNvGrpSpPr/>
          <p:nvPr/>
        </p:nvGrpSpPr>
        <p:grpSpPr>
          <a:xfrm>
            <a:off x="2578" y="1944210"/>
            <a:ext cx="5116582" cy="4077587"/>
            <a:chOff x="2626857" y="1551883"/>
            <a:chExt cx="5116582" cy="4077587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A0889ED6-1A27-48D0-A031-61A9D5D73F08}"/>
                </a:ext>
              </a:extLst>
            </p:cNvPr>
            <p:cNvGrpSpPr/>
            <p:nvPr/>
          </p:nvGrpSpPr>
          <p:grpSpPr>
            <a:xfrm>
              <a:off x="2626857" y="1670677"/>
              <a:ext cx="5084631" cy="3958793"/>
              <a:chOff x="4818472" y="1382645"/>
              <a:chExt cx="3532062" cy="344836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EDD494FC-BC7C-4D10-9344-AC26FA92090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176" r="88697" b="26114"/>
              <a:stretch/>
            </p:blipFill>
            <p:spPr>
              <a:xfrm>
                <a:off x="4819528" y="1382645"/>
                <a:ext cx="901038" cy="3122596"/>
              </a:xfrm>
              <a:prstGeom prst="rect">
                <a:avLst/>
              </a:prstGeom>
            </p:spPr>
          </p:pic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D1B6379A-B05A-4643-BEFE-733710AED63E}"/>
                  </a:ext>
                </a:extLst>
              </p:cNvPr>
              <p:cNvGrpSpPr/>
              <p:nvPr/>
            </p:nvGrpSpPr>
            <p:grpSpPr>
              <a:xfrm>
                <a:off x="4818472" y="1849731"/>
                <a:ext cx="3532062" cy="2668587"/>
                <a:chOff x="2544362" y="2737765"/>
                <a:chExt cx="2852937" cy="2155485"/>
              </a:xfrm>
            </p:grpSpPr>
            <p:pic>
              <p:nvPicPr>
                <p:cNvPr id="32" name="Picture 31">
                  <a:extLst>
                    <a:ext uri="{FF2B5EF4-FFF2-40B4-BE49-F238E27FC236}">
                      <a16:creationId xmlns:a16="http://schemas.microsoft.com/office/drawing/2014/main" id="{321A4DEF-E8C1-4D7F-A896-C8C1255B04B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2"/>
                <a:srcRect l="64882" t="12128" r="3132" b="25812"/>
                <a:stretch/>
              </p:blipFill>
              <p:spPr>
                <a:xfrm>
                  <a:off x="3307037" y="2762062"/>
                  <a:ext cx="2090262" cy="2116903"/>
                </a:xfrm>
                <a:prstGeom prst="rect">
                  <a:avLst/>
                </a:prstGeom>
              </p:spPr>
            </p:pic>
            <p:sp>
              <p:nvSpPr>
                <p:cNvPr id="33" name="Rectangle 32">
                  <a:extLst>
                    <a:ext uri="{FF2B5EF4-FFF2-40B4-BE49-F238E27FC236}">
                      <a16:creationId xmlns:a16="http://schemas.microsoft.com/office/drawing/2014/main" id="{3EDB5820-0704-4B53-94C1-88CE973F85BF}"/>
                    </a:ext>
                  </a:extLst>
                </p:cNvPr>
                <p:cNvSpPr/>
                <p:nvPr/>
              </p:nvSpPr>
              <p:spPr>
                <a:xfrm>
                  <a:off x="2545111" y="3101693"/>
                  <a:ext cx="1470390" cy="1086175"/>
                </a:xfrm>
                <a:prstGeom prst="rect">
                  <a:avLst/>
                </a:prstGeom>
                <a:solidFill>
                  <a:srgbClr val="D0CBD3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</a:endParaRPr>
                </a:p>
              </p:txBody>
            </p:sp>
            <p:sp>
              <p:nvSpPr>
                <p:cNvPr id="34" name="Rectangle 33">
                  <a:extLst>
                    <a:ext uri="{FF2B5EF4-FFF2-40B4-BE49-F238E27FC236}">
                      <a16:creationId xmlns:a16="http://schemas.microsoft.com/office/drawing/2014/main" id="{C5571645-7F84-43CB-9D65-2863C50093FC}"/>
                    </a:ext>
                  </a:extLst>
                </p:cNvPr>
                <p:cNvSpPr/>
                <p:nvPr/>
              </p:nvSpPr>
              <p:spPr>
                <a:xfrm>
                  <a:off x="2545111" y="2737765"/>
                  <a:ext cx="1112430" cy="801380"/>
                </a:xfrm>
                <a:prstGeom prst="rect">
                  <a:avLst/>
                </a:prstGeom>
                <a:solidFill>
                  <a:srgbClr val="D0CBD3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</a:endParaRPr>
                </a:p>
              </p:txBody>
            </p:sp>
            <p:sp>
              <p:nvSpPr>
                <p:cNvPr id="35" name="Rectangle 34">
                  <a:extLst>
                    <a:ext uri="{FF2B5EF4-FFF2-40B4-BE49-F238E27FC236}">
                      <a16:creationId xmlns:a16="http://schemas.microsoft.com/office/drawing/2014/main" id="{89544154-2E48-42A8-A516-9365F0AE5F4F}"/>
                    </a:ext>
                  </a:extLst>
                </p:cNvPr>
                <p:cNvSpPr/>
                <p:nvPr/>
              </p:nvSpPr>
              <p:spPr>
                <a:xfrm>
                  <a:off x="2544362" y="4182067"/>
                  <a:ext cx="2162904" cy="711183"/>
                </a:xfrm>
                <a:prstGeom prst="rect">
                  <a:avLst/>
                </a:prstGeom>
                <a:solidFill>
                  <a:srgbClr val="D0CBD3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</a:endParaRPr>
                </a:p>
              </p:txBody>
            </p:sp>
          </p:grp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B94AA366-EDC1-4917-ADBF-71A7B4E8BA41}"/>
                  </a:ext>
                </a:extLst>
              </p:cNvPr>
              <p:cNvSpPr txBox="1"/>
              <p:nvPr/>
            </p:nvSpPr>
            <p:spPr>
              <a:xfrm>
                <a:off x="7639083" y="4482486"/>
                <a:ext cx="285288" cy="3485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-1</a:t>
                </a:r>
              </a:p>
            </p:txBody>
          </p: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8DF4277E-96AC-478A-9C93-D056160C6787}"/>
                  </a:ext>
                </a:extLst>
              </p:cNvPr>
              <p:cNvSpPr txBox="1"/>
              <p:nvPr/>
            </p:nvSpPr>
            <p:spPr>
              <a:xfrm>
                <a:off x="7138790" y="3578405"/>
                <a:ext cx="285288" cy="3485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-2</a:t>
                </a:r>
              </a:p>
            </p:txBody>
          </p:sp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C70D7976-5048-4569-B4D1-2B82CE131A7F}"/>
                  </a:ext>
                </a:extLst>
              </p:cNvPr>
              <p:cNvSpPr txBox="1"/>
              <p:nvPr/>
            </p:nvSpPr>
            <p:spPr>
              <a:xfrm>
                <a:off x="6277672" y="2316818"/>
                <a:ext cx="285288" cy="3485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-4</a:t>
                </a: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D68179AE-0522-47DD-98F6-FBB6052B24E2}"/>
                  </a:ext>
                </a:extLst>
              </p:cNvPr>
              <p:cNvSpPr txBox="1"/>
              <p:nvPr/>
            </p:nvSpPr>
            <p:spPr>
              <a:xfrm>
                <a:off x="6746654" y="3576953"/>
                <a:ext cx="285288" cy="3485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-3</a:t>
                </a:r>
              </a:p>
            </p:txBody>
          </p:sp>
        </p:grp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D365FF11-1DDC-48BB-9153-8A99BF337895}"/>
                </a:ext>
              </a:extLst>
            </p:cNvPr>
            <p:cNvSpPr/>
            <p:nvPr/>
          </p:nvSpPr>
          <p:spPr>
            <a:xfrm>
              <a:off x="2626857" y="1551883"/>
              <a:ext cx="5084630" cy="68491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06A88BAE-A03C-4CAF-9D65-5D00DA843EB9}"/>
                </a:ext>
              </a:extLst>
            </p:cNvPr>
            <p:cNvSpPr txBox="1"/>
            <p:nvPr/>
          </p:nvSpPr>
          <p:spPr>
            <a:xfrm>
              <a:off x="4643795" y="1585090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4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2</a:t>
              </a:r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48A8A192-BEEF-424B-98E5-8313C9EBA13B}"/>
                </a:ext>
              </a:extLst>
            </p:cNvPr>
            <p:cNvSpPr txBox="1"/>
            <p:nvPr/>
          </p:nvSpPr>
          <p:spPr>
            <a:xfrm>
              <a:off x="5302998" y="1597147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5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3</a:t>
              </a: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A8414F6F-A8C9-463A-999B-FDE6913475D4}"/>
                </a:ext>
              </a:extLst>
            </p:cNvPr>
            <p:cNvSpPr txBox="1"/>
            <p:nvPr/>
          </p:nvSpPr>
          <p:spPr>
            <a:xfrm>
              <a:off x="5881232" y="1597147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6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4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9D82E2CF-59E5-457F-8406-001C70FF5203}"/>
                </a:ext>
              </a:extLst>
            </p:cNvPr>
            <p:cNvSpPr txBox="1"/>
            <p:nvPr/>
          </p:nvSpPr>
          <p:spPr>
            <a:xfrm>
              <a:off x="6520586" y="1585090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7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5</a:t>
              </a: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5003416C-35F5-4E0B-AF4A-365CD7D8389E}"/>
                </a:ext>
              </a:extLst>
            </p:cNvPr>
            <p:cNvSpPr txBox="1"/>
            <p:nvPr/>
          </p:nvSpPr>
          <p:spPr>
            <a:xfrm>
              <a:off x="7130771" y="1607807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8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6</a:t>
              </a:r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22C1BFB5-ECE9-462C-871A-7C6933222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607" y="94403"/>
            <a:ext cx="10364451" cy="639764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gain electrons – Making anions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F8FA37-58EF-49BF-9B59-D73F6C29B7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9261" y="1790310"/>
            <a:ext cx="1335140" cy="145707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3151000-14BF-4B24-9736-41E5337EAE61}"/>
              </a:ext>
            </a:extLst>
          </p:cNvPr>
          <p:cNvSpPr txBox="1"/>
          <p:nvPr/>
        </p:nvSpPr>
        <p:spPr>
          <a:xfrm>
            <a:off x="6177346" y="1904772"/>
            <a:ext cx="1964513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chlorine 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Cl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17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17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3p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5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3A68D561-8BF0-4A72-AAA9-616CD938D560}"/>
              </a:ext>
            </a:extLst>
          </p:cNvPr>
          <p:cNvCxnSpPr>
            <a:cxnSpLocks/>
          </p:cNvCxnSpPr>
          <p:nvPr/>
        </p:nvCxnSpPr>
        <p:spPr>
          <a:xfrm>
            <a:off x="8152820" y="2172120"/>
            <a:ext cx="1478703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D3D9A94C-F754-43EE-BC96-ADA4DA644318}"/>
              </a:ext>
            </a:extLst>
          </p:cNvPr>
          <p:cNvSpPr txBox="1"/>
          <p:nvPr/>
        </p:nvSpPr>
        <p:spPr>
          <a:xfrm>
            <a:off x="8129830" y="1769304"/>
            <a:ext cx="15016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rgbClr val="000000"/>
                </a:solidFill>
                <a:cs typeface="Calibri" panose="020F0502020204030204" pitchFamily="34" charset="0"/>
              </a:rPr>
              <a:t>gain electron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AF25B99-B30F-413C-8D43-17503E6A090E}"/>
              </a:ext>
            </a:extLst>
          </p:cNvPr>
          <p:cNvSpPr txBox="1"/>
          <p:nvPr/>
        </p:nvSpPr>
        <p:spPr>
          <a:xfrm>
            <a:off x="9395392" y="1904772"/>
            <a:ext cx="2683748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chlor</a:t>
            </a:r>
            <a:r>
              <a:rPr lang="en-GB" sz="2600" b="1" dirty="0" err="1">
                <a:solidFill>
                  <a:srgbClr val="000000"/>
                </a:solidFill>
                <a:cs typeface="Calibri" panose="020F0502020204030204" pitchFamily="34" charset="0"/>
              </a:rPr>
              <a:t>IDE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anion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Cl</a:t>
            </a:r>
            <a:r>
              <a:rPr lang="en-GB" sz="2600" b="1" baseline="30000" dirty="0">
                <a:solidFill>
                  <a:srgbClr val="FF0000"/>
                </a:solidFill>
                <a:cs typeface="Calibri" panose="020F0502020204030204" pitchFamily="34" charset="0"/>
              </a:rPr>
              <a:t>-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17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18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3p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6 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= 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  <a:endParaRPr lang="en-GB" sz="2600" baseline="300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38" name="Picture 2" descr="☹️ Frowning Face Emoji">
            <a:extLst>
              <a:ext uri="{FF2B5EF4-FFF2-40B4-BE49-F238E27FC236}">
                <a16:creationId xmlns:a16="http://schemas.microsoft.com/office/drawing/2014/main" id="{80AB7743-47AC-45EF-8243-873CBBDB2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2383" y="2790068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5" name="Group 44">
            <a:extLst>
              <a:ext uri="{FF2B5EF4-FFF2-40B4-BE49-F238E27FC236}">
                <a16:creationId xmlns:a16="http://schemas.microsoft.com/office/drawing/2014/main" id="{D0D8A684-FEA0-4BB6-A4EE-763E162CBAC2}"/>
              </a:ext>
            </a:extLst>
          </p:cNvPr>
          <p:cNvGrpSpPr/>
          <p:nvPr/>
        </p:nvGrpSpPr>
        <p:grpSpPr>
          <a:xfrm>
            <a:off x="11065508" y="2764594"/>
            <a:ext cx="1013632" cy="964892"/>
            <a:chOff x="5002941" y="2875096"/>
            <a:chExt cx="2094860" cy="2094860"/>
          </a:xfrm>
        </p:grpSpPr>
        <p:pic>
          <p:nvPicPr>
            <p:cNvPr id="46" name="Picture 2" descr="☹️ Frowning Face Emoji">
              <a:extLst>
                <a:ext uri="{FF2B5EF4-FFF2-40B4-BE49-F238E27FC236}">
                  <a16:creationId xmlns:a16="http://schemas.microsoft.com/office/drawing/2014/main" id="{5A112874-24FC-4E20-B2CE-64DD532FB09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2" descr="☹️ Frowning Face Emoji">
              <a:extLst>
                <a:ext uri="{FF2B5EF4-FFF2-40B4-BE49-F238E27FC236}">
                  <a16:creationId xmlns:a16="http://schemas.microsoft.com/office/drawing/2014/main" id="{6340A1AC-E017-4646-AEA1-CBB6403DC6B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8" name="TextBox 47">
            <a:extLst>
              <a:ext uri="{FF2B5EF4-FFF2-40B4-BE49-F238E27FC236}">
                <a16:creationId xmlns:a16="http://schemas.microsoft.com/office/drawing/2014/main" id="{378B3ACB-75DA-48E6-B0DB-01902B3024B0}"/>
              </a:ext>
            </a:extLst>
          </p:cNvPr>
          <p:cNvSpPr txBox="1"/>
          <p:nvPr/>
        </p:nvSpPr>
        <p:spPr>
          <a:xfrm>
            <a:off x="6036940" y="4552170"/>
            <a:ext cx="6061018" cy="89255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halogens:	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 1] ns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np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5 		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 2]  </a:t>
            </a:r>
          </a:p>
        </p:txBody>
      </p: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D188A115-C8B9-413C-AC6C-1B01C399EA77}"/>
              </a:ext>
            </a:extLst>
          </p:cNvPr>
          <p:cNvCxnSpPr>
            <a:cxnSpLocks/>
          </p:cNvCxnSpPr>
          <p:nvPr/>
        </p:nvCxnSpPr>
        <p:spPr>
          <a:xfrm>
            <a:off x="8978651" y="5255578"/>
            <a:ext cx="652872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38220A9A-FF94-4CB7-8662-7B8E4FD213A9}"/>
              </a:ext>
            </a:extLst>
          </p:cNvPr>
          <p:cNvSpPr txBox="1"/>
          <p:nvPr/>
        </p:nvSpPr>
        <p:spPr>
          <a:xfrm>
            <a:off x="6036940" y="5485149"/>
            <a:ext cx="6255239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Br becomes Br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	   	   bromide anion [Kr]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I becomes I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		        iodide anion	[Xe]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</p:spTree>
    <p:extLst>
      <p:ext uri="{BB962C8B-B14F-4D97-AF65-F5344CB8AC3E}">
        <p14:creationId xmlns:p14="http://schemas.microsoft.com/office/powerpoint/2010/main" val="1298524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48" grpId="0" animBg="1"/>
      <p:bldP spid="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5BA9DC95-DD83-4171-B91B-16E676DC66D2}"/>
              </a:ext>
            </a:extLst>
          </p:cNvPr>
          <p:cNvGrpSpPr/>
          <p:nvPr/>
        </p:nvGrpSpPr>
        <p:grpSpPr>
          <a:xfrm>
            <a:off x="511793" y="834869"/>
            <a:ext cx="1322331" cy="1329239"/>
            <a:chOff x="2743151" y="1000324"/>
            <a:chExt cx="1322331" cy="1329239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FECD620C-2FFC-4B5F-BC7A-10F0D93DDADF}"/>
                </a:ext>
              </a:extLst>
            </p:cNvPr>
            <p:cNvSpPr/>
            <p:nvPr/>
          </p:nvSpPr>
          <p:spPr>
            <a:xfrm>
              <a:off x="2743151" y="1000324"/>
              <a:ext cx="1322331" cy="1296144"/>
            </a:xfrm>
            <a:prstGeom prst="roundRect">
              <a:avLst/>
            </a:prstGeom>
            <a:solidFill>
              <a:srgbClr val="BBE0E3"/>
            </a:solidFill>
            <a:ln w="12700" cap="flat" cmpd="sng" algn="ctr">
              <a:solidFill>
                <a:srgbClr val="BBE0E3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89B671A6-6958-47A4-A9AB-7FF47E55A5EA}"/>
                </a:ext>
              </a:extLst>
            </p:cNvPr>
            <p:cNvSpPr txBox="1"/>
            <p:nvPr/>
          </p:nvSpPr>
          <p:spPr>
            <a:xfrm>
              <a:off x="3181249" y="1026531"/>
              <a:ext cx="327334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8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0398E92-CAF8-4505-B65B-E56E2079628C}"/>
                </a:ext>
              </a:extLst>
            </p:cNvPr>
            <p:cNvSpPr txBox="1"/>
            <p:nvPr/>
          </p:nvSpPr>
          <p:spPr>
            <a:xfrm>
              <a:off x="3134499" y="1292902"/>
              <a:ext cx="372218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O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2841466-A670-4E23-B747-5D8710F9E7D7}"/>
                </a:ext>
              </a:extLst>
            </p:cNvPr>
            <p:cNvSpPr txBox="1"/>
            <p:nvPr/>
          </p:nvSpPr>
          <p:spPr>
            <a:xfrm>
              <a:off x="2859786" y="1562447"/>
              <a:ext cx="1005403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oxygen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5A3CD8B5-9129-44DA-AFC5-B672940F8884}"/>
                </a:ext>
              </a:extLst>
            </p:cNvPr>
            <p:cNvSpPr txBox="1"/>
            <p:nvPr/>
          </p:nvSpPr>
          <p:spPr>
            <a:xfrm>
              <a:off x="2931138" y="1898676"/>
              <a:ext cx="968535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15.999</a:t>
              </a: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D7CCE1AB-E3E3-427B-947E-ABE0DC9C1A94}"/>
              </a:ext>
            </a:extLst>
          </p:cNvPr>
          <p:cNvSpPr txBox="1"/>
          <p:nvPr/>
        </p:nvSpPr>
        <p:spPr>
          <a:xfrm>
            <a:off x="2356292" y="744704"/>
            <a:ext cx="1734770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oxygen 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O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8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8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[He]2s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2p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4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D17DAB7-ACA1-49D4-9F69-C5C398863094}"/>
              </a:ext>
            </a:extLst>
          </p:cNvPr>
          <p:cNvCxnSpPr>
            <a:cxnSpLocks/>
          </p:cNvCxnSpPr>
          <p:nvPr/>
        </p:nvCxnSpPr>
        <p:spPr>
          <a:xfrm>
            <a:off x="4470699" y="1009545"/>
            <a:ext cx="1787083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C802A4F5-93E2-423C-A602-982F2F4C9200}"/>
              </a:ext>
            </a:extLst>
          </p:cNvPr>
          <p:cNvSpPr txBox="1"/>
          <p:nvPr/>
        </p:nvSpPr>
        <p:spPr>
          <a:xfrm>
            <a:off x="4490439" y="618893"/>
            <a:ext cx="1767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gain electron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90428B1-6215-4806-AD77-98B21186B109}"/>
              </a:ext>
            </a:extLst>
          </p:cNvPr>
          <p:cNvSpPr txBox="1"/>
          <p:nvPr/>
        </p:nvSpPr>
        <p:spPr>
          <a:xfrm>
            <a:off x="6623093" y="744704"/>
            <a:ext cx="2739854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ox</a:t>
            </a:r>
            <a:r>
              <a:rPr lang="en-GB" sz="2600" b="1" dirty="0" err="1">
                <a:solidFill>
                  <a:srgbClr val="000000"/>
                </a:solidFill>
                <a:cs typeface="Calibri" panose="020F0502020204030204" pitchFamily="34" charset="0"/>
              </a:rPr>
              <a:t>IDE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anion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30000" dirty="0">
                <a:solidFill>
                  <a:srgbClr val="FF0000"/>
                </a:solidFill>
                <a:cs typeface="Calibri" panose="020F0502020204030204" pitchFamily="34" charset="0"/>
              </a:rPr>
              <a:t>2-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8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10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[He]2s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2p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6 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= [Ne]</a:t>
            </a:r>
            <a:endParaRPr lang="en-GB" sz="2600" baseline="300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19" name="Picture 2" descr="☹️ Frowning Face Emoji">
            <a:extLst>
              <a:ext uri="{FF2B5EF4-FFF2-40B4-BE49-F238E27FC236}">
                <a16:creationId xmlns:a16="http://schemas.microsoft.com/office/drawing/2014/main" id="{8B6DAA1B-38A1-48B9-B0C6-DF36398FB4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808" y="2386948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0B6D198E-B8E2-442F-AA04-41071F577AC5}"/>
              </a:ext>
            </a:extLst>
          </p:cNvPr>
          <p:cNvGrpSpPr/>
          <p:nvPr/>
        </p:nvGrpSpPr>
        <p:grpSpPr>
          <a:xfrm>
            <a:off x="9562403" y="2336000"/>
            <a:ext cx="1013632" cy="964892"/>
            <a:chOff x="5002941" y="2875096"/>
            <a:chExt cx="2094860" cy="2094860"/>
          </a:xfrm>
        </p:grpSpPr>
        <p:pic>
          <p:nvPicPr>
            <p:cNvPr id="21" name="Picture 2" descr="☹️ Frowning Face Emoji">
              <a:extLst>
                <a:ext uri="{FF2B5EF4-FFF2-40B4-BE49-F238E27FC236}">
                  <a16:creationId xmlns:a16="http://schemas.microsoft.com/office/drawing/2014/main" id="{0965B9C9-59C8-4664-A292-0BB6539D0C1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" descr="☹️ Frowning Face Emoji">
              <a:extLst>
                <a:ext uri="{FF2B5EF4-FFF2-40B4-BE49-F238E27FC236}">
                  <a16:creationId xmlns:a16="http://schemas.microsoft.com/office/drawing/2014/main" id="{6F899D79-0896-476C-90DD-7EFEFCEB983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3D2F8301-424B-441B-9FE2-81D5E8DF0FD6}"/>
              </a:ext>
            </a:extLst>
          </p:cNvPr>
          <p:cNvSpPr txBox="1"/>
          <p:nvPr/>
        </p:nvSpPr>
        <p:spPr>
          <a:xfrm>
            <a:off x="2873790" y="3859379"/>
            <a:ext cx="627902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 1]ns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np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4 		     	 	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 2]  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3CEC9CC4-938E-4163-ABE9-A80B9FBA5B99}"/>
              </a:ext>
            </a:extLst>
          </p:cNvPr>
          <p:cNvCxnSpPr>
            <a:cxnSpLocks/>
          </p:cNvCxnSpPr>
          <p:nvPr/>
        </p:nvCxnSpPr>
        <p:spPr>
          <a:xfrm>
            <a:off x="5740571" y="4104432"/>
            <a:ext cx="1025490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DAB86C16-E2F6-47BB-9FC8-E197E5D0F857}"/>
              </a:ext>
            </a:extLst>
          </p:cNvPr>
          <p:cNvSpPr txBox="1"/>
          <p:nvPr/>
        </p:nvSpPr>
        <p:spPr>
          <a:xfrm>
            <a:off x="2317037" y="4870015"/>
            <a:ext cx="6678431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O becomes O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	   	   		oxide anion [Ne]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S becomes 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		   		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sulfide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anion	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B4AE1A0-4A3B-400F-83FF-3DAC545112BA}"/>
              </a:ext>
            </a:extLst>
          </p:cNvPr>
          <p:cNvSpPr txBox="1"/>
          <p:nvPr/>
        </p:nvSpPr>
        <p:spPr>
          <a:xfrm>
            <a:off x="314478" y="6265016"/>
            <a:ext cx="11877675" cy="5028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i="0" dirty="0">
                <a:solidFill>
                  <a:srgbClr val="0000FF"/>
                </a:solidFill>
                <a:effectLst/>
                <a:cs typeface="Calibri" panose="020F0502020204030204" pitchFamily="34" charset="0"/>
              </a:rPr>
              <a:t>Toxic oxides are formed during basic explosive reactions between nitrogen, oxygen and carbon </a:t>
            </a:r>
            <a:r>
              <a:rPr lang="en-US" sz="2000" b="1" i="0" dirty="0">
                <a:solidFill>
                  <a:srgbClr val="0000FF"/>
                </a:solidFill>
                <a:effectLst/>
                <a:cs typeface="Calibri" panose="020F0502020204030204" pitchFamily="34" charset="0"/>
                <a:sym typeface="Wingdings" panose="05000000000000000000" pitchFamily="2" charset="2"/>
              </a:rPr>
              <a:t> NO</a:t>
            </a:r>
            <a:r>
              <a:rPr lang="en-US" sz="2000" b="1" i="0" baseline="-25000" dirty="0">
                <a:solidFill>
                  <a:srgbClr val="0000FF"/>
                </a:solidFill>
                <a:effectLst/>
                <a:cs typeface="Calibri" panose="020F0502020204030204" pitchFamily="34" charset="0"/>
                <a:sym typeface="Wingdings" panose="05000000000000000000" pitchFamily="2" charset="2"/>
              </a:rPr>
              <a:t>x</a:t>
            </a:r>
            <a:r>
              <a:rPr lang="en-US" sz="2000" b="1" i="0" dirty="0">
                <a:solidFill>
                  <a:srgbClr val="0000FF"/>
                </a:solidFill>
                <a:effectLst/>
                <a:cs typeface="Calibri" panose="020F0502020204030204" pitchFamily="34" charset="0"/>
                <a:sym typeface="Wingdings" panose="05000000000000000000" pitchFamily="2" charset="2"/>
              </a:rPr>
              <a:t>, CO</a:t>
            </a:r>
            <a:endParaRPr lang="en-GB" sz="2000" b="1" dirty="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sp>
        <p:nvSpPr>
          <p:cNvPr id="27" name="Title 2">
            <a:extLst>
              <a:ext uri="{FF2B5EF4-FFF2-40B4-BE49-F238E27FC236}">
                <a16:creationId xmlns:a16="http://schemas.microsoft.com/office/drawing/2014/main" id="{7ADA768E-2FDA-4D96-AC35-19B6FC9B4FF3}"/>
              </a:ext>
            </a:extLst>
          </p:cNvPr>
          <p:cNvSpPr txBox="1">
            <a:spLocks/>
          </p:cNvSpPr>
          <p:nvPr/>
        </p:nvSpPr>
        <p:spPr>
          <a:xfrm>
            <a:off x="949891" y="24399"/>
            <a:ext cx="10364451" cy="63377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gain electrons – Making anions 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79B0C-975B-4B8F-825E-805DBAA4968C}"/>
              </a:ext>
            </a:extLst>
          </p:cNvPr>
          <p:cNvSpPr txBox="1"/>
          <p:nvPr/>
        </p:nvSpPr>
        <p:spPr>
          <a:xfrm>
            <a:off x="551655" y="3845352"/>
            <a:ext cx="203504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oxygen group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(16, VIA)	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6E0488E-0B83-48B9-9864-A801191B88F1}"/>
              </a:ext>
            </a:extLst>
          </p:cNvPr>
          <p:cNvSpPr txBox="1"/>
          <p:nvPr/>
        </p:nvSpPr>
        <p:spPr>
          <a:xfrm>
            <a:off x="3048778" y="3048391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5137CB6-B6DF-4CA9-A226-08C55B1CD16B}"/>
              </a:ext>
            </a:extLst>
          </p:cNvPr>
          <p:cNvSpPr/>
          <p:nvPr/>
        </p:nvSpPr>
        <p:spPr>
          <a:xfrm flipH="1">
            <a:off x="239500" y="3802784"/>
            <a:ext cx="9322903" cy="96489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837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3" grpId="0"/>
      <p:bldP spid="25" grpId="0"/>
      <p:bldP spid="26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EFFCE35D-4A5D-471F-8E81-3286C9A84DD2}"/>
              </a:ext>
            </a:extLst>
          </p:cNvPr>
          <p:cNvGrpSpPr/>
          <p:nvPr/>
        </p:nvGrpSpPr>
        <p:grpSpPr>
          <a:xfrm>
            <a:off x="4646138" y="2481935"/>
            <a:ext cx="7251014" cy="4369742"/>
            <a:chOff x="4785476" y="2417024"/>
            <a:chExt cx="7545862" cy="5124140"/>
          </a:xfrm>
        </p:grpSpPr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E2B87C53-840F-4CD3-97E4-B4FFEE403E2D}"/>
                </a:ext>
              </a:extLst>
            </p:cNvPr>
            <p:cNvSpPr txBox="1"/>
            <p:nvPr/>
          </p:nvSpPr>
          <p:spPr>
            <a:xfrm>
              <a:off x="4785476" y="2417024"/>
              <a:ext cx="7164531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600" dirty="0">
                  <a:cs typeface="Calibri" panose="020F0502020204030204" pitchFamily="34" charset="0"/>
                </a:rPr>
                <a:t>Same root atom  but different number of </a:t>
              </a:r>
              <a:r>
                <a:rPr lang="en-GB" sz="2600" b="1" dirty="0">
                  <a:solidFill>
                    <a:srgbClr val="00B0F0"/>
                  </a:solidFill>
                  <a:cs typeface="Calibri" panose="020F0502020204030204" pitchFamily="34" charset="0"/>
                </a:rPr>
                <a:t>oxygens</a:t>
              </a: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57C43C61-8301-451D-B765-643F402F39E7}"/>
                </a:ext>
              </a:extLst>
            </p:cNvPr>
            <p:cNvSpPr txBox="1"/>
            <p:nvPr/>
          </p:nvSpPr>
          <p:spPr>
            <a:xfrm>
              <a:off x="4898094" y="2909467"/>
              <a:ext cx="7433244" cy="46316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rgbClr val="C00000"/>
                  </a:solidFill>
                  <a:cs typeface="Calibri" panose="020F0502020204030204" pitchFamily="34" charset="0"/>
                </a:rPr>
                <a:t>	one more </a:t>
              </a:r>
              <a:r>
                <a:rPr lang="en-GB" sz="2400" dirty="0">
                  <a:cs typeface="Calibri" panose="020F0502020204030204" pitchFamily="34" charset="0"/>
                </a:rPr>
                <a:t>than –</a:t>
              </a:r>
              <a:r>
                <a:rPr lang="en-GB" sz="2400" dirty="0">
                  <a:solidFill>
                    <a:srgbClr val="00B050"/>
                  </a:solidFill>
                  <a:cs typeface="Calibri" panose="020F0502020204030204" pitchFamily="34" charset="0"/>
                </a:rPr>
                <a:t>ate</a:t>
              </a:r>
              <a:r>
                <a:rPr lang="en-GB" sz="2400" dirty="0">
                  <a:cs typeface="Calibri" panose="020F0502020204030204" pitchFamily="34" charset="0"/>
                </a:rPr>
                <a:t> = </a:t>
              </a:r>
              <a:r>
                <a:rPr lang="en-GB" sz="2400" dirty="0" err="1">
                  <a:solidFill>
                    <a:srgbClr val="C00000"/>
                  </a:solidFill>
                  <a:cs typeface="Calibri" panose="020F0502020204030204" pitchFamily="34" charset="0"/>
                </a:rPr>
                <a:t>per</a:t>
              </a:r>
              <a:r>
                <a:rPr lang="en-GB" sz="2400" dirty="0" err="1">
                  <a:cs typeface="Calibri" panose="020F0502020204030204" pitchFamily="34" charset="0"/>
                </a:rPr>
                <a:t>___ate</a:t>
              </a:r>
              <a:endParaRPr lang="en-GB" sz="2400" dirty="0">
                <a:cs typeface="Calibri" panose="020F0502020204030204" pitchFamily="34" charset="0"/>
              </a:endParaRPr>
            </a:p>
            <a:p>
              <a:r>
                <a:rPr lang="en-GB" sz="2400" dirty="0">
                  <a:solidFill>
                    <a:schemeClr val="accent5">
                      <a:lumMod val="75000"/>
                    </a:schemeClr>
                  </a:solidFill>
                  <a:cs typeface="Calibri" panose="020F0502020204030204" pitchFamily="34" charset="0"/>
                </a:rPr>
                <a:t>	one less </a:t>
              </a:r>
              <a:r>
                <a:rPr lang="en-GB" sz="2400" dirty="0">
                  <a:cs typeface="Calibri" panose="020F0502020204030204" pitchFamily="34" charset="0"/>
                </a:rPr>
                <a:t>than –</a:t>
              </a:r>
              <a:r>
                <a:rPr lang="en-GB" sz="2400" dirty="0">
                  <a:solidFill>
                    <a:srgbClr val="00B050"/>
                  </a:solidFill>
                  <a:cs typeface="Calibri" panose="020F0502020204030204" pitchFamily="34" charset="0"/>
                </a:rPr>
                <a:t>ate</a:t>
              </a:r>
              <a:r>
                <a:rPr lang="en-GB" sz="2400" dirty="0">
                  <a:cs typeface="Calibri" panose="020F0502020204030204" pitchFamily="34" charset="0"/>
                </a:rPr>
                <a:t>   = ____</a:t>
              </a:r>
              <a:r>
                <a:rPr lang="en-GB" sz="2400" dirty="0" err="1">
                  <a:solidFill>
                    <a:schemeClr val="accent5">
                      <a:lumMod val="75000"/>
                    </a:schemeClr>
                  </a:solidFill>
                  <a:cs typeface="Calibri" panose="020F0502020204030204" pitchFamily="34" charset="0"/>
                </a:rPr>
                <a:t>ite</a:t>
              </a:r>
              <a:endParaRPr lang="en-GB" sz="2400" dirty="0">
                <a:solidFill>
                  <a:schemeClr val="accent5">
                    <a:lumMod val="75000"/>
                  </a:schemeClr>
                </a:solidFill>
                <a:cs typeface="Calibri" panose="020F0502020204030204" pitchFamily="34" charset="0"/>
              </a:endParaRPr>
            </a:p>
            <a:p>
              <a:r>
                <a:rPr lang="en-GB" sz="2400" dirty="0">
                  <a:solidFill>
                    <a:srgbClr val="7030A0"/>
                  </a:solidFill>
                  <a:cs typeface="Calibri" panose="020F0502020204030204" pitchFamily="34" charset="0"/>
                </a:rPr>
                <a:t>	two less </a:t>
              </a:r>
              <a:r>
                <a:rPr lang="en-GB" sz="2400" dirty="0">
                  <a:cs typeface="Calibri" panose="020F0502020204030204" pitchFamily="34" charset="0"/>
                </a:rPr>
                <a:t>than –</a:t>
              </a:r>
              <a:r>
                <a:rPr lang="en-GB" sz="2400" dirty="0">
                  <a:solidFill>
                    <a:srgbClr val="00B050"/>
                  </a:solidFill>
                  <a:cs typeface="Calibri" panose="020F0502020204030204" pitchFamily="34" charset="0"/>
                </a:rPr>
                <a:t>ate</a:t>
              </a:r>
              <a:r>
                <a:rPr lang="en-GB" sz="2400" dirty="0">
                  <a:cs typeface="Calibri" panose="020F0502020204030204" pitchFamily="34" charset="0"/>
                </a:rPr>
                <a:t>   = </a:t>
              </a:r>
              <a:r>
                <a:rPr lang="en-GB" sz="2400" dirty="0">
                  <a:solidFill>
                    <a:srgbClr val="7030A0"/>
                  </a:solidFill>
                  <a:cs typeface="Calibri" panose="020F0502020204030204" pitchFamily="34" charset="0"/>
                </a:rPr>
                <a:t>hypo</a:t>
              </a:r>
              <a:r>
                <a:rPr lang="en-GB" sz="2400" dirty="0">
                  <a:cs typeface="Calibri" panose="020F0502020204030204" pitchFamily="34" charset="0"/>
                </a:rPr>
                <a:t>____</a:t>
              </a:r>
              <a:r>
                <a:rPr lang="en-GB" sz="2400" dirty="0" err="1">
                  <a:solidFill>
                    <a:srgbClr val="7030A0"/>
                  </a:solidFill>
                  <a:cs typeface="Calibri" panose="020F0502020204030204" pitchFamily="34" charset="0"/>
                </a:rPr>
                <a:t>ite</a:t>
              </a:r>
              <a:endParaRPr lang="en-GB" sz="2400" dirty="0">
                <a:solidFill>
                  <a:srgbClr val="7030A0"/>
                </a:solidFill>
                <a:cs typeface="Calibri" panose="020F0502020204030204" pitchFamily="34" charset="0"/>
              </a:endParaRPr>
            </a:p>
            <a:p>
              <a:endParaRPr lang="en-GB" sz="2400" dirty="0">
                <a:solidFill>
                  <a:srgbClr val="7030A0"/>
                </a:solidFill>
                <a:cs typeface="Calibri" panose="020F0502020204030204" pitchFamily="34" charset="0"/>
              </a:endParaRPr>
            </a:p>
            <a:p>
              <a:pPr>
                <a:lnSpc>
                  <a:spcPts val="3200"/>
                </a:lnSpc>
              </a:pPr>
              <a:r>
                <a:rPr lang="en-GB" sz="2400" dirty="0">
                  <a:cs typeface="Calibri" panose="020F0502020204030204" pitchFamily="34" charset="0"/>
                </a:rPr>
                <a:t>chlor</a:t>
              </a:r>
              <a:r>
                <a:rPr lang="en-GB" sz="24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ate 	    </a:t>
              </a:r>
              <a:r>
                <a:rPr lang="en-GB" sz="2400" b="1" dirty="0">
                  <a:cs typeface="Calibri" panose="020F0502020204030204" pitchFamily="34" charset="0"/>
                </a:rPr>
                <a:t>Cl</a:t>
              </a:r>
              <a:r>
                <a:rPr lang="en-GB" sz="24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O</a:t>
              </a:r>
              <a:r>
                <a:rPr lang="en-GB" sz="2400" b="1" baseline="-25000" dirty="0">
                  <a:solidFill>
                    <a:srgbClr val="00B050"/>
                  </a:solidFill>
                  <a:cs typeface="Calibri" panose="020F0502020204030204" pitchFamily="34" charset="0"/>
                </a:rPr>
                <a:t>3</a:t>
              </a:r>
              <a:r>
                <a:rPr lang="en-GB" sz="2400" b="1" baseline="30000" dirty="0">
                  <a:solidFill>
                    <a:srgbClr val="00B050"/>
                  </a:solidFill>
                  <a:cs typeface="Calibri" panose="020F0502020204030204" pitchFamily="34" charset="0"/>
                </a:rPr>
                <a:t>-</a:t>
              </a:r>
              <a:r>
                <a:rPr lang="en-GB" sz="24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	   </a:t>
              </a:r>
              <a:r>
                <a:rPr lang="en-GB" sz="2400" dirty="0" err="1">
                  <a:cs typeface="Calibri" panose="020F0502020204030204" pitchFamily="34" charset="0"/>
                </a:rPr>
                <a:t>sulf</a:t>
              </a:r>
              <a:r>
                <a:rPr lang="en-GB" sz="2400" b="1" dirty="0" err="1">
                  <a:solidFill>
                    <a:srgbClr val="00B050"/>
                  </a:solidFill>
                  <a:cs typeface="Calibri" panose="020F0502020204030204" pitchFamily="34" charset="0"/>
                </a:rPr>
                <a:t>ate</a:t>
              </a:r>
              <a:r>
                <a:rPr lang="en-GB" sz="24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   </a:t>
              </a:r>
              <a:r>
                <a:rPr lang="en-GB" sz="2400" b="1" dirty="0">
                  <a:cs typeface="Calibri" panose="020F0502020204030204" pitchFamily="34" charset="0"/>
                </a:rPr>
                <a:t>S</a:t>
              </a:r>
              <a:r>
                <a:rPr lang="en-GB" sz="24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O</a:t>
              </a:r>
              <a:r>
                <a:rPr lang="en-GB" sz="2400" b="1" baseline="-25000" dirty="0">
                  <a:solidFill>
                    <a:srgbClr val="00B050"/>
                  </a:solidFill>
                  <a:cs typeface="Calibri" panose="020F0502020204030204" pitchFamily="34" charset="0"/>
                </a:rPr>
                <a:t>4</a:t>
              </a:r>
              <a:r>
                <a:rPr lang="en-GB" sz="2400" b="1" baseline="30000" dirty="0">
                  <a:solidFill>
                    <a:srgbClr val="00B050"/>
                  </a:solidFill>
                  <a:cs typeface="Calibri" panose="020F0502020204030204" pitchFamily="34" charset="0"/>
                </a:rPr>
                <a:t>2-            </a:t>
              </a:r>
              <a:r>
                <a:rPr lang="en-GB" sz="2400" dirty="0">
                  <a:cs typeface="Calibri" panose="020F0502020204030204" pitchFamily="34" charset="0"/>
                </a:rPr>
                <a:t>nitr</a:t>
              </a:r>
              <a:r>
                <a:rPr lang="en-GB" sz="24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ate   </a:t>
              </a:r>
              <a:r>
                <a:rPr lang="en-GB" sz="2400" b="1" dirty="0">
                  <a:cs typeface="Calibri" panose="020F0502020204030204" pitchFamily="34" charset="0"/>
                </a:rPr>
                <a:t>N</a:t>
              </a:r>
              <a:r>
                <a:rPr lang="en-GB" sz="24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O</a:t>
              </a:r>
              <a:r>
                <a:rPr lang="en-GB" sz="2400" b="1" baseline="-25000" dirty="0">
                  <a:solidFill>
                    <a:srgbClr val="00B050"/>
                  </a:solidFill>
                  <a:cs typeface="Calibri" panose="020F0502020204030204" pitchFamily="34" charset="0"/>
                </a:rPr>
                <a:t>3</a:t>
              </a:r>
              <a:r>
                <a:rPr lang="en-GB" sz="2400" b="1" baseline="30000" dirty="0">
                  <a:solidFill>
                    <a:srgbClr val="00B050"/>
                  </a:solidFill>
                  <a:cs typeface="Calibri" panose="020F0502020204030204" pitchFamily="34" charset="0"/>
                </a:rPr>
                <a:t>-</a:t>
              </a:r>
              <a:endParaRPr lang="en-GB" sz="2400" dirty="0">
                <a:cs typeface="Calibri" panose="020F0502020204030204" pitchFamily="34" charset="0"/>
              </a:endParaRPr>
            </a:p>
            <a:p>
              <a:pPr>
                <a:lnSpc>
                  <a:spcPts val="3200"/>
                </a:lnSpc>
              </a:pPr>
              <a:r>
                <a:rPr lang="en-GB" sz="2400" b="1" dirty="0">
                  <a:solidFill>
                    <a:srgbClr val="C00000"/>
                  </a:solidFill>
                  <a:cs typeface="Calibri" panose="020F0502020204030204" pitchFamily="34" charset="0"/>
                </a:rPr>
                <a:t>per</a:t>
              </a:r>
              <a:r>
                <a:rPr lang="en-GB" sz="2400" dirty="0">
                  <a:cs typeface="Calibri" panose="020F0502020204030204" pitchFamily="34" charset="0"/>
                </a:rPr>
                <a:t>chlorate</a:t>
              </a:r>
              <a:r>
                <a:rPr lang="en-GB" sz="2400" dirty="0">
                  <a:solidFill>
                    <a:srgbClr val="7030A0"/>
                  </a:solidFill>
                  <a:cs typeface="Calibri" panose="020F0502020204030204" pitchFamily="34" charset="0"/>
                </a:rPr>
                <a:t>    </a:t>
              </a:r>
              <a:r>
                <a:rPr lang="en-GB" sz="2400" b="1" dirty="0">
                  <a:cs typeface="Calibri" panose="020F0502020204030204" pitchFamily="34" charset="0"/>
                </a:rPr>
                <a:t>Cl</a:t>
              </a:r>
              <a:r>
                <a:rPr lang="en-GB" sz="24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O</a:t>
              </a:r>
              <a:r>
                <a:rPr lang="en-GB" sz="2400" b="1" baseline="-25000" dirty="0">
                  <a:solidFill>
                    <a:srgbClr val="C00000"/>
                  </a:solidFill>
                  <a:cs typeface="Calibri" panose="020F0502020204030204" pitchFamily="34" charset="0"/>
                </a:rPr>
                <a:t>4</a:t>
              </a:r>
              <a:r>
                <a:rPr lang="en-GB" sz="2400" b="1" baseline="30000" dirty="0">
                  <a:solidFill>
                    <a:srgbClr val="00B050"/>
                  </a:solidFill>
                  <a:cs typeface="Calibri" panose="020F0502020204030204" pitchFamily="34" charset="0"/>
                </a:rPr>
                <a:t>-		</a:t>
              </a:r>
              <a:endParaRPr lang="en-GB" sz="2400" dirty="0">
                <a:cs typeface="Calibri" panose="020F0502020204030204" pitchFamily="34" charset="0"/>
              </a:endParaRPr>
            </a:p>
            <a:p>
              <a:pPr>
                <a:lnSpc>
                  <a:spcPts val="3200"/>
                </a:lnSpc>
              </a:pPr>
              <a:r>
                <a:rPr lang="en-GB" sz="2400" dirty="0">
                  <a:cs typeface="Calibri" panose="020F0502020204030204" pitchFamily="34" charset="0"/>
                </a:rPr>
                <a:t>chlor</a:t>
              </a:r>
              <a:r>
                <a:rPr lang="en-GB" sz="2400" b="1" dirty="0">
                  <a:solidFill>
                    <a:schemeClr val="accent5">
                      <a:lumMod val="75000"/>
                    </a:schemeClr>
                  </a:solidFill>
                  <a:cs typeface="Calibri" panose="020F0502020204030204" pitchFamily="34" charset="0"/>
                </a:rPr>
                <a:t>ite</a:t>
              </a:r>
              <a:r>
                <a:rPr lang="en-GB" sz="2400" dirty="0">
                  <a:solidFill>
                    <a:srgbClr val="7030A0"/>
                  </a:solidFill>
                  <a:cs typeface="Calibri" panose="020F0502020204030204" pitchFamily="34" charset="0"/>
                </a:rPr>
                <a:t> 	    </a:t>
              </a:r>
              <a:r>
                <a:rPr lang="en-GB" sz="2400" b="1" dirty="0">
                  <a:cs typeface="Calibri" panose="020F0502020204030204" pitchFamily="34" charset="0"/>
                </a:rPr>
                <a:t>Cl</a:t>
              </a:r>
              <a:r>
                <a:rPr lang="en-GB" sz="24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O</a:t>
              </a:r>
              <a:r>
                <a:rPr lang="en-GB" sz="2400" b="1" baseline="-25000" dirty="0">
                  <a:solidFill>
                    <a:schemeClr val="accent5">
                      <a:lumMod val="75000"/>
                    </a:schemeClr>
                  </a:solidFill>
                  <a:cs typeface="Calibri" panose="020F0502020204030204" pitchFamily="34" charset="0"/>
                </a:rPr>
                <a:t>2</a:t>
              </a:r>
              <a:r>
                <a:rPr lang="en-GB" sz="2400" b="1" baseline="30000" dirty="0">
                  <a:solidFill>
                    <a:srgbClr val="00B050"/>
                  </a:solidFill>
                  <a:cs typeface="Calibri" panose="020F0502020204030204" pitchFamily="34" charset="0"/>
                </a:rPr>
                <a:t>-           </a:t>
              </a:r>
              <a:r>
                <a:rPr lang="en-GB" sz="2400" i="1" dirty="0" err="1">
                  <a:cs typeface="Calibri" panose="020F0502020204030204" pitchFamily="34" charset="0"/>
                </a:rPr>
                <a:t>sulf</a:t>
              </a:r>
              <a:r>
                <a:rPr lang="en-GB" sz="2400" b="1" i="1" dirty="0" err="1">
                  <a:solidFill>
                    <a:schemeClr val="accent5">
                      <a:lumMod val="75000"/>
                    </a:schemeClr>
                  </a:solidFill>
                  <a:cs typeface="Calibri" panose="020F0502020204030204" pitchFamily="34" charset="0"/>
                </a:rPr>
                <a:t>ite</a:t>
              </a:r>
              <a:r>
                <a:rPr lang="en-GB" sz="2400" b="1" i="1" dirty="0">
                  <a:solidFill>
                    <a:srgbClr val="00B050"/>
                  </a:solidFill>
                  <a:cs typeface="Calibri" panose="020F0502020204030204" pitchFamily="34" charset="0"/>
                </a:rPr>
                <a:t>     </a:t>
              </a:r>
              <a:r>
                <a:rPr lang="en-GB" sz="2400" b="1" i="1" dirty="0">
                  <a:cs typeface="Calibri" panose="020F0502020204030204" pitchFamily="34" charset="0"/>
                </a:rPr>
                <a:t>S</a:t>
              </a:r>
              <a:r>
                <a:rPr lang="en-GB" sz="2400" b="1" i="1" dirty="0">
                  <a:solidFill>
                    <a:srgbClr val="00B050"/>
                  </a:solidFill>
                  <a:cs typeface="Calibri" panose="020F0502020204030204" pitchFamily="34" charset="0"/>
                </a:rPr>
                <a:t>O</a:t>
              </a:r>
              <a:r>
                <a:rPr lang="en-GB" sz="2400" b="1" i="1" baseline="-25000" dirty="0">
                  <a:solidFill>
                    <a:schemeClr val="accent5">
                      <a:lumMod val="75000"/>
                    </a:schemeClr>
                  </a:solidFill>
                  <a:cs typeface="Calibri" panose="020F0502020204030204" pitchFamily="34" charset="0"/>
                </a:rPr>
                <a:t>3</a:t>
              </a:r>
              <a:r>
                <a:rPr lang="en-GB" sz="2400" b="1" i="1" baseline="30000" dirty="0">
                  <a:solidFill>
                    <a:srgbClr val="00B050"/>
                  </a:solidFill>
                  <a:cs typeface="Calibri" panose="020F0502020204030204" pitchFamily="34" charset="0"/>
                </a:rPr>
                <a:t>2-            </a:t>
              </a:r>
              <a:r>
                <a:rPr lang="en-GB" sz="2400" i="1" dirty="0">
                  <a:cs typeface="Calibri" panose="020F0502020204030204" pitchFamily="34" charset="0"/>
                </a:rPr>
                <a:t>nitr</a:t>
              </a:r>
              <a:r>
                <a:rPr lang="en-GB" sz="2400" b="1" i="1" dirty="0">
                  <a:solidFill>
                    <a:schemeClr val="accent5">
                      <a:lumMod val="75000"/>
                    </a:schemeClr>
                  </a:solidFill>
                  <a:cs typeface="Calibri" panose="020F0502020204030204" pitchFamily="34" charset="0"/>
                </a:rPr>
                <a:t>ite</a:t>
              </a:r>
              <a:r>
                <a:rPr lang="en-GB" sz="2400" b="1" i="1" dirty="0">
                  <a:solidFill>
                    <a:srgbClr val="00B050"/>
                  </a:solidFill>
                  <a:cs typeface="Calibri" panose="020F0502020204030204" pitchFamily="34" charset="0"/>
                </a:rPr>
                <a:t>    </a:t>
              </a:r>
              <a:r>
                <a:rPr lang="en-GB" sz="2400" b="1" i="1" dirty="0">
                  <a:cs typeface="Calibri" panose="020F0502020204030204" pitchFamily="34" charset="0"/>
                </a:rPr>
                <a:t>N</a:t>
              </a:r>
              <a:r>
                <a:rPr lang="en-GB" sz="2400" b="1" i="1" dirty="0">
                  <a:solidFill>
                    <a:srgbClr val="00B050"/>
                  </a:solidFill>
                  <a:cs typeface="Calibri" panose="020F0502020204030204" pitchFamily="34" charset="0"/>
                </a:rPr>
                <a:t>O</a:t>
              </a:r>
              <a:r>
                <a:rPr lang="en-GB" sz="2400" b="1" i="1" baseline="-25000" dirty="0">
                  <a:solidFill>
                    <a:schemeClr val="accent5">
                      <a:lumMod val="75000"/>
                    </a:schemeClr>
                  </a:solidFill>
                  <a:cs typeface="Calibri" panose="020F0502020204030204" pitchFamily="34" charset="0"/>
                </a:rPr>
                <a:t>2</a:t>
              </a:r>
              <a:r>
                <a:rPr lang="en-GB" sz="2400" b="1" i="1" baseline="30000" dirty="0">
                  <a:solidFill>
                    <a:srgbClr val="00B050"/>
                  </a:solidFill>
                  <a:cs typeface="Calibri" panose="020F0502020204030204" pitchFamily="34" charset="0"/>
                </a:rPr>
                <a:t>-</a:t>
              </a:r>
            </a:p>
            <a:p>
              <a:pPr>
                <a:lnSpc>
                  <a:spcPts val="3200"/>
                </a:lnSpc>
              </a:pPr>
              <a:r>
                <a:rPr lang="en-GB" sz="2400" b="1" dirty="0">
                  <a:solidFill>
                    <a:srgbClr val="7030A0"/>
                  </a:solidFill>
                  <a:cs typeface="Calibri" panose="020F0502020204030204" pitchFamily="34" charset="0"/>
                </a:rPr>
                <a:t>hypo</a:t>
              </a:r>
              <a:r>
                <a:rPr lang="en-GB" sz="2400" dirty="0">
                  <a:cs typeface="Calibri" panose="020F0502020204030204" pitchFamily="34" charset="0"/>
                </a:rPr>
                <a:t>chlor</a:t>
              </a:r>
              <a:r>
                <a:rPr lang="en-GB" sz="2400" b="1" dirty="0">
                  <a:solidFill>
                    <a:srgbClr val="7030A0"/>
                  </a:solidFill>
                  <a:cs typeface="Calibri" panose="020F0502020204030204" pitchFamily="34" charset="0"/>
                </a:rPr>
                <a:t>ite  </a:t>
              </a:r>
              <a:r>
                <a:rPr lang="en-GB" sz="2400" b="1" dirty="0" err="1">
                  <a:cs typeface="Calibri" panose="020F0502020204030204" pitchFamily="34" charset="0"/>
                </a:rPr>
                <a:t>Cl</a:t>
              </a:r>
              <a:r>
                <a:rPr lang="en-GB" sz="2400" b="1" dirty="0" err="1">
                  <a:solidFill>
                    <a:srgbClr val="00B050"/>
                  </a:solidFill>
                  <a:cs typeface="Calibri" panose="020F0502020204030204" pitchFamily="34" charset="0"/>
                </a:rPr>
                <a:t>O</a:t>
              </a:r>
              <a:r>
                <a:rPr lang="en-GB" sz="2400" b="1" baseline="30000" dirty="0">
                  <a:solidFill>
                    <a:srgbClr val="00B050"/>
                  </a:solidFill>
                  <a:cs typeface="Calibri" panose="020F0502020204030204" pitchFamily="34" charset="0"/>
                </a:rPr>
                <a:t>-</a:t>
              </a:r>
              <a:endParaRPr lang="en-GB" sz="2400" b="1" dirty="0">
                <a:solidFill>
                  <a:srgbClr val="7030A0"/>
                </a:solidFill>
                <a:cs typeface="Calibri" panose="020F0502020204030204" pitchFamily="34" charset="0"/>
              </a:endParaRPr>
            </a:p>
            <a:p>
              <a:r>
                <a:rPr lang="en-GB" sz="2400" dirty="0">
                  <a:cs typeface="Calibri" panose="020F0502020204030204" pitchFamily="34" charset="0"/>
                </a:rPr>
                <a:t>							</a:t>
              </a:r>
              <a:endParaRPr lang="en-GB" sz="2400" b="1" baseline="30000" dirty="0">
                <a:solidFill>
                  <a:srgbClr val="00B050"/>
                </a:solidFill>
                <a:cs typeface="Calibri" panose="020F0502020204030204" pitchFamily="34" charset="0"/>
              </a:endParaRPr>
            </a:p>
            <a:p>
              <a:endParaRPr lang="en-GB" sz="2400" b="1" dirty="0">
                <a:solidFill>
                  <a:srgbClr val="7030A0"/>
                </a:solidFill>
                <a:cs typeface="Calibri" panose="020F0502020204030204" pitchFamily="34" charset="0"/>
              </a:endParaRPr>
            </a:p>
          </p:txBody>
        </p:sp>
      </p:grpSp>
      <p:sp>
        <p:nvSpPr>
          <p:cNvPr id="11" name="Title 26">
            <a:extLst>
              <a:ext uri="{FF2B5EF4-FFF2-40B4-BE49-F238E27FC236}">
                <a16:creationId xmlns:a16="http://schemas.microsoft.com/office/drawing/2014/main" id="{053C5DED-24B9-43EE-94FD-12803E538CF1}"/>
              </a:ext>
            </a:extLst>
          </p:cNvPr>
          <p:cNvSpPr txBox="1">
            <a:spLocks/>
          </p:cNvSpPr>
          <p:nvPr/>
        </p:nvSpPr>
        <p:spPr>
          <a:xfrm>
            <a:off x="913774" y="97970"/>
            <a:ext cx="10364451" cy="60746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Polyatomic 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98C4516-4E8C-4C37-8D22-61E82DBB8B68}"/>
              </a:ext>
            </a:extLst>
          </p:cNvPr>
          <p:cNvSpPr txBox="1"/>
          <p:nvPr/>
        </p:nvSpPr>
        <p:spPr>
          <a:xfrm>
            <a:off x="88401" y="878668"/>
            <a:ext cx="6096000" cy="120032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GB" sz="2400" dirty="0"/>
              <a:t>A polyatomic ion is made of more than one atom but can be considered to behave as a single unit. It has a net charge that is not zero.</a:t>
            </a:r>
            <a:r>
              <a:rPr lang="en-GB" sz="2400" dirty="0">
                <a:solidFill>
                  <a:srgbClr val="00B0F0"/>
                </a:solidFill>
                <a:cs typeface="Calibri" panose="020F0502020204030204" pitchFamily="34" charset="0"/>
              </a:rPr>
              <a:t> </a:t>
            </a:r>
            <a:endParaRPr lang="en-GB" sz="2400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B5FB037-1764-42BA-9F89-DD2CB4388E9D}"/>
              </a:ext>
            </a:extLst>
          </p:cNvPr>
          <p:cNvGrpSpPr/>
          <p:nvPr/>
        </p:nvGrpSpPr>
        <p:grpSpPr>
          <a:xfrm>
            <a:off x="6818811" y="783771"/>
            <a:ext cx="3622766" cy="1375955"/>
            <a:chOff x="6818811" y="783771"/>
            <a:chExt cx="3622766" cy="1375955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E95E05DD-7091-472E-B41E-1A0BA118B46A}"/>
                </a:ext>
              </a:extLst>
            </p:cNvPr>
            <p:cNvGrpSpPr/>
            <p:nvPr/>
          </p:nvGrpSpPr>
          <p:grpSpPr>
            <a:xfrm>
              <a:off x="6907214" y="878668"/>
              <a:ext cx="3474028" cy="1200329"/>
              <a:chOff x="7257156" y="770585"/>
              <a:chExt cx="3474028" cy="1324020"/>
            </a:xfrm>
          </p:grpSpPr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7003FE2A-45F4-48C4-B032-56C88F680988}"/>
                  </a:ext>
                </a:extLst>
              </p:cNvPr>
              <p:cNvSpPr txBox="1"/>
              <p:nvPr/>
            </p:nvSpPr>
            <p:spPr>
              <a:xfrm>
                <a:off x="7335328" y="770585"/>
                <a:ext cx="3084819" cy="492443"/>
              </a:xfrm>
              <a:prstGeom prst="rect">
                <a:avLst/>
              </a:prstGeom>
              <a:noFill/>
              <a:ln w="15875"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2600" b="1" dirty="0">
                    <a:solidFill>
                      <a:srgbClr val="0000FF"/>
                    </a:solidFill>
                    <a:cs typeface="Calibri" panose="020F0502020204030204" pitchFamily="34" charset="0"/>
                  </a:rPr>
                  <a:t>Polyatomic CATIONS</a:t>
                </a:r>
              </a:p>
            </p:txBody>
          </p:sp>
          <p:sp>
            <p:nvSpPr>
              <p:cNvPr id="42" name="TextBox 41">
                <a:extLst>
                  <a:ext uri="{FF2B5EF4-FFF2-40B4-BE49-F238E27FC236}">
                    <a16:creationId xmlns:a16="http://schemas.microsoft.com/office/drawing/2014/main" id="{CB9A13C1-A0B7-46B9-88B6-4CDF2493F2E6}"/>
                  </a:ext>
                </a:extLst>
              </p:cNvPr>
              <p:cNvSpPr txBox="1"/>
              <p:nvPr/>
            </p:nvSpPr>
            <p:spPr>
              <a:xfrm>
                <a:off x="7257156" y="1202053"/>
                <a:ext cx="3474028" cy="8925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 dirty="0"/>
                  <a:t>ammonium ion       NH</a:t>
                </a:r>
                <a:r>
                  <a:rPr lang="en-GB" sz="2600" baseline="-25000" dirty="0"/>
                  <a:t>4</a:t>
                </a:r>
                <a:r>
                  <a:rPr lang="en-GB" sz="2600" baseline="30000" dirty="0"/>
                  <a:t>+</a:t>
                </a:r>
                <a:r>
                  <a:rPr lang="en-GB" sz="2600" dirty="0"/>
                  <a:t> </a:t>
                </a:r>
              </a:p>
              <a:p>
                <a:r>
                  <a:rPr lang="en-GB" sz="2600" dirty="0"/>
                  <a:t>hydronium ion        H</a:t>
                </a:r>
                <a:r>
                  <a:rPr lang="en-GB" sz="2600" baseline="-25000" dirty="0"/>
                  <a:t>3</a:t>
                </a:r>
                <a:r>
                  <a:rPr lang="en-GB" sz="2600" dirty="0"/>
                  <a:t>O</a:t>
                </a:r>
                <a:r>
                  <a:rPr lang="en-GB" sz="2600" baseline="30000" dirty="0"/>
                  <a:t>+</a:t>
                </a:r>
              </a:p>
            </p:txBody>
          </p:sp>
        </p:grp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ACC78A4C-58D2-4EB1-9C2B-74B56A1566E9}"/>
                </a:ext>
              </a:extLst>
            </p:cNvPr>
            <p:cNvSpPr/>
            <p:nvPr/>
          </p:nvSpPr>
          <p:spPr>
            <a:xfrm>
              <a:off x="6818811" y="783771"/>
              <a:ext cx="3622766" cy="1375955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5CBA9EFB-1EA9-440B-A6F4-1CE680FE4A21}"/>
              </a:ext>
            </a:extLst>
          </p:cNvPr>
          <p:cNvSpPr/>
          <p:nvPr/>
        </p:nvSpPr>
        <p:spPr>
          <a:xfrm>
            <a:off x="95798" y="807343"/>
            <a:ext cx="6095999" cy="137595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A9F85D26-951D-4E88-8C26-5726C77D1E9F}"/>
              </a:ext>
            </a:extLst>
          </p:cNvPr>
          <p:cNvGrpSpPr/>
          <p:nvPr/>
        </p:nvGrpSpPr>
        <p:grpSpPr>
          <a:xfrm>
            <a:off x="95797" y="2481935"/>
            <a:ext cx="11857691" cy="3788236"/>
            <a:chOff x="95797" y="2481935"/>
            <a:chExt cx="11857691" cy="3788236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5B6C70A6-4D25-4DAE-ABED-76AF2BB98D3A}"/>
                </a:ext>
              </a:extLst>
            </p:cNvPr>
            <p:cNvGrpSpPr/>
            <p:nvPr/>
          </p:nvGrpSpPr>
          <p:grpSpPr>
            <a:xfrm>
              <a:off x="238512" y="2593815"/>
              <a:ext cx="4287840" cy="3564476"/>
              <a:chOff x="185657" y="2579455"/>
              <a:chExt cx="4287840" cy="3564476"/>
            </a:xfrm>
          </p:grpSpPr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39419AA5-2BF6-42BA-876E-602E7E3DAFC9}"/>
                  </a:ext>
                </a:extLst>
              </p:cNvPr>
              <p:cNvSpPr txBox="1"/>
              <p:nvPr/>
            </p:nvSpPr>
            <p:spPr>
              <a:xfrm>
                <a:off x="185657" y="3071898"/>
                <a:ext cx="4287840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 dirty="0">
                    <a:cs typeface="Calibri" panose="020F0502020204030204" pitchFamily="34" charset="0"/>
                  </a:rPr>
                  <a:t>Oxyanions with root and “</a:t>
                </a:r>
                <a:r>
                  <a:rPr lang="en-GB" sz="2600" b="1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ate</a:t>
                </a:r>
                <a:r>
                  <a:rPr lang="en-GB" sz="2600" dirty="0">
                    <a:cs typeface="Calibri" panose="020F0502020204030204" pitchFamily="34" charset="0"/>
                  </a:rPr>
                  <a:t>”:</a:t>
                </a:r>
              </a:p>
            </p:txBody>
          </p:sp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9C6EF9B1-3B23-492E-B6A4-933FCC4345E1}"/>
                  </a:ext>
                </a:extLst>
              </p:cNvPr>
              <p:cNvSpPr txBox="1"/>
              <p:nvPr/>
            </p:nvSpPr>
            <p:spPr>
              <a:xfrm>
                <a:off x="343015" y="3650941"/>
                <a:ext cx="2088232" cy="20928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600" dirty="0">
                    <a:cs typeface="Calibri" panose="020F0502020204030204" pitchFamily="34" charset="0"/>
                  </a:rPr>
                  <a:t>carbon</a:t>
                </a:r>
                <a:r>
                  <a:rPr lang="en-GB" sz="2600" b="1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ate        </a:t>
                </a:r>
              </a:p>
              <a:p>
                <a:r>
                  <a:rPr lang="en-GB" sz="2600" dirty="0">
                    <a:cs typeface="Calibri" panose="020F0502020204030204" pitchFamily="34" charset="0"/>
                  </a:rPr>
                  <a:t>chlor</a:t>
                </a:r>
                <a:r>
                  <a:rPr lang="en-GB" sz="2600" b="1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ate	         </a:t>
                </a:r>
                <a:endParaRPr lang="en-GB" sz="2600" b="1" dirty="0">
                  <a:cs typeface="Calibri" panose="020F0502020204030204" pitchFamily="34" charset="0"/>
                </a:endParaRPr>
              </a:p>
              <a:p>
                <a:r>
                  <a:rPr lang="en-GB" sz="2600" dirty="0">
                    <a:cs typeface="Calibri" panose="020F0502020204030204" pitchFamily="34" charset="0"/>
                  </a:rPr>
                  <a:t>nitr</a:t>
                </a:r>
                <a:r>
                  <a:rPr lang="en-GB" sz="2600" b="1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ate		</a:t>
                </a:r>
              </a:p>
              <a:p>
                <a:r>
                  <a:rPr lang="en-GB" sz="2600" dirty="0">
                    <a:cs typeface="Calibri" panose="020F0502020204030204" pitchFamily="34" charset="0"/>
                  </a:rPr>
                  <a:t>phosph</a:t>
                </a:r>
                <a:r>
                  <a:rPr lang="en-GB" sz="2600" b="1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ate	</a:t>
                </a:r>
                <a:endParaRPr lang="en-GB" sz="2600" b="1" baseline="30000" dirty="0">
                  <a:solidFill>
                    <a:srgbClr val="00B050"/>
                  </a:solidFill>
                  <a:cs typeface="Calibri" panose="020F0502020204030204" pitchFamily="34" charset="0"/>
                </a:endParaRPr>
              </a:p>
              <a:p>
                <a:r>
                  <a:rPr lang="en-GB" sz="2600" dirty="0">
                    <a:cs typeface="Calibri" panose="020F0502020204030204" pitchFamily="34" charset="0"/>
                  </a:rPr>
                  <a:t>sulph</a:t>
                </a:r>
                <a:r>
                  <a:rPr lang="en-GB" sz="2600" b="1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ate		</a:t>
                </a:r>
                <a:endParaRPr lang="en-GB" sz="2600" dirty="0">
                  <a:cs typeface="Calibri" panose="020F0502020204030204" pitchFamily="34" charset="0"/>
                </a:endParaRPr>
              </a:p>
            </p:txBody>
          </p:sp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6B3613B2-2A6A-4BD3-98CB-B11299B91869}"/>
                  </a:ext>
                </a:extLst>
              </p:cNvPr>
              <p:cNvSpPr txBox="1"/>
              <p:nvPr/>
            </p:nvSpPr>
            <p:spPr>
              <a:xfrm>
                <a:off x="2407540" y="3650941"/>
                <a:ext cx="1107996" cy="24929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 b="1" dirty="0">
                    <a:cs typeface="Calibri" panose="020F0502020204030204" pitchFamily="34" charset="0"/>
                  </a:rPr>
                  <a:t>C</a:t>
                </a:r>
                <a:r>
                  <a:rPr lang="en-GB" sz="2600" b="1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O</a:t>
                </a:r>
                <a:r>
                  <a:rPr lang="en-GB" sz="2600" b="1" baseline="-25000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3</a:t>
                </a:r>
                <a:r>
                  <a:rPr lang="en-GB" sz="2600" b="1" baseline="30000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2-</a:t>
                </a:r>
                <a:endParaRPr lang="en-GB" sz="2600" b="1" dirty="0">
                  <a:cs typeface="Calibri" panose="020F0502020204030204" pitchFamily="34" charset="0"/>
                </a:endParaRPr>
              </a:p>
              <a:p>
                <a:r>
                  <a:rPr lang="en-GB" sz="2600" b="1" dirty="0">
                    <a:cs typeface="Calibri" panose="020F0502020204030204" pitchFamily="34" charset="0"/>
                  </a:rPr>
                  <a:t>Cl</a:t>
                </a:r>
                <a:r>
                  <a:rPr lang="en-GB" sz="2600" b="1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O</a:t>
                </a:r>
                <a:r>
                  <a:rPr lang="en-GB" sz="2600" b="1" baseline="-25000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3</a:t>
                </a:r>
                <a:r>
                  <a:rPr lang="en-GB" sz="2600" b="1" baseline="30000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-</a:t>
                </a:r>
                <a:r>
                  <a:rPr lang="en-GB" sz="2600" b="1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	</a:t>
                </a:r>
                <a:endParaRPr lang="en-GB" sz="2600" b="1" dirty="0">
                  <a:cs typeface="Calibri" panose="020F0502020204030204" pitchFamily="34" charset="0"/>
                </a:endParaRPr>
              </a:p>
              <a:p>
                <a:r>
                  <a:rPr lang="en-GB" sz="2600" b="1" dirty="0">
                    <a:cs typeface="Calibri" panose="020F0502020204030204" pitchFamily="34" charset="0"/>
                  </a:rPr>
                  <a:t>N</a:t>
                </a:r>
                <a:r>
                  <a:rPr lang="en-GB" sz="2600" b="1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O</a:t>
                </a:r>
                <a:r>
                  <a:rPr lang="en-GB" sz="2600" b="1" baseline="-25000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3</a:t>
                </a:r>
                <a:r>
                  <a:rPr lang="en-GB" sz="2600" b="1" baseline="30000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-</a:t>
                </a:r>
                <a:endParaRPr lang="en-GB" sz="2600" dirty="0">
                  <a:cs typeface="Calibri" panose="020F0502020204030204" pitchFamily="34" charset="0"/>
                </a:endParaRPr>
              </a:p>
              <a:p>
                <a:r>
                  <a:rPr lang="en-GB" sz="2600" b="1" dirty="0">
                    <a:cs typeface="Calibri" panose="020F0502020204030204" pitchFamily="34" charset="0"/>
                  </a:rPr>
                  <a:t>P</a:t>
                </a:r>
                <a:r>
                  <a:rPr lang="en-GB" sz="2600" b="1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O</a:t>
                </a:r>
                <a:r>
                  <a:rPr lang="en-GB" sz="2600" b="1" baseline="-25000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4</a:t>
                </a:r>
                <a:r>
                  <a:rPr lang="en-GB" sz="2600" b="1" baseline="30000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3-</a:t>
                </a:r>
              </a:p>
              <a:p>
                <a:r>
                  <a:rPr lang="en-GB" sz="2600" b="1" dirty="0">
                    <a:cs typeface="Calibri" panose="020F0502020204030204" pitchFamily="34" charset="0"/>
                  </a:rPr>
                  <a:t>S</a:t>
                </a:r>
                <a:r>
                  <a:rPr lang="en-GB" sz="2600" b="1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O</a:t>
                </a:r>
                <a:r>
                  <a:rPr lang="en-GB" sz="2600" b="1" baseline="-25000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4</a:t>
                </a:r>
                <a:r>
                  <a:rPr lang="en-GB" sz="2600" b="1" baseline="30000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2-</a:t>
                </a:r>
              </a:p>
              <a:p>
                <a:endParaRPr lang="en-GB" sz="2600" dirty="0">
                  <a:cs typeface="Calibri" panose="020F0502020204030204" pitchFamily="34" charset="0"/>
                </a:endParaRPr>
              </a:p>
            </p:txBody>
          </p:sp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A7D43A95-62AB-4027-888D-F179AC78EB5C}"/>
                  </a:ext>
                </a:extLst>
              </p:cNvPr>
              <p:cNvSpPr txBox="1"/>
              <p:nvPr/>
            </p:nvSpPr>
            <p:spPr>
              <a:xfrm>
                <a:off x="241993" y="2579455"/>
                <a:ext cx="2979790" cy="492443"/>
              </a:xfrm>
              <a:prstGeom prst="rect">
                <a:avLst/>
              </a:prstGeom>
              <a:noFill/>
              <a:ln w="15875"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2600" b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Polyatomic ANIONS</a:t>
                </a:r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B3769CD-850C-49BA-A2DE-2A39E50778E1}"/>
                </a:ext>
              </a:extLst>
            </p:cNvPr>
            <p:cNvSpPr/>
            <p:nvPr/>
          </p:nvSpPr>
          <p:spPr>
            <a:xfrm>
              <a:off x="95797" y="2481935"/>
              <a:ext cx="11857691" cy="3788236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60418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91B3419-85C9-4D2C-A1FD-9D29AAB26B9A}"/>
              </a:ext>
            </a:extLst>
          </p:cNvPr>
          <p:cNvSpPr txBox="1"/>
          <p:nvPr/>
        </p:nvSpPr>
        <p:spPr>
          <a:xfrm>
            <a:off x="189930" y="2276012"/>
            <a:ext cx="5866466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NAMING:</a:t>
            </a:r>
          </a:p>
          <a:p>
            <a:pPr marL="457200" indent="-457200">
              <a:spcAft>
                <a:spcPts val="600"/>
              </a:spcAft>
              <a:buFontTx/>
              <a:buChar char="-"/>
            </a:pPr>
            <a:r>
              <a:rPr lang="en-GB" sz="2600" b="1" i="1" dirty="0">
                <a:solidFill>
                  <a:srgbClr val="0000FF"/>
                </a:solidFill>
                <a:cs typeface="Calibri" panose="020F0502020204030204" pitchFamily="34" charset="0"/>
              </a:rPr>
              <a:t>CATION</a:t>
            </a:r>
            <a:r>
              <a:rPr lang="en-GB" sz="2600" dirty="0">
                <a:cs typeface="Calibri" panose="020F0502020204030204" pitchFamily="34" charset="0"/>
              </a:rPr>
              <a:t> first, </a:t>
            </a:r>
          </a:p>
          <a:p>
            <a:pPr>
              <a:spcAft>
                <a:spcPts val="600"/>
              </a:spcAft>
            </a:pPr>
            <a:r>
              <a:rPr lang="en-GB" sz="2600" dirty="0">
                <a:cs typeface="Calibri" panose="020F0502020204030204" pitchFamily="34" charset="0"/>
              </a:rPr>
              <a:t>	</a:t>
            </a:r>
            <a:r>
              <a:rPr lang="en-GB" u="sng" dirty="0"/>
              <a:t>monatomic cations </a:t>
            </a:r>
            <a:r>
              <a:rPr lang="en-GB" dirty="0"/>
              <a:t>- use the name of the element</a:t>
            </a:r>
            <a:endParaRPr lang="en-GB" sz="2600" dirty="0">
              <a:cs typeface="Calibri" panose="020F0502020204030204" pitchFamily="34" charset="0"/>
            </a:endParaRPr>
          </a:p>
          <a:p>
            <a:pPr marL="457200" indent="-457200">
              <a:spcAft>
                <a:spcPts val="600"/>
              </a:spcAft>
              <a:buFontTx/>
              <a:buChar char="-"/>
            </a:pPr>
            <a:r>
              <a:rPr lang="en-GB" sz="2600" dirty="0">
                <a:cs typeface="Calibri" panose="020F0502020204030204" pitchFamily="34" charset="0"/>
              </a:rPr>
              <a:t>then </a:t>
            </a:r>
            <a:r>
              <a:rPr lang="en-GB" sz="2600" b="1" i="1" dirty="0">
                <a:solidFill>
                  <a:srgbClr val="FF0000"/>
                </a:solidFill>
                <a:cs typeface="Calibri" panose="020F0502020204030204" pitchFamily="34" charset="0"/>
              </a:rPr>
              <a:t>ANION</a:t>
            </a:r>
            <a:r>
              <a:rPr lang="en-GB" sz="2600" dirty="0">
                <a:cs typeface="Calibri" panose="020F0502020204030204" pitchFamily="34" charset="0"/>
              </a:rPr>
              <a:t>, </a:t>
            </a:r>
          </a:p>
          <a:p>
            <a:pPr>
              <a:spcAft>
                <a:spcPts val="600"/>
              </a:spcAft>
            </a:pPr>
            <a:r>
              <a:rPr lang="en-GB" sz="2600" dirty="0">
                <a:cs typeface="Calibri" panose="020F0502020204030204" pitchFamily="34" charset="0"/>
              </a:rPr>
              <a:t>	</a:t>
            </a:r>
            <a:r>
              <a:rPr lang="en-GB" sz="1600" u="sng" dirty="0"/>
              <a:t>monatomic anions </a:t>
            </a:r>
            <a:r>
              <a:rPr lang="en-GB" sz="1600" dirty="0"/>
              <a:t>- use the root of the element's name and add 	the suffix "-ide.“ (Cl⁻ is chloride, O²⁻ is oxide)</a:t>
            </a:r>
          </a:p>
          <a:p>
            <a:pPr>
              <a:spcAft>
                <a:spcPts val="600"/>
              </a:spcAft>
            </a:pPr>
            <a:r>
              <a:rPr lang="en-GB" sz="1600" dirty="0"/>
              <a:t>	</a:t>
            </a:r>
            <a:r>
              <a:rPr lang="en-GB" sz="1600" u="sng" dirty="0"/>
              <a:t>polyatomic anions</a:t>
            </a:r>
            <a:r>
              <a:rPr lang="en-GB" sz="1600" dirty="0"/>
              <a:t> - use the name of the polyatomic ion NO₃⁻ is 	nitrate, SO₄²⁻ is sulphate</a:t>
            </a:r>
          </a:p>
          <a:p>
            <a:pPr marL="457200" indent="-457200">
              <a:spcAft>
                <a:spcPts val="600"/>
              </a:spcAft>
              <a:buFontTx/>
              <a:buChar char="-"/>
            </a:pPr>
            <a:r>
              <a:rPr lang="en-GB" sz="2600" dirty="0"/>
              <a:t>combine the names</a:t>
            </a:r>
          </a:p>
          <a:p>
            <a:pPr>
              <a:spcAft>
                <a:spcPts val="600"/>
              </a:spcAft>
            </a:pPr>
            <a:r>
              <a:rPr lang="en-GB" sz="1600" dirty="0"/>
              <a:t>	write the name of the cation first, followed by the name of the 	anion</a:t>
            </a:r>
          </a:p>
        </p:txBody>
      </p:sp>
      <p:sp>
        <p:nvSpPr>
          <p:cNvPr id="5" name="Title 26">
            <a:extLst>
              <a:ext uri="{FF2B5EF4-FFF2-40B4-BE49-F238E27FC236}">
                <a16:creationId xmlns:a16="http://schemas.microsoft.com/office/drawing/2014/main" id="{7217E58F-53C8-4B95-A27F-1EE39795BF42}"/>
              </a:ext>
            </a:extLst>
          </p:cNvPr>
          <p:cNvSpPr txBox="1">
            <a:spLocks/>
          </p:cNvSpPr>
          <p:nvPr/>
        </p:nvSpPr>
        <p:spPr>
          <a:xfrm>
            <a:off x="913774" y="97970"/>
            <a:ext cx="10364451" cy="60746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Naming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formulas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27C7E48-068C-4D5D-A789-5DA8B9491401}"/>
              </a:ext>
            </a:extLst>
          </p:cNvPr>
          <p:cNvSpPr txBox="1"/>
          <p:nvPr/>
        </p:nvSpPr>
        <p:spPr>
          <a:xfrm>
            <a:off x="276689" y="701466"/>
            <a:ext cx="1145330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ionic compounds (metal salts) are made of ions, </a:t>
            </a:r>
            <a:r>
              <a:rPr lang="en-GB" sz="2400" dirty="0">
                <a:solidFill>
                  <a:srgbClr val="0000FF"/>
                </a:solidFill>
              </a:rPr>
              <a:t>cations (+) </a:t>
            </a:r>
            <a:r>
              <a:rPr lang="en-GB" sz="2400" dirty="0"/>
              <a:t>and </a:t>
            </a:r>
            <a:r>
              <a:rPr lang="en-GB" sz="2400" dirty="0">
                <a:solidFill>
                  <a:srgbClr val="FF0000"/>
                </a:solidFill>
              </a:rPr>
              <a:t>anions (-)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there is a balance between </a:t>
            </a:r>
            <a:r>
              <a:rPr lang="en-GB" sz="2400" dirty="0">
                <a:solidFill>
                  <a:srgbClr val="0000FF"/>
                </a:solidFill>
              </a:rPr>
              <a:t>positive</a:t>
            </a:r>
            <a:r>
              <a:rPr lang="en-GB" sz="2400" dirty="0"/>
              <a:t> and </a:t>
            </a:r>
            <a:r>
              <a:rPr lang="en-GB" sz="2400" dirty="0">
                <a:solidFill>
                  <a:srgbClr val="FF0000"/>
                </a:solidFill>
              </a:rPr>
              <a:t>negative</a:t>
            </a:r>
            <a:r>
              <a:rPr lang="en-GB" sz="2400" dirty="0"/>
              <a:t> charges (overall charge on the ionic compound is zero)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C22F02-765D-4C19-B81C-2342DDA41AEF}"/>
              </a:ext>
            </a:extLst>
          </p:cNvPr>
          <p:cNvSpPr txBox="1"/>
          <p:nvPr/>
        </p:nvSpPr>
        <p:spPr>
          <a:xfrm>
            <a:off x="7078020" y="2134878"/>
            <a:ext cx="23426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Mg</a:t>
            </a:r>
            <a:endParaRPr lang="en-GB" sz="3600" baseline="-25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1496D8-E3E4-4DDC-BAC9-8B59BE9603AD}"/>
              </a:ext>
            </a:extLst>
          </p:cNvPr>
          <p:cNvSpPr txBox="1"/>
          <p:nvPr/>
        </p:nvSpPr>
        <p:spPr>
          <a:xfrm>
            <a:off x="7813898" y="2134878"/>
            <a:ext cx="23426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Cl</a:t>
            </a:r>
            <a:r>
              <a:rPr lang="en-GB" sz="3600" baseline="-25000" dirty="0"/>
              <a:t>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E89374-F46B-4EBB-88A0-9CE1F87AACE4}"/>
              </a:ext>
            </a:extLst>
          </p:cNvPr>
          <p:cNvSpPr txBox="1"/>
          <p:nvPr/>
        </p:nvSpPr>
        <p:spPr>
          <a:xfrm>
            <a:off x="6642591" y="2764476"/>
            <a:ext cx="1191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</a:rPr>
              <a:t>magnesium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47DAD5B-F75E-4F71-8418-6EEE472CB7CB}"/>
              </a:ext>
            </a:extLst>
          </p:cNvPr>
          <p:cNvSpPr txBox="1"/>
          <p:nvPr/>
        </p:nvSpPr>
        <p:spPr>
          <a:xfrm>
            <a:off x="7833943" y="2762606"/>
            <a:ext cx="920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chloride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5DB1F0D-4A39-450F-8051-E8B90217F0B5}"/>
              </a:ext>
            </a:extLst>
          </p:cNvPr>
          <p:cNvSpPr txBox="1"/>
          <p:nvPr/>
        </p:nvSpPr>
        <p:spPr>
          <a:xfrm>
            <a:off x="7098065" y="3643890"/>
            <a:ext cx="23426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Ca</a:t>
            </a:r>
            <a:endParaRPr lang="en-GB" sz="3600" baseline="-25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1768E8B-35E8-4E67-8521-91F1B3628DAF}"/>
              </a:ext>
            </a:extLst>
          </p:cNvPr>
          <p:cNvSpPr txBox="1"/>
          <p:nvPr/>
        </p:nvSpPr>
        <p:spPr>
          <a:xfrm>
            <a:off x="7833943" y="3643890"/>
            <a:ext cx="23426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(NO</a:t>
            </a:r>
            <a:r>
              <a:rPr lang="en-GB" sz="3600" baseline="-25000" dirty="0"/>
              <a:t>3</a:t>
            </a:r>
            <a:r>
              <a:rPr lang="en-GB" sz="3600" dirty="0"/>
              <a:t>)</a:t>
            </a:r>
            <a:r>
              <a:rPr lang="en-GB" sz="3600" baseline="-25000" dirty="0"/>
              <a:t>2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16ED9A8-A67E-4B55-8B12-DB64DC1E55ED}"/>
              </a:ext>
            </a:extLst>
          </p:cNvPr>
          <p:cNvSpPr txBox="1"/>
          <p:nvPr/>
        </p:nvSpPr>
        <p:spPr>
          <a:xfrm>
            <a:off x="6662636" y="4273488"/>
            <a:ext cx="8451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</a:rPr>
              <a:t>calcium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97AE5F9-EEBA-4509-B7CF-DF45AED0B388}"/>
              </a:ext>
            </a:extLst>
          </p:cNvPr>
          <p:cNvSpPr txBox="1"/>
          <p:nvPr/>
        </p:nvSpPr>
        <p:spPr>
          <a:xfrm>
            <a:off x="7853988" y="4271618"/>
            <a:ext cx="778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nitrate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D381CFA-B09B-49D1-8C5A-9B8FD0B17D38}"/>
              </a:ext>
            </a:extLst>
          </p:cNvPr>
          <p:cNvSpPr txBox="1"/>
          <p:nvPr/>
        </p:nvSpPr>
        <p:spPr>
          <a:xfrm>
            <a:off x="7078020" y="5152902"/>
            <a:ext cx="23426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(NH</a:t>
            </a:r>
            <a:r>
              <a:rPr lang="en-GB" sz="3600" baseline="-25000" dirty="0"/>
              <a:t>4</a:t>
            </a:r>
            <a:r>
              <a:rPr lang="en-GB" sz="3600" dirty="0"/>
              <a:t>)</a:t>
            </a:r>
            <a:r>
              <a:rPr lang="en-GB" sz="3600" baseline="-25000" dirty="0"/>
              <a:t>2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E0B6DA0-18F4-4003-A22D-F0D62A331DF7}"/>
              </a:ext>
            </a:extLst>
          </p:cNvPr>
          <p:cNvSpPr txBox="1"/>
          <p:nvPr/>
        </p:nvSpPr>
        <p:spPr>
          <a:xfrm>
            <a:off x="8364656" y="5152902"/>
            <a:ext cx="23426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SO</a:t>
            </a:r>
            <a:r>
              <a:rPr lang="en-GB" sz="3600" baseline="-25000" dirty="0"/>
              <a:t>4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CC58B63-67F2-4D9D-A11E-6FE518DC858F}"/>
              </a:ext>
            </a:extLst>
          </p:cNvPr>
          <p:cNvSpPr txBox="1"/>
          <p:nvPr/>
        </p:nvSpPr>
        <p:spPr>
          <a:xfrm>
            <a:off x="6642591" y="5782500"/>
            <a:ext cx="1242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</a:rPr>
              <a:t>ammoniumn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6795985-FC53-479A-9CFD-5D9E073E6F7B}"/>
              </a:ext>
            </a:extLst>
          </p:cNvPr>
          <p:cNvSpPr txBox="1"/>
          <p:nvPr/>
        </p:nvSpPr>
        <p:spPr>
          <a:xfrm>
            <a:off x="8407688" y="5782500"/>
            <a:ext cx="946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sulphate</a:t>
            </a:r>
          </a:p>
        </p:txBody>
      </p:sp>
    </p:spTree>
    <p:extLst>
      <p:ext uri="{BB962C8B-B14F-4D97-AF65-F5344CB8AC3E}">
        <p14:creationId xmlns:p14="http://schemas.microsoft.com/office/powerpoint/2010/main" val="4162422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  <p:animClr clrSpc="rgb" dir="cw">
                                      <p:cBhvr>
                                        <p:cTn id="4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2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4" grpId="0"/>
      <p:bldP spid="17" grpId="0"/>
      <p:bldP spid="21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6">
            <a:extLst>
              <a:ext uri="{FF2B5EF4-FFF2-40B4-BE49-F238E27FC236}">
                <a16:creationId xmlns:a16="http://schemas.microsoft.com/office/drawing/2014/main" id="{7217E58F-53C8-4B95-A27F-1EE39795BF42}"/>
              </a:ext>
            </a:extLst>
          </p:cNvPr>
          <p:cNvSpPr txBox="1">
            <a:spLocks/>
          </p:cNvSpPr>
          <p:nvPr/>
        </p:nvSpPr>
        <p:spPr>
          <a:xfrm>
            <a:off x="913774" y="97970"/>
            <a:ext cx="10364451" cy="60746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Naming and </a:t>
            </a:r>
            <a:r>
              <a:rPr lang="en-GB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formulas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5E993C-F213-4782-ADFB-58A7EBCE346E}"/>
              </a:ext>
            </a:extLst>
          </p:cNvPr>
          <p:cNvSpPr txBox="1"/>
          <p:nvPr/>
        </p:nvSpPr>
        <p:spPr>
          <a:xfrm>
            <a:off x="333631" y="5804304"/>
            <a:ext cx="123623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0000FF"/>
                </a:solidFill>
              </a:rPr>
              <a:t>Ba</a:t>
            </a:r>
            <a:r>
              <a:rPr lang="en-GB" sz="4400" baseline="30000" dirty="0">
                <a:solidFill>
                  <a:srgbClr val="0000FF"/>
                </a:solidFill>
              </a:rPr>
              <a:t>2+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CF64C4-D633-4AA8-8939-0253DC6B3DA4}"/>
              </a:ext>
            </a:extLst>
          </p:cNvPr>
          <p:cNvSpPr txBox="1"/>
          <p:nvPr/>
        </p:nvSpPr>
        <p:spPr>
          <a:xfrm>
            <a:off x="1667914" y="5811493"/>
            <a:ext cx="9813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0000"/>
                </a:solidFill>
              </a:rPr>
              <a:t>Cl</a:t>
            </a:r>
            <a:r>
              <a:rPr lang="en-GB" sz="4400" baseline="30000" dirty="0">
                <a:solidFill>
                  <a:srgbClr val="FF0000"/>
                </a:solidFill>
              </a:rPr>
              <a:t>1-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086D12B-06E5-4A76-AD9E-46F0A1671532}"/>
              </a:ext>
            </a:extLst>
          </p:cNvPr>
          <p:cNvSpPr/>
          <p:nvPr/>
        </p:nvSpPr>
        <p:spPr>
          <a:xfrm>
            <a:off x="993135" y="5811493"/>
            <a:ext cx="242596" cy="506246"/>
          </a:xfrm>
          <a:prstGeom prst="ellipse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A04FECF-70FF-4E2F-A249-3C992AC7F426}"/>
              </a:ext>
            </a:extLst>
          </p:cNvPr>
          <p:cNvSpPr/>
          <p:nvPr/>
        </p:nvSpPr>
        <p:spPr>
          <a:xfrm>
            <a:off x="2200035" y="5811493"/>
            <a:ext cx="242596" cy="506246"/>
          </a:xfrm>
          <a:prstGeom prst="ellipse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152C2FA5-FB82-418C-8B76-8E9752F4EFF7}"/>
              </a:ext>
            </a:extLst>
          </p:cNvPr>
          <p:cNvSpPr/>
          <p:nvPr/>
        </p:nvSpPr>
        <p:spPr>
          <a:xfrm>
            <a:off x="1134536" y="5369201"/>
            <a:ext cx="1534840" cy="1204544"/>
          </a:xfrm>
          <a:prstGeom prst="arc">
            <a:avLst>
              <a:gd name="adj1" fmla="val 11503281"/>
              <a:gd name="adj2" fmla="val 2120129"/>
            </a:avLst>
          </a:prstGeom>
          <a:ln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3D0BD98E-276A-4C85-9F5D-31DEE071CF4B}"/>
              </a:ext>
            </a:extLst>
          </p:cNvPr>
          <p:cNvSpPr/>
          <p:nvPr/>
        </p:nvSpPr>
        <p:spPr>
          <a:xfrm rot="10800000">
            <a:off x="1013013" y="5990589"/>
            <a:ext cx="1365910" cy="769441"/>
          </a:xfrm>
          <a:prstGeom prst="arc">
            <a:avLst>
              <a:gd name="adj1" fmla="val 10428952"/>
              <a:gd name="adj2" fmla="val 21494426"/>
            </a:avLst>
          </a:prstGeom>
          <a:ln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DB9C221-28C3-4375-8A5D-791AEF038BB8}"/>
              </a:ext>
            </a:extLst>
          </p:cNvPr>
          <p:cNvSpPr txBox="1"/>
          <p:nvPr/>
        </p:nvSpPr>
        <p:spPr>
          <a:xfrm>
            <a:off x="3692120" y="5811494"/>
            <a:ext cx="98456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0000FF"/>
                </a:solidFill>
              </a:rPr>
              <a:t>Ba</a:t>
            </a:r>
            <a:r>
              <a:rPr lang="en-GB" sz="4400" baseline="-25000" dirty="0">
                <a:solidFill>
                  <a:srgbClr val="FF0000"/>
                </a:solidFill>
              </a:rPr>
              <a:t>1</a:t>
            </a:r>
            <a:endParaRPr lang="en-GB" sz="4400" baseline="30000" dirty="0">
              <a:solidFill>
                <a:srgbClr val="FF000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88B0CBF-36E5-4288-9904-0A0A95C65EB4}"/>
              </a:ext>
            </a:extLst>
          </p:cNvPr>
          <p:cNvSpPr txBox="1"/>
          <p:nvPr/>
        </p:nvSpPr>
        <p:spPr>
          <a:xfrm>
            <a:off x="4472922" y="5811493"/>
            <a:ext cx="8563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0000"/>
                </a:solidFill>
              </a:rPr>
              <a:t>Cl</a:t>
            </a:r>
            <a:r>
              <a:rPr lang="en-GB" sz="4400" baseline="-25000" dirty="0">
                <a:solidFill>
                  <a:srgbClr val="0000FF"/>
                </a:solidFill>
              </a:rPr>
              <a:t>2</a:t>
            </a:r>
            <a:endParaRPr lang="en-GB" sz="4400" baseline="30000" dirty="0">
              <a:solidFill>
                <a:srgbClr val="FF000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BA7962E-87BD-40B3-81A8-713CFC3DFDDE}"/>
              </a:ext>
            </a:extLst>
          </p:cNvPr>
          <p:cNvSpPr txBox="1"/>
          <p:nvPr/>
        </p:nvSpPr>
        <p:spPr>
          <a:xfrm>
            <a:off x="186609" y="1105287"/>
            <a:ext cx="6096000" cy="46474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FORMULAS: </a:t>
            </a:r>
          </a:p>
          <a:p>
            <a:pPr marL="342900" indent="-342900">
              <a:buAutoNum type="arabicPeriod"/>
            </a:pPr>
            <a:r>
              <a:rPr lang="en-GB" sz="2600" dirty="0"/>
              <a:t>Identify the </a:t>
            </a:r>
            <a:r>
              <a:rPr lang="en-GB" sz="2600" dirty="0">
                <a:solidFill>
                  <a:srgbClr val="0000FF"/>
                </a:solidFill>
              </a:rPr>
              <a:t>cation</a:t>
            </a:r>
            <a:r>
              <a:rPr lang="en-GB" sz="2600" dirty="0"/>
              <a:t> and </a:t>
            </a:r>
            <a:r>
              <a:rPr lang="en-GB" sz="2600" dirty="0">
                <a:solidFill>
                  <a:srgbClr val="FF0000"/>
                </a:solidFill>
              </a:rPr>
              <a:t>anion</a:t>
            </a:r>
            <a:r>
              <a:rPr lang="en-GB" sz="2600" dirty="0"/>
              <a:t> and their charges</a:t>
            </a:r>
          </a:p>
          <a:p>
            <a:r>
              <a:rPr lang="en-GB" sz="2600" dirty="0"/>
              <a:t>2.  Balance the charges (overall charge on 	the ionic compound is zero) </a:t>
            </a:r>
          </a:p>
          <a:p>
            <a:r>
              <a:rPr lang="en-GB" sz="2600" dirty="0"/>
              <a:t>	</a:t>
            </a:r>
            <a:r>
              <a:rPr lang="en-GB" dirty="0"/>
              <a:t>Find the lowest common multiple (LCM) of the charges if 	they are not equal.</a:t>
            </a:r>
          </a:p>
          <a:p>
            <a:r>
              <a:rPr lang="en-GB" sz="2600" dirty="0"/>
              <a:t>3. </a:t>
            </a:r>
            <a:r>
              <a:rPr lang="en-GB" sz="2600" dirty="0">
                <a:cs typeface="Calibri" panose="020F0502020204030204" pitchFamily="34" charset="0"/>
              </a:rPr>
              <a:t>If needed put the polyatomic ion in 	brackets and use subscripts to adjust 	coefficients</a:t>
            </a:r>
          </a:p>
          <a:p>
            <a:r>
              <a:rPr lang="en-GB" u="sng" dirty="0"/>
              <a:t>example</a:t>
            </a:r>
            <a:r>
              <a:rPr lang="en-GB" dirty="0"/>
              <a:t>: barium chloride, BaCl</a:t>
            </a:r>
            <a:r>
              <a:rPr lang="en-GB" baseline="-25000" dirty="0"/>
              <a:t>2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FC32EF8-8847-4AD5-89E1-4CCC840D9200}"/>
              </a:ext>
            </a:extLst>
          </p:cNvPr>
          <p:cNvSpPr txBox="1"/>
          <p:nvPr/>
        </p:nvSpPr>
        <p:spPr>
          <a:xfrm>
            <a:off x="6794015" y="1512613"/>
            <a:ext cx="4844596" cy="2893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Potassium 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nitrate	</a:t>
            </a:r>
            <a:r>
              <a:rPr lang="en-GB" sz="2600" b="1" dirty="0">
                <a:cs typeface="Calibri" panose="020F0502020204030204" pitchFamily="34" charset="0"/>
              </a:rPr>
              <a:t>	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K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NO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3</a:t>
            </a:r>
            <a:endParaRPr lang="en-GB" sz="2600" b="1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endParaRPr lang="en-GB" sz="2600" b="1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Calcium</a:t>
            </a:r>
            <a:r>
              <a:rPr lang="en-GB" sz="2600" b="1" dirty="0"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chlorate</a:t>
            </a:r>
            <a:r>
              <a:rPr lang="en-GB" sz="2600" b="1" dirty="0">
                <a:cs typeface="Calibri" panose="020F0502020204030204" pitchFamily="34" charset="0"/>
              </a:rPr>
              <a:t>		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Ca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(ClO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3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)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2</a:t>
            </a:r>
          </a:p>
          <a:p>
            <a:endParaRPr lang="en-GB" sz="2600" b="1" dirty="0"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Aluminium</a:t>
            </a:r>
            <a:r>
              <a:rPr lang="en-GB" sz="2600" b="1" dirty="0"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carbonate</a:t>
            </a:r>
            <a:r>
              <a:rPr lang="en-GB" sz="2600" b="1" dirty="0">
                <a:cs typeface="Calibri" panose="020F0502020204030204" pitchFamily="34" charset="0"/>
              </a:rPr>
              <a:t>	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Al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2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(CO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3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)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3</a:t>
            </a:r>
          </a:p>
          <a:p>
            <a:endParaRPr lang="en-GB" sz="2600" b="1" dirty="0"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Ammonium</a:t>
            </a:r>
            <a:r>
              <a:rPr lang="en-GB" sz="2600" b="1" dirty="0"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phosphate</a:t>
            </a:r>
            <a:r>
              <a:rPr lang="en-GB" sz="2600" b="1" dirty="0">
                <a:cs typeface="Calibri" panose="020F0502020204030204" pitchFamily="34" charset="0"/>
              </a:rPr>
              <a:t>	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(NH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4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)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3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PO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781491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TextBox 68">
            <a:extLst>
              <a:ext uri="{FF2B5EF4-FFF2-40B4-BE49-F238E27FC236}">
                <a16:creationId xmlns:a16="http://schemas.microsoft.com/office/drawing/2014/main" id="{8F7E82FF-7376-45C3-ABC7-39039B4C4C24}"/>
              </a:ext>
            </a:extLst>
          </p:cNvPr>
          <p:cNvSpPr txBox="1"/>
          <p:nvPr/>
        </p:nvSpPr>
        <p:spPr>
          <a:xfrm>
            <a:off x="224608" y="829069"/>
            <a:ext cx="11815810" cy="1808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ts val="34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exists between oppositely charged ions (</a:t>
            </a:r>
            <a:r>
              <a:rPr lang="en-GB" sz="2600" dirty="0">
                <a:solidFill>
                  <a:srgbClr val="FF0000"/>
                </a:solidFill>
                <a:cs typeface="Calibri" panose="020F0502020204030204" pitchFamily="34" charset="0"/>
              </a:rPr>
              <a:t>ANION</a:t>
            </a:r>
            <a:r>
              <a:rPr lang="en-GB" sz="2600" b="1" baseline="30000" dirty="0">
                <a:solidFill>
                  <a:srgbClr val="FF0000"/>
                </a:solidFill>
                <a:cs typeface="Calibri" panose="020F0502020204030204" pitchFamily="34" charset="0"/>
              </a:rPr>
              <a:t>-</a:t>
            </a:r>
            <a:r>
              <a:rPr lang="en-GB" sz="2600" dirty="0">
                <a:cs typeface="Calibri" panose="020F0502020204030204" pitchFamily="34" charset="0"/>
              </a:rPr>
              <a:t>, 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CATION</a:t>
            </a:r>
            <a:r>
              <a:rPr lang="en-GB" sz="2600" b="1" baseline="30000" dirty="0">
                <a:solidFill>
                  <a:srgbClr val="0000FF"/>
                </a:solidFill>
                <a:cs typeface="Calibri" panose="020F0502020204030204" pitchFamily="34" charset="0"/>
              </a:rPr>
              <a:t>+</a:t>
            </a:r>
            <a:r>
              <a:rPr lang="en-GB" sz="2600" dirty="0">
                <a:cs typeface="Calibri" panose="020F0502020204030204" pitchFamily="34" charset="0"/>
              </a:rPr>
              <a:t>) that electrostatically attract each other  </a:t>
            </a:r>
          </a:p>
          <a:p>
            <a:pPr marL="342900" indent="-342900">
              <a:lnSpc>
                <a:spcPts val="34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forms when </a:t>
            </a:r>
            <a:r>
              <a:rPr lang="en-GB" sz="2600" u="sng" dirty="0">
                <a:cs typeface="Calibri" panose="020F0502020204030204" pitchFamily="34" charset="0"/>
              </a:rPr>
              <a:t>electrons are transferred </a:t>
            </a:r>
            <a:r>
              <a:rPr lang="en-GB" sz="2600" dirty="0">
                <a:cs typeface="Calibri" panose="020F0502020204030204" pitchFamily="34" charset="0"/>
              </a:rPr>
              <a:t>from a </a:t>
            </a:r>
            <a:r>
              <a:rPr lang="en-GB" sz="2600" dirty="0">
                <a:solidFill>
                  <a:srgbClr val="00B0F0"/>
                </a:solidFill>
                <a:cs typeface="Calibri" panose="020F0502020204030204" pitchFamily="34" charset="0"/>
              </a:rPr>
              <a:t>metal</a:t>
            </a:r>
            <a:r>
              <a:rPr lang="en-GB" sz="2600" dirty="0">
                <a:cs typeface="Calibri" panose="020F0502020204030204" pitchFamily="34" charset="0"/>
              </a:rPr>
              <a:t> to a </a:t>
            </a:r>
            <a:r>
              <a:rPr lang="en-GB" sz="2600" dirty="0">
                <a:solidFill>
                  <a:srgbClr val="00CC00"/>
                </a:solidFill>
                <a:cs typeface="Calibri" panose="020F0502020204030204" pitchFamily="34" charset="0"/>
              </a:rPr>
              <a:t>non-metal</a:t>
            </a:r>
            <a:r>
              <a:rPr lang="en-GB" sz="2600" dirty="0">
                <a:cs typeface="Calibri" panose="020F0502020204030204" pitchFamily="34" charset="0"/>
              </a:rPr>
              <a:t> in order to obtain a full valence shell for both atoms (8 electrons-octet)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185D45-1D64-468A-BC80-5C7B998C93C1}"/>
              </a:ext>
            </a:extLst>
          </p:cNvPr>
          <p:cNvSpPr txBox="1"/>
          <p:nvPr/>
        </p:nvSpPr>
        <p:spPr>
          <a:xfrm>
            <a:off x="3324888" y="3061126"/>
            <a:ext cx="434926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Na</a:t>
            </a:r>
            <a:r>
              <a:rPr lang="en-GB" sz="2800" dirty="0">
                <a:cs typeface="Calibri" panose="020F0502020204030204" pitchFamily="34" charset="0"/>
              </a:rPr>
              <a:t>	1s</a:t>
            </a:r>
            <a:r>
              <a:rPr lang="en-GB" sz="2800" baseline="30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   2s</a:t>
            </a:r>
            <a:r>
              <a:rPr lang="en-GB" sz="2800" baseline="30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 2p</a:t>
            </a:r>
            <a:r>
              <a:rPr lang="en-GB" sz="2800" baseline="30000" dirty="0">
                <a:cs typeface="Calibri" panose="020F0502020204030204" pitchFamily="34" charset="0"/>
              </a:rPr>
              <a:t>6</a:t>
            </a:r>
            <a:r>
              <a:rPr lang="en-GB" sz="2800" dirty="0">
                <a:cs typeface="Calibri" panose="020F0502020204030204" pitchFamily="34" charset="0"/>
              </a:rPr>
              <a:t>   			</a:t>
            </a:r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3s</a:t>
            </a:r>
            <a:r>
              <a:rPr lang="en-GB" sz="2800" b="1" baseline="30000" dirty="0">
                <a:solidFill>
                  <a:srgbClr val="00B0F0"/>
                </a:solidFill>
                <a:cs typeface="Calibri" panose="020F0502020204030204" pitchFamily="34" charset="0"/>
              </a:rPr>
              <a:t>1</a:t>
            </a: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2993DC83-356D-4257-B7F8-263F7ABFE4AE}"/>
              </a:ext>
            </a:extLst>
          </p:cNvPr>
          <p:cNvCxnSpPr>
            <a:cxnSpLocks/>
          </p:cNvCxnSpPr>
          <p:nvPr/>
        </p:nvCxnSpPr>
        <p:spPr>
          <a:xfrm>
            <a:off x="4368538" y="5269442"/>
            <a:ext cx="611688" cy="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3093536-91B8-443F-AAF6-3FADF105EA23}"/>
              </a:ext>
            </a:extLst>
          </p:cNvPr>
          <p:cNvGrpSpPr/>
          <p:nvPr/>
        </p:nvGrpSpPr>
        <p:grpSpPr>
          <a:xfrm>
            <a:off x="5172701" y="4657116"/>
            <a:ext cx="3635871" cy="913465"/>
            <a:chOff x="1880732" y="4949121"/>
            <a:chExt cx="3684281" cy="913465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8699FD1E-27A6-4B20-B960-498A84F281C8}"/>
                </a:ext>
              </a:extLst>
            </p:cNvPr>
            <p:cNvGrpSpPr/>
            <p:nvPr/>
          </p:nvGrpSpPr>
          <p:grpSpPr>
            <a:xfrm>
              <a:off x="1880732" y="5152389"/>
              <a:ext cx="2790569" cy="710197"/>
              <a:chOff x="1201749" y="5040625"/>
              <a:chExt cx="2790569" cy="710197"/>
            </a:xfrm>
          </p:grpSpPr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B5FB02E0-EB5C-4CAE-A94E-5C9C63348B83}"/>
                  </a:ext>
                </a:extLst>
              </p:cNvPr>
              <p:cNvSpPr txBox="1"/>
              <p:nvPr/>
            </p:nvSpPr>
            <p:spPr>
              <a:xfrm>
                <a:off x="1201749" y="5040625"/>
                <a:ext cx="1566454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>
                    <a:cs typeface="Calibri" panose="020F0502020204030204" pitchFamily="34" charset="0"/>
                    <a:sym typeface="Symbol" panose="05050102010706020507" pitchFamily="18" charset="2"/>
                  </a:rPr>
                  <a:t></a:t>
                </a:r>
                <a:r>
                  <a:rPr lang="en-GB" sz="4000" dirty="0">
                    <a:cs typeface="Calibri" panose="020F0502020204030204" pitchFamily="34" charset="0"/>
                  </a:rPr>
                  <a:t>Na</a:t>
                </a:r>
                <a:r>
                  <a:rPr lang="en-GB" sz="4000" dirty="0">
                    <a:cs typeface="Calibri" panose="020F0502020204030204" pitchFamily="34" charset="0"/>
                    <a:sym typeface="Symbol" panose="05050102010706020507" pitchFamily="18" charset="2"/>
                  </a:rPr>
                  <a:t> </a:t>
                </a:r>
                <a:r>
                  <a:rPr lang="en-GB" sz="4000" dirty="0">
                    <a:cs typeface="Calibri" panose="020F0502020204030204" pitchFamily="34" charset="0"/>
                  </a:rPr>
                  <a:t> </a:t>
                </a:r>
              </a:p>
            </p:txBody>
          </p:sp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3D36AA06-08A5-4A0D-894E-DE5688BA701A}"/>
                  </a:ext>
                </a:extLst>
              </p:cNvPr>
              <p:cNvSpPr txBox="1"/>
              <p:nvPr/>
            </p:nvSpPr>
            <p:spPr>
              <a:xfrm>
                <a:off x="3235048" y="5042936"/>
                <a:ext cx="7572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4000">
                    <a:cs typeface="Calibri" panose="020F0502020204030204" pitchFamily="34" charset="0"/>
                  </a:rPr>
                  <a:t>Cl </a:t>
                </a:r>
              </a:p>
            </p:txBody>
          </p:sp>
        </p:grp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3649AC8E-CA28-416B-A9F9-BF7DEDECB3A5}"/>
                </a:ext>
              </a:extLst>
            </p:cNvPr>
            <p:cNvSpPr txBox="1"/>
            <p:nvPr/>
          </p:nvSpPr>
          <p:spPr>
            <a:xfrm>
              <a:off x="3545621" y="5139420"/>
              <a:ext cx="2019392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4000" dirty="0">
                  <a:cs typeface="Calibri" panose="020F0502020204030204" pitchFamily="34" charset="0"/>
                  <a:sym typeface="Symbol" panose="05050102010706020507" pitchFamily="18" charset="2"/>
                </a:rPr>
                <a:t>      </a:t>
              </a:r>
              <a:endParaRPr lang="en-GB" sz="4000" dirty="0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07DC6D16-9A82-4663-A19E-96F9C7BBF07E}"/>
                </a:ext>
              </a:extLst>
            </p:cNvPr>
            <p:cNvSpPr txBox="1"/>
            <p:nvPr/>
          </p:nvSpPr>
          <p:spPr>
            <a:xfrm>
              <a:off x="2825238" y="5019425"/>
              <a:ext cx="53311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+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B4A0ABC4-E453-4630-A1F0-4C8ED2A74D9A}"/>
                </a:ext>
              </a:extLst>
            </p:cNvPr>
            <p:cNvSpPr txBox="1"/>
            <p:nvPr/>
          </p:nvSpPr>
          <p:spPr>
            <a:xfrm>
              <a:off x="4768617" y="4949121"/>
              <a:ext cx="36093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-</a:t>
              </a:r>
            </a:p>
          </p:txBody>
        </p:sp>
      </p:grp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876A73F2-DB24-400A-A93D-D3FEA5F5756B}"/>
              </a:ext>
            </a:extLst>
          </p:cNvPr>
          <p:cNvCxnSpPr>
            <a:cxnSpLocks/>
          </p:cNvCxnSpPr>
          <p:nvPr/>
        </p:nvCxnSpPr>
        <p:spPr>
          <a:xfrm>
            <a:off x="8555023" y="5237967"/>
            <a:ext cx="611688" cy="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78B563EC-90B6-4FD9-BB61-7FF427E8C352}"/>
              </a:ext>
            </a:extLst>
          </p:cNvPr>
          <p:cNvSpPr txBox="1"/>
          <p:nvPr/>
        </p:nvSpPr>
        <p:spPr>
          <a:xfrm>
            <a:off x="9386592" y="4783044"/>
            <a:ext cx="13724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cs typeface="Calibri" panose="020F0502020204030204" pitchFamily="34" charset="0"/>
              </a:rPr>
              <a:t>NaCl 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E126802-A31A-4330-A548-608AFB5FE192}"/>
              </a:ext>
            </a:extLst>
          </p:cNvPr>
          <p:cNvSpPr txBox="1"/>
          <p:nvPr/>
        </p:nvSpPr>
        <p:spPr>
          <a:xfrm>
            <a:off x="240412" y="3053119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EXAMPLE, NaCl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B418E65-51EE-4260-8C50-D9EA5F0B52E1}"/>
              </a:ext>
            </a:extLst>
          </p:cNvPr>
          <p:cNvSpPr txBox="1"/>
          <p:nvPr/>
        </p:nvSpPr>
        <p:spPr>
          <a:xfrm>
            <a:off x="5266466" y="5650962"/>
            <a:ext cx="1101383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solidFill>
                  <a:srgbClr val="00B0F0"/>
                </a:solidFill>
              </a:rPr>
              <a:t>sodium</a:t>
            </a:r>
            <a:r>
              <a:rPr lang="en-GB" sz="2600" dirty="0"/>
              <a:t> </a:t>
            </a:r>
            <a:r>
              <a:rPr lang="en-GB" sz="2600" dirty="0">
                <a:solidFill>
                  <a:srgbClr val="0000FF"/>
                </a:solidFill>
              </a:rPr>
              <a:t>cation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A1AB0F06-E797-44F8-961F-83517F007E40}"/>
              </a:ext>
            </a:extLst>
          </p:cNvPr>
          <p:cNvSpPr txBox="1"/>
          <p:nvPr/>
        </p:nvSpPr>
        <p:spPr>
          <a:xfrm>
            <a:off x="6813030" y="5674325"/>
            <a:ext cx="137254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 err="1">
                <a:solidFill>
                  <a:srgbClr val="00CC00"/>
                </a:solidFill>
              </a:rPr>
              <a:t>chlorIDE</a:t>
            </a:r>
            <a:r>
              <a:rPr lang="en-GB" sz="2600" dirty="0">
                <a:solidFill>
                  <a:srgbClr val="00CC00"/>
                </a:solidFill>
              </a:rPr>
              <a:t> </a:t>
            </a:r>
            <a:r>
              <a:rPr lang="en-GB" sz="2600" dirty="0">
                <a:solidFill>
                  <a:srgbClr val="FF0000"/>
                </a:solidFill>
              </a:rPr>
              <a:t>anion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81F548DC-15E4-4576-8479-214182E90EF9}"/>
              </a:ext>
            </a:extLst>
          </p:cNvPr>
          <p:cNvSpPr txBox="1"/>
          <p:nvPr/>
        </p:nvSpPr>
        <p:spPr>
          <a:xfrm>
            <a:off x="9408254" y="5679660"/>
            <a:ext cx="152787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solidFill>
                  <a:srgbClr val="00B0F0"/>
                </a:solidFill>
              </a:rPr>
              <a:t>sodium </a:t>
            </a:r>
            <a:r>
              <a:rPr lang="en-GB" sz="2600" dirty="0" err="1">
                <a:solidFill>
                  <a:srgbClr val="00CC00"/>
                </a:solidFill>
              </a:rPr>
              <a:t>chlorIDE</a:t>
            </a:r>
            <a:r>
              <a:rPr lang="en-GB" sz="2600" dirty="0">
                <a:solidFill>
                  <a:srgbClr val="00CC00"/>
                </a:solidFill>
              </a:rPr>
              <a:t> </a:t>
            </a:r>
            <a:endParaRPr lang="en-GB" sz="2600" dirty="0">
              <a:solidFill>
                <a:srgbClr val="00B0F0"/>
              </a:solidFill>
            </a:endParaRPr>
          </a:p>
          <a:p>
            <a:r>
              <a:rPr lang="en-GB" sz="2600" dirty="0"/>
              <a:t> </a:t>
            </a:r>
            <a:endParaRPr lang="en-GB" sz="2600" dirty="0">
              <a:solidFill>
                <a:srgbClr val="FF0000"/>
              </a:solidFill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5DCBFE1-5514-4C92-849C-81821D894CAE}"/>
              </a:ext>
            </a:extLst>
          </p:cNvPr>
          <p:cNvSpPr txBox="1"/>
          <p:nvPr/>
        </p:nvSpPr>
        <p:spPr>
          <a:xfrm>
            <a:off x="3324888" y="3605548"/>
            <a:ext cx="504978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rgbClr val="00CC00"/>
                </a:solidFill>
                <a:cs typeface="Calibri" panose="020F0502020204030204" pitchFamily="34" charset="0"/>
              </a:rPr>
              <a:t>Cl</a:t>
            </a:r>
            <a:r>
              <a:rPr lang="en-GB" sz="2800" dirty="0">
                <a:cs typeface="Calibri" panose="020F0502020204030204" pitchFamily="34" charset="0"/>
              </a:rPr>
              <a:t>	1s</a:t>
            </a:r>
            <a:r>
              <a:rPr lang="en-GB" sz="2800" baseline="30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   2s</a:t>
            </a:r>
            <a:r>
              <a:rPr lang="en-GB" sz="2800" baseline="30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 2p</a:t>
            </a:r>
            <a:r>
              <a:rPr lang="en-GB" sz="2800" baseline="30000" dirty="0">
                <a:cs typeface="Calibri" panose="020F0502020204030204" pitchFamily="34" charset="0"/>
              </a:rPr>
              <a:t>6</a:t>
            </a:r>
            <a:r>
              <a:rPr lang="en-GB" sz="2800" dirty="0">
                <a:cs typeface="Calibri" panose="020F0502020204030204" pitchFamily="34" charset="0"/>
              </a:rPr>
              <a:t>   			</a:t>
            </a:r>
            <a:r>
              <a:rPr lang="en-GB" sz="2800" b="1" dirty="0">
                <a:solidFill>
                  <a:srgbClr val="00CC00"/>
                </a:solidFill>
                <a:cs typeface="Calibri" panose="020F0502020204030204" pitchFamily="34" charset="0"/>
              </a:rPr>
              <a:t>3s</a:t>
            </a:r>
            <a:r>
              <a:rPr lang="en-GB" sz="2800" b="1" baseline="30000" dirty="0">
                <a:solidFill>
                  <a:srgbClr val="00CC00"/>
                </a:solidFill>
                <a:cs typeface="Calibri" panose="020F0502020204030204" pitchFamily="34" charset="0"/>
              </a:rPr>
              <a:t>2</a:t>
            </a:r>
            <a:r>
              <a:rPr lang="en-GB" sz="2800" b="1" dirty="0">
                <a:solidFill>
                  <a:srgbClr val="00CC00"/>
                </a:solidFill>
                <a:cs typeface="Calibri" panose="020F0502020204030204" pitchFamily="34" charset="0"/>
              </a:rPr>
              <a:t>  3p</a:t>
            </a:r>
            <a:r>
              <a:rPr lang="en-GB" sz="2800" b="1" baseline="30000" dirty="0">
                <a:solidFill>
                  <a:srgbClr val="00CC00"/>
                </a:solidFill>
                <a:cs typeface="Calibri" panose="020F0502020204030204" pitchFamily="34" charset="0"/>
              </a:rPr>
              <a:t>5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B296A32-1514-44F9-9179-57BED4573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-7728"/>
            <a:ext cx="10364451" cy="908070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Ionic bonds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587907-8609-4C7D-A884-687668EE070C}"/>
              </a:ext>
            </a:extLst>
          </p:cNvPr>
          <p:cNvSpPr txBox="1"/>
          <p:nvPr/>
        </p:nvSpPr>
        <p:spPr>
          <a:xfrm>
            <a:off x="1977296" y="4790483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00FF"/>
                </a:solidFill>
              </a:rPr>
              <a:t>•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A701124-93D6-4B6E-BE15-C5C41713E4CD}"/>
              </a:ext>
            </a:extLst>
          </p:cNvPr>
          <p:cNvGrpSpPr/>
          <p:nvPr/>
        </p:nvGrpSpPr>
        <p:grpSpPr>
          <a:xfrm>
            <a:off x="3154807" y="4564237"/>
            <a:ext cx="1118797" cy="1299382"/>
            <a:chOff x="3434508" y="4564237"/>
            <a:chExt cx="1118797" cy="1299382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5B74AEFC-B67A-4CCD-9BB4-B00E6AB47F78}"/>
                </a:ext>
              </a:extLst>
            </p:cNvPr>
            <p:cNvGrpSpPr/>
            <p:nvPr/>
          </p:nvGrpSpPr>
          <p:grpSpPr>
            <a:xfrm>
              <a:off x="3672032" y="5149399"/>
              <a:ext cx="396880" cy="714220"/>
              <a:chOff x="871880" y="5231079"/>
              <a:chExt cx="396880" cy="714220"/>
            </a:xfrm>
          </p:grpSpPr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5657D4F5-1BEE-444A-960D-9099D0AA81E8}"/>
                  </a:ext>
                </a:extLst>
              </p:cNvPr>
              <p:cNvSpPr txBox="1"/>
              <p:nvPr/>
            </p:nvSpPr>
            <p:spPr>
              <a:xfrm>
                <a:off x="871880" y="5231079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7B436339-3B68-4498-AB8F-B611FDAC64CF}"/>
                  </a:ext>
                </a:extLst>
              </p:cNvPr>
              <p:cNvSpPr txBox="1"/>
              <p:nvPr/>
            </p:nvSpPr>
            <p:spPr>
              <a:xfrm>
                <a:off x="1019830" y="5237413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</p:grp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B455EF10-2634-45D2-B881-9C7696FE6A6C}"/>
                </a:ext>
              </a:extLst>
            </p:cNvPr>
            <p:cNvGrpSpPr/>
            <p:nvPr/>
          </p:nvGrpSpPr>
          <p:grpSpPr>
            <a:xfrm>
              <a:off x="3656129" y="4564237"/>
              <a:ext cx="396880" cy="710883"/>
              <a:chOff x="871880" y="5228082"/>
              <a:chExt cx="396880" cy="710883"/>
            </a:xfrm>
          </p:grpSpPr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497B8903-1FE5-43F5-97D5-538779110C2B}"/>
                  </a:ext>
                </a:extLst>
              </p:cNvPr>
              <p:cNvSpPr txBox="1"/>
              <p:nvPr/>
            </p:nvSpPr>
            <p:spPr>
              <a:xfrm>
                <a:off x="871880" y="5231079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57" name="TextBox 56">
                <a:extLst>
                  <a:ext uri="{FF2B5EF4-FFF2-40B4-BE49-F238E27FC236}">
                    <a16:creationId xmlns:a16="http://schemas.microsoft.com/office/drawing/2014/main" id="{E2843240-9CEC-4F0E-A451-03C3EA7B5825}"/>
                  </a:ext>
                </a:extLst>
              </p:cNvPr>
              <p:cNvSpPr txBox="1"/>
              <p:nvPr/>
            </p:nvSpPr>
            <p:spPr>
              <a:xfrm>
                <a:off x="1019830" y="5228082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C262569A-3373-4653-B0F7-715BEF0609C5}"/>
                </a:ext>
              </a:extLst>
            </p:cNvPr>
            <p:cNvGrpSpPr/>
            <p:nvPr/>
          </p:nvGrpSpPr>
          <p:grpSpPr>
            <a:xfrm rot="5400000">
              <a:off x="3997755" y="4808089"/>
              <a:ext cx="396880" cy="714220"/>
              <a:chOff x="871880" y="5231079"/>
              <a:chExt cx="396880" cy="714220"/>
            </a:xfrm>
          </p:grpSpPr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3E987078-29CC-4B22-AA49-6D9195E64AF1}"/>
                  </a:ext>
                </a:extLst>
              </p:cNvPr>
              <p:cNvSpPr txBox="1"/>
              <p:nvPr/>
            </p:nvSpPr>
            <p:spPr>
              <a:xfrm>
                <a:off x="871880" y="5231079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60" name="TextBox 59">
                <a:extLst>
                  <a:ext uri="{FF2B5EF4-FFF2-40B4-BE49-F238E27FC236}">
                    <a16:creationId xmlns:a16="http://schemas.microsoft.com/office/drawing/2014/main" id="{56DC61CD-05B9-4A87-AA84-A73EC010B315}"/>
                  </a:ext>
                </a:extLst>
              </p:cNvPr>
              <p:cNvSpPr txBox="1"/>
              <p:nvPr/>
            </p:nvSpPr>
            <p:spPr>
              <a:xfrm>
                <a:off x="1019830" y="5237413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</p:grp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086AC19C-7DA2-4F8B-968F-C8A916DE4776}"/>
                </a:ext>
              </a:extLst>
            </p:cNvPr>
            <p:cNvSpPr txBox="1"/>
            <p:nvPr/>
          </p:nvSpPr>
          <p:spPr>
            <a:xfrm>
              <a:off x="3434508" y="4949410"/>
              <a:ext cx="28933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C7760860-F09E-4A84-9AD5-4D4ED0EC691B}"/>
              </a:ext>
            </a:extLst>
          </p:cNvPr>
          <p:cNvGrpSpPr/>
          <p:nvPr/>
        </p:nvGrpSpPr>
        <p:grpSpPr>
          <a:xfrm>
            <a:off x="7015376" y="4586515"/>
            <a:ext cx="1118797" cy="1299382"/>
            <a:chOff x="3434508" y="4564237"/>
            <a:chExt cx="1118797" cy="1299382"/>
          </a:xfrm>
        </p:grpSpPr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DD3FE8DB-12F5-43D0-9197-E8A464CFFFFD}"/>
                </a:ext>
              </a:extLst>
            </p:cNvPr>
            <p:cNvGrpSpPr/>
            <p:nvPr/>
          </p:nvGrpSpPr>
          <p:grpSpPr>
            <a:xfrm>
              <a:off x="3672032" y="5149399"/>
              <a:ext cx="396880" cy="714220"/>
              <a:chOff x="871880" y="5231079"/>
              <a:chExt cx="396880" cy="714220"/>
            </a:xfrm>
          </p:grpSpPr>
          <p:sp>
            <p:nvSpPr>
              <p:cNvPr id="72" name="TextBox 71">
                <a:extLst>
                  <a:ext uri="{FF2B5EF4-FFF2-40B4-BE49-F238E27FC236}">
                    <a16:creationId xmlns:a16="http://schemas.microsoft.com/office/drawing/2014/main" id="{84AFA28C-0DAD-49FA-94B5-105B5AB80941}"/>
                  </a:ext>
                </a:extLst>
              </p:cNvPr>
              <p:cNvSpPr txBox="1"/>
              <p:nvPr/>
            </p:nvSpPr>
            <p:spPr>
              <a:xfrm>
                <a:off x="871880" y="5231079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73" name="TextBox 72">
                <a:extLst>
                  <a:ext uri="{FF2B5EF4-FFF2-40B4-BE49-F238E27FC236}">
                    <a16:creationId xmlns:a16="http://schemas.microsoft.com/office/drawing/2014/main" id="{75DE3BAB-C77B-4524-9004-7BBC5769417F}"/>
                  </a:ext>
                </a:extLst>
              </p:cNvPr>
              <p:cNvSpPr txBox="1"/>
              <p:nvPr/>
            </p:nvSpPr>
            <p:spPr>
              <a:xfrm>
                <a:off x="1019830" y="5237413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</p:grpSp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4E528B9E-DD82-44F4-9230-15DC8FC226B4}"/>
                </a:ext>
              </a:extLst>
            </p:cNvPr>
            <p:cNvGrpSpPr/>
            <p:nvPr/>
          </p:nvGrpSpPr>
          <p:grpSpPr>
            <a:xfrm>
              <a:off x="3656129" y="4564237"/>
              <a:ext cx="396880" cy="710883"/>
              <a:chOff x="871880" y="5228082"/>
              <a:chExt cx="396880" cy="710883"/>
            </a:xfrm>
          </p:grpSpPr>
          <p:sp>
            <p:nvSpPr>
              <p:cNvPr id="70" name="TextBox 69">
                <a:extLst>
                  <a:ext uri="{FF2B5EF4-FFF2-40B4-BE49-F238E27FC236}">
                    <a16:creationId xmlns:a16="http://schemas.microsoft.com/office/drawing/2014/main" id="{9E1872BC-1986-4E2B-831E-810A7596FB5B}"/>
                  </a:ext>
                </a:extLst>
              </p:cNvPr>
              <p:cNvSpPr txBox="1"/>
              <p:nvPr/>
            </p:nvSpPr>
            <p:spPr>
              <a:xfrm>
                <a:off x="871880" y="5231079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71" name="TextBox 70">
                <a:extLst>
                  <a:ext uri="{FF2B5EF4-FFF2-40B4-BE49-F238E27FC236}">
                    <a16:creationId xmlns:a16="http://schemas.microsoft.com/office/drawing/2014/main" id="{0AEC49E7-754C-40AE-8B5F-1DD467DE7E9C}"/>
                  </a:ext>
                </a:extLst>
              </p:cNvPr>
              <p:cNvSpPr txBox="1"/>
              <p:nvPr/>
            </p:nvSpPr>
            <p:spPr>
              <a:xfrm>
                <a:off x="1019830" y="5228082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</p:grpSp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AF36FCF1-3430-4425-915E-F9529F57F681}"/>
                </a:ext>
              </a:extLst>
            </p:cNvPr>
            <p:cNvGrpSpPr/>
            <p:nvPr/>
          </p:nvGrpSpPr>
          <p:grpSpPr>
            <a:xfrm rot="5400000">
              <a:off x="3997755" y="4808089"/>
              <a:ext cx="396880" cy="714220"/>
              <a:chOff x="871880" y="5231079"/>
              <a:chExt cx="396880" cy="714220"/>
            </a:xfrm>
          </p:grpSpPr>
          <p:sp>
            <p:nvSpPr>
              <p:cNvPr id="67" name="TextBox 66">
                <a:extLst>
                  <a:ext uri="{FF2B5EF4-FFF2-40B4-BE49-F238E27FC236}">
                    <a16:creationId xmlns:a16="http://schemas.microsoft.com/office/drawing/2014/main" id="{810858EE-8EE2-4297-BB22-1BD2658AD713}"/>
                  </a:ext>
                </a:extLst>
              </p:cNvPr>
              <p:cNvSpPr txBox="1"/>
              <p:nvPr/>
            </p:nvSpPr>
            <p:spPr>
              <a:xfrm>
                <a:off x="871880" y="5231079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68" name="TextBox 67">
                <a:extLst>
                  <a:ext uri="{FF2B5EF4-FFF2-40B4-BE49-F238E27FC236}">
                    <a16:creationId xmlns:a16="http://schemas.microsoft.com/office/drawing/2014/main" id="{B5F60CBA-518B-4D08-B54F-D8F14F85FFB8}"/>
                  </a:ext>
                </a:extLst>
              </p:cNvPr>
              <p:cNvSpPr txBox="1"/>
              <p:nvPr/>
            </p:nvSpPr>
            <p:spPr>
              <a:xfrm>
                <a:off x="1019830" y="5237413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</p:grp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8B6ECE7D-863D-4C30-90B7-8F58CD6104E6}"/>
                </a:ext>
              </a:extLst>
            </p:cNvPr>
            <p:cNvSpPr txBox="1"/>
            <p:nvPr/>
          </p:nvSpPr>
          <p:spPr>
            <a:xfrm>
              <a:off x="3434508" y="4949410"/>
              <a:ext cx="28933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  <p:sp>
        <p:nvSpPr>
          <p:cNvPr id="74" name="TextBox 73">
            <a:extLst>
              <a:ext uri="{FF2B5EF4-FFF2-40B4-BE49-F238E27FC236}">
                <a16:creationId xmlns:a16="http://schemas.microsoft.com/office/drawing/2014/main" id="{30521160-B2BA-4AAE-B928-1E2B6C5E45AA}"/>
              </a:ext>
            </a:extLst>
          </p:cNvPr>
          <p:cNvSpPr txBox="1"/>
          <p:nvPr/>
        </p:nvSpPr>
        <p:spPr>
          <a:xfrm>
            <a:off x="7019666" y="4818476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00FF"/>
                </a:solidFill>
              </a:rPr>
              <a:t>•</a:t>
            </a:r>
          </a:p>
        </p:txBody>
      </p:sp>
      <p:sp>
        <p:nvSpPr>
          <p:cNvPr id="75" name="Arc 74">
            <a:extLst>
              <a:ext uri="{FF2B5EF4-FFF2-40B4-BE49-F238E27FC236}">
                <a16:creationId xmlns:a16="http://schemas.microsoft.com/office/drawing/2014/main" id="{A7E362A5-89FC-4F01-8AFD-04EF15CF92EE}"/>
              </a:ext>
            </a:extLst>
          </p:cNvPr>
          <p:cNvSpPr/>
          <p:nvPr/>
        </p:nvSpPr>
        <p:spPr>
          <a:xfrm>
            <a:off x="2178150" y="4553461"/>
            <a:ext cx="1165566" cy="1204544"/>
          </a:xfrm>
          <a:prstGeom prst="arc">
            <a:avLst>
              <a:gd name="adj1" fmla="val 11503281"/>
              <a:gd name="adj2" fmla="val 21066578"/>
            </a:avLst>
          </a:prstGeom>
          <a:ln w="19050"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FD9BC447-725E-4242-9E42-852327C057BE}"/>
              </a:ext>
            </a:extLst>
          </p:cNvPr>
          <p:cNvSpPr txBox="1"/>
          <p:nvPr/>
        </p:nvSpPr>
        <p:spPr>
          <a:xfrm>
            <a:off x="1338945" y="4896360"/>
            <a:ext cx="115821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cs typeface="Calibri" panose="020F0502020204030204" pitchFamily="34" charset="0"/>
              </a:rPr>
              <a:t>Na</a:t>
            </a:r>
            <a:endParaRPr lang="en-GB" sz="4000" dirty="0"/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249CE1E1-6F1A-48AD-B230-A6E48D28D762}"/>
              </a:ext>
            </a:extLst>
          </p:cNvPr>
          <p:cNvSpPr txBox="1"/>
          <p:nvPr/>
        </p:nvSpPr>
        <p:spPr>
          <a:xfrm>
            <a:off x="3347319" y="4848701"/>
            <a:ext cx="102121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cs typeface="Calibri" panose="020F0502020204030204" pitchFamily="34" charset="0"/>
              </a:rPr>
              <a:t>Cl</a:t>
            </a:r>
            <a:endParaRPr lang="en-GB" sz="40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97E1E9-4EB1-4645-83EC-03BB3F14A169}"/>
              </a:ext>
            </a:extLst>
          </p:cNvPr>
          <p:cNvSpPr/>
          <p:nvPr/>
        </p:nvSpPr>
        <p:spPr>
          <a:xfrm>
            <a:off x="6901196" y="3053409"/>
            <a:ext cx="1410892" cy="105221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9D3C42B-0FFD-496E-A625-A62CA765879A}"/>
              </a:ext>
            </a:extLst>
          </p:cNvPr>
          <p:cNvSpPr>
            <a:spLocks noChangeAspect="1"/>
          </p:cNvSpPr>
          <p:nvPr/>
        </p:nvSpPr>
        <p:spPr>
          <a:xfrm>
            <a:off x="10114516" y="3192713"/>
            <a:ext cx="255291" cy="252604"/>
          </a:xfrm>
          <a:prstGeom prst="rect">
            <a:avLst/>
          </a:prstGeom>
          <a:noFill/>
          <a:ln w="190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200">
              <a:solidFill>
                <a:srgbClr val="00B0F0"/>
              </a:solidFill>
            </a:endParaRPr>
          </a:p>
        </p:txBody>
      </p: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52C33E1D-9811-4AF3-BAEA-816A7D619835}"/>
              </a:ext>
            </a:extLst>
          </p:cNvPr>
          <p:cNvCxnSpPr>
            <a:cxnSpLocks/>
          </p:cNvCxnSpPr>
          <p:nvPr/>
        </p:nvCxnSpPr>
        <p:spPr>
          <a:xfrm flipV="1">
            <a:off x="10205955" y="3223626"/>
            <a:ext cx="0" cy="213050"/>
          </a:xfrm>
          <a:prstGeom prst="straightConnector1">
            <a:avLst/>
          </a:prstGeom>
          <a:ln w="127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Rectangle 80">
            <a:extLst>
              <a:ext uri="{FF2B5EF4-FFF2-40B4-BE49-F238E27FC236}">
                <a16:creationId xmlns:a16="http://schemas.microsoft.com/office/drawing/2014/main" id="{704D5F0B-5CF1-4904-A549-33FC4376D3DB}"/>
              </a:ext>
            </a:extLst>
          </p:cNvPr>
          <p:cNvSpPr>
            <a:spLocks noChangeAspect="1"/>
          </p:cNvSpPr>
          <p:nvPr/>
        </p:nvSpPr>
        <p:spPr>
          <a:xfrm>
            <a:off x="10114516" y="3706748"/>
            <a:ext cx="255291" cy="252604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200">
              <a:solidFill>
                <a:srgbClr val="00B050"/>
              </a:solidFill>
            </a:endParaRPr>
          </a:p>
        </p:txBody>
      </p: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C5EC214D-3D4B-4EB7-974B-EFB13E354BF3}"/>
              </a:ext>
            </a:extLst>
          </p:cNvPr>
          <p:cNvCxnSpPr>
            <a:cxnSpLocks/>
          </p:cNvCxnSpPr>
          <p:nvPr/>
        </p:nvCxnSpPr>
        <p:spPr>
          <a:xfrm flipV="1">
            <a:off x="10205955" y="3737661"/>
            <a:ext cx="0" cy="213050"/>
          </a:xfrm>
          <a:prstGeom prst="straightConnector1">
            <a:avLst/>
          </a:prstGeom>
          <a:ln w="127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Arrow Connector 82">
            <a:extLst>
              <a:ext uri="{FF2B5EF4-FFF2-40B4-BE49-F238E27FC236}">
                <a16:creationId xmlns:a16="http://schemas.microsoft.com/office/drawing/2014/main" id="{DA6B5D28-6B3F-40BC-BCD3-D440F7A4F615}"/>
              </a:ext>
            </a:extLst>
          </p:cNvPr>
          <p:cNvCxnSpPr>
            <a:cxnSpLocks/>
          </p:cNvCxnSpPr>
          <p:nvPr/>
        </p:nvCxnSpPr>
        <p:spPr>
          <a:xfrm>
            <a:off x="10293203" y="3740097"/>
            <a:ext cx="0" cy="210614"/>
          </a:xfrm>
          <a:prstGeom prst="straightConnector1">
            <a:avLst/>
          </a:prstGeom>
          <a:ln w="127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Rectangle 86">
            <a:extLst>
              <a:ext uri="{FF2B5EF4-FFF2-40B4-BE49-F238E27FC236}">
                <a16:creationId xmlns:a16="http://schemas.microsoft.com/office/drawing/2014/main" id="{8CE4F6F7-8766-4CB5-96B4-DD64BF6D5F20}"/>
              </a:ext>
            </a:extLst>
          </p:cNvPr>
          <p:cNvSpPr>
            <a:spLocks noChangeAspect="1"/>
          </p:cNvSpPr>
          <p:nvPr/>
        </p:nvSpPr>
        <p:spPr>
          <a:xfrm>
            <a:off x="10461633" y="3705709"/>
            <a:ext cx="255291" cy="252604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200">
              <a:solidFill>
                <a:srgbClr val="00B050"/>
              </a:solidFill>
            </a:endParaRPr>
          </a:p>
        </p:txBody>
      </p:sp>
      <p:cxnSp>
        <p:nvCxnSpPr>
          <p:cNvPr id="88" name="Straight Arrow Connector 87">
            <a:extLst>
              <a:ext uri="{FF2B5EF4-FFF2-40B4-BE49-F238E27FC236}">
                <a16:creationId xmlns:a16="http://schemas.microsoft.com/office/drawing/2014/main" id="{7705994F-72CA-4020-B362-C024F6EE21A2}"/>
              </a:ext>
            </a:extLst>
          </p:cNvPr>
          <p:cNvCxnSpPr>
            <a:cxnSpLocks/>
          </p:cNvCxnSpPr>
          <p:nvPr/>
        </p:nvCxnSpPr>
        <p:spPr>
          <a:xfrm flipV="1">
            <a:off x="10553072" y="3736622"/>
            <a:ext cx="0" cy="213050"/>
          </a:xfrm>
          <a:prstGeom prst="straightConnector1">
            <a:avLst/>
          </a:prstGeom>
          <a:ln w="127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Arrow Connector 88">
            <a:extLst>
              <a:ext uri="{FF2B5EF4-FFF2-40B4-BE49-F238E27FC236}">
                <a16:creationId xmlns:a16="http://schemas.microsoft.com/office/drawing/2014/main" id="{9BB984BE-14E6-48AE-8FE7-2DA05C192F3B}"/>
              </a:ext>
            </a:extLst>
          </p:cNvPr>
          <p:cNvCxnSpPr>
            <a:cxnSpLocks/>
          </p:cNvCxnSpPr>
          <p:nvPr/>
        </p:nvCxnSpPr>
        <p:spPr>
          <a:xfrm>
            <a:off x="10640320" y="3739058"/>
            <a:ext cx="0" cy="210614"/>
          </a:xfrm>
          <a:prstGeom prst="straightConnector1">
            <a:avLst/>
          </a:prstGeom>
          <a:ln w="127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Rectangle 89">
            <a:extLst>
              <a:ext uri="{FF2B5EF4-FFF2-40B4-BE49-F238E27FC236}">
                <a16:creationId xmlns:a16="http://schemas.microsoft.com/office/drawing/2014/main" id="{7130101E-777E-4429-BF9B-E8C663422C8B}"/>
              </a:ext>
            </a:extLst>
          </p:cNvPr>
          <p:cNvSpPr>
            <a:spLocks noChangeAspect="1"/>
          </p:cNvSpPr>
          <p:nvPr/>
        </p:nvSpPr>
        <p:spPr>
          <a:xfrm>
            <a:off x="10715226" y="3704351"/>
            <a:ext cx="255291" cy="252604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200">
              <a:solidFill>
                <a:srgbClr val="00B050"/>
              </a:solidFill>
            </a:endParaRPr>
          </a:p>
        </p:txBody>
      </p:sp>
      <p:cxnSp>
        <p:nvCxnSpPr>
          <p:cNvPr id="91" name="Straight Arrow Connector 90">
            <a:extLst>
              <a:ext uri="{FF2B5EF4-FFF2-40B4-BE49-F238E27FC236}">
                <a16:creationId xmlns:a16="http://schemas.microsoft.com/office/drawing/2014/main" id="{AFB7C5AE-059E-42D8-B4BF-40E230BCCE22}"/>
              </a:ext>
            </a:extLst>
          </p:cNvPr>
          <p:cNvCxnSpPr>
            <a:cxnSpLocks/>
          </p:cNvCxnSpPr>
          <p:nvPr/>
        </p:nvCxnSpPr>
        <p:spPr>
          <a:xfrm flipV="1">
            <a:off x="10806665" y="3735264"/>
            <a:ext cx="0" cy="213050"/>
          </a:xfrm>
          <a:prstGeom prst="straightConnector1">
            <a:avLst/>
          </a:prstGeom>
          <a:ln w="127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D99CB76D-3C72-4AFF-9ECB-F6F25D62D039}"/>
              </a:ext>
            </a:extLst>
          </p:cNvPr>
          <p:cNvCxnSpPr>
            <a:cxnSpLocks/>
          </p:cNvCxnSpPr>
          <p:nvPr/>
        </p:nvCxnSpPr>
        <p:spPr>
          <a:xfrm>
            <a:off x="10893913" y="3737700"/>
            <a:ext cx="0" cy="210614"/>
          </a:xfrm>
          <a:prstGeom prst="straightConnector1">
            <a:avLst/>
          </a:prstGeom>
          <a:ln w="127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Rectangle 96">
            <a:extLst>
              <a:ext uri="{FF2B5EF4-FFF2-40B4-BE49-F238E27FC236}">
                <a16:creationId xmlns:a16="http://schemas.microsoft.com/office/drawing/2014/main" id="{679963C2-C279-4AA3-BE4F-CBF139C54DBE}"/>
              </a:ext>
            </a:extLst>
          </p:cNvPr>
          <p:cNvSpPr>
            <a:spLocks noChangeAspect="1"/>
          </p:cNvSpPr>
          <p:nvPr/>
        </p:nvSpPr>
        <p:spPr>
          <a:xfrm>
            <a:off x="10975714" y="3704352"/>
            <a:ext cx="262220" cy="259460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200">
              <a:solidFill>
                <a:srgbClr val="00B050"/>
              </a:solidFill>
            </a:endParaRPr>
          </a:p>
        </p:txBody>
      </p:sp>
      <p:cxnSp>
        <p:nvCxnSpPr>
          <p:cNvPr id="98" name="Straight Arrow Connector 97">
            <a:extLst>
              <a:ext uri="{FF2B5EF4-FFF2-40B4-BE49-F238E27FC236}">
                <a16:creationId xmlns:a16="http://schemas.microsoft.com/office/drawing/2014/main" id="{878DBE67-C610-47F9-8408-637222A34051}"/>
              </a:ext>
            </a:extLst>
          </p:cNvPr>
          <p:cNvCxnSpPr>
            <a:cxnSpLocks/>
          </p:cNvCxnSpPr>
          <p:nvPr/>
        </p:nvCxnSpPr>
        <p:spPr>
          <a:xfrm flipV="1">
            <a:off x="11056394" y="3742121"/>
            <a:ext cx="0" cy="213050"/>
          </a:xfrm>
          <a:prstGeom prst="straightConnector1">
            <a:avLst/>
          </a:prstGeom>
          <a:ln w="127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9F559DFD-0584-465D-8731-086A62FFF3B9}"/>
              </a:ext>
            </a:extLst>
          </p:cNvPr>
          <p:cNvSpPr txBox="1"/>
          <p:nvPr/>
        </p:nvSpPr>
        <p:spPr>
          <a:xfrm>
            <a:off x="9262675" y="3053682"/>
            <a:ext cx="7986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00B0F0"/>
                </a:solidFill>
              </a:rPr>
              <a:t>[Ne]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89B9F837-5584-4435-90A2-8595F372656B}"/>
              </a:ext>
            </a:extLst>
          </p:cNvPr>
          <p:cNvSpPr txBox="1"/>
          <p:nvPr/>
        </p:nvSpPr>
        <p:spPr>
          <a:xfrm>
            <a:off x="9307545" y="3547054"/>
            <a:ext cx="798617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00B050"/>
                </a:solidFill>
              </a:rPr>
              <a:t>[Ne]</a:t>
            </a:r>
          </a:p>
        </p:txBody>
      </p:sp>
    </p:spTree>
    <p:extLst>
      <p:ext uri="{BB962C8B-B14F-4D97-AF65-F5344CB8AC3E}">
        <p14:creationId xmlns:p14="http://schemas.microsoft.com/office/powerpoint/2010/main" val="3562699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F7B7907-EA31-4602-8511-D3C9BCA209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87" t="39800" r="75805" b="18872"/>
          <a:stretch/>
        </p:blipFill>
        <p:spPr>
          <a:xfrm>
            <a:off x="983581" y="2611575"/>
            <a:ext cx="5112419" cy="375014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50F57D4-1357-4948-996D-F1E8355FBD1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198" t="44920" r="45586" b="24500"/>
          <a:stretch/>
        </p:blipFill>
        <p:spPr>
          <a:xfrm>
            <a:off x="6798411" y="2554063"/>
            <a:ext cx="4330751" cy="381144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2FD9A00-4DEB-4430-B3F8-3AF236262856}"/>
              </a:ext>
            </a:extLst>
          </p:cNvPr>
          <p:cNvSpPr txBox="1"/>
          <p:nvPr/>
        </p:nvSpPr>
        <p:spPr>
          <a:xfrm>
            <a:off x="2376548" y="2162681"/>
            <a:ext cx="28968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FFC000"/>
                </a:solidFill>
                <a:cs typeface="Calibri" panose="020F0502020204030204" pitchFamily="34" charset="0"/>
              </a:rPr>
              <a:t>SODIUM</a:t>
            </a:r>
            <a:r>
              <a:rPr lang="en-GB" sz="2600" b="1">
                <a:cs typeface="Calibri" panose="020F0502020204030204" pitchFamily="34" charset="0"/>
              </a:rPr>
              <a:t> </a:t>
            </a:r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CHLORIDE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522D26-0502-4D03-9E60-B07D79F1ABFA}"/>
              </a:ext>
            </a:extLst>
          </p:cNvPr>
          <p:cNvSpPr txBox="1"/>
          <p:nvPr/>
        </p:nvSpPr>
        <p:spPr>
          <a:xfrm>
            <a:off x="7488967" y="2119132"/>
            <a:ext cx="302191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FF99CC"/>
                </a:solidFill>
                <a:cs typeface="Calibri" panose="020F0502020204030204" pitchFamily="34" charset="0"/>
              </a:rPr>
              <a:t>CAESIUM</a:t>
            </a:r>
            <a:r>
              <a:rPr lang="en-GB" sz="2600" b="1">
                <a:cs typeface="Calibri" panose="020F0502020204030204" pitchFamily="34" charset="0"/>
              </a:rPr>
              <a:t> </a:t>
            </a:r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CHLORIDE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2D654C7-C359-45D5-9211-7CF6D7DB4DDA}"/>
              </a:ext>
            </a:extLst>
          </p:cNvPr>
          <p:cNvSpPr txBox="1"/>
          <p:nvPr/>
        </p:nvSpPr>
        <p:spPr>
          <a:xfrm>
            <a:off x="8699144" y="6365557"/>
            <a:ext cx="307565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C00000"/>
                </a:solidFill>
                <a:cs typeface="Calibri" panose="020F0502020204030204" pitchFamily="34" charset="0"/>
              </a:rPr>
              <a:t>VERY, VERY STRONG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AEA88A3-357A-422C-8E1A-CCB7C9392D6B}"/>
              </a:ext>
            </a:extLst>
          </p:cNvPr>
          <p:cNvSpPr txBox="1"/>
          <p:nvPr/>
        </p:nvSpPr>
        <p:spPr>
          <a:xfrm>
            <a:off x="206183" y="800005"/>
            <a:ext cx="11905091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>
                <a:solidFill>
                  <a:srgbClr val="000000"/>
                </a:solidFill>
                <a:cs typeface="Calibri" panose="020F0502020204030204" pitchFamily="34" charset="0"/>
              </a:rPr>
              <a:t>An ionic compound is stable because of the electrostatic attraction between its positive and negative ions. The </a:t>
            </a:r>
            <a:r>
              <a:rPr lang="en-GB" sz="2600" b="1">
                <a:solidFill>
                  <a:srgbClr val="C00000"/>
                </a:solidFill>
                <a:cs typeface="Calibri" panose="020F0502020204030204" pitchFamily="34" charset="0"/>
              </a:rPr>
              <a:t>lattice energy </a:t>
            </a:r>
            <a:r>
              <a:rPr lang="en-GB" sz="2600">
                <a:solidFill>
                  <a:srgbClr val="000000"/>
                </a:solidFill>
                <a:cs typeface="Calibri" panose="020F0502020204030204" pitchFamily="34" charset="0"/>
              </a:rPr>
              <a:t>of a compound is a measure of the strength of this attraction.</a:t>
            </a:r>
            <a:endParaRPr lang="en-GB" sz="2600"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84F977-2B1E-4AD1-BE40-BFB200C6116A}"/>
              </a:ext>
            </a:extLst>
          </p:cNvPr>
          <p:cNvSpPr txBox="1"/>
          <p:nvPr/>
        </p:nvSpPr>
        <p:spPr>
          <a:xfrm>
            <a:off x="950287" y="6331108"/>
            <a:ext cx="639745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range of bond energies 600 – 12,000 kJ/mol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A8A61B5-0BC5-4B0A-9B9E-93917D149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-75733"/>
            <a:ext cx="10364451" cy="1172475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Lattice energy</a:t>
            </a:r>
          </a:p>
        </p:txBody>
      </p:sp>
    </p:spTree>
    <p:extLst>
      <p:ext uri="{BB962C8B-B14F-4D97-AF65-F5344CB8AC3E}">
        <p14:creationId xmlns:p14="http://schemas.microsoft.com/office/powerpoint/2010/main" val="11000790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TextBox 60">
            <a:extLst>
              <a:ext uri="{FF2B5EF4-FFF2-40B4-BE49-F238E27FC236}">
                <a16:creationId xmlns:a16="http://schemas.microsoft.com/office/drawing/2014/main" id="{74574D0A-4F25-4B3E-9FE2-C8B31FDE301B}"/>
              </a:ext>
            </a:extLst>
          </p:cNvPr>
          <p:cNvSpPr txBox="1"/>
          <p:nvPr/>
        </p:nvSpPr>
        <p:spPr>
          <a:xfrm>
            <a:off x="634982" y="551883"/>
            <a:ext cx="3595215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explosive compositions, </a:t>
            </a:r>
          </a:p>
          <a:p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propellants: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862DBBA-D4E8-4AD7-829F-A26CBF04162C}"/>
              </a:ext>
            </a:extLst>
          </p:cNvPr>
          <p:cNvSpPr txBox="1"/>
          <p:nvPr/>
        </p:nvSpPr>
        <p:spPr>
          <a:xfrm>
            <a:off x="5316497" y="551883"/>
            <a:ext cx="190924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pyrotechnics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B7FED48-E44B-4B4C-AC75-CBD4B455FC46}"/>
              </a:ext>
            </a:extLst>
          </p:cNvPr>
          <p:cNvSpPr txBox="1"/>
          <p:nvPr/>
        </p:nvSpPr>
        <p:spPr>
          <a:xfrm>
            <a:off x="850311" y="1529405"/>
            <a:ext cx="130067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/>
              <a:t>nitrates: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AACA5E-6665-4316-A3C0-095FAA9B5AB9}"/>
              </a:ext>
            </a:extLst>
          </p:cNvPr>
          <p:cNvSpPr txBox="1"/>
          <p:nvPr/>
        </p:nvSpPr>
        <p:spPr>
          <a:xfrm>
            <a:off x="1117759" y="1936017"/>
            <a:ext cx="2422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</a:rPr>
              <a:t>potassium</a:t>
            </a:r>
            <a:r>
              <a:rPr lang="en-GB" sz="2600"/>
              <a:t> </a:t>
            </a:r>
            <a:r>
              <a:rPr lang="en-GB" sz="2600">
                <a:solidFill>
                  <a:srgbClr val="00CC00"/>
                </a:solidFill>
              </a:rPr>
              <a:t>nitrate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3E4C92-E997-4A30-B1D0-C75FF74D1477}"/>
              </a:ext>
            </a:extLst>
          </p:cNvPr>
          <p:cNvSpPr txBox="1"/>
          <p:nvPr/>
        </p:nvSpPr>
        <p:spPr>
          <a:xfrm>
            <a:off x="1117759" y="2305349"/>
            <a:ext cx="97174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KNO</a:t>
            </a:r>
            <a:r>
              <a:rPr lang="en-GB" sz="2600" baseline="-25000"/>
              <a:t>3</a:t>
            </a:r>
            <a:endParaRPr lang="en-GB" sz="26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24D8004-7FE5-4DEF-9EF9-238FFDD2593B}"/>
              </a:ext>
            </a:extLst>
          </p:cNvPr>
          <p:cNvSpPr txBox="1"/>
          <p:nvPr/>
        </p:nvSpPr>
        <p:spPr>
          <a:xfrm>
            <a:off x="1117758" y="2715906"/>
            <a:ext cx="251857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ammonium </a:t>
            </a:r>
            <a:r>
              <a:rPr lang="en-GB" sz="2600">
                <a:solidFill>
                  <a:srgbClr val="00CC00"/>
                </a:solidFill>
              </a:rPr>
              <a:t>nitrate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E4203C-C16E-4F2A-9CA0-8BC6DEB13B9B}"/>
              </a:ext>
            </a:extLst>
          </p:cNvPr>
          <p:cNvSpPr txBox="1"/>
          <p:nvPr/>
        </p:nvSpPr>
        <p:spPr>
          <a:xfrm>
            <a:off x="1123610" y="3055796"/>
            <a:ext cx="133562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NH</a:t>
            </a:r>
            <a:r>
              <a:rPr lang="en-GB" sz="2600" baseline="-25000"/>
              <a:t>4</a:t>
            </a:r>
            <a:r>
              <a:rPr lang="en-GB" sz="2600"/>
              <a:t>NO</a:t>
            </a:r>
            <a:r>
              <a:rPr lang="en-GB" sz="2600" baseline="-25000"/>
              <a:t>3</a:t>
            </a:r>
            <a:endParaRPr lang="en-GB" sz="260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3BC7105-833F-4EDC-AC62-4C06D79361E1}"/>
              </a:ext>
            </a:extLst>
          </p:cNvPr>
          <p:cNvSpPr txBox="1"/>
          <p:nvPr/>
        </p:nvSpPr>
        <p:spPr>
          <a:xfrm>
            <a:off x="888060" y="3545498"/>
            <a:ext cx="152509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/>
              <a:t>chlorates: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AAFD611-E505-4526-A698-BEB5C2DDD6E5}"/>
              </a:ext>
            </a:extLst>
          </p:cNvPr>
          <p:cNvSpPr txBox="1"/>
          <p:nvPr/>
        </p:nvSpPr>
        <p:spPr>
          <a:xfrm>
            <a:off x="1117759" y="3924346"/>
            <a:ext cx="26409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</a:rPr>
              <a:t>potassium</a:t>
            </a:r>
            <a:r>
              <a:rPr lang="en-GB" sz="2600"/>
              <a:t> </a:t>
            </a:r>
            <a:r>
              <a:rPr lang="en-GB" sz="2600">
                <a:solidFill>
                  <a:srgbClr val="00CC00"/>
                </a:solidFill>
              </a:rPr>
              <a:t>chlorate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8DDC24A-3CB8-4E4E-BBC9-7BE48D26AB42}"/>
              </a:ext>
            </a:extLst>
          </p:cNvPr>
          <p:cNvSpPr txBox="1"/>
          <p:nvPr/>
        </p:nvSpPr>
        <p:spPr>
          <a:xfrm>
            <a:off x="1123610" y="4264236"/>
            <a:ext cx="101470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KClO</a:t>
            </a:r>
            <a:r>
              <a:rPr lang="en-GB" sz="2600" baseline="-25000"/>
              <a:t>3</a:t>
            </a:r>
            <a:endParaRPr lang="en-GB" sz="26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7B486A2-9808-48A4-9F9E-7224DD9DEF6D}"/>
              </a:ext>
            </a:extLst>
          </p:cNvPr>
          <p:cNvSpPr txBox="1"/>
          <p:nvPr/>
        </p:nvSpPr>
        <p:spPr>
          <a:xfrm>
            <a:off x="888061" y="4753938"/>
            <a:ext cx="196592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/>
              <a:t>perchlorates: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582B53B-4B27-4787-A0FB-FE3190CAF2B6}"/>
              </a:ext>
            </a:extLst>
          </p:cNvPr>
          <p:cNvSpPr txBox="1"/>
          <p:nvPr/>
        </p:nvSpPr>
        <p:spPr>
          <a:xfrm>
            <a:off x="1117758" y="5132786"/>
            <a:ext cx="31025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</a:rPr>
              <a:t>potassium</a:t>
            </a:r>
            <a:r>
              <a:rPr lang="en-GB" sz="2600"/>
              <a:t> </a:t>
            </a:r>
            <a:r>
              <a:rPr lang="en-GB" sz="2600">
                <a:solidFill>
                  <a:srgbClr val="00CC00"/>
                </a:solidFill>
              </a:rPr>
              <a:t>perchlorate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37683BB-3064-4B41-8C9D-010338AEB570}"/>
              </a:ext>
            </a:extLst>
          </p:cNvPr>
          <p:cNvSpPr txBox="1"/>
          <p:nvPr/>
        </p:nvSpPr>
        <p:spPr>
          <a:xfrm>
            <a:off x="1123610" y="5472676"/>
            <a:ext cx="101470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KClO</a:t>
            </a:r>
            <a:r>
              <a:rPr lang="en-GB" sz="2600" baseline="-25000"/>
              <a:t>4</a:t>
            </a:r>
            <a:endParaRPr lang="en-GB" sz="26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F1479F3-27A3-4B4C-9244-EB1429C96C2D}"/>
              </a:ext>
            </a:extLst>
          </p:cNvPr>
          <p:cNvCxnSpPr>
            <a:cxnSpLocks/>
          </p:cNvCxnSpPr>
          <p:nvPr/>
        </p:nvCxnSpPr>
        <p:spPr>
          <a:xfrm>
            <a:off x="4892147" y="662479"/>
            <a:ext cx="0" cy="60338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C1CAEBAB-7B2E-4088-9213-F466FAAFD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74690"/>
            <a:ext cx="10364451" cy="681674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Ionic compounds in </a:t>
            </a:r>
            <a:r>
              <a:rPr lang="en-GB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ome</a:t>
            </a: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CD15DA2-670D-49CE-B7C7-450678B5C934}"/>
              </a:ext>
            </a:extLst>
          </p:cNvPr>
          <p:cNvGrpSpPr/>
          <p:nvPr/>
        </p:nvGrpSpPr>
        <p:grpSpPr>
          <a:xfrm>
            <a:off x="5383161" y="1080295"/>
            <a:ext cx="6288174" cy="5616000"/>
            <a:chOff x="5383161" y="1080295"/>
            <a:chExt cx="6288174" cy="5616000"/>
          </a:xfrm>
        </p:grpSpPr>
        <p:pic>
          <p:nvPicPr>
            <p:cNvPr id="65" name="Picture 64">
              <a:extLst>
                <a:ext uri="{FF2B5EF4-FFF2-40B4-BE49-F238E27FC236}">
                  <a16:creationId xmlns:a16="http://schemas.microsoft.com/office/drawing/2014/main" id="{CF051BA3-FA06-43A1-8256-BCF22D3A7D2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89" t="8359" r="-46" b="18139"/>
            <a:stretch/>
          </p:blipFill>
          <p:spPr>
            <a:xfrm>
              <a:off x="5383161" y="1080295"/>
              <a:ext cx="6288174" cy="5616000"/>
            </a:xfrm>
            <a:prstGeom prst="rect">
              <a:avLst/>
            </a:prstGeom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B12209B0-3BC0-474C-B7BE-150FF9F1470C}"/>
                </a:ext>
              </a:extLst>
            </p:cNvPr>
            <p:cNvSpPr/>
            <p:nvPr/>
          </p:nvSpPr>
          <p:spPr>
            <a:xfrm>
              <a:off x="8453535" y="3924346"/>
              <a:ext cx="3217800" cy="2771949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296744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" grpId="0"/>
      <p:bldP spid="4" grpId="0"/>
      <p:bldP spid="14" grpId="0"/>
      <p:bldP spid="15" grpId="0"/>
      <p:bldP spid="17" grpId="0"/>
      <p:bldP spid="18" grpId="0"/>
      <p:bldP spid="20" grpId="0"/>
      <p:bldP spid="2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E6AA586D-A944-4623-8781-731AB186AAFB}"/>
              </a:ext>
            </a:extLst>
          </p:cNvPr>
          <p:cNvSpPr txBox="1"/>
          <p:nvPr/>
        </p:nvSpPr>
        <p:spPr>
          <a:xfrm>
            <a:off x="679699" y="1166451"/>
            <a:ext cx="1105821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involves the </a:t>
            </a:r>
            <a:r>
              <a:rPr lang="en-GB" sz="2800" b="1" u="sng" dirty="0">
                <a:cs typeface="Calibri" panose="020F0502020204030204" pitchFamily="34" charset="0"/>
              </a:rPr>
              <a:t>sharing</a:t>
            </a:r>
            <a:r>
              <a:rPr lang="en-GB" sz="2800" dirty="0">
                <a:cs typeface="Calibri" panose="020F0502020204030204" pitchFamily="34" charset="0"/>
              </a:rPr>
              <a:t> of </a:t>
            </a: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electron pairs </a:t>
            </a:r>
            <a:r>
              <a:rPr lang="en-GB" sz="2800" dirty="0">
                <a:cs typeface="Calibri" panose="020F0502020204030204" pitchFamily="34" charset="0"/>
              </a:rPr>
              <a:t>between atoms </a:t>
            </a:r>
          </a:p>
          <a:p>
            <a:endParaRPr lang="en-GB" sz="2800" dirty="0"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the sharing of electrons allows each atom to attain the equivalent of a full outer shell (</a:t>
            </a:r>
            <a:r>
              <a:rPr lang="en-GB" sz="2800" b="1" dirty="0">
                <a:solidFill>
                  <a:srgbClr val="00CC00"/>
                </a:solidFill>
                <a:cs typeface="Calibri" panose="020F0502020204030204" pitchFamily="34" charset="0"/>
              </a:rPr>
              <a:t>octet</a:t>
            </a:r>
            <a:r>
              <a:rPr lang="en-GB" sz="2800" dirty="0">
                <a:cs typeface="Calibri" panose="020F0502020204030204" pitchFamily="34" charset="0"/>
              </a:rPr>
              <a:t>), corresponding to a stable electronic configuration (like noble gas)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cs typeface="Calibri" panose="020F0502020204030204" pitchFamily="34" charset="0"/>
            </a:endParaRPr>
          </a:p>
          <a:p>
            <a:endParaRPr lang="en-GB" sz="2800" i="1" dirty="0">
              <a:cs typeface="Calibri" panose="020F0502020204030204" pitchFamily="34" charset="0"/>
            </a:endParaRPr>
          </a:p>
          <a:p>
            <a:r>
              <a:rPr lang="en-GB" sz="2800" i="1" dirty="0">
                <a:cs typeface="Calibri" panose="020F0502020204030204" pitchFamily="34" charset="0"/>
              </a:rPr>
              <a:t>In organic chemistry, covalent bonds are much more common than ionic bonds.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A1EA9C-419F-4456-87B2-7531878C9920}"/>
              </a:ext>
            </a:extLst>
          </p:cNvPr>
          <p:cNvSpPr txBox="1"/>
          <p:nvPr/>
        </p:nvSpPr>
        <p:spPr>
          <a:xfrm>
            <a:off x="3116309" y="5902430"/>
            <a:ext cx="745874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range of bond energies 200 – 1,000 kJ/mol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DBA1F-91D8-4F13-A87C-D9F97A410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0"/>
            <a:ext cx="10364451" cy="965997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bonds</a:t>
            </a:r>
          </a:p>
        </p:txBody>
      </p:sp>
    </p:spTree>
    <p:extLst>
      <p:ext uri="{BB962C8B-B14F-4D97-AF65-F5344CB8AC3E}">
        <p14:creationId xmlns:p14="http://schemas.microsoft.com/office/powerpoint/2010/main" val="32419967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35CE0FE-9F26-4849-AB65-A847F94A5BBB}"/>
              </a:ext>
            </a:extLst>
          </p:cNvPr>
          <p:cNvSpPr txBox="1"/>
          <p:nvPr/>
        </p:nvSpPr>
        <p:spPr>
          <a:xfrm>
            <a:off x="219134" y="2274574"/>
            <a:ext cx="5696178" cy="2428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Symbol of atom and valence electrons (as dots)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Top, bottom, left right – no set order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Single until 4 of them, then pair up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E01AF-57A5-4EBA-BE1D-E5226F22989C}"/>
              </a:ext>
            </a:extLst>
          </p:cNvPr>
          <p:cNvSpPr txBox="1"/>
          <p:nvPr/>
        </p:nvSpPr>
        <p:spPr>
          <a:xfrm>
            <a:off x="6327479" y="883441"/>
            <a:ext cx="3727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carbon atom:    C, 4 </a:t>
            </a:r>
            <a:r>
              <a:rPr lang="en-GB" sz="2800" dirty="0" err="1">
                <a:cs typeface="Calibri" panose="020F0502020204030204" pitchFamily="34" charset="0"/>
              </a:rPr>
              <a:t>v.e</a:t>
            </a:r>
            <a:r>
              <a:rPr lang="en-GB" sz="2800" dirty="0">
                <a:cs typeface="Calibri" panose="020F0502020204030204" pitchFamily="34" charset="0"/>
              </a:rPr>
              <a:t>. 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66199674-19B6-4BE2-A31D-1554AC3E4029}"/>
              </a:ext>
            </a:extLst>
          </p:cNvPr>
          <p:cNvSpPr txBox="1"/>
          <p:nvPr/>
        </p:nvSpPr>
        <p:spPr>
          <a:xfrm>
            <a:off x="219134" y="871763"/>
            <a:ext cx="5696178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cs typeface="Calibri"/>
              </a:rPr>
              <a:t>Lewis structure is a simplified representation of the valence shell electrons in atom or molecule</a:t>
            </a:r>
            <a:endParaRPr lang="en-GB" sz="2800" dirty="0">
              <a:solidFill>
                <a:srgbClr val="00B0F0"/>
              </a:solidFill>
              <a:cs typeface="Calibri" panose="020F0502020204030204" pitchFamily="34" charset="0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D5DB7F8-5054-405A-8B68-55E00B0C0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8459" y="87065"/>
            <a:ext cx="10364451" cy="667623"/>
          </a:xfrm>
        </p:spPr>
        <p:txBody>
          <a:bodyPr/>
          <a:lstStyle/>
          <a:p>
            <a:r>
              <a:rPr lang="en-GB" dirty="0"/>
              <a:t>Covalent bonds – </a:t>
            </a:r>
            <a:r>
              <a:rPr lang="en-GB" dirty="0" err="1"/>
              <a:t>lewis</a:t>
            </a:r>
            <a:r>
              <a:rPr lang="en-GB" dirty="0"/>
              <a:t> structures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247AB11-EF22-4AAC-86AE-ECCDFD81D53B}"/>
              </a:ext>
            </a:extLst>
          </p:cNvPr>
          <p:cNvGrpSpPr/>
          <p:nvPr/>
        </p:nvGrpSpPr>
        <p:grpSpPr>
          <a:xfrm>
            <a:off x="10841127" y="485038"/>
            <a:ext cx="736407" cy="1270361"/>
            <a:chOff x="10816917" y="856375"/>
            <a:chExt cx="736407" cy="1270361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1159D0FD-9ECF-4040-B017-80423F698DD8}"/>
                </a:ext>
              </a:extLst>
            </p:cNvPr>
            <p:cNvSpPr txBox="1"/>
            <p:nvPr/>
          </p:nvSpPr>
          <p:spPr>
            <a:xfrm>
              <a:off x="10982526" y="1120893"/>
              <a:ext cx="49404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C</a:t>
              </a: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E1AF7CE5-3778-4611-9EF8-3C06DB4ED247}"/>
                </a:ext>
              </a:extLst>
            </p:cNvPr>
            <p:cNvSpPr txBox="1"/>
            <p:nvPr/>
          </p:nvSpPr>
          <p:spPr>
            <a:xfrm>
              <a:off x="11076229" y="1418850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198AAAE6-03E5-477A-B21A-771ED205AB37}"/>
                </a:ext>
              </a:extLst>
            </p:cNvPr>
            <p:cNvSpPr txBox="1"/>
            <p:nvPr/>
          </p:nvSpPr>
          <p:spPr>
            <a:xfrm>
              <a:off x="11076229" y="856375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630C2701-4F1A-489B-BAE9-E10DD9A7FEE3}"/>
                </a:ext>
              </a:extLst>
            </p:cNvPr>
            <p:cNvSpPr txBox="1"/>
            <p:nvPr/>
          </p:nvSpPr>
          <p:spPr>
            <a:xfrm>
              <a:off x="11304394" y="112596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8AF4B879-DE9C-49F0-B6BD-2AAB3984A562}"/>
                </a:ext>
              </a:extLst>
            </p:cNvPr>
            <p:cNvSpPr txBox="1"/>
            <p:nvPr/>
          </p:nvSpPr>
          <p:spPr>
            <a:xfrm>
              <a:off x="10816917" y="112596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  <p:sp>
        <p:nvSpPr>
          <p:cNvPr id="74" name="TextBox 73">
            <a:extLst>
              <a:ext uri="{FF2B5EF4-FFF2-40B4-BE49-F238E27FC236}">
                <a16:creationId xmlns:a16="http://schemas.microsoft.com/office/drawing/2014/main" id="{3B818553-1C49-499C-B3C0-D9034AEF3886}"/>
              </a:ext>
            </a:extLst>
          </p:cNvPr>
          <p:cNvSpPr txBox="1"/>
          <p:nvPr/>
        </p:nvSpPr>
        <p:spPr>
          <a:xfrm>
            <a:off x="6349884" y="2119394"/>
            <a:ext cx="3691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nitrogen atom:  N, 5 </a:t>
            </a:r>
            <a:r>
              <a:rPr lang="en-GB" sz="2800" dirty="0" err="1">
                <a:cs typeface="Calibri" panose="020F0502020204030204" pitchFamily="34" charset="0"/>
              </a:rPr>
              <a:t>v.e</a:t>
            </a:r>
            <a:r>
              <a:rPr lang="en-GB" sz="2800" dirty="0">
                <a:cs typeface="Calibri" panose="020F0502020204030204" pitchFamily="34" charset="0"/>
              </a:rPr>
              <a:t>.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4EE349BC-FF59-435F-B5BA-9AC44A3D7087}"/>
              </a:ext>
            </a:extLst>
          </p:cNvPr>
          <p:cNvGrpSpPr/>
          <p:nvPr/>
        </p:nvGrpSpPr>
        <p:grpSpPr>
          <a:xfrm>
            <a:off x="10863532" y="1695297"/>
            <a:ext cx="736407" cy="1263489"/>
            <a:chOff x="10676503" y="2923945"/>
            <a:chExt cx="736407" cy="1263489"/>
          </a:xfrm>
        </p:grpSpPr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655C8FBC-6B9F-48D5-9D3E-4127D95AFFC8}"/>
                </a:ext>
              </a:extLst>
            </p:cNvPr>
            <p:cNvSpPr txBox="1"/>
            <p:nvPr/>
          </p:nvSpPr>
          <p:spPr>
            <a:xfrm>
              <a:off x="10842112" y="3188463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N</a:t>
              </a:r>
            </a:p>
          </p:txBody>
        </p: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B3734BF6-5AD6-4BB7-A470-9BCA23D34F19}"/>
                </a:ext>
              </a:extLst>
            </p:cNvPr>
            <p:cNvSpPr txBox="1"/>
            <p:nvPr/>
          </p:nvSpPr>
          <p:spPr>
            <a:xfrm>
              <a:off x="10915050" y="3479548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D1B6830D-DA35-4A70-93C0-386DA957B598}"/>
                </a:ext>
              </a:extLst>
            </p:cNvPr>
            <p:cNvSpPr txBox="1"/>
            <p:nvPr/>
          </p:nvSpPr>
          <p:spPr>
            <a:xfrm>
              <a:off x="10824106" y="2923945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D54DD4FC-5699-4807-A0DF-45117BD72CCC}"/>
                </a:ext>
              </a:extLst>
            </p:cNvPr>
            <p:cNvSpPr txBox="1"/>
            <p:nvPr/>
          </p:nvSpPr>
          <p:spPr>
            <a:xfrm>
              <a:off x="11163980" y="319353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27C24DA8-3988-4280-9A08-6540797E7173}"/>
                </a:ext>
              </a:extLst>
            </p:cNvPr>
            <p:cNvSpPr txBox="1"/>
            <p:nvPr/>
          </p:nvSpPr>
          <p:spPr>
            <a:xfrm>
              <a:off x="10676503" y="319353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  <p:sp>
        <p:nvSpPr>
          <p:cNvPr id="82" name="TextBox 81">
            <a:extLst>
              <a:ext uri="{FF2B5EF4-FFF2-40B4-BE49-F238E27FC236}">
                <a16:creationId xmlns:a16="http://schemas.microsoft.com/office/drawing/2014/main" id="{0F656B04-00D9-41F2-8142-0A3D9D4BE901}"/>
              </a:ext>
            </a:extLst>
          </p:cNvPr>
          <p:cNvSpPr txBox="1"/>
          <p:nvPr/>
        </p:nvSpPr>
        <p:spPr>
          <a:xfrm>
            <a:off x="11191455" y="1696691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51BFDC3C-4A81-4ACC-AE5F-398427CA2F14}"/>
              </a:ext>
            </a:extLst>
          </p:cNvPr>
          <p:cNvSpPr txBox="1"/>
          <p:nvPr/>
        </p:nvSpPr>
        <p:spPr>
          <a:xfrm>
            <a:off x="6363069" y="3394404"/>
            <a:ext cx="3608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oxygen atom:  O, 6 </a:t>
            </a:r>
            <a:r>
              <a:rPr lang="en-GB" sz="2800" dirty="0" err="1">
                <a:cs typeface="Calibri" panose="020F0502020204030204" pitchFamily="34" charset="0"/>
              </a:rPr>
              <a:t>v.e</a:t>
            </a:r>
            <a:r>
              <a:rPr lang="en-GB" sz="2800" dirty="0">
                <a:cs typeface="Calibri" panose="020F0502020204030204" pitchFamily="34" charset="0"/>
              </a:rPr>
              <a:t>. 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F4FA337C-8B9F-43BD-A4E0-36A930AAB4E4}"/>
              </a:ext>
            </a:extLst>
          </p:cNvPr>
          <p:cNvGrpSpPr/>
          <p:nvPr/>
        </p:nvGrpSpPr>
        <p:grpSpPr>
          <a:xfrm>
            <a:off x="10876717" y="2970859"/>
            <a:ext cx="773632" cy="1268347"/>
            <a:chOff x="10863532" y="3054121"/>
            <a:chExt cx="773632" cy="1268347"/>
          </a:xfrm>
        </p:grpSpPr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D392864E-7FA1-4819-A0A0-4285A3D54107}"/>
                </a:ext>
              </a:extLst>
            </p:cNvPr>
            <p:cNvSpPr txBox="1"/>
            <p:nvPr/>
          </p:nvSpPr>
          <p:spPr>
            <a:xfrm>
              <a:off x="11029141" y="3318087"/>
              <a:ext cx="58060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O</a:t>
              </a:r>
            </a:p>
          </p:txBody>
        </p:sp>
        <p:sp>
          <p:nvSpPr>
            <p:cNvPr id="86" name="TextBox 85">
              <a:extLst>
                <a:ext uri="{FF2B5EF4-FFF2-40B4-BE49-F238E27FC236}">
                  <a16:creationId xmlns:a16="http://schemas.microsoft.com/office/drawing/2014/main" id="{0F59127A-9A41-4A62-B804-461B2F561838}"/>
                </a:ext>
              </a:extLst>
            </p:cNvPr>
            <p:cNvSpPr txBox="1"/>
            <p:nvPr/>
          </p:nvSpPr>
          <p:spPr>
            <a:xfrm>
              <a:off x="11066237" y="3610970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2946C609-C83B-4674-9C44-3984C19A40B2}"/>
                </a:ext>
              </a:extLst>
            </p:cNvPr>
            <p:cNvSpPr txBox="1"/>
            <p:nvPr/>
          </p:nvSpPr>
          <p:spPr>
            <a:xfrm>
              <a:off x="11039967" y="3054121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88" name="TextBox 87">
              <a:extLst>
                <a:ext uri="{FF2B5EF4-FFF2-40B4-BE49-F238E27FC236}">
                  <a16:creationId xmlns:a16="http://schemas.microsoft.com/office/drawing/2014/main" id="{44900A0D-1F63-41D0-9DC3-D79FDB89CE3E}"/>
                </a:ext>
              </a:extLst>
            </p:cNvPr>
            <p:cNvSpPr txBox="1"/>
            <p:nvPr/>
          </p:nvSpPr>
          <p:spPr>
            <a:xfrm>
              <a:off x="11388234" y="3323161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89" name="TextBox 88">
              <a:extLst>
                <a:ext uri="{FF2B5EF4-FFF2-40B4-BE49-F238E27FC236}">
                  <a16:creationId xmlns:a16="http://schemas.microsoft.com/office/drawing/2014/main" id="{D9ED34AF-8EB1-4AEB-8E2F-60DD30EF8DD7}"/>
                </a:ext>
              </a:extLst>
            </p:cNvPr>
            <p:cNvSpPr txBox="1"/>
            <p:nvPr/>
          </p:nvSpPr>
          <p:spPr>
            <a:xfrm>
              <a:off x="10863532" y="3323161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90" name="TextBox 89">
              <a:extLst>
                <a:ext uri="{FF2B5EF4-FFF2-40B4-BE49-F238E27FC236}">
                  <a16:creationId xmlns:a16="http://schemas.microsoft.com/office/drawing/2014/main" id="{E0427923-CDC3-4B8D-BD5C-7B5344DFBBFD}"/>
                </a:ext>
              </a:extLst>
            </p:cNvPr>
            <p:cNvSpPr txBox="1"/>
            <p:nvPr/>
          </p:nvSpPr>
          <p:spPr>
            <a:xfrm>
              <a:off x="11181645" y="3054915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91" name="TextBox 90">
              <a:extLst>
                <a:ext uri="{FF2B5EF4-FFF2-40B4-BE49-F238E27FC236}">
                  <a16:creationId xmlns:a16="http://schemas.microsoft.com/office/drawing/2014/main" id="{444502D7-4862-4402-8D86-151948D8850D}"/>
                </a:ext>
              </a:extLst>
            </p:cNvPr>
            <p:cNvSpPr txBox="1"/>
            <p:nvPr/>
          </p:nvSpPr>
          <p:spPr>
            <a:xfrm>
              <a:off x="11219141" y="3614582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32A3ACD3-5969-44F2-B789-B3A11FCFF33F}"/>
              </a:ext>
            </a:extLst>
          </p:cNvPr>
          <p:cNvGrpSpPr/>
          <p:nvPr/>
        </p:nvGrpSpPr>
        <p:grpSpPr>
          <a:xfrm>
            <a:off x="10828830" y="4289049"/>
            <a:ext cx="833497" cy="1264687"/>
            <a:chOff x="11006122" y="4475486"/>
            <a:chExt cx="833497" cy="1264687"/>
          </a:xfrm>
        </p:grpSpPr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BE230965-411C-4DA5-8D10-5BC27119C244}"/>
                </a:ext>
              </a:extLst>
            </p:cNvPr>
            <p:cNvSpPr txBox="1"/>
            <p:nvPr/>
          </p:nvSpPr>
          <p:spPr>
            <a:xfrm>
              <a:off x="11171731" y="4739404"/>
              <a:ext cx="60625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Cl</a:t>
              </a:r>
            </a:p>
          </p:txBody>
        </p:sp>
        <p:sp>
          <p:nvSpPr>
            <p:cNvPr id="93" name="TextBox 92">
              <a:extLst>
                <a:ext uri="{FF2B5EF4-FFF2-40B4-BE49-F238E27FC236}">
                  <a16:creationId xmlns:a16="http://schemas.microsoft.com/office/drawing/2014/main" id="{B73EBE4A-603D-4565-ABA2-4F9A1196F91B}"/>
                </a:ext>
              </a:extLst>
            </p:cNvPr>
            <p:cNvSpPr txBox="1"/>
            <p:nvPr/>
          </p:nvSpPr>
          <p:spPr>
            <a:xfrm>
              <a:off x="11179929" y="503228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94" name="TextBox 93">
              <a:extLst>
                <a:ext uri="{FF2B5EF4-FFF2-40B4-BE49-F238E27FC236}">
                  <a16:creationId xmlns:a16="http://schemas.microsoft.com/office/drawing/2014/main" id="{CC7088C6-CA52-4C48-8534-BA96482B767D}"/>
                </a:ext>
              </a:extLst>
            </p:cNvPr>
            <p:cNvSpPr txBox="1"/>
            <p:nvPr/>
          </p:nvSpPr>
          <p:spPr>
            <a:xfrm>
              <a:off x="11192367" y="4475486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95" name="TextBox 94">
              <a:extLst>
                <a:ext uri="{FF2B5EF4-FFF2-40B4-BE49-F238E27FC236}">
                  <a16:creationId xmlns:a16="http://schemas.microsoft.com/office/drawing/2014/main" id="{51A99F8D-CAC6-4874-916A-7E1AEC5F0069}"/>
                </a:ext>
              </a:extLst>
            </p:cNvPr>
            <p:cNvSpPr txBox="1"/>
            <p:nvPr/>
          </p:nvSpPr>
          <p:spPr>
            <a:xfrm>
              <a:off x="11578711" y="4678344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id="{2C5503C9-AA0F-41F5-A893-AED8CB4225A4}"/>
                </a:ext>
              </a:extLst>
            </p:cNvPr>
            <p:cNvSpPr txBox="1"/>
            <p:nvPr/>
          </p:nvSpPr>
          <p:spPr>
            <a:xfrm>
              <a:off x="11006122" y="4744478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97" name="TextBox 96">
              <a:extLst>
                <a:ext uri="{FF2B5EF4-FFF2-40B4-BE49-F238E27FC236}">
                  <a16:creationId xmlns:a16="http://schemas.microsoft.com/office/drawing/2014/main" id="{02D85769-BAC3-4B2B-BBC2-49207FA4337A}"/>
                </a:ext>
              </a:extLst>
            </p:cNvPr>
            <p:cNvSpPr txBox="1"/>
            <p:nvPr/>
          </p:nvSpPr>
          <p:spPr>
            <a:xfrm>
              <a:off x="11344753" y="4476280"/>
              <a:ext cx="257913" cy="7070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98" name="TextBox 97">
              <a:extLst>
                <a:ext uri="{FF2B5EF4-FFF2-40B4-BE49-F238E27FC236}">
                  <a16:creationId xmlns:a16="http://schemas.microsoft.com/office/drawing/2014/main" id="{0D4EDE42-D4AC-4D93-B301-1FAC267CC03B}"/>
                </a:ext>
              </a:extLst>
            </p:cNvPr>
            <p:cNvSpPr txBox="1"/>
            <p:nvPr/>
          </p:nvSpPr>
          <p:spPr>
            <a:xfrm>
              <a:off x="11361731" y="503228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99" name="TextBox 98">
              <a:extLst>
                <a:ext uri="{FF2B5EF4-FFF2-40B4-BE49-F238E27FC236}">
                  <a16:creationId xmlns:a16="http://schemas.microsoft.com/office/drawing/2014/main" id="{C34C9D7C-F9BA-4B68-9582-594DF12F034E}"/>
                </a:ext>
              </a:extLst>
            </p:cNvPr>
            <p:cNvSpPr txBox="1"/>
            <p:nvPr/>
          </p:nvSpPr>
          <p:spPr>
            <a:xfrm>
              <a:off x="11590689" y="4829429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  <p:sp>
        <p:nvSpPr>
          <p:cNvPr id="100" name="TextBox 99">
            <a:extLst>
              <a:ext uri="{FF2B5EF4-FFF2-40B4-BE49-F238E27FC236}">
                <a16:creationId xmlns:a16="http://schemas.microsoft.com/office/drawing/2014/main" id="{719BAE2A-8C00-4F71-A28F-80043290CFF3}"/>
              </a:ext>
            </a:extLst>
          </p:cNvPr>
          <p:cNvSpPr txBox="1"/>
          <p:nvPr/>
        </p:nvSpPr>
        <p:spPr>
          <a:xfrm>
            <a:off x="6312350" y="4621293"/>
            <a:ext cx="3718197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2800" dirty="0">
                <a:cs typeface="Calibri"/>
              </a:rPr>
              <a:t>chlorine atom:  Cl, 7 </a:t>
            </a:r>
            <a:r>
              <a:rPr lang="en-GB" sz="2800" dirty="0" err="1">
                <a:cs typeface="Calibri"/>
              </a:rPr>
              <a:t>v.e.</a:t>
            </a:r>
            <a:r>
              <a:rPr lang="en-GB" sz="2800" dirty="0">
                <a:cs typeface="Calibri"/>
              </a:rPr>
              <a:t> </a:t>
            </a:r>
            <a:endParaRPr lang="en-GB" sz="2800" dirty="0">
              <a:cs typeface="Calibri" panose="020F0502020204030204" pitchFamily="34" charset="0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832FB6E-03B1-493E-A44E-43BCDE0FB026}"/>
              </a:ext>
            </a:extLst>
          </p:cNvPr>
          <p:cNvGrpSpPr/>
          <p:nvPr/>
        </p:nvGrpSpPr>
        <p:grpSpPr>
          <a:xfrm>
            <a:off x="10828830" y="5393536"/>
            <a:ext cx="1044008" cy="1295059"/>
            <a:chOff x="10810019" y="5573318"/>
            <a:chExt cx="1044008" cy="1295059"/>
          </a:xfrm>
        </p:grpSpPr>
        <p:sp>
          <p:nvSpPr>
            <p:cNvPr id="103" name="TextBox 102">
              <a:extLst>
                <a:ext uri="{FF2B5EF4-FFF2-40B4-BE49-F238E27FC236}">
                  <a16:creationId xmlns:a16="http://schemas.microsoft.com/office/drawing/2014/main" id="{8DB51BDD-5142-44C5-8DF6-D36FF120BFC3}"/>
                </a:ext>
              </a:extLst>
            </p:cNvPr>
            <p:cNvSpPr txBox="1"/>
            <p:nvPr/>
          </p:nvSpPr>
          <p:spPr>
            <a:xfrm>
              <a:off x="11031767" y="6158031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108" name="TextBox 107">
              <a:extLst>
                <a:ext uri="{FF2B5EF4-FFF2-40B4-BE49-F238E27FC236}">
                  <a16:creationId xmlns:a16="http://schemas.microsoft.com/office/drawing/2014/main" id="{A3C71F89-CFCF-4E82-9997-37B7102C56F3}"/>
                </a:ext>
              </a:extLst>
            </p:cNvPr>
            <p:cNvSpPr txBox="1"/>
            <p:nvPr/>
          </p:nvSpPr>
          <p:spPr>
            <a:xfrm>
              <a:off x="11193967" y="6160491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F01B3EE-9161-45FF-899C-E5985CA359AD}"/>
                </a:ext>
              </a:extLst>
            </p:cNvPr>
            <p:cNvGrpSpPr/>
            <p:nvPr/>
          </p:nvGrpSpPr>
          <p:grpSpPr>
            <a:xfrm>
              <a:off x="10810019" y="5573318"/>
              <a:ext cx="1044008" cy="1074768"/>
              <a:chOff x="8962484" y="5598584"/>
              <a:chExt cx="1044008" cy="1074768"/>
            </a:xfrm>
          </p:grpSpPr>
          <p:sp>
            <p:nvSpPr>
              <p:cNvPr id="102" name="TextBox 101">
                <a:extLst>
                  <a:ext uri="{FF2B5EF4-FFF2-40B4-BE49-F238E27FC236}">
                    <a16:creationId xmlns:a16="http://schemas.microsoft.com/office/drawing/2014/main" id="{5BD1C21C-9289-4DEB-9E0E-92440EF56493}"/>
                  </a:ext>
                </a:extLst>
              </p:cNvPr>
              <p:cNvSpPr txBox="1"/>
              <p:nvPr/>
            </p:nvSpPr>
            <p:spPr>
              <a:xfrm>
                <a:off x="9170811" y="5850642"/>
                <a:ext cx="78258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4000" dirty="0"/>
                  <a:t>Ne</a:t>
                </a:r>
              </a:p>
            </p:txBody>
          </p:sp>
          <p:sp>
            <p:nvSpPr>
              <p:cNvPr id="104" name="TextBox 103">
                <a:extLst>
                  <a:ext uri="{FF2B5EF4-FFF2-40B4-BE49-F238E27FC236}">
                    <a16:creationId xmlns:a16="http://schemas.microsoft.com/office/drawing/2014/main" id="{5EB793F5-CE68-4D0C-8081-E21A99B2FE86}"/>
                  </a:ext>
                </a:extLst>
              </p:cNvPr>
              <p:cNvSpPr txBox="1"/>
              <p:nvPr/>
            </p:nvSpPr>
            <p:spPr>
              <a:xfrm>
                <a:off x="9223332" y="5598584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105" name="TextBox 104">
                <a:extLst>
                  <a:ext uri="{FF2B5EF4-FFF2-40B4-BE49-F238E27FC236}">
                    <a16:creationId xmlns:a16="http://schemas.microsoft.com/office/drawing/2014/main" id="{7D4FA626-CB70-4B39-BB1F-BAFF44E751CD}"/>
                  </a:ext>
                </a:extLst>
              </p:cNvPr>
              <p:cNvSpPr txBox="1"/>
              <p:nvPr/>
            </p:nvSpPr>
            <p:spPr>
              <a:xfrm>
                <a:off x="9746250" y="5786370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106" name="TextBox 105">
                <a:extLst>
                  <a:ext uri="{FF2B5EF4-FFF2-40B4-BE49-F238E27FC236}">
                    <a16:creationId xmlns:a16="http://schemas.microsoft.com/office/drawing/2014/main" id="{A81287A6-B8E7-4E5C-9823-F9266189E8FA}"/>
                  </a:ext>
                </a:extLst>
              </p:cNvPr>
              <p:cNvSpPr txBox="1"/>
              <p:nvPr/>
            </p:nvSpPr>
            <p:spPr>
              <a:xfrm>
                <a:off x="8970206" y="5752362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107" name="TextBox 106">
                <a:extLst>
                  <a:ext uri="{FF2B5EF4-FFF2-40B4-BE49-F238E27FC236}">
                    <a16:creationId xmlns:a16="http://schemas.microsoft.com/office/drawing/2014/main" id="{8C31FB82-C069-4E6F-ADE6-DF371E56478C}"/>
                  </a:ext>
                </a:extLst>
              </p:cNvPr>
              <p:cNvSpPr txBox="1"/>
              <p:nvPr/>
            </p:nvSpPr>
            <p:spPr>
              <a:xfrm>
                <a:off x="9375718" y="5599378"/>
                <a:ext cx="257913" cy="7070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109" name="TextBox 108">
                <a:extLst>
                  <a:ext uri="{FF2B5EF4-FFF2-40B4-BE49-F238E27FC236}">
                    <a16:creationId xmlns:a16="http://schemas.microsoft.com/office/drawing/2014/main" id="{2FF857F0-4B47-4E74-BBAC-2F820DD46F9D}"/>
                  </a:ext>
                </a:extLst>
              </p:cNvPr>
              <p:cNvSpPr txBox="1"/>
              <p:nvPr/>
            </p:nvSpPr>
            <p:spPr>
              <a:xfrm>
                <a:off x="9757562" y="5965466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110" name="TextBox 109">
                <a:extLst>
                  <a:ext uri="{FF2B5EF4-FFF2-40B4-BE49-F238E27FC236}">
                    <a16:creationId xmlns:a16="http://schemas.microsoft.com/office/drawing/2014/main" id="{AC4EC15F-7CF9-4EB8-B7F6-4C28CC8B9289}"/>
                  </a:ext>
                </a:extLst>
              </p:cNvPr>
              <p:cNvSpPr txBox="1"/>
              <p:nvPr/>
            </p:nvSpPr>
            <p:spPr>
              <a:xfrm>
                <a:off x="8962484" y="5948922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</p:grpSp>
      </p:grpSp>
      <p:sp>
        <p:nvSpPr>
          <p:cNvPr id="111" name="TextBox 110">
            <a:extLst>
              <a:ext uri="{FF2B5EF4-FFF2-40B4-BE49-F238E27FC236}">
                <a16:creationId xmlns:a16="http://schemas.microsoft.com/office/drawing/2014/main" id="{83490128-191A-4D37-A2AB-159CF9F37673}"/>
              </a:ext>
            </a:extLst>
          </p:cNvPr>
          <p:cNvSpPr txBox="1"/>
          <p:nvPr/>
        </p:nvSpPr>
        <p:spPr>
          <a:xfrm>
            <a:off x="6366813" y="5760418"/>
            <a:ext cx="3596497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2800" dirty="0">
                <a:cs typeface="Calibri"/>
              </a:rPr>
              <a:t>neon atom:    Ne, 8 </a:t>
            </a:r>
            <a:r>
              <a:rPr lang="en-GB" sz="2800" dirty="0" err="1">
                <a:cs typeface="Calibri"/>
              </a:rPr>
              <a:t>v.e.</a:t>
            </a:r>
            <a:r>
              <a:rPr lang="en-GB" sz="2800" dirty="0">
                <a:cs typeface="Calibri"/>
              </a:rPr>
              <a:t> </a:t>
            </a:r>
            <a:endParaRPr lang="en-GB" sz="2800" dirty="0"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03834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2CEFDB7-5911-422E-9302-39700C336638}"/>
              </a:ext>
            </a:extLst>
          </p:cNvPr>
          <p:cNvSpPr txBox="1"/>
          <p:nvPr/>
        </p:nvSpPr>
        <p:spPr>
          <a:xfrm>
            <a:off x="228006" y="1092041"/>
            <a:ext cx="922047" cy="830997"/>
          </a:xfrm>
          <a:prstGeom prst="rect">
            <a:avLst/>
          </a:prstGeom>
          <a:noFill/>
          <a:ln>
            <a:solidFill>
              <a:srgbClr val="00CC00"/>
            </a:solidFill>
          </a:ln>
        </p:spPr>
        <p:txBody>
          <a:bodyPr wrap="none" rtlCol="0">
            <a:spAutoFit/>
          </a:bodyPr>
          <a:lstStyle/>
          <a:p>
            <a:r>
              <a:rPr lang="en-GB" sz="4800" b="1">
                <a:solidFill>
                  <a:srgbClr val="00B050"/>
                </a:solidFill>
                <a:cs typeface="Calibri" panose="020F0502020204030204" pitchFamily="34" charset="0"/>
              </a:rPr>
              <a:t>Cl</a:t>
            </a:r>
            <a:r>
              <a:rPr lang="en-GB" sz="4800" b="1" baseline="-25000">
                <a:solidFill>
                  <a:srgbClr val="00B050"/>
                </a:solidFill>
                <a:cs typeface="Calibri" panose="020F0502020204030204" pitchFamily="34" charset="0"/>
              </a:rPr>
              <a:t>2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E8BD9C53-BEBC-4E7D-8355-FCEC927DE151}"/>
              </a:ext>
            </a:extLst>
          </p:cNvPr>
          <p:cNvSpPr txBox="1"/>
          <p:nvPr/>
        </p:nvSpPr>
        <p:spPr>
          <a:xfrm>
            <a:off x="8204316" y="1092041"/>
            <a:ext cx="292092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cs typeface="Calibri" panose="020F0502020204030204" pitchFamily="34" charset="0"/>
              </a:rPr>
              <a:t>7 valence electrons </a:t>
            </a:r>
          </a:p>
          <a:p>
            <a:r>
              <a:rPr lang="en-GB" sz="2600" dirty="0">
                <a:cs typeface="Calibri" panose="020F0502020204030204" pitchFamily="34" charset="0"/>
              </a:rPr>
              <a:t>needs </a:t>
            </a:r>
            <a:r>
              <a:rPr lang="en-GB" sz="2600" b="1" dirty="0">
                <a:cs typeface="Calibri" panose="020F0502020204030204" pitchFamily="34" charset="0"/>
              </a:rPr>
              <a:t>one</a:t>
            </a:r>
            <a:r>
              <a:rPr lang="en-GB" sz="2600" dirty="0">
                <a:cs typeface="Calibri" panose="020F0502020204030204" pitchFamily="34" charset="0"/>
              </a:rPr>
              <a:t> more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84886AE4-0011-4056-891E-DD2CBCC1C506}"/>
              </a:ext>
            </a:extLst>
          </p:cNvPr>
          <p:cNvSpPr txBox="1"/>
          <p:nvPr/>
        </p:nvSpPr>
        <p:spPr>
          <a:xfrm>
            <a:off x="5028039" y="2788768"/>
            <a:ext cx="260654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</a:rPr>
              <a:t>2 shared electrons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32CA362D-A735-4D4C-9C0C-AA7A40B4870E}"/>
              </a:ext>
            </a:extLst>
          </p:cNvPr>
          <p:cNvSpPr txBox="1"/>
          <p:nvPr/>
        </p:nvSpPr>
        <p:spPr>
          <a:xfrm>
            <a:off x="5185716" y="6162115"/>
            <a:ext cx="205190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</a:rPr>
              <a:t>covalent bond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967819F7-3D96-49CA-9767-9CB7C4377CC6}"/>
              </a:ext>
            </a:extLst>
          </p:cNvPr>
          <p:cNvSpPr txBox="1"/>
          <p:nvPr/>
        </p:nvSpPr>
        <p:spPr>
          <a:xfrm>
            <a:off x="1708312" y="1087991"/>
            <a:ext cx="292092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cs typeface="Calibri" panose="020F0502020204030204" pitchFamily="34" charset="0"/>
              </a:rPr>
              <a:t>7 valence electrons </a:t>
            </a:r>
          </a:p>
          <a:p>
            <a:r>
              <a:rPr lang="en-GB" sz="2600" dirty="0">
                <a:cs typeface="Calibri" panose="020F0502020204030204" pitchFamily="34" charset="0"/>
              </a:rPr>
              <a:t>needs </a:t>
            </a:r>
            <a:r>
              <a:rPr lang="en-GB" sz="2600" b="1" dirty="0">
                <a:cs typeface="Calibri" panose="020F0502020204030204" pitchFamily="34" charset="0"/>
              </a:rPr>
              <a:t>one</a:t>
            </a:r>
            <a:r>
              <a:rPr lang="en-GB" sz="2600" dirty="0">
                <a:cs typeface="Calibri" panose="020F0502020204030204" pitchFamily="34" charset="0"/>
              </a:rPr>
              <a:t> more</a:t>
            </a: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40331074-F452-4F1C-A26E-DE677F1C83A6}"/>
              </a:ext>
            </a:extLst>
          </p:cNvPr>
          <p:cNvSpPr txBox="1"/>
          <p:nvPr/>
        </p:nvSpPr>
        <p:spPr>
          <a:xfrm>
            <a:off x="8363119" y="4898938"/>
            <a:ext cx="3082639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cs typeface="Calibri" panose="020F0502020204030204" pitchFamily="34" charset="0"/>
              </a:rPr>
              <a:t>non-bonding electrons</a:t>
            </a:r>
          </a:p>
          <a:p>
            <a:r>
              <a:rPr lang="en-GB" sz="2600">
                <a:cs typeface="Calibri" panose="020F0502020204030204" pitchFamily="34" charset="0"/>
              </a:rPr>
              <a:t>(lone pairs)</a:t>
            </a: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D2D62EC4-172E-449E-8F14-BBBF4B65D623}"/>
              </a:ext>
            </a:extLst>
          </p:cNvPr>
          <p:cNvSpPr txBox="1"/>
          <p:nvPr/>
        </p:nvSpPr>
        <p:spPr>
          <a:xfrm>
            <a:off x="2746287" y="2162733"/>
            <a:ext cx="76538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B050"/>
                </a:solidFill>
                <a:cs typeface="Calibri" panose="020F0502020204030204" pitchFamily="34" charset="0"/>
              </a:rPr>
              <a:t>chlorine atom wants 1 electron to make one bond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8E330E-1521-446F-8B4B-484E5C73BFB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32309" t="35070" r="56461" b="51750"/>
          <a:stretch/>
        </p:blipFill>
        <p:spPr>
          <a:xfrm>
            <a:off x="4194232" y="3364843"/>
            <a:ext cx="3940493" cy="2601580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72BE7CE-6468-4008-919A-C6262419E732}"/>
              </a:ext>
            </a:extLst>
          </p:cNvPr>
          <p:cNvCxnSpPr/>
          <p:nvPr/>
        </p:nvCxnSpPr>
        <p:spPr>
          <a:xfrm flipV="1">
            <a:off x="6115517" y="3130757"/>
            <a:ext cx="0" cy="463478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7B7F9301-AF65-4E6F-BBBF-F96C78934B9C}"/>
              </a:ext>
            </a:extLst>
          </p:cNvPr>
          <p:cNvCxnSpPr>
            <a:cxnSpLocks/>
          </p:cNvCxnSpPr>
          <p:nvPr/>
        </p:nvCxnSpPr>
        <p:spPr>
          <a:xfrm>
            <a:off x="6132410" y="4385538"/>
            <a:ext cx="0" cy="841441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1408D463-2F80-4A7D-BF8F-59735B470BBA}"/>
              </a:ext>
            </a:extLst>
          </p:cNvPr>
          <p:cNvCxnSpPr>
            <a:cxnSpLocks/>
          </p:cNvCxnSpPr>
          <p:nvPr/>
        </p:nvCxnSpPr>
        <p:spPr>
          <a:xfrm>
            <a:off x="6135301" y="5317414"/>
            <a:ext cx="0" cy="841441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D900B0BF-AA20-401D-B73C-B7C931338940}"/>
              </a:ext>
            </a:extLst>
          </p:cNvPr>
          <p:cNvCxnSpPr>
            <a:cxnSpLocks/>
          </p:cNvCxnSpPr>
          <p:nvPr/>
        </p:nvCxnSpPr>
        <p:spPr>
          <a:xfrm flipH="1" flipV="1">
            <a:off x="7843675" y="4806258"/>
            <a:ext cx="531049" cy="188723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5E0F4911-6175-4C0B-B7C3-2C05A7B5A098}"/>
              </a:ext>
            </a:extLst>
          </p:cNvPr>
          <p:cNvCxnSpPr>
            <a:cxnSpLocks/>
            <a:stCxn id="92" idx="1"/>
          </p:cNvCxnSpPr>
          <p:nvPr/>
        </p:nvCxnSpPr>
        <p:spPr>
          <a:xfrm flipH="1">
            <a:off x="8064176" y="5345214"/>
            <a:ext cx="298943" cy="0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id="{9383A1EB-3E9F-4D85-BC8D-DCD585D10CCC}"/>
              </a:ext>
            </a:extLst>
          </p:cNvPr>
          <p:cNvCxnSpPr>
            <a:cxnSpLocks/>
          </p:cNvCxnSpPr>
          <p:nvPr/>
        </p:nvCxnSpPr>
        <p:spPr>
          <a:xfrm flipH="1">
            <a:off x="7843675" y="5627789"/>
            <a:ext cx="551656" cy="110345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474F612-FE5A-4A74-AC4C-0E524031C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47431"/>
            <a:ext cx="10364451" cy="718472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molecules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5FBF577-3F6F-4977-BAC3-022AF30B1FDC}"/>
              </a:ext>
            </a:extLst>
          </p:cNvPr>
          <p:cNvGrpSpPr/>
          <p:nvPr/>
        </p:nvGrpSpPr>
        <p:grpSpPr>
          <a:xfrm>
            <a:off x="4464739" y="923490"/>
            <a:ext cx="881432" cy="1264687"/>
            <a:chOff x="10984216" y="4475486"/>
            <a:chExt cx="881432" cy="1264687"/>
          </a:xfrm>
        </p:grpSpPr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458732A8-6EA3-4354-B0D8-B00AAFAB0D05}"/>
                </a:ext>
              </a:extLst>
            </p:cNvPr>
            <p:cNvSpPr txBox="1"/>
            <p:nvPr/>
          </p:nvSpPr>
          <p:spPr>
            <a:xfrm>
              <a:off x="11171731" y="4739404"/>
              <a:ext cx="60625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Cl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BFDCFBCD-46B1-4A72-AB33-4D8845A646AD}"/>
                </a:ext>
              </a:extLst>
            </p:cNvPr>
            <p:cNvSpPr txBox="1"/>
            <p:nvPr/>
          </p:nvSpPr>
          <p:spPr>
            <a:xfrm>
              <a:off x="11179929" y="503228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36962625-AC17-45F5-8FF6-B84D8C1A7728}"/>
                </a:ext>
              </a:extLst>
            </p:cNvPr>
            <p:cNvSpPr txBox="1"/>
            <p:nvPr/>
          </p:nvSpPr>
          <p:spPr>
            <a:xfrm>
              <a:off x="11192367" y="4475486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5619098D-BB65-4A4F-96F4-CBD6ED0EC2CA}"/>
                </a:ext>
              </a:extLst>
            </p:cNvPr>
            <p:cNvSpPr txBox="1"/>
            <p:nvPr/>
          </p:nvSpPr>
          <p:spPr>
            <a:xfrm>
              <a:off x="11616718" y="4678344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B15C8764-58ED-4706-8092-B54A1F5C72F6}"/>
                </a:ext>
              </a:extLst>
            </p:cNvPr>
            <p:cNvSpPr txBox="1"/>
            <p:nvPr/>
          </p:nvSpPr>
          <p:spPr>
            <a:xfrm>
              <a:off x="10987323" y="4829429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FECAA36B-5087-4B1E-9ACF-5F3BE9107EDA}"/>
                </a:ext>
              </a:extLst>
            </p:cNvPr>
            <p:cNvSpPr txBox="1"/>
            <p:nvPr/>
          </p:nvSpPr>
          <p:spPr>
            <a:xfrm>
              <a:off x="11344753" y="4476280"/>
              <a:ext cx="257913" cy="7070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D05364A9-E56D-4B73-9ECD-A2E882EBA1B9}"/>
                </a:ext>
              </a:extLst>
            </p:cNvPr>
            <p:cNvSpPr txBox="1"/>
            <p:nvPr/>
          </p:nvSpPr>
          <p:spPr>
            <a:xfrm>
              <a:off x="11361731" y="503228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7BDB6865-0B2C-4918-8CF3-CB596CA36ACE}"/>
                </a:ext>
              </a:extLst>
            </p:cNvPr>
            <p:cNvSpPr txBox="1"/>
            <p:nvPr/>
          </p:nvSpPr>
          <p:spPr>
            <a:xfrm>
              <a:off x="10984216" y="4668041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5D2BAD11-B130-4E5C-A911-CAFFACAF660B}"/>
              </a:ext>
            </a:extLst>
          </p:cNvPr>
          <p:cNvGrpSpPr/>
          <p:nvPr/>
        </p:nvGrpSpPr>
        <p:grpSpPr>
          <a:xfrm>
            <a:off x="6716732" y="926545"/>
            <a:ext cx="881565" cy="1264687"/>
            <a:chOff x="10987323" y="4475486"/>
            <a:chExt cx="881565" cy="1264687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91AEF42F-0664-4605-AEF8-0D7ACDC6FD74}"/>
                </a:ext>
              </a:extLst>
            </p:cNvPr>
            <p:cNvSpPr txBox="1"/>
            <p:nvPr/>
          </p:nvSpPr>
          <p:spPr>
            <a:xfrm>
              <a:off x="11171731" y="4739404"/>
              <a:ext cx="60625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Cl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09DB5C8A-8EEE-4C10-8273-F5C30FC657B0}"/>
                </a:ext>
              </a:extLst>
            </p:cNvPr>
            <p:cNvSpPr txBox="1"/>
            <p:nvPr/>
          </p:nvSpPr>
          <p:spPr>
            <a:xfrm>
              <a:off x="11179929" y="503228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9F010C60-6D93-4441-BA76-DA4F2231C857}"/>
                </a:ext>
              </a:extLst>
            </p:cNvPr>
            <p:cNvSpPr txBox="1"/>
            <p:nvPr/>
          </p:nvSpPr>
          <p:spPr>
            <a:xfrm>
              <a:off x="11192367" y="4475486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752AE147-E4F7-4A40-A199-95FE94D6231C}"/>
                </a:ext>
              </a:extLst>
            </p:cNvPr>
            <p:cNvSpPr txBox="1"/>
            <p:nvPr/>
          </p:nvSpPr>
          <p:spPr>
            <a:xfrm>
              <a:off x="11616718" y="4678344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5471088C-2EAF-448E-AB60-7A680448AE04}"/>
                </a:ext>
              </a:extLst>
            </p:cNvPr>
            <p:cNvSpPr txBox="1"/>
            <p:nvPr/>
          </p:nvSpPr>
          <p:spPr>
            <a:xfrm>
              <a:off x="10987323" y="4829429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E709B416-B393-427E-84B5-96169A3103B1}"/>
                </a:ext>
              </a:extLst>
            </p:cNvPr>
            <p:cNvSpPr txBox="1"/>
            <p:nvPr/>
          </p:nvSpPr>
          <p:spPr>
            <a:xfrm>
              <a:off x="11344753" y="4476280"/>
              <a:ext cx="257913" cy="7070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E7DFAD6C-A4DB-470F-9BE6-61853C7724AD}"/>
                </a:ext>
              </a:extLst>
            </p:cNvPr>
            <p:cNvSpPr txBox="1"/>
            <p:nvPr/>
          </p:nvSpPr>
          <p:spPr>
            <a:xfrm>
              <a:off x="11361731" y="503228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C53D6FC4-656F-41B4-937F-EA9058A5A100}"/>
                </a:ext>
              </a:extLst>
            </p:cNvPr>
            <p:cNvSpPr txBox="1"/>
            <p:nvPr/>
          </p:nvSpPr>
          <p:spPr>
            <a:xfrm>
              <a:off x="11619958" y="4846655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28162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1.85185E-6 L 0.06862 -0.0018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24" y="-9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81481E-6 L -0.06354 -0.00231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77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extBox 39">
            <a:extLst>
              <a:ext uri="{FF2B5EF4-FFF2-40B4-BE49-F238E27FC236}">
                <a16:creationId xmlns:a16="http://schemas.microsoft.com/office/drawing/2014/main" id="{A7559297-EC50-49E8-AFA1-FCA2F4AC74D7}"/>
              </a:ext>
            </a:extLst>
          </p:cNvPr>
          <p:cNvSpPr txBox="1"/>
          <p:nvPr/>
        </p:nvSpPr>
        <p:spPr>
          <a:xfrm>
            <a:off x="433107" y="1024195"/>
            <a:ext cx="1249060" cy="830997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en-GB" sz="4800" b="1">
                <a:solidFill>
                  <a:srgbClr val="00B050"/>
                </a:solidFill>
                <a:cs typeface="Calibri" panose="020F0502020204030204" pitchFamily="34" charset="0"/>
              </a:rPr>
              <a:t>H</a:t>
            </a:r>
            <a:r>
              <a:rPr lang="en-GB" sz="4800" b="1" baseline="-25000">
                <a:solidFill>
                  <a:srgbClr val="00B050"/>
                </a:solidFill>
                <a:cs typeface="Calibri" panose="020F0502020204030204" pitchFamily="34" charset="0"/>
              </a:rPr>
              <a:t>2</a:t>
            </a:r>
            <a:r>
              <a:rPr lang="en-GB" sz="4800" b="1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endParaRPr lang="en-GB" sz="4800" b="1" baseline="-25000">
              <a:solidFill>
                <a:srgbClr val="00B050"/>
              </a:solidFill>
              <a:cs typeface="Calibri" panose="020F0502020204030204" pitchFamily="34" charset="0"/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BE65A5B0-3941-4FAD-9782-7C0908474AA3}"/>
              </a:ext>
            </a:extLst>
          </p:cNvPr>
          <p:cNvSpPr txBox="1"/>
          <p:nvPr/>
        </p:nvSpPr>
        <p:spPr>
          <a:xfrm>
            <a:off x="3043792" y="2794322"/>
            <a:ext cx="7113765" cy="1143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Hydrogen atom wants 1 electron to make one bond</a:t>
            </a:r>
          </a:p>
          <a:p>
            <a:pPr>
              <a:lnSpc>
                <a:spcPct val="150000"/>
              </a:lnSpc>
            </a:pPr>
            <a:r>
              <a:rPr lang="en-GB" sz="24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Oxygen atom wants 2 electrons to make two bonds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6F6A654D-D895-43C9-BF5D-40A0FAC6F90F}"/>
              </a:ext>
            </a:extLst>
          </p:cNvPr>
          <p:cNvSpPr txBox="1"/>
          <p:nvPr/>
        </p:nvSpPr>
        <p:spPr>
          <a:xfrm>
            <a:off x="2079497" y="1085751"/>
            <a:ext cx="23828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1 valence electron </a:t>
            </a:r>
          </a:p>
          <a:p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needs </a:t>
            </a:r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one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 more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F9012EA2-B5D6-458D-B95C-CBD8E5F43107}"/>
              </a:ext>
            </a:extLst>
          </p:cNvPr>
          <p:cNvSpPr txBox="1"/>
          <p:nvPr/>
        </p:nvSpPr>
        <p:spPr>
          <a:xfrm>
            <a:off x="8358605" y="1089310"/>
            <a:ext cx="23828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1 valence electron </a:t>
            </a:r>
          </a:p>
          <a:p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needs </a:t>
            </a:r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one 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more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F4E51CF4-D1FF-4CD5-8D98-0193DBF0EAA9}"/>
              </a:ext>
            </a:extLst>
          </p:cNvPr>
          <p:cNvSpPr txBox="1"/>
          <p:nvPr/>
        </p:nvSpPr>
        <p:spPr>
          <a:xfrm>
            <a:off x="5239395" y="1983611"/>
            <a:ext cx="24950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6 valence electrons </a:t>
            </a:r>
          </a:p>
          <a:p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needs </a:t>
            </a:r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two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 more</a:t>
            </a:r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C30E7A82-190E-40F1-9BC9-539E436902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676" t="43000" r="59449" b="50000"/>
          <a:stretch/>
        </p:blipFill>
        <p:spPr>
          <a:xfrm>
            <a:off x="4890629" y="4245892"/>
            <a:ext cx="2103142" cy="1051571"/>
          </a:xfrm>
          <a:prstGeom prst="rect">
            <a:avLst/>
          </a:prstGeom>
        </p:spPr>
      </p:pic>
      <p:pic>
        <p:nvPicPr>
          <p:cNvPr id="78" name="Picture 77">
            <a:extLst>
              <a:ext uri="{FF2B5EF4-FFF2-40B4-BE49-F238E27FC236}">
                <a16:creationId xmlns:a16="http://schemas.microsoft.com/office/drawing/2014/main" id="{1AD2F81C-E53F-45FF-8A53-384CE15DE28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087" t="51078" r="30313" b="42576"/>
          <a:stretch/>
        </p:blipFill>
        <p:spPr>
          <a:xfrm>
            <a:off x="4530589" y="5584809"/>
            <a:ext cx="3203848" cy="90767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FE5A05-BCA4-4D9B-BBAC-AF586903C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4716"/>
            <a:ext cx="10364451" cy="1009479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molecules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1EFD467-7D0F-4396-A0B6-A53AA4FCE33D}"/>
              </a:ext>
            </a:extLst>
          </p:cNvPr>
          <p:cNvGrpSpPr/>
          <p:nvPr/>
        </p:nvGrpSpPr>
        <p:grpSpPr>
          <a:xfrm>
            <a:off x="5818119" y="881703"/>
            <a:ext cx="807084" cy="1264687"/>
            <a:chOff x="10987323" y="4475486"/>
            <a:chExt cx="807084" cy="1264687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571F686-44BE-4C8A-9982-7C0903531A05}"/>
                </a:ext>
              </a:extLst>
            </p:cNvPr>
            <p:cNvSpPr txBox="1"/>
            <p:nvPr/>
          </p:nvSpPr>
          <p:spPr>
            <a:xfrm>
              <a:off x="11171731" y="4739404"/>
              <a:ext cx="58060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O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4265D65-CB91-4B18-B1F6-0DD514535049}"/>
                </a:ext>
              </a:extLst>
            </p:cNvPr>
            <p:cNvSpPr txBox="1"/>
            <p:nvPr/>
          </p:nvSpPr>
          <p:spPr>
            <a:xfrm>
              <a:off x="11179929" y="503228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A34F3FD6-1432-4A88-911E-F2F6780E0B6E}"/>
                </a:ext>
              </a:extLst>
            </p:cNvPr>
            <p:cNvSpPr txBox="1"/>
            <p:nvPr/>
          </p:nvSpPr>
          <p:spPr>
            <a:xfrm>
              <a:off x="11192367" y="4475486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79CCFC99-6B8F-4525-AF41-9BA70494A8CC}"/>
                </a:ext>
              </a:extLst>
            </p:cNvPr>
            <p:cNvSpPr txBox="1"/>
            <p:nvPr/>
          </p:nvSpPr>
          <p:spPr>
            <a:xfrm>
              <a:off x="11545477" y="4649379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126E898F-8135-4D49-92BF-C4FE8D464AEE}"/>
                </a:ext>
              </a:extLst>
            </p:cNvPr>
            <p:cNvSpPr txBox="1"/>
            <p:nvPr/>
          </p:nvSpPr>
          <p:spPr>
            <a:xfrm>
              <a:off x="10987323" y="4829429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50CA7CA-EB1D-4375-B447-5E82352205BE}"/>
                </a:ext>
              </a:extLst>
            </p:cNvPr>
            <p:cNvSpPr txBox="1"/>
            <p:nvPr/>
          </p:nvSpPr>
          <p:spPr>
            <a:xfrm>
              <a:off x="11344753" y="4476280"/>
              <a:ext cx="257913" cy="7070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67BC9D57-4DF9-40B1-898D-4999323033D0}"/>
                </a:ext>
              </a:extLst>
            </p:cNvPr>
            <p:cNvSpPr txBox="1"/>
            <p:nvPr/>
          </p:nvSpPr>
          <p:spPr>
            <a:xfrm>
              <a:off x="11361731" y="503228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17BE542-2A62-4296-9321-DA10F8FAB9DB}"/>
              </a:ext>
            </a:extLst>
          </p:cNvPr>
          <p:cNvGrpSpPr/>
          <p:nvPr/>
        </p:nvGrpSpPr>
        <p:grpSpPr>
          <a:xfrm>
            <a:off x="7197369" y="1151228"/>
            <a:ext cx="678454" cy="797911"/>
            <a:chOff x="10987323" y="4739404"/>
            <a:chExt cx="678454" cy="797911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3CCA1488-8803-4947-9293-F3CDE926F15F}"/>
                </a:ext>
              </a:extLst>
            </p:cNvPr>
            <p:cNvSpPr txBox="1"/>
            <p:nvPr/>
          </p:nvSpPr>
          <p:spPr>
            <a:xfrm>
              <a:off x="11171731" y="4739404"/>
              <a:ext cx="49404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H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99E2D27E-E11A-4A5E-9635-60456D28B603}"/>
                </a:ext>
              </a:extLst>
            </p:cNvPr>
            <p:cNvSpPr txBox="1"/>
            <p:nvPr/>
          </p:nvSpPr>
          <p:spPr>
            <a:xfrm>
              <a:off x="10987323" y="4829429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C558B798-B584-43D1-B5B9-84D98F2B7D68}"/>
              </a:ext>
            </a:extLst>
          </p:cNvPr>
          <p:cNvGrpSpPr/>
          <p:nvPr/>
        </p:nvGrpSpPr>
        <p:grpSpPr>
          <a:xfrm>
            <a:off x="4703319" y="1068478"/>
            <a:ext cx="550832" cy="785029"/>
            <a:chOff x="11171731" y="4662261"/>
            <a:chExt cx="550832" cy="785029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2C9CB4D3-6A31-4C38-B59B-F8F5B193B887}"/>
                </a:ext>
              </a:extLst>
            </p:cNvPr>
            <p:cNvSpPr txBox="1"/>
            <p:nvPr/>
          </p:nvSpPr>
          <p:spPr>
            <a:xfrm>
              <a:off x="11171731" y="4739404"/>
              <a:ext cx="49404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H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BE584A34-12F6-4984-BDB5-B2CA9F234456}"/>
                </a:ext>
              </a:extLst>
            </p:cNvPr>
            <p:cNvSpPr txBox="1"/>
            <p:nvPr/>
          </p:nvSpPr>
          <p:spPr>
            <a:xfrm>
              <a:off x="11473633" y="4662261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82881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4.07407E-6 L -0.06784 -0.002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98" y="-11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96296E-6 L 0.0655 -0.00324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8" y="-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1CFCA7-1CF5-495B-B9E9-2156021E06B3}"/>
              </a:ext>
            </a:extLst>
          </p:cNvPr>
          <p:cNvSpPr txBox="1"/>
          <p:nvPr/>
        </p:nvSpPr>
        <p:spPr>
          <a:xfrm>
            <a:off x="1125052" y="971178"/>
            <a:ext cx="100149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>
                <a:solidFill>
                  <a:srgbClr val="00B0F0"/>
                </a:solidFill>
              </a:rPr>
              <a:t>If an atom wants </a:t>
            </a:r>
            <a:r>
              <a:rPr lang="en-GB" sz="2800" b="1">
                <a:solidFill>
                  <a:srgbClr val="0070C0"/>
                </a:solidFill>
              </a:rPr>
              <a:t>X more electrons</a:t>
            </a:r>
            <a:r>
              <a:rPr lang="en-GB" sz="2800">
                <a:solidFill>
                  <a:srgbClr val="00B0F0"/>
                </a:solidFill>
              </a:rPr>
              <a:t>, it will make </a:t>
            </a:r>
            <a:r>
              <a:rPr lang="en-GB" sz="2800" b="1">
                <a:solidFill>
                  <a:srgbClr val="0070C0"/>
                </a:solidFill>
              </a:rPr>
              <a:t>X bonds </a:t>
            </a:r>
            <a:r>
              <a:rPr lang="en-GB" sz="2800">
                <a:solidFill>
                  <a:srgbClr val="00B0F0"/>
                </a:solidFill>
              </a:rPr>
              <a:t>(if sensible)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BEF2F4-E5B7-4157-8DD1-9FB1917E3BBD}"/>
              </a:ext>
            </a:extLst>
          </p:cNvPr>
          <p:cNvSpPr txBox="1"/>
          <p:nvPr/>
        </p:nvSpPr>
        <p:spPr>
          <a:xfrm>
            <a:off x="79674" y="1910603"/>
            <a:ext cx="4159344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Cl</a:t>
            </a:r>
            <a:r>
              <a:rPr lang="en-GB" sz="2600"/>
              <a:t> 	</a:t>
            </a:r>
            <a:r>
              <a:rPr lang="en-GB" sz="2600" b="1"/>
              <a:t>7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1 more to make 1 bond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238C2E-CDFB-470E-9B06-D8FEAC11B1A3}"/>
              </a:ext>
            </a:extLst>
          </p:cNvPr>
          <p:cNvSpPr txBox="1"/>
          <p:nvPr/>
        </p:nvSpPr>
        <p:spPr>
          <a:xfrm>
            <a:off x="34065" y="3269914"/>
            <a:ext cx="4269951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O</a:t>
            </a:r>
            <a:r>
              <a:rPr lang="en-GB" sz="2600"/>
              <a:t> 	</a:t>
            </a:r>
            <a:r>
              <a:rPr lang="en-GB" sz="2600" b="1"/>
              <a:t>6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2 more to make 2 bonds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0B1828-58EB-4821-9ED8-F2BD166CCE0C}"/>
              </a:ext>
            </a:extLst>
          </p:cNvPr>
          <p:cNvSpPr txBox="1"/>
          <p:nvPr/>
        </p:nvSpPr>
        <p:spPr>
          <a:xfrm>
            <a:off x="24371" y="4654532"/>
            <a:ext cx="4269951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N</a:t>
            </a:r>
            <a:r>
              <a:rPr lang="en-GB" sz="2600" b="1">
                <a:solidFill>
                  <a:srgbClr val="00B050"/>
                </a:solidFill>
              </a:rPr>
              <a:t> </a:t>
            </a:r>
            <a:r>
              <a:rPr lang="en-GB" sz="2600"/>
              <a:t>	</a:t>
            </a:r>
            <a:r>
              <a:rPr lang="en-GB" sz="2600" b="1"/>
              <a:t>5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3 more to make 3 bonds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E26808-0233-4065-8F27-6486DFB176D5}"/>
              </a:ext>
            </a:extLst>
          </p:cNvPr>
          <p:cNvSpPr txBox="1"/>
          <p:nvPr/>
        </p:nvSpPr>
        <p:spPr>
          <a:xfrm>
            <a:off x="6139204" y="1910603"/>
            <a:ext cx="547261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C </a:t>
            </a:r>
            <a:r>
              <a:rPr lang="en-GB" sz="2600"/>
              <a:t>	</a:t>
            </a:r>
            <a:r>
              <a:rPr lang="en-GB" sz="2600" b="1"/>
              <a:t>4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4 more to make 4 bonds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0323CF-19BE-43E0-80F8-D8742BFFB1C6}"/>
              </a:ext>
            </a:extLst>
          </p:cNvPr>
          <p:cNvSpPr txBox="1"/>
          <p:nvPr/>
        </p:nvSpPr>
        <p:spPr>
          <a:xfrm>
            <a:off x="6233352" y="4636957"/>
            <a:ext cx="4159344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H</a:t>
            </a:r>
            <a:r>
              <a:rPr lang="en-GB" sz="2600"/>
              <a:t>	</a:t>
            </a:r>
            <a:r>
              <a:rPr lang="en-GB" sz="2600" b="1"/>
              <a:t>1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1 more to make 1 bond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513D99B-150D-4DDF-A417-29B2866CE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973" y="46791"/>
            <a:ext cx="10364451" cy="870021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molecules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0A06DAA-45FC-4513-ADDB-8B547FE0185C}"/>
              </a:ext>
            </a:extLst>
          </p:cNvPr>
          <p:cNvGrpSpPr/>
          <p:nvPr/>
        </p:nvGrpSpPr>
        <p:grpSpPr>
          <a:xfrm>
            <a:off x="4589441" y="3347641"/>
            <a:ext cx="1456864" cy="1264687"/>
            <a:chOff x="4056132" y="3777742"/>
            <a:chExt cx="1456864" cy="1264687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D49539BD-523A-4352-8DCC-FC63D5D62299}"/>
                </a:ext>
              </a:extLst>
            </p:cNvPr>
            <p:cNvGrpSpPr/>
            <p:nvPr/>
          </p:nvGrpSpPr>
          <p:grpSpPr>
            <a:xfrm>
              <a:off x="4294322" y="3777742"/>
              <a:ext cx="1218674" cy="1264687"/>
              <a:chOff x="4294322" y="3777742"/>
              <a:chExt cx="1218674" cy="1264687"/>
            </a:xfrm>
          </p:grpSpPr>
          <p:grpSp>
            <p:nvGrpSpPr>
              <p:cNvPr id="32" name="Group 31">
                <a:extLst>
                  <a:ext uri="{FF2B5EF4-FFF2-40B4-BE49-F238E27FC236}">
                    <a16:creationId xmlns:a16="http://schemas.microsoft.com/office/drawing/2014/main" id="{A25D8DAE-AE44-4599-BD6A-AB0A85DDCD0B}"/>
                  </a:ext>
                </a:extLst>
              </p:cNvPr>
              <p:cNvGrpSpPr/>
              <p:nvPr/>
            </p:nvGrpSpPr>
            <p:grpSpPr>
              <a:xfrm>
                <a:off x="4294322" y="3777742"/>
                <a:ext cx="768123" cy="1264687"/>
                <a:chOff x="10984216" y="4475486"/>
                <a:chExt cx="768123" cy="1264687"/>
              </a:xfrm>
            </p:grpSpPr>
            <p:sp>
              <p:nvSpPr>
                <p:cNvPr id="34" name="TextBox 33">
                  <a:extLst>
                    <a:ext uri="{FF2B5EF4-FFF2-40B4-BE49-F238E27FC236}">
                      <a16:creationId xmlns:a16="http://schemas.microsoft.com/office/drawing/2014/main" id="{A0DC4D17-E5A7-4F18-8FEC-52C10522CED3}"/>
                    </a:ext>
                  </a:extLst>
                </p:cNvPr>
                <p:cNvSpPr txBox="1"/>
                <p:nvPr/>
              </p:nvSpPr>
              <p:spPr>
                <a:xfrm>
                  <a:off x="11171731" y="4739404"/>
                  <a:ext cx="580608" cy="70788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4000" dirty="0"/>
                    <a:t>O</a:t>
                  </a:r>
                </a:p>
              </p:txBody>
            </p:sp>
            <p:sp>
              <p:nvSpPr>
                <p:cNvPr id="35" name="TextBox 34">
                  <a:extLst>
                    <a:ext uri="{FF2B5EF4-FFF2-40B4-BE49-F238E27FC236}">
                      <a16:creationId xmlns:a16="http://schemas.microsoft.com/office/drawing/2014/main" id="{B882B2F9-7885-45FA-930F-3B77C5EEC09B}"/>
                    </a:ext>
                  </a:extLst>
                </p:cNvPr>
                <p:cNvSpPr txBox="1"/>
                <p:nvPr/>
              </p:nvSpPr>
              <p:spPr>
                <a:xfrm>
                  <a:off x="11189868" y="5032287"/>
                  <a:ext cx="248930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sz="4000" dirty="0"/>
                    <a:t>•</a:t>
                  </a:r>
                </a:p>
              </p:txBody>
            </p:sp>
            <p:sp>
              <p:nvSpPr>
                <p:cNvPr id="36" name="TextBox 35">
                  <a:extLst>
                    <a:ext uri="{FF2B5EF4-FFF2-40B4-BE49-F238E27FC236}">
                      <a16:creationId xmlns:a16="http://schemas.microsoft.com/office/drawing/2014/main" id="{6BA8ED87-D653-44A2-9E6D-14EB160C9CA5}"/>
                    </a:ext>
                  </a:extLst>
                </p:cNvPr>
                <p:cNvSpPr txBox="1"/>
                <p:nvPr/>
              </p:nvSpPr>
              <p:spPr>
                <a:xfrm>
                  <a:off x="11192367" y="4475486"/>
                  <a:ext cx="248930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sz="4000" dirty="0"/>
                    <a:t>•</a:t>
                  </a:r>
                </a:p>
              </p:txBody>
            </p:sp>
            <p:sp>
              <p:nvSpPr>
                <p:cNvPr id="37" name="TextBox 36">
                  <a:extLst>
                    <a:ext uri="{FF2B5EF4-FFF2-40B4-BE49-F238E27FC236}">
                      <a16:creationId xmlns:a16="http://schemas.microsoft.com/office/drawing/2014/main" id="{68318458-8CFF-4265-94B2-BCCFB96246C7}"/>
                    </a:ext>
                  </a:extLst>
                </p:cNvPr>
                <p:cNvSpPr txBox="1"/>
                <p:nvPr/>
              </p:nvSpPr>
              <p:spPr>
                <a:xfrm>
                  <a:off x="11344753" y="4476280"/>
                  <a:ext cx="257913" cy="70709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sz="4000" dirty="0"/>
                    <a:t>•</a:t>
                  </a:r>
                </a:p>
              </p:txBody>
            </p:sp>
            <p:sp>
              <p:nvSpPr>
                <p:cNvPr id="38" name="TextBox 37">
                  <a:extLst>
                    <a:ext uri="{FF2B5EF4-FFF2-40B4-BE49-F238E27FC236}">
                      <a16:creationId xmlns:a16="http://schemas.microsoft.com/office/drawing/2014/main" id="{FB837258-A8FF-48E2-B1DC-DD1D9B5CFDDD}"/>
                    </a:ext>
                  </a:extLst>
                </p:cNvPr>
                <p:cNvSpPr txBox="1"/>
                <p:nvPr/>
              </p:nvSpPr>
              <p:spPr>
                <a:xfrm>
                  <a:off x="11361731" y="5032287"/>
                  <a:ext cx="248930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sz="4000" dirty="0"/>
                    <a:t>•</a:t>
                  </a:r>
                </a:p>
              </p:txBody>
            </p:sp>
            <p:sp>
              <p:nvSpPr>
                <p:cNvPr id="39" name="TextBox 38">
                  <a:extLst>
                    <a:ext uri="{FF2B5EF4-FFF2-40B4-BE49-F238E27FC236}">
                      <a16:creationId xmlns:a16="http://schemas.microsoft.com/office/drawing/2014/main" id="{65444B22-81D1-455A-BF65-FE67674F1A84}"/>
                    </a:ext>
                  </a:extLst>
                </p:cNvPr>
                <p:cNvSpPr txBox="1"/>
                <p:nvPr/>
              </p:nvSpPr>
              <p:spPr>
                <a:xfrm>
                  <a:off x="10984216" y="4668041"/>
                  <a:ext cx="248930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endParaRPr lang="en-GB" sz="4000" dirty="0"/>
                </a:p>
              </p:txBody>
            </p:sp>
          </p:grpSp>
          <p:cxnSp>
            <p:nvCxnSpPr>
              <p:cNvPr id="33" name="Straight Connector 32">
                <a:extLst>
                  <a:ext uri="{FF2B5EF4-FFF2-40B4-BE49-F238E27FC236}">
                    <a16:creationId xmlns:a16="http://schemas.microsoft.com/office/drawing/2014/main" id="{78E72223-66F2-4996-8F6A-F9AF3A927FC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088093" y="4409725"/>
                <a:ext cx="424903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07CD2DBF-F143-46E8-8D37-1DF365CC3505}"/>
                </a:ext>
              </a:extLst>
            </p:cNvPr>
            <p:cNvCxnSpPr>
              <a:cxnSpLocks/>
            </p:cNvCxnSpPr>
            <p:nvPr/>
          </p:nvCxnSpPr>
          <p:spPr>
            <a:xfrm>
              <a:off x="4056132" y="4409725"/>
              <a:ext cx="391483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8B2168B1-59D8-43D6-BFBB-BA23CF2775A8}"/>
              </a:ext>
            </a:extLst>
          </p:cNvPr>
          <p:cNvGrpSpPr/>
          <p:nvPr/>
        </p:nvGrpSpPr>
        <p:grpSpPr>
          <a:xfrm>
            <a:off x="4817189" y="1971547"/>
            <a:ext cx="1203468" cy="1264687"/>
            <a:chOff x="4817189" y="1971547"/>
            <a:chExt cx="1203468" cy="1264687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23D25689-CAF6-427F-A8FB-5DA78808DFA1}"/>
                </a:ext>
              </a:extLst>
            </p:cNvPr>
            <p:cNvGrpSpPr/>
            <p:nvPr/>
          </p:nvGrpSpPr>
          <p:grpSpPr>
            <a:xfrm>
              <a:off x="4817189" y="1971547"/>
              <a:ext cx="793771" cy="1264687"/>
              <a:chOff x="10984216" y="4475486"/>
              <a:chExt cx="793771" cy="1264687"/>
            </a:xfrm>
          </p:grpSpPr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9789AA45-8FB5-4BBD-936C-93F896E0ECF4}"/>
                  </a:ext>
                </a:extLst>
              </p:cNvPr>
              <p:cNvSpPr txBox="1"/>
              <p:nvPr/>
            </p:nvSpPr>
            <p:spPr>
              <a:xfrm>
                <a:off x="11171731" y="4739404"/>
                <a:ext cx="60625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4000" dirty="0"/>
                  <a:t>Cl</a:t>
                </a:r>
              </a:p>
            </p:txBody>
          </p: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3E47FC00-74BA-4063-98D4-C4DA7E2CBC2C}"/>
                  </a:ext>
                </a:extLst>
              </p:cNvPr>
              <p:cNvSpPr txBox="1"/>
              <p:nvPr/>
            </p:nvSpPr>
            <p:spPr>
              <a:xfrm>
                <a:off x="11189868" y="5032287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7444BF50-8359-440C-B296-66D2BA67750D}"/>
                  </a:ext>
                </a:extLst>
              </p:cNvPr>
              <p:cNvSpPr txBox="1"/>
              <p:nvPr/>
            </p:nvSpPr>
            <p:spPr>
              <a:xfrm>
                <a:off x="11192367" y="4475486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BECBA217-221F-462F-B5F7-63324AF4F418}"/>
                  </a:ext>
                </a:extLst>
              </p:cNvPr>
              <p:cNvSpPr txBox="1"/>
              <p:nvPr/>
            </p:nvSpPr>
            <p:spPr>
              <a:xfrm>
                <a:off x="10987323" y="4829429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8EAE094F-67DF-440C-9814-18A59581CF33}"/>
                  </a:ext>
                </a:extLst>
              </p:cNvPr>
              <p:cNvSpPr txBox="1"/>
              <p:nvPr/>
            </p:nvSpPr>
            <p:spPr>
              <a:xfrm>
                <a:off x="11344753" y="4476280"/>
                <a:ext cx="257913" cy="7070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ED3D1E7D-9800-455C-8F39-34A499ECAF5E}"/>
                  </a:ext>
                </a:extLst>
              </p:cNvPr>
              <p:cNvSpPr txBox="1"/>
              <p:nvPr/>
            </p:nvSpPr>
            <p:spPr>
              <a:xfrm>
                <a:off x="11361731" y="5032287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62C0427E-4059-4120-AC5F-3F46010957E6}"/>
                  </a:ext>
                </a:extLst>
              </p:cNvPr>
              <p:cNvSpPr txBox="1"/>
              <p:nvPr/>
            </p:nvSpPr>
            <p:spPr>
              <a:xfrm>
                <a:off x="10984216" y="4668041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</p:grp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49D364AF-EBC2-4B1D-9114-1263C1150B66}"/>
                </a:ext>
              </a:extLst>
            </p:cNvPr>
            <p:cNvCxnSpPr>
              <a:cxnSpLocks/>
            </p:cNvCxnSpPr>
            <p:nvPr/>
          </p:nvCxnSpPr>
          <p:spPr>
            <a:xfrm>
              <a:off x="5595754" y="2596692"/>
              <a:ext cx="424903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6187F7D5-6C4B-4079-B96F-663695DE4793}"/>
              </a:ext>
            </a:extLst>
          </p:cNvPr>
          <p:cNvGrpSpPr/>
          <p:nvPr/>
        </p:nvGrpSpPr>
        <p:grpSpPr>
          <a:xfrm>
            <a:off x="4621157" y="4742675"/>
            <a:ext cx="1448635" cy="1274416"/>
            <a:chOff x="4027437" y="3777742"/>
            <a:chExt cx="1448635" cy="1274416"/>
          </a:xfrm>
        </p:grpSpPr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6FAB7F40-87A2-4F9C-AF13-15115813B70C}"/>
                </a:ext>
              </a:extLst>
            </p:cNvPr>
            <p:cNvGrpSpPr/>
            <p:nvPr/>
          </p:nvGrpSpPr>
          <p:grpSpPr>
            <a:xfrm>
              <a:off x="4294322" y="3777742"/>
              <a:ext cx="713621" cy="1264687"/>
              <a:chOff x="10984216" y="4475486"/>
              <a:chExt cx="713621" cy="1264687"/>
            </a:xfrm>
          </p:grpSpPr>
          <p:sp>
            <p:nvSpPr>
              <p:cNvPr id="49" name="TextBox 48">
                <a:extLst>
                  <a:ext uri="{FF2B5EF4-FFF2-40B4-BE49-F238E27FC236}">
                    <a16:creationId xmlns:a16="http://schemas.microsoft.com/office/drawing/2014/main" id="{C47EE0B1-4886-4BA1-AD14-99AA7B4BB6DE}"/>
                  </a:ext>
                </a:extLst>
              </p:cNvPr>
              <p:cNvSpPr txBox="1"/>
              <p:nvPr/>
            </p:nvSpPr>
            <p:spPr>
              <a:xfrm>
                <a:off x="11171731" y="4739404"/>
                <a:ext cx="52610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4000" dirty="0"/>
                  <a:t>N</a:t>
                </a:r>
              </a:p>
            </p:txBody>
          </p:sp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53B548DE-3DF7-456B-BCE5-2B134FCD8B20}"/>
                  </a:ext>
                </a:extLst>
              </p:cNvPr>
              <p:cNvSpPr txBox="1"/>
              <p:nvPr/>
            </p:nvSpPr>
            <p:spPr>
              <a:xfrm>
                <a:off x="11189868" y="5032287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sz="4000" dirty="0"/>
              </a:p>
            </p:txBody>
          </p:sp>
          <p:sp>
            <p:nvSpPr>
              <p:cNvPr id="51" name="TextBox 50">
                <a:extLst>
                  <a:ext uri="{FF2B5EF4-FFF2-40B4-BE49-F238E27FC236}">
                    <a16:creationId xmlns:a16="http://schemas.microsoft.com/office/drawing/2014/main" id="{FDC670CC-21EC-40E4-A288-1F906392D240}"/>
                  </a:ext>
                </a:extLst>
              </p:cNvPr>
              <p:cNvSpPr txBox="1"/>
              <p:nvPr/>
            </p:nvSpPr>
            <p:spPr>
              <a:xfrm>
                <a:off x="11192367" y="4475486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52" name="TextBox 51">
                <a:extLst>
                  <a:ext uri="{FF2B5EF4-FFF2-40B4-BE49-F238E27FC236}">
                    <a16:creationId xmlns:a16="http://schemas.microsoft.com/office/drawing/2014/main" id="{4CECF0D4-9982-4103-8205-8CF75E3E2FF3}"/>
                  </a:ext>
                </a:extLst>
              </p:cNvPr>
              <p:cNvSpPr txBox="1"/>
              <p:nvPr/>
            </p:nvSpPr>
            <p:spPr>
              <a:xfrm>
                <a:off x="11344753" y="4476280"/>
                <a:ext cx="257913" cy="7070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7E7C0DEE-9C3B-4AF4-AC4B-611B6A6486B4}"/>
                  </a:ext>
                </a:extLst>
              </p:cNvPr>
              <p:cNvSpPr txBox="1"/>
              <p:nvPr/>
            </p:nvSpPr>
            <p:spPr>
              <a:xfrm>
                <a:off x="11361731" y="5032287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sz="4000" dirty="0"/>
              </a:p>
            </p:txBody>
          </p:sp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C941FD3E-00A7-4C0A-9BF6-B18F966A3BC1}"/>
                  </a:ext>
                </a:extLst>
              </p:cNvPr>
              <p:cNvSpPr txBox="1"/>
              <p:nvPr/>
            </p:nvSpPr>
            <p:spPr>
              <a:xfrm>
                <a:off x="10984216" y="4668041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sz="4000" dirty="0"/>
              </a:p>
            </p:txBody>
          </p:sp>
        </p:grp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19015380-F910-47CD-8DD6-9093B9AC0B6F}"/>
                </a:ext>
              </a:extLst>
            </p:cNvPr>
            <p:cNvCxnSpPr>
              <a:cxnSpLocks/>
            </p:cNvCxnSpPr>
            <p:nvPr/>
          </p:nvCxnSpPr>
          <p:spPr>
            <a:xfrm>
              <a:off x="5051169" y="4435933"/>
              <a:ext cx="424903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024520E6-2D05-4053-A082-39E0CB66B73A}"/>
                </a:ext>
              </a:extLst>
            </p:cNvPr>
            <p:cNvCxnSpPr>
              <a:cxnSpLocks/>
            </p:cNvCxnSpPr>
            <p:nvPr/>
          </p:nvCxnSpPr>
          <p:spPr>
            <a:xfrm>
              <a:off x="4027437" y="4435933"/>
              <a:ext cx="424903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C2174A37-FC38-4045-9E65-83889A1F86BF}"/>
                </a:ext>
              </a:extLst>
            </p:cNvPr>
            <p:cNvCxnSpPr>
              <a:cxnSpLocks/>
            </p:cNvCxnSpPr>
            <p:nvPr/>
          </p:nvCxnSpPr>
          <p:spPr>
            <a:xfrm>
              <a:off x="4754829" y="4631563"/>
              <a:ext cx="0" cy="42059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8A458147-3661-49C4-AAB1-93E5CD677421}"/>
              </a:ext>
            </a:extLst>
          </p:cNvPr>
          <p:cNvGrpSpPr/>
          <p:nvPr/>
        </p:nvGrpSpPr>
        <p:grpSpPr>
          <a:xfrm>
            <a:off x="10491157" y="1963967"/>
            <a:ext cx="1369123" cy="1341223"/>
            <a:chOff x="4027437" y="3710935"/>
            <a:chExt cx="1369123" cy="1341223"/>
          </a:xfrm>
        </p:grpSpPr>
        <p:grpSp>
          <p:nvGrpSpPr>
            <p:cNvPr id="59" name="Group 58">
              <a:extLst>
                <a:ext uri="{FF2B5EF4-FFF2-40B4-BE49-F238E27FC236}">
                  <a16:creationId xmlns:a16="http://schemas.microsoft.com/office/drawing/2014/main" id="{58F9F168-F3F4-42BA-9217-A2E7D28D1278}"/>
                </a:ext>
              </a:extLst>
            </p:cNvPr>
            <p:cNvGrpSpPr/>
            <p:nvPr/>
          </p:nvGrpSpPr>
          <p:grpSpPr>
            <a:xfrm>
              <a:off x="4027437" y="3970297"/>
              <a:ext cx="1369123" cy="1081861"/>
              <a:chOff x="4027437" y="3970297"/>
              <a:chExt cx="1369123" cy="1081861"/>
            </a:xfrm>
          </p:grpSpPr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6309B18D-CC4B-4404-9DD1-90A549E9BD70}"/>
                  </a:ext>
                </a:extLst>
              </p:cNvPr>
              <p:cNvGrpSpPr/>
              <p:nvPr/>
            </p:nvGrpSpPr>
            <p:grpSpPr>
              <a:xfrm>
                <a:off x="4294322" y="3970297"/>
                <a:ext cx="681561" cy="1072132"/>
                <a:chOff x="10984216" y="4668041"/>
                <a:chExt cx="681561" cy="1072132"/>
              </a:xfrm>
            </p:grpSpPr>
            <p:sp>
              <p:nvSpPr>
                <p:cNvPr id="66" name="TextBox 65">
                  <a:extLst>
                    <a:ext uri="{FF2B5EF4-FFF2-40B4-BE49-F238E27FC236}">
                      <a16:creationId xmlns:a16="http://schemas.microsoft.com/office/drawing/2014/main" id="{BA167A69-BDF7-47EF-8C41-B197CE0A4B1E}"/>
                    </a:ext>
                  </a:extLst>
                </p:cNvPr>
                <p:cNvSpPr txBox="1"/>
                <p:nvPr/>
              </p:nvSpPr>
              <p:spPr>
                <a:xfrm>
                  <a:off x="11171731" y="4739404"/>
                  <a:ext cx="494046" cy="70788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4000" dirty="0"/>
                    <a:t>C</a:t>
                  </a:r>
                </a:p>
              </p:txBody>
            </p:sp>
            <p:sp>
              <p:nvSpPr>
                <p:cNvPr id="67" name="TextBox 66">
                  <a:extLst>
                    <a:ext uri="{FF2B5EF4-FFF2-40B4-BE49-F238E27FC236}">
                      <a16:creationId xmlns:a16="http://schemas.microsoft.com/office/drawing/2014/main" id="{94B50CAB-E08B-4179-8FA0-62052C50E712}"/>
                    </a:ext>
                  </a:extLst>
                </p:cNvPr>
                <p:cNvSpPr txBox="1"/>
                <p:nvPr/>
              </p:nvSpPr>
              <p:spPr>
                <a:xfrm>
                  <a:off x="11189868" y="5032287"/>
                  <a:ext cx="248930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endParaRPr lang="en-GB" sz="4000" dirty="0"/>
                </a:p>
              </p:txBody>
            </p:sp>
            <p:sp>
              <p:nvSpPr>
                <p:cNvPr id="68" name="TextBox 67">
                  <a:extLst>
                    <a:ext uri="{FF2B5EF4-FFF2-40B4-BE49-F238E27FC236}">
                      <a16:creationId xmlns:a16="http://schemas.microsoft.com/office/drawing/2014/main" id="{432B0261-2E95-4FDC-B035-7C23557580EB}"/>
                    </a:ext>
                  </a:extLst>
                </p:cNvPr>
                <p:cNvSpPr txBox="1"/>
                <p:nvPr/>
              </p:nvSpPr>
              <p:spPr>
                <a:xfrm>
                  <a:off x="11361731" y="5032287"/>
                  <a:ext cx="248930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endParaRPr lang="en-GB" sz="4000" dirty="0"/>
                </a:p>
              </p:txBody>
            </p:sp>
            <p:sp>
              <p:nvSpPr>
                <p:cNvPr id="69" name="TextBox 68">
                  <a:extLst>
                    <a:ext uri="{FF2B5EF4-FFF2-40B4-BE49-F238E27FC236}">
                      <a16:creationId xmlns:a16="http://schemas.microsoft.com/office/drawing/2014/main" id="{3BD39816-19CB-455F-B622-89606534A356}"/>
                    </a:ext>
                  </a:extLst>
                </p:cNvPr>
                <p:cNvSpPr txBox="1"/>
                <p:nvPr/>
              </p:nvSpPr>
              <p:spPr>
                <a:xfrm>
                  <a:off x="10984216" y="4668041"/>
                  <a:ext cx="248930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endParaRPr lang="en-GB" sz="4000" dirty="0"/>
                </a:p>
              </p:txBody>
            </p:sp>
          </p:grpSp>
          <p:cxnSp>
            <p:nvCxnSpPr>
              <p:cNvPr id="63" name="Straight Connector 62">
                <a:extLst>
                  <a:ext uri="{FF2B5EF4-FFF2-40B4-BE49-F238E27FC236}">
                    <a16:creationId xmlns:a16="http://schemas.microsoft.com/office/drawing/2014/main" id="{FB3463A1-CA9C-4BED-B03E-98923541413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971657" y="4435933"/>
                <a:ext cx="424903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Connector 63">
                <a:extLst>
                  <a:ext uri="{FF2B5EF4-FFF2-40B4-BE49-F238E27FC236}">
                    <a16:creationId xmlns:a16="http://schemas.microsoft.com/office/drawing/2014/main" id="{0BCDE8FB-5221-4BFA-B736-2DFDDADFF94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27437" y="4435933"/>
                <a:ext cx="424903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Straight Connector 64">
                <a:extLst>
                  <a:ext uri="{FF2B5EF4-FFF2-40B4-BE49-F238E27FC236}">
                    <a16:creationId xmlns:a16="http://schemas.microsoft.com/office/drawing/2014/main" id="{C6937250-4E4D-4C3B-A881-15BDCD72F25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754829" y="4631563"/>
                <a:ext cx="0" cy="420595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788E0C78-71EE-4FA3-9BEF-4CCD9D43F075}"/>
                </a:ext>
              </a:extLst>
            </p:cNvPr>
            <p:cNvCxnSpPr>
              <a:cxnSpLocks/>
            </p:cNvCxnSpPr>
            <p:nvPr/>
          </p:nvCxnSpPr>
          <p:spPr>
            <a:xfrm>
              <a:off x="4748904" y="3710935"/>
              <a:ext cx="0" cy="42059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C3B38F40-B580-4701-98F8-55A8A99FAF3E}"/>
              </a:ext>
            </a:extLst>
          </p:cNvPr>
          <p:cNvGrpSpPr/>
          <p:nvPr/>
        </p:nvGrpSpPr>
        <p:grpSpPr>
          <a:xfrm>
            <a:off x="10755535" y="4944959"/>
            <a:ext cx="1102238" cy="1072132"/>
            <a:chOff x="4294322" y="3970297"/>
            <a:chExt cx="1102238" cy="1072132"/>
          </a:xfrm>
        </p:grpSpPr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8A41A1B-C224-4A07-A39B-827550314BC4}"/>
                </a:ext>
              </a:extLst>
            </p:cNvPr>
            <p:cNvGrpSpPr/>
            <p:nvPr/>
          </p:nvGrpSpPr>
          <p:grpSpPr>
            <a:xfrm>
              <a:off x="4294322" y="3970297"/>
              <a:ext cx="681561" cy="1072132"/>
              <a:chOff x="10984216" y="4668041"/>
              <a:chExt cx="681561" cy="1072132"/>
            </a:xfrm>
          </p:grpSpPr>
          <p:sp>
            <p:nvSpPr>
              <p:cNvPr id="79" name="TextBox 78">
                <a:extLst>
                  <a:ext uri="{FF2B5EF4-FFF2-40B4-BE49-F238E27FC236}">
                    <a16:creationId xmlns:a16="http://schemas.microsoft.com/office/drawing/2014/main" id="{AB1CC157-1C40-44BD-936C-7879818E978B}"/>
                  </a:ext>
                </a:extLst>
              </p:cNvPr>
              <p:cNvSpPr txBox="1"/>
              <p:nvPr/>
            </p:nvSpPr>
            <p:spPr>
              <a:xfrm>
                <a:off x="11171731" y="4739404"/>
                <a:ext cx="49404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4000" dirty="0"/>
                  <a:t>H</a:t>
                </a:r>
              </a:p>
            </p:txBody>
          </p:sp>
          <p:sp>
            <p:nvSpPr>
              <p:cNvPr id="80" name="TextBox 79">
                <a:extLst>
                  <a:ext uri="{FF2B5EF4-FFF2-40B4-BE49-F238E27FC236}">
                    <a16:creationId xmlns:a16="http://schemas.microsoft.com/office/drawing/2014/main" id="{5B9C4FF8-723F-4016-99F4-75C4B0A77689}"/>
                  </a:ext>
                </a:extLst>
              </p:cNvPr>
              <p:cNvSpPr txBox="1"/>
              <p:nvPr/>
            </p:nvSpPr>
            <p:spPr>
              <a:xfrm>
                <a:off x="11189868" y="5032287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sz="4000" dirty="0"/>
              </a:p>
            </p:txBody>
          </p:sp>
          <p:sp>
            <p:nvSpPr>
              <p:cNvPr id="81" name="TextBox 80">
                <a:extLst>
                  <a:ext uri="{FF2B5EF4-FFF2-40B4-BE49-F238E27FC236}">
                    <a16:creationId xmlns:a16="http://schemas.microsoft.com/office/drawing/2014/main" id="{86C8AFDA-2ECC-4FA2-B014-2158AFDBFE40}"/>
                  </a:ext>
                </a:extLst>
              </p:cNvPr>
              <p:cNvSpPr txBox="1"/>
              <p:nvPr/>
            </p:nvSpPr>
            <p:spPr>
              <a:xfrm>
                <a:off x="10984216" y="4668041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sz="4000" dirty="0"/>
              </a:p>
            </p:txBody>
          </p:sp>
        </p:grp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9205F7ED-5922-4ECC-A3D8-13077AC7743E}"/>
                </a:ext>
              </a:extLst>
            </p:cNvPr>
            <p:cNvCxnSpPr>
              <a:cxnSpLocks/>
            </p:cNvCxnSpPr>
            <p:nvPr/>
          </p:nvCxnSpPr>
          <p:spPr>
            <a:xfrm>
              <a:off x="4971657" y="4435933"/>
              <a:ext cx="424903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779365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71E033C-1092-430A-AA12-743F774A49AB}"/>
              </a:ext>
            </a:extLst>
          </p:cNvPr>
          <p:cNvSpPr txBox="1"/>
          <p:nvPr/>
        </p:nvSpPr>
        <p:spPr>
          <a:xfrm>
            <a:off x="9199263" y="42066"/>
            <a:ext cx="298376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F</a:t>
            </a:r>
            <a:r>
              <a:rPr lang="en-GB" sz="2400" dirty="0"/>
              <a:t>  etc 	makes </a:t>
            </a:r>
            <a:r>
              <a:rPr lang="en-GB" sz="2400" b="1" dirty="0"/>
              <a:t>1 bond</a:t>
            </a:r>
          </a:p>
          <a:p>
            <a:r>
              <a:rPr lang="en-GB" sz="2400" b="1" dirty="0">
                <a:solidFill>
                  <a:srgbClr val="00B050"/>
                </a:solidFill>
              </a:rPr>
              <a:t>O  </a:t>
            </a:r>
            <a:r>
              <a:rPr lang="en-GB" sz="2400" dirty="0"/>
              <a:t>etc 	makes </a:t>
            </a:r>
            <a:r>
              <a:rPr lang="en-GB" sz="2400" b="1" dirty="0"/>
              <a:t>2 bonds</a:t>
            </a:r>
          </a:p>
          <a:p>
            <a:r>
              <a:rPr lang="en-GB" sz="2400" b="1" dirty="0">
                <a:solidFill>
                  <a:srgbClr val="00B050"/>
                </a:solidFill>
              </a:rPr>
              <a:t>N</a:t>
            </a:r>
            <a:r>
              <a:rPr lang="en-GB" sz="2400" dirty="0"/>
              <a:t>  etc 	makes </a:t>
            </a:r>
            <a:r>
              <a:rPr lang="en-GB" sz="2400" b="1" dirty="0"/>
              <a:t>3 bonds</a:t>
            </a:r>
          </a:p>
          <a:p>
            <a:r>
              <a:rPr lang="en-GB" sz="2400" b="1" dirty="0">
                <a:solidFill>
                  <a:srgbClr val="00B050"/>
                </a:solidFill>
              </a:rPr>
              <a:t>C</a:t>
            </a:r>
            <a:r>
              <a:rPr lang="en-GB" sz="2400" dirty="0"/>
              <a:t>  etc	makes </a:t>
            </a:r>
            <a:r>
              <a:rPr lang="en-GB" sz="2400" b="1" dirty="0"/>
              <a:t>4 bonds</a:t>
            </a:r>
          </a:p>
          <a:p>
            <a:r>
              <a:rPr lang="en-GB" sz="2400" b="1" dirty="0">
                <a:solidFill>
                  <a:srgbClr val="00B050"/>
                </a:solidFill>
              </a:rPr>
              <a:t>H</a:t>
            </a:r>
            <a:r>
              <a:rPr lang="en-GB" sz="2400" dirty="0"/>
              <a:t> 	makes </a:t>
            </a:r>
            <a:r>
              <a:rPr lang="en-GB" sz="2400" b="1" dirty="0"/>
              <a:t>1 bond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6BCFDF-ED48-4EFB-A6C5-1F97F40855E3}"/>
              </a:ext>
            </a:extLst>
          </p:cNvPr>
          <p:cNvSpPr txBox="1"/>
          <p:nvPr/>
        </p:nvSpPr>
        <p:spPr>
          <a:xfrm>
            <a:off x="210030" y="1534496"/>
            <a:ext cx="8306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</a:rPr>
              <a:t>CH</a:t>
            </a:r>
            <a:r>
              <a:rPr lang="en-GB" sz="3200" b="1" baseline="-25000" dirty="0">
                <a:solidFill>
                  <a:srgbClr val="00B050"/>
                </a:solidFill>
              </a:rPr>
              <a:t>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C8948E-CA23-4357-BDB1-2246826DAED8}"/>
              </a:ext>
            </a:extLst>
          </p:cNvPr>
          <p:cNvSpPr txBox="1"/>
          <p:nvPr/>
        </p:nvSpPr>
        <p:spPr>
          <a:xfrm>
            <a:off x="252509" y="3260382"/>
            <a:ext cx="7457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</a:rPr>
              <a:t>PF</a:t>
            </a:r>
            <a:r>
              <a:rPr lang="en-GB" sz="3200" b="1" baseline="-25000" dirty="0">
                <a:solidFill>
                  <a:srgbClr val="00B050"/>
                </a:solidFill>
              </a:rPr>
              <a:t>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6397DC1-94A3-421A-968A-ECA6CFD1CB18}"/>
              </a:ext>
            </a:extLst>
          </p:cNvPr>
          <p:cNvSpPr txBox="1"/>
          <p:nvPr/>
        </p:nvSpPr>
        <p:spPr>
          <a:xfrm>
            <a:off x="226606" y="5564839"/>
            <a:ext cx="976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C</a:t>
            </a:r>
            <a:r>
              <a:rPr lang="en-GB" sz="3200" b="1" baseline="-25000" dirty="0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2</a:t>
            </a:r>
            <a:r>
              <a:rPr lang="en-GB" sz="3200" b="1" dirty="0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H</a:t>
            </a:r>
            <a:r>
              <a:rPr lang="en-GB" sz="3200" b="1" baseline="-25000" dirty="0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0DE51A-A98D-4F9C-AAF2-740186C38195}"/>
              </a:ext>
            </a:extLst>
          </p:cNvPr>
          <p:cNvSpPr txBox="1"/>
          <p:nvPr/>
        </p:nvSpPr>
        <p:spPr>
          <a:xfrm>
            <a:off x="3819560" y="1605230"/>
            <a:ext cx="6468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x 4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F5B4A76D-CDEF-4404-A992-AAC01821B3A9}"/>
              </a:ext>
            </a:extLst>
          </p:cNvPr>
          <p:cNvSpPr txBox="1"/>
          <p:nvPr/>
        </p:nvSpPr>
        <p:spPr>
          <a:xfrm>
            <a:off x="3833888" y="3367293"/>
            <a:ext cx="5132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x 3</a:t>
            </a:r>
          </a:p>
        </p:txBody>
      </p:sp>
      <p:sp>
        <p:nvSpPr>
          <p:cNvPr id="145" name="TextBox 144">
            <a:extLst>
              <a:ext uri="{FF2B5EF4-FFF2-40B4-BE49-F238E27FC236}">
                <a16:creationId xmlns:a16="http://schemas.microsoft.com/office/drawing/2014/main" id="{C2AD8AB1-CDC5-4E3A-9092-4FAF1B7B8643}"/>
              </a:ext>
            </a:extLst>
          </p:cNvPr>
          <p:cNvSpPr txBox="1"/>
          <p:nvPr/>
        </p:nvSpPr>
        <p:spPr>
          <a:xfrm>
            <a:off x="4213927" y="5641782"/>
            <a:ext cx="5132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x 6</a:t>
            </a:r>
          </a:p>
        </p:txBody>
      </p:sp>
      <p:sp>
        <p:nvSpPr>
          <p:cNvPr id="146" name="TextBox 145">
            <a:extLst>
              <a:ext uri="{FF2B5EF4-FFF2-40B4-BE49-F238E27FC236}">
                <a16:creationId xmlns:a16="http://schemas.microsoft.com/office/drawing/2014/main" id="{05666AE9-C5D9-4535-801F-76CF80EB5F3D}"/>
              </a:ext>
            </a:extLst>
          </p:cNvPr>
          <p:cNvSpPr txBox="1"/>
          <p:nvPr/>
        </p:nvSpPr>
        <p:spPr>
          <a:xfrm>
            <a:off x="1167565" y="5626395"/>
            <a:ext cx="5132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x 2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5CE054E-EE07-43B9-9EB8-D5883A828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18" y="68013"/>
            <a:ext cx="8113500" cy="741122"/>
          </a:xfrm>
        </p:spPr>
        <p:txBody>
          <a:bodyPr/>
          <a:lstStyle/>
          <a:p>
            <a:r>
              <a:rPr lang="en-GB" dirty="0"/>
              <a:t>Covalent molecules – single bonds</a:t>
            </a:r>
          </a:p>
        </p:txBody>
      </p:sp>
      <p:grpSp>
        <p:nvGrpSpPr>
          <p:cNvPr id="86" name="Group 85">
            <a:extLst>
              <a:ext uri="{FF2B5EF4-FFF2-40B4-BE49-F238E27FC236}">
                <a16:creationId xmlns:a16="http://schemas.microsoft.com/office/drawing/2014/main" id="{2A8D3983-8ED7-461C-B07D-1A72F042CB90}"/>
              </a:ext>
            </a:extLst>
          </p:cNvPr>
          <p:cNvGrpSpPr/>
          <p:nvPr/>
        </p:nvGrpSpPr>
        <p:grpSpPr>
          <a:xfrm>
            <a:off x="1208310" y="1098466"/>
            <a:ext cx="1369123" cy="1341223"/>
            <a:chOff x="4027437" y="3710935"/>
            <a:chExt cx="1369123" cy="1341223"/>
          </a:xfrm>
        </p:grpSpPr>
        <p:grpSp>
          <p:nvGrpSpPr>
            <p:cNvPr id="87" name="Group 86">
              <a:extLst>
                <a:ext uri="{FF2B5EF4-FFF2-40B4-BE49-F238E27FC236}">
                  <a16:creationId xmlns:a16="http://schemas.microsoft.com/office/drawing/2014/main" id="{9AF0DBF7-504F-4E7D-9F81-4CACCA740859}"/>
                </a:ext>
              </a:extLst>
            </p:cNvPr>
            <p:cNvGrpSpPr/>
            <p:nvPr/>
          </p:nvGrpSpPr>
          <p:grpSpPr>
            <a:xfrm>
              <a:off x="4027437" y="3970297"/>
              <a:ext cx="1369123" cy="1081861"/>
              <a:chOff x="4027437" y="3970297"/>
              <a:chExt cx="1369123" cy="1081861"/>
            </a:xfrm>
          </p:grpSpPr>
          <p:grpSp>
            <p:nvGrpSpPr>
              <p:cNvPr id="91" name="Group 90">
                <a:extLst>
                  <a:ext uri="{FF2B5EF4-FFF2-40B4-BE49-F238E27FC236}">
                    <a16:creationId xmlns:a16="http://schemas.microsoft.com/office/drawing/2014/main" id="{A9EA7DD3-D035-4E57-9771-642B958EAF69}"/>
                  </a:ext>
                </a:extLst>
              </p:cNvPr>
              <p:cNvGrpSpPr/>
              <p:nvPr/>
            </p:nvGrpSpPr>
            <p:grpSpPr>
              <a:xfrm>
                <a:off x="4294322" y="3970297"/>
                <a:ext cx="681561" cy="1072132"/>
                <a:chOff x="10984216" y="4668041"/>
                <a:chExt cx="681561" cy="1072132"/>
              </a:xfrm>
            </p:grpSpPr>
            <p:sp>
              <p:nvSpPr>
                <p:cNvPr id="102" name="TextBox 101">
                  <a:extLst>
                    <a:ext uri="{FF2B5EF4-FFF2-40B4-BE49-F238E27FC236}">
                      <a16:creationId xmlns:a16="http://schemas.microsoft.com/office/drawing/2014/main" id="{B68179BF-0662-4104-92BE-9060B6E0B2DF}"/>
                    </a:ext>
                  </a:extLst>
                </p:cNvPr>
                <p:cNvSpPr txBox="1"/>
                <p:nvPr/>
              </p:nvSpPr>
              <p:spPr>
                <a:xfrm>
                  <a:off x="11171731" y="4739404"/>
                  <a:ext cx="494046" cy="70788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4000" dirty="0"/>
                    <a:t>C</a:t>
                  </a:r>
                </a:p>
              </p:txBody>
            </p:sp>
            <p:sp>
              <p:nvSpPr>
                <p:cNvPr id="103" name="TextBox 102">
                  <a:extLst>
                    <a:ext uri="{FF2B5EF4-FFF2-40B4-BE49-F238E27FC236}">
                      <a16:creationId xmlns:a16="http://schemas.microsoft.com/office/drawing/2014/main" id="{D77A560A-E91E-47B2-A28E-B22D7A500DA3}"/>
                    </a:ext>
                  </a:extLst>
                </p:cNvPr>
                <p:cNvSpPr txBox="1"/>
                <p:nvPr/>
              </p:nvSpPr>
              <p:spPr>
                <a:xfrm>
                  <a:off x="11189868" y="5032287"/>
                  <a:ext cx="248930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endParaRPr lang="en-GB" sz="4000" dirty="0"/>
                </a:p>
              </p:txBody>
            </p:sp>
            <p:sp>
              <p:nvSpPr>
                <p:cNvPr id="104" name="TextBox 103">
                  <a:extLst>
                    <a:ext uri="{FF2B5EF4-FFF2-40B4-BE49-F238E27FC236}">
                      <a16:creationId xmlns:a16="http://schemas.microsoft.com/office/drawing/2014/main" id="{FD9EF9BF-9160-4F55-BEB8-63486241DCC1}"/>
                    </a:ext>
                  </a:extLst>
                </p:cNvPr>
                <p:cNvSpPr txBox="1"/>
                <p:nvPr/>
              </p:nvSpPr>
              <p:spPr>
                <a:xfrm>
                  <a:off x="11361731" y="5032287"/>
                  <a:ext cx="248930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endParaRPr lang="en-GB" sz="4000" dirty="0"/>
                </a:p>
              </p:txBody>
            </p:sp>
            <p:sp>
              <p:nvSpPr>
                <p:cNvPr id="105" name="TextBox 104">
                  <a:extLst>
                    <a:ext uri="{FF2B5EF4-FFF2-40B4-BE49-F238E27FC236}">
                      <a16:creationId xmlns:a16="http://schemas.microsoft.com/office/drawing/2014/main" id="{E23381FD-F08B-491A-9743-CF36FA9FD641}"/>
                    </a:ext>
                  </a:extLst>
                </p:cNvPr>
                <p:cNvSpPr txBox="1"/>
                <p:nvPr/>
              </p:nvSpPr>
              <p:spPr>
                <a:xfrm>
                  <a:off x="10984216" y="4668041"/>
                  <a:ext cx="248930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endParaRPr lang="en-GB" sz="4000" dirty="0"/>
                </a:p>
              </p:txBody>
            </p:sp>
          </p:grpSp>
          <p:cxnSp>
            <p:nvCxnSpPr>
              <p:cNvPr id="92" name="Straight Connector 91">
                <a:extLst>
                  <a:ext uri="{FF2B5EF4-FFF2-40B4-BE49-F238E27FC236}">
                    <a16:creationId xmlns:a16="http://schemas.microsoft.com/office/drawing/2014/main" id="{C6E770C2-6657-4B36-A845-252FCE9E0C4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971657" y="4435933"/>
                <a:ext cx="424903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Straight Connector 93">
                <a:extLst>
                  <a:ext uri="{FF2B5EF4-FFF2-40B4-BE49-F238E27FC236}">
                    <a16:creationId xmlns:a16="http://schemas.microsoft.com/office/drawing/2014/main" id="{CE26A71E-7534-4DA7-A7ED-FA36BE45499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27437" y="4435933"/>
                <a:ext cx="424903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Straight Connector 100">
                <a:extLst>
                  <a:ext uri="{FF2B5EF4-FFF2-40B4-BE49-F238E27FC236}">
                    <a16:creationId xmlns:a16="http://schemas.microsoft.com/office/drawing/2014/main" id="{CF91ADFA-74E7-403D-8854-70B8E2E160D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754829" y="4631563"/>
                <a:ext cx="0" cy="420595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A372C172-5342-4DA9-90AA-9A80D69E06EB}"/>
                </a:ext>
              </a:extLst>
            </p:cNvPr>
            <p:cNvCxnSpPr>
              <a:cxnSpLocks/>
            </p:cNvCxnSpPr>
            <p:nvPr/>
          </p:nvCxnSpPr>
          <p:spPr>
            <a:xfrm>
              <a:off x="4748904" y="3710935"/>
              <a:ext cx="0" cy="42059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7BA0B6E3-5511-426C-A95F-8265BAD3D63B}"/>
              </a:ext>
            </a:extLst>
          </p:cNvPr>
          <p:cNvGrpSpPr/>
          <p:nvPr/>
        </p:nvGrpSpPr>
        <p:grpSpPr>
          <a:xfrm>
            <a:off x="2707043" y="1376897"/>
            <a:ext cx="1102238" cy="1072132"/>
            <a:chOff x="4294322" y="3970297"/>
            <a:chExt cx="1102238" cy="1072132"/>
          </a:xfrm>
        </p:grpSpPr>
        <p:grpSp>
          <p:nvGrpSpPr>
            <p:cNvPr id="131" name="Group 130">
              <a:extLst>
                <a:ext uri="{FF2B5EF4-FFF2-40B4-BE49-F238E27FC236}">
                  <a16:creationId xmlns:a16="http://schemas.microsoft.com/office/drawing/2014/main" id="{B10A4035-9B0F-4765-BBED-21832C27628E}"/>
                </a:ext>
              </a:extLst>
            </p:cNvPr>
            <p:cNvGrpSpPr/>
            <p:nvPr/>
          </p:nvGrpSpPr>
          <p:grpSpPr>
            <a:xfrm>
              <a:off x="4294322" y="3970297"/>
              <a:ext cx="681561" cy="1072132"/>
              <a:chOff x="10984216" y="4668041"/>
              <a:chExt cx="681561" cy="1072132"/>
            </a:xfrm>
          </p:grpSpPr>
          <p:sp>
            <p:nvSpPr>
              <p:cNvPr id="133" name="TextBox 132">
                <a:extLst>
                  <a:ext uri="{FF2B5EF4-FFF2-40B4-BE49-F238E27FC236}">
                    <a16:creationId xmlns:a16="http://schemas.microsoft.com/office/drawing/2014/main" id="{69EE42B1-F5E4-4EB8-97B6-E2B94EBE434B}"/>
                  </a:ext>
                </a:extLst>
              </p:cNvPr>
              <p:cNvSpPr txBox="1"/>
              <p:nvPr/>
            </p:nvSpPr>
            <p:spPr>
              <a:xfrm>
                <a:off x="11171731" y="4739404"/>
                <a:ext cx="49404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4000" dirty="0"/>
                  <a:t>H</a:t>
                </a:r>
              </a:p>
            </p:txBody>
          </p:sp>
          <p:sp>
            <p:nvSpPr>
              <p:cNvPr id="134" name="TextBox 133">
                <a:extLst>
                  <a:ext uri="{FF2B5EF4-FFF2-40B4-BE49-F238E27FC236}">
                    <a16:creationId xmlns:a16="http://schemas.microsoft.com/office/drawing/2014/main" id="{2099042C-8F33-4447-A7CC-57E5F83F8DF0}"/>
                  </a:ext>
                </a:extLst>
              </p:cNvPr>
              <p:cNvSpPr txBox="1"/>
              <p:nvPr/>
            </p:nvSpPr>
            <p:spPr>
              <a:xfrm>
                <a:off x="11189868" y="5032287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sz="4000" dirty="0"/>
              </a:p>
            </p:txBody>
          </p:sp>
          <p:sp>
            <p:nvSpPr>
              <p:cNvPr id="135" name="TextBox 134">
                <a:extLst>
                  <a:ext uri="{FF2B5EF4-FFF2-40B4-BE49-F238E27FC236}">
                    <a16:creationId xmlns:a16="http://schemas.microsoft.com/office/drawing/2014/main" id="{DBFC1454-BFAA-4DC6-9BE8-828309A119D7}"/>
                  </a:ext>
                </a:extLst>
              </p:cNvPr>
              <p:cNvSpPr txBox="1"/>
              <p:nvPr/>
            </p:nvSpPr>
            <p:spPr>
              <a:xfrm>
                <a:off x="10984216" y="4668041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sz="4000" dirty="0"/>
              </a:p>
            </p:txBody>
          </p:sp>
        </p:grpSp>
        <p:cxnSp>
          <p:nvCxnSpPr>
            <p:cNvPr id="132" name="Straight Connector 131">
              <a:extLst>
                <a:ext uri="{FF2B5EF4-FFF2-40B4-BE49-F238E27FC236}">
                  <a16:creationId xmlns:a16="http://schemas.microsoft.com/office/drawing/2014/main" id="{F7CC0AE7-CA57-425C-BD1B-3F3EC143C93C}"/>
                </a:ext>
              </a:extLst>
            </p:cNvPr>
            <p:cNvCxnSpPr>
              <a:cxnSpLocks/>
            </p:cNvCxnSpPr>
            <p:nvPr/>
          </p:nvCxnSpPr>
          <p:spPr>
            <a:xfrm>
              <a:off x="4971657" y="4435933"/>
              <a:ext cx="424903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7804981B-2CD1-4629-9766-B0D67904B8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4066" y="709494"/>
            <a:ext cx="2074253" cy="220144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E057FD-0A9C-4BAF-B415-9FC480523139}"/>
              </a:ext>
            </a:extLst>
          </p:cNvPr>
          <p:cNvSpPr txBox="1"/>
          <p:nvPr/>
        </p:nvSpPr>
        <p:spPr>
          <a:xfrm>
            <a:off x="8185499" y="2319917"/>
            <a:ext cx="3500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</a:t>
            </a:r>
            <a:r>
              <a:rPr lang="en-GB" baseline="-25000" dirty="0"/>
              <a:t>4</a:t>
            </a:r>
            <a:r>
              <a:rPr lang="en-GB" dirty="0"/>
              <a:t> has </a:t>
            </a:r>
            <a:r>
              <a:rPr lang="en-GB" dirty="0">
                <a:solidFill>
                  <a:srgbClr val="0000FF"/>
                </a:solidFill>
              </a:rPr>
              <a:t>4 bonding </a:t>
            </a:r>
            <a:r>
              <a:rPr lang="en-GB" dirty="0"/>
              <a:t>electron pairs and </a:t>
            </a:r>
            <a:r>
              <a:rPr lang="en-GB" dirty="0">
                <a:solidFill>
                  <a:srgbClr val="FF0000"/>
                </a:solidFill>
              </a:rPr>
              <a:t>0 nonbonding </a:t>
            </a:r>
            <a:r>
              <a:rPr lang="en-GB" dirty="0"/>
              <a:t>pair</a:t>
            </a:r>
          </a:p>
        </p:txBody>
      </p:sp>
      <p:grpSp>
        <p:nvGrpSpPr>
          <p:cNvPr id="176" name="Group 175">
            <a:extLst>
              <a:ext uri="{FF2B5EF4-FFF2-40B4-BE49-F238E27FC236}">
                <a16:creationId xmlns:a16="http://schemas.microsoft.com/office/drawing/2014/main" id="{7DDC2008-EF89-4982-8C2B-367EC881954A}"/>
              </a:ext>
            </a:extLst>
          </p:cNvPr>
          <p:cNvGrpSpPr/>
          <p:nvPr/>
        </p:nvGrpSpPr>
        <p:grpSpPr>
          <a:xfrm>
            <a:off x="1143743" y="2952603"/>
            <a:ext cx="1448635" cy="1274416"/>
            <a:chOff x="4027437" y="3777742"/>
            <a:chExt cx="1448635" cy="1274416"/>
          </a:xfrm>
        </p:grpSpPr>
        <p:grpSp>
          <p:nvGrpSpPr>
            <p:cNvPr id="177" name="Group 176">
              <a:extLst>
                <a:ext uri="{FF2B5EF4-FFF2-40B4-BE49-F238E27FC236}">
                  <a16:creationId xmlns:a16="http://schemas.microsoft.com/office/drawing/2014/main" id="{8206A94B-D55B-4250-88D6-BD975AD470F0}"/>
                </a:ext>
              </a:extLst>
            </p:cNvPr>
            <p:cNvGrpSpPr/>
            <p:nvPr/>
          </p:nvGrpSpPr>
          <p:grpSpPr>
            <a:xfrm>
              <a:off x="4294322" y="3777742"/>
              <a:ext cx="678356" cy="1264687"/>
              <a:chOff x="10984216" y="4475486"/>
              <a:chExt cx="678356" cy="1264687"/>
            </a:xfrm>
          </p:grpSpPr>
          <p:sp>
            <p:nvSpPr>
              <p:cNvPr id="181" name="TextBox 180">
                <a:extLst>
                  <a:ext uri="{FF2B5EF4-FFF2-40B4-BE49-F238E27FC236}">
                    <a16:creationId xmlns:a16="http://schemas.microsoft.com/office/drawing/2014/main" id="{EB4D0AF8-88F2-4330-903C-786A1FF39F31}"/>
                  </a:ext>
                </a:extLst>
              </p:cNvPr>
              <p:cNvSpPr txBox="1"/>
              <p:nvPr/>
            </p:nvSpPr>
            <p:spPr>
              <a:xfrm>
                <a:off x="11221426" y="4739404"/>
                <a:ext cx="44114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4000" dirty="0"/>
                  <a:t>P</a:t>
                </a:r>
              </a:p>
            </p:txBody>
          </p:sp>
          <p:sp>
            <p:nvSpPr>
              <p:cNvPr id="182" name="TextBox 181">
                <a:extLst>
                  <a:ext uri="{FF2B5EF4-FFF2-40B4-BE49-F238E27FC236}">
                    <a16:creationId xmlns:a16="http://schemas.microsoft.com/office/drawing/2014/main" id="{059D7A08-05CE-4D12-885F-E8C40607187E}"/>
                  </a:ext>
                </a:extLst>
              </p:cNvPr>
              <p:cNvSpPr txBox="1"/>
              <p:nvPr/>
            </p:nvSpPr>
            <p:spPr>
              <a:xfrm>
                <a:off x="11189868" y="5032287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sz="4000" dirty="0"/>
              </a:p>
            </p:txBody>
          </p:sp>
          <p:sp>
            <p:nvSpPr>
              <p:cNvPr id="183" name="TextBox 182">
                <a:extLst>
                  <a:ext uri="{FF2B5EF4-FFF2-40B4-BE49-F238E27FC236}">
                    <a16:creationId xmlns:a16="http://schemas.microsoft.com/office/drawing/2014/main" id="{F22C812B-4211-4BBC-B06F-8587325777D6}"/>
                  </a:ext>
                </a:extLst>
              </p:cNvPr>
              <p:cNvSpPr txBox="1"/>
              <p:nvPr/>
            </p:nvSpPr>
            <p:spPr>
              <a:xfrm>
                <a:off x="11192367" y="4475486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184" name="TextBox 183">
                <a:extLst>
                  <a:ext uri="{FF2B5EF4-FFF2-40B4-BE49-F238E27FC236}">
                    <a16:creationId xmlns:a16="http://schemas.microsoft.com/office/drawing/2014/main" id="{EC2BF493-89B3-452E-9E1B-CD4C64660C2C}"/>
                  </a:ext>
                </a:extLst>
              </p:cNvPr>
              <p:cNvSpPr txBox="1"/>
              <p:nvPr/>
            </p:nvSpPr>
            <p:spPr>
              <a:xfrm>
                <a:off x="11344753" y="4476280"/>
                <a:ext cx="257913" cy="7070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185" name="TextBox 184">
                <a:extLst>
                  <a:ext uri="{FF2B5EF4-FFF2-40B4-BE49-F238E27FC236}">
                    <a16:creationId xmlns:a16="http://schemas.microsoft.com/office/drawing/2014/main" id="{26F06F00-1778-40A2-AB7B-0D17E6FDC3B8}"/>
                  </a:ext>
                </a:extLst>
              </p:cNvPr>
              <p:cNvSpPr txBox="1"/>
              <p:nvPr/>
            </p:nvSpPr>
            <p:spPr>
              <a:xfrm>
                <a:off x="11361731" y="5032287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sz="4000" dirty="0"/>
              </a:p>
            </p:txBody>
          </p:sp>
          <p:sp>
            <p:nvSpPr>
              <p:cNvPr id="186" name="TextBox 185">
                <a:extLst>
                  <a:ext uri="{FF2B5EF4-FFF2-40B4-BE49-F238E27FC236}">
                    <a16:creationId xmlns:a16="http://schemas.microsoft.com/office/drawing/2014/main" id="{275BCEA5-AE3A-450C-8DDC-26A53CFBDCAD}"/>
                  </a:ext>
                </a:extLst>
              </p:cNvPr>
              <p:cNvSpPr txBox="1"/>
              <p:nvPr/>
            </p:nvSpPr>
            <p:spPr>
              <a:xfrm>
                <a:off x="10984216" y="4668041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sz="4000" dirty="0"/>
              </a:p>
            </p:txBody>
          </p:sp>
        </p:grpSp>
        <p:cxnSp>
          <p:nvCxnSpPr>
            <p:cNvPr id="178" name="Straight Connector 177">
              <a:extLst>
                <a:ext uri="{FF2B5EF4-FFF2-40B4-BE49-F238E27FC236}">
                  <a16:creationId xmlns:a16="http://schemas.microsoft.com/office/drawing/2014/main" id="{C1267CA0-4BDD-4537-9234-CBF700BF5A2E}"/>
                </a:ext>
              </a:extLst>
            </p:cNvPr>
            <p:cNvCxnSpPr>
              <a:cxnSpLocks/>
            </p:cNvCxnSpPr>
            <p:nvPr/>
          </p:nvCxnSpPr>
          <p:spPr>
            <a:xfrm>
              <a:off x="5051169" y="4435933"/>
              <a:ext cx="424903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>
              <a:extLst>
                <a:ext uri="{FF2B5EF4-FFF2-40B4-BE49-F238E27FC236}">
                  <a16:creationId xmlns:a16="http://schemas.microsoft.com/office/drawing/2014/main" id="{67EF5EA1-6CD5-43B0-BFC7-92C265D6DD99}"/>
                </a:ext>
              </a:extLst>
            </p:cNvPr>
            <p:cNvCxnSpPr>
              <a:cxnSpLocks/>
            </p:cNvCxnSpPr>
            <p:nvPr/>
          </p:nvCxnSpPr>
          <p:spPr>
            <a:xfrm>
              <a:off x="4027437" y="4435933"/>
              <a:ext cx="424903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>
              <a:extLst>
                <a:ext uri="{FF2B5EF4-FFF2-40B4-BE49-F238E27FC236}">
                  <a16:creationId xmlns:a16="http://schemas.microsoft.com/office/drawing/2014/main" id="{A7572250-981A-4BF9-BA2D-F8077F45C472}"/>
                </a:ext>
              </a:extLst>
            </p:cNvPr>
            <p:cNvCxnSpPr>
              <a:cxnSpLocks/>
            </p:cNvCxnSpPr>
            <p:nvPr/>
          </p:nvCxnSpPr>
          <p:spPr>
            <a:xfrm>
              <a:off x="4754829" y="4631563"/>
              <a:ext cx="0" cy="42059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7" name="Group 186">
            <a:extLst>
              <a:ext uri="{FF2B5EF4-FFF2-40B4-BE49-F238E27FC236}">
                <a16:creationId xmlns:a16="http://schemas.microsoft.com/office/drawing/2014/main" id="{AE9B49B3-DA63-40D2-AB22-41F930C6FEEA}"/>
              </a:ext>
            </a:extLst>
          </p:cNvPr>
          <p:cNvGrpSpPr/>
          <p:nvPr/>
        </p:nvGrpSpPr>
        <p:grpSpPr>
          <a:xfrm>
            <a:off x="2714412" y="2978450"/>
            <a:ext cx="1114017" cy="1264687"/>
            <a:chOff x="4817189" y="1971547"/>
            <a:chExt cx="1114017" cy="1264687"/>
          </a:xfrm>
        </p:grpSpPr>
        <p:grpSp>
          <p:nvGrpSpPr>
            <p:cNvPr id="188" name="Group 187">
              <a:extLst>
                <a:ext uri="{FF2B5EF4-FFF2-40B4-BE49-F238E27FC236}">
                  <a16:creationId xmlns:a16="http://schemas.microsoft.com/office/drawing/2014/main" id="{870A9436-9F38-4699-8132-4B4E2A2A6E05}"/>
                </a:ext>
              </a:extLst>
            </p:cNvPr>
            <p:cNvGrpSpPr/>
            <p:nvPr/>
          </p:nvGrpSpPr>
          <p:grpSpPr>
            <a:xfrm>
              <a:off x="4817189" y="1971547"/>
              <a:ext cx="647543" cy="1264687"/>
              <a:chOff x="10984216" y="4475486"/>
              <a:chExt cx="647543" cy="1264687"/>
            </a:xfrm>
          </p:grpSpPr>
          <p:sp>
            <p:nvSpPr>
              <p:cNvPr id="190" name="TextBox 189">
                <a:extLst>
                  <a:ext uri="{FF2B5EF4-FFF2-40B4-BE49-F238E27FC236}">
                    <a16:creationId xmlns:a16="http://schemas.microsoft.com/office/drawing/2014/main" id="{BCD0BA2A-8828-4ADD-94BA-55F76DC55E52}"/>
                  </a:ext>
                </a:extLst>
              </p:cNvPr>
              <p:cNvSpPr txBox="1"/>
              <p:nvPr/>
            </p:nvSpPr>
            <p:spPr>
              <a:xfrm>
                <a:off x="11222673" y="4715645"/>
                <a:ext cx="40908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4000" dirty="0"/>
                  <a:t>F</a:t>
                </a:r>
              </a:p>
            </p:txBody>
          </p:sp>
          <p:sp>
            <p:nvSpPr>
              <p:cNvPr id="191" name="TextBox 190">
                <a:extLst>
                  <a:ext uri="{FF2B5EF4-FFF2-40B4-BE49-F238E27FC236}">
                    <a16:creationId xmlns:a16="http://schemas.microsoft.com/office/drawing/2014/main" id="{51C88252-9934-4F83-865F-51157FCB5A3C}"/>
                  </a:ext>
                </a:extLst>
              </p:cNvPr>
              <p:cNvSpPr txBox="1"/>
              <p:nvPr/>
            </p:nvSpPr>
            <p:spPr>
              <a:xfrm>
                <a:off x="11189868" y="5032287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192" name="TextBox 191">
                <a:extLst>
                  <a:ext uri="{FF2B5EF4-FFF2-40B4-BE49-F238E27FC236}">
                    <a16:creationId xmlns:a16="http://schemas.microsoft.com/office/drawing/2014/main" id="{1E9E0206-078E-48A1-B12B-E144CC1B657A}"/>
                  </a:ext>
                </a:extLst>
              </p:cNvPr>
              <p:cNvSpPr txBox="1"/>
              <p:nvPr/>
            </p:nvSpPr>
            <p:spPr>
              <a:xfrm>
                <a:off x="11192367" y="4475486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193" name="TextBox 192">
                <a:extLst>
                  <a:ext uri="{FF2B5EF4-FFF2-40B4-BE49-F238E27FC236}">
                    <a16:creationId xmlns:a16="http://schemas.microsoft.com/office/drawing/2014/main" id="{5FC70E59-52C0-4EB6-94F2-7B551192020D}"/>
                  </a:ext>
                </a:extLst>
              </p:cNvPr>
              <p:cNvSpPr txBox="1"/>
              <p:nvPr/>
            </p:nvSpPr>
            <p:spPr>
              <a:xfrm>
                <a:off x="10987323" y="4829429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194" name="TextBox 193">
                <a:extLst>
                  <a:ext uri="{FF2B5EF4-FFF2-40B4-BE49-F238E27FC236}">
                    <a16:creationId xmlns:a16="http://schemas.microsoft.com/office/drawing/2014/main" id="{F97D12C4-BF73-4F93-956E-93CCC36C901B}"/>
                  </a:ext>
                </a:extLst>
              </p:cNvPr>
              <p:cNvSpPr txBox="1"/>
              <p:nvPr/>
            </p:nvSpPr>
            <p:spPr>
              <a:xfrm>
                <a:off x="11344753" y="4476280"/>
                <a:ext cx="257913" cy="7070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195" name="TextBox 194">
                <a:extLst>
                  <a:ext uri="{FF2B5EF4-FFF2-40B4-BE49-F238E27FC236}">
                    <a16:creationId xmlns:a16="http://schemas.microsoft.com/office/drawing/2014/main" id="{63BC5446-DCFE-4FBD-8E09-5C4861302DFF}"/>
                  </a:ext>
                </a:extLst>
              </p:cNvPr>
              <p:cNvSpPr txBox="1"/>
              <p:nvPr/>
            </p:nvSpPr>
            <p:spPr>
              <a:xfrm>
                <a:off x="11361731" y="5032287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196" name="TextBox 195">
                <a:extLst>
                  <a:ext uri="{FF2B5EF4-FFF2-40B4-BE49-F238E27FC236}">
                    <a16:creationId xmlns:a16="http://schemas.microsoft.com/office/drawing/2014/main" id="{989778DF-72EB-471B-8549-1E359630EC42}"/>
                  </a:ext>
                </a:extLst>
              </p:cNvPr>
              <p:cNvSpPr txBox="1"/>
              <p:nvPr/>
            </p:nvSpPr>
            <p:spPr>
              <a:xfrm>
                <a:off x="10984216" y="4668041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</p:grpSp>
        <p:cxnSp>
          <p:nvCxnSpPr>
            <p:cNvPr id="189" name="Straight Connector 188">
              <a:extLst>
                <a:ext uri="{FF2B5EF4-FFF2-40B4-BE49-F238E27FC236}">
                  <a16:creationId xmlns:a16="http://schemas.microsoft.com/office/drawing/2014/main" id="{0EC9F390-C79C-4400-A1C5-459B73B4412D}"/>
                </a:ext>
              </a:extLst>
            </p:cNvPr>
            <p:cNvCxnSpPr>
              <a:cxnSpLocks/>
            </p:cNvCxnSpPr>
            <p:nvPr/>
          </p:nvCxnSpPr>
          <p:spPr>
            <a:xfrm>
              <a:off x="5506303" y="2596692"/>
              <a:ext cx="424903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F2F14CA7-54A3-4BB0-94F6-FC74B6BDC1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8353" y="2914912"/>
            <a:ext cx="2690536" cy="2189971"/>
          </a:xfrm>
          <a:prstGeom prst="rect">
            <a:avLst/>
          </a:prstGeom>
        </p:spPr>
      </p:pic>
      <p:sp>
        <p:nvSpPr>
          <p:cNvPr id="227" name="TextBox 226">
            <a:extLst>
              <a:ext uri="{FF2B5EF4-FFF2-40B4-BE49-F238E27FC236}">
                <a16:creationId xmlns:a16="http://schemas.microsoft.com/office/drawing/2014/main" id="{A90684A7-8091-480E-B594-DF6813F41C9D}"/>
              </a:ext>
            </a:extLst>
          </p:cNvPr>
          <p:cNvSpPr txBox="1"/>
          <p:nvPr/>
        </p:nvSpPr>
        <p:spPr>
          <a:xfrm>
            <a:off x="8185499" y="4087461"/>
            <a:ext cx="3500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PF</a:t>
            </a:r>
            <a:r>
              <a:rPr lang="en-GB" baseline="-25000" dirty="0"/>
              <a:t>3</a:t>
            </a:r>
            <a:r>
              <a:rPr lang="en-GB" dirty="0"/>
              <a:t> has </a:t>
            </a:r>
            <a:r>
              <a:rPr lang="en-GB" dirty="0">
                <a:solidFill>
                  <a:srgbClr val="0000FF"/>
                </a:solidFill>
              </a:rPr>
              <a:t>3 bonding </a:t>
            </a:r>
            <a:r>
              <a:rPr lang="en-GB" dirty="0"/>
              <a:t>electron pairs and </a:t>
            </a:r>
            <a:r>
              <a:rPr lang="en-GB" dirty="0">
                <a:solidFill>
                  <a:srgbClr val="FF0000"/>
                </a:solidFill>
              </a:rPr>
              <a:t>10 nonbonding </a:t>
            </a:r>
            <a:r>
              <a:rPr lang="en-GB" dirty="0"/>
              <a:t>pair</a:t>
            </a:r>
          </a:p>
        </p:txBody>
      </p:sp>
      <p:grpSp>
        <p:nvGrpSpPr>
          <p:cNvPr id="228" name="Group 227">
            <a:extLst>
              <a:ext uri="{FF2B5EF4-FFF2-40B4-BE49-F238E27FC236}">
                <a16:creationId xmlns:a16="http://schemas.microsoft.com/office/drawing/2014/main" id="{2C19EB8B-F275-4DEC-855C-2DEB6A21EAF9}"/>
              </a:ext>
            </a:extLst>
          </p:cNvPr>
          <p:cNvGrpSpPr/>
          <p:nvPr/>
        </p:nvGrpSpPr>
        <p:grpSpPr>
          <a:xfrm>
            <a:off x="1747837" y="5161234"/>
            <a:ext cx="1369123" cy="1341223"/>
            <a:chOff x="4027437" y="3710935"/>
            <a:chExt cx="1369123" cy="1341223"/>
          </a:xfrm>
        </p:grpSpPr>
        <p:grpSp>
          <p:nvGrpSpPr>
            <p:cNvPr id="229" name="Group 228">
              <a:extLst>
                <a:ext uri="{FF2B5EF4-FFF2-40B4-BE49-F238E27FC236}">
                  <a16:creationId xmlns:a16="http://schemas.microsoft.com/office/drawing/2014/main" id="{E12DB9F8-C66F-41F1-BDC7-E4A41CF00585}"/>
                </a:ext>
              </a:extLst>
            </p:cNvPr>
            <p:cNvGrpSpPr/>
            <p:nvPr/>
          </p:nvGrpSpPr>
          <p:grpSpPr>
            <a:xfrm>
              <a:off x="4027437" y="3970297"/>
              <a:ext cx="1369123" cy="1081861"/>
              <a:chOff x="4027437" y="3970297"/>
              <a:chExt cx="1369123" cy="1081861"/>
            </a:xfrm>
          </p:grpSpPr>
          <p:grpSp>
            <p:nvGrpSpPr>
              <p:cNvPr id="231" name="Group 230">
                <a:extLst>
                  <a:ext uri="{FF2B5EF4-FFF2-40B4-BE49-F238E27FC236}">
                    <a16:creationId xmlns:a16="http://schemas.microsoft.com/office/drawing/2014/main" id="{AE1B48D0-51AA-4413-A7A9-930E5BFBC79B}"/>
                  </a:ext>
                </a:extLst>
              </p:cNvPr>
              <p:cNvGrpSpPr/>
              <p:nvPr/>
            </p:nvGrpSpPr>
            <p:grpSpPr>
              <a:xfrm>
                <a:off x="4294322" y="3970297"/>
                <a:ext cx="681561" cy="1072132"/>
                <a:chOff x="10984216" y="4668041"/>
                <a:chExt cx="681561" cy="1072132"/>
              </a:xfrm>
            </p:grpSpPr>
            <p:sp>
              <p:nvSpPr>
                <p:cNvPr id="235" name="TextBox 234">
                  <a:extLst>
                    <a:ext uri="{FF2B5EF4-FFF2-40B4-BE49-F238E27FC236}">
                      <a16:creationId xmlns:a16="http://schemas.microsoft.com/office/drawing/2014/main" id="{7BFE96C3-96B0-4205-B8E0-3832A07858A3}"/>
                    </a:ext>
                  </a:extLst>
                </p:cNvPr>
                <p:cNvSpPr txBox="1"/>
                <p:nvPr/>
              </p:nvSpPr>
              <p:spPr>
                <a:xfrm>
                  <a:off x="11171731" y="4739404"/>
                  <a:ext cx="494046" cy="70788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4000" dirty="0"/>
                    <a:t>C</a:t>
                  </a:r>
                </a:p>
              </p:txBody>
            </p:sp>
            <p:sp>
              <p:nvSpPr>
                <p:cNvPr id="236" name="TextBox 235">
                  <a:extLst>
                    <a:ext uri="{FF2B5EF4-FFF2-40B4-BE49-F238E27FC236}">
                      <a16:creationId xmlns:a16="http://schemas.microsoft.com/office/drawing/2014/main" id="{FE9FB9F9-2638-4988-A767-D8C32624E56A}"/>
                    </a:ext>
                  </a:extLst>
                </p:cNvPr>
                <p:cNvSpPr txBox="1"/>
                <p:nvPr/>
              </p:nvSpPr>
              <p:spPr>
                <a:xfrm>
                  <a:off x="11189868" y="5032287"/>
                  <a:ext cx="248930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endParaRPr lang="en-GB" sz="4000" dirty="0"/>
                </a:p>
              </p:txBody>
            </p:sp>
            <p:sp>
              <p:nvSpPr>
                <p:cNvPr id="237" name="TextBox 236">
                  <a:extLst>
                    <a:ext uri="{FF2B5EF4-FFF2-40B4-BE49-F238E27FC236}">
                      <a16:creationId xmlns:a16="http://schemas.microsoft.com/office/drawing/2014/main" id="{19737975-2578-4D42-AF37-225092EC664A}"/>
                    </a:ext>
                  </a:extLst>
                </p:cNvPr>
                <p:cNvSpPr txBox="1"/>
                <p:nvPr/>
              </p:nvSpPr>
              <p:spPr>
                <a:xfrm>
                  <a:off x="11361731" y="5032287"/>
                  <a:ext cx="248930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endParaRPr lang="en-GB" sz="4000" dirty="0"/>
                </a:p>
              </p:txBody>
            </p:sp>
            <p:sp>
              <p:nvSpPr>
                <p:cNvPr id="238" name="TextBox 237">
                  <a:extLst>
                    <a:ext uri="{FF2B5EF4-FFF2-40B4-BE49-F238E27FC236}">
                      <a16:creationId xmlns:a16="http://schemas.microsoft.com/office/drawing/2014/main" id="{4BBADC07-8EB6-43F2-B8F4-8D04689DD6B8}"/>
                    </a:ext>
                  </a:extLst>
                </p:cNvPr>
                <p:cNvSpPr txBox="1"/>
                <p:nvPr/>
              </p:nvSpPr>
              <p:spPr>
                <a:xfrm>
                  <a:off x="10984216" y="4668041"/>
                  <a:ext cx="248930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endParaRPr lang="en-GB" sz="4000" dirty="0"/>
                </a:p>
              </p:txBody>
            </p:sp>
          </p:grpSp>
          <p:cxnSp>
            <p:nvCxnSpPr>
              <p:cNvPr id="232" name="Straight Connector 231">
                <a:extLst>
                  <a:ext uri="{FF2B5EF4-FFF2-40B4-BE49-F238E27FC236}">
                    <a16:creationId xmlns:a16="http://schemas.microsoft.com/office/drawing/2014/main" id="{A4962A6D-E83E-4652-ACEA-59946D631BF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971657" y="4435933"/>
                <a:ext cx="424903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3" name="Straight Connector 232">
                <a:extLst>
                  <a:ext uri="{FF2B5EF4-FFF2-40B4-BE49-F238E27FC236}">
                    <a16:creationId xmlns:a16="http://schemas.microsoft.com/office/drawing/2014/main" id="{8EF0CB5F-453C-44C9-8637-5ABCEB1B83A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27437" y="4435933"/>
                <a:ext cx="424903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4" name="Straight Connector 233">
                <a:extLst>
                  <a:ext uri="{FF2B5EF4-FFF2-40B4-BE49-F238E27FC236}">
                    <a16:creationId xmlns:a16="http://schemas.microsoft.com/office/drawing/2014/main" id="{06FB93EF-C8BC-4BAF-AD10-3ECD3CB93A0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754829" y="4631563"/>
                <a:ext cx="0" cy="420595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30" name="Straight Connector 229">
              <a:extLst>
                <a:ext uri="{FF2B5EF4-FFF2-40B4-BE49-F238E27FC236}">
                  <a16:creationId xmlns:a16="http://schemas.microsoft.com/office/drawing/2014/main" id="{3F11D1B6-CC3E-4AFA-9CEB-6932AB225103}"/>
                </a:ext>
              </a:extLst>
            </p:cNvPr>
            <p:cNvCxnSpPr>
              <a:cxnSpLocks/>
            </p:cNvCxnSpPr>
            <p:nvPr/>
          </p:nvCxnSpPr>
          <p:spPr>
            <a:xfrm>
              <a:off x="4748904" y="3710935"/>
              <a:ext cx="0" cy="42059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39" name="Group 238">
            <a:extLst>
              <a:ext uri="{FF2B5EF4-FFF2-40B4-BE49-F238E27FC236}">
                <a16:creationId xmlns:a16="http://schemas.microsoft.com/office/drawing/2014/main" id="{486BA3BC-94AD-4CC1-9A0A-13F2D937CAF9}"/>
              </a:ext>
            </a:extLst>
          </p:cNvPr>
          <p:cNvGrpSpPr/>
          <p:nvPr/>
        </p:nvGrpSpPr>
        <p:grpSpPr>
          <a:xfrm>
            <a:off x="3107897" y="5406152"/>
            <a:ext cx="1102238" cy="1072132"/>
            <a:chOff x="4294322" y="3970297"/>
            <a:chExt cx="1102238" cy="1072132"/>
          </a:xfrm>
        </p:grpSpPr>
        <p:grpSp>
          <p:nvGrpSpPr>
            <p:cNvPr id="240" name="Group 239">
              <a:extLst>
                <a:ext uri="{FF2B5EF4-FFF2-40B4-BE49-F238E27FC236}">
                  <a16:creationId xmlns:a16="http://schemas.microsoft.com/office/drawing/2014/main" id="{A29B59C1-EBC8-4C61-AFC2-25C81C24E86B}"/>
                </a:ext>
              </a:extLst>
            </p:cNvPr>
            <p:cNvGrpSpPr/>
            <p:nvPr/>
          </p:nvGrpSpPr>
          <p:grpSpPr>
            <a:xfrm>
              <a:off x="4294322" y="3970297"/>
              <a:ext cx="681561" cy="1072132"/>
              <a:chOff x="10984216" y="4668041"/>
              <a:chExt cx="681561" cy="1072132"/>
            </a:xfrm>
          </p:grpSpPr>
          <p:sp>
            <p:nvSpPr>
              <p:cNvPr id="242" name="TextBox 241">
                <a:extLst>
                  <a:ext uri="{FF2B5EF4-FFF2-40B4-BE49-F238E27FC236}">
                    <a16:creationId xmlns:a16="http://schemas.microsoft.com/office/drawing/2014/main" id="{766FC5EA-C2B2-4FD7-9064-EA0A0B337A46}"/>
                  </a:ext>
                </a:extLst>
              </p:cNvPr>
              <p:cNvSpPr txBox="1"/>
              <p:nvPr/>
            </p:nvSpPr>
            <p:spPr>
              <a:xfrm>
                <a:off x="11171731" y="4739404"/>
                <a:ext cx="49404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4000" dirty="0"/>
                  <a:t>H</a:t>
                </a:r>
              </a:p>
            </p:txBody>
          </p:sp>
          <p:sp>
            <p:nvSpPr>
              <p:cNvPr id="243" name="TextBox 242">
                <a:extLst>
                  <a:ext uri="{FF2B5EF4-FFF2-40B4-BE49-F238E27FC236}">
                    <a16:creationId xmlns:a16="http://schemas.microsoft.com/office/drawing/2014/main" id="{D449C5BF-738E-44A0-8E6D-A29BA2A934FF}"/>
                  </a:ext>
                </a:extLst>
              </p:cNvPr>
              <p:cNvSpPr txBox="1"/>
              <p:nvPr/>
            </p:nvSpPr>
            <p:spPr>
              <a:xfrm>
                <a:off x="11189868" y="5032287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sz="4000" dirty="0"/>
              </a:p>
            </p:txBody>
          </p:sp>
          <p:sp>
            <p:nvSpPr>
              <p:cNvPr id="244" name="TextBox 243">
                <a:extLst>
                  <a:ext uri="{FF2B5EF4-FFF2-40B4-BE49-F238E27FC236}">
                    <a16:creationId xmlns:a16="http://schemas.microsoft.com/office/drawing/2014/main" id="{62C275D7-67F1-45E0-B62D-EA598C179D7E}"/>
                  </a:ext>
                </a:extLst>
              </p:cNvPr>
              <p:cNvSpPr txBox="1"/>
              <p:nvPr/>
            </p:nvSpPr>
            <p:spPr>
              <a:xfrm>
                <a:off x="10984216" y="4668041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sz="4000" dirty="0"/>
              </a:p>
            </p:txBody>
          </p:sp>
        </p:grpSp>
        <p:cxnSp>
          <p:nvCxnSpPr>
            <p:cNvPr id="241" name="Straight Connector 240">
              <a:extLst>
                <a:ext uri="{FF2B5EF4-FFF2-40B4-BE49-F238E27FC236}">
                  <a16:creationId xmlns:a16="http://schemas.microsoft.com/office/drawing/2014/main" id="{BB4C0F0F-E24F-4720-9A95-4921909AB0C0}"/>
                </a:ext>
              </a:extLst>
            </p:cNvPr>
            <p:cNvCxnSpPr>
              <a:cxnSpLocks/>
            </p:cNvCxnSpPr>
            <p:nvPr/>
          </p:nvCxnSpPr>
          <p:spPr>
            <a:xfrm>
              <a:off x="4971657" y="4435933"/>
              <a:ext cx="424903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9D61C9BB-7BE3-4432-AF95-5A85EE28E2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9596" y="4733792"/>
            <a:ext cx="2834660" cy="2286997"/>
          </a:xfrm>
          <a:prstGeom prst="rect">
            <a:avLst/>
          </a:prstGeom>
        </p:spPr>
      </p:pic>
      <p:sp>
        <p:nvSpPr>
          <p:cNvPr id="245" name="TextBox 244">
            <a:extLst>
              <a:ext uri="{FF2B5EF4-FFF2-40B4-BE49-F238E27FC236}">
                <a16:creationId xmlns:a16="http://schemas.microsoft.com/office/drawing/2014/main" id="{7A5B8E71-C23D-4347-A80B-F7B70BA3C58F}"/>
              </a:ext>
            </a:extLst>
          </p:cNvPr>
          <p:cNvSpPr txBox="1"/>
          <p:nvPr/>
        </p:nvSpPr>
        <p:spPr>
          <a:xfrm>
            <a:off x="8185499" y="6081862"/>
            <a:ext cx="3500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</a:t>
            </a:r>
            <a:r>
              <a:rPr lang="en-GB" baseline="-25000" dirty="0"/>
              <a:t>2</a:t>
            </a:r>
            <a:r>
              <a:rPr lang="en-GB" dirty="0"/>
              <a:t>H</a:t>
            </a:r>
            <a:r>
              <a:rPr lang="en-GB" baseline="-25000" dirty="0"/>
              <a:t>6</a:t>
            </a:r>
            <a:r>
              <a:rPr lang="en-GB" dirty="0"/>
              <a:t> has </a:t>
            </a:r>
            <a:r>
              <a:rPr lang="en-GB" dirty="0">
                <a:solidFill>
                  <a:srgbClr val="0000FF"/>
                </a:solidFill>
              </a:rPr>
              <a:t>7 bonding </a:t>
            </a:r>
            <a:r>
              <a:rPr lang="en-GB" dirty="0"/>
              <a:t>electron pairs and </a:t>
            </a:r>
            <a:r>
              <a:rPr lang="en-GB" dirty="0">
                <a:solidFill>
                  <a:srgbClr val="FF0000"/>
                </a:solidFill>
              </a:rPr>
              <a:t>0 nonbonding </a:t>
            </a:r>
            <a:r>
              <a:rPr lang="en-GB" dirty="0"/>
              <a:t>pair</a:t>
            </a:r>
          </a:p>
        </p:txBody>
      </p:sp>
    </p:spTree>
    <p:extLst>
      <p:ext uri="{BB962C8B-B14F-4D97-AF65-F5344CB8AC3E}">
        <p14:creationId xmlns:p14="http://schemas.microsoft.com/office/powerpoint/2010/main" val="32789103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F674F784-FF56-42E0-A153-5F3E6E4BB6B7}"/>
              </a:ext>
            </a:extLst>
          </p:cNvPr>
          <p:cNvSpPr txBox="1"/>
          <p:nvPr/>
        </p:nvSpPr>
        <p:spPr>
          <a:xfrm>
            <a:off x="215417" y="1586452"/>
            <a:ext cx="6351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</a:rPr>
              <a:t>O</a:t>
            </a:r>
            <a:r>
              <a:rPr lang="en-GB" sz="3200" b="1" baseline="-25000" dirty="0">
                <a:solidFill>
                  <a:srgbClr val="00B050"/>
                </a:solidFill>
              </a:rPr>
              <a:t>2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594DD2C5-3541-426C-8690-59FCE864DE62}"/>
              </a:ext>
            </a:extLst>
          </p:cNvPr>
          <p:cNvSpPr txBox="1"/>
          <p:nvPr/>
        </p:nvSpPr>
        <p:spPr>
          <a:xfrm>
            <a:off x="1479181" y="2411075"/>
            <a:ext cx="62709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/>
              <a:t>x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54831E-534C-4574-8663-BBA52BF1B86E}"/>
              </a:ext>
            </a:extLst>
          </p:cNvPr>
          <p:cNvSpPr txBox="1"/>
          <p:nvPr/>
        </p:nvSpPr>
        <p:spPr>
          <a:xfrm>
            <a:off x="5604667" y="1615492"/>
            <a:ext cx="2606547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/>
              <a:t>4 shared electrons</a:t>
            </a:r>
          </a:p>
          <a:p>
            <a:r>
              <a:rPr lang="en-GB" sz="2600" b="1" dirty="0">
                <a:solidFill>
                  <a:srgbClr val="00B050"/>
                </a:solidFill>
              </a:rPr>
              <a:t>DOUBLE BOND</a:t>
            </a: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A4FAA291-3C8D-4EA4-9961-1C35ECBF4A83}"/>
              </a:ext>
            </a:extLst>
          </p:cNvPr>
          <p:cNvSpPr txBox="1"/>
          <p:nvPr/>
        </p:nvSpPr>
        <p:spPr>
          <a:xfrm>
            <a:off x="9205547" y="0"/>
            <a:ext cx="298376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F</a:t>
            </a:r>
            <a:r>
              <a:rPr lang="en-GB" sz="2400" dirty="0"/>
              <a:t> etc 	makes </a:t>
            </a:r>
            <a:r>
              <a:rPr lang="en-GB" sz="2400" b="1" dirty="0"/>
              <a:t>1 bond</a:t>
            </a:r>
          </a:p>
          <a:p>
            <a:r>
              <a:rPr lang="en-GB" sz="2400" b="1" dirty="0">
                <a:solidFill>
                  <a:srgbClr val="00B050"/>
                </a:solidFill>
              </a:rPr>
              <a:t>O </a:t>
            </a:r>
            <a:r>
              <a:rPr lang="en-GB" sz="2400" dirty="0"/>
              <a:t>etc 	makes </a:t>
            </a:r>
            <a:r>
              <a:rPr lang="en-GB" sz="2400" b="1" dirty="0"/>
              <a:t>2 bonds</a:t>
            </a:r>
          </a:p>
          <a:p>
            <a:r>
              <a:rPr lang="en-GB" sz="2400" b="1" dirty="0">
                <a:solidFill>
                  <a:srgbClr val="00B050"/>
                </a:solidFill>
              </a:rPr>
              <a:t>N</a:t>
            </a:r>
            <a:r>
              <a:rPr lang="en-GB" sz="2400" dirty="0"/>
              <a:t> etc 	makes </a:t>
            </a:r>
            <a:r>
              <a:rPr lang="en-GB" sz="2400" b="1" dirty="0"/>
              <a:t>3 bonds</a:t>
            </a:r>
          </a:p>
          <a:p>
            <a:r>
              <a:rPr lang="en-GB" sz="2400" b="1" dirty="0">
                <a:solidFill>
                  <a:srgbClr val="00B050"/>
                </a:solidFill>
              </a:rPr>
              <a:t>C</a:t>
            </a:r>
            <a:r>
              <a:rPr lang="en-GB" sz="2400" dirty="0"/>
              <a:t> etc	makes </a:t>
            </a:r>
            <a:r>
              <a:rPr lang="en-GB" sz="2400" b="1" dirty="0"/>
              <a:t>4 bonds</a:t>
            </a:r>
          </a:p>
          <a:p>
            <a:r>
              <a:rPr lang="en-GB" sz="2400" b="1" dirty="0">
                <a:solidFill>
                  <a:srgbClr val="00B050"/>
                </a:solidFill>
              </a:rPr>
              <a:t>H</a:t>
            </a:r>
            <a:r>
              <a:rPr lang="en-GB" sz="2400" dirty="0"/>
              <a:t> 	makes </a:t>
            </a:r>
            <a:r>
              <a:rPr lang="en-GB" sz="2400" b="1" dirty="0"/>
              <a:t>1 bond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C79677E-3B73-411D-B836-95F2CE413B6B}"/>
              </a:ext>
            </a:extLst>
          </p:cNvPr>
          <p:cNvGrpSpPr/>
          <p:nvPr/>
        </p:nvGrpSpPr>
        <p:grpSpPr>
          <a:xfrm>
            <a:off x="1897162" y="3785992"/>
            <a:ext cx="8403543" cy="1616923"/>
            <a:chOff x="949289" y="4101752"/>
            <a:chExt cx="8403543" cy="1616923"/>
          </a:xfrm>
        </p:grpSpPr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8A2B6321-1C43-4F90-B9BB-C051E3F77856}"/>
                </a:ext>
              </a:extLst>
            </p:cNvPr>
            <p:cNvSpPr txBox="1"/>
            <p:nvPr/>
          </p:nvSpPr>
          <p:spPr>
            <a:xfrm>
              <a:off x="949289" y="4303191"/>
              <a:ext cx="61266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b="1" dirty="0">
                  <a:solidFill>
                    <a:srgbClr val="00B050"/>
                  </a:solidFill>
                </a:rPr>
                <a:t>N</a:t>
              </a:r>
              <a:r>
                <a:rPr lang="en-GB" sz="3200" b="1" baseline="-25000" dirty="0">
                  <a:solidFill>
                    <a:srgbClr val="00B050"/>
                  </a:solidFill>
                </a:rPr>
                <a:t>2</a:t>
              </a:r>
            </a:p>
          </p:txBody>
        </p:sp>
        <p:sp>
          <p:nvSpPr>
            <p:cNvPr id="178" name="TextBox 177">
              <a:extLst>
                <a:ext uri="{FF2B5EF4-FFF2-40B4-BE49-F238E27FC236}">
                  <a16:creationId xmlns:a16="http://schemas.microsoft.com/office/drawing/2014/main" id="{DE582669-C425-423C-9291-5866CA1A5A78}"/>
                </a:ext>
              </a:extLst>
            </p:cNvPr>
            <p:cNvSpPr txBox="1"/>
            <p:nvPr/>
          </p:nvSpPr>
          <p:spPr>
            <a:xfrm>
              <a:off x="6746285" y="4101752"/>
              <a:ext cx="2606547" cy="8925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6 shared electrons</a:t>
              </a:r>
            </a:p>
            <a:p>
              <a:r>
                <a:rPr lang="en-GB" sz="2600" b="1" dirty="0">
                  <a:solidFill>
                    <a:srgbClr val="00B050"/>
                  </a:solidFill>
                </a:rPr>
                <a:t>TRIPLE BOND</a:t>
              </a:r>
            </a:p>
          </p:txBody>
        </p:sp>
        <p:sp>
          <p:nvSpPr>
            <p:cNvPr id="179" name="TextBox 178">
              <a:extLst>
                <a:ext uri="{FF2B5EF4-FFF2-40B4-BE49-F238E27FC236}">
                  <a16:creationId xmlns:a16="http://schemas.microsoft.com/office/drawing/2014/main" id="{24A20DA0-337E-4CF9-9A1F-14E84CC5E023}"/>
                </a:ext>
              </a:extLst>
            </p:cNvPr>
            <p:cNvSpPr txBox="1"/>
            <p:nvPr/>
          </p:nvSpPr>
          <p:spPr>
            <a:xfrm>
              <a:off x="2279042" y="5226232"/>
              <a:ext cx="627095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x 2</a:t>
              </a:r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F235F0E3-3A72-49EC-BF10-9BB4E6F7C7B9}"/>
              </a:ext>
            </a:extLst>
          </p:cNvPr>
          <p:cNvSpPr/>
          <p:nvPr/>
        </p:nvSpPr>
        <p:spPr>
          <a:xfrm>
            <a:off x="1650985" y="3490095"/>
            <a:ext cx="8899027" cy="1935803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6248C8-C7CB-4EB6-A877-4EE56E46BF89}"/>
              </a:ext>
            </a:extLst>
          </p:cNvPr>
          <p:cNvSpPr txBox="1"/>
          <p:nvPr/>
        </p:nvSpPr>
        <p:spPr>
          <a:xfrm>
            <a:off x="2964966" y="5803895"/>
            <a:ext cx="69812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B0F0"/>
                </a:solidFill>
              </a:rPr>
              <a:t>very important in the chemistry of explosives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6E844BA-C26D-4EF2-A380-AD67866FE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276" y="-15821"/>
            <a:ext cx="7657369" cy="951494"/>
          </a:xfrm>
        </p:spPr>
        <p:txBody>
          <a:bodyPr/>
          <a:lstStyle/>
          <a:p>
            <a:r>
              <a:rPr lang="en-GB" dirty="0"/>
              <a:t>Covalent bonds – multiple bonds</a:t>
            </a:r>
          </a:p>
        </p:txBody>
      </p:sp>
      <p:sp>
        <p:nvSpPr>
          <p:cNvPr id="137" name="TextBox 136">
            <a:extLst>
              <a:ext uri="{FF2B5EF4-FFF2-40B4-BE49-F238E27FC236}">
                <a16:creationId xmlns:a16="http://schemas.microsoft.com/office/drawing/2014/main" id="{3E14FF62-9088-4A55-B605-C75A8FD9A6B0}"/>
              </a:ext>
            </a:extLst>
          </p:cNvPr>
          <p:cNvSpPr txBox="1"/>
          <p:nvPr/>
        </p:nvSpPr>
        <p:spPr>
          <a:xfrm>
            <a:off x="2954140" y="1460555"/>
            <a:ext cx="580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O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CD234D45-DE21-4B2F-8233-2434A77B8C33}"/>
              </a:ext>
            </a:extLst>
          </p:cNvPr>
          <p:cNvSpPr txBox="1"/>
          <p:nvPr/>
        </p:nvSpPr>
        <p:spPr>
          <a:xfrm>
            <a:off x="3012333" y="1800898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55" name="TextBox 154">
            <a:extLst>
              <a:ext uri="{FF2B5EF4-FFF2-40B4-BE49-F238E27FC236}">
                <a16:creationId xmlns:a16="http://schemas.microsoft.com/office/drawing/2014/main" id="{407F3428-CF52-4BE2-B0EA-C025EE6D3B97}"/>
              </a:ext>
            </a:extLst>
          </p:cNvPr>
          <p:cNvSpPr txBox="1"/>
          <p:nvPr/>
        </p:nvSpPr>
        <p:spPr>
          <a:xfrm>
            <a:off x="2964966" y="1196589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id="{EC19DB66-9A63-4E43-A5A3-6824088D51F2}"/>
              </a:ext>
            </a:extLst>
          </p:cNvPr>
          <p:cNvSpPr txBox="1"/>
          <p:nvPr/>
        </p:nvSpPr>
        <p:spPr>
          <a:xfrm>
            <a:off x="3313233" y="1465629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62" name="TextBox 161">
            <a:extLst>
              <a:ext uri="{FF2B5EF4-FFF2-40B4-BE49-F238E27FC236}">
                <a16:creationId xmlns:a16="http://schemas.microsoft.com/office/drawing/2014/main" id="{01A5BEF8-A2D6-4365-A622-19666FEC2ED5}"/>
              </a:ext>
            </a:extLst>
          </p:cNvPr>
          <p:cNvSpPr txBox="1"/>
          <p:nvPr/>
        </p:nvSpPr>
        <p:spPr>
          <a:xfrm>
            <a:off x="2788531" y="1465629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63" name="TextBox 162">
            <a:extLst>
              <a:ext uri="{FF2B5EF4-FFF2-40B4-BE49-F238E27FC236}">
                <a16:creationId xmlns:a16="http://schemas.microsoft.com/office/drawing/2014/main" id="{C7B371DB-F149-4F94-BC4A-0494A7BF2C8C}"/>
              </a:ext>
            </a:extLst>
          </p:cNvPr>
          <p:cNvSpPr txBox="1"/>
          <p:nvPr/>
        </p:nvSpPr>
        <p:spPr>
          <a:xfrm>
            <a:off x="3117870" y="1196589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64" name="TextBox 163">
            <a:extLst>
              <a:ext uri="{FF2B5EF4-FFF2-40B4-BE49-F238E27FC236}">
                <a16:creationId xmlns:a16="http://schemas.microsoft.com/office/drawing/2014/main" id="{4D8A5352-CDA6-441E-9DA8-BB8E31C7F11B}"/>
              </a:ext>
            </a:extLst>
          </p:cNvPr>
          <p:cNvSpPr txBox="1"/>
          <p:nvPr/>
        </p:nvSpPr>
        <p:spPr>
          <a:xfrm>
            <a:off x="2792416" y="1634910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1845FC09-C75B-4E6C-B358-F40069F6DAC9}"/>
              </a:ext>
            </a:extLst>
          </p:cNvPr>
          <p:cNvSpPr txBox="1"/>
          <p:nvPr/>
        </p:nvSpPr>
        <p:spPr>
          <a:xfrm>
            <a:off x="4176775" y="1460555"/>
            <a:ext cx="580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O</a:t>
            </a:r>
          </a:p>
        </p:txBody>
      </p:sp>
      <p:sp>
        <p:nvSpPr>
          <p:cNvPr id="166" name="TextBox 165">
            <a:extLst>
              <a:ext uri="{FF2B5EF4-FFF2-40B4-BE49-F238E27FC236}">
                <a16:creationId xmlns:a16="http://schemas.microsoft.com/office/drawing/2014/main" id="{C491452D-916D-461D-AF9A-10C6FC0F622C}"/>
              </a:ext>
            </a:extLst>
          </p:cNvPr>
          <p:cNvSpPr txBox="1"/>
          <p:nvPr/>
        </p:nvSpPr>
        <p:spPr>
          <a:xfrm>
            <a:off x="4234968" y="1800898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67" name="TextBox 166">
            <a:extLst>
              <a:ext uri="{FF2B5EF4-FFF2-40B4-BE49-F238E27FC236}">
                <a16:creationId xmlns:a16="http://schemas.microsoft.com/office/drawing/2014/main" id="{09B6D972-53DF-4399-81FB-6CFB1D51DDEB}"/>
              </a:ext>
            </a:extLst>
          </p:cNvPr>
          <p:cNvSpPr txBox="1"/>
          <p:nvPr/>
        </p:nvSpPr>
        <p:spPr>
          <a:xfrm>
            <a:off x="4187601" y="1196589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68" name="TextBox 167">
            <a:extLst>
              <a:ext uri="{FF2B5EF4-FFF2-40B4-BE49-F238E27FC236}">
                <a16:creationId xmlns:a16="http://schemas.microsoft.com/office/drawing/2014/main" id="{CF5E8202-A42F-4D82-9F54-F18EC7527DD8}"/>
              </a:ext>
            </a:extLst>
          </p:cNvPr>
          <p:cNvSpPr txBox="1"/>
          <p:nvPr/>
        </p:nvSpPr>
        <p:spPr>
          <a:xfrm>
            <a:off x="4535868" y="1465629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69" name="TextBox 168">
            <a:extLst>
              <a:ext uri="{FF2B5EF4-FFF2-40B4-BE49-F238E27FC236}">
                <a16:creationId xmlns:a16="http://schemas.microsoft.com/office/drawing/2014/main" id="{70682791-BECA-4624-AC6D-4B818E535270}"/>
              </a:ext>
            </a:extLst>
          </p:cNvPr>
          <p:cNvSpPr txBox="1"/>
          <p:nvPr/>
        </p:nvSpPr>
        <p:spPr>
          <a:xfrm>
            <a:off x="4011166" y="1465629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70" name="TextBox 169">
            <a:extLst>
              <a:ext uri="{FF2B5EF4-FFF2-40B4-BE49-F238E27FC236}">
                <a16:creationId xmlns:a16="http://schemas.microsoft.com/office/drawing/2014/main" id="{69ACB0ED-EC37-41F9-9129-E681DCFDED3D}"/>
              </a:ext>
            </a:extLst>
          </p:cNvPr>
          <p:cNvSpPr txBox="1"/>
          <p:nvPr/>
        </p:nvSpPr>
        <p:spPr>
          <a:xfrm>
            <a:off x="4340505" y="1196589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71" name="TextBox 170">
            <a:extLst>
              <a:ext uri="{FF2B5EF4-FFF2-40B4-BE49-F238E27FC236}">
                <a16:creationId xmlns:a16="http://schemas.microsoft.com/office/drawing/2014/main" id="{F3B2D029-B58E-4D9E-8A25-849681738DD6}"/>
              </a:ext>
            </a:extLst>
          </p:cNvPr>
          <p:cNvSpPr txBox="1"/>
          <p:nvPr/>
        </p:nvSpPr>
        <p:spPr>
          <a:xfrm>
            <a:off x="4535868" y="1634910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cxnSp>
        <p:nvCxnSpPr>
          <p:cNvPr id="172" name="Straight Connector 171">
            <a:extLst>
              <a:ext uri="{FF2B5EF4-FFF2-40B4-BE49-F238E27FC236}">
                <a16:creationId xmlns:a16="http://schemas.microsoft.com/office/drawing/2014/main" id="{559DF205-9E5F-41A5-BD2D-73AF562639B5}"/>
              </a:ext>
            </a:extLst>
          </p:cNvPr>
          <p:cNvCxnSpPr>
            <a:cxnSpLocks/>
          </p:cNvCxnSpPr>
          <p:nvPr/>
        </p:nvCxnSpPr>
        <p:spPr>
          <a:xfrm>
            <a:off x="3498365" y="1819572"/>
            <a:ext cx="69793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>
            <a:extLst>
              <a:ext uri="{FF2B5EF4-FFF2-40B4-BE49-F238E27FC236}">
                <a16:creationId xmlns:a16="http://schemas.microsoft.com/office/drawing/2014/main" id="{B62121E7-C4F7-431B-BC42-01E09B7A0B42}"/>
              </a:ext>
            </a:extLst>
          </p:cNvPr>
          <p:cNvCxnSpPr>
            <a:cxnSpLocks/>
          </p:cNvCxnSpPr>
          <p:nvPr/>
        </p:nvCxnSpPr>
        <p:spPr>
          <a:xfrm>
            <a:off x="3489668" y="1976521"/>
            <a:ext cx="69793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" name="TextBox 173">
            <a:extLst>
              <a:ext uri="{FF2B5EF4-FFF2-40B4-BE49-F238E27FC236}">
                <a16:creationId xmlns:a16="http://schemas.microsoft.com/office/drawing/2014/main" id="{0C7C5A36-49C9-4121-8A71-FA9B1617469B}"/>
              </a:ext>
            </a:extLst>
          </p:cNvPr>
          <p:cNvSpPr txBox="1"/>
          <p:nvPr/>
        </p:nvSpPr>
        <p:spPr>
          <a:xfrm>
            <a:off x="4930647" y="3897200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N</a:t>
            </a:r>
          </a:p>
        </p:txBody>
      </p:sp>
      <p:sp>
        <p:nvSpPr>
          <p:cNvPr id="175" name="TextBox 174">
            <a:extLst>
              <a:ext uri="{FF2B5EF4-FFF2-40B4-BE49-F238E27FC236}">
                <a16:creationId xmlns:a16="http://schemas.microsoft.com/office/drawing/2014/main" id="{291393E9-003D-428C-B2F6-4696A6D288A3}"/>
              </a:ext>
            </a:extLst>
          </p:cNvPr>
          <p:cNvSpPr txBox="1"/>
          <p:nvPr/>
        </p:nvSpPr>
        <p:spPr>
          <a:xfrm>
            <a:off x="4988840" y="4237543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76" name="TextBox 175">
            <a:extLst>
              <a:ext uri="{FF2B5EF4-FFF2-40B4-BE49-F238E27FC236}">
                <a16:creationId xmlns:a16="http://schemas.microsoft.com/office/drawing/2014/main" id="{8A62ED77-21BA-44F9-8B8D-AC9760AFB708}"/>
              </a:ext>
            </a:extLst>
          </p:cNvPr>
          <p:cNvSpPr txBox="1"/>
          <p:nvPr/>
        </p:nvSpPr>
        <p:spPr>
          <a:xfrm>
            <a:off x="5289740" y="3902274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80" name="TextBox 179">
            <a:extLst>
              <a:ext uri="{FF2B5EF4-FFF2-40B4-BE49-F238E27FC236}">
                <a16:creationId xmlns:a16="http://schemas.microsoft.com/office/drawing/2014/main" id="{A170A9AC-787E-4371-B101-55C9EE5E8A1D}"/>
              </a:ext>
            </a:extLst>
          </p:cNvPr>
          <p:cNvSpPr txBox="1"/>
          <p:nvPr/>
        </p:nvSpPr>
        <p:spPr>
          <a:xfrm>
            <a:off x="4746110" y="3868092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81" name="TextBox 180">
            <a:extLst>
              <a:ext uri="{FF2B5EF4-FFF2-40B4-BE49-F238E27FC236}">
                <a16:creationId xmlns:a16="http://schemas.microsoft.com/office/drawing/2014/main" id="{E4444E97-2CBC-4DE8-B95D-1B5E74CA5019}"/>
              </a:ext>
            </a:extLst>
          </p:cNvPr>
          <p:cNvSpPr txBox="1"/>
          <p:nvPr/>
        </p:nvSpPr>
        <p:spPr>
          <a:xfrm>
            <a:off x="5004376" y="3630435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22F3E74C-9A2E-4491-8B6E-BA593EDCCDF9}"/>
              </a:ext>
            </a:extLst>
          </p:cNvPr>
          <p:cNvSpPr txBox="1"/>
          <p:nvPr/>
        </p:nvSpPr>
        <p:spPr>
          <a:xfrm>
            <a:off x="4758195" y="4030724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83" name="TextBox 182">
            <a:extLst>
              <a:ext uri="{FF2B5EF4-FFF2-40B4-BE49-F238E27FC236}">
                <a16:creationId xmlns:a16="http://schemas.microsoft.com/office/drawing/2014/main" id="{4A40A058-FA56-4CC9-A94C-29BA0A2D5AB2}"/>
              </a:ext>
            </a:extLst>
          </p:cNvPr>
          <p:cNvSpPr txBox="1"/>
          <p:nvPr/>
        </p:nvSpPr>
        <p:spPr>
          <a:xfrm>
            <a:off x="6153282" y="3897200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N</a:t>
            </a:r>
          </a:p>
        </p:txBody>
      </p:sp>
      <p:sp>
        <p:nvSpPr>
          <p:cNvPr id="184" name="TextBox 183">
            <a:extLst>
              <a:ext uri="{FF2B5EF4-FFF2-40B4-BE49-F238E27FC236}">
                <a16:creationId xmlns:a16="http://schemas.microsoft.com/office/drawing/2014/main" id="{E313DB55-C63B-4670-9DB9-7EC012D6C1FD}"/>
              </a:ext>
            </a:extLst>
          </p:cNvPr>
          <p:cNvSpPr txBox="1"/>
          <p:nvPr/>
        </p:nvSpPr>
        <p:spPr>
          <a:xfrm>
            <a:off x="6211475" y="4237543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85" name="TextBox 184">
            <a:extLst>
              <a:ext uri="{FF2B5EF4-FFF2-40B4-BE49-F238E27FC236}">
                <a16:creationId xmlns:a16="http://schemas.microsoft.com/office/drawing/2014/main" id="{173CF650-2E02-41BE-AF9B-F7FDB1EE24E0}"/>
              </a:ext>
            </a:extLst>
          </p:cNvPr>
          <p:cNvSpPr txBox="1"/>
          <p:nvPr/>
        </p:nvSpPr>
        <p:spPr>
          <a:xfrm>
            <a:off x="6512375" y="3902274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86" name="TextBox 185">
            <a:extLst>
              <a:ext uri="{FF2B5EF4-FFF2-40B4-BE49-F238E27FC236}">
                <a16:creationId xmlns:a16="http://schemas.microsoft.com/office/drawing/2014/main" id="{1D7609CD-DAA0-46CF-9BFC-326641C7B76F}"/>
              </a:ext>
            </a:extLst>
          </p:cNvPr>
          <p:cNvSpPr txBox="1"/>
          <p:nvPr/>
        </p:nvSpPr>
        <p:spPr>
          <a:xfrm>
            <a:off x="5987673" y="3902274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87" name="TextBox 186">
            <a:extLst>
              <a:ext uri="{FF2B5EF4-FFF2-40B4-BE49-F238E27FC236}">
                <a16:creationId xmlns:a16="http://schemas.microsoft.com/office/drawing/2014/main" id="{7AE6EA35-3035-4EAA-8E3E-89F4C1DB653E}"/>
              </a:ext>
            </a:extLst>
          </p:cNvPr>
          <p:cNvSpPr txBox="1"/>
          <p:nvPr/>
        </p:nvSpPr>
        <p:spPr>
          <a:xfrm>
            <a:off x="6227928" y="3630435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88" name="TextBox 187">
            <a:extLst>
              <a:ext uri="{FF2B5EF4-FFF2-40B4-BE49-F238E27FC236}">
                <a16:creationId xmlns:a16="http://schemas.microsoft.com/office/drawing/2014/main" id="{B8004D92-F316-4077-A54E-61FFCB800941}"/>
              </a:ext>
            </a:extLst>
          </p:cNvPr>
          <p:cNvSpPr txBox="1"/>
          <p:nvPr/>
        </p:nvSpPr>
        <p:spPr>
          <a:xfrm>
            <a:off x="6512533" y="4071555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cxnSp>
        <p:nvCxnSpPr>
          <p:cNvPr id="189" name="Straight Connector 188">
            <a:extLst>
              <a:ext uri="{FF2B5EF4-FFF2-40B4-BE49-F238E27FC236}">
                <a16:creationId xmlns:a16="http://schemas.microsoft.com/office/drawing/2014/main" id="{A95E184E-AC66-49F0-9518-FF1D08BEA24E}"/>
              </a:ext>
            </a:extLst>
          </p:cNvPr>
          <p:cNvCxnSpPr>
            <a:cxnSpLocks/>
          </p:cNvCxnSpPr>
          <p:nvPr/>
        </p:nvCxnSpPr>
        <p:spPr>
          <a:xfrm>
            <a:off x="5474872" y="4256217"/>
            <a:ext cx="69793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Straight Connector 189">
            <a:extLst>
              <a:ext uri="{FF2B5EF4-FFF2-40B4-BE49-F238E27FC236}">
                <a16:creationId xmlns:a16="http://schemas.microsoft.com/office/drawing/2014/main" id="{A31B4E1F-6A85-4E1C-B04E-503C74E36784}"/>
              </a:ext>
            </a:extLst>
          </p:cNvPr>
          <p:cNvCxnSpPr>
            <a:cxnSpLocks/>
          </p:cNvCxnSpPr>
          <p:nvPr/>
        </p:nvCxnSpPr>
        <p:spPr>
          <a:xfrm>
            <a:off x="5466175" y="4413166"/>
            <a:ext cx="69793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Straight Connector 190">
            <a:extLst>
              <a:ext uri="{FF2B5EF4-FFF2-40B4-BE49-F238E27FC236}">
                <a16:creationId xmlns:a16="http://schemas.microsoft.com/office/drawing/2014/main" id="{365D228D-5D6E-4A4F-B81B-ADA0DF86C771}"/>
              </a:ext>
            </a:extLst>
          </p:cNvPr>
          <p:cNvCxnSpPr>
            <a:cxnSpLocks/>
          </p:cNvCxnSpPr>
          <p:nvPr/>
        </p:nvCxnSpPr>
        <p:spPr>
          <a:xfrm>
            <a:off x="5455349" y="4108366"/>
            <a:ext cx="69793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4" name="Group 63">
            <a:extLst>
              <a:ext uri="{FF2B5EF4-FFF2-40B4-BE49-F238E27FC236}">
                <a16:creationId xmlns:a16="http://schemas.microsoft.com/office/drawing/2014/main" id="{778E47EC-C81C-4E24-A498-0ECF4D8FB40B}"/>
              </a:ext>
            </a:extLst>
          </p:cNvPr>
          <p:cNvGrpSpPr/>
          <p:nvPr/>
        </p:nvGrpSpPr>
        <p:grpSpPr>
          <a:xfrm>
            <a:off x="1032527" y="1196589"/>
            <a:ext cx="1456864" cy="1264687"/>
            <a:chOff x="4056132" y="3777742"/>
            <a:chExt cx="1456864" cy="1264687"/>
          </a:xfrm>
        </p:grpSpPr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A70364D8-B399-4EE7-8D38-C2EEFD1750F7}"/>
                </a:ext>
              </a:extLst>
            </p:cNvPr>
            <p:cNvGrpSpPr/>
            <p:nvPr/>
          </p:nvGrpSpPr>
          <p:grpSpPr>
            <a:xfrm>
              <a:off x="4294322" y="3777742"/>
              <a:ext cx="1218674" cy="1264687"/>
              <a:chOff x="4294322" y="3777742"/>
              <a:chExt cx="1218674" cy="1264687"/>
            </a:xfrm>
          </p:grpSpPr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BBAEE72D-17E9-48A3-BBD8-F4FC1CD2C13A}"/>
                  </a:ext>
                </a:extLst>
              </p:cNvPr>
              <p:cNvGrpSpPr/>
              <p:nvPr/>
            </p:nvGrpSpPr>
            <p:grpSpPr>
              <a:xfrm>
                <a:off x="4294322" y="3777742"/>
                <a:ext cx="768123" cy="1264687"/>
                <a:chOff x="10984216" y="4475486"/>
                <a:chExt cx="768123" cy="1264687"/>
              </a:xfrm>
            </p:grpSpPr>
            <p:sp>
              <p:nvSpPr>
                <p:cNvPr id="69" name="TextBox 68">
                  <a:extLst>
                    <a:ext uri="{FF2B5EF4-FFF2-40B4-BE49-F238E27FC236}">
                      <a16:creationId xmlns:a16="http://schemas.microsoft.com/office/drawing/2014/main" id="{EF7C2DF2-3152-4529-B5CF-59CFD4EAB76C}"/>
                    </a:ext>
                  </a:extLst>
                </p:cNvPr>
                <p:cNvSpPr txBox="1"/>
                <p:nvPr/>
              </p:nvSpPr>
              <p:spPr>
                <a:xfrm>
                  <a:off x="11171731" y="4739404"/>
                  <a:ext cx="580608" cy="70788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4000" dirty="0"/>
                    <a:t>O</a:t>
                  </a:r>
                </a:p>
              </p:txBody>
            </p:sp>
            <p:sp>
              <p:nvSpPr>
                <p:cNvPr id="70" name="TextBox 69">
                  <a:extLst>
                    <a:ext uri="{FF2B5EF4-FFF2-40B4-BE49-F238E27FC236}">
                      <a16:creationId xmlns:a16="http://schemas.microsoft.com/office/drawing/2014/main" id="{7BEAB2AD-44BD-4065-A979-AD5D110709E2}"/>
                    </a:ext>
                  </a:extLst>
                </p:cNvPr>
                <p:cNvSpPr txBox="1"/>
                <p:nvPr/>
              </p:nvSpPr>
              <p:spPr>
                <a:xfrm>
                  <a:off x="11189868" y="5032287"/>
                  <a:ext cx="248930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sz="4000" dirty="0"/>
                    <a:t>•</a:t>
                  </a:r>
                </a:p>
              </p:txBody>
            </p:sp>
            <p:sp>
              <p:nvSpPr>
                <p:cNvPr id="71" name="TextBox 70">
                  <a:extLst>
                    <a:ext uri="{FF2B5EF4-FFF2-40B4-BE49-F238E27FC236}">
                      <a16:creationId xmlns:a16="http://schemas.microsoft.com/office/drawing/2014/main" id="{8D38E6D9-298D-4C6C-9382-F8591AA5AFC4}"/>
                    </a:ext>
                  </a:extLst>
                </p:cNvPr>
                <p:cNvSpPr txBox="1"/>
                <p:nvPr/>
              </p:nvSpPr>
              <p:spPr>
                <a:xfrm>
                  <a:off x="11192367" y="4475486"/>
                  <a:ext cx="248930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sz="4000" dirty="0"/>
                    <a:t>•</a:t>
                  </a:r>
                </a:p>
              </p:txBody>
            </p:sp>
            <p:sp>
              <p:nvSpPr>
                <p:cNvPr id="72" name="TextBox 71">
                  <a:extLst>
                    <a:ext uri="{FF2B5EF4-FFF2-40B4-BE49-F238E27FC236}">
                      <a16:creationId xmlns:a16="http://schemas.microsoft.com/office/drawing/2014/main" id="{F58DA2FE-7E78-4D91-B159-02A471A3ED7A}"/>
                    </a:ext>
                  </a:extLst>
                </p:cNvPr>
                <p:cNvSpPr txBox="1"/>
                <p:nvPr/>
              </p:nvSpPr>
              <p:spPr>
                <a:xfrm>
                  <a:off x="11344753" y="4476280"/>
                  <a:ext cx="257913" cy="70709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sz="4000" dirty="0"/>
                    <a:t>•</a:t>
                  </a:r>
                </a:p>
              </p:txBody>
            </p:sp>
            <p:sp>
              <p:nvSpPr>
                <p:cNvPr id="73" name="TextBox 72">
                  <a:extLst>
                    <a:ext uri="{FF2B5EF4-FFF2-40B4-BE49-F238E27FC236}">
                      <a16:creationId xmlns:a16="http://schemas.microsoft.com/office/drawing/2014/main" id="{FA1873D1-023F-4730-AE06-A6E0FE410449}"/>
                    </a:ext>
                  </a:extLst>
                </p:cNvPr>
                <p:cNvSpPr txBox="1"/>
                <p:nvPr/>
              </p:nvSpPr>
              <p:spPr>
                <a:xfrm>
                  <a:off x="11361731" y="5032287"/>
                  <a:ext cx="248930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sz="4000" dirty="0"/>
                    <a:t>•</a:t>
                  </a:r>
                </a:p>
              </p:txBody>
            </p:sp>
            <p:sp>
              <p:nvSpPr>
                <p:cNvPr id="74" name="TextBox 73">
                  <a:extLst>
                    <a:ext uri="{FF2B5EF4-FFF2-40B4-BE49-F238E27FC236}">
                      <a16:creationId xmlns:a16="http://schemas.microsoft.com/office/drawing/2014/main" id="{0613E02A-B118-4B8B-A179-85FAD76B689D}"/>
                    </a:ext>
                  </a:extLst>
                </p:cNvPr>
                <p:cNvSpPr txBox="1"/>
                <p:nvPr/>
              </p:nvSpPr>
              <p:spPr>
                <a:xfrm>
                  <a:off x="10984216" y="4668041"/>
                  <a:ext cx="248930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endParaRPr lang="en-GB" sz="4000" dirty="0"/>
                </a:p>
              </p:txBody>
            </p:sp>
          </p:grpSp>
          <p:cxnSp>
            <p:nvCxnSpPr>
              <p:cNvPr id="68" name="Straight Connector 67">
                <a:extLst>
                  <a:ext uri="{FF2B5EF4-FFF2-40B4-BE49-F238E27FC236}">
                    <a16:creationId xmlns:a16="http://schemas.microsoft.com/office/drawing/2014/main" id="{DE065FAC-A5B6-46A8-9463-5B093667EF5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088093" y="4409725"/>
                <a:ext cx="424903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F58D77A-22FA-4DB3-95C0-E7031639EB92}"/>
                </a:ext>
              </a:extLst>
            </p:cNvPr>
            <p:cNvCxnSpPr>
              <a:cxnSpLocks/>
            </p:cNvCxnSpPr>
            <p:nvPr/>
          </p:nvCxnSpPr>
          <p:spPr>
            <a:xfrm>
              <a:off x="4056132" y="4409725"/>
              <a:ext cx="391483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BE1996F1-DE83-414B-A6FA-DC48A837CA1C}"/>
              </a:ext>
            </a:extLst>
          </p:cNvPr>
          <p:cNvGrpSpPr/>
          <p:nvPr/>
        </p:nvGrpSpPr>
        <p:grpSpPr>
          <a:xfrm>
            <a:off x="2802012" y="3622802"/>
            <a:ext cx="1448635" cy="1274416"/>
            <a:chOff x="4027437" y="3777742"/>
            <a:chExt cx="1448635" cy="1274416"/>
          </a:xfrm>
        </p:grpSpPr>
        <p:grpSp>
          <p:nvGrpSpPr>
            <p:cNvPr id="76" name="Group 75">
              <a:extLst>
                <a:ext uri="{FF2B5EF4-FFF2-40B4-BE49-F238E27FC236}">
                  <a16:creationId xmlns:a16="http://schemas.microsoft.com/office/drawing/2014/main" id="{D66B3FFB-3E4D-4D59-BB63-805E0C34E5B7}"/>
                </a:ext>
              </a:extLst>
            </p:cNvPr>
            <p:cNvGrpSpPr/>
            <p:nvPr/>
          </p:nvGrpSpPr>
          <p:grpSpPr>
            <a:xfrm>
              <a:off x="4294322" y="3777742"/>
              <a:ext cx="713621" cy="1264687"/>
              <a:chOff x="10984216" y="4475486"/>
              <a:chExt cx="713621" cy="1264687"/>
            </a:xfrm>
          </p:grpSpPr>
          <p:sp>
            <p:nvSpPr>
              <p:cNvPr id="91" name="TextBox 90">
                <a:extLst>
                  <a:ext uri="{FF2B5EF4-FFF2-40B4-BE49-F238E27FC236}">
                    <a16:creationId xmlns:a16="http://schemas.microsoft.com/office/drawing/2014/main" id="{FA9C7265-87CF-491B-9893-9EA9289CF75F}"/>
                  </a:ext>
                </a:extLst>
              </p:cNvPr>
              <p:cNvSpPr txBox="1"/>
              <p:nvPr/>
            </p:nvSpPr>
            <p:spPr>
              <a:xfrm>
                <a:off x="11171731" y="4739404"/>
                <a:ext cx="52610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4000" dirty="0"/>
                  <a:t>N</a:t>
                </a:r>
              </a:p>
            </p:txBody>
          </p:sp>
          <p:sp>
            <p:nvSpPr>
              <p:cNvPr id="92" name="TextBox 91">
                <a:extLst>
                  <a:ext uri="{FF2B5EF4-FFF2-40B4-BE49-F238E27FC236}">
                    <a16:creationId xmlns:a16="http://schemas.microsoft.com/office/drawing/2014/main" id="{0703DDF5-AD33-43CD-A0B2-067DD2797AB5}"/>
                  </a:ext>
                </a:extLst>
              </p:cNvPr>
              <p:cNvSpPr txBox="1"/>
              <p:nvPr/>
            </p:nvSpPr>
            <p:spPr>
              <a:xfrm>
                <a:off x="11189868" y="5032287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sz="4000" dirty="0"/>
              </a:p>
            </p:txBody>
          </p:sp>
          <p:sp>
            <p:nvSpPr>
              <p:cNvPr id="93" name="TextBox 92">
                <a:extLst>
                  <a:ext uri="{FF2B5EF4-FFF2-40B4-BE49-F238E27FC236}">
                    <a16:creationId xmlns:a16="http://schemas.microsoft.com/office/drawing/2014/main" id="{300B593E-9CED-4D31-BED3-1A085C7802FC}"/>
                  </a:ext>
                </a:extLst>
              </p:cNvPr>
              <p:cNvSpPr txBox="1"/>
              <p:nvPr/>
            </p:nvSpPr>
            <p:spPr>
              <a:xfrm>
                <a:off x="11192367" y="4475486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94" name="TextBox 93">
                <a:extLst>
                  <a:ext uri="{FF2B5EF4-FFF2-40B4-BE49-F238E27FC236}">
                    <a16:creationId xmlns:a16="http://schemas.microsoft.com/office/drawing/2014/main" id="{600C739E-8C6F-4F06-864A-8FD763377561}"/>
                  </a:ext>
                </a:extLst>
              </p:cNvPr>
              <p:cNvSpPr txBox="1"/>
              <p:nvPr/>
            </p:nvSpPr>
            <p:spPr>
              <a:xfrm>
                <a:off x="11344753" y="4476280"/>
                <a:ext cx="257913" cy="7070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95" name="TextBox 94">
                <a:extLst>
                  <a:ext uri="{FF2B5EF4-FFF2-40B4-BE49-F238E27FC236}">
                    <a16:creationId xmlns:a16="http://schemas.microsoft.com/office/drawing/2014/main" id="{97CA065F-689B-4107-82E0-39416968D65C}"/>
                  </a:ext>
                </a:extLst>
              </p:cNvPr>
              <p:cNvSpPr txBox="1"/>
              <p:nvPr/>
            </p:nvSpPr>
            <p:spPr>
              <a:xfrm>
                <a:off x="11361731" y="5032287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sz="4000" dirty="0"/>
              </a:p>
            </p:txBody>
          </p:sp>
          <p:sp>
            <p:nvSpPr>
              <p:cNvPr id="96" name="TextBox 95">
                <a:extLst>
                  <a:ext uri="{FF2B5EF4-FFF2-40B4-BE49-F238E27FC236}">
                    <a16:creationId xmlns:a16="http://schemas.microsoft.com/office/drawing/2014/main" id="{A206AED0-92D2-424D-B6F8-4F4553A5EAD3}"/>
                  </a:ext>
                </a:extLst>
              </p:cNvPr>
              <p:cNvSpPr txBox="1"/>
              <p:nvPr/>
            </p:nvSpPr>
            <p:spPr>
              <a:xfrm>
                <a:off x="10984216" y="4668041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sz="4000" dirty="0"/>
              </a:p>
            </p:txBody>
          </p:sp>
        </p:grp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B1DF75B8-CB59-4668-A6C9-D48E32C59FC5}"/>
                </a:ext>
              </a:extLst>
            </p:cNvPr>
            <p:cNvCxnSpPr>
              <a:cxnSpLocks/>
            </p:cNvCxnSpPr>
            <p:nvPr/>
          </p:nvCxnSpPr>
          <p:spPr>
            <a:xfrm>
              <a:off x="5051169" y="4435933"/>
              <a:ext cx="424903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F2667AD4-8106-41C3-BEEF-8836DA6D2AB1}"/>
                </a:ext>
              </a:extLst>
            </p:cNvPr>
            <p:cNvCxnSpPr>
              <a:cxnSpLocks/>
            </p:cNvCxnSpPr>
            <p:nvPr/>
          </p:nvCxnSpPr>
          <p:spPr>
            <a:xfrm>
              <a:off x="4027437" y="4435933"/>
              <a:ext cx="424903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E1411A0B-CBF7-4E6A-B939-58E82D08D91B}"/>
                </a:ext>
              </a:extLst>
            </p:cNvPr>
            <p:cNvCxnSpPr>
              <a:cxnSpLocks/>
            </p:cNvCxnSpPr>
            <p:nvPr/>
          </p:nvCxnSpPr>
          <p:spPr>
            <a:xfrm>
              <a:off x="4754829" y="4631563"/>
              <a:ext cx="0" cy="42059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5081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7037E-7 L 0.02344 -0.023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2" y="-120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3.7037E-7 L -0.01719 -0.02176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9" y="-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4.44444E-6 L 0.02344 -0.02384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2" y="-1204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4.44444E-6 L -0.01719 -0.02175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9" y="-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1.48148E-6 L 0.02383 0.01273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5" y="625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1.48148E-6 L -0.02044 0.016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9" y="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" grpId="0"/>
      <p:bldP spid="166" grpId="0"/>
      <p:bldP spid="175" grpId="0"/>
      <p:bldP spid="181" grpId="0"/>
      <p:bldP spid="184" grpId="0"/>
      <p:bldP spid="18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0BBEA0B-08E7-4570-AF32-248518872989}"/>
              </a:ext>
            </a:extLst>
          </p:cNvPr>
          <p:cNvSpPr txBox="1"/>
          <p:nvPr/>
        </p:nvSpPr>
        <p:spPr>
          <a:xfrm>
            <a:off x="0" y="956165"/>
            <a:ext cx="12191999" cy="16948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/>
              <a:t>QUESTION 1:</a:t>
            </a:r>
            <a:r>
              <a:rPr lang="en-GB" sz="2400"/>
              <a:t> How many lone pairs will be present on a sulphur and  silicon atoms when they obey ‘common sense’ (i.e. achieves 8 valence electrons by making regular covalent bond(s))?</a:t>
            </a:r>
          </a:p>
          <a:p>
            <a:pPr>
              <a:lnSpc>
                <a:spcPct val="150000"/>
              </a:lnSpc>
            </a:pPr>
            <a:endParaRPr lang="en-GB" sz="24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65C8A-5650-49F8-A701-76585B163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157316"/>
            <a:ext cx="10364451" cy="798849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question</a:t>
            </a:r>
          </a:p>
        </p:txBody>
      </p:sp>
    </p:spTree>
    <p:extLst>
      <p:ext uri="{BB962C8B-B14F-4D97-AF65-F5344CB8AC3E}">
        <p14:creationId xmlns:p14="http://schemas.microsoft.com/office/powerpoint/2010/main" val="2314271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0BBEA0B-08E7-4570-AF32-248518872989}"/>
              </a:ext>
            </a:extLst>
          </p:cNvPr>
          <p:cNvSpPr txBox="1"/>
          <p:nvPr/>
        </p:nvSpPr>
        <p:spPr>
          <a:xfrm>
            <a:off x="0" y="956165"/>
            <a:ext cx="12191999" cy="1140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QUESTION 2</a:t>
            </a:r>
            <a:r>
              <a:rPr lang="en-GB" sz="2400" dirty="0"/>
              <a:t>: Draw the Lewis structure of NH</a:t>
            </a:r>
            <a:r>
              <a:rPr lang="en-GB" sz="2400" baseline="-25000" dirty="0"/>
              <a:t>3 </a:t>
            </a:r>
            <a:r>
              <a:rPr lang="en-GB" sz="2400" dirty="0"/>
              <a:t>and CO</a:t>
            </a:r>
            <a:r>
              <a:rPr lang="en-GB" sz="2400" baseline="-25000" dirty="0"/>
              <a:t>2</a:t>
            </a:r>
            <a:r>
              <a:rPr lang="en-GB" sz="2400" dirty="0"/>
              <a:t>. How many lone pairs are in each molecule?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65C8A-5650-49F8-A701-76585B163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157316"/>
            <a:ext cx="10364451" cy="798849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question</a:t>
            </a:r>
          </a:p>
        </p:txBody>
      </p:sp>
    </p:spTree>
    <p:extLst>
      <p:ext uri="{BB962C8B-B14F-4D97-AF65-F5344CB8AC3E}">
        <p14:creationId xmlns:p14="http://schemas.microsoft.com/office/powerpoint/2010/main" val="6985984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79CA6AD3-892C-4C12-B16D-262F2A5691AE}"/>
              </a:ext>
            </a:extLst>
          </p:cNvPr>
          <p:cNvGrpSpPr/>
          <p:nvPr/>
        </p:nvGrpSpPr>
        <p:grpSpPr>
          <a:xfrm>
            <a:off x="3781898" y="4782668"/>
            <a:ext cx="945951" cy="707715"/>
            <a:chOff x="1979712" y="1040058"/>
            <a:chExt cx="945951" cy="707715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1A7F66D5-F084-4582-BB43-96449A095307}"/>
                </a:ext>
              </a:extLst>
            </p:cNvPr>
            <p:cNvGrpSpPr/>
            <p:nvPr/>
          </p:nvGrpSpPr>
          <p:grpSpPr>
            <a:xfrm>
              <a:off x="1979712" y="1040058"/>
              <a:ext cx="638737" cy="607906"/>
              <a:chOff x="1979712" y="1040058"/>
              <a:chExt cx="638737" cy="607906"/>
            </a:xfrm>
          </p:grpSpPr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BE3CDF71-EB03-4428-9176-0AC3E55A4428}"/>
                  </a:ext>
                </a:extLst>
              </p:cNvPr>
              <p:cNvSpPr txBox="1"/>
              <p:nvPr/>
            </p:nvSpPr>
            <p:spPr>
              <a:xfrm>
                <a:off x="1979712" y="1124744"/>
                <a:ext cx="40908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800">
                    <a:solidFill>
                      <a:srgbClr val="FF0000"/>
                    </a:solidFill>
                  </a:rPr>
                  <a:t>H</a:t>
                </a:r>
              </a:p>
            </p:txBody>
          </p: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35B445-91F4-478B-A4A8-2DBE4AAFCEC4}"/>
                  </a:ext>
                </a:extLst>
              </p:cNvPr>
              <p:cNvSpPr txBox="1"/>
              <p:nvPr/>
            </p:nvSpPr>
            <p:spPr>
              <a:xfrm>
                <a:off x="2254247" y="1040058"/>
                <a:ext cx="36420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80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  <a:endParaRPr lang="en-GB" sz="2800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E121991F-C021-4E86-822D-F991854B6A19}"/>
                </a:ext>
              </a:extLst>
            </p:cNvPr>
            <p:cNvGrpSpPr/>
            <p:nvPr/>
          </p:nvGrpSpPr>
          <p:grpSpPr>
            <a:xfrm>
              <a:off x="2254247" y="1139316"/>
              <a:ext cx="671416" cy="608457"/>
              <a:chOff x="2620047" y="1170695"/>
              <a:chExt cx="671416" cy="608457"/>
            </a:xfrm>
          </p:grpSpPr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432DB23A-9C17-4EAE-B5C6-2E2828B9A0D1}"/>
                  </a:ext>
                </a:extLst>
              </p:cNvPr>
              <p:cNvSpPr txBox="1"/>
              <p:nvPr/>
            </p:nvSpPr>
            <p:spPr>
              <a:xfrm>
                <a:off x="2805723" y="1170695"/>
                <a:ext cx="48574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>
                    <a:solidFill>
                      <a:srgbClr val="0000FF"/>
                    </a:solidFill>
                  </a:rPr>
                  <a:t>H</a:t>
                </a: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1D3CA264-1655-489E-BA0C-743160948489}"/>
                  </a:ext>
                </a:extLst>
              </p:cNvPr>
              <p:cNvSpPr txBox="1"/>
              <p:nvPr/>
            </p:nvSpPr>
            <p:spPr>
              <a:xfrm>
                <a:off x="2620047" y="1255932"/>
                <a:ext cx="39812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>
                    <a:solidFill>
                      <a:srgbClr val="0000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  <a:endParaRPr lang="en-GB" sz="2800">
                  <a:solidFill>
                    <a:srgbClr val="0000FF"/>
                  </a:solidFill>
                </a:endParaRPr>
              </a:p>
            </p:txBody>
          </p:sp>
        </p:grp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39B8323-69D7-4047-9350-E8E5248DF06C}"/>
              </a:ext>
            </a:extLst>
          </p:cNvPr>
          <p:cNvGrpSpPr/>
          <p:nvPr/>
        </p:nvGrpSpPr>
        <p:grpSpPr>
          <a:xfrm>
            <a:off x="9811583" y="4819255"/>
            <a:ext cx="671416" cy="608457"/>
            <a:chOff x="2620047" y="1170695"/>
            <a:chExt cx="671416" cy="608457"/>
          </a:xfrm>
        </p:grpSpPr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242544CB-D724-41ED-841A-3072F127A600}"/>
                </a:ext>
              </a:extLst>
            </p:cNvPr>
            <p:cNvSpPr txBox="1"/>
            <p:nvPr/>
          </p:nvSpPr>
          <p:spPr>
            <a:xfrm>
              <a:off x="2805723" y="1170695"/>
              <a:ext cx="4857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</a:rPr>
                <a:t>H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0262A545-CB16-485A-92DD-7941748830AA}"/>
                </a:ext>
              </a:extLst>
            </p:cNvPr>
            <p:cNvSpPr txBox="1"/>
            <p:nvPr/>
          </p:nvSpPr>
          <p:spPr>
            <a:xfrm>
              <a:off x="2620047" y="1255932"/>
              <a:ext cx="39812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0000FF"/>
                </a:solidFill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51C614D-FD48-454E-8E51-4FA479521C9B}"/>
              </a:ext>
            </a:extLst>
          </p:cNvPr>
          <p:cNvGrpSpPr/>
          <p:nvPr/>
        </p:nvGrpSpPr>
        <p:grpSpPr>
          <a:xfrm>
            <a:off x="8316084" y="4377433"/>
            <a:ext cx="638737" cy="607906"/>
            <a:chOff x="1979712" y="1040058"/>
            <a:chExt cx="638737" cy="607906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73EC991E-7670-417B-91B8-C0057C000754}"/>
                </a:ext>
              </a:extLst>
            </p:cNvPr>
            <p:cNvSpPr txBox="1"/>
            <p:nvPr/>
          </p:nvSpPr>
          <p:spPr>
            <a:xfrm>
              <a:off x="1979712" y="1124744"/>
              <a:ext cx="40908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</a:rPr>
                <a:t>H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7B18C071-AA6D-491A-A1D0-866B912667AE}"/>
                </a:ext>
              </a:extLst>
            </p:cNvPr>
            <p:cNvSpPr txBox="1"/>
            <p:nvPr/>
          </p:nvSpPr>
          <p:spPr>
            <a:xfrm>
              <a:off x="2254247" y="104005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FF0000"/>
                </a:solidFill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8408ABB-078F-4644-884A-C932A5FFF922}"/>
              </a:ext>
            </a:extLst>
          </p:cNvPr>
          <p:cNvGrpSpPr/>
          <p:nvPr/>
        </p:nvGrpSpPr>
        <p:grpSpPr>
          <a:xfrm>
            <a:off x="6353830" y="4032641"/>
            <a:ext cx="671416" cy="608457"/>
            <a:chOff x="2620047" y="1170695"/>
            <a:chExt cx="671416" cy="608457"/>
          </a:xfrm>
        </p:grpSpPr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E60A7D9A-2621-4177-84C8-D813EF33B2B3}"/>
                </a:ext>
              </a:extLst>
            </p:cNvPr>
            <p:cNvSpPr txBox="1"/>
            <p:nvPr/>
          </p:nvSpPr>
          <p:spPr>
            <a:xfrm>
              <a:off x="2805723" y="1170695"/>
              <a:ext cx="4857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</a:rPr>
                <a:t>H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E57EEB1D-72F9-45F4-BD47-3BB7557E46B7}"/>
                </a:ext>
              </a:extLst>
            </p:cNvPr>
            <p:cNvSpPr txBox="1"/>
            <p:nvPr/>
          </p:nvSpPr>
          <p:spPr>
            <a:xfrm>
              <a:off x="2620047" y="1255932"/>
              <a:ext cx="39812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0000FF"/>
                </a:solidFill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9D557AA-EE2F-4D32-8898-88BF68ED2656}"/>
              </a:ext>
            </a:extLst>
          </p:cNvPr>
          <p:cNvGrpSpPr/>
          <p:nvPr/>
        </p:nvGrpSpPr>
        <p:grpSpPr>
          <a:xfrm>
            <a:off x="5600099" y="4004567"/>
            <a:ext cx="638737" cy="607906"/>
            <a:chOff x="1979712" y="1040058"/>
            <a:chExt cx="638737" cy="607906"/>
          </a:xfrm>
        </p:grpSpPr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E49C14D7-CAC5-4886-A385-B27B2BE828C1}"/>
                </a:ext>
              </a:extLst>
            </p:cNvPr>
            <p:cNvSpPr txBox="1"/>
            <p:nvPr/>
          </p:nvSpPr>
          <p:spPr>
            <a:xfrm>
              <a:off x="1979712" y="1124744"/>
              <a:ext cx="40908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</a:rPr>
                <a:t>H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5F462F19-CE39-47FF-A3EE-5F533E7A93DE}"/>
                </a:ext>
              </a:extLst>
            </p:cNvPr>
            <p:cNvSpPr txBox="1"/>
            <p:nvPr/>
          </p:nvSpPr>
          <p:spPr>
            <a:xfrm>
              <a:off x="2254247" y="104005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FF0000"/>
                </a:solidFill>
              </a:endParaRPr>
            </a:p>
          </p:txBody>
        </p:sp>
      </p:grpSp>
      <p:sp>
        <p:nvSpPr>
          <p:cNvPr id="2" name="Oval 1">
            <a:extLst>
              <a:ext uri="{FF2B5EF4-FFF2-40B4-BE49-F238E27FC236}">
                <a16:creationId xmlns:a16="http://schemas.microsoft.com/office/drawing/2014/main" id="{F77EF5F3-D05A-48CF-BDD5-94B03D6CE14E}"/>
              </a:ext>
            </a:extLst>
          </p:cNvPr>
          <p:cNvSpPr/>
          <p:nvPr/>
        </p:nvSpPr>
        <p:spPr>
          <a:xfrm>
            <a:off x="8112225" y="4400635"/>
            <a:ext cx="887061" cy="758518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BAAAF109-371E-438F-8A1F-6E85F600350B}"/>
              </a:ext>
            </a:extLst>
          </p:cNvPr>
          <p:cNvSpPr/>
          <p:nvPr/>
        </p:nvSpPr>
        <p:spPr>
          <a:xfrm rot="997558">
            <a:off x="5535653" y="3792783"/>
            <a:ext cx="1698459" cy="111067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Energy is lowest at the observed bond distance. Energy approaches zero when the bond length increases and increases exponentially when the distance decreases.">
            <a:extLst>
              <a:ext uri="{FF2B5EF4-FFF2-40B4-BE49-F238E27FC236}">
                <a16:creationId xmlns:a16="http://schemas.microsoft.com/office/drawing/2014/main" id="{686CAD93-4363-471E-8918-19B4C9CB59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985" y="74055"/>
            <a:ext cx="11355198" cy="670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87A9426-DE36-4A36-821F-D72B374E8FF8}"/>
              </a:ext>
            </a:extLst>
          </p:cNvPr>
          <p:cNvCxnSpPr/>
          <p:nvPr/>
        </p:nvCxnSpPr>
        <p:spPr>
          <a:xfrm flipH="1">
            <a:off x="9997259" y="2708049"/>
            <a:ext cx="1678593" cy="0"/>
          </a:xfrm>
          <a:prstGeom prst="straightConnector1">
            <a:avLst/>
          </a:prstGeom>
          <a:ln w="28575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19766702-9632-460D-9072-205B84EF0E49}"/>
              </a:ext>
            </a:extLst>
          </p:cNvPr>
          <p:cNvSpPr txBox="1"/>
          <p:nvPr/>
        </p:nvSpPr>
        <p:spPr>
          <a:xfrm>
            <a:off x="6100481" y="6174531"/>
            <a:ext cx="55172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solidFill>
                  <a:srgbClr val="0000FF"/>
                </a:solidFill>
              </a:rPr>
              <a:t>bond formation – energy is released !!!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BCE0736-DB87-42AF-8FCC-5F8C05933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74055"/>
            <a:ext cx="10364451" cy="847077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bond</a:t>
            </a:r>
          </a:p>
        </p:txBody>
      </p:sp>
    </p:spTree>
    <p:extLst>
      <p:ext uri="{BB962C8B-B14F-4D97-AF65-F5344CB8AC3E}">
        <p14:creationId xmlns:p14="http://schemas.microsoft.com/office/powerpoint/2010/main" val="17125918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B716F798-1289-4805-B2F2-7661A06FB8D4}"/>
              </a:ext>
            </a:extLst>
          </p:cNvPr>
          <p:cNvSpPr txBox="1"/>
          <p:nvPr/>
        </p:nvSpPr>
        <p:spPr>
          <a:xfrm>
            <a:off x="6139531" y="255430"/>
            <a:ext cx="2823587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0000FF"/>
                </a:solidFill>
                <a:cs typeface="Calibri" panose="020F0502020204030204" pitchFamily="34" charset="0"/>
              </a:rPr>
              <a:t>sum of the atomic radii r</a:t>
            </a:r>
            <a:r>
              <a:rPr lang="en-GB" sz="2600" b="1" baseline="-25000">
                <a:solidFill>
                  <a:srgbClr val="0000FF"/>
                </a:solidFill>
                <a:cs typeface="Calibri" panose="020F0502020204030204" pitchFamily="34" charset="0"/>
              </a:rPr>
              <a:t>1</a:t>
            </a:r>
            <a:r>
              <a:rPr lang="en-GB" sz="2600" b="1">
                <a:solidFill>
                  <a:srgbClr val="0000FF"/>
                </a:solidFill>
                <a:cs typeface="Calibri" panose="020F0502020204030204" pitchFamily="34" charset="0"/>
              </a:rPr>
              <a:t> + r</a:t>
            </a:r>
            <a:r>
              <a:rPr lang="en-GB" sz="2600" b="1" baseline="-25000">
                <a:solidFill>
                  <a:srgbClr val="0000FF"/>
                </a:solidFill>
                <a:cs typeface="Calibri" panose="020F0502020204030204" pitchFamily="34" charset="0"/>
              </a:rPr>
              <a:t>2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5B5F79D-994D-4314-A3DD-1F2EDF0E0E27}"/>
              </a:ext>
            </a:extLst>
          </p:cNvPr>
          <p:cNvGrpSpPr/>
          <p:nvPr/>
        </p:nvGrpSpPr>
        <p:grpSpPr>
          <a:xfrm>
            <a:off x="8769803" y="252328"/>
            <a:ext cx="2600998" cy="1819450"/>
            <a:chOff x="264827" y="739742"/>
            <a:chExt cx="2600998" cy="181945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3B399729-07CC-415B-BD9C-915A33C513C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264827" y="1253151"/>
              <a:ext cx="774505" cy="775215"/>
            </a:xfrm>
            <a:prstGeom prst="ellipse">
              <a:avLst/>
            </a:prstGeom>
            <a:noFill/>
            <a:ln w="635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863C102-3E13-4F67-8DCF-8FA831E44C16}"/>
                </a:ext>
              </a:extLst>
            </p:cNvPr>
            <p:cNvSpPr txBox="1"/>
            <p:nvPr/>
          </p:nvSpPr>
          <p:spPr>
            <a:xfrm>
              <a:off x="489523" y="1418619"/>
              <a:ext cx="295590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00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B2A29A30-B2BF-45CA-81B9-A90B6032F4DD}"/>
                </a:ext>
              </a:extLst>
            </p:cNvPr>
            <p:cNvCxnSpPr>
              <a:cxnSpLocks/>
            </p:cNvCxnSpPr>
            <p:nvPr/>
          </p:nvCxnSpPr>
          <p:spPr>
            <a:xfrm>
              <a:off x="652079" y="1631661"/>
              <a:ext cx="387253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F290ED46-BA3E-4A35-A05F-B968CAB56C62}"/>
                </a:ext>
              </a:extLst>
            </p:cNvPr>
            <p:cNvGrpSpPr>
              <a:grpSpLocks noChangeAspect="1"/>
            </p:cNvGrpSpPr>
            <p:nvPr/>
          </p:nvGrpSpPr>
          <p:grpSpPr>
            <a:xfrm flipH="1">
              <a:off x="1048041" y="739742"/>
              <a:ext cx="1817784" cy="1819450"/>
              <a:chOff x="4337147" y="1041003"/>
              <a:chExt cx="774505" cy="775215"/>
            </a:xfrm>
          </p:grpSpPr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8BF4E15A-2DC2-4B52-AE49-00DD02A1501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337147" y="1041003"/>
                <a:ext cx="774505" cy="775215"/>
              </a:xfrm>
              <a:prstGeom prst="ellipse">
                <a:avLst/>
              </a:prstGeom>
              <a:noFill/>
              <a:ln w="571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0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E9C1C22E-1637-4278-B5E0-E50316348C3F}"/>
                  </a:ext>
                </a:extLst>
              </p:cNvPr>
              <p:cNvSpPr txBox="1"/>
              <p:nvPr/>
            </p:nvSpPr>
            <p:spPr>
              <a:xfrm>
                <a:off x="4507489" y="1334275"/>
                <a:ext cx="295590" cy="1704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000"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</a:p>
            </p:txBody>
          </p: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F9F44C01-1511-459F-BD4A-981DC99D56C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724399" y="1419513"/>
                <a:ext cx="387253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14409F68-8101-4D44-8BB8-9A573BFD856F}"/>
                </a:ext>
              </a:extLst>
            </p:cNvPr>
            <p:cNvSpPr txBox="1"/>
            <p:nvPr/>
          </p:nvSpPr>
          <p:spPr>
            <a:xfrm>
              <a:off x="681602" y="1288992"/>
              <a:ext cx="36099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>
                  <a:latin typeface="Calibri" panose="020F0502020204030204" pitchFamily="34" charset="0"/>
                  <a:cs typeface="Calibri" panose="020F0502020204030204" pitchFamily="34" charset="0"/>
                </a:rPr>
                <a:t>r</a:t>
              </a:r>
              <a:r>
                <a:rPr lang="en-GB" sz="2000" baseline="-25000">
                  <a:latin typeface="Calibri" panose="020F0502020204030204" pitchFamily="34" charset="0"/>
                  <a:cs typeface="Calibri" panose="020F0502020204030204" pitchFamily="34" charset="0"/>
                </a:rPr>
                <a:t>1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ED166E65-A29A-4F19-B03D-1FCFE9D84C7A}"/>
                </a:ext>
              </a:extLst>
            </p:cNvPr>
            <p:cNvSpPr txBox="1"/>
            <p:nvPr/>
          </p:nvSpPr>
          <p:spPr>
            <a:xfrm>
              <a:off x="1383443" y="1290981"/>
              <a:ext cx="36099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>
                  <a:latin typeface="Calibri" panose="020F0502020204030204" pitchFamily="34" charset="0"/>
                  <a:cs typeface="Calibri" panose="020F0502020204030204" pitchFamily="34" charset="0"/>
                </a:rPr>
                <a:t>r</a:t>
              </a:r>
              <a:r>
                <a:rPr lang="en-GB" sz="2000" baseline="-2500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</a:p>
          </p:txBody>
        </p:sp>
      </p:grp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6792B3E6-5A46-4804-BC48-FACE70A3A381}"/>
              </a:ext>
            </a:extLst>
          </p:cNvPr>
          <p:cNvGraphicFramePr>
            <a:graphicFrameLocks noGrp="1"/>
          </p:cNvGraphicFramePr>
          <p:nvPr/>
        </p:nvGraphicFramePr>
        <p:xfrm>
          <a:off x="134635" y="1405608"/>
          <a:ext cx="7490184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8364">
                  <a:extLst>
                    <a:ext uri="{9D8B030D-6E8A-4147-A177-3AD203B41FA5}">
                      <a16:colId xmlns:a16="http://schemas.microsoft.com/office/drawing/2014/main" val="2108594491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123701548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1831715020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4142944940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971141616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3435860225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0230163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109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101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96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9489199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177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191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Cl-H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1142507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194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Br-H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141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1250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I-H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161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604387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C6A13E2-CE6A-4C69-9304-F468712089BE}"/>
              </a:ext>
            </a:extLst>
          </p:cNvPr>
          <p:cNvSpPr txBox="1"/>
          <p:nvPr/>
        </p:nvSpPr>
        <p:spPr>
          <a:xfrm>
            <a:off x="7678994" y="2859838"/>
            <a:ext cx="39318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The bigger the atoms, the longer the bond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4B971F-3092-45A7-BB46-C08964000B32}"/>
              </a:ext>
            </a:extLst>
          </p:cNvPr>
          <p:cNvGraphicFramePr>
            <a:graphicFrameLocks noGrp="1"/>
          </p:cNvGraphicFramePr>
          <p:nvPr/>
        </p:nvGraphicFramePr>
        <p:xfrm>
          <a:off x="166830" y="4167976"/>
          <a:ext cx="7512164" cy="195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015">
                  <a:extLst>
                    <a:ext uri="{9D8B030D-6E8A-4147-A177-3AD203B41FA5}">
                      <a16:colId xmlns:a16="http://schemas.microsoft.com/office/drawing/2014/main" val="1287946800"/>
                    </a:ext>
                  </a:extLst>
                </a:gridCol>
                <a:gridCol w="1238865">
                  <a:extLst>
                    <a:ext uri="{9D8B030D-6E8A-4147-A177-3AD203B41FA5}">
                      <a16:colId xmlns:a16="http://schemas.microsoft.com/office/drawing/2014/main" val="367871759"/>
                    </a:ext>
                  </a:extLst>
                </a:gridCol>
                <a:gridCol w="1248696">
                  <a:extLst>
                    <a:ext uri="{9D8B030D-6E8A-4147-A177-3AD203B41FA5}">
                      <a16:colId xmlns:a16="http://schemas.microsoft.com/office/drawing/2014/main" val="3601923337"/>
                    </a:ext>
                  </a:extLst>
                </a:gridCol>
                <a:gridCol w="1248697">
                  <a:extLst>
                    <a:ext uri="{9D8B030D-6E8A-4147-A177-3AD203B41FA5}">
                      <a16:colId xmlns:a16="http://schemas.microsoft.com/office/drawing/2014/main" val="2735254801"/>
                    </a:ext>
                  </a:extLst>
                </a:gridCol>
                <a:gridCol w="1258529">
                  <a:extLst>
                    <a:ext uri="{9D8B030D-6E8A-4147-A177-3AD203B41FA5}">
                      <a16:colId xmlns:a16="http://schemas.microsoft.com/office/drawing/2014/main" val="3788835725"/>
                    </a:ext>
                  </a:extLst>
                </a:gridCol>
                <a:gridCol w="1268362">
                  <a:extLst>
                    <a:ext uri="{9D8B030D-6E8A-4147-A177-3AD203B41FA5}">
                      <a16:colId xmlns:a16="http://schemas.microsoft.com/office/drawing/2014/main" val="1258440856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6031252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154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145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O-O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141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096662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C=C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N=N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O=O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60337205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</a:t>
                      </a:r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C</a:t>
                      </a:r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NN</a:t>
                      </a:r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H-H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74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3309243"/>
                  </a:ext>
                </a:extLst>
              </a:tr>
            </a:tbl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045F4DCB-EBC7-44DC-B0ED-B221F6294ECF}"/>
              </a:ext>
            </a:extLst>
          </p:cNvPr>
          <p:cNvSpPr txBox="1"/>
          <p:nvPr/>
        </p:nvSpPr>
        <p:spPr>
          <a:xfrm>
            <a:off x="7624819" y="4902176"/>
            <a:ext cx="470245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rgbClr val="00B050"/>
                </a:solidFill>
                <a:latin typeface="Tw Cen MT (Body)"/>
                <a:cs typeface="Calibri" panose="020F0502020204030204" pitchFamily="34" charset="0"/>
              </a:rPr>
              <a:t>Single bond longer than double; </a:t>
            </a:r>
          </a:p>
          <a:p>
            <a:r>
              <a:rPr lang="en-GB" sz="2600" b="1" dirty="0">
                <a:solidFill>
                  <a:srgbClr val="00B050"/>
                </a:solidFill>
                <a:latin typeface="Tw Cen MT (Body)"/>
                <a:cs typeface="Calibri" panose="020F0502020204030204" pitchFamily="34" charset="0"/>
              </a:rPr>
              <a:t>double longer than triple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F08A2CE-8A72-4CE4-91DC-781E08C1F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44755" y="111614"/>
            <a:ext cx="6440755" cy="887152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Bond length (distance)</a:t>
            </a:r>
          </a:p>
        </p:txBody>
      </p:sp>
    </p:spTree>
    <p:extLst>
      <p:ext uri="{BB962C8B-B14F-4D97-AF65-F5344CB8AC3E}">
        <p14:creationId xmlns:p14="http://schemas.microsoft.com/office/powerpoint/2010/main" val="34411019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" name="Table 3">
            <a:extLst>
              <a:ext uri="{FF2B5EF4-FFF2-40B4-BE49-F238E27FC236}">
                <a16:creationId xmlns:a16="http://schemas.microsoft.com/office/drawing/2014/main" id="{7F4AAE2E-1529-4525-A35A-345A50B02AC6}"/>
              </a:ext>
            </a:extLst>
          </p:cNvPr>
          <p:cNvGraphicFramePr>
            <a:graphicFrameLocks noGrp="1"/>
          </p:cNvGraphicFramePr>
          <p:nvPr/>
        </p:nvGraphicFramePr>
        <p:xfrm>
          <a:off x="1072929" y="2373637"/>
          <a:ext cx="9739164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0831">
                  <a:extLst>
                    <a:ext uri="{9D8B030D-6E8A-4147-A177-3AD203B41FA5}">
                      <a16:colId xmlns:a16="http://schemas.microsoft.com/office/drawing/2014/main" val="2108594491"/>
                    </a:ext>
                  </a:extLst>
                </a:gridCol>
                <a:gridCol w="1907458">
                  <a:extLst>
                    <a:ext uri="{9D8B030D-6E8A-4147-A177-3AD203B41FA5}">
                      <a16:colId xmlns:a16="http://schemas.microsoft.com/office/drawing/2014/main" val="123701548"/>
                    </a:ext>
                  </a:extLst>
                </a:gridCol>
                <a:gridCol w="1366684">
                  <a:extLst>
                    <a:ext uri="{9D8B030D-6E8A-4147-A177-3AD203B41FA5}">
                      <a16:colId xmlns:a16="http://schemas.microsoft.com/office/drawing/2014/main" val="1831715020"/>
                    </a:ext>
                  </a:extLst>
                </a:gridCol>
                <a:gridCol w="1946787">
                  <a:extLst>
                    <a:ext uri="{9D8B030D-6E8A-4147-A177-3AD203B41FA5}">
                      <a16:colId xmlns:a16="http://schemas.microsoft.com/office/drawing/2014/main" val="4142944940"/>
                    </a:ext>
                  </a:extLst>
                </a:gridCol>
                <a:gridCol w="1381120">
                  <a:extLst>
                    <a:ext uri="{9D8B030D-6E8A-4147-A177-3AD203B41FA5}">
                      <a16:colId xmlns:a16="http://schemas.microsoft.com/office/drawing/2014/main" val="971141616"/>
                    </a:ext>
                  </a:extLst>
                </a:gridCol>
                <a:gridCol w="1976284">
                  <a:extLst>
                    <a:ext uri="{9D8B030D-6E8A-4147-A177-3AD203B41FA5}">
                      <a16:colId xmlns:a16="http://schemas.microsoft.com/office/drawing/2014/main" val="3435860225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D</a:t>
                      </a:r>
                      <a:r>
                        <a:rPr lang="en-GB" sz="2600" baseline="-250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  <a:r>
                        <a:rPr lang="en-GB" sz="2600" baseline="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(kJ/mol)</a:t>
                      </a:r>
                      <a:endParaRPr lang="en-GB" sz="2600" baseline="-25000">
                        <a:solidFill>
                          <a:srgbClr val="0000FF"/>
                        </a:solidFill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D</a:t>
                      </a:r>
                      <a:r>
                        <a:rPr lang="en-GB" sz="2600" baseline="-250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  <a:r>
                        <a:rPr lang="en-GB" sz="2600" baseline="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(kJ/mol)</a:t>
                      </a:r>
                      <a:endParaRPr lang="en-GB" sz="2600" baseline="-25000">
                        <a:solidFill>
                          <a:srgbClr val="0000FF"/>
                        </a:solidFill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D</a:t>
                      </a:r>
                      <a:r>
                        <a:rPr lang="en-GB" sz="2600" baseline="-250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  <a:r>
                        <a:rPr lang="en-GB" sz="2600" baseline="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(kJ/mol)</a:t>
                      </a:r>
                      <a:endParaRPr lang="en-GB" sz="2600" baseline="-25000">
                        <a:solidFill>
                          <a:srgbClr val="0000FF"/>
                        </a:solidFill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0230163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413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391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366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9489199"/>
                  </a:ext>
                </a:extLst>
              </a:tr>
              <a:tr h="176767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Cl-H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432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1142507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228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243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Br-H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366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1250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159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I-H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298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604387"/>
                  </a:ext>
                </a:extLst>
              </a:tr>
            </a:tbl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47EF7DC6-E7AF-4CCB-B61D-C0F55D16B810}"/>
              </a:ext>
            </a:extLst>
          </p:cNvPr>
          <p:cNvSpPr txBox="1"/>
          <p:nvPr/>
        </p:nvSpPr>
        <p:spPr>
          <a:xfrm>
            <a:off x="2470342" y="5092624"/>
            <a:ext cx="73032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B050"/>
                </a:solidFill>
                <a:cs typeface="Calibri" panose="020F0502020204030204" pitchFamily="34" charset="0"/>
              </a:rPr>
              <a:t>In general, </a:t>
            </a:r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the longer </a:t>
            </a:r>
            <a:r>
              <a:rPr lang="en-GB" sz="2600">
                <a:solidFill>
                  <a:srgbClr val="00B050"/>
                </a:solidFill>
                <a:cs typeface="Calibri" panose="020F0502020204030204" pitchFamily="34" charset="0"/>
              </a:rPr>
              <a:t>the bond, </a:t>
            </a:r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the weaker </a:t>
            </a:r>
            <a:r>
              <a:rPr lang="en-GB" sz="2600">
                <a:solidFill>
                  <a:srgbClr val="00B050"/>
                </a:solidFill>
                <a:cs typeface="Calibri" panose="020F0502020204030204" pitchFamily="34" charset="0"/>
              </a:rPr>
              <a:t>the bond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11F851-3F59-4871-929A-189CECEB53BD}"/>
              </a:ext>
            </a:extLst>
          </p:cNvPr>
          <p:cNvSpPr txBox="1"/>
          <p:nvPr/>
        </p:nvSpPr>
        <p:spPr>
          <a:xfrm>
            <a:off x="906693" y="1631385"/>
            <a:ext cx="45941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X-Y (g)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X (g)  +  Y (g) 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r>
              <a:rPr lang="en-GB" sz="2400" b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Energy in</a:t>
            </a:r>
            <a:endParaRPr lang="en-GB" sz="2400" b="1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58905CC-546B-4FB5-97A0-3429A76C2547}"/>
              </a:ext>
            </a:extLst>
          </p:cNvPr>
          <p:cNvSpPr txBox="1"/>
          <p:nvPr/>
        </p:nvSpPr>
        <p:spPr>
          <a:xfrm>
            <a:off x="6905830" y="1657013"/>
            <a:ext cx="47913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X (g)  +  Y (g)  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X-Y (g)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r>
              <a:rPr lang="en-GB" sz="2400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Energy out</a:t>
            </a:r>
            <a:endParaRPr lang="en-GB" sz="2400" b="1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6DF60E-45E2-49BE-8EBF-0885122CB9A4}"/>
              </a:ext>
            </a:extLst>
          </p:cNvPr>
          <p:cNvSpPr txBox="1"/>
          <p:nvPr/>
        </p:nvSpPr>
        <p:spPr>
          <a:xfrm>
            <a:off x="1402035" y="661520"/>
            <a:ext cx="941005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  <a:cs typeface="Calibri" panose="020F0502020204030204" pitchFamily="34" charset="0"/>
              </a:rPr>
              <a:t>energy that has to be put in to take two bonded atoms apart </a:t>
            </a:r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OR </a:t>
            </a:r>
            <a:r>
              <a:rPr lang="en-GB" sz="2600">
                <a:solidFill>
                  <a:srgbClr val="00B0F0"/>
                </a:solidFill>
                <a:cs typeface="Calibri" panose="020F0502020204030204" pitchFamily="34" charset="0"/>
              </a:rPr>
              <a:t>energy that is given out when two atoms bond together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8B528F3-0569-465D-83B8-29769F281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504" y="-120780"/>
            <a:ext cx="10364451" cy="797527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Bond energy (strength)</a:t>
            </a:r>
          </a:p>
        </p:txBody>
      </p:sp>
    </p:spTree>
    <p:extLst>
      <p:ext uri="{BB962C8B-B14F-4D97-AF65-F5344CB8AC3E}">
        <p14:creationId xmlns:p14="http://schemas.microsoft.com/office/powerpoint/2010/main" val="29146936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0FEE10BF-9BCE-4F6D-8A0E-AFBCCC6FC1FF}"/>
              </a:ext>
            </a:extLst>
          </p:cNvPr>
          <p:cNvGraphicFramePr>
            <a:graphicFrameLocks noGrp="1"/>
          </p:cNvGraphicFramePr>
          <p:nvPr/>
        </p:nvGraphicFramePr>
        <p:xfrm>
          <a:off x="1039574" y="2527875"/>
          <a:ext cx="9739164" cy="195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5771">
                  <a:extLst>
                    <a:ext uri="{9D8B030D-6E8A-4147-A177-3AD203B41FA5}">
                      <a16:colId xmlns:a16="http://schemas.microsoft.com/office/drawing/2014/main" val="1287946800"/>
                    </a:ext>
                  </a:extLst>
                </a:gridCol>
                <a:gridCol w="1927122">
                  <a:extLst>
                    <a:ext uri="{9D8B030D-6E8A-4147-A177-3AD203B41FA5}">
                      <a16:colId xmlns:a16="http://schemas.microsoft.com/office/drawing/2014/main" val="367871759"/>
                    </a:ext>
                  </a:extLst>
                </a:gridCol>
                <a:gridCol w="1366684">
                  <a:extLst>
                    <a:ext uri="{9D8B030D-6E8A-4147-A177-3AD203B41FA5}">
                      <a16:colId xmlns:a16="http://schemas.microsoft.com/office/drawing/2014/main" val="3601923337"/>
                    </a:ext>
                  </a:extLst>
                </a:gridCol>
                <a:gridCol w="1927123">
                  <a:extLst>
                    <a:ext uri="{9D8B030D-6E8A-4147-A177-3AD203B41FA5}">
                      <a16:colId xmlns:a16="http://schemas.microsoft.com/office/drawing/2014/main" val="2735254801"/>
                    </a:ext>
                  </a:extLst>
                </a:gridCol>
                <a:gridCol w="1406013">
                  <a:extLst>
                    <a:ext uri="{9D8B030D-6E8A-4147-A177-3AD203B41FA5}">
                      <a16:colId xmlns:a16="http://schemas.microsoft.com/office/drawing/2014/main" val="3788835725"/>
                    </a:ext>
                  </a:extLst>
                </a:gridCol>
                <a:gridCol w="1966451">
                  <a:extLst>
                    <a:ext uri="{9D8B030D-6E8A-4147-A177-3AD203B41FA5}">
                      <a16:colId xmlns:a16="http://schemas.microsoft.com/office/drawing/2014/main" val="1258440856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BE (kJ/mol)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BE (kJ/mol)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BE (kJ/mol)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6031252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348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170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O-O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145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096662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C=C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614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N=N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418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O=O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498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60337205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</a:t>
                      </a:r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C</a:t>
                      </a:r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839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NN</a:t>
                      </a:r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945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600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3309243"/>
                  </a:ext>
                </a:extLst>
              </a:tr>
            </a:tbl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132A2A6A-4BC4-47E1-BC02-8FEA93CFEF03}"/>
              </a:ext>
            </a:extLst>
          </p:cNvPr>
          <p:cNvSpPr txBox="1"/>
          <p:nvPr/>
        </p:nvSpPr>
        <p:spPr>
          <a:xfrm>
            <a:off x="2395949" y="4873325"/>
            <a:ext cx="7473127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Single bonds are generally weaker than double;</a:t>
            </a:r>
          </a:p>
          <a:p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 double weaker than triple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11F851-3F59-4871-929A-189CECEB53BD}"/>
              </a:ext>
            </a:extLst>
          </p:cNvPr>
          <p:cNvSpPr txBox="1"/>
          <p:nvPr/>
        </p:nvSpPr>
        <p:spPr>
          <a:xfrm>
            <a:off x="847700" y="1671480"/>
            <a:ext cx="45941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X-Y (g)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X (g)  +  Y (g) 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r>
              <a:rPr lang="en-GB" sz="2400" b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Energy in</a:t>
            </a:r>
            <a:endParaRPr lang="en-GB" sz="2400" b="1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58905CC-546B-4FB5-97A0-3429A76C2547}"/>
              </a:ext>
            </a:extLst>
          </p:cNvPr>
          <p:cNvSpPr txBox="1"/>
          <p:nvPr/>
        </p:nvSpPr>
        <p:spPr>
          <a:xfrm>
            <a:off x="6846837" y="1697108"/>
            <a:ext cx="47913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X (g)  +  Y (g)  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X-Y (g)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r>
              <a:rPr lang="en-GB" sz="2400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Energy out</a:t>
            </a:r>
            <a:endParaRPr lang="en-GB" sz="2400" b="1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6DF60E-45E2-49BE-8EBF-0885122CB9A4}"/>
              </a:ext>
            </a:extLst>
          </p:cNvPr>
          <p:cNvSpPr txBox="1"/>
          <p:nvPr/>
        </p:nvSpPr>
        <p:spPr>
          <a:xfrm>
            <a:off x="1390971" y="740651"/>
            <a:ext cx="941005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  <a:cs typeface="Calibri" panose="020F0502020204030204" pitchFamily="34" charset="0"/>
              </a:rPr>
              <a:t>energy that has to be put in to take two bonded atoms apart </a:t>
            </a:r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OR </a:t>
            </a:r>
            <a:r>
              <a:rPr lang="en-GB" sz="2600">
                <a:solidFill>
                  <a:srgbClr val="00B0F0"/>
                </a:solidFill>
                <a:cs typeface="Calibri" panose="020F0502020204030204" pitchFamily="34" charset="0"/>
              </a:rPr>
              <a:t>energy that is given out when two atoms bond together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8B528F3-0569-465D-83B8-29769F281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504" y="-120780"/>
            <a:ext cx="10364451" cy="797527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Bond energy (strength)</a:t>
            </a:r>
          </a:p>
        </p:txBody>
      </p:sp>
    </p:spTree>
    <p:extLst>
      <p:ext uri="{BB962C8B-B14F-4D97-AF65-F5344CB8AC3E}">
        <p14:creationId xmlns:p14="http://schemas.microsoft.com/office/powerpoint/2010/main" val="39555337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E3EBCD9A-AC97-4A56-B72F-57596A8FD792}"/>
              </a:ext>
            </a:extLst>
          </p:cNvPr>
          <p:cNvSpPr txBox="1"/>
          <p:nvPr/>
        </p:nvSpPr>
        <p:spPr>
          <a:xfrm>
            <a:off x="1524000" y="4181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D6B970A-CDB5-440A-A9A6-8126B295042F}"/>
              </a:ext>
            </a:extLst>
          </p:cNvPr>
          <p:cNvSpPr txBox="1"/>
          <p:nvPr/>
        </p:nvSpPr>
        <p:spPr>
          <a:xfrm>
            <a:off x="156560" y="537205"/>
            <a:ext cx="12035440" cy="9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400"/>
              </a:lnSpc>
            </a:pPr>
            <a:r>
              <a:rPr lang="en-GB" sz="2200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measure of the extent to which an atom desires electrons in a shared bond X--Y</a:t>
            </a:r>
          </a:p>
          <a:p>
            <a:pPr>
              <a:lnSpc>
                <a:spcPts val="3400"/>
              </a:lnSpc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If </a:t>
            </a:r>
            <a:r>
              <a:rPr lang="en-GB" sz="220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 is more electronegative 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than X, </a:t>
            </a:r>
            <a:r>
              <a:rPr lang="en-GB" sz="220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 pulls electrons 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more.</a:t>
            </a:r>
          </a:p>
        </p:txBody>
      </p:sp>
      <p:pic>
        <p:nvPicPr>
          <p:cNvPr id="1026" name="Picture 2" descr="Stoichiometric Basics: Chemistry for Kids!: Electronegativity and gradation  of ionic bond">
            <a:extLst>
              <a:ext uri="{FF2B5EF4-FFF2-40B4-BE49-F238E27FC236}">
                <a16:creationId xmlns:a16="http://schemas.microsoft.com/office/drawing/2014/main" id="{31698D2A-2086-4E58-B722-65C33640CB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999"/>
          <a:stretch/>
        </p:blipFill>
        <p:spPr bwMode="auto">
          <a:xfrm>
            <a:off x="70639" y="1860987"/>
            <a:ext cx="6553522" cy="4124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1EF03F3-E625-4716-B44E-0B6D3F8E688F}"/>
              </a:ext>
            </a:extLst>
          </p:cNvPr>
          <p:cNvCxnSpPr>
            <a:cxnSpLocks/>
          </p:cNvCxnSpPr>
          <p:nvPr/>
        </p:nvCxnSpPr>
        <p:spPr>
          <a:xfrm>
            <a:off x="2058680" y="1980580"/>
            <a:ext cx="2876191" cy="0"/>
          </a:xfrm>
          <a:prstGeom prst="straightConnector1">
            <a:avLst/>
          </a:prstGeom>
          <a:ln w="28575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30F932D-13F1-457D-AAC2-A3486C157DB3}"/>
              </a:ext>
            </a:extLst>
          </p:cNvPr>
          <p:cNvCxnSpPr>
            <a:cxnSpLocks/>
          </p:cNvCxnSpPr>
          <p:nvPr/>
        </p:nvCxnSpPr>
        <p:spPr>
          <a:xfrm flipV="1">
            <a:off x="6082352" y="1980580"/>
            <a:ext cx="0" cy="1397762"/>
          </a:xfrm>
          <a:prstGeom prst="straightConnector1">
            <a:avLst/>
          </a:prstGeom>
          <a:ln w="28575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0E2E1D88-262D-4CCC-9830-B3D52AAA3CE6}"/>
              </a:ext>
            </a:extLst>
          </p:cNvPr>
          <p:cNvSpPr txBox="1"/>
          <p:nvPr/>
        </p:nvSpPr>
        <p:spPr>
          <a:xfrm rot="16200000">
            <a:off x="5659398" y="2392181"/>
            <a:ext cx="127150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>
                <a:cs typeface="Calibri" panose="020F0502020204030204" pitchFamily="34" charset="0"/>
              </a:rPr>
              <a:t>increase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C982852-4C99-4980-A1B7-D517DF8D8880}"/>
              </a:ext>
            </a:extLst>
          </p:cNvPr>
          <p:cNvSpPr txBox="1"/>
          <p:nvPr/>
        </p:nvSpPr>
        <p:spPr>
          <a:xfrm>
            <a:off x="2538498" y="1503332"/>
            <a:ext cx="127150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>
                <a:cs typeface="Calibri" panose="020F0502020204030204" pitchFamily="34" charset="0"/>
              </a:rPr>
              <a:t>increase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684066F-4173-4D36-9595-574A03525D6C}"/>
              </a:ext>
            </a:extLst>
          </p:cNvPr>
          <p:cNvGrpSpPr/>
          <p:nvPr/>
        </p:nvGrpSpPr>
        <p:grpSpPr>
          <a:xfrm>
            <a:off x="7567679" y="3588291"/>
            <a:ext cx="4092421" cy="996646"/>
            <a:chOff x="5800810" y="5631993"/>
            <a:chExt cx="3155622" cy="863250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579D64D4-6B75-4BA1-9256-708FF096F6D8}"/>
                </a:ext>
              </a:extLst>
            </p:cNvPr>
            <p:cNvSpPr/>
            <p:nvPr/>
          </p:nvSpPr>
          <p:spPr>
            <a:xfrm>
              <a:off x="6600057" y="5631993"/>
              <a:ext cx="1320761" cy="863250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4000">
                  <a:srgbClr val="FF0000"/>
                </a:gs>
                <a:gs pos="85000">
                  <a:srgbClr val="FF0000">
                    <a:tint val="23500"/>
                    <a:satMod val="160000"/>
                  </a:srgbClr>
                </a:gs>
              </a:gsLst>
              <a:lin ang="108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>
                <a:cs typeface="Calibri" panose="020F0502020204030204" pitchFamily="34" charset="0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1C67E95C-9FD1-4867-BC23-51FE5AA9534D}"/>
                </a:ext>
              </a:extLst>
            </p:cNvPr>
            <p:cNvSpPr txBox="1"/>
            <p:nvPr/>
          </p:nvSpPr>
          <p:spPr>
            <a:xfrm>
              <a:off x="5800810" y="5873183"/>
              <a:ext cx="957313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>
                  <a:solidFill>
                    <a:srgbClr val="FF0000"/>
                  </a:solidFill>
                  <a:cs typeface="Calibri" panose="020F0502020204030204" pitchFamily="34" charset="0"/>
                  <a:sym typeface="Symbol" panose="05050102010706020507" pitchFamily="18" charset="2"/>
                </a:rPr>
                <a:t>+  H</a:t>
              </a:r>
              <a:endParaRPr lang="en-GB" sz="2600" dirty="0">
                <a:solidFill>
                  <a:srgbClr val="FF0000"/>
                </a:solidFill>
                <a:cs typeface="Calibri" panose="020F050202020403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FD2113F-C2AA-4A54-A498-9500FAEA2EFB}"/>
                </a:ext>
              </a:extLst>
            </p:cNvPr>
            <p:cNvSpPr txBox="1"/>
            <p:nvPr/>
          </p:nvSpPr>
          <p:spPr>
            <a:xfrm>
              <a:off x="7946219" y="5856681"/>
              <a:ext cx="1010213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>
                  <a:solidFill>
                    <a:srgbClr val="0000FF"/>
                  </a:solidFill>
                  <a:cs typeface="Calibri" panose="020F0502020204030204" pitchFamily="34" charset="0"/>
                  <a:sym typeface="Symbol" panose="05050102010706020507" pitchFamily="18" charset="2"/>
                </a:rPr>
                <a:t>Cl   -</a:t>
              </a:r>
              <a:endParaRPr lang="en-GB" sz="2600">
                <a:solidFill>
                  <a:srgbClr val="0000FF"/>
                </a:solidFill>
                <a:cs typeface="Calibri" panose="020F0502020204030204" pitchFamily="34" charset="0"/>
              </a:endParaRP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B1A07B3A-E0EC-4A9A-8538-55483FC0790E}"/>
              </a:ext>
            </a:extLst>
          </p:cNvPr>
          <p:cNvSpPr txBox="1"/>
          <p:nvPr/>
        </p:nvSpPr>
        <p:spPr>
          <a:xfrm>
            <a:off x="8380563" y="4919283"/>
            <a:ext cx="212590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cs typeface="Calibri" panose="020F0502020204030204" pitchFamily="34" charset="0"/>
              </a:rPr>
              <a:t>POLAR BOND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6C37C3EF-5862-454F-86CE-A11AFFCB6D0B}"/>
              </a:ext>
            </a:extLst>
          </p:cNvPr>
          <p:cNvGrpSpPr/>
          <p:nvPr/>
        </p:nvGrpSpPr>
        <p:grpSpPr>
          <a:xfrm>
            <a:off x="7930375" y="1467075"/>
            <a:ext cx="3101256" cy="1053468"/>
            <a:chOff x="2642585" y="5646033"/>
            <a:chExt cx="2323289" cy="86325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4E15F4E-0879-4CC4-8E24-9B8B9950A526}"/>
                </a:ext>
              </a:extLst>
            </p:cNvPr>
            <p:cNvSpPr/>
            <p:nvPr/>
          </p:nvSpPr>
          <p:spPr>
            <a:xfrm>
              <a:off x="2984651" y="5646033"/>
              <a:ext cx="1320761" cy="863250"/>
            </a:xfrm>
            <a:prstGeom prst="ellipse">
              <a:avLst/>
            </a:prstGeom>
            <a:solidFill>
              <a:srgbClr val="FF0000">
                <a:alpha val="32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>
                <a:cs typeface="Calibri" panose="020F0502020204030204" pitchFamily="34" charset="0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EAEF6992-EC6F-4AD7-8B91-80A8E0657A19}"/>
                </a:ext>
              </a:extLst>
            </p:cNvPr>
            <p:cNvSpPr txBox="1"/>
            <p:nvPr/>
          </p:nvSpPr>
          <p:spPr>
            <a:xfrm>
              <a:off x="2642585" y="5877603"/>
              <a:ext cx="386644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>
                  <a:solidFill>
                    <a:srgbClr val="FF0000"/>
                  </a:solidFill>
                  <a:cs typeface="Calibri" panose="020F0502020204030204" pitchFamily="34" charset="0"/>
                  <a:sym typeface="Symbol" panose="05050102010706020507" pitchFamily="18" charset="2"/>
                </a:rPr>
                <a:t>H</a:t>
              </a:r>
              <a:endParaRPr lang="en-GB" sz="2600">
                <a:solidFill>
                  <a:srgbClr val="FF0000"/>
                </a:solidFill>
                <a:cs typeface="Calibri" panose="020F0502020204030204" pitchFamily="34" charset="0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DE64B7DD-1500-44F9-8703-BFA5E3C629F5}"/>
                </a:ext>
              </a:extLst>
            </p:cNvPr>
            <p:cNvSpPr txBox="1"/>
            <p:nvPr/>
          </p:nvSpPr>
          <p:spPr>
            <a:xfrm>
              <a:off x="4322749" y="5877603"/>
              <a:ext cx="643125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>
                  <a:solidFill>
                    <a:srgbClr val="0000FF"/>
                  </a:solidFill>
                  <a:cs typeface="Calibri" panose="020F0502020204030204" pitchFamily="34" charset="0"/>
                  <a:sym typeface="Symbol" panose="05050102010706020507" pitchFamily="18" charset="2"/>
                </a:rPr>
                <a:t>Cl  </a:t>
              </a:r>
              <a:endParaRPr lang="en-GB" sz="2600">
                <a:solidFill>
                  <a:srgbClr val="0000FF"/>
                </a:solidFill>
                <a:cs typeface="Calibri" panose="020F0502020204030204" pitchFamily="34" charset="0"/>
              </a:endParaRP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85F630EF-EF1F-4A86-9EEA-C76281EEC3B3}"/>
              </a:ext>
            </a:extLst>
          </p:cNvPr>
          <p:cNvSpPr txBox="1"/>
          <p:nvPr/>
        </p:nvSpPr>
        <p:spPr>
          <a:xfrm>
            <a:off x="7688852" y="2541610"/>
            <a:ext cx="361214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cs typeface="Calibri" panose="020F0502020204030204" pitchFamily="34" charset="0"/>
              </a:rPr>
              <a:t>equally shared e-density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BB875C6-6D57-4C4E-8104-68B336FED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180" y="-158092"/>
            <a:ext cx="10364451" cy="1097933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electronegativity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C4BF2D1-2728-4B93-A985-F410482AF292}"/>
              </a:ext>
            </a:extLst>
          </p:cNvPr>
          <p:cNvSpPr txBox="1"/>
          <p:nvPr/>
        </p:nvSpPr>
        <p:spPr>
          <a:xfrm>
            <a:off x="64632" y="6073110"/>
            <a:ext cx="12035440" cy="4938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4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Unequal sharing electrons Partial ‘ionic character’; Less electronegative atom gets a little more positive</a:t>
            </a:r>
          </a:p>
        </p:txBody>
      </p:sp>
    </p:spTree>
    <p:extLst>
      <p:ext uri="{BB962C8B-B14F-4D97-AF65-F5344CB8AC3E}">
        <p14:creationId xmlns:p14="http://schemas.microsoft.com/office/powerpoint/2010/main" val="3353910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5B86375A-911A-46AB-9ECC-2AF74AD74B35}"/>
              </a:ext>
            </a:extLst>
          </p:cNvPr>
          <p:cNvSpPr txBox="1"/>
          <p:nvPr/>
        </p:nvSpPr>
        <p:spPr>
          <a:xfrm>
            <a:off x="877262" y="867674"/>
            <a:ext cx="10364451" cy="4965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600" b="1" dirty="0"/>
              <a:t>QUESTION 1: </a:t>
            </a:r>
            <a:r>
              <a:rPr lang="en-GB" sz="2600" dirty="0"/>
              <a:t>Predict which of the following bonds would be the longest?</a:t>
            </a:r>
          </a:p>
          <a:p>
            <a:pPr algn="ctr">
              <a:lnSpc>
                <a:spcPct val="150000"/>
              </a:lnSpc>
            </a:pPr>
            <a:r>
              <a:rPr lang="en-GB" sz="3200" dirty="0"/>
              <a:t>H – H,      C – H,       C – C,       C = C,         C </a:t>
            </a:r>
            <a:r>
              <a:rPr lang="en-GB" sz="3200" dirty="0">
                <a:sym typeface="Symbol" panose="05050102010706020507" pitchFamily="18" charset="2"/>
              </a:rPr>
              <a:t> C</a:t>
            </a:r>
            <a:endParaRPr lang="en-GB" sz="3200" dirty="0"/>
          </a:p>
          <a:p>
            <a:pPr>
              <a:lnSpc>
                <a:spcPct val="150000"/>
              </a:lnSpc>
            </a:pPr>
            <a:endParaRPr lang="en-GB" sz="2600" dirty="0"/>
          </a:p>
          <a:p>
            <a:pPr>
              <a:lnSpc>
                <a:spcPct val="150000"/>
              </a:lnSpc>
            </a:pPr>
            <a:r>
              <a:rPr lang="en-GB" sz="2600" b="1" dirty="0"/>
              <a:t>QUESTION 2:</a:t>
            </a:r>
            <a:r>
              <a:rPr lang="en-GB" sz="2600" dirty="0"/>
              <a:t> Which atom is more electronegative, oxygen or selenium? </a:t>
            </a:r>
          </a:p>
          <a:p>
            <a:pPr>
              <a:lnSpc>
                <a:spcPct val="150000"/>
              </a:lnSpc>
            </a:pPr>
            <a:endParaRPr lang="en-GB" sz="2600" dirty="0"/>
          </a:p>
          <a:p>
            <a:pPr>
              <a:lnSpc>
                <a:spcPct val="150000"/>
              </a:lnSpc>
            </a:pPr>
            <a:endParaRPr lang="en-GB" sz="2600" dirty="0"/>
          </a:p>
          <a:p>
            <a:pPr>
              <a:lnSpc>
                <a:spcPts val="3700"/>
              </a:lnSpc>
            </a:pPr>
            <a:r>
              <a:rPr lang="en-GB" sz="2600" b="1" dirty="0"/>
              <a:t>QUESTION 3</a:t>
            </a:r>
            <a:r>
              <a:rPr lang="en-GB" sz="2600" dirty="0"/>
              <a:t>: Which of these four molecules </a:t>
            </a:r>
            <a:r>
              <a:rPr lang="en-GB" sz="2600"/>
              <a:t>is polar?</a:t>
            </a:r>
            <a:endParaRPr lang="en-GB" sz="2600" dirty="0"/>
          </a:p>
          <a:p>
            <a:pPr algn="ctr">
              <a:lnSpc>
                <a:spcPct val="150000"/>
              </a:lnSpc>
            </a:pPr>
            <a:r>
              <a:rPr lang="en-GB" sz="3200" dirty="0"/>
              <a:t>O – F,      O – O,     O – N,      O – Cl,       None of these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5291CC-045C-40FE-B737-FACE18D21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108155"/>
            <a:ext cx="10364451" cy="926668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questions</a:t>
            </a:r>
          </a:p>
        </p:txBody>
      </p:sp>
    </p:spTree>
    <p:extLst>
      <p:ext uri="{BB962C8B-B14F-4D97-AF65-F5344CB8AC3E}">
        <p14:creationId xmlns:p14="http://schemas.microsoft.com/office/powerpoint/2010/main" val="34219811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B62CF-976E-4B1B-9709-E29DEE6C0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1001486"/>
          </a:xfrm>
        </p:spPr>
        <p:txBody>
          <a:bodyPr/>
          <a:lstStyle/>
          <a:p>
            <a:r>
              <a:rPr lang="en-GB" dirty="0"/>
              <a:t>Summary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974C6D-28F9-486B-A445-8FC77E0D5D22}"/>
              </a:ext>
            </a:extLst>
          </p:cNvPr>
          <p:cNvSpPr txBox="1"/>
          <p:nvPr/>
        </p:nvSpPr>
        <p:spPr>
          <a:xfrm>
            <a:off x="209006" y="1001487"/>
            <a:ext cx="5747658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Ionic Bonds:</a:t>
            </a:r>
          </a:p>
          <a:p>
            <a:endParaRPr lang="en-GB" sz="2000" dirty="0"/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Formed through the transfer of electrons from metals to non-metals.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Result in cations (positive ions) and anions (negative ions).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Stabilised by electrostatic attraction.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Naming conventions require balancing charges for neutrality.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Lattice energy measures the strength of ionic bonds (strong interactions).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920854-F1D4-4A2A-B97A-6126375C865E}"/>
              </a:ext>
            </a:extLst>
          </p:cNvPr>
          <p:cNvSpPr txBox="1"/>
          <p:nvPr/>
        </p:nvSpPr>
        <p:spPr>
          <a:xfrm>
            <a:off x="6235338" y="1001487"/>
            <a:ext cx="5573485" cy="30162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Covalent Bonds:</a:t>
            </a:r>
          </a:p>
          <a:p>
            <a:endParaRPr lang="en-GB" sz="2000" dirty="0"/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Involve sharing of electron pairs between atoms.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Lewis structures depict valence electrons and bonding.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Single, double, and triple bonds vary in length and strength.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Electronegativity influences bond polarity.</a:t>
            </a:r>
          </a:p>
        </p:txBody>
      </p:sp>
    </p:spTree>
    <p:extLst>
      <p:ext uri="{BB962C8B-B14F-4D97-AF65-F5344CB8AC3E}">
        <p14:creationId xmlns:p14="http://schemas.microsoft.com/office/powerpoint/2010/main" val="11292089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2624</Words>
  <Application>Microsoft Office PowerPoint</Application>
  <PresentationFormat>Widescreen</PresentationFormat>
  <Paragraphs>748</Paragraphs>
  <Slides>30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Tw Cen MT (Body)</vt:lpstr>
      <vt:lpstr>Arial</vt:lpstr>
      <vt:lpstr>Calibri</vt:lpstr>
      <vt:lpstr>Tw Cen MT</vt:lpstr>
      <vt:lpstr>Droplet</vt:lpstr>
      <vt:lpstr>IONIC and covalent bonds</vt:lpstr>
      <vt:lpstr>objectives</vt:lpstr>
      <vt:lpstr> “happy” atoms</vt:lpstr>
      <vt:lpstr>‘unhappy’ atoms - Octet/duet rule </vt:lpstr>
      <vt:lpstr>lose electrons – Making cations</vt:lpstr>
      <vt:lpstr>PowerPoint Presentation</vt:lpstr>
      <vt:lpstr>gain electrons – Making anions </vt:lpstr>
      <vt:lpstr>PowerPoint Presentation</vt:lpstr>
      <vt:lpstr>PowerPoint Presentation</vt:lpstr>
      <vt:lpstr>PowerPoint Presentation</vt:lpstr>
      <vt:lpstr>PowerPoint Presentation</vt:lpstr>
      <vt:lpstr>Ionic bonds</vt:lpstr>
      <vt:lpstr>Lattice energy</vt:lpstr>
      <vt:lpstr>Ionic compounds in ome</vt:lpstr>
      <vt:lpstr>Covalent bonds</vt:lpstr>
      <vt:lpstr>Covalent bonds – lewis structures</vt:lpstr>
      <vt:lpstr>Covalent molecules</vt:lpstr>
      <vt:lpstr>Covalent molecules</vt:lpstr>
      <vt:lpstr>Covalent molecules</vt:lpstr>
      <vt:lpstr>Covalent molecules – single bonds</vt:lpstr>
      <vt:lpstr>Covalent bonds – multiple bonds</vt:lpstr>
      <vt:lpstr>Practice question</vt:lpstr>
      <vt:lpstr>Practice question</vt:lpstr>
      <vt:lpstr>Covalent bond</vt:lpstr>
      <vt:lpstr>Bond length (distance)</vt:lpstr>
      <vt:lpstr>Bond energy (strength)</vt:lpstr>
      <vt:lpstr>Bond energy (strength)</vt:lpstr>
      <vt:lpstr>electronegativity</vt:lpstr>
      <vt:lpstr>Practice questions</vt:lpstr>
      <vt:lpstr>Summary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PERIODIC PROPERTIES  IONIC COMPOUNDS</dc:title>
  <dc:creator>Ewa Kazimierska</dc:creator>
  <cp:lastModifiedBy>Ewa Kazimierska</cp:lastModifiedBy>
  <cp:revision>14</cp:revision>
  <cp:lastPrinted>2023-01-26T17:38:13Z</cp:lastPrinted>
  <dcterms:created xsi:type="dcterms:W3CDTF">2022-09-27T20:38:42Z</dcterms:created>
  <dcterms:modified xsi:type="dcterms:W3CDTF">2024-06-03T12:38:52Z</dcterms:modified>
</cp:coreProperties>
</file>