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65" r:id="rId2"/>
    <p:sldId id="256" r:id="rId3"/>
    <p:sldId id="257" r:id="rId4"/>
    <p:sldId id="258" r:id="rId5"/>
    <p:sldId id="259" r:id="rId6"/>
    <p:sldId id="260" r:id="rId7"/>
    <p:sldId id="261" r:id="rId8"/>
    <p:sldId id="262" r:id="rId9"/>
    <p:sldId id="263" r:id="rId10"/>
    <p:sldId id="264"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7BF7DB-5419-4A8C-9D73-1DAAFC41A5D1}" v="36" dt="2026-03-22T16:14:29.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159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mir demir" userId="28a3647419804e6b" providerId="LiveId" clId="{0A1E85DC-C37B-4B5A-9933-156FAF41E272}"/>
    <pc:docChg chg="undo redo custSel addSld modSld sldOrd">
      <pc:chgData name="demir demir" userId="28a3647419804e6b" providerId="LiveId" clId="{0A1E85DC-C37B-4B5A-9933-156FAF41E272}" dt="2026-03-22T16:15:32.070" v="1183" actId="20577"/>
      <pc:docMkLst>
        <pc:docMk/>
      </pc:docMkLst>
      <pc:sldChg chg="addSp delSp modSp mod setBg delDesignElem">
        <pc:chgData name="demir demir" userId="28a3647419804e6b" providerId="LiveId" clId="{0A1E85DC-C37B-4B5A-9933-156FAF41E272}" dt="2026-03-22T16:14:29.611" v="1174"/>
        <pc:sldMkLst>
          <pc:docMk/>
          <pc:sldMk cId="0" sldId="256"/>
        </pc:sldMkLst>
        <pc:spChg chg="mod">
          <ac:chgData name="demir demir" userId="28a3647419804e6b" providerId="LiveId" clId="{0A1E85DC-C37B-4B5A-9933-156FAF41E272}" dt="2026-03-22T15:47:04.093" v="453" actId="27636"/>
          <ac:spMkLst>
            <pc:docMk/>
            <pc:sldMk cId="0" sldId="256"/>
            <ac:spMk id="2" creationId="{00000000-0000-0000-0000-000000000000}"/>
          </ac:spMkLst>
        </pc:spChg>
        <pc:spChg chg="mod">
          <ac:chgData name="demir demir" userId="28a3647419804e6b" providerId="LiveId" clId="{0A1E85DC-C37B-4B5A-9933-156FAF41E272}" dt="2026-03-22T15:47:35.516" v="461" actId="20577"/>
          <ac:spMkLst>
            <pc:docMk/>
            <pc:sldMk cId="0" sldId="256"/>
            <ac:spMk id="3" creationId="{00000000-0000-0000-0000-000000000000}"/>
          </ac:spMkLst>
        </pc:spChg>
        <pc:spChg chg="add mod ord">
          <ac:chgData name="demir demir" userId="28a3647419804e6b" providerId="LiveId" clId="{0A1E85DC-C37B-4B5A-9933-156FAF41E272}" dt="2026-03-22T15:43:21.430" v="414" actId="26606"/>
          <ac:spMkLst>
            <pc:docMk/>
            <pc:sldMk cId="0" sldId="256"/>
            <ac:spMk id="4" creationId="{2F129805-F552-DB84-739B-BA7172D7C2DE}"/>
          </ac:spMkLst>
        </pc:spChg>
        <pc:spChg chg="add del">
          <ac:chgData name="demir demir" userId="28a3647419804e6b" providerId="LiveId" clId="{0A1E85DC-C37B-4B5A-9933-156FAF41E272}" dt="2026-03-22T16:14:29.611" v="1174"/>
          <ac:spMkLst>
            <pc:docMk/>
            <pc:sldMk cId="0" sldId="256"/>
            <ac:spMk id="11" creationId="{C0763A76-9F1C-4FC5-82B7-DD475DA461B2}"/>
          </ac:spMkLst>
        </pc:spChg>
        <pc:spChg chg="add del">
          <ac:chgData name="demir demir" userId="28a3647419804e6b" providerId="LiveId" clId="{0A1E85DC-C37B-4B5A-9933-156FAF41E272}" dt="2026-03-22T16:14:29.611" v="1174"/>
          <ac:spMkLst>
            <pc:docMk/>
            <pc:sldMk cId="0" sldId="256"/>
            <ac:spMk id="13" creationId="{E81BF4F6-F2CF-4984-9D14-D6966D92F99F}"/>
          </ac:spMkLst>
        </pc:spChg>
        <pc:picChg chg="add mod">
          <ac:chgData name="demir demir" userId="28a3647419804e6b" providerId="LiveId" clId="{0A1E85DC-C37B-4B5A-9933-156FAF41E272}" dt="2026-03-22T15:43:21.430" v="414" actId="26606"/>
          <ac:picMkLst>
            <pc:docMk/>
            <pc:sldMk cId="0" sldId="256"/>
            <ac:picMk id="6" creationId="{0EC93B01-52D6-7198-6DC6-E27F364772B2}"/>
          </ac:picMkLst>
        </pc:picChg>
      </pc:sldChg>
      <pc:sldChg chg="addSp delSp modSp mod setBg delDesignElem">
        <pc:chgData name="demir demir" userId="28a3647419804e6b" providerId="LiveId" clId="{0A1E85DC-C37B-4B5A-9933-156FAF41E272}" dt="2026-03-22T16:14:29.864" v="1175" actId="27636"/>
        <pc:sldMkLst>
          <pc:docMk/>
          <pc:sldMk cId="0" sldId="257"/>
        </pc:sldMkLst>
        <pc:spChg chg="mod">
          <ac:chgData name="demir demir" userId="28a3647419804e6b" providerId="LiveId" clId="{0A1E85DC-C37B-4B5A-9933-156FAF41E272}" dt="2026-03-22T15:46:48.380" v="449" actId="27636"/>
          <ac:spMkLst>
            <pc:docMk/>
            <pc:sldMk cId="0" sldId="257"/>
            <ac:spMk id="2" creationId="{00000000-0000-0000-0000-000000000000}"/>
          </ac:spMkLst>
        </pc:spChg>
        <pc:spChg chg="mod">
          <ac:chgData name="demir demir" userId="28a3647419804e6b" providerId="LiveId" clId="{0A1E85DC-C37B-4B5A-9933-156FAF41E272}" dt="2026-03-22T16:14:29.864" v="1175" actId="27636"/>
          <ac:spMkLst>
            <pc:docMk/>
            <pc:sldMk cId="0" sldId="257"/>
            <ac:spMk id="3" creationId="{00000000-0000-0000-0000-000000000000}"/>
          </ac:spMkLst>
        </pc:spChg>
        <pc:spChg chg="add del">
          <ac:chgData name="demir demir" userId="28a3647419804e6b" providerId="LiveId" clId="{0A1E85DC-C37B-4B5A-9933-156FAF41E272}" dt="2026-03-22T16:14:29.611" v="1174"/>
          <ac:spMkLst>
            <pc:docMk/>
            <pc:sldMk cId="0" sldId="257"/>
            <ac:spMk id="9" creationId="{C0763A76-9F1C-4FC5-82B7-DD475DA461B2}"/>
          </ac:spMkLst>
        </pc:spChg>
        <pc:spChg chg="add del">
          <ac:chgData name="demir demir" userId="28a3647419804e6b" providerId="LiveId" clId="{0A1E85DC-C37B-4B5A-9933-156FAF41E272}" dt="2026-03-22T16:14:29.611" v="1174"/>
          <ac:spMkLst>
            <pc:docMk/>
            <pc:sldMk cId="0" sldId="257"/>
            <ac:spMk id="11" creationId="{E81BF4F6-F2CF-4984-9D14-D6966D92F99F}"/>
          </ac:spMkLst>
        </pc:spChg>
        <pc:picChg chg="add mod">
          <ac:chgData name="demir demir" userId="28a3647419804e6b" providerId="LiveId" clId="{0A1E85DC-C37B-4B5A-9933-156FAF41E272}" dt="2026-03-22T15:42:17.571" v="408" actId="26606"/>
          <ac:picMkLst>
            <pc:docMk/>
            <pc:sldMk cId="0" sldId="257"/>
            <ac:picMk id="4" creationId="{E33DC591-CD81-163A-CEF3-EC3A106B326E}"/>
          </ac:picMkLst>
        </pc:picChg>
        <pc:picChg chg="add mod">
          <ac:chgData name="demir demir" userId="28a3647419804e6b" providerId="LiveId" clId="{0A1E85DC-C37B-4B5A-9933-156FAF41E272}" dt="2026-03-22T15:31:27.143" v="361" actId="14100"/>
          <ac:picMkLst>
            <pc:docMk/>
            <pc:sldMk cId="0" sldId="257"/>
            <ac:picMk id="3074" creationId="{DCC7411C-42D2-18DF-BBB9-76C2E3E0CCC9}"/>
          </ac:picMkLst>
        </pc:picChg>
      </pc:sldChg>
      <pc:sldChg chg="addSp delSp modSp mod setBg delDesignElem">
        <pc:chgData name="demir demir" userId="28a3647419804e6b" providerId="LiveId" clId="{0A1E85DC-C37B-4B5A-9933-156FAF41E272}" dt="2026-03-22T16:14:29.611" v="1174"/>
        <pc:sldMkLst>
          <pc:docMk/>
          <pc:sldMk cId="0" sldId="258"/>
        </pc:sldMkLst>
        <pc:spChg chg="mod">
          <ac:chgData name="demir demir" userId="28a3647419804e6b" providerId="LiveId" clId="{0A1E85DC-C37B-4B5A-9933-156FAF41E272}" dt="2026-03-22T15:46:19.962" v="445" actId="27636"/>
          <ac:spMkLst>
            <pc:docMk/>
            <pc:sldMk cId="0" sldId="258"/>
            <ac:spMk id="2" creationId="{00000000-0000-0000-0000-000000000000}"/>
          </ac:spMkLst>
        </pc:spChg>
        <pc:spChg chg="mod">
          <ac:chgData name="demir demir" userId="28a3647419804e6b" providerId="LiveId" clId="{0A1E85DC-C37B-4B5A-9933-156FAF41E272}" dt="2026-03-22T15:54:54.709" v="701" actId="20577"/>
          <ac:spMkLst>
            <pc:docMk/>
            <pc:sldMk cId="0" sldId="258"/>
            <ac:spMk id="3" creationId="{00000000-0000-0000-0000-000000000000}"/>
          </ac:spMkLst>
        </pc:spChg>
        <pc:spChg chg="add del">
          <ac:chgData name="demir demir" userId="28a3647419804e6b" providerId="LiveId" clId="{0A1E85DC-C37B-4B5A-9933-156FAF41E272}" dt="2026-03-22T16:14:29.611" v="1174"/>
          <ac:spMkLst>
            <pc:docMk/>
            <pc:sldMk cId="0" sldId="258"/>
            <ac:spMk id="9" creationId="{C0763A76-9F1C-4FC5-82B7-DD475DA461B2}"/>
          </ac:spMkLst>
        </pc:spChg>
        <pc:spChg chg="add del">
          <ac:chgData name="demir demir" userId="28a3647419804e6b" providerId="LiveId" clId="{0A1E85DC-C37B-4B5A-9933-156FAF41E272}" dt="2026-03-22T16:14:29.611" v="1174"/>
          <ac:spMkLst>
            <pc:docMk/>
            <pc:sldMk cId="0" sldId="258"/>
            <ac:spMk id="11" creationId="{E81BF4F6-F2CF-4984-9D14-D6966D92F99F}"/>
          </ac:spMkLst>
        </pc:spChg>
        <pc:picChg chg="add mod">
          <ac:chgData name="demir demir" userId="28a3647419804e6b" providerId="LiveId" clId="{0A1E85DC-C37B-4B5A-9933-156FAF41E272}" dt="2026-03-22T15:42:27.861" v="409" actId="26606"/>
          <ac:picMkLst>
            <pc:docMk/>
            <pc:sldMk cId="0" sldId="258"/>
            <ac:picMk id="4" creationId="{2EF13011-BACC-E942-4BFF-2C26311B18F3}"/>
          </ac:picMkLst>
        </pc:picChg>
      </pc:sldChg>
      <pc:sldChg chg="addSp delSp modSp mod setBg delDesignElem">
        <pc:chgData name="demir demir" userId="28a3647419804e6b" providerId="LiveId" clId="{0A1E85DC-C37B-4B5A-9933-156FAF41E272}" dt="2026-03-22T16:14:29.949" v="1176" actId="27636"/>
        <pc:sldMkLst>
          <pc:docMk/>
          <pc:sldMk cId="0" sldId="259"/>
        </pc:sldMkLst>
        <pc:spChg chg="mod">
          <ac:chgData name="demir demir" userId="28a3647419804e6b" providerId="LiveId" clId="{0A1E85DC-C37B-4B5A-9933-156FAF41E272}" dt="2026-03-22T15:45:55.617" v="439" actId="14100"/>
          <ac:spMkLst>
            <pc:docMk/>
            <pc:sldMk cId="0" sldId="259"/>
            <ac:spMk id="2" creationId="{00000000-0000-0000-0000-000000000000}"/>
          </ac:spMkLst>
        </pc:spChg>
        <pc:spChg chg="mod">
          <ac:chgData name="demir demir" userId="28a3647419804e6b" providerId="LiveId" clId="{0A1E85DC-C37B-4B5A-9933-156FAF41E272}" dt="2026-03-22T16:14:29.949" v="1176" actId="27636"/>
          <ac:spMkLst>
            <pc:docMk/>
            <pc:sldMk cId="0" sldId="259"/>
            <ac:spMk id="3" creationId="{00000000-0000-0000-0000-000000000000}"/>
          </ac:spMkLst>
        </pc:spChg>
        <pc:spChg chg="add del">
          <ac:chgData name="demir demir" userId="28a3647419804e6b" providerId="LiveId" clId="{0A1E85DC-C37B-4B5A-9933-156FAF41E272}" dt="2026-03-22T16:14:29.611" v="1174"/>
          <ac:spMkLst>
            <pc:docMk/>
            <pc:sldMk cId="0" sldId="259"/>
            <ac:spMk id="9" creationId="{C0763A76-9F1C-4FC5-82B7-DD475DA461B2}"/>
          </ac:spMkLst>
        </pc:spChg>
        <pc:spChg chg="add del">
          <ac:chgData name="demir demir" userId="28a3647419804e6b" providerId="LiveId" clId="{0A1E85DC-C37B-4B5A-9933-156FAF41E272}" dt="2026-03-22T16:14:29.611" v="1174"/>
          <ac:spMkLst>
            <pc:docMk/>
            <pc:sldMk cId="0" sldId="259"/>
            <ac:spMk id="11" creationId="{E81BF4F6-F2CF-4984-9D14-D6966D92F99F}"/>
          </ac:spMkLst>
        </pc:spChg>
        <pc:picChg chg="add mod">
          <ac:chgData name="demir demir" userId="28a3647419804e6b" providerId="LiveId" clId="{0A1E85DC-C37B-4B5A-9933-156FAF41E272}" dt="2026-03-22T15:42:41.978" v="410" actId="26606"/>
          <ac:picMkLst>
            <pc:docMk/>
            <pc:sldMk cId="0" sldId="259"/>
            <ac:picMk id="4" creationId="{1A45C486-C417-1C41-C15C-929FC008921A}"/>
          </ac:picMkLst>
        </pc:picChg>
      </pc:sldChg>
      <pc:sldChg chg="addSp delSp modSp mod setBg delDesignElem">
        <pc:chgData name="demir demir" userId="28a3647419804e6b" providerId="LiveId" clId="{0A1E85DC-C37B-4B5A-9933-156FAF41E272}" dt="2026-03-22T16:14:29.983" v="1177" actId="27636"/>
        <pc:sldMkLst>
          <pc:docMk/>
          <pc:sldMk cId="0" sldId="260"/>
        </pc:sldMkLst>
        <pc:spChg chg="mod">
          <ac:chgData name="demir demir" userId="28a3647419804e6b" providerId="LiveId" clId="{0A1E85DC-C37B-4B5A-9933-156FAF41E272}" dt="2026-03-22T15:45:36.109" v="436" actId="14100"/>
          <ac:spMkLst>
            <pc:docMk/>
            <pc:sldMk cId="0" sldId="260"/>
            <ac:spMk id="2" creationId="{00000000-0000-0000-0000-000000000000}"/>
          </ac:spMkLst>
        </pc:spChg>
        <pc:spChg chg="mod">
          <ac:chgData name="demir demir" userId="28a3647419804e6b" providerId="LiveId" clId="{0A1E85DC-C37B-4B5A-9933-156FAF41E272}" dt="2026-03-22T16:14:29.983" v="1177" actId="27636"/>
          <ac:spMkLst>
            <pc:docMk/>
            <pc:sldMk cId="0" sldId="260"/>
            <ac:spMk id="3" creationId="{00000000-0000-0000-0000-000000000000}"/>
          </ac:spMkLst>
        </pc:spChg>
        <pc:spChg chg="add del">
          <ac:chgData name="demir demir" userId="28a3647419804e6b" providerId="LiveId" clId="{0A1E85DC-C37B-4B5A-9933-156FAF41E272}" dt="2026-03-22T16:14:29.611" v="1174"/>
          <ac:spMkLst>
            <pc:docMk/>
            <pc:sldMk cId="0" sldId="260"/>
            <ac:spMk id="9" creationId="{C0763A76-9F1C-4FC5-82B7-DD475DA461B2}"/>
          </ac:spMkLst>
        </pc:spChg>
        <pc:spChg chg="add del">
          <ac:chgData name="demir demir" userId="28a3647419804e6b" providerId="LiveId" clId="{0A1E85DC-C37B-4B5A-9933-156FAF41E272}" dt="2026-03-22T16:14:29.611" v="1174"/>
          <ac:spMkLst>
            <pc:docMk/>
            <pc:sldMk cId="0" sldId="260"/>
            <ac:spMk id="11" creationId="{E81BF4F6-F2CF-4984-9D14-D6966D92F99F}"/>
          </ac:spMkLst>
        </pc:spChg>
        <pc:picChg chg="add mod">
          <ac:chgData name="demir demir" userId="28a3647419804e6b" providerId="LiveId" clId="{0A1E85DC-C37B-4B5A-9933-156FAF41E272}" dt="2026-03-22T15:42:47.557" v="411" actId="26606"/>
          <ac:picMkLst>
            <pc:docMk/>
            <pc:sldMk cId="0" sldId="260"/>
            <ac:picMk id="4" creationId="{EFBE1C03-98D3-F295-F78E-C60FEBF57808}"/>
          </ac:picMkLst>
        </pc:picChg>
      </pc:sldChg>
      <pc:sldChg chg="addSp delSp modSp mod setBg delDesignElem">
        <pc:chgData name="demir demir" userId="28a3647419804e6b" providerId="LiveId" clId="{0A1E85DC-C37B-4B5A-9933-156FAF41E272}" dt="2026-03-22T16:14:29.991" v="1178" actId="27636"/>
        <pc:sldMkLst>
          <pc:docMk/>
          <pc:sldMk cId="0" sldId="261"/>
        </pc:sldMkLst>
        <pc:spChg chg="mod">
          <ac:chgData name="demir demir" userId="28a3647419804e6b" providerId="LiveId" clId="{0A1E85DC-C37B-4B5A-9933-156FAF41E272}" dt="2026-03-22T15:45:20.763" v="433" actId="27636"/>
          <ac:spMkLst>
            <pc:docMk/>
            <pc:sldMk cId="0" sldId="261"/>
            <ac:spMk id="2" creationId="{00000000-0000-0000-0000-000000000000}"/>
          </ac:spMkLst>
        </pc:spChg>
        <pc:spChg chg="mod">
          <ac:chgData name="demir demir" userId="28a3647419804e6b" providerId="LiveId" clId="{0A1E85DC-C37B-4B5A-9933-156FAF41E272}" dt="2026-03-22T16:14:29.991" v="1178" actId="27636"/>
          <ac:spMkLst>
            <pc:docMk/>
            <pc:sldMk cId="0" sldId="261"/>
            <ac:spMk id="3" creationId="{00000000-0000-0000-0000-000000000000}"/>
          </ac:spMkLst>
        </pc:spChg>
        <pc:spChg chg="add del">
          <ac:chgData name="demir demir" userId="28a3647419804e6b" providerId="LiveId" clId="{0A1E85DC-C37B-4B5A-9933-156FAF41E272}" dt="2026-03-22T16:14:29.611" v="1174"/>
          <ac:spMkLst>
            <pc:docMk/>
            <pc:sldMk cId="0" sldId="261"/>
            <ac:spMk id="9" creationId="{C0763A76-9F1C-4FC5-82B7-DD475DA461B2}"/>
          </ac:spMkLst>
        </pc:spChg>
        <pc:spChg chg="add del">
          <ac:chgData name="demir demir" userId="28a3647419804e6b" providerId="LiveId" clId="{0A1E85DC-C37B-4B5A-9933-156FAF41E272}" dt="2026-03-22T16:14:29.611" v="1174"/>
          <ac:spMkLst>
            <pc:docMk/>
            <pc:sldMk cId="0" sldId="261"/>
            <ac:spMk id="11" creationId="{E81BF4F6-F2CF-4984-9D14-D6966D92F99F}"/>
          </ac:spMkLst>
        </pc:spChg>
        <pc:picChg chg="add mod">
          <ac:chgData name="demir demir" userId="28a3647419804e6b" providerId="LiveId" clId="{0A1E85DC-C37B-4B5A-9933-156FAF41E272}" dt="2026-03-22T15:43:40.087" v="418" actId="26606"/>
          <ac:picMkLst>
            <pc:docMk/>
            <pc:sldMk cId="0" sldId="261"/>
            <ac:picMk id="4" creationId="{A73B4462-BD2E-452E-A176-D0E8A69EF794}"/>
          </ac:picMkLst>
        </pc:picChg>
      </pc:sldChg>
      <pc:sldChg chg="addSp delSp modSp mod setBg delDesignElem">
        <pc:chgData name="demir demir" userId="28a3647419804e6b" providerId="LiveId" clId="{0A1E85DC-C37B-4B5A-9933-156FAF41E272}" dt="2026-03-22T16:14:29.611" v="1174"/>
        <pc:sldMkLst>
          <pc:docMk/>
          <pc:sldMk cId="0" sldId="262"/>
        </pc:sldMkLst>
        <pc:spChg chg="mod">
          <ac:chgData name="demir demir" userId="28a3647419804e6b" providerId="LiveId" clId="{0A1E85DC-C37B-4B5A-9933-156FAF41E272}" dt="2026-03-22T15:45:01.538" v="430" actId="14100"/>
          <ac:spMkLst>
            <pc:docMk/>
            <pc:sldMk cId="0" sldId="262"/>
            <ac:spMk id="2" creationId="{00000000-0000-0000-0000-000000000000}"/>
          </ac:spMkLst>
        </pc:spChg>
        <pc:spChg chg="mod">
          <ac:chgData name="demir demir" userId="28a3647419804e6b" providerId="LiveId" clId="{0A1E85DC-C37B-4B5A-9933-156FAF41E272}" dt="2026-03-22T16:02:33.119" v="1024" actId="5793"/>
          <ac:spMkLst>
            <pc:docMk/>
            <pc:sldMk cId="0" sldId="262"/>
            <ac:spMk id="3" creationId="{00000000-0000-0000-0000-000000000000}"/>
          </ac:spMkLst>
        </pc:spChg>
        <pc:spChg chg="add del">
          <ac:chgData name="demir demir" userId="28a3647419804e6b" providerId="LiveId" clId="{0A1E85DC-C37B-4B5A-9933-156FAF41E272}" dt="2026-03-22T15:43:56.033" v="420" actId="26606"/>
          <ac:spMkLst>
            <pc:docMk/>
            <pc:sldMk cId="0" sldId="262"/>
            <ac:spMk id="9" creationId="{C0763A76-9F1C-4FC5-82B7-DD475DA461B2}"/>
          </ac:spMkLst>
        </pc:spChg>
        <pc:spChg chg="add del">
          <ac:chgData name="demir demir" userId="28a3647419804e6b" providerId="LiveId" clId="{0A1E85DC-C37B-4B5A-9933-156FAF41E272}" dt="2026-03-22T15:43:56.033" v="420" actId="26606"/>
          <ac:spMkLst>
            <pc:docMk/>
            <pc:sldMk cId="0" sldId="262"/>
            <ac:spMk id="11" creationId="{E81BF4F6-F2CF-4984-9D14-D6966D92F99F}"/>
          </ac:spMkLst>
        </pc:spChg>
        <pc:spChg chg="add del">
          <ac:chgData name="demir demir" userId="28a3647419804e6b" providerId="LiveId" clId="{0A1E85DC-C37B-4B5A-9933-156FAF41E272}" dt="2026-03-22T16:14:29.611" v="1174"/>
          <ac:spMkLst>
            <pc:docMk/>
            <pc:sldMk cId="0" sldId="262"/>
            <ac:spMk id="13" creationId="{649C91A9-84E7-4BF0-9026-62F01380D853}"/>
          </ac:spMkLst>
        </pc:spChg>
        <pc:spChg chg="add del">
          <ac:chgData name="demir demir" userId="28a3647419804e6b" providerId="LiveId" clId="{0A1E85DC-C37B-4B5A-9933-156FAF41E272}" dt="2026-03-22T16:14:29.611" v="1174"/>
          <ac:spMkLst>
            <pc:docMk/>
            <pc:sldMk cId="0" sldId="262"/>
            <ac:spMk id="14" creationId="{9B47378D-AD27-45D0-8C1C-5B1098DCC068}"/>
          </ac:spMkLst>
        </pc:spChg>
        <pc:picChg chg="add mod">
          <ac:chgData name="demir demir" userId="28a3647419804e6b" providerId="LiveId" clId="{0A1E85DC-C37B-4B5A-9933-156FAF41E272}" dt="2026-03-22T15:44:29.432" v="427" actId="26606"/>
          <ac:picMkLst>
            <pc:docMk/>
            <pc:sldMk cId="0" sldId="262"/>
            <ac:picMk id="4" creationId="{42F73743-DBC4-80A5-8F94-E891CE7E040A}"/>
          </ac:picMkLst>
        </pc:picChg>
      </pc:sldChg>
      <pc:sldChg chg="addSp delSp modSp mod setBg delDesignElem">
        <pc:chgData name="demir demir" userId="28a3647419804e6b" providerId="LiveId" clId="{0A1E85DC-C37B-4B5A-9933-156FAF41E272}" dt="2026-03-22T16:14:29.611" v="1174"/>
        <pc:sldMkLst>
          <pc:docMk/>
          <pc:sldMk cId="0" sldId="263"/>
        </pc:sldMkLst>
        <pc:spChg chg="mod">
          <ac:chgData name="demir demir" userId="28a3647419804e6b" providerId="LiveId" clId="{0A1E85DC-C37B-4B5A-9933-156FAF41E272}" dt="2026-03-22T15:41:19.476" v="406" actId="113"/>
          <ac:spMkLst>
            <pc:docMk/>
            <pc:sldMk cId="0" sldId="263"/>
            <ac:spMk id="2" creationId="{00000000-0000-0000-0000-000000000000}"/>
          </ac:spMkLst>
        </pc:spChg>
        <pc:spChg chg="mod">
          <ac:chgData name="demir demir" userId="28a3647419804e6b" providerId="LiveId" clId="{0A1E85DC-C37B-4B5A-9933-156FAF41E272}" dt="2026-03-22T16:08:41.222" v="1145" actId="20577"/>
          <ac:spMkLst>
            <pc:docMk/>
            <pc:sldMk cId="0" sldId="263"/>
            <ac:spMk id="3" creationId="{00000000-0000-0000-0000-000000000000}"/>
          </ac:spMkLst>
        </pc:spChg>
        <pc:spChg chg="add del">
          <ac:chgData name="demir demir" userId="28a3647419804e6b" providerId="LiveId" clId="{0A1E85DC-C37B-4B5A-9933-156FAF41E272}" dt="2026-03-22T16:14:29.611" v="1174"/>
          <ac:spMkLst>
            <pc:docMk/>
            <pc:sldMk cId="0" sldId="263"/>
            <ac:spMk id="9" creationId="{C0763A76-9F1C-4FC5-82B7-DD475DA461B2}"/>
          </ac:spMkLst>
        </pc:spChg>
        <pc:spChg chg="add del">
          <ac:chgData name="demir demir" userId="28a3647419804e6b" providerId="LiveId" clId="{0A1E85DC-C37B-4B5A-9933-156FAF41E272}" dt="2026-03-22T16:14:29.611" v="1174"/>
          <ac:spMkLst>
            <pc:docMk/>
            <pc:sldMk cId="0" sldId="263"/>
            <ac:spMk id="11" creationId="{E81BF4F6-F2CF-4984-9D14-D6966D92F99F}"/>
          </ac:spMkLst>
        </pc:spChg>
        <pc:picChg chg="add mod">
          <ac:chgData name="demir demir" userId="28a3647419804e6b" providerId="LiveId" clId="{0A1E85DC-C37B-4B5A-9933-156FAF41E272}" dt="2026-03-22T16:06:09.402" v="1052" actId="14100"/>
          <ac:picMkLst>
            <pc:docMk/>
            <pc:sldMk cId="0" sldId="263"/>
            <ac:picMk id="5" creationId="{F3925A27-1932-E4F5-1A08-8C0538EA87C6}"/>
          </ac:picMkLst>
        </pc:picChg>
      </pc:sldChg>
      <pc:sldChg chg="addSp delSp modSp mod">
        <pc:chgData name="demir demir" userId="28a3647419804e6b" providerId="LiveId" clId="{0A1E85DC-C37B-4B5A-9933-156FAF41E272}" dt="2026-03-22T16:14:29.611" v="1174"/>
        <pc:sldMkLst>
          <pc:docMk/>
          <pc:sldMk cId="0" sldId="264"/>
        </pc:sldMkLst>
        <pc:spChg chg="mod">
          <ac:chgData name="demir demir" userId="28a3647419804e6b" providerId="LiveId" clId="{0A1E85DC-C37B-4B5A-9933-156FAF41E272}" dt="2026-03-22T16:14:29.611" v="1174"/>
          <ac:spMkLst>
            <pc:docMk/>
            <pc:sldMk cId="0" sldId="264"/>
            <ac:spMk id="2" creationId="{00000000-0000-0000-0000-000000000000}"/>
          </ac:spMkLst>
        </pc:spChg>
        <pc:spChg chg="del mod">
          <ac:chgData name="demir demir" userId="28a3647419804e6b" providerId="LiveId" clId="{0A1E85DC-C37B-4B5A-9933-156FAF41E272}" dt="2026-03-22T15:20:52.674" v="280"/>
          <ac:spMkLst>
            <pc:docMk/>
            <pc:sldMk cId="0" sldId="264"/>
            <ac:spMk id="3" creationId="{00000000-0000-0000-0000-000000000000}"/>
          </ac:spMkLst>
        </pc:spChg>
        <pc:spChg chg="add">
          <ac:chgData name="demir demir" userId="28a3647419804e6b" providerId="LiveId" clId="{0A1E85DC-C37B-4B5A-9933-156FAF41E272}" dt="2026-03-22T15:20:45.038" v="277"/>
          <ac:spMkLst>
            <pc:docMk/>
            <pc:sldMk cId="0" sldId="264"/>
            <ac:spMk id="4" creationId="{9E14B9F5-D396-BF72-F32C-DDBE6AB23E21}"/>
          </ac:spMkLst>
        </pc:spChg>
        <pc:spChg chg="add mod">
          <ac:chgData name="demir demir" userId="28a3647419804e6b" providerId="LiveId" clId="{0A1E85DC-C37B-4B5A-9933-156FAF41E272}" dt="2026-03-22T15:21:36.616" v="285" actId="20577"/>
          <ac:spMkLst>
            <pc:docMk/>
            <pc:sldMk cId="0" sldId="264"/>
            <ac:spMk id="5" creationId="{A4A6D75E-77B9-3BA7-226C-51D2C15115D5}"/>
          </ac:spMkLst>
        </pc:spChg>
      </pc:sldChg>
      <pc:sldChg chg="addSp delSp modSp new mod ord">
        <pc:chgData name="demir demir" userId="28a3647419804e6b" providerId="LiveId" clId="{0A1E85DC-C37B-4B5A-9933-156FAF41E272}" dt="2026-03-22T16:15:32.070" v="1183" actId="20577"/>
        <pc:sldMkLst>
          <pc:docMk/>
          <pc:sldMk cId="3420338762" sldId="265"/>
        </pc:sldMkLst>
        <pc:spChg chg="del mod">
          <ac:chgData name="demir demir" userId="28a3647419804e6b" providerId="LiveId" clId="{0A1E85DC-C37B-4B5A-9933-156FAF41E272}" dt="2026-03-22T16:12:44.906" v="1154" actId="478"/>
          <ac:spMkLst>
            <pc:docMk/>
            <pc:sldMk cId="3420338762" sldId="265"/>
            <ac:spMk id="2" creationId="{04331465-AE90-BB8A-ED69-70827788466D}"/>
          </ac:spMkLst>
        </pc:spChg>
        <pc:spChg chg="del">
          <ac:chgData name="demir demir" userId="28a3647419804e6b" providerId="LiveId" clId="{0A1E85DC-C37B-4B5A-9933-156FAF41E272}" dt="2026-03-22T16:12:39.408" v="1153" actId="478"/>
          <ac:spMkLst>
            <pc:docMk/>
            <pc:sldMk cId="3420338762" sldId="265"/>
            <ac:spMk id="3" creationId="{523815F7-BCD7-EFD9-B67C-AF2915C88F5D}"/>
          </ac:spMkLst>
        </pc:spChg>
        <pc:spChg chg="add mod">
          <ac:chgData name="demir demir" userId="28a3647419804e6b" providerId="LiveId" clId="{0A1E85DC-C37B-4B5A-9933-156FAF41E272}" dt="2026-03-22T16:15:32.070" v="1183" actId="20577"/>
          <ac:spMkLst>
            <pc:docMk/>
            <pc:sldMk cId="3420338762" sldId="265"/>
            <ac:spMk id="5" creationId="{EBA5C0F8-AF7F-9C00-F808-E6368BAC357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49097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24509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72428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614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74287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36580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00138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082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274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4168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80274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44364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923497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2700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85381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5932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3/22/2026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5576293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cpc-uk.org/"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A5C0F8-AF7F-9C00-F808-E6368BAC3571}"/>
              </a:ext>
            </a:extLst>
          </p:cNvPr>
          <p:cNvSpPr txBox="1"/>
          <p:nvPr/>
        </p:nvSpPr>
        <p:spPr>
          <a:xfrm>
            <a:off x="167148" y="363794"/>
            <a:ext cx="7954297" cy="6001643"/>
          </a:xfrm>
          <a:prstGeom prst="rect">
            <a:avLst/>
          </a:prstGeom>
          <a:noFill/>
        </p:spPr>
        <p:txBody>
          <a:bodyPr wrap="square">
            <a:spAutoFit/>
          </a:bodyPr>
          <a:lstStyle/>
          <a:p>
            <a:r>
              <a:rPr lang="en-GB" altLang="en-US" sz="3200" dirty="0"/>
              <a:t>Module Title: </a:t>
            </a:r>
            <a:r>
              <a:rPr lang="en-GB" altLang="en-US" sz="3200" b="1" i="1" dirty="0"/>
              <a:t>Professional Career Development within H&amp;SC</a:t>
            </a:r>
          </a:p>
          <a:p>
            <a:endParaRPr lang="en-GB" altLang="en-US" sz="3200" b="1" i="1" dirty="0"/>
          </a:p>
          <a:p>
            <a:r>
              <a:rPr lang="en-GB" altLang="en-US" sz="3200" u="sng" dirty="0"/>
              <a:t>Module Number</a:t>
            </a:r>
            <a:r>
              <a:rPr lang="en-GB" altLang="en-US" sz="3200" dirty="0"/>
              <a:t>: </a:t>
            </a:r>
            <a:r>
              <a:rPr lang="en-GB" altLang="en-US" sz="3200" b="1" i="1" dirty="0"/>
              <a:t>LCHS 4009 (LON)</a:t>
            </a:r>
          </a:p>
          <a:p>
            <a:endParaRPr lang="en-GB" altLang="en-US" sz="3200" b="1" i="1" dirty="0"/>
          </a:p>
          <a:p>
            <a:r>
              <a:rPr lang="en-GB" altLang="en-US" sz="3200" u="sng" dirty="0"/>
              <a:t>Assignment No</a:t>
            </a:r>
            <a:r>
              <a:rPr lang="en-GB" altLang="en-US" sz="3200" b="1" i="1" dirty="0"/>
              <a:t>:  ASSIGNMENT 1</a:t>
            </a:r>
          </a:p>
          <a:p>
            <a:endParaRPr lang="en-GB" altLang="en-US" sz="3200" b="1" i="1" dirty="0"/>
          </a:p>
          <a:p>
            <a:r>
              <a:rPr lang="en-GB" altLang="en-US" sz="3200" u="sng" dirty="0"/>
              <a:t>Student </a:t>
            </a:r>
            <a:r>
              <a:rPr lang="en-GB" altLang="en-US" sz="3200" u="sng" dirty="0" err="1"/>
              <a:t>Name</a:t>
            </a:r>
            <a:r>
              <a:rPr lang="en-GB" altLang="en-US" sz="3200" b="1" i="1" dirty="0" err="1"/>
              <a:t>:BAYRAM</a:t>
            </a:r>
            <a:r>
              <a:rPr lang="en-GB" altLang="en-US" sz="3200" b="1" i="1" dirty="0"/>
              <a:t> DEMIR</a:t>
            </a:r>
          </a:p>
          <a:p>
            <a:endParaRPr lang="en-GB" altLang="en-US" sz="3200" b="1" i="1" dirty="0"/>
          </a:p>
          <a:p>
            <a:r>
              <a:rPr lang="en-GB" altLang="en-US" sz="3200" u="sng" dirty="0"/>
              <a:t>Student ID: </a:t>
            </a:r>
            <a:r>
              <a:rPr lang="en-GB" altLang="en-US" sz="3200" b="1" i="1" u="sng" dirty="0"/>
              <a:t>2438792</a:t>
            </a:r>
          </a:p>
          <a:p>
            <a:endParaRPr lang="en-GB" altLang="en-US" sz="3200" b="1" i="1" dirty="0"/>
          </a:p>
          <a:p>
            <a:r>
              <a:rPr lang="en-GB" altLang="en-US" sz="3200" u="sng" dirty="0"/>
              <a:t>Lecturer’s </a:t>
            </a:r>
            <a:r>
              <a:rPr lang="en-GB" altLang="en-US" sz="3200" u="sng" dirty="0" err="1"/>
              <a:t>Name</a:t>
            </a:r>
            <a:r>
              <a:rPr lang="en-GB" altLang="en-US" sz="3200" b="1" i="1" dirty="0" err="1"/>
              <a:t>:Dr</a:t>
            </a:r>
            <a:r>
              <a:rPr lang="en-GB" altLang="en-US" sz="3200" b="1" i="1" dirty="0"/>
              <a:t> Christopher  </a:t>
            </a:r>
            <a:r>
              <a:rPr lang="en-GB" altLang="en-US" sz="3200" b="1" i="1" dirty="0" err="1"/>
              <a:t>Mafuva</a:t>
            </a:r>
            <a:endParaRPr lang="en-GB" altLang="en-US" sz="3200" b="1" i="1" dirty="0"/>
          </a:p>
        </p:txBody>
      </p:sp>
    </p:spTree>
    <p:extLst>
      <p:ext uri="{BB962C8B-B14F-4D97-AF65-F5344CB8AC3E}">
        <p14:creationId xmlns:p14="http://schemas.microsoft.com/office/powerpoint/2010/main" val="3420338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52" y="350196"/>
            <a:ext cx="3485178" cy="916069"/>
          </a:xfrm>
        </p:spPr>
        <p:txBody>
          <a:bodyPr anchor="ctr">
            <a:normAutofit fontScale="90000"/>
          </a:bodyPr>
          <a:lstStyle/>
          <a:p>
            <a:br>
              <a:rPr lang="en-GB" sz="3500" dirty="0"/>
            </a:br>
            <a:r>
              <a:rPr lang="en-GB" sz="3500" dirty="0"/>
              <a:t>Introduction</a:t>
            </a:r>
          </a:p>
        </p:txBody>
      </p:sp>
      <p:sp>
        <p:nvSpPr>
          <p:cNvPr id="3" name="Content Placeholder 2"/>
          <p:cNvSpPr>
            <a:spLocks noGrp="1"/>
          </p:cNvSpPr>
          <p:nvPr>
            <p:ph idx="1"/>
          </p:nvPr>
        </p:nvSpPr>
        <p:spPr>
          <a:xfrm>
            <a:off x="156763" y="-580103"/>
            <a:ext cx="4410117" cy="7087907"/>
          </a:xfrm>
        </p:spPr>
        <p:txBody>
          <a:bodyPr anchor="ctr">
            <a:normAutofit/>
          </a:bodyPr>
          <a:lstStyle/>
          <a:p>
            <a:pPr marL="0" indent="0">
              <a:buNone/>
            </a:pPr>
            <a:endParaRPr lang="en-GB" sz="2000" dirty="0"/>
          </a:p>
          <a:p>
            <a:pPr marL="0" indent="0">
              <a:buNone/>
            </a:pPr>
            <a:endParaRPr lang="en-GB" sz="2000" dirty="0"/>
          </a:p>
          <a:p>
            <a:pPr marL="0" indent="0">
              <a:buNone/>
            </a:pPr>
            <a:r>
              <a:rPr lang="en-GB" sz="2000" dirty="0"/>
              <a:t>ABOUT ME;</a:t>
            </a:r>
          </a:p>
          <a:p>
            <a:pPr marL="0" indent="0">
              <a:buNone/>
            </a:pPr>
            <a:r>
              <a:rPr lang="en-GB" sz="2000" dirty="0"/>
              <a:t>My name is Bayram Demir </a:t>
            </a:r>
          </a:p>
          <a:p>
            <a:pPr marL="0" indent="0">
              <a:buNone/>
            </a:pPr>
            <a:r>
              <a:rPr lang="en-GB" sz="2000" dirty="0"/>
              <a:t>Today I will  be talking about communication as a key skill. I will explain what it is, why it matters, how it’s used in practice, and how it will help me in my future career.</a:t>
            </a:r>
          </a:p>
        </p:txBody>
      </p:sp>
      <p:pic>
        <p:nvPicPr>
          <p:cNvPr id="6" name="Picture 5">
            <a:extLst>
              <a:ext uri="{FF2B5EF4-FFF2-40B4-BE49-F238E27FC236}">
                <a16:creationId xmlns:a16="http://schemas.microsoft.com/office/drawing/2014/main" id="{0EC93B01-52D6-7198-6DC6-E27F364772B2}"/>
              </a:ext>
            </a:extLst>
          </p:cNvPr>
          <p:cNvPicPr>
            <a:picLocks noChangeAspect="1"/>
          </p:cNvPicPr>
          <p:nvPr/>
        </p:nvPicPr>
        <p:blipFill>
          <a:blip r:embed="rId2"/>
          <a:srcRect l="36327" r="19290"/>
          <a:stretch>
            <a:fillRect/>
          </a:stretch>
        </p:blipFill>
        <p:spPr>
          <a:xfrm>
            <a:off x="4572000" y="1"/>
            <a:ext cx="4577118" cy="6858000"/>
          </a:xfrm>
          <a:prstGeom prst="rect">
            <a:avLst/>
          </a:prstGeom>
        </p:spPr>
      </p:pic>
      <p:sp>
        <p:nvSpPr>
          <p:cNvPr id="4" name="AutoShape 2" descr="Online Health Communication Cartoon Characters, Communication Clipart,  Health Clipart, Online Clipart PNG Transparent Image and Clipart for Free  Download">
            <a:extLst>
              <a:ext uri="{FF2B5EF4-FFF2-40B4-BE49-F238E27FC236}">
                <a16:creationId xmlns:a16="http://schemas.microsoft.com/office/drawing/2014/main" id="{2F129805-F552-DB84-739B-BA7172D7C2DE}"/>
              </a:ext>
            </a:extLst>
          </p:cNvPr>
          <p:cNvSpPr>
            <a:spLocks noChangeAspect="1" noChangeArrowheads="1"/>
          </p:cNvSpPr>
          <p:nvPr/>
        </p:nvSpPr>
        <p:spPr bwMode="auto">
          <a:xfrm>
            <a:off x="5717457" y="3710780"/>
            <a:ext cx="1882877" cy="18828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8594" y="350196"/>
            <a:ext cx="3387936" cy="1154139"/>
          </a:xfrm>
        </p:spPr>
        <p:txBody>
          <a:bodyPr anchor="ctr">
            <a:normAutofit fontScale="90000"/>
          </a:bodyPr>
          <a:lstStyle/>
          <a:p>
            <a:r>
              <a:rPr lang="en-GB" sz="3500" dirty="0"/>
              <a:t>What is Communication?</a:t>
            </a:r>
          </a:p>
        </p:txBody>
      </p:sp>
      <p:sp>
        <p:nvSpPr>
          <p:cNvPr id="3" name="Content Placeholder 2"/>
          <p:cNvSpPr>
            <a:spLocks noGrp="1"/>
          </p:cNvSpPr>
          <p:nvPr>
            <p:ph idx="1"/>
          </p:nvPr>
        </p:nvSpPr>
        <p:spPr>
          <a:xfrm>
            <a:off x="571351" y="1386348"/>
            <a:ext cx="3485179" cy="4970001"/>
          </a:xfrm>
        </p:spPr>
        <p:txBody>
          <a:bodyPr anchor="ctr">
            <a:normAutofit fontScale="92500"/>
          </a:bodyPr>
          <a:lstStyle/>
          <a:p>
            <a:pPr>
              <a:lnSpc>
                <a:spcPct val="90000"/>
              </a:lnSpc>
            </a:pPr>
            <a:r>
              <a:rPr lang="en-GB" sz="2000" dirty="0"/>
              <a:t>Sharing information clearly</a:t>
            </a:r>
          </a:p>
          <a:p>
            <a:pPr>
              <a:lnSpc>
                <a:spcPct val="90000"/>
              </a:lnSpc>
            </a:pPr>
            <a:r>
              <a:rPr lang="en-GB" sz="2000" dirty="0"/>
              <a:t>Listening &amp; understanding</a:t>
            </a:r>
          </a:p>
          <a:p>
            <a:pPr>
              <a:lnSpc>
                <a:spcPct val="90000"/>
              </a:lnSpc>
            </a:pPr>
            <a:r>
              <a:rPr lang="en-GB" sz="2000" dirty="0"/>
              <a:t>Verbal &amp; non-verbal</a:t>
            </a:r>
          </a:p>
          <a:p>
            <a:pPr>
              <a:lnSpc>
                <a:spcPct val="90000"/>
              </a:lnSpc>
            </a:pPr>
            <a:r>
              <a:rPr lang="en-GB" sz="2000" dirty="0"/>
              <a:t>Used every day in care </a:t>
            </a:r>
          </a:p>
          <a:p>
            <a:pPr>
              <a:lnSpc>
                <a:spcPct val="90000"/>
              </a:lnSpc>
            </a:pPr>
            <a:endParaRPr lang="en-GB" sz="2000" dirty="0"/>
          </a:p>
          <a:p>
            <a:pPr marL="0" indent="0">
              <a:lnSpc>
                <a:spcPct val="90000"/>
              </a:lnSpc>
              <a:buNone/>
            </a:pPr>
            <a:r>
              <a:rPr lang="en-GB" sz="2000" u="sng" dirty="0"/>
              <a:t>IN OTHER WAY; </a:t>
            </a:r>
          </a:p>
          <a:p>
            <a:pPr marL="0" indent="0">
              <a:lnSpc>
                <a:spcPct val="90000"/>
              </a:lnSpc>
              <a:buNone/>
            </a:pPr>
            <a:r>
              <a:rPr lang="en-GB" sz="2000" dirty="0"/>
              <a:t>Communication means passing information between people in a clear way. It covers  speaking, listening, body language, and tone of voice. In health and social care, it is used </a:t>
            </a:r>
            <a:r>
              <a:rPr lang="en-GB" sz="2000" dirty="0" err="1"/>
              <a:t>everyt</a:t>
            </a:r>
            <a:r>
              <a:rPr lang="en-GB" sz="2000" dirty="0"/>
              <a:t> time  with patients, families, and staff to </a:t>
            </a:r>
            <a:r>
              <a:rPr lang="en-GB" sz="2000" dirty="0" err="1"/>
              <a:t>orginise</a:t>
            </a:r>
            <a:r>
              <a:rPr lang="en-GB" sz="2000" dirty="0"/>
              <a:t> or get things done.</a:t>
            </a:r>
          </a:p>
        </p:txBody>
      </p:sp>
      <p:pic>
        <p:nvPicPr>
          <p:cNvPr id="4" name="Picture 3">
            <a:extLst>
              <a:ext uri="{FF2B5EF4-FFF2-40B4-BE49-F238E27FC236}">
                <a16:creationId xmlns:a16="http://schemas.microsoft.com/office/drawing/2014/main" id="{E33DC591-CD81-163A-CEF3-EC3A106B326E}"/>
              </a:ext>
            </a:extLst>
          </p:cNvPr>
          <p:cNvPicPr>
            <a:picLocks noChangeAspect="1"/>
          </p:cNvPicPr>
          <p:nvPr/>
        </p:nvPicPr>
        <p:blipFill>
          <a:blip r:embed="rId2"/>
          <a:srcRect l="25724" r="29726" b="-2"/>
          <a:stretch>
            <a:fillRect/>
          </a:stretch>
        </p:blipFill>
        <p:spPr>
          <a:xfrm>
            <a:off x="4572000" y="1"/>
            <a:ext cx="4577118"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8594" y="350196"/>
            <a:ext cx="3387936" cy="1026320"/>
          </a:xfrm>
        </p:spPr>
        <p:txBody>
          <a:bodyPr anchor="ctr">
            <a:normAutofit fontScale="90000"/>
          </a:bodyPr>
          <a:lstStyle/>
          <a:p>
            <a:r>
              <a:rPr lang="en-GB" sz="3500" dirty="0"/>
              <a:t>Importance in Practice</a:t>
            </a:r>
          </a:p>
        </p:txBody>
      </p:sp>
      <p:sp>
        <p:nvSpPr>
          <p:cNvPr id="3" name="Content Placeholder 2"/>
          <p:cNvSpPr>
            <a:spLocks noGrp="1"/>
          </p:cNvSpPr>
          <p:nvPr>
            <p:ph idx="1"/>
          </p:nvPr>
        </p:nvSpPr>
        <p:spPr>
          <a:xfrm>
            <a:off x="275303" y="658761"/>
            <a:ext cx="3781227" cy="5697589"/>
          </a:xfrm>
        </p:spPr>
        <p:txBody>
          <a:bodyPr anchor="ctr">
            <a:normAutofit/>
          </a:bodyPr>
          <a:lstStyle/>
          <a:p>
            <a:pPr>
              <a:lnSpc>
                <a:spcPct val="90000"/>
              </a:lnSpc>
            </a:pPr>
            <a:r>
              <a:rPr lang="en-GB" sz="2000" dirty="0"/>
              <a:t>Keeps patients safe</a:t>
            </a:r>
          </a:p>
          <a:p>
            <a:pPr>
              <a:lnSpc>
                <a:spcPct val="90000"/>
              </a:lnSpc>
            </a:pPr>
            <a:r>
              <a:rPr lang="en-GB" sz="2000" dirty="0"/>
              <a:t>Minimize mistakes</a:t>
            </a:r>
          </a:p>
          <a:p>
            <a:pPr>
              <a:lnSpc>
                <a:spcPct val="90000"/>
              </a:lnSpc>
            </a:pPr>
            <a:r>
              <a:rPr lang="en-GB" sz="2000" dirty="0"/>
              <a:t>Develop trust</a:t>
            </a:r>
          </a:p>
          <a:p>
            <a:pPr>
              <a:lnSpc>
                <a:spcPct val="90000"/>
              </a:lnSpc>
            </a:pPr>
            <a:r>
              <a:rPr lang="en-GB" sz="2000" dirty="0"/>
              <a:t>Boosts care quality</a:t>
            </a:r>
          </a:p>
          <a:p>
            <a:pPr>
              <a:lnSpc>
                <a:spcPct val="90000"/>
              </a:lnSpc>
            </a:pPr>
            <a:r>
              <a:rPr lang="en-GB" sz="2000" dirty="0"/>
              <a:t>(NHS, 2023)</a:t>
            </a:r>
          </a:p>
          <a:p>
            <a:pPr marL="0" indent="0">
              <a:lnSpc>
                <a:spcPct val="90000"/>
              </a:lnSpc>
              <a:buNone/>
            </a:pPr>
            <a:r>
              <a:rPr lang="en-GB" sz="2000" dirty="0"/>
              <a:t>Good communication helps avoid errors, like giving the wrong treatment. It builds trust between caregiver  and patients and helps people feel respected confident  Without it, misunderstandings can happen, which can affect and lower client  safety and care quality.</a:t>
            </a:r>
          </a:p>
        </p:txBody>
      </p:sp>
      <p:pic>
        <p:nvPicPr>
          <p:cNvPr id="4" name="Picture 3">
            <a:extLst>
              <a:ext uri="{FF2B5EF4-FFF2-40B4-BE49-F238E27FC236}">
                <a16:creationId xmlns:a16="http://schemas.microsoft.com/office/drawing/2014/main" id="{2EF13011-BACC-E942-4BFF-2C26311B18F3}"/>
              </a:ext>
            </a:extLst>
          </p:cNvPr>
          <p:cNvPicPr>
            <a:picLocks noChangeAspect="1"/>
          </p:cNvPicPr>
          <p:nvPr/>
        </p:nvPicPr>
        <p:blipFill>
          <a:blip r:embed="rId2"/>
          <a:srcRect l="28093" r="28192" b="2"/>
          <a:stretch>
            <a:fillRect/>
          </a:stretch>
        </p:blipFill>
        <p:spPr>
          <a:xfrm>
            <a:off x="4572000" y="1"/>
            <a:ext cx="4577118" cy="685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52" y="350196"/>
            <a:ext cx="3485178" cy="1016488"/>
          </a:xfrm>
        </p:spPr>
        <p:txBody>
          <a:bodyPr anchor="ctr">
            <a:normAutofit/>
          </a:bodyPr>
          <a:lstStyle/>
          <a:p>
            <a:r>
              <a:rPr lang="en-GB" sz="3500" dirty="0"/>
              <a:t>Why It Matters</a:t>
            </a:r>
          </a:p>
        </p:txBody>
      </p:sp>
      <p:sp>
        <p:nvSpPr>
          <p:cNvPr id="3" name="Content Placeholder 2"/>
          <p:cNvSpPr>
            <a:spLocks noGrp="1"/>
          </p:cNvSpPr>
          <p:nvPr>
            <p:ph idx="1"/>
          </p:nvPr>
        </p:nvSpPr>
        <p:spPr>
          <a:xfrm>
            <a:off x="571352" y="1484671"/>
            <a:ext cx="3410714" cy="4871678"/>
          </a:xfrm>
        </p:spPr>
        <p:txBody>
          <a:bodyPr anchor="ctr">
            <a:normAutofit fontScale="92500" lnSpcReduction="20000"/>
          </a:bodyPr>
          <a:lstStyle/>
          <a:p>
            <a:pPr>
              <a:lnSpc>
                <a:spcPct val="90000"/>
              </a:lnSpc>
            </a:pPr>
            <a:r>
              <a:rPr lang="en-GB" sz="2000" dirty="0"/>
              <a:t>Patients feel understood </a:t>
            </a:r>
          </a:p>
          <a:p>
            <a:pPr>
              <a:lnSpc>
                <a:spcPct val="90000"/>
              </a:lnSpc>
            </a:pPr>
            <a:r>
              <a:rPr lang="en-GB" sz="2000" dirty="0"/>
              <a:t>Supports teamwork</a:t>
            </a:r>
          </a:p>
          <a:p>
            <a:pPr>
              <a:lnSpc>
                <a:spcPct val="90000"/>
              </a:lnSpc>
            </a:pPr>
            <a:r>
              <a:rPr lang="en-GB" sz="2000" dirty="0"/>
              <a:t>Better results </a:t>
            </a:r>
          </a:p>
          <a:p>
            <a:pPr>
              <a:lnSpc>
                <a:spcPct val="90000"/>
              </a:lnSpc>
            </a:pPr>
            <a:r>
              <a:rPr lang="en-GB" sz="2000" dirty="0"/>
              <a:t>Reduce or stop complaints</a:t>
            </a:r>
          </a:p>
          <a:p>
            <a:pPr>
              <a:lnSpc>
                <a:spcPct val="90000"/>
              </a:lnSpc>
            </a:pPr>
            <a:r>
              <a:rPr lang="en-GB" sz="2000" dirty="0"/>
              <a:t>(HCPC, 2022)</a:t>
            </a:r>
          </a:p>
          <a:p>
            <a:pPr>
              <a:lnSpc>
                <a:spcPct val="90000"/>
              </a:lnSpc>
            </a:pPr>
            <a:endParaRPr lang="en-GB" sz="2000" dirty="0"/>
          </a:p>
          <a:p>
            <a:pPr marL="0" indent="0">
              <a:lnSpc>
                <a:spcPct val="90000"/>
              </a:lnSpc>
              <a:buNone/>
            </a:pPr>
            <a:r>
              <a:rPr lang="en-GB" sz="2000" dirty="0"/>
              <a:t>When communication is good, patients feel listened to and valued. It also helps </a:t>
            </a:r>
            <a:r>
              <a:rPr lang="en-GB" sz="2000" dirty="0" err="1"/>
              <a:t>carrer</a:t>
            </a:r>
            <a:r>
              <a:rPr lang="en-GB" sz="2000" dirty="0"/>
              <a:t> work better together. Poor communication can cause  complaints, stress, and unwanted  and risky  care situations.</a:t>
            </a:r>
          </a:p>
          <a:p>
            <a:pPr marL="0" indent="0">
              <a:lnSpc>
                <a:spcPct val="90000"/>
              </a:lnSpc>
              <a:buNone/>
            </a:pPr>
            <a:br>
              <a:rPr lang="en-GB" sz="2000" dirty="0"/>
            </a:br>
            <a:r>
              <a:rPr lang="en-GB" sz="2000" dirty="0"/>
              <a:t>(Health and Care Professions Council, 2022)</a:t>
            </a:r>
          </a:p>
          <a:p>
            <a:pPr>
              <a:lnSpc>
                <a:spcPct val="90000"/>
              </a:lnSpc>
            </a:pPr>
            <a:endParaRPr lang="en-GB" sz="2000" dirty="0"/>
          </a:p>
        </p:txBody>
      </p:sp>
      <p:pic>
        <p:nvPicPr>
          <p:cNvPr id="4" name="Picture 3">
            <a:extLst>
              <a:ext uri="{FF2B5EF4-FFF2-40B4-BE49-F238E27FC236}">
                <a16:creationId xmlns:a16="http://schemas.microsoft.com/office/drawing/2014/main" id="{1A45C486-C417-1C41-C15C-929FC008921A}"/>
              </a:ext>
            </a:extLst>
          </p:cNvPr>
          <p:cNvPicPr>
            <a:picLocks noChangeAspect="1"/>
          </p:cNvPicPr>
          <p:nvPr/>
        </p:nvPicPr>
        <p:blipFill>
          <a:blip r:embed="rId2"/>
          <a:srcRect l="29060" r="26390" b="-2"/>
          <a:stretch>
            <a:fillRect/>
          </a:stretch>
        </p:blipFill>
        <p:spPr>
          <a:xfrm>
            <a:off x="4572000" y="1"/>
            <a:ext cx="4577118" cy="6858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52" y="350196"/>
            <a:ext cx="3485178" cy="1173804"/>
          </a:xfrm>
        </p:spPr>
        <p:txBody>
          <a:bodyPr anchor="ctr">
            <a:normAutofit/>
          </a:bodyPr>
          <a:lstStyle/>
          <a:p>
            <a:r>
              <a:rPr lang="en-GB" sz="3500" dirty="0"/>
              <a:t>Model: Gibbs Reflective Cycle</a:t>
            </a:r>
          </a:p>
        </p:txBody>
      </p:sp>
      <p:sp>
        <p:nvSpPr>
          <p:cNvPr id="3" name="Content Placeholder 2"/>
          <p:cNvSpPr>
            <a:spLocks noGrp="1"/>
          </p:cNvSpPr>
          <p:nvPr>
            <p:ph idx="1"/>
          </p:nvPr>
        </p:nvSpPr>
        <p:spPr>
          <a:xfrm>
            <a:off x="571351" y="1602658"/>
            <a:ext cx="3485179" cy="4753691"/>
          </a:xfrm>
        </p:spPr>
        <p:txBody>
          <a:bodyPr anchor="ctr">
            <a:normAutofit fontScale="92500" lnSpcReduction="20000"/>
          </a:bodyPr>
          <a:lstStyle/>
          <a:p>
            <a:pPr marL="0" indent="0">
              <a:lnSpc>
                <a:spcPct val="90000"/>
              </a:lnSpc>
              <a:buNone/>
            </a:pPr>
            <a:r>
              <a:rPr lang="en-GB" sz="2000" b="1" u="sng" dirty="0"/>
              <a:t>6 STAGES :</a:t>
            </a:r>
          </a:p>
          <a:p>
            <a:pPr>
              <a:lnSpc>
                <a:spcPct val="90000"/>
              </a:lnSpc>
            </a:pPr>
            <a:r>
              <a:rPr lang="en-GB" sz="2000" dirty="0"/>
              <a:t>Description</a:t>
            </a:r>
          </a:p>
          <a:p>
            <a:pPr>
              <a:lnSpc>
                <a:spcPct val="90000"/>
              </a:lnSpc>
            </a:pPr>
            <a:r>
              <a:rPr lang="en-GB" sz="2000" dirty="0"/>
              <a:t>Feelings</a:t>
            </a:r>
          </a:p>
          <a:p>
            <a:pPr>
              <a:lnSpc>
                <a:spcPct val="90000"/>
              </a:lnSpc>
            </a:pPr>
            <a:r>
              <a:rPr lang="en-GB" sz="2000" dirty="0"/>
              <a:t>Evaluation</a:t>
            </a:r>
          </a:p>
          <a:p>
            <a:pPr>
              <a:lnSpc>
                <a:spcPct val="90000"/>
              </a:lnSpc>
            </a:pPr>
            <a:r>
              <a:rPr lang="en-GB" sz="2000" dirty="0"/>
              <a:t>Analysis</a:t>
            </a:r>
          </a:p>
          <a:p>
            <a:pPr>
              <a:lnSpc>
                <a:spcPct val="90000"/>
              </a:lnSpc>
            </a:pPr>
            <a:r>
              <a:rPr lang="en-GB" sz="2000" dirty="0"/>
              <a:t>Conclusion</a:t>
            </a:r>
          </a:p>
          <a:p>
            <a:pPr>
              <a:lnSpc>
                <a:spcPct val="90000"/>
              </a:lnSpc>
            </a:pPr>
            <a:r>
              <a:rPr lang="en-GB" sz="2000" dirty="0"/>
              <a:t>Action Plan</a:t>
            </a:r>
          </a:p>
          <a:p>
            <a:pPr>
              <a:lnSpc>
                <a:spcPct val="90000"/>
              </a:lnSpc>
            </a:pPr>
            <a:endParaRPr lang="en-GB" sz="2000" dirty="0"/>
          </a:p>
          <a:p>
            <a:pPr marL="0" indent="0">
              <a:lnSpc>
                <a:spcPct val="90000"/>
              </a:lnSpc>
              <a:buNone/>
            </a:pPr>
            <a:r>
              <a:rPr lang="en-GB" sz="2000" dirty="0"/>
              <a:t>Gibbs’ Reflective Cycle helps professionals think about their communication and improve it. By reflecting on situations, they can learn what went well and what needs to change.</a:t>
            </a:r>
            <a:br>
              <a:rPr lang="en-GB" sz="2000" dirty="0"/>
            </a:br>
            <a:r>
              <a:rPr lang="en-GB" sz="2000" dirty="0"/>
              <a:t>(Gibbs, 1988)</a:t>
            </a:r>
          </a:p>
          <a:p>
            <a:pPr>
              <a:lnSpc>
                <a:spcPct val="90000"/>
              </a:lnSpc>
            </a:pPr>
            <a:endParaRPr lang="en-GB" sz="2000" dirty="0"/>
          </a:p>
        </p:txBody>
      </p:sp>
      <p:pic>
        <p:nvPicPr>
          <p:cNvPr id="4" name="Picture 3">
            <a:extLst>
              <a:ext uri="{FF2B5EF4-FFF2-40B4-BE49-F238E27FC236}">
                <a16:creationId xmlns:a16="http://schemas.microsoft.com/office/drawing/2014/main" id="{EFBE1C03-98D3-F295-F78E-C60FEBF57808}"/>
              </a:ext>
            </a:extLst>
          </p:cNvPr>
          <p:cNvPicPr>
            <a:picLocks noChangeAspect="1"/>
          </p:cNvPicPr>
          <p:nvPr/>
        </p:nvPicPr>
        <p:blipFill>
          <a:blip r:embed="rId2"/>
          <a:srcRect l="47704" r="16590" b="1"/>
          <a:stretch>
            <a:fillRect/>
          </a:stretch>
        </p:blipFill>
        <p:spPr>
          <a:xfrm>
            <a:off x="4572000" y="1"/>
            <a:ext cx="4577118"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52" y="350196"/>
            <a:ext cx="3485178" cy="1016488"/>
          </a:xfrm>
        </p:spPr>
        <p:txBody>
          <a:bodyPr anchor="ctr">
            <a:normAutofit fontScale="90000"/>
          </a:bodyPr>
          <a:lstStyle/>
          <a:p>
            <a:r>
              <a:rPr lang="en-GB" sz="3500" dirty="0"/>
              <a:t>Applying in Practice</a:t>
            </a:r>
          </a:p>
        </p:txBody>
      </p:sp>
      <p:sp>
        <p:nvSpPr>
          <p:cNvPr id="3" name="Content Placeholder 2"/>
          <p:cNvSpPr>
            <a:spLocks noGrp="1"/>
          </p:cNvSpPr>
          <p:nvPr>
            <p:ph idx="1"/>
          </p:nvPr>
        </p:nvSpPr>
        <p:spPr>
          <a:xfrm>
            <a:off x="571351" y="1179872"/>
            <a:ext cx="3485179" cy="5176478"/>
          </a:xfrm>
        </p:spPr>
        <p:txBody>
          <a:bodyPr anchor="ctr">
            <a:normAutofit lnSpcReduction="10000"/>
          </a:bodyPr>
          <a:lstStyle/>
          <a:p>
            <a:pPr>
              <a:lnSpc>
                <a:spcPct val="90000"/>
              </a:lnSpc>
            </a:pPr>
            <a:r>
              <a:rPr lang="en-GB" sz="2000" dirty="0"/>
              <a:t>Role: Care assistant</a:t>
            </a:r>
          </a:p>
          <a:p>
            <a:pPr>
              <a:lnSpc>
                <a:spcPct val="90000"/>
              </a:lnSpc>
            </a:pPr>
            <a:r>
              <a:rPr lang="en-GB" sz="2000" dirty="0"/>
              <a:t>Setting: Care home</a:t>
            </a:r>
          </a:p>
          <a:p>
            <a:pPr>
              <a:lnSpc>
                <a:spcPct val="90000"/>
              </a:lnSpc>
            </a:pPr>
            <a:r>
              <a:rPr lang="en-GB" sz="2000" dirty="0"/>
              <a:t>Clear communication</a:t>
            </a:r>
          </a:p>
          <a:p>
            <a:pPr>
              <a:lnSpc>
                <a:spcPct val="90000"/>
              </a:lnSpc>
            </a:pPr>
            <a:r>
              <a:rPr lang="en-GB" sz="2000" dirty="0"/>
              <a:t>Active listening</a:t>
            </a:r>
          </a:p>
          <a:p>
            <a:pPr>
              <a:lnSpc>
                <a:spcPct val="90000"/>
              </a:lnSpc>
            </a:pPr>
            <a:r>
              <a:rPr lang="en-GB" sz="2000" dirty="0"/>
              <a:t>Better patient experience</a:t>
            </a:r>
          </a:p>
          <a:p>
            <a:pPr marL="0" indent="0">
              <a:lnSpc>
                <a:spcPct val="90000"/>
              </a:lnSpc>
              <a:buNone/>
            </a:pPr>
            <a:endParaRPr lang="en-GB" sz="2000" dirty="0"/>
          </a:p>
          <a:p>
            <a:pPr marL="0" indent="0">
              <a:lnSpc>
                <a:spcPct val="90000"/>
              </a:lnSpc>
              <a:buNone/>
            </a:pPr>
            <a:r>
              <a:rPr lang="en-GB" sz="2000" dirty="0"/>
              <a:t>As a example ; care assistant in a care home, I would use communication when supporting a client . I would speak clearly, listen carefully, and use body language to show understanding. This helps the patient feel understand  and improve comfort and trust .</a:t>
            </a:r>
          </a:p>
        </p:txBody>
      </p:sp>
      <p:pic>
        <p:nvPicPr>
          <p:cNvPr id="4" name="Picture 3">
            <a:extLst>
              <a:ext uri="{FF2B5EF4-FFF2-40B4-BE49-F238E27FC236}">
                <a16:creationId xmlns:a16="http://schemas.microsoft.com/office/drawing/2014/main" id="{A73B4462-BD2E-452E-A176-D0E8A69EF794}"/>
              </a:ext>
            </a:extLst>
          </p:cNvPr>
          <p:cNvPicPr>
            <a:picLocks noChangeAspect="1"/>
          </p:cNvPicPr>
          <p:nvPr/>
        </p:nvPicPr>
        <p:blipFill>
          <a:blip r:embed="rId2"/>
          <a:srcRect l="39404" r="10540"/>
          <a:stretch>
            <a:fillRect/>
          </a:stretch>
        </p:blipFill>
        <p:spPr>
          <a:xfrm>
            <a:off x="4572000" y="1"/>
            <a:ext cx="4577118"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51" y="-78658"/>
            <a:ext cx="3060272" cy="1799303"/>
          </a:xfrm>
        </p:spPr>
        <p:txBody>
          <a:bodyPr anchor="ctr">
            <a:normAutofit/>
          </a:bodyPr>
          <a:lstStyle/>
          <a:p>
            <a:r>
              <a:rPr lang="en-GB" sz="3500" dirty="0"/>
              <a:t>Future Career</a:t>
            </a:r>
          </a:p>
        </p:txBody>
      </p:sp>
      <p:sp>
        <p:nvSpPr>
          <p:cNvPr id="3" name="Content Placeholder 2"/>
          <p:cNvSpPr>
            <a:spLocks noGrp="1"/>
          </p:cNvSpPr>
          <p:nvPr>
            <p:ph idx="1"/>
          </p:nvPr>
        </p:nvSpPr>
        <p:spPr>
          <a:xfrm>
            <a:off x="462116" y="1366684"/>
            <a:ext cx="3169507" cy="4873394"/>
          </a:xfrm>
        </p:spPr>
        <p:txBody>
          <a:bodyPr anchor="ctr">
            <a:noAutofit/>
          </a:bodyPr>
          <a:lstStyle/>
          <a:p>
            <a:r>
              <a:rPr lang="en-GB" sz="2000" dirty="0"/>
              <a:t>Develop employability</a:t>
            </a:r>
          </a:p>
          <a:p>
            <a:r>
              <a:rPr lang="en-GB" sz="2000" dirty="0"/>
              <a:t>Needed in all positions</a:t>
            </a:r>
          </a:p>
          <a:p>
            <a:r>
              <a:rPr lang="en-GB" sz="2000" dirty="0"/>
              <a:t>My capacity </a:t>
            </a:r>
          </a:p>
          <a:p>
            <a:r>
              <a:rPr lang="en-GB" sz="2000" dirty="0"/>
              <a:t>Still developing confidence</a:t>
            </a:r>
          </a:p>
          <a:p>
            <a:pPr marL="0" indent="0">
              <a:buNone/>
            </a:pPr>
            <a:r>
              <a:rPr lang="en-GB" sz="2000" dirty="0"/>
              <a:t>Communication is important for getting a job and working effectively in health care. I think it is one of my strengths, but I still want to improve my confidence, especially in difficult situations.</a:t>
            </a:r>
          </a:p>
        </p:txBody>
      </p:sp>
      <p:pic>
        <p:nvPicPr>
          <p:cNvPr id="4" name="Picture 3">
            <a:extLst>
              <a:ext uri="{FF2B5EF4-FFF2-40B4-BE49-F238E27FC236}">
                <a16:creationId xmlns:a16="http://schemas.microsoft.com/office/drawing/2014/main" id="{42F73743-DBC4-80A5-8F94-E891CE7E040A}"/>
              </a:ext>
            </a:extLst>
          </p:cNvPr>
          <p:cNvPicPr>
            <a:picLocks noChangeAspect="1"/>
          </p:cNvPicPr>
          <p:nvPr/>
        </p:nvPicPr>
        <p:blipFill>
          <a:blip r:embed="rId2"/>
          <a:stretch>
            <a:fillRect/>
          </a:stretch>
        </p:blipFill>
        <p:spPr>
          <a:xfrm>
            <a:off x="4572000" y="2303819"/>
            <a:ext cx="4000647" cy="225036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79870" y="350196"/>
            <a:ext cx="3903407" cy="1624520"/>
          </a:xfrm>
        </p:spPr>
        <p:txBody>
          <a:bodyPr anchor="ctr">
            <a:normAutofit/>
          </a:bodyPr>
          <a:lstStyle/>
          <a:p>
            <a:r>
              <a:rPr lang="en-GB" sz="3500" b="1" dirty="0"/>
              <a:t>Conclusion</a:t>
            </a:r>
          </a:p>
        </p:txBody>
      </p:sp>
      <p:sp>
        <p:nvSpPr>
          <p:cNvPr id="3" name="Content Placeholder 2"/>
          <p:cNvSpPr>
            <a:spLocks noGrp="1"/>
          </p:cNvSpPr>
          <p:nvPr>
            <p:ph idx="1"/>
          </p:nvPr>
        </p:nvSpPr>
        <p:spPr>
          <a:xfrm>
            <a:off x="246886" y="1400226"/>
            <a:ext cx="8149862" cy="4606208"/>
          </a:xfrm>
        </p:spPr>
        <p:txBody>
          <a:bodyPr anchor="ctr">
            <a:normAutofit/>
          </a:bodyPr>
          <a:lstStyle/>
          <a:p>
            <a:r>
              <a:rPr lang="en-GB" sz="2800" dirty="0"/>
              <a:t>Communication is very important</a:t>
            </a:r>
          </a:p>
          <a:p>
            <a:r>
              <a:rPr lang="en-GB" sz="2800" dirty="0"/>
              <a:t>Boosts  safety</a:t>
            </a:r>
          </a:p>
          <a:p>
            <a:r>
              <a:rPr lang="en-GB" sz="2800" dirty="0"/>
              <a:t>Improve the teamwork</a:t>
            </a:r>
          </a:p>
          <a:p>
            <a:r>
              <a:rPr lang="en-GB" sz="2800" dirty="0"/>
              <a:t>Key for my future</a:t>
            </a:r>
          </a:p>
          <a:p>
            <a:pPr marL="0" indent="0">
              <a:buNone/>
            </a:pPr>
            <a:r>
              <a:rPr lang="en-GB" sz="2800" b="1" dirty="0"/>
              <a:t>In conclusion;</a:t>
            </a:r>
          </a:p>
          <a:p>
            <a:pPr marL="0" indent="0">
              <a:buNone/>
            </a:pPr>
            <a:r>
              <a:rPr lang="en-GB" sz="2800" dirty="0"/>
              <a:t> Communication is a essential  skill in health and social </a:t>
            </a:r>
            <a:r>
              <a:rPr lang="en-GB" sz="2800" dirty="0" err="1"/>
              <a:t>care.As</a:t>
            </a:r>
            <a:r>
              <a:rPr lang="en-GB" sz="2800" dirty="0"/>
              <a:t>  It improves safety, teamwork, and patient experience and health.  It will carry on to be important in my future career.</a:t>
            </a:r>
          </a:p>
        </p:txBody>
      </p:sp>
      <p:pic>
        <p:nvPicPr>
          <p:cNvPr id="5" name="Picture 4" descr="Hands holding each other's wrists and interlinked to form a circle">
            <a:extLst>
              <a:ext uri="{FF2B5EF4-FFF2-40B4-BE49-F238E27FC236}">
                <a16:creationId xmlns:a16="http://schemas.microsoft.com/office/drawing/2014/main" id="{F3925A27-1932-E4F5-1A08-8C0538EA87C6}"/>
              </a:ext>
            </a:extLst>
          </p:cNvPr>
          <p:cNvPicPr>
            <a:picLocks noChangeAspect="1"/>
          </p:cNvPicPr>
          <p:nvPr/>
        </p:nvPicPr>
        <p:blipFill>
          <a:blip r:embed="rId2"/>
          <a:srcRect l="29542" r="25907" b="-2"/>
          <a:stretch>
            <a:fillRect/>
          </a:stretch>
        </p:blipFill>
        <p:spPr>
          <a:xfrm>
            <a:off x="5633884" y="1285030"/>
            <a:ext cx="2424325" cy="286118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5" name="Rectangle 2">
            <a:extLst>
              <a:ext uri="{FF2B5EF4-FFF2-40B4-BE49-F238E27FC236}">
                <a16:creationId xmlns:a16="http://schemas.microsoft.com/office/drawing/2014/main" id="{A4A6D75E-77B9-3BA7-226C-51D2C15115D5}"/>
              </a:ext>
            </a:extLst>
          </p:cNvPr>
          <p:cNvSpPr>
            <a:spLocks noGrp="1" noChangeArrowheads="1"/>
          </p:cNvSpPr>
          <p:nvPr>
            <p:ph idx="1"/>
          </p:nvPr>
        </p:nvSpPr>
        <p:spPr bwMode="auto">
          <a:xfrm>
            <a:off x="226142" y="1924830"/>
            <a:ext cx="881879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Gibbs, G. (1988) </a:t>
            </a:r>
            <a:r>
              <a:rPr kumimoji="0" lang="en-US" altLang="en-US" sz="1800" b="0" i="1" u="none" strike="noStrike" cap="none" normalizeH="0" baseline="0" dirty="0">
                <a:ln>
                  <a:noFill/>
                </a:ln>
                <a:solidFill>
                  <a:schemeClr val="tx1"/>
                </a:solidFill>
                <a:effectLst/>
                <a:latin typeface="Arial" panose="020B0604020202020204" pitchFamily="34" charset="0"/>
              </a:rPr>
              <a:t>Learning by Doing: A Guide to Teaching and Learning Methods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Oxford: Oxford Polytechnic.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NHS (2023) </a:t>
            </a:r>
            <a:r>
              <a:rPr kumimoji="0" lang="en-US" altLang="en-US" sz="1800" b="0" i="1" u="none" strike="noStrike" cap="none" normalizeH="0" baseline="0" dirty="0">
                <a:ln>
                  <a:noFill/>
                </a:ln>
                <a:solidFill>
                  <a:schemeClr val="tx1"/>
                </a:solidFill>
                <a:effectLst/>
                <a:latin typeface="Arial" panose="020B0604020202020204" pitchFamily="34" charset="0"/>
              </a:rPr>
              <a:t>Communication in healthcare</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https://www.nhs.uk</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Health and Care Professions Council (2022) </a:t>
            </a:r>
            <a:r>
              <a:rPr kumimoji="0" lang="en-US" altLang="en-US" sz="1800" b="0" i="1" u="none" strike="noStrike" cap="none" normalizeH="0" baseline="0" dirty="0">
                <a:ln>
                  <a:noFill/>
                </a:ln>
                <a:solidFill>
                  <a:schemeClr val="tx1"/>
                </a:solidFill>
                <a:effectLst/>
                <a:latin typeface="Arial" panose="020B0604020202020204" pitchFamily="34" charset="0"/>
              </a:rPr>
              <a:t>Standards of conduct, performance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1" u="none" strike="noStrike" cap="none" normalizeH="0" baseline="0" dirty="0">
                <a:ln>
                  <a:noFill/>
                </a:ln>
                <a:solidFill>
                  <a:schemeClr val="tx1"/>
                </a:solidFill>
                <a:effectLst/>
                <a:latin typeface="Arial" panose="020B0604020202020204" pitchFamily="34" charset="0"/>
              </a:rPr>
              <a:t> and ethics</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https://www.hcpc-uk.org</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68</TotalTime>
  <Words>577</Words>
  <Application>Microsoft Office PowerPoint</Application>
  <PresentationFormat>On-screen Show (4:3)</PresentationFormat>
  <Paragraphs>81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PowerPoint Presentation</vt:lpstr>
      <vt:lpstr> Introduction</vt:lpstr>
      <vt:lpstr>What is Communication?</vt:lpstr>
      <vt:lpstr>Importance in Practice</vt:lpstr>
      <vt:lpstr>Why It Matters</vt:lpstr>
      <vt:lpstr>Model: Gibbs Reflective Cycle</vt:lpstr>
      <vt:lpstr>Applying in Practice</vt:lpstr>
      <vt:lpstr>Future Career</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demir demir</cp:lastModifiedBy>
  <cp:revision>1</cp:revision>
  <dcterms:created xsi:type="dcterms:W3CDTF">2013-01-27T09:14:16Z</dcterms:created>
  <dcterms:modified xsi:type="dcterms:W3CDTF">2026-03-22T16:15:38Z</dcterms:modified>
  <cp:category/>
</cp:coreProperties>
</file>