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2" r:id="rId8"/>
    <p:sldId id="259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25308E-F9FD-DDA0-2E02-3CA9D0A4D857}" v="144" dt="2022-12-05T21:32:00.953"/>
    <p1510:client id="{1D6161D5-2819-6DBC-E121-3A7FEC8B23A3}" v="12" dt="2022-12-05T21:47:54.751"/>
    <p1510:client id="{26C91AAF-4776-3BC0-8B7E-B73F031076FE}" v="66" dt="2022-12-05T20:55:03.724"/>
    <p1510:client id="{741F117C-E1C8-D78D-AE19-FC6BB3B599C8}" v="12" dt="2022-12-03T14:23:49.315"/>
    <p1510:client id="{A4B1C2BC-25CE-CD52-9558-41302CEB8C66}" v="2395" dt="2022-12-06T01:57:44.765"/>
    <p1510:client id="{C77A2BCC-1614-CC13-02F3-2013C54C0459}" v="472" dt="2022-12-05T19:09:34.400"/>
    <p1510:client id="{CCB33BDA-271A-BA63-80DB-4CE840BF7558}" v="1224" dt="2022-12-06T10:30:49.874"/>
    <p1510:client id="{E0E3334C-2B05-2987-A945-980AA0410971}" v="46" dt="2022-12-09T23:53:44.084"/>
    <p1510:client id="{E23EEB40-0F3E-CF4A-3746-A1F20507977D}" v="718" dt="2022-12-06T04:00:26.9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afrhana Bibi (2207657)" userId="S::2207657@student.uwtsd.ac.uk::5a0658bd-183c-400c-a4ea-2f9ae23ebe2d" providerId="AD" clId="Web-{741F117C-E1C8-D78D-AE19-FC6BB3B599C8}"/>
    <pc:docChg chg="addSld delSld modSld addMainMaster delMainMaster">
      <pc:chgData name="Zafrhana Bibi (2207657)" userId="S::2207657@student.uwtsd.ac.uk::5a0658bd-183c-400c-a4ea-2f9ae23ebe2d" providerId="AD" clId="Web-{741F117C-E1C8-D78D-AE19-FC6BB3B599C8}" dt="2022-12-03T14:23:49.315" v="21"/>
      <pc:docMkLst>
        <pc:docMk/>
      </pc:docMkLst>
      <pc:sldChg chg="addSp delSp modSp mod setBg modClrScheme chgLayout">
        <pc:chgData name="Zafrhana Bibi (2207657)" userId="S::2207657@student.uwtsd.ac.uk::5a0658bd-183c-400c-a4ea-2f9ae23ebe2d" providerId="AD" clId="Web-{741F117C-E1C8-D78D-AE19-FC6BB3B599C8}" dt="2022-12-03T14:21:07.944" v="8"/>
        <pc:sldMkLst>
          <pc:docMk/>
          <pc:sldMk cId="109857222" sldId="256"/>
        </pc:sldMkLst>
        <pc:spChg chg="del mod">
          <ac:chgData name="Zafrhana Bibi (2207657)" userId="S::2207657@student.uwtsd.ac.uk::5a0658bd-183c-400c-a4ea-2f9ae23ebe2d" providerId="AD" clId="Web-{741F117C-E1C8-D78D-AE19-FC6BB3B599C8}" dt="2022-12-03T14:20:46.302" v="5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Zafrhana Bibi (2207657)" userId="S::2207657@student.uwtsd.ac.uk::5a0658bd-183c-400c-a4ea-2f9ae23ebe2d" providerId="AD" clId="Web-{741F117C-E1C8-D78D-AE19-FC6BB3B599C8}" dt="2022-12-03T14:20:42.412" v="4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0:02.270" v="2"/>
          <ac:spMkLst>
            <pc:docMk/>
            <pc:sldMk cId="109857222" sldId="256"/>
            <ac:spMk id="9" creationId="{BA79A7CF-01AF-4178-9369-94E0C90EB046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0:02.270" v="2"/>
          <ac:spMkLst>
            <pc:docMk/>
            <pc:sldMk cId="109857222" sldId="256"/>
            <ac:spMk id="11" creationId="{99413ED5-9ED4-4772-BCE4-2BCAE6B12E35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0:02.270" v="2"/>
          <ac:spMkLst>
            <pc:docMk/>
            <pc:sldMk cId="109857222" sldId="256"/>
            <ac:spMk id="13" creationId="{04357C93-F0CB-4A1C-8F77-4E9063789819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0:02.270" v="2"/>
          <ac:spMkLst>
            <pc:docMk/>
            <pc:sldMk cId="109857222" sldId="256"/>
            <ac:spMk id="15" creationId="{90F533E9-6690-41A8-A372-4C6C622D028D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944" v="8"/>
          <ac:spMkLst>
            <pc:docMk/>
            <pc:sldMk cId="109857222" sldId="256"/>
            <ac:spMk id="16" creationId="{B81933D1-5615-42C7-9C0B-4EB7105CCE2D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944" v="8"/>
          <ac:spMkLst>
            <pc:docMk/>
            <pc:sldMk cId="109857222" sldId="256"/>
            <ac:spMk id="17" creationId="{47942995-B07F-4636-9A06-C6A104B260A8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944" v="8"/>
          <ac:spMkLst>
            <pc:docMk/>
            <pc:sldMk cId="109857222" sldId="256"/>
            <ac:spMk id="18" creationId="{19C9EAEA-39D0-4B0E-A0EB-51E7B26740B1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881" v="7"/>
          <ac:spMkLst>
            <pc:docMk/>
            <pc:sldMk cId="109857222" sldId="256"/>
            <ac:spMk id="25" creationId="{BD4C0BBB-0042-4603-A226-6117F3FD5B3C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881" v="7"/>
          <ac:spMkLst>
            <pc:docMk/>
            <pc:sldMk cId="109857222" sldId="256"/>
            <ac:spMk id="27" creationId="{EC44F520-2598-460E-9F91-B02F60830CA2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881" v="7"/>
          <ac:spMkLst>
            <pc:docMk/>
            <pc:sldMk cId="109857222" sldId="256"/>
            <ac:spMk id="29" creationId="{02F1E277-A59B-4122-B0A8-8D6146670E7F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881" v="7"/>
          <ac:spMkLst>
            <pc:docMk/>
            <pc:sldMk cId="109857222" sldId="256"/>
            <ac:spMk id="31" creationId="{233EFF45-C116-4D49-A894-F4A9B2DF88E9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881" v="7"/>
          <ac:spMkLst>
            <pc:docMk/>
            <pc:sldMk cId="109857222" sldId="256"/>
            <ac:spMk id="33" creationId="{AF3B4333-6DF4-492A-AA50-4B0FDF076E27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1:07.881" v="7"/>
          <ac:spMkLst>
            <pc:docMk/>
            <pc:sldMk cId="109857222" sldId="256"/>
            <ac:spMk id="35" creationId="{8EDB92F6-717C-4C09-9EC2-6BC052D2751E}"/>
          </ac:spMkLst>
        </pc:spChg>
        <pc:spChg chg="add">
          <ac:chgData name="Zafrhana Bibi (2207657)" userId="S::2207657@student.uwtsd.ac.uk::5a0658bd-183c-400c-a4ea-2f9ae23ebe2d" providerId="AD" clId="Web-{741F117C-E1C8-D78D-AE19-FC6BB3B599C8}" dt="2022-12-03T14:21:07.944" v="8"/>
          <ac:spMkLst>
            <pc:docMk/>
            <pc:sldMk cId="109857222" sldId="256"/>
            <ac:spMk id="37" creationId="{E841E027-8E53-4FEB-8605-2124D85731CA}"/>
          </ac:spMkLst>
        </pc:spChg>
        <pc:grpChg chg="add del">
          <ac:chgData name="Zafrhana Bibi (2207657)" userId="S::2207657@student.uwtsd.ac.uk::5a0658bd-183c-400c-a4ea-2f9ae23ebe2d" providerId="AD" clId="Web-{741F117C-E1C8-D78D-AE19-FC6BB3B599C8}" dt="2022-12-03T14:21:07.944" v="8"/>
          <ac:grpSpMkLst>
            <pc:docMk/>
            <pc:sldMk cId="109857222" sldId="256"/>
            <ac:grpSpMk id="19" creationId="{032D8612-31EB-44CF-A1D0-14FD4C705424}"/>
          </ac:grpSpMkLst>
        </pc:grpChg>
        <pc:grpChg chg="add">
          <ac:chgData name="Zafrhana Bibi (2207657)" userId="S::2207657@student.uwtsd.ac.uk::5a0658bd-183c-400c-a4ea-2f9ae23ebe2d" providerId="AD" clId="Web-{741F117C-E1C8-D78D-AE19-FC6BB3B599C8}" dt="2022-12-03T14:21:07.944" v="8"/>
          <ac:grpSpMkLst>
            <pc:docMk/>
            <pc:sldMk cId="109857222" sldId="256"/>
            <ac:grpSpMk id="38" creationId="{5ED88E92-14F3-4B58-9E48-1D79E139A89E}"/>
          </ac:grpSpMkLst>
        </pc:grpChg>
        <pc:grpChg chg="add">
          <ac:chgData name="Zafrhana Bibi (2207657)" userId="S::2207657@student.uwtsd.ac.uk::5a0658bd-183c-400c-a4ea-2f9ae23ebe2d" providerId="AD" clId="Web-{741F117C-E1C8-D78D-AE19-FC6BB3B599C8}" dt="2022-12-03T14:21:07.944" v="8"/>
          <ac:grpSpMkLst>
            <pc:docMk/>
            <pc:sldMk cId="109857222" sldId="256"/>
            <ac:grpSpMk id="39" creationId="{C646F15D-CA46-4D0D-904E-DC8545D5ABBE}"/>
          </ac:grpSpMkLst>
        </pc:grpChg>
        <pc:grpChg chg="add">
          <ac:chgData name="Zafrhana Bibi (2207657)" userId="S::2207657@student.uwtsd.ac.uk::5a0658bd-183c-400c-a4ea-2f9ae23ebe2d" providerId="AD" clId="Web-{741F117C-E1C8-D78D-AE19-FC6BB3B599C8}" dt="2022-12-03T14:21:07.944" v="8"/>
          <ac:grpSpMkLst>
            <pc:docMk/>
            <pc:sldMk cId="109857222" sldId="256"/>
            <ac:grpSpMk id="45" creationId="{3FB4D0AC-51E2-4F99-99F2-D33795128295}"/>
          </ac:grpSpMkLst>
        </pc:grpChg>
        <pc:picChg chg="add mod">
          <ac:chgData name="Zafrhana Bibi (2207657)" userId="S::2207657@student.uwtsd.ac.uk::5a0658bd-183c-400c-a4ea-2f9ae23ebe2d" providerId="AD" clId="Web-{741F117C-E1C8-D78D-AE19-FC6BB3B599C8}" dt="2022-12-03T14:21:07.944" v="8"/>
          <ac:picMkLst>
            <pc:docMk/>
            <pc:sldMk cId="109857222" sldId="256"/>
            <ac:picMk id="4" creationId="{12318A2E-52F9-0987-78BE-16870CFCCD80}"/>
          </ac:picMkLst>
        </pc:picChg>
      </pc:sldChg>
      <pc:sldChg chg="addSp delSp modSp new mod setBg">
        <pc:chgData name="Zafrhana Bibi (2207657)" userId="S::2207657@student.uwtsd.ac.uk::5a0658bd-183c-400c-a4ea-2f9ae23ebe2d" providerId="AD" clId="Web-{741F117C-E1C8-D78D-AE19-FC6BB3B599C8}" dt="2022-12-03T14:23:42.205" v="20"/>
        <pc:sldMkLst>
          <pc:docMk/>
          <pc:sldMk cId="2127291001" sldId="257"/>
        </pc:sldMkLst>
        <pc:spChg chg="del">
          <ac:chgData name="Zafrhana Bibi (2207657)" userId="S::2207657@student.uwtsd.ac.uk::5a0658bd-183c-400c-a4ea-2f9ae23ebe2d" providerId="AD" clId="Web-{741F117C-E1C8-D78D-AE19-FC6BB3B599C8}" dt="2022-12-03T14:22:08.469" v="10"/>
          <ac:spMkLst>
            <pc:docMk/>
            <pc:sldMk cId="2127291001" sldId="257"/>
            <ac:spMk id="2" creationId="{EFECD196-09CE-6A3B-8213-98A0418FA0C5}"/>
          </ac:spMkLst>
        </pc:spChg>
        <pc:spChg chg="del mod">
          <ac:chgData name="Zafrhana Bibi (2207657)" userId="S::2207657@student.uwtsd.ac.uk::5a0658bd-183c-400c-a4ea-2f9ae23ebe2d" providerId="AD" clId="Web-{741F117C-E1C8-D78D-AE19-FC6BB3B599C8}" dt="2022-12-03T14:22:15.063" v="12"/>
          <ac:spMkLst>
            <pc:docMk/>
            <pc:sldMk cId="2127291001" sldId="257"/>
            <ac:spMk id="3" creationId="{0E7DDBB8-1161-7A68-86F1-0AA3519C0204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3:38.064" v="17"/>
          <ac:spMkLst>
            <pc:docMk/>
            <pc:sldMk cId="2127291001" sldId="257"/>
            <ac:spMk id="21" creationId="{E841E027-8E53-4FEB-8605-2124D85731CA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3:38.064" v="17"/>
          <ac:spMkLst>
            <pc:docMk/>
            <pc:sldMk cId="2127291001" sldId="257"/>
            <ac:spMk id="31" creationId="{8F6A6582-12A7-41EA-B8C1-773D6FD7A88C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3:38.064" v="17"/>
          <ac:spMkLst>
            <pc:docMk/>
            <pc:sldMk cId="2127291001" sldId="257"/>
            <ac:spMk id="33" creationId="{B1644656-49B1-42A3-A31E-92E99A60F1AB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3:42.205" v="19"/>
          <ac:spMkLst>
            <pc:docMk/>
            <pc:sldMk cId="2127291001" sldId="257"/>
            <ac:spMk id="36" creationId="{E841E027-8E53-4FEB-8605-2124D85731CA}"/>
          </ac:spMkLst>
        </pc:spChg>
        <pc:spChg chg="add del">
          <ac:chgData name="Zafrhana Bibi (2207657)" userId="S::2207657@student.uwtsd.ac.uk::5a0658bd-183c-400c-a4ea-2f9ae23ebe2d" providerId="AD" clId="Web-{741F117C-E1C8-D78D-AE19-FC6BB3B599C8}" dt="2022-12-03T14:23:42.205" v="19"/>
          <ac:spMkLst>
            <pc:docMk/>
            <pc:sldMk cId="2127291001" sldId="257"/>
            <ac:spMk id="38" creationId="{6B2B96CA-1A36-4632-AB34-AB21755DD66D}"/>
          </ac:spMkLst>
        </pc:spChg>
        <pc:spChg chg="add">
          <ac:chgData name="Zafrhana Bibi (2207657)" userId="S::2207657@student.uwtsd.ac.uk::5a0658bd-183c-400c-a4ea-2f9ae23ebe2d" providerId="AD" clId="Web-{741F117C-E1C8-D78D-AE19-FC6BB3B599C8}" dt="2022-12-03T14:23:42.205" v="20"/>
          <ac:spMkLst>
            <pc:docMk/>
            <pc:sldMk cId="2127291001" sldId="257"/>
            <ac:spMk id="41" creationId="{E841E027-8E53-4FEB-8605-2124D85731CA}"/>
          </ac:spMkLst>
        </pc:spChg>
        <pc:grpChg chg="add del">
          <ac:chgData name="Zafrhana Bibi (2207657)" userId="S::2207657@student.uwtsd.ac.uk::5a0658bd-183c-400c-a4ea-2f9ae23ebe2d" providerId="AD" clId="Web-{741F117C-E1C8-D78D-AE19-FC6BB3B599C8}" dt="2022-12-03T14:23:38.064" v="17"/>
          <ac:grpSpMkLst>
            <pc:docMk/>
            <pc:sldMk cId="2127291001" sldId="257"/>
            <ac:grpSpMk id="9" creationId="{5ED88E92-14F3-4B58-9E48-1D79E139A89E}"/>
          </ac:grpSpMkLst>
        </pc:grpChg>
        <pc:grpChg chg="add del">
          <ac:chgData name="Zafrhana Bibi (2207657)" userId="S::2207657@student.uwtsd.ac.uk::5a0658bd-183c-400c-a4ea-2f9ae23ebe2d" providerId="AD" clId="Web-{741F117C-E1C8-D78D-AE19-FC6BB3B599C8}" dt="2022-12-03T14:23:38.064" v="17"/>
          <ac:grpSpMkLst>
            <pc:docMk/>
            <pc:sldMk cId="2127291001" sldId="257"/>
            <ac:grpSpMk id="23" creationId="{A25B55F8-1605-4B43-A2C2-F6A89E99FE77}"/>
          </ac:grpSpMkLst>
        </pc:grpChg>
        <pc:grpChg chg="add del">
          <ac:chgData name="Zafrhana Bibi (2207657)" userId="S::2207657@student.uwtsd.ac.uk::5a0658bd-183c-400c-a4ea-2f9ae23ebe2d" providerId="AD" clId="Web-{741F117C-E1C8-D78D-AE19-FC6BB3B599C8}" dt="2022-12-03T14:23:38.064" v="17"/>
          <ac:grpSpMkLst>
            <pc:docMk/>
            <pc:sldMk cId="2127291001" sldId="257"/>
            <ac:grpSpMk id="27" creationId="{2CC34A8A-40BB-4525-83DA-504D63B13B95}"/>
          </ac:grpSpMkLst>
        </pc:grpChg>
        <pc:grpChg chg="add del">
          <ac:chgData name="Zafrhana Bibi (2207657)" userId="S::2207657@student.uwtsd.ac.uk::5a0658bd-183c-400c-a4ea-2f9ae23ebe2d" providerId="AD" clId="Web-{741F117C-E1C8-D78D-AE19-FC6BB3B599C8}" dt="2022-12-03T14:23:42.205" v="19"/>
          <ac:grpSpMkLst>
            <pc:docMk/>
            <pc:sldMk cId="2127291001" sldId="257"/>
            <ac:grpSpMk id="35" creationId="{5ED88E92-14F3-4B58-9E48-1D79E139A89E}"/>
          </ac:grpSpMkLst>
        </pc:grpChg>
        <pc:grpChg chg="add del">
          <ac:chgData name="Zafrhana Bibi (2207657)" userId="S::2207657@student.uwtsd.ac.uk::5a0658bd-183c-400c-a4ea-2f9ae23ebe2d" providerId="AD" clId="Web-{741F117C-E1C8-D78D-AE19-FC6BB3B599C8}" dt="2022-12-03T14:23:42.205" v="19"/>
          <ac:grpSpMkLst>
            <pc:docMk/>
            <pc:sldMk cId="2127291001" sldId="257"/>
            <ac:grpSpMk id="37" creationId="{78AFC7F7-CAFA-40BB-852A-7D9EFC5E3185}"/>
          </ac:grpSpMkLst>
        </pc:grpChg>
        <pc:grpChg chg="add">
          <ac:chgData name="Zafrhana Bibi (2207657)" userId="S::2207657@student.uwtsd.ac.uk::5a0658bd-183c-400c-a4ea-2f9ae23ebe2d" providerId="AD" clId="Web-{741F117C-E1C8-D78D-AE19-FC6BB3B599C8}" dt="2022-12-03T14:23:42.205" v="20"/>
          <ac:grpSpMkLst>
            <pc:docMk/>
            <pc:sldMk cId="2127291001" sldId="257"/>
            <ac:grpSpMk id="40" creationId="{5ED88E92-14F3-4B58-9E48-1D79E139A89E}"/>
          </ac:grpSpMkLst>
        </pc:grpChg>
        <pc:picChg chg="add mod">
          <ac:chgData name="Zafrhana Bibi (2207657)" userId="S::2207657@student.uwtsd.ac.uk::5a0658bd-183c-400c-a4ea-2f9ae23ebe2d" providerId="AD" clId="Web-{741F117C-E1C8-D78D-AE19-FC6BB3B599C8}" dt="2022-12-03T14:23:42.205" v="20"/>
          <ac:picMkLst>
            <pc:docMk/>
            <pc:sldMk cId="2127291001" sldId="257"/>
            <ac:picMk id="4" creationId="{33ABE760-08ED-E730-2A89-79F74C1E3263}"/>
          </ac:picMkLst>
        </pc:picChg>
      </pc:sldChg>
      <pc:sldChg chg="new">
        <pc:chgData name="Zafrhana Bibi (2207657)" userId="S::2207657@student.uwtsd.ac.uk::5a0658bd-183c-400c-a4ea-2f9ae23ebe2d" providerId="AD" clId="Web-{741F117C-E1C8-D78D-AE19-FC6BB3B599C8}" dt="2022-12-03T14:23:49.315" v="21"/>
        <pc:sldMkLst>
          <pc:docMk/>
          <pc:sldMk cId="1158563750" sldId="258"/>
        </pc:sldMkLst>
      </pc:sldChg>
      <pc:sldChg chg="add del replId">
        <pc:chgData name="Zafrhana Bibi (2207657)" userId="S::2207657@student.uwtsd.ac.uk::5a0658bd-183c-400c-a4ea-2f9ae23ebe2d" providerId="AD" clId="Web-{741F117C-E1C8-D78D-AE19-FC6BB3B599C8}" dt="2022-12-03T14:22:27.875" v="14"/>
        <pc:sldMkLst>
          <pc:docMk/>
          <pc:sldMk cId="3120636701" sldId="258"/>
        </pc:sldMkLst>
      </pc:sldChg>
      <pc:sldMasterChg chg="add del addSldLayout delSldLayout">
        <pc:chgData name="Zafrhana Bibi (2207657)" userId="S::2207657@student.uwtsd.ac.uk::5a0658bd-183c-400c-a4ea-2f9ae23ebe2d" providerId="AD" clId="Web-{741F117C-E1C8-D78D-AE19-FC6BB3B599C8}" dt="2022-12-03T14:21:07.944" v="8"/>
        <pc:sldMasterMkLst>
          <pc:docMk/>
          <pc:sldMasterMk cId="2460954070" sldId="2147483660"/>
        </pc:sldMasterMkLst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Zafrhana Bibi (2207657)" userId="S::2207657@student.uwtsd.ac.uk::5a0658bd-183c-400c-a4ea-2f9ae23ebe2d" providerId="AD" clId="Web-{741F117C-E1C8-D78D-AE19-FC6BB3B599C8}" dt="2022-12-03T14:21:07.944" v="8"/>
        <pc:sldMasterMkLst>
          <pc:docMk/>
          <pc:sldMasterMk cId="707362604" sldId="2147483685"/>
        </pc:sldMasterMkLst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1908718780" sldId="2147483674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990501683" sldId="2147483675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3896209672" sldId="2147483676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843577308" sldId="2147483677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3669195748" sldId="2147483678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3062630629" sldId="2147483679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474859128" sldId="2147483680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293006313" sldId="2147483681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1189641014" sldId="2147483682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1255563958" sldId="2147483683"/>
          </pc:sldLayoutMkLst>
        </pc:sldLayoutChg>
        <pc:sldLayoutChg chg="add">
          <pc:chgData name="Zafrhana Bibi (2207657)" userId="S::2207657@student.uwtsd.ac.uk::5a0658bd-183c-400c-a4ea-2f9ae23ebe2d" providerId="AD" clId="Web-{741F117C-E1C8-D78D-AE19-FC6BB3B599C8}" dt="2022-12-03T14:21:07.944" v="8"/>
          <pc:sldLayoutMkLst>
            <pc:docMk/>
            <pc:sldMasterMk cId="707362604" sldId="2147483685"/>
            <pc:sldLayoutMk cId="349541014" sldId="2147483684"/>
          </pc:sldLayoutMkLst>
        </pc:sldLayoutChg>
      </pc:sldMasterChg>
      <pc:sldMasterChg chg="add del addSldLayout delSldLayout">
        <pc:chgData name="Zafrhana Bibi (2207657)" userId="S::2207657@student.uwtsd.ac.uk::5a0658bd-183c-400c-a4ea-2f9ae23ebe2d" providerId="AD" clId="Web-{741F117C-E1C8-D78D-AE19-FC6BB3B599C8}" dt="2022-12-03T14:21:07.881" v="7"/>
        <pc:sldMasterMkLst>
          <pc:docMk/>
          <pc:sldMasterMk cId="3562018672" sldId="2147483724"/>
        </pc:sldMasterMkLst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4172258274" sldId="2147483713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1420517821" sldId="2147483714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1301505701" sldId="2147483715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2351599907" sldId="2147483716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2810776210" sldId="2147483717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661884081" sldId="2147483718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2887230708" sldId="2147483719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2639228489" sldId="2147483720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3607573265" sldId="2147483721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1063337608" sldId="2147483722"/>
          </pc:sldLayoutMkLst>
        </pc:sldLayoutChg>
        <pc:sldLayoutChg chg="add del">
          <pc:chgData name="Zafrhana Bibi (2207657)" userId="S::2207657@student.uwtsd.ac.uk::5a0658bd-183c-400c-a4ea-2f9ae23ebe2d" providerId="AD" clId="Web-{741F117C-E1C8-D78D-AE19-FC6BB3B599C8}" dt="2022-12-03T14:21:07.881" v="7"/>
          <pc:sldLayoutMkLst>
            <pc:docMk/>
            <pc:sldMasterMk cId="3562018672" sldId="2147483724"/>
            <pc:sldLayoutMk cId="3023529150" sldId="2147483723"/>
          </pc:sldLayoutMkLst>
        </pc:sldLayoutChg>
      </pc:sldMasterChg>
    </pc:docChg>
  </pc:docChgLst>
  <pc:docChgLst>
    <pc:chgData name="Zafrhana Bibi (2207657)" userId="S::2207657@student.uwtsd.ac.uk::5a0658bd-183c-400c-a4ea-2f9ae23ebe2d" providerId="AD" clId="Web-{26C91AAF-4776-3BC0-8B7E-B73F031076FE}"/>
    <pc:docChg chg="modSld">
      <pc:chgData name="Zafrhana Bibi (2207657)" userId="S::2207657@student.uwtsd.ac.uk::5a0658bd-183c-400c-a4ea-2f9ae23ebe2d" providerId="AD" clId="Web-{26C91AAF-4776-3BC0-8B7E-B73F031076FE}" dt="2022-12-05T20:55:03.724" v="65"/>
      <pc:docMkLst>
        <pc:docMk/>
      </pc:docMkLst>
      <pc:sldChg chg="addSp delSp modSp">
        <pc:chgData name="Zafrhana Bibi (2207657)" userId="S::2207657@student.uwtsd.ac.uk::5a0658bd-183c-400c-a4ea-2f9ae23ebe2d" providerId="AD" clId="Web-{26C91AAF-4776-3BC0-8B7E-B73F031076FE}" dt="2022-12-05T20:55:03.724" v="65"/>
        <pc:sldMkLst>
          <pc:docMk/>
          <pc:sldMk cId="993822909" sldId="259"/>
        </pc:sldMkLst>
        <pc:picChg chg="add del mod">
          <ac:chgData name="Zafrhana Bibi (2207657)" userId="S::2207657@student.uwtsd.ac.uk::5a0658bd-183c-400c-a4ea-2f9ae23ebe2d" providerId="AD" clId="Web-{26C91AAF-4776-3BC0-8B7E-B73F031076FE}" dt="2022-12-05T20:50:30.581" v="51"/>
          <ac:picMkLst>
            <pc:docMk/>
            <pc:sldMk cId="993822909" sldId="259"/>
            <ac:picMk id="18" creationId="{64199B7B-95C4-8551-A0BC-4CB9BDC15B20}"/>
          </ac:picMkLst>
        </pc:picChg>
        <pc:picChg chg="add del mod">
          <ac:chgData name="Zafrhana Bibi (2207657)" userId="S::2207657@student.uwtsd.ac.uk::5a0658bd-183c-400c-a4ea-2f9ae23ebe2d" providerId="AD" clId="Web-{26C91AAF-4776-3BC0-8B7E-B73F031076FE}" dt="2022-12-05T20:50:29.253" v="50"/>
          <ac:picMkLst>
            <pc:docMk/>
            <pc:sldMk cId="993822909" sldId="259"/>
            <ac:picMk id="19" creationId="{6B9AD271-E4C1-D716-BFC8-5D82ABDB87D0}"/>
          </ac:picMkLst>
        </pc:picChg>
        <pc:picChg chg="add del mod">
          <ac:chgData name="Zafrhana Bibi (2207657)" userId="S::2207657@student.uwtsd.ac.uk::5a0658bd-183c-400c-a4ea-2f9ae23ebe2d" providerId="AD" clId="Web-{26C91AAF-4776-3BC0-8B7E-B73F031076FE}" dt="2022-12-05T20:54:19.346" v="61"/>
          <ac:picMkLst>
            <pc:docMk/>
            <pc:sldMk cId="993822909" sldId="259"/>
            <ac:picMk id="20" creationId="{D2125017-33A4-18F0-539E-DBBC9D6B395B}"/>
          </ac:picMkLst>
        </pc:picChg>
        <pc:inkChg chg="add del mod">
          <ac:chgData name="Zafrhana Bibi (2207657)" userId="S::2207657@student.uwtsd.ac.uk::5a0658bd-183c-400c-a4ea-2f9ae23ebe2d" providerId="AD" clId="Web-{26C91AAF-4776-3BC0-8B7E-B73F031076FE}" dt="2022-12-05T20:47:49.633" v="43"/>
          <ac:inkMkLst>
            <pc:docMk/>
            <pc:sldMk cId="993822909" sldId="259"/>
            <ac:inkMk id="4" creationId="{22FAE6D3-4F66-7668-3918-0306299F8FD2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30.569" v="38"/>
          <ac:inkMkLst>
            <pc:docMk/>
            <pc:sldMk cId="993822909" sldId="259"/>
            <ac:inkMk id="5" creationId="{A1592C38-9916-F02E-A5C3-2E9D4940303E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30.569" v="37"/>
          <ac:inkMkLst>
            <pc:docMk/>
            <pc:sldMk cId="993822909" sldId="259"/>
            <ac:inkMk id="6" creationId="{CF07C227-2234-A6AB-328F-7F5512E02708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30.569" v="36"/>
          <ac:inkMkLst>
            <pc:docMk/>
            <pc:sldMk cId="993822909" sldId="259"/>
            <ac:inkMk id="7" creationId="{1F23F4EE-F6AF-1F27-4AC3-91965068DA6C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30.569" v="35"/>
          <ac:inkMkLst>
            <pc:docMk/>
            <pc:sldMk cId="993822909" sldId="259"/>
            <ac:inkMk id="8" creationId="{E0314048-C9D0-69BB-F762-547F766C8C2F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7.272" v="34"/>
          <ac:inkMkLst>
            <pc:docMk/>
            <pc:sldMk cId="993822909" sldId="259"/>
            <ac:inkMk id="9" creationId="{2EEDB3D2-EE5A-41D3-6571-F70805A29826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6.428" v="33"/>
          <ac:inkMkLst>
            <pc:docMk/>
            <pc:sldMk cId="993822909" sldId="259"/>
            <ac:inkMk id="10" creationId="{5AE19696-B1CA-7767-DD1A-9A7E4D70D8AC}"/>
          </ac:inkMkLst>
        </pc:inkChg>
        <pc:inkChg chg="add del mod">
          <ac:chgData name="Zafrhana Bibi (2207657)" userId="S::2207657@student.uwtsd.ac.uk::5a0658bd-183c-400c-a4ea-2f9ae23ebe2d" providerId="AD" clId="Web-{26C91AAF-4776-3BC0-8B7E-B73F031076FE}" dt="2022-12-05T20:47:26.428" v="32"/>
          <ac:inkMkLst>
            <pc:docMk/>
            <pc:sldMk cId="993822909" sldId="259"/>
            <ac:inkMk id="11" creationId="{F8A0B947-9212-8FF8-AEDC-8BF8D938F48F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5.256" v="31"/>
          <ac:inkMkLst>
            <pc:docMk/>
            <pc:sldMk cId="993822909" sldId="259"/>
            <ac:inkMk id="12" creationId="{61491E98-F9EB-066F-42D8-D9C65A9882D0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5.256" v="30"/>
          <ac:inkMkLst>
            <pc:docMk/>
            <pc:sldMk cId="993822909" sldId="259"/>
            <ac:inkMk id="13" creationId="{6A4B84AA-84E5-4573-A337-D47AC672A185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5.256" v="29"/>
          <ac:inkMkLst>
            <pc:docMk/>
            <pc:sldMk cId="993822909" sldId="259"/>
            <ac:inkMk id="14" creationId="{AEE79E73-ADC2-6690-762B-667584813E38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5.256" v="28"/>
          <ac:inkMkLst>
            <pc:docMk/>
            <pc:sldMk cId="993822909" sldId="259"/>
            <ac:inkMk id="15" creationId="{31719938-6403-6B92-F056-2BC334823A85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5.256" v="27"/>
          <ac:inkMkLst>
            <pc:docMk/>
            <pc:sldMk cId="993822909" sldId="259"/>
            <ac:inkMk id="16" creationId="{629CE6CE-D2D1-49D2-70AD-C6076418B693}"/>
          </ac:inkMkLst>
        </pc:inkChg>
        <pc:inkChg chg="add del">
          <ac:chgData name="Zafrhana Bibi (2207657)" userId="S::2207657@student.uwtsd.ac.uk::5a0658bd-183c-400c-a4ea-2f9ae23ebe2d" providerId="AD" clId="Web-{26C91AAF-4776-3BC0-8B7E-B73F031076FE}" dt="2022-12-05T20:47:25.256" v="26"/>
          <ac:inkMkLst>
            <pc:docMk/>
            <pc:sldMk cId="993822909" sldId="259"/>
            <ac:inkMk id="17" creationId="{9684BA8F-C25C-64C3-01A8-DE5DF1DE2037}"/>
          </ac:inkMkLst>
        </pc:inkChg>
        <pc:cxnChg chg="add del mod">
          <ac:chgData name="Zafrhana Bibi (2207657)" userId="S::2207657@student.uwtsd.ac.uk::5a0658bd-183c-400c-a4ea-2f9ae23ebe2d" providerId="AD" clId="Web-{26C91AAF-4776-3BC0-8B7E-B73F031076FE}" dt="2022-12-05T20:43:58.430" v="3"/>
          <ac:cxnSpMkLst>
            <pc:docMk/>
            <pc:sldMk cId="993822909" sldId="259"/>
            <ac:cxnSpMk id="2" creationId="{C0986CB3-4681-785A-B302-523849BC4180}"/>
          </ac:cxnSpMkLst>
        </pc:cxnChg>
        <pc:cxnChg chg="add del mod">
          <ac:chgData name="Zafrhana Bibi (2207657)" userId="S::2207657@student.uwtsd.ac.uk::5a0658bd-183c-400c-a4ea-2f9ae23ebe2d" providerId="AD" clId="Web-{26C91AAF-4776-3BC0-8B7E-B73F031076FE}" dt="2022-12-05T20:46:02.485" v="9"/>
          <ac:cxnSpMkLst>
            <pc:docMk/>
            <pc:sldMk cId="993822909" sldId="259"/>
            <ac:cxnSpMk id="3" creationId="{F4B3264B-F365-B05E-0584-21D5E469415A}"/>
          </ac:cxnSpMkLst>
        </pc:cxnChg>
        <pc:cxnChg chg="add del mod">
          <ac:chgData name="Zafrhana Bibi (2207657)" userId="S::2207657@student.uwtsd.ac.uk::5a0658bd-183c-400c-a4ea-2f9ae23ebe2d" providerId="AD" clId="Web-{26C91AAF-4776-3BC0-8B7E-B73F031076FE}" dt="2022-12-05T20:55:03.724" v="65"/>
          <ac:cxnSpMkLst>
            <pc:docMk/>
            <pc:sldMk cId="993822909" sldId="259"/>
            <ac:cxnSpMk id="21" creationId="{44C509DB-7E26-510B-B7F5-62AD3D12F704}"/>
          </ac:cxnSpMkLst>
        </pc:cxnChg>
      </pc:sldChg>
    </pc:docChg>
  </pc:docChgLst>
  <pc:docChgLst>
    <pc:chgData name="Zafrhana Bibi (2207657)" userId="S::2207657@student.uwtsd.ac.uk::5a0658bd-183c-400c-a4ea-2f9ae23ebe2d" providerId="AD" clId="Web-{1D6161D5-2819-6DBC-E121-3A7FEC8B23A3}"/>
    <pc:docChg chg="delSld modSld">
      <pc:chgData name="Zafrhana Bibi (2207657)" userId="S::2207657@student.uwtsd.ac.uk::5a0658bd-183c-400c-a4ea-2f9ae23ebe2d" providerId="AD" clId="Web-{1D6161D5-2819-6DBC-E121-3A7FEC8B23A3}" dt="2022-12-05T21:47:54.751" v="10"/>
      <pc:docMkLst>
        <pc:docMk/>
      </pc:docMkLst>
      <pc:sldChg chg="addSp delSp modSp del">
        <pc:chgData name="Zafrhana Bibi (2207657)" userId="S::2207657@student.uwtsd.ac.uk::5a0658bd-183c-400c-a4ea-2f9ae23ebe2d" providerId="AD" clId="Web-{1D6161D5-2819-6DBC-E121-3A7FEC8B23A3}" dt="2022-12-05T21:47:54.751" v="10"/>
        <pc:sldMkLst>
          <pc:docMk/>
          <pc:sldMk cId="993822909" sldId="259"/>
        </pc:sldMkLst>
        <pc:spChg chg="add del mod">
          <ac:chgData name="Zafrhana Bibi (2207657)" userId="S::2207657@student.uwtsd.ac.uk::5a0658bd-183c-400c-a4ea-2f9ae23ebe2d" providerId="AD" clId="Web-{1D6161D5-2819-6DBC-E121-3A7FEC8B23A3}" dt="2022-12-05T21:47:10.968" v="9"/>
          <ac:spMkLst>
            <pc:docMk/>
            <pc:sldMk cId="993822909" sldId="259"/>
            <ac:spMk id="2" creationId="{0D146E76-7FE8-4D07-5B14-E7DA2FF43E6B}"/>
          </ac:spMkLst>
        </pc:spChg>
      </pc:sldChg>
    </pc:docChg>
  </pc:docChgLst>
  <pc:docChgLst>
    <pc:chgData name="Zafrhana Bibi (2207657)" userId="S::2207657@student.uwtsd.ac.uk::5a0658bd-183c-400c-a4ea-2f9ae23ebe2d" providerId="AD" clId="Web-{A4B1C2BC-25CE-CD52-9558-41302CEB8C66}"/>
    <pc:docChg chg="addSld delSld modSld">
      <pc:chgData name="Zafrhana Bibi (2207657)" userId="S::2207657@student.uwtsd.ac.uk::5a0658bd-183c-400c-a4ea-2f9ae23ebe2d" providerId="AD" clId="Web-{A4B1C2BC-25CE-CD52-9558-41302CEB8C66}" dt="2022-12-06T01:57:44.765" v="1693" actId="14100"/>
      <pc:docMkLst>
        <pc:docMk/>
      </pc:docMkLst>
      <pc:sldChg chg="modSp">
        <pc:chgData name="Zafrhana Bibi (2207657)" userId="S::2207657@student.uwtsd.ac.uk::5a0658bd-183c-400c-a4ea-2f9ae23ebe2d" providerId="AD" clId="Web-{A4B1C2BC-25CE-CD52-9558-41302CEB8C66}" dt="2022-12-06T01:41:09.980" v="1571" actId="20577"/>
        <pc:sldMkLst>
          <pc:docMk/>
          <pc:sldMk cId="1158563750" sldId="258"/>
        </pc:sldMkLst>
        <pc:spChg chg="mod">
          <ac:chgData name="Zafrhana Bibi (2207657)" userId="S::2207657@student.uwtsd.ac.uk::5a0658bd-183c-400c-a4ea-2f9ae23ebe2d" providerId="AD" clId="Web-{A4B1C2BC-25CE-CD52-9558-41302CEB8C66}" dt="2022-12-06T01:41:01.620" v="1569" actId="20577"/>
          <ac:spMkLst>
            <pc:docMk/>
            <pc:sldMk cId="1158563750" sldId="258"/>
            <ac:spMk id="8" creationId="{E43D420E-1703-C592-3B77-5393E8A87CD8}"/>
          </ac:spMkLst>
        </pc:spChg>
        <pc:spChg chg="mod">
          <ac:chgData name="Zafrhana Bibi (2207657)" userId="S::2207657@student.uwtsd.ac.uk::5a0658bd-183c-400c-a4ea-2f9ae23ebe2d" providerId="AD" clId="Web-{A4B1C2BC-25CE-CD52-9558-41302CEB8C66}" dt="2022-12-06T01:41:09.980" v="1571" actId="20577"/>
          <ac:spMkLst>
            <pc:docMk/>
            <pc:sldMk cId="1158563750" sldId="258"/>
            <ac:spMk id="20" creationId="{1830D632-B8B1-1405-A352-182AD3403078}"/>
          </ac:spMkLst>
        </pc:spChg>
      </pc:sldChg>
      <pc:sldChg chg="addSp delSp modSp new">
        <pc:chgData name="Zafrhana Bibi (2207657)" userId="S::2207657@student.uwtsd.ac.uk::5a0658bd-183c-400c-a4ea-2f9ae23ebe2d" providerId="AD" clId="Web-{A4B1C2BC-25CE-CD52-9558-41302CEB8C66}" dt="2022-12-06T01:57:44.765" v="1693" actId="14100"/>
        <pc:sldMkLst>
          <pc:docMk/>
          <pc:sldMk cId="408426835" sldId="259"/>
        </pc:sldMkLst>
        <pc:spChg chg="add del mod">
          <ac:chgData name="Zafrhana Bibi (2207657)" userId="S::2207657@student.uwtsd.ac.uk::5a0658bd-183c-400c-a4ea-2f9ae23ebe2d" providerId="AD" clId="Web-{A4B1C2BC-25CE-CD52-9558-41302CEB8C66}" dt="2022-12-06T01:48:30.228" v="1597"/>
          <ac:spMkLst>
            <pc:docMk/>
            <pc:sldMk cId="408426835" sldId="259"/>
            <ac:spMk id="2" creationId="{00F810E8-F198-3057-D5EF-506E11B23BBA}"/>
          </ac:spMkLst>
        </pc:spChg>
        <pc:spChg chg="del">
          <ac:chgData name="Zafrhana Bibi (2207657)" userId="S::2207657@student.uwtsd.ac.uk::5a0658bd-183c-400c-a4ea-2f9ae23ebe2d" providerId="AD" clId="Web-{A4B1C2BC-25CE-CD52-9558-41302CEB8C66}" dt="2022-12-05T21:53:37.382" v="2"/>
          <ac:spMkLst>
            <pc:docMk/>
            <pc:sldMk cId="408426835" sldId="259"/>
            <ac:spMk id="2" creationId="{1BF5CC81-C350-06BB-2052-BA99ECBFA2EA}"/>
          </ac:spMkLst>
        </pc:spChg>
        <pc:spChg chg="add del mod">
          <ac:chgData name="Zafrhana Bibi (2207657)" userId="S::2207657@student.uwtsd.ac.uk::5a0658bd-183c-400c-a4ea-2f9ae23ebe2d" providerId="AD" clId="Web-{A4B1C2BC-25CE-CD52-9558-41302CEB8C66}" dt="2022-12-06T01:57:44.765" v="1693" actId="14100"/>
          <ac:spMkLst>
            <pc:docMk/>
            <pc:sldMk cId="408426835" sldId="259"/>
            <ac:spMk id="3" creationId="{750BEE5B-E58D-488B-57D1-D16E6515FCAB}"/>
          </ac:spMkLst>
        </pc:spChg>
        <pc:spChg chg="del">
          <ac:chgData name="Zafrhana Bibi (2207657)" userId="S::2207657@student.uwtsd.ac.uk::5a0658bd-183c-400c-a4ea-2f9ae23ebe2d" providerId="AD" clId="Web-{A4B1C2BC-25CE-CD52-9558-41302CEB8C66}" dt="2022-12-05T21:53:41.757" v="3"/>
          <ac:spMkLst>
            <pc:docMk/>
            <pc:sldMk cId="408426835" sldId="259"/>
            <ac:spMk id="3" creationId="{C06B41BD-BE2B-5E14-58C4-1F43350600C1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6T01:48:33.525" v="1605" actId="20577"/>
          <ac:spMkLst>
            <pc:docMk/>
            <pc:sldMk cId="408426835" sldId="259"/>
            <ac:spMk id="4" creationId="{F4BA7960-8CAD-97C4-FF0F-5515316C38C2}"/>
          </ac:spMkLst>
        </pc:spChg>
      </pc:sldChg>
      <pc:sldChg chg="del">
        <pc:chgData name="Zafrhana Bibi (2207657)" userId="S::2207657@student.uwtsd.ac.uk::5a0658bd-183c-400c-a4ea-2f9ae23ebe2d" providerId="AD" clId="Web-{A4B1C2BC-25CE-CD52-9558-41302CEB8C66}" dt="2022-12-05T21:53:12.866" v="0"/>
        <pc:sldMkLst>
          <pc:docMk/>
          <pc:sldMk cId="1140032981" sldId="259"/>
        </pc:sldMkLst>
      </pc:sldChg>
      <pc:sldChg chg="addSp delSp modSp new">
        <pc:chgData name="Zafrhana Bibi (2207657)" userId="S::2207657@student.uwtsd.ac.uk::5a0658bd-183c-400c-a4ea-2f9ae23ebe2d" providerId="AD" clId="Web-{A4B1C2BC-25CE-CD52-9558-41302CEB8C66}" dt="2022-12-05T23:12:54.378" v="248" actId="20577"/>
        <pc:sldMkLst>
          <pc:docMk/>
          <pc:sldMk cId="542443037" sldId="260"/>
        </pc:sldMkLst>
        <pc:spChg chg="del">
          <ac:chgData name="Zafrhana Bibi (2207657)" userId="S::2207657@student.uwtsd.ac.uk::5a0658bd-183c-400c-a4ea-2f9ae23ebe2d" providerId="AD" clId="Web-{A4B1C2BC-25CE-CD52-9558-41302CEB8C66}" dt="2022-12-05T22:21:45.610" v="10"/>
          <ac:spMkLst>
            <pc:docMk/>
            <pc:sldMk cId="542443037" sldId="260"/>
            <ac:spMk id="2" creationId="{80BE0D88-F821-ECD6-44EF-36411A3979C1}"/>
          </ac:spMkLst>
        </pc:spChg>
        <pc:spChg chg="del">
          <ac:chgData name="Zafrhana Bibi (2207657)" userId="S::2207657@student.uwtsd.ac.uk::5a0658bd-183c-400c-a4ea-2f9ae23ebe2d" providerId="AD" clId="Web-{A4B1C2BC-25CE-CD52-9558-41302CEB8C66}" dt="2022-12-05T22:21:49.517" v="11"/>
          <ac:spMkLst>
            <pc:docMk/>
            <pc:sldMk cId="542443037" sldId="260"/>
            <ac:spMk id="3" creationId="{0651D0AB-DBC8-DB3A-C5B4-F94905083D2F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24:23.507" v="29" actId="14100"/>
          <ac:spMkLst>
            <pc:docMk/>
            <pc:sldMk cId="542443037" sldId="260"/>
            <ac:spMk id="5" creationId="{0921B274-B452-E9C8-55AC-D7793C1CFCA4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29:26.082" v="59" actId="1076"/>
          <ac:spMkLst>
            <pc:docMk/>
            <pc:sldMk cId="542443037" sldId="260"/>
            <ac:spMk id="6" creationId="{BBE4858B-A4F4-0606-4871-DBCA957A3ED5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32:31.104" v="77" actId="1076"/>
          <ac:spMkLst>
            <pc:docMk/>
            <pc:sldMk cId="542443037" sldId="260"/>
            <ac:spMk id="7" creationId="{5F15305C-0198-7F45-EC54-B999BF733D15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33:43.981" v="80" actId="14100"/>
          <ac:spMkLst>
            <pc:docMk/>
            <pc:sldMk cId="542443037" sldId="260"/>
            <ac:spMk id="8" creationId="{274EB23B-6C1D-DD73-66B8-253495719E30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39:21.163" v="111"/>
          <ac:spMkLst>
            <pc:docMk/>
            <pc:sldMk cId="542443037" sldId="260"/>
            <ac:spMk id="9" creationId="{454F9E06-7B92-A44A-310F-A0C3DFF300F4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45:50.460" v="158" actId="20577"/>
          <ac:spMkLst>
            <pc:docMk/>
            <pc:sldMk cId="542443037" sldId="260"/>
            <ac:spMk id="10" creationId="{C1070322-2B87-E059-A46B-D7B1BFB51287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45:24.803" v="149" actId="20577"/>
          <ac:spMkLst>
            <pc:docMk/>
            <pc:sldMk cId="542443037" sldId="260"/>
            <ac:spMk id="11" creationId="{008769A0-3F7C-D206-F2BE-20095D4FCA79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2:47:27.495" v="166" actId="20577"/>
          <ac:spMkLst>
            <pc:docMk/>
            <pc:sldMk cId="542443037" sldId="260"/>
            <ac:spMk id="12" creationId="{25F030AD-9149-03C4-702B-6B0371D771F2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3:03:48.384" v="206" actId="1076"/>
          <ac:spMkLst>
            <pc:docMk/>
            <pc:sldMk cId="542443037" sldId="260"/>
            <ac:spMk id="13" creationId="{2F252337-1FE7-FABB-3E94-71319993FF03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3:08:43.198" v="237" actId="14100"/>
          <ac:spMkLst>
            <pc:docMk/>
            <pc:sldMk cId="542443037" sldId="260"/>
            <ac:spMk id="14" creationId="{96D2A7E9-2DA6-1D11-3FE7-F8A691DF8EB7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3:04:54.198" v="226" actId="14100"/>
          <ac:spMkLst>
            <pc:docMk/>
            <pc:sldMk cId="542443037" sldId="260"/>
            <ac:spMk id="15" creationId="{51144AC2-349D-33E1-B93E-929D1339BE7B}"/>
          </ac:spMkLst>
        </pc:spChg>
        <pc:spChg chg="add mod">
          <ac:chgData name="Zafrhana Bibi (2207657)" userId="S::2207657@student.uwtsd.ac.uk::5a0658bd-183c-400c-a4ea-2f9ae23ebe2d" providerId="AD" clId="Web-{A4B1C2BC-25CE-CD52-9558-41302CEB8C66}" dt="2022-12-05T23:12:54.378" v="248" actId="20577"/>
          <ac:spMkLst>
            <pc:docMk/>
            <pc:sldMk cId="542443037" sldId="260"/>
            <ac:spMk id="16" creationId="{33C89E68-6464-D692-7929-C5B7044E8798}"/>
          </ac:spMkLst>
        </pc:spChg>
        <pc:picChg chg="add mod">
          <ac:chgData name="Zafrhana Bibi (2207657)" userId="S::2207657@student.uwtsd.ac.uk::5a0658bd-183c-400c-a4ea-2f9ae23ebe2d" providerId="AD" clId="Web-{A4B1C2BC-25CE-CD52-9558-41302CEB8C66}" dt="2022-12-05T22:22:24.502" v="16" actId="14100"/>
          <ac:picMkLst>
            <pc:docMk/>
            <pc:sldMk cId="542443037" sldId="260"/>
            <ac:picMk id="4" creationId="{3E541D88-CDA2-E838-15ED-7FF639B0A4F1}"/>
          </ac:picMkLst>
        </pc:picChg>
      </pc:sldChg>
      <pc:sldChg chg="addSp delSp modSp new del">
        <pc:chgData name="Zafrhana Bibi (2207657)" userId="S::2207657@student.uwtsd.ac.uk::5a0658bd-183c-400c-a4ea-2f9ae23ebe2d" providerId="AD" clId="Web-{A4B1C2BC-25CE-CD52-9558-41302CEB8C66}" dt="2022-12-06T01:08:17.870" v="776"/>
        <pc:sldMkLst>
          <pc:docMk/>
          <pc:sldMk cId="536873449" sldId="261"/>
        </pc:sldMkLst>
        <pc:spChg chg="del">
          <ac:chgData name="Zafrhana Bibi (2207657)" userId="S::2207657@student.uwtsd.ac.uk::5a0658bd-183c-400c-a4ea-2f9ae23ebe2d" providerId="AD" clId="Web-{A4B1C2BC-25CE-CD52-9558-41302CEB8C66}" dt="2022-12-05T23:13:10.722" v="250"/>
          <ac:spMkLst>
            <pc:docMk/>
            <pc:sldMk cId="536873449" sldId="261"/>
            <ac:spMk id="2" creationId="{327FE253-5433-0FE6-8307-BB6CBC3C996A}"/>
          </ac:spMkLst>
        </pc:spChg>
        <pc:spChg chg="add del mod">
          <ac:chgData name="Zafrhana Bibi (2207657)" userId="S::2207657@student.uwtsd.ac.uk::5a0658bd-183c-400c-a4ea-2f9ae23ebe2d" providerId="AD" clId="Web-{A4B1C2BC-25CE-CD52-9558-41302CEB8C66}" dt="2022-12-06T01:05:11.609" v="759"/>
          <ac:spMkLst>
            <pc:docMk/>
            <pc:sldMk cId="536873449" sldId="261"/>
            <ac:spMk id="2" creationId="{85FBC671-62F1-6281-03D6-7AE71DEC0B2A}"/>
          </ac:spMkLst>
        </pc:spChg>
        <pc:spChg chg="del">
          <ac:chgData name="Zafrhana Bibi (2207657)" userId="S::2207657@student.uwtsd.ac.uk::5a0658bd-183c-400c-a4ea-2f9ae23ebe2d" providerId="AD" clId="Web-{A4B1C2BC-25CE-CD52-9558-41302CEB8C66}" dt="2022-12-05T23:13:30.660" v="251"/>
          <ac:spMkLst>
            <pc:docMk/>
            <pc:sldMk cId="536873449" sldId="261"/>
            <ac:spMk id="3" creationId="{3D356FEA-5F39-1A9B-2C7E-AD7B313D756B}"/>
          </ac:spMkLst>
        </pc:spChg>
        <pc:spChg chg="add del">
          <ac:chgData name="Zafrhana Bibi (2207657)" userId="S::2207657@student.uwtsd.ac.uk::5a0658bd-183c-400c-a4ea-2f9ae23ebe2d" providerId="AD" clId="Web-{A4B1C2BC-25CE-CD52-9558-41302CEB8C66}" dt="2022-12-06T01:04:37.060" v="753"/>
          <ac:spMkLst>
            <pc:docMk/>
            <pc:sldMk cId="536873449" sldId="261"/>
            <ac:spMk id="3" creationId="{5AE7AE08-9A7D-2325-67EA-0F0EBC7002B5}"/>
          </ac:spMkLst>
        </pc:spChg>
        <pc:spChg chg="add del mod">
          <ac:chgData name="Zafrhana Bibi (2207657)" userId="S::2207657@student.uwtsd.ac.uk::5a0658bd-183c-400c-a4ea-2f9ae23ebe2d" providerId="AD" clId="Web-{A4B1C2BC-25CE-CD52-9558-41302CEB8C66}" dt="2022-12-05T23:35:15.488" v="747"/>
          <ac:spMkLst>
            <pc:docMk/>
            <pc:sldMk cId="536873449" sldId="261"/>
            <ac:spMk id="4" creationId="{35B39BC7-1725-7787-B341-9C387F2FF452}"/>
          </ac:spMkLst>
        </pc:spChg>
        <pc:spChg chg="add del">
          <ac:chgData name="Zafrhana Bibi (2207657)" userId="S::2207657@student.uwtsd.ac.uk::5a0658bd-183c-400c-a4ea-2f9ae23ebe2d" providerId="AD" clId="Web-{A4B1C2BC-25CE-CD52-9558-41302CEB8C66}" dt="2022-12-06T01:05:05.171" v="755"/>
          <ac:spMkLst>
            <pc:docMk/>
            <pc:sldMk cId="536873449" sldId="261"/>
            <ac:spMk id="4" creationId="{F46F7FBF-4DE3-AC43-0C4E-0549031279CC}"/>
          </ac:spMkLst>
        </pc:spChg>
        <pc:spChg chg="add del mod">
          <ac:chgData name="Zafrhana Bibi (2207657)" userId="S::2207657@student.uwtsd.ac.uk::5a0658bd-183c-400c-a4ea-2f9ae23ebe2d" providerId="AD" clId="Web-{A4B1C2BC-25CE-CD52-9558-41302CEB8C66}" dt="2022-12-06T01:08:07.150" v="775" actId="14100"/>
          <ac:spMkLst>
            <pc:docMk/>
            <pc:sldMk cId="536873449" sldId="261"/>
            <ac:spMk id="5" creationId="{494C7A72-A66A-A7F3-E750-9CC1243D811A}"/>
          </ac:spMkLst>
        </pc:spChg>
      </pc:sldChg>
      <pc:sldChg chg="modSp new">
        <pc:chgData name="Zafrhana Bibi (2207657)" userId="S::2207657@student.uwtsd.ac.uk::5a0658bd-183c-400c-a4ea-2f9ae23ebe2d" providerId="AD" clId="Web-{A4B1C2BC-25CE-CD52-9558-41302CEB8C66}" dt="2022-12-06T01:38:48.113" v="1566" actId="20577"/>
        <pc:sldMkLst>
          <pc:docMk/>
          <pc:sldMk cId="3018789661" sldId="261"/>
        </pc:sldMkLst>
        <pc:spChg chg="mod">
          <ac:chgData name="Zafrhana Bibi (2207657)" userId="S::2207657@student.uwtsd.ac.uk::5a0658bd-183c-400c-a4ea-2f9ae23ebe2d" providerId="AD" clId="Web-{A4B1C2BC-25CE-CD52-9558-41302CEB8C66}" dt="2022-12-06T01:38:48.113" v="1566" actId="20577"/>
          <ac:spMkLst>
            <pc:docMk/>
            <pc:sldMk cId="3018789661" sldId="261"/>
            <ac:spMk id="2" creationId="{944337DA-BFAA-01CF-0B01-81C8860397FE}"/>
          </ac:spMkLst>
        </pc:spChg>
      </pc:sldChg>
      <pc:sldChg chg="new">
        <pc:chgData name="Zafrhana Bibi (2207657)" userId="S::2207657@student.uwtsd.ac.uk::5a0658bd-183c-400c-a4ea-2f9ae23ebe2d" providerId="AD" clId="Web-{A4B1C2BC-25CE-CD52-9558-41302CEB8C66}" dt="2022-12-06T01:38:52.081" v="1567"/>
        <pc:sldMkLst>
          <pc:docMk/>
          <pc:sldMk cId="1512524786" sldId="262"/>
        </pc:sldMkLst>
      </pc:sldChg>
    </pc:docChg>
  </pc:docChgLst>
  <pc:docChgLst>
    <pc:chgData name="Zafrhana Bibi (2207657)" userId="S::2207657@student.uwtsd.ac.uk::5a0658bd-183c-400c-a4ea-2f9ae23ebe2d" providerId="AD" clId="Web-{E23EEB40-0F3E-CF4A-3746-A1F20507977D}"/>
    <pc:docChg chg="modSld">
      <pc:chgData name="Zafrhana Bibi (2207657)" userId="S::2207657@student.uwtsd.ac.uk::5a0658bd-183c-400c-a4ea-2f9ae23ebe2d" providerId="AD" clId="Web-{E23EEB40-0F3E-CF4A-3746-A1F20507977D}" dt="2022-12-06T04:00:24.437" v="386" actId="20577"/>
      <pc:docMkLst>
        <pc:docMk/>
      </pc:docMkLst>
      <pc:sldChg chg="modSp">
        <pc:chgData name="Zafrhana Bibi (2207657)" userId="S::2207657@student.uwtsd.ac.uk::5a0658bd-183c-400c-a4ea-2f9ae23ebe2d" providerId="AD" clId="Web-{E23EEB40-0F3E-CF4A-3746-A1F20507977D}" dt="2022-12-06T03:34:05.017" v="20" actId="14100"/>
        <pc:sldMkLst>
          <pc:docMk/>
          <pc:sldMk cId="408426835" sldId="259"/>
        </pc:sldMkLst>
        <pc:spChg chg="mod">
          <ac:chgData name="Zafrhana Bibi (2207657)" userId="S::2207657@student.uwtsd.ac.uk::5a0658bd-183c-400c-a4ea-2f9ae23ebe2d" providerId="AD" clId="Web-{E23EEB40-0F3E-CF4A-3746-A1F20507977D}" dt="2022-12-06T03:34:05.017" v="20" actId="14100"/>
          <ac:spMkLst>
            <pc:docMk/>
            <pc:sldMk cId="408426835" sldId="259"/>
            <ac:spMk id="3" creationId="{750BEE5B-E58D-488B-57D1-D16E6515FCAB}"/>
          </ac:spMkLst>
        </pc:spChg>
      </pc:sldChg>
      <pc:sldChg chg="addSp delSp modSp">
        <pc:chgData name="Zafrhana Bibi (2207657)" userId="S::2207657@student.uwtsd.ac.uk::5a0658bd-183c-400c-a4ea-2f9ae23ebe2d" providerId="AD" clId="Web-{E23EEB40-0F3E-CF4A-3746-A1F20507977D}" dt="2022-12-06T04:00:24.437" v="386" actId="20577"/>
        <pc:sldMkLst>
          <pc:docMk/>
          <pc:sldMk cId="1512524786" sldId="262"/>
        </pc:sldMkLst>
        <pc:spChg chg="del">
          <ac:chgData name="Zafrhana Bibi (2207657)" userId="S::2207657@student.uwtsd.ac.uk::5a0658bd-183c-400c-a4ea-2f9ae23ebe2d" providerId="AD" clId="Web-{E23EEB40-0F3E-CF4A-3746-A1F20507977D}" dt="2022-12-06T03:17:28.152" v="0"/>
          <ac:spMkLst>
            <pc:docMk/>
            <pc:sldMk cId="1512524786" sldId="262"/>
            <ac:spMk id="2" creationId="{2906E4BC-C2BB-2D1A-1315-FA02F661C51F}"/>
          </ac:spMkLst>
        </pc:spChg>
        <pc:spChg chg="add mod">
          <ac:chgData name="Zafrhana Bibi (2207657)" userId="S::2207657@student.uwtsd.ac.uk::5a0658bd-183c-400c-a4ea-2f9ae23ebe2d" providerId="AD" clId="Web-{E23EEB40-0F3E-CF4A-3746-A1F20507977D}" dt="2022-12-06T03:57:46.743" v="351" actId="20577"/>
          <ac:spMkLst>
            <pc:docMk/>
            <pc:sldMk cId="1512524786" sldId="262"/>
            <ac:spMk id="4" creationId="{BCD31D07-2660-547B-81F0-63D05E6750ED}"/>
          </ac:spMkLst>
        </pc:spChg>
        <pc:spChg chg="add mod">
          <ac:chgData name="Zafrhana Bibi (2207657)" userId="S::2207657@student.uwtsd.ac.uk::5a0658bd-183c-400c-a4ea-2f9ae23ebe2d" providerId="AD" clId="Web-{E23EEB40-0F3E-CF4A-3746-A1F20507977D}" dt="2022-12-06T04:00:24.437" v="386" actId="20577"/>
          <ac:spMkLst>
            <pc:docMk/>
            <pc:sldMk cId="1512524786" sldId="262"/>
            <ac:spMk id="5" creationId="{7252A003-17D3-9C6B-068B-9A44D85EC147}"/>
          </ac:spMkLst>
        </pc:spChg>
        <pc:picChg chg="add mod">
          <ac:chgData name="Zafrhana Bibi (2207657)" userId="S::2207657@student.uwtsd.ac.uk::5a0658bd-183c-400c-a4ea-2f9ae23ebe2d" providerId="AD" clId="Web-{E23EEB40-0F3E-CF4A-3746-A1F20507977D}" dt="2022-12-06T03:58:44.541" v="359" actId="14100"/>
          <ac:picMkLst>
            <pc:docMk/>
            <pc:sldMk cId="1512524786" sldId="262"/>
            <ac:picMk id="3" creationId="{FFF3662B-8FF0-EFAB-7385-D947BDF318C3}"/>
          </ac:picMkLst>
        </pc:picChg>
      </pc:sldChg>
    </pc:docChg>
  </pc:docChgLst>
  <pc:docChgLst>
    <pc:chgData name="Zafrhana Bibi (2207657)" userId="S::2207657@student.uwtsd.ac.uk::5a0658bd-183c-400c-a4ea-2f9ae23ebe2d" providerId="AD" clId="Web-{C77A2BCC-1614-CC13-02F3-2013C54C0459}"/>
    <pc:docChg chg="addSld modSld">
      <pc:chgData name="Zafrhana Bibi (2207657)" userId="S::2207657@student.uwtsd.ac.uk::5a0658bd-183c-400c-a4ea-2f9ae23ebe2d" providerId="AD" clId="Web-{C77A2BCC-1614-CC13-02F3-2013C54C0459}" dt="2022-12-05T19:09:34.400" v="272"/>
      <pc:docMkLst>
        <pc:docMk/>
      </pc:docMkLst>
      <pc:sldChg chg="addSp delSp modSp mod setBg">
        <pc:chgData name="Zafrhana Bibi (2207657)" userId="S::2207657@student.uwtsd.ac.uk::5a0658bd-183c-400c-a4ea-2f9ae23ebe2d" providerId="AD" clId="Web-{C77A2BCC-1614-CC13-02F3-2013C54C0459}" dt="2022-12-05T19:02:48.039" v="271" actId="20577"/>
        <pc:sldMkLst>
          <pc:docMk/>
          <pc:sldMk cId="1158563750" sldId="258"/>
        </pc:sldMkLst>
        <pc:spChg chg="del">
          <ac:chgData name="Zafrhana Bibi (2207657)" userId="S::2207657@student.uwtsd.ac.uk::5a0658bd-183c-400c-a4ea-2f9ae23ebe2d" providerId="AD" clId="Web-{C77A2BCC-1614-CC13-02F3-2013C54C0459}" dt="2022-12-05T18:33:20.003" v="0"/>
          <ac:spMkLst>
            <pc:docMk/>
            <pc:sldMk cId="1158563750" sldId="258"/>
            <ac:spMk id="2" creationId="{D46B24FA-CF36-C501-A707-B5C5AA2E1021}"/>
          </ac:spMkLst>
        </pc:spChg>
        <pc:spChg chg="del">
          <ac:chgData name="Zafrhana Bibi (2207657)" userId="S::2207657@student.uwtsd.ac.uk::5a0658bd-183c-400c-a4ea-2f9ae23ebe2d" providerId="AD" clId="Web-{C77A2BCC-1614-CC13-02F3-2013C54C0459}" dt="2022-12-05T18:33:23.097" v="1"/>
          <ac:spMkLst>
            <pc:docMk/>
            <pc:sldMk cId="1158563750" sldId="258"/>
            <ac:spMk id="3" creationId="{4887E595-DCD2-6669-90EF-D4C882749BF0}"/>
          </ac:spMkLst>
        </pc:spChg>
        <pc:spChg chg="add del mod">
          <ac:chgData name="Zafrhana Bibi (2207657)" userId="S::2207657@student.uwtsd.ac.uk::5a0658bd-183c-400c-a4ea-2f9ae23ebe2d" providerId="AD" clId="Web-{C77A2BCC-1614-CC13-02F3-2013C54C0459}" dt="2022-12-05T18:38:27.637" v="20"/>
          <ac:spMkLst>
            <pc:docMk/>
            <pc:sldMk cId="1158563750" sldId="258"/>
            <ac:spMk id="5" creationId="{7E4D2CAD-604E-EB79-0AF4-6EA36FE0D8EF}"/>
          </ac:spMkLst>
        </pc:spChg>
        <pc:spChg chg="add mod">
          <ac:chgData name="Zafrhana Bibi (2207657)" userId="S::2207657@student.uwtsd.ac.uk::5a0658bd-183c-400c-a4ea-2f9ae23ebe2d" providerId="AD" clId="Web-{C77A2BCC-1614-CC13-02F3-2013C54C0459}" dt="2022-12-05T18:45:26.196" v="44" actId="20577"/>
          <ac:spMkLst>
            <pc:docMk/>
            <pc:sldMk cId="1158563750" sldId="258"/>
            <ac:spMk id="6" creationId="{1E734712-8E93-6E05-47A5-F6D4A55131E5}"/>
          </ac:spMkLst>
        </pc:spChg>
        <pc:spChg chg="add">
          <ac:chgData name="Zafrhana Bibi (2207657)" userId="S::2207657@student.uwtsd.ac.uk::5a0658bd-183c-400c-a4ea-2f9ae23ebe2d" providerId="AD" clId="Web-{C77A2BCC-1614-CC13-02F3-2013C54C0459}" dt="2022-12-05T18:48:32.576" v="52"/>
          <ac:spMkLst>
            <pc:docMk/>
            <pc:sldMk cId="1158563750" sldId="258"/>
            <ac:spMk id="7" creationId="{7843DAF5-CFB6-2FD3-98BB-82C706A78267}"/>
          </ac:spMkLst>
        </pc:spChg>
        <pc:spChg chg="add mod">
          <ac:chgData name="Zafrhana Bibi (2207657)" userId="S::2207657@student.uwtsd.ac.uk::5a0658bd-183c-400c-a4ea-2f9ae23ebe2d" providerId="AD" clId="Web-{C77A2BCC-1614-CC13-02F3-2013C54C0459}" dt="2022-12-05T19:02:27.757" v="268" actId="20577"/>
          <ac:spMkLst>
            <pc:docMk/>
            <pc:sldMk cId="1158563750" sldId="258"/>
            <ac:spMk id="8" creationId="{E43D420E-1703-C592-3B77-5393E8A87CD8}"/>
          </ac:spMkLst>
        </pc:spChg>
        <pc:spChg chg="add mod">
          <ac:chgData name="Zafrhana Bibi (2207657)" userId="S::2207657@student.uwtsd.ac.uk::5a0658bd-183c-400c-a4ea-2f9ae23ebe2d" providerId="AD" clId="Web-{C77A2BCC-1614-CC13-02F3-2013C54C0459}" dt="2022-12-05T19:02:48.039" v="271" actId="20577"/>
          <ac:spMkLst>
            <pc:docMk/>
            <pc:sldMk cId="1158563750" sldId="258"/>
            <ac:spMk id="20" creationId="{1830D632-B8B1-1405-A352-182AD3403078}"/>
          </ac:spMkLst>
        </pc:spChg>
        <pc:spChg chg="add del">
          <ac:chgData name="Zafrhana Bibi (2207657)" userId="S::2207657@student.uwtsd.ac.uk::5a0658bd-183c-400c-a4ea-2f9ae23ebe2d" providerId="AD" clId="Web-{C77A2BCC-1614-CC13-02F3-2013C54C0459}" dt="2022-12-05T18:33:55.832" v="4"/>
          <ac:spMkLst>
            <pc:docMk/>
            <pc:sldMk cId="1158563750" sldId="258"/>
            <ac:spMk id="21" creationId="{E841E027-8E53-4FEB-8605-2124D85731CA}"/>
          </ac:spMkLst>
        </pc:spChg>
        <pc:spChg chg="add del">
          <ac:chgData name="Zafrhana Bibi (2207657)" userId="S::2207657@student.uwtsd.ac.uk::5a0658bd-183c-400c-a4ea-2f9ae23ebe2d" providerId="AD" clId="Web-{C77A2BCC-1614-CC13-02F3-2013C54C0459}" dt="2022-12-05T18:33:55.832" v="4"/>
          <ac:spMkLst>
            <pc:docMk/>
            <pc:sldMk cId="1158563750" sldId="258"/>
            <ac:spMk id="31" creationId="{8F6A6582-12A7-41EA-B8C1-773D6FD7A88C}"/>
          </ac:spMkLst>
        </pc:spChg>
        <pc:spChg chg="add del">
          <ac:chgData name="Zafrhana Bibi (2207657)" userId="S::2207657@student.uwtsd.ac.uk::5a0658bd-183c-400c-a4ea-2f9ae23ebe2d" providerId="AD" clId="Web-{C77A2BCC-1614-CC13-02F3-2013C54C0459}" dt="2022-12-05T18:33:55.832" v="4"/>
          <ac:spMkLst>
            <pc:docMk/>
            <pc:sldMk cId="1158563750" sldId="258"/>
            <ac:spMk id="33" creationId="{B1644656-49B1-42A3-A31E-92E99A60F1AB}"/>
          </ac:spMkLst>
        </pc:spChg>
        <pc:grpChg chg="add del">
          <ac:chgData name="Zafrhana Bibi (2207657)" userId="S::2207657@student.uwtsd.ac.uk::5a0658bd-183c-400c-a4ea-2f9ae23ebe2d" providerId="AD" clId="Web-{C77A2BCC-1614-CC13-02F3-2013C54C0459}" dt="2022-12-05T18:33:55.832" v="4"/>
          <ac:grpSpMkLst>
            <pc:docMk/>
            <pc:sldMk cId="1158563750" sldId="258"/>
            <ac:grpSpMk id="9" creationId="{5ED88E92-14F3-4B58-9E48-1D79E139A89E}"/>
          </ac:grpSpMkLst>
        </pc:grpChg>
        <pc:grpChg chg="add del">
          <ac:chgData name="Zafrhana Bibi (2207657)" userId="S::2207657@student.uwtsd.ac.uk::5a0658bd-183c-400c-a4ea-2f9ae23ebe2d" providerId="AD" clId="Web-{C77A2BCC-1614-CC13-02F3-2013C54C0459}" dt="2022-12-05T18:33:55.832" v="4"/>
          <ac:grpSpMkLst>
            <pc:docMk/>
            <pc:sldMk cId="1158563750" sldId="258"/>
            <ac:grpSpMk id="23" creationId="{A25B55F8-1605-4B43-A2C2-F6A89E99FE77}"/>
          </ac:grpSpMkLst>
        </pc:grpChg>
        <pc:grpChg chg="add del">
          <ac:chgData name="Zafrhana Bibi (2207657)" userId="S::2207657@student.uwtsd.ac.uk::5a0658bd-183c-400c-a4ea-2f9ae23ebe2d" providerId="AD" clId="Web-{C77A2BCC-1614-CC13-02F3-2013C54C0459}" dt="2022-12-05T18:33:55.832" v="4"/>
          <ac:grpSpMkLst>
            <pc:docMk/>
            <pc:sldMk cId="1158563750" sldId="258"/>
            <ac:grpSpMk id="27" creationId="{2CC34A8A-40BB-4525-83DA-504D63B13B95}"/>
          </ac:grpSpMkLst>
        </pc:grpChg>
        <pc:picChg chg="add mod">
          <ac:chgData name="Zafrhana Bibi (2207657)" userId="S::2207657@student.uwtsd.ac.uk::5a0658bd-183c-400c-a4ea-2f9ae23ebe2d" providerId="AD" clId="Web-{C77A2BCC-1614-CC13-02F3-2013C54C0459}" dt="2022-12-05T18:48:10.373" v="51" actId="14100"/>
          <ac:picMkLst>
            <pc:docMk/>
            <pc:sldMk cId="1158563750" sldId="258"/>
            <ac:picMk id="4" creationId="{C52317C2-169C-B48A-8738-4A3A3477775B}"/>
          </ac:picMkLst>
        </pc:picChg>
      </pc:sldChg>
      <pc:sldChg chg="new">
        <pc:chgData name="Zafrhana Bibi (2207657)" userId="S::2207657@student.uwtsd.ac.uk::5a0658bd-183c-400c-a4ea-2f9ae23ebe2d" providerId="AD" clId="Web-{C77A2BCC-1614-CC13-02F3-2013C54C0459}" dt="2022-12-05T19:09:34.400" v="272"/>
        <pc:sldMkLst>
          <pc:docMk/>
          <pc:sldMk cId="993822909" sldId="259"/>
        </pc:sldMkLst>
      </pc:sldChg>
    </pc:docChg>
  </pc:docChgLst>
  <pc:docChgLst>
    <pc:chgData name="Zafrhana Bibi (2207657)" userId="S::2207657@student.uwtsd.ac.uk::5a0658bd-183c-400c-a4ea-2f9ae23ebe2d" providerId="AD" clId="Web-{E0E3334C-2B05-2987-A945-980AA0410971}"/>
    <pc:docChg chg="addSld delSld modSld addMainMaster delMainMaster">
      <pc:chgData name="Zafrhana Bibi (2207657)" userId="S::2207657@student.uwtsd.ac.uk::5a0658bd-183c-400c-a4ea-2f9ae23ebe2d" providerId="AD" clId="Web-{E0E3334C-2B05-2987-A945-980AA0410971}" dt="2022-12-09T23:53:44.084" v="42"/>
      <pc:docMkLst>
        <pc:docMk/>
      </pc:docMkLst>
      <pc:sldChg chg="delSp mod modClrScheme delDesignElem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109857222" sldId="256"/>
        </pc:sldMkLst>
        <pc:spChg chg="del">
          <ac:chgData name="Zafrhana Bibi (2207657)" userId="S::2207657@student.uwtsd.ac.uk::5a0658bd-183c-400c-a4ea-2f9ae23ebe2d" providerId="AD" clId="Web-{E0E3334C-2B05-2987-A945-980AA0410971}" dt="2022-12-09T23:36:59.006" v="6"/>
          <ac:spMkLst>
            <pc:docMk/>
            <pc:sldMk cId="109857222" sldId="256"/>
            <ac:spMk id="37" creationId="{E841E027-8E53-4FEB-8605-2124D85731CA}"/>
          </ac:spMkLst>
        </pc:spChg>
        <pc:grpChg chg="del">
          <ac:chgData name="Zafrhana Bibi (2207657)" userId="S::2207657@student.uwtsd.ac.uk::5a0658bd-183c-400c-a4ea-2f9ae23ebe2d" providerId="AD" clId="Web-{E0E3334C-2B05-2987-A945-980AA0410971}" dt="2022-12-09T23:36:59.006" v="6"/>
          <ac:grpSpMkLst>
            <pc:docMk/>
            <pc:sldMk cId="109857222" sldId="256"/>
            <ac:grpSpMk id="38" creationId="{5ED88E92-14F3-4B58-9E48-1D79E139A89E}"/>
          </ac:grpSpMkLst>
        </pc:grpChg>
        <pc:grpChg chg="del">
          <ac:chgData name="Zafrhana Bibi (2207657)" userId="S::2207657@student.uwtsd.ac.uk::5a0658bd-183c-400c-a4ea-2f9ae23ebe2d" providerId="AD" clId="Web-{E0E3334C-2B05-2987-A945-980AA0410971}" dt="2022-12-09T23:36:59.006" v="6"/>
          <ac:grpSpMkLst>
            <pc:docMk/>
            <pc:sldMk cId="109857222" sldId="256"/>
            <ac:grpSpMk id="39" creationId="{C646F15D-CA46-4D0D-904E-DC8545D5ABBE}"/>
          </ac:grpSpMkLst>
        </pc:grpChg>
        <pc:grpChg chg="del">
          <ac:chgData name="Zafrhana Bibi (2207657)" userId="S::2207657@student.uwtsd.ac.uk::5a0658bd-183c-400c-a4ea-2f9ae23ebe2d" providerId="AD" clId="Web-{E0E3334C-2B05-2987-A945-980AA0410971}" dt="2022-12-09T23:36:59.006" v="6"/>
          <ac:grpSpMkLst>
            <pc:docMk/>
            <pc:sldMk cId="109857222" sldId="256"/>
            <ac:grpSpMk id="45" creationId="{3FB4D0AC-51E2-4F99-99F2-D33795128295}"/>
          </ac:grpSpMkLst>
        </pc:grpChg>
      </pc:sldChg>
      <pc:sldChg chg="delSp mod modClrScheme delDesignElem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2127291001" sldId="257"/>
        </pc:sldMkLst>
        <pc:spChg chg="del">
          <ac:chgData name="Zafrhana Bibi (2207657)" userId="S::2207657@student.uwtsd.ac.uk::5a0658bd-183c-400c-a4ea-2f9ae23ebe2d" providerId="AD" clId="Web-{E0E3334C-2B05-2987-A945-980AA0410971}" dt="2022-12-09T23:36:59.006" v="6"/>
          <ac:spMkLst>
            <pc:docMk/>
            <pc:sldMk cId="2127291001" sldId="257"/>
            <ac:spMk id="41" creationId="{E841E027-8E53-4FEB-8605-2124D85731CA}"/>
          </ac:spMkLst>
        </pc:spChg>
        <pc:grpChg chg="del">
          <ac:chgData name="Zafrhana Bibi (2207657)" userId="S::2207657@student.uwtsd.ac.uk::5a0658bd-183c-400c-a4ea-2f9ae23ebe2d" providerId="AD" clId="Web-{E0E3334C-2B05-2987-A945-980AA0410971}" dt="2022-12-09T23:36:59.006" v="6"/>
          <ac:grpSpMkLst>
            <pc:docMk/>
            <pc:sldMk cId="2127291001" sldId="257"/>
            <ac:grpSpMk id="40" creationId="{5ED88E92-14F3-4B58-9E48-1D79E139A89E}"/>
          </ac:grpSpMkLst>
        </pc:grpChg>
      </pc:sldChg>
      <pc:sldChg chg="mod modClrScheme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1158563750" sldId="258"/>
        </pc:sldMkLst>
      </pc:sldChg>
      <pc:sldChg chg="mod modClrScheme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408426835" sldId="259"/>
        </pc:sldMkLst>
      </pc:sldChg>
      <pc:sldChg chg="mod modClrScheme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542443037" sldId="260"/>
        </pc:sldMkLst>
      </pc:sldChg>
      <pc:sldChg chg="delSp modSp mod modClrScheme delDesignElem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3018789661" sldId="261"/>
        </pc:sldMkLst>
        <pc:spChg chg="mod ord">
          <ac:chgData name="Zafrhana Bibi (2207657)" userId="S::2207657@student.uwtsd.ac.uk::5a0658bd-183c-400c-a4ea-2f9ae23ebe2d" providerId="AD" clId="Web-{E0E3334C-2B05-2987-A945-980AA0410971}" dt="2022-12-09T23:38:49.439" v="15"/>
          <ac:spMkLst>
            <pc:docMk/>
            <pc:sldMk cId="3018789661" sldId="261"/>
            <ac:spMk id="2" creationId="{944337DA-BFAA-01CF-0B01-81C8860397FE}"/>
          </ac:spMkLst>
        </pc:spChg>
        <pc:spChg chg="del">
          <ac:chgData name="Zafrhana Bibi (2207657)" userId="S::2207657@student.uwtsd.ac.uk::5a0658bd-183c-400c-a4ea-2f9ae23ebe2d" providerId="AD" clId="Web-{E0E3334C-2B05-2987-A945-980AA0410971}" dt="2022-12-09T23:36:59.006" v="6"/>
          <ac:spMkLst>
            <pc:docMk/>
            <pc:sldMk cId="3018789661" sldId="261"/>
            <ac:spMk id="35" creationId="{6DC8E2D9-6729-4614-8667-C1016D3182E4}"/>
          </ac:spMkLst>
        </pc:spChg>
        <pc:spChg chg="del">
          <ac:chgData name="Zafrhana Bibi (2207657)" userId="S::2207657@student.uwtsd.ac.uk::5a0658bd-183c-400c-a4ea-2f9ae23ebe2d" providerId="AD" clId="Web-{E0E3334C-2B05-2987-A945-980AA0410971}" dt="2022-12-09T23:36:59.006" v="6"/>
          <ac:spMkLst>
            <pc:docMk/>
            <pc:sldMk cId="3018789661" sldId="261"/>
            <ac:spMk id="36" creationId="{9C51935E-4A08-4AE4-8E13-F40CD3C4F1C4}"/>
          </ac:spMkLst>
        </pc:spChg>
        <pc:grpChg chg="del">
          <ac:chgData name="Zafrhana Bibi (2207657)" userId="S::2207657@student.uwtsd.ac.uk::5a0658bd-183c-400c-a4ea-2f9ae23ebe2d" providerId="AD" clId="Web-{E0E3334C-2B05-2987-A945-980AA0410971}" dt="2022-12-09T23:36:59.006" v="6"/>
          <ac:grpSpMkLst>
            <pc:docMk/>
            <pc:sldMk cId="3018789661" sldId="261"/>
            <ac:grpSpMk id="24" creationId="{A7014575-F0CE-4EAB-917E-3325411BA231}"/>
          </ac:grpSpMkLst>
        </pc:grpChg>
        <pc:grpChg chg="del">
          <ac:chgData name="Zafrhana Bibi (2207657)" userId="S::2207657@student.uwtsd.ac.uk::5a0658bd-183c-400c-a4ea-2f9ae23ebe2d" providerId="AD" clId="Web-{E0E3334C-2B05-2987-A945-980AA0410971}" dt="2022-12-09T23:36:59.006" v="6"/>
          <ac:grpSpMkLst>
            <pc:docMk/>
            <pc:sldMk cId="3018789661" sldId="261"/>
            <ac:grpSpMk id="34" creationId="{BF4E480B-94D6-46F9-A2B6-B98D311FDC19}"/>
          </ac:grpSpMkLst>
        </pc:grpChg>
      </pc:sldChg>
      <pc:sldChg chg="mod modClrScheme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1512524786" sldId="262"/>
        </pc:sldMkLst>
      </pc:sldChg>
      <pc:sldChg chg="delSp mod modClrScheme delDesignElem chgLayout">
        <pc:chgData name="Zafrhana Bibi (2207657)" userId="S::2207657@student.uwtsd.ac.uk::5a0658bd-183c-400c-a4ea-2f9ae23ebe2d" providerId="AD" clId="Web-{E0E3334C-2B05-2987-A945-980AA0410971}" dt="2022-12-09T23:38:49.439" v="15"/>
        <pc:sldMkLst>
          <pc:docMk/>
          <pc:sldMk cId="3837789147" sldId="263"/>
        </pc:sldMkLst>
        <pc:spChg chg="del">
          <ac:chgData name="Zafrhana Bibi (2207657)" userId="S::2207657@student.uwtsd.ac.uk::5a0658bd-183c-400c-a4ea-2f9ae23ebe2d" providerId="AD" clId="Web-{E0E3334C-2B05-2987-A945-980AA0410971}" dt="2022-12-09T23:36:59.006" v="6"/>
          <ac:spMkLst>
            <pc:docMk/>
            <pc:sldMk cId="3837789147" sldId="263"/>
            <ac:spMk id="11" creationId="{6B2B96CA-1A36-4632-AB34-AB21755DD66D}"/>
          </ac:spMkLst>
        </pc:spChg>
        <pc:grpChg chg="del">
          <ac:chgData name="Zafrhana Bibi (2207657)" userId="S::2207657@student.uwtsd.ac.uk::5a0658bd-183c-400c-a4ea-2f9ae23ebe2d" providerId="AD" clId="Web-{E0E3334C-2B05-2987-A945-980AA0410971}" dt="2022-12-09T23:36:59.006" v="6"/>
          <ac:grpSpMkLst>
            <pc:docMk/>
            <pc:sldMk cId="3837789147" sldId="263"/>
            <ac:grpSpMk id="7" creationId="{78AFC7F7-CAFA-40BB-852A-7D9EFC5E3185}"/>
          </ac:grpSpMkLst>
        </pc:grpChg>
      </pc:sldChg>
      <pc:sldChg chg="new del">
        <pc:chgData name="Zafrhana Bibi (2207657)" userId="S::2207657@student.uwtsd.ac.uk::5a0658bd-183c-400c-a4ea-2f9ae23ebe2d" providerId="AD" clId="Web-{E0E3334C-2B05-2987-A945-980AA0410971}" dt="2022-12-09T23:47:18.996" v="23"/>
        <pc:sldMkLst>
          <pc:docMk/>
          <pc:sldMk cId="510370511" sldId="264"/>
        </pc:sldMkLst>
      </pc:sldChg>
      <pc:sldChg chg="addSp modSp new">
        <pc:chgData name="Zafrhana Bibi (2207657)" userId="S::2207657@student.uwtsd.ac.uk::5a0658bd-183c-400c-a4ea-2f9ae23ebe2d" providerId="AD" clId="Web-{E0E3334C-2B05-2987-A945-980AA0410971}" dt="2022-12-09T23:53:10.535" v="39"/>
        <pc:sldMkLst>
          <pc:docMk/>
          <pc:sldMk cId="1383584377" sldId="264"/>
        </pc:sldMkLst>
        <pc:spChg chg="add mod">
          <ac:chgData name="Zafrhana Bibi (2207657)" userId="S::2207657@student.uwtsd.ac.uk::5a0658bd-183c-400c-a4ea-2f9ae23ebe2d" providerId="AD" clId="Web-{E0E3334C-2B05-2987-A945-980AA0410971}" dt="2022-12-09T23:53:10.535" v="39"/>
          <ac:spMkLst>
            <pc:docMk/>
            <pc:sldMk cId="1383584377" sldId="264"/>
            <ac:spMk id="2" creationId="{AD351520-7321-BFBA-46E8-4E50FB1ED3F7}"/>
          </ac:spMkLst>
        </pc:spChg>
      </pc:sldChg>
      <pc:sldChg chg="modSp new del">
        <pc:chgData name="Zafrhana Bibi (2207657)" userId="S::2207657@student.uwtsd.ac.uk::5a0658bd-183c-400c-a4ea-2f9ae23ebe2d" providerId="AD" clId="Web-{E0E3334C-2B05-2987-A945-980AA0410971}" dt="2022-12-09T23:50:44.103" v="28"/>
        <pc:sldMkLst>
          <pc:docMk/>
          <pc:sldMk cId="1494319879" sldId="264"/>
        </pc:sldMkLst>
        <pc:spChg chg="mod">
          <ac:chgData name="Zafrhana Bibi (2207657)" userId="S::2207657@student.uwtsd.ac.uk::5a0658bd-183c-400c-a4ea-2f9ae23ebe2d" providerId="AD" clId="Web-{E0E3334C-2B05-2987-A945-980AA0410971}" dt="2022-12-09T23:50:09.910" v="26" actId="20577"/>
          <ac:spMkLst>
            <pc:docMk/>
            <pc:sldMk cId="1494319879" sldId="264"/>
            <ac:spMk id="3" creationId="{B33A5F5C-368D-6CEE-2C08-BAAF60B50CFF}"/>
          </ac:spMkLst>
        </pc:spChg>
      </pc:sldChg>
      <pc:sldChg chg="addSp modSp new del">
        <pc:chgData name="Zafrhana Bibi (2207657)" userId="S::2207657@student.uwtsd.ac.uk::5a0658bd-183c-400c-a4ea-2f9ae23ebe2d" providerId="AD" clId="Web-{E0E3334C-2B05-2987-A945-980AA0410971}" dt="2022-12-09T23:36:21.629" v="4"/>
        <pc:sldMkLst>
          <pc:docMk/>
          <pc:sldMk cId="2000458037" sldId="264"/>
        </pc:sldMkLst>
        <pc:picChg chg="add mod">
          <ac:chgData name="Zafrhana Bibi (2207657)" userId="S::2207657@student.uwtsd.ac.uk::5a0658bd-183c-400c-a4ea-2f9ae23ebe2d" providerId="AD" clId="Web-{E0E3334C-2B05-2987-A945-980AA0410971}" dt="2022-12-09T23:36:14.317" v="3" actId="14100"/>
          <ac:picMkLst>
            <pc:docMk/>
            <pc:sldMk cId="2000458037" sldId="264"/>
            <ac:picMk id="2" creationId="{721DAC04-8C4A-1973-4DC9-B5E192C28921}"/>
          </ac:picMkLst>
        </pc:picChg>
      </pc:sldChg>
      <pc:sldChg chg="addSp delSp modSp new del mod modClrScheme chgLayout">
        <pc:chgData name="Zafrhana Bibi (2207657)" userId="S::2207657@student.uwtsd.ac.uk::5a0658bd-183c-400c-a4ea-2f9ae23ebe2d" providerId="AD" clId="Web-{E0E3334C-2B05-2987-A945-980AA0410971}" dt="2022-12-09T23:41:55.730" v="16"/>
        <pc:sldMkLst>
          <pc:docMk/>
          <pc:sldMk cId="2105849575" sldId="264"/>
        </pc:sldMkLst>
        <pc:spChg chg="del mod ord">
          <ac:chgData name="Zafrhana Bibi (2207657)" userId="S::2207657@student.uwtsd.ac.uk::5a0658bd-183c-400c-a4ea-2f9ae23ebe2d" providerId="AD" clId="Web-{E0E3334C-2B05-2987-A945-980AA0410971}" dt="2022-12-09T23:37:07.788" v="8"/>
          <ac:spMkLst>
            <pc:docMk/>
            <pc:sldMk cId="2105849575" sldId="264"/>
            <ac:spMk id="2" creationId="{1C1B7AE9-C42A-14A3-9355-5CF521095661}"/>
          </ac:spMkLst>
        </pc:spChg>
        <pc:spChg chg="del mod ord">
          <ac:chgData name="Zafrhana Bibi (2207657)" userId="S::2207657@student.uwtsd.ac.uk::5a0658bd-183c-400c-a4ea-2f9ae23ebe2d" providerId="AD" clId="Web-{E0E3334C-2B05-2987-A945-980AA0410971}" dt="2022-12-09T23:37:04.881" v="7"/>
          <ac:spMkLst>
            <pc:docMk/>
            <pc:sldMk cId="2105849575" sldId="264"/>
            <ac:spMk id="3" creationId="{B0A92F9F-EE4E-7FC5-827D-84D8C3924594}"/>
          </ac:spMkLst>
        </pc:spChg>
        <pc:picChg chg="add mod">
          <ac:chgData name="Zafrhana Bibi (2207657)" userId="S::2207657@student.uwtsd.ac.uk::5a0658bd-183c-400c-a4ea-2f9ae23ebe2d" providerId="AD" clId="Web-{E0E3334C-2B05-2987-A945-980AA0410971}" dt="2022-12-09T23:37:58.024" v="12" actId="14100"/>
          <ac:picMkLst>
            <pc:docMk/>
            <pc:sldMk cId="2105849575" sldId="264"/>
            <ac:picMk id="4" creationId="{41F23E24-6AF4-E2E3-A007-96569F09947D}"/>
          </ac:picMkLst>
        </pc:picChg>
      </pc:sldChg>
      <pc:sldChg chg="addSp modSp new del">
        <pc:chgData name="Zafrhana Bibi (2207657)" userId="S::2207657@student.uwtsd.ac.uk::5a0658bd-183c-400c-a4ea-2f9ae23ebe2d" providerId="AD" clId="Web-{E0E3334C-2B05-2987-A945-980AA0410971}" dt="2022-12-09T23:52:35.440" v="36"/>
        <pc:sldMkLst>
          <pc:docMk/>
          <pc:sldMk cId="923949689" sldId="265"/>
        </pc:sldMkLst>
        <pc:spChg chg="add mod">
          <ac:chgData name="Zafrhana Bibi (2207657)" userId="S::2207657@student.uwtsd.ac.uk::5a0658bd-183c-400c-a4ea-2f9ae23ebe2d" providerId="AD" clId="Web-{E0E3334C-2B05-2987-A945-980AA0410971}" dt="2022-12-09T23:51:00.713" v="31" actId="14100"/>
          <ac:spMkLst>
            <pc:docMk/>
            <pc:sldMk cId="923949689" sldId="265"/>
            <ac:spMk id="2" creationId="{9A2AF6DF-F884-12DA-B842-84EAC4F20FF9}"/>
          </ac:spMkLst>
        </pc:spChg>
        <pc:spChg chg="add mod">
          <ac:chgData name="Zafrhana Bibi (2207657)" userId="S::2207657@student.uwtsd.ac.uk::5a0658bd-183c-400c-a4ea-2f9ae23ebe2d" providerId="AD" clId="Web-{E0E3334C-2B05-2987-A945-980AA0410971}" dt="2022-12-09T23:52:20.876" v="35" actId="20577"/>
          <ac:spMkLst>
            <pc:docMk/>
            <pc:sldMk cId="923949689" sldId="265"/>
            <ac:spMk id="3" creationId="{5165A649-3226-C6AA-9817-0C8576053628}"/>
          </ac:spMkLst>
        </pc:spChg>
      </pc:sldChg>
      <pc:sldChg chg="addSp modSp new">
        <pc:chgData name="Zafrhana Bibi (2207657)" userId="S::2207657@student.uwtsd.ac.uk::5a0658bd-183c-400c-a4ea-2f9ae23ebe2d" providerId="AD" clId="Web-{E0E3334C-2B05-2987-A945-980AA0410971}" dt="2022-12-09T23:53:44.084" v="42"/>
        <pc:sldMkLst>
          <pc:docMk/>
          <pc:sldMk cId="1983285219" sldId="265"/>
        </pc:sldMkLst>
        <pc:spChg chg="add mod">
          <ac:chgData name="Zafrhana Bibi (2207657)" userId="S::2207657@student.uwtsd.ac.uk::5a0658bd-183c-400c-a4ea-2f9ae23ebe2d" providerId="AD" clId="Web-{E0E3334C-2B05-2987-A945-980AA0410971}" dt="2022-12-09T23:53:44.084" v="42"/>
          <ac:spMkLst>
            <pc:docMk/>
            <pc:sldMk cId="1983285219" sldId="265"/>
            <ac:spMk id="2" creationId="{36D66B05-3065-92C6-6105-5153E8B52D1D}"/>
          </ac:spMkLst>
        </pc:spChg>
      </pc:sldChg>
      <pc:sldChg chg="add del">
        <pc:chgData name="Zafrhana Bibi (2207657)" userId="S::2207657@student.uwtsd.ac.uk::5a0658bd-183c-400c-a4ea-2f9ae23ebe2d" providerId="AD" clId="Web-{E0E3334C-2B05-2987-A945-980AA0410971}" dt="2022-12-09T23:47:15.465" v="22"/>
        <pc:sldMkLst>
          <pc:docMk/>
          <pc:sldMk cId="2341314747" sldId="265"/>
        </pc:sldMkLst>
      </pc:sldChg>
      <pc:sldChg chg="add del replId">
        <pc:chgData name="Zafrhana Bibi (2207657)" userId="S::2207657@student.uwtsd.ac.uk::5a0658bd-183c-400c-a4ea-2f9ae23ebe2d" providerId="AD" clId="Web-{E0E3334C-2B05-2987-A945-980AA0410971}" dt="2022-12-09T23:47:22.153" v="24"/>
        <pc:sldMkLst>
          <pc:docMk/>
          <pc:sldMk cId="208023744" sldId="266"/>
        </pc:sldMkLst>
      </pc:sldChg>
      <pc:sldChg chg="add del replId">
        <pc:chgData name="Zafrhana Bibi (2207657)" userId="S::2207657@student.uwtsd.ac.uk::5a0658bd-183c-400c-a4ea-2f9ae23ebe2d" providerId="AD" clId="Web-{E0E3334C-2B05-2987-A945-980AA0410971}" dt="2022-12-09T23:47:11.949" v="21"/>
        <pc:sldMkLst>
          <pc:docMk/>
          <pc:sldMk cId="3345204569" sldId="267"/>
        </pc:sldMkLst>
      </pc:sldChg>
      <pc:sldMasterChg chg="del delSldLayout">
        <pc:chgData name="Zafrhana Bibi (2207657)" userId="S::2207657@student.uwtsd.ac.uk::5a0658bd-183c-400c-a4ea-2f9ae23ebe2d" providerId="AD" clId="Web-{E0E3334C-2B05-2987-A945-980AA0410971}" dt="2022-12-09T23:36:59.006" v="6"/>
        <pc:sldMasterMkLst>
          <pc:docMk/>
          <pc:sldMasterMk cId="707362604" sldId="2147483685"/>
        </pc:sldMasterMkLst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1908718780" sldId="2147483674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990501683" sldId="2147483675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3896209672" sldId="2147483676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843577308" sldId="2147483677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3669195748" sldId="2147483678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3062630629" sldId="2147483679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474859128" sldId="2147483680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293006313" sldId="2147483681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1189641014" sldId="2147483682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1255563958" sldId="2147483683"/>
          </pc:sldLayoutMkLst>
        </pc:sldLayoutChg>
        <pc:sldLayoutChg chg="del">
          <pc:chgData name="Zafrhana Bibi (2207657)" userId="S::2207657@student.uwtsd.ac.uk::5a0658bd-183c-400c-a4ea-2f9ae23ebe2d" providerId="AD" clId="Web-{E0E3334C-2B05-2987-A945-980AA0410971}" dt="2022-12-09T23:36:59.006" v="6"/>
          <pc:sldLayoutMkLst>
            <pc:docMk/>
            <pc:sldMasterMk cId="707362604" sldId="2147483685"/>
            <pc:sldLayoutMk cId="349541014" sldId="2147483684"/>
          </pc:sldLayoutMkLst>
        </pc:sldLayoutChg>
      </pc:sldMasterChg>
      <pc:sldMasterChg chg="add del addSldLayout delSldLayout modSldLayout">
        <pc:chgData name="Zafrhana Bibi (2207657)" userId="S::2207657@student.uwtsd.ac.uk::5a0658bd-183c-400c-a4ea-2f9ae23ebe2d" providerId="AD" clId="Web-{E0E3334C-2B05-2987-A945-980AA0410971}" dt="2022-12-09T23:38:21.938" v="13"/>
        <pc:sldMasterMkLst>
          <pc:docMk/>
          <pc:sldMasterMk cId="3013309865" sldId="2147483686"/>
        </pc:sldMasterMkLst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1754930404" sldId="2147483687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3817955445" sldId="2147483688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998942237" sldId="2147483689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3087088325" sldId="2147483690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1308961379" sldId="2147483691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1270185852" sldId="2147483692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1066614947" sldId="2147483693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3205863653" sldId="2147483694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2286577914" sldId="2147483695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288928901" sldId="2147483696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1.938" v="13"/>
          <pc:sldLayoutMkLst>
            <pc:docMk/>
            <pc:sldMasterMk cId="3013309865" sldId="2147483686"/>
            <pc:sldLayoutMk cId="3203284698" sldId="2147483697"/>
          </pc:sldLayoutMkLst>
        </pc:sldLayoutChg>
      </pc:sldMasterChg>
      <pc:sldMasterChg chg="add del addSldLayout delSldLayout modSldLayout">
        <pc:chgData name="Zafrhana Bibi (2207657)" userId="S::2207657@student.uwtsd.ac.uk::5a0658bd-183c-400c-a4ea-2f9ae23ebe2d" providerId="AD" clId="Web-{E0E3334C-2B05-2987-A945-980AA0410971}" dt="2022-12-09T23:38:28.845" v="14"/>
        <pc:sldMasterMkLst>
          <pc:docMk/>
          <pc:sldMasterMk cId="3521385123" sldId="2147483698"/>
        </pc:sldMasterMkLst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2086963333" sldId="2147483699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3658130042" sldId="2147483700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3710575442" sldId="2147483701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2983391051" sldId="2147483702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1599032415" sldId="2147483703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2041605315" sldId="2147483704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841260641" sldId="2147483705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4075362844" sldId="2147483706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555050864" sldId="2147483707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187230680" sldId="2147483708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4216067995" sldId="2147483709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1432010293" sldId="2147483710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590129122" sldId="2147483711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917372600" sldId="2147483712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4229201295" sldId="2147483713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4165224955" sldId="2147483714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28.845" v="14"/>
          <pc:sldLayoutMkLst>
            <pc:docMk/>
            <pc:sldMasterMk cId="3521385123" sldId="2147483698"/>
            <pc:sldLayoutMk cId="4166016067" sldId="2147483715"/>
          </pc:sldLayoutMkLst>
        </pc:sldLayoutChg>
      </pc:sldMasterChg>
      <pc:sldMasterChg chg="add del addSldLayout delSldLayout modSldLayout">
        <pc:chgData name="Zafrhana Bibi (2207657)" userId="S::2207657@student.uwtsd.ac.uk::5a0658bd-183c-400c-a4ea-2f9ae23ebe2d" providerId="AD" clId="Web-{E0E3334C-2B05-2987-A945-980AA0410971}" dt="2022-12-09T23:38:49.439" v="15"/>
        <pc:sldMasterMkLst>
          <pc:docMk/>
          <pc:sldMasterMk cId="521583973" sldId="2147483716"/>
        </pc:sldMasterMkLst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1055190748" sldId="2147483717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2908566732" sldId="2147483718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1316802912" sldId="2147483719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2099649998" sldId="2147483720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1676665332" sldId="2147483721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595376105" sldId="2147483722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3730595299" sldId="2147483723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1727204780" sldId="2147483724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4171023563" sldId="2147483725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3542965209" sldId="2147483726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2301052015" sldId="2147483727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1212613505" sldId="2147483728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2656434095" sldId="2147483729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4289878557" sldId="2147483730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1276138084" sldId="2147483731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3773254246" sldId="2147483732"/>
          </pc:sldLayoutMkLst>
        </pc:sldLayoutChg>
        <pc:sldLayoutChg chg="add del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521583973" sldId="2147483716"/>
            <pc:sldLayoutMk cId="3628572198" sldId="2147483733"/>
          </pc:sldLayoutMkLst>
        </pc:sldLayoutChg>
      </pc:sldMasterChg>
      <pc:sldMasterChg chg="add addSldLayout modSldLayout">
        <pc:chgData name="Zafrhana Bibi (2207657)" userId="S::2207657@student.uwtsd.ac.uk::5a0658bd-183c-400c-a4ea-2f9ae23ebe2d" providerId="AD" clId="Web-{E0E3334C-2B05-2987-A945-980AA0410971}" dt="2022-12-09T23:38:49.439" v="15"/>
        <pc:sldMasterMkLst>
          <pc:docMk/>
          <pc:sldMasterMk cId="2494677436" sldId="2147483734"/>
        </pc:sldMasterMkLst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1145726130" sldId="2147483735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1856869326" sldId="2147483736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3183610620" sldId="2147483737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2257927398" sldId="2147483738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2260944739" sldId="2147483739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113584298" sldId="2147483740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3633795343" sldId="2147483741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2157374502" sldId="2147483742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2648345808" sldId="2147483743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3575503777" sldId="2147483744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2782592513" sldId="2147483745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3907115539" sldId="2147483746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3852342165" sldId="2147483747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3716615483" sldId="2147483748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1242175718" sldId="2147483749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2394738601" sldId="2147483750"/>
          </pc:sldLayoutMkLst>
        </pc:sldLayoutChg>
        <pc:sldLayoutChg chg="add mod replId">
          <pc:chgData name="Zafrhana Bibi (2207657)" userId="S::2207657@student.uwtsd.ac.uk::5a0658bd-183c-400c-a4ea-2f9ae23ebe2d" providerId="AD" clId="Web-{E0E3334C-2B05-2987-A945-980AA0410971}" dt="2022-12-09T23:38:49.439" v="15"/>
          <pc:sldLayoutMkLst>
            <pc:docMk/>
            <pc:sldMasterMk cId="2494677436" sldId="2147483734"/>
            <pc:sldLayoutMk cId="902759131" sldId="2147483751"/>
          </pc:sldLayoutMkLst>
        </pc:sldLayoutChg>
      </pc:sldMasterChg>
    </pc:docChg>
  </pc:docChgLst>
  <pc:docChgLst>
    <pc:chgData clId="Web-{A4B1C2BC-25CE-CD52-9558-41302CEB8C66}"/>
    <pc:docChg chg="addSld">
      <pc:chgData name="" userId="" providerId="" clId="Web-{A4B1C2BC-25CE-CD52-9558-41302CEB8C66}" dt="2022-12-05T21:53:06.631" v="0"/>
      <pc:docMkLst>
        <pc:docMk/>
      </pc:docMkLst>
      <pc:sldChg chg="new">
        <pc:chgData name="" userId="" providerId="" clId="Web-{A4B1C2BC-25CE-CD52-9558-41302CEB8C66}" dt="2022-12-05T21:53:06.631" v="0"/>
        <pc:sldMkLst>
          <pc:docMk/>
          <pc:sldMk cId="1140032981" sldId="259"/>
        </pc:sldMkLst>
      </pc:sldChg>
    </pc:docChg>
  </pc:docChgLst>
  <pc:docChgLst>
    <pc:chgData name="Zafrhana Bibi (2207657)" userId="S::2207657@student.uwtsd.ac.uk::5a0658bd-183c-400c-a4ea-2f9ae23ebe2d" providerId="AD" clId="Web-{CCB33BDA-271A-BA63-80DB-4CE840BF7558}"/>
    <pc:docChg chg="addSld delSld modSld">
      <pc:chgData name="Zafrhana Bibi (2207657)" userId="S::2207657@student.uwtsd.ac.uk::5a0658bd-183c-400c-a4ea-2f9ae23ebe2d" providerId="AD" clId="Web-{CCB33BDA-271A-BA63-80DB-4CE840BF7558}" dt="2022-12-06T10:30:49.874" v="670" actId="20577"/>
      <pc:docMkLst>
        <pc:docMk/>
      </pc:docMkLst>
      <pc:sldChg chg="modSp">
        <pc:chgData name="Zafrhana Bibi (2207657)" userId="S::2207657@student.uwtsd.ac.uk::5a0658bd-183c-400c-a4ea-2f9ae23ebe2d" providerId="AD" clId="Web-{CCB33BDA-271A-BA63-80DB-4CE840BF7558}" dt="2022-12-06T08:59:32.952" v="7" actId="20577"/>
        <pc:sldMkLst>
          <pc:docMk/>
          <pc:sldMk cId="1158563750" sldId="258"/>
        </pc:sldMkLst>
        <pc:spChg chg="mod">
          <ac:chgData name="Zafrhana Bibi (2207657)" userId="S::2207657@student.uwtsd.ac.uk::5a0658bd-183c-400c-a4ea-2f9ae23ebe2d" providerId="AD" clId="Web-{CCB33BDA-271A-BA63-80DB-4CE840BF7558}" dt="2022-12-06T08:59:32.952" v="7" actId="20577"/>
          <ac:spMkLst>
            <pc:docMk/>
            <pc:sldMk cId="1158563750" sldId="258"/>
            <ac:spMk id="20" creationId="{1830D632-B8B1-1405-A352-182AD3403078}"/>
          </ac:spMkLst>
        </pc:spChg>
      </pc:sldChg>
      <pc:sldChg chg="addSp delSp modSp mod setBg">
        <pc:chgData name="Zafrhana Bibi (2207657)" userId="S::2207657@student.uwtsd.ac.uk::5a0658bd-183c-400c-a4ea-2f9ae23ebe2d" providerId="AD" clId="Web-{CCB33BDA-271A-BA63-80DB-4CE840BF7558}" dt="2022-12-06T10:30:49.874" v="670" actId="20577"/>
        <pc:sldMkLst>
          <pc:docMk/>
          <pc:sldMk cId="408426835" sldId="259"/>
        </pc:sldMkLst>
        <pc:spChg chg="add mod">
          <ac:chgData name="Zafrhana Bibi (2207657)" userId="S::2207657@student.uwtsd.ac.uk::5a0658bd-183c-400c-a4ea-2f9ae23ebe2d" providerId="AD" clId="Web-{CCB33BDA-271A-BA63-80DB-4CE840BF7558}" dt="2022-12-06T10:30:49.874" v="670" actId="20577"/>
          <ac:spMkLst>
            <pc:docMk/>
            <pc:sldMk cId="408426835" sldId="259"/>
            <ac:spMk id="2" creationId="{4428188B-1B16-542C-3688-AB8A758FE653}"/>
          </ac:spMkLst>
        </pc:spChg>
        <pc:spChg chg="mod">
          <ac:chgData name="Zafrhana Bibi (2207657)" userId="S::2207657@student.uwtsd.ac.uk::5a0658bd-183c-400c-a4ea-2f9ae23ebe2d" providerId="AD" clId="Web-{CCB33BDA-271A-BA63-80DB-4CE840BF7558}" dt="2022-12-06T10:26:51.257" v="545"/>
          <ac:spMkLst>
            <pc:docMk/>
            <pc:sldMk cId="408426835" sldId="259"/>
            <ac:spMk id="3" creationId="{750BEE5B-E58D-488B-57D1-D16E6515FCAB}"/>
          </ac:spMkLst>
        </pc:spChg>
        <pc:spChg chg="mod ord">
          <ac:chgData name="Zafrhana Bibi (2207657)" userId="S::2207657@student.uwtsd.ac.uk::5a0658bd-183c-400c-a4ea-2f9ae23ebe2d" providerId="AD" clId="Web-{CCB33BDA-271A-BA63-80DB-4CE840BF7558}" dt="2022-12-06T10:28:15.291" v="583" actId="20577"/>
          <ac:spMkLst>
            <pc:docMk/>
            <pc:sldMk cId="408426835" sldId="259"/>
            <ac:spMk id="4" creationId="{F4BA7960-8CAD-97C4-FF0F-5515316C38C2}"/>
          </ac:spMkLst>
        </pc:spChg>
        <pc:spChg chg="add del">
          <ac:chgData name="Zafrhana Bibi (2207657)" userId="S::2207657@student.uwtsd.ac.uk::5a0658bd-183c-400c-a4ea-2f9ae23ebe2d" providerId="AD" clId="Web-{CCB33BDA-271A-BA63-80DB-4CE840BF7558}" dt="2022-12-06T10:26:44.647" v="543"/>
          <ac:spMkLst>
            <pc:docMk/>
            <pc:sldMk cId="408426835" sldId="259"/>
            <ac:spMk id="9" creationId="{7D2FD795-8DF5-44F0-8664-4D8F626DD85A}"/>
          </ac:spMkLst>
        </pc:spChg>
        <pc:spChg chg="add del">
          <ac:chgData name="Zafrhana Bibi (2207657)" userId="S::2207657@student.uwtsd.ac.uk::5a0658bd-183c-400c-a4ea-2f9ae23ebe2d" providerId="AD" clId="Web-{CCB33BDA-271A-BA63-80DB-4CE840BF7558}" dt="2022-12-06T10:26:51.257" v="545"/>
          <ac:spMkLst>
            <pc:docMk/>
            <pc:sldMk cId="408426835" sldId="259"/>
            <ac:spMk id="21" creationId="{6DC8E2D9-6729-4614-8667-C1016D3182E4}"/>
          </ac:spMkLst>
        </pc:spChg>
        <pc:spChg chg="add del">
          <ac:chgData name="Zafrhana Bibi (2207657)" userId="S::2207657@student.uwtsd.ac.uk::5a0658bd-183c-400c-a4ea-2f9ae23ebe2d" providerId="AD" clId="Web-{CCB33BDA-271A-BA63-80DB-4CE840BF7558}" dt="2022-12-06T10:26:44.647" v="543"/>
          <ac:spMkLst>
            <pc:docMk/>
            <pc:sldMk cId="408426835" sldId="259"/>
            <ac:spMk id="23" creationId="{9D8267F7-1115-4F9A-BEF5-BB6664BCF0DB}"/>
          </ac:spMkLst>
        </pc:spChg>
        <pc:spChg chg="add del">
          <ac:chgData name="Zafrhana Bibi (2207657)" userId="S::2207657@student.uwtsd.ac.uk::5a0658bd-183c-400c-a4ea-2f9ae23ebe2d" providerId="AD" clId="Web-{CCB33BDA-271A-BA63-80DB-4CE840BF7558}" dt="2022-12-06T10:26:51.257" v="545"/>
          <ac:spMkLst>
            <pc:docMk/>
            <pc:sldMk cId="408426835" sldId="259"/>
            <ac:spMk id="41" creationId="{A0D24FCD-9833-481C-96FB-849603CC5059}"/>
          </ac:spMkLst>
        </pc:spChg>
        <pc:spChg chg="add del">
          <ac:chgData name="Zafrhana Bibi (2207657)" userId="S::2207657@student.uwtsd.ac.uk::5a0658bd-183c-400c-a4ea-2f9ae23ebe2d" providerId="AD" clId="Web-{CCB33BDA-271A-BA63-80DB-4CE840BF7558}" dt="2022-12-06T10:26:51.257" v="545"/>
          <ac:spMkLst>
            <pc:docMk/>
            <pc:sldMk cId="408426835" sldId="259"/>
            <ac:spMk id="42" creationId="{DE59CF68-BABE-4C2C-8CF4-65074F93B2CF}"/>
          </ac:spMkLst>
        </pc:spChg>
        <pc:grpChg chg="add del">
          <ac:chgData name="Zafrhana Bibi (2207657)" userId="S::2207657@student.uwtsd.ac.uk::5a0658bd-183c-400c-a4ea-2f9ae23ebe2d" providerId="AD" clId="Web-{CCB33BDA-271A-BA63-80DB-4CE840BF7558}" dt="2022-12-06T10:26:44.647" v="543"/>
          <ac:grpSpMkLst>
            <pc:docMk/>
            <pc:sldMk cId="408426835" sldId="259"/>
            <ac:grpSpMk id="11" creationId="{7C6B683D-13FA-4605-8648-01FC9C82FEC8}"/>
          </ac:grpSpMkLst>
        </pc:grpChg>
        <pc:grpChg chg="add del">
          <ac:chgData name="Zafrhana Bibi (2207657)" userId="S::2207657@student.uwtsd.ac.uk::5a0658bd-183c-400c-a4ea-2f9ae23ebe2d" providerId="AD" clId="Web-{CCB33BDA-271A-BA63-80DB-4CE840BF7558}" dt="2022-12-06T10:26:51.257" v="545"/>
          <ac:grpSpMkLst>
            <pc:docMk/>
            <pc:sldMk cId="408426835" sldId="259"/>
            <ac:grpSpMk id="25" creationId="{3E1D28A9-431E-4E55-ADE3-161D757A2DA7}"/>
          </ac:grpSpMkLst>
        </pc:grpChg>
        <pc:grpChg chg="add del">
          <ac:chgData name="Zafrhana Bibi (2207657)" userId="S::2207657@student.uwtsd.ac.uk::5a0658bd-183c-400c-a4ea-2f9ae23ebe2d" providerId="AD" clId="Web-{CCB33BDA-271A-BA63-80DB-4CE840BF7558}" dt="2022-12-06T10:26:51.257" v="545"/>
          <ac:grpSpMkLst>
            <pc:docMk/>
            <pc:sldMk cId="408426835" sldId="259"/>
            <ac:grpSpMk id="36" creationId="{BF4E480B-94D6-46F9-A2B6-B98D311FDC19}"/>
          </ac:grpSpMkLst>
        </pc:grpChg>
        <pc:grpChg chg="add del">
          <ac:chgData name="Zafrhana Bibi (2207657)" userId="S::2207657@student.uwtsd.ac.uk::5a0658bd-183c-400c-a4ea-2f9ae23ebe2d" providerId="AD" clId="Web-{CCB33BDA-271A-BA63-80DB-4CE840BF7558}" dt="2022-12-06T10:26:51.257" v="545"/>
          <ac:grpSpMkLst>
            <pc:docMk/>
            <pc:sldMk cId="408426835" sldId="259"/>
            <ac:grpSpMk id="37" creationId="{BBE9D418-D5B0-47F9-88F0-342F7E9E5FDA}"/>
          </ac:grpSpMkLst>
        </pc:grpChg>
      </pc:sldChg>
      <pc:sldChg chg="addSp modSp">
        <pc:chgData name="Zafrhana Bibi (2207657)" userId="S::2207657@student.uwtsd.ac.uk::5a0658bd-183c-400c-a4ea-2f9ae23ebe2d" providerId="AD" clId="Web-{CCB33BDA-271A-BA63-80DB-4CE840BF7558}" dt="2022-12-06T09:03:28.726" v="23" actId="14100"/>
        <pc:sldMkLst>
          <pc:docMk/>
          <pc:sldMk cId="542443037" sldId="260"/>
        </pc:sldMkLst>
        <pc:spChg chg="add mod">
          <ac:chgData name="Zafrhana Bibi (2207657)" userId="S::2207657@student.uwtsd.ac.uk::5a0658bd-183c-400c-a4ea-2f9ae23ebe2d" providerId="AD" clId="Web-{CCB33BDA-271A-BA63-80DB-4CE840BF7558}" dt="2022-12-06T09:02:30.162" v="21" actId="20577"/>
          <ac:spMkLst>
            <pc:docMk/>
            <pc:sldMk cId="542443037" sldId="260"/>
            <ac:spMk id="2" creationId="{057DD6BD-B4C8-B708-C818-F90C6D4C336A}"/>
          </ac:spMkLst>
        </pc:spChg>
        <pc:picChg chg="mod">
          <ac:chgData name="Zafrhana Bibi (2207657)" userId="S::2207657@student.uwtsd.ac.uk::5a0658bd-183c-400c-a4ea-2f9ae23ebe2d" providerId="AD" clId="Web-{CCB33BDA-271A-BA63-80DB-4CE840BF7558}" dt="2022-12-06T09:03:28.726" v="23" actId="14100"/>
          <ac:picMkLst>
            <pc:docMk/>
            <pc:sldMk cId="542443037" sldId="260"/>
            <ac:picMk id="4" creationId="{3E541D88-CDA2-E838-15ED-7FF639B0A4F1}"/>
          </ac:picMkLst>
        </pc:picChg>
      </pc:sldChg>
      <pc:sldChg chg="addSp delSp modSp mod setBg addAnim delAnim">
        <pc:chgData name="Zafrhana Bibi (2207657)" userId="S::2207657@student.uwtsd.ac.uk::5a0658bd-183c-400c-a4ea-2f9ae23ebe2d" providerId="AD" clId="Web-{CCB33BDA-271A-BA63-80DB-4CE840BF7558}" dt="2022-12-06T10:27:38.852" v="580" actId="20577"/>
        <pc:sldMkLst>
          <pc:docMk/>
          <pc:sldMk cId="3018789661" sldId="261"/>
        </pc:sldMkLst>
        <pc:spChg chg="mod ord">
          <ac:chgData name="Zafrhana Bibi (2207657)" userId="S::2207657@student.uwtsd.ac.uk::5a0658bd-183c-400c-a4ea-2f9ae23ebe2d" providerId="AD" clId="Web-{CCB33BDA-271A-BA63-80DB-4CE840BF7558}" dt="2022-12-06T10:20:45.447" v="522" actId="14100"/>
          <ac:spMkLst>
            <pc:docMk/>
            <pc:sldMk cId="3018789661" sldId="261"/>
            <ac:spMk id="2" creationId="{944337DA-BFAA-01CF-0B01-81C8860397FE}"/>
          </ac:spMkLst>
        </pc:spChg>
        <pc:spChg chg="add mod">
          <ac:chgData name="Zafrhana Bibi (2207657)" userId="S::2207657@student.uwtsd.ac.uk::5a0658bd-183c-400c-a4ea-2f9ae23ebe2d" providerId="AD" clId="Web-{CCB33BDA-271A-BA63-80DB-4CE840BF7558}" dt="2022-12-06T10:27:38.852" v="580" actId="20577"/>
          <ac:spMkLst>
            <pc:docMk/>
            <pc:sldMk cId="3018789661" sldId="261"/>
            <ac:spMk id="4" creationId="{6D08D6A5-2EE0-7C27-E003-B077E7F5E714}"/>
          </ac:spMkLst>
        </pc:spChg>
        <pc:spChg chg="add del">
          <ac:chgData name="Zafrhana Bibi (2207657)" userId="S::2207657@student.uwtsd.ac.uk::5a0658bd-183c-400c-a4ea-2f9ae23ebe2d" providerId="AD" clId="Web-{CCB33BDA-271A-BA63-80DB-4CE840BF7558}" dt="2022-12-06T10:19:18.163" v="514"/>
          <ac:spMkLst>
            <pc:docMk/>
            <pc:sldMk cId="3018789661" sldId="261"/>
            <ac:spMk id="20" creationId="{6DC8E2D9-6729-4614-8667-C1016D3182E4}"/>
          </ac:spMkLst>
        </pc:spChg>
        <pc:spChg chg="add">
          <ac:chgData name="Zafrhana Bibi (2207657)" userId="S::2207657@student.uwtsd.ac.uk::5a0658bd-183c-400c-a4ea-2f9ae23ebe2d" providerId="AD" clId="Web-{CCB33BDA-271A-BA63-80DB-4CE840BF7558}" dt="2022-12-06T10:19:18.179" v="515"/>
          <ac:spMkLst>
            <pc:docMk/>
            <pc:sldMk cId="3018789661" sldId="261"/>
            <ac:spMk id="35" creationId="{6DC8E2D9-6729-4614-8667-C1016D3182E4}"/>
          </ac:spMkLst>
        </pc:spChg>
        <pc:spChg chg="add">
          <ac:chgData name="Zafrhana Bibi (2207657)" userId="S::2207657@student.uwtsd.ac.uk::5a0658bd-183c-400c-a4ea-2f9ae23ebe2d" providerId="AD" clId="Web-{CCB33BDA-271A-BA63-80DB-4CE840BF7558}" dt="2022-12-06T10:19:18.179" v="515"/>
          <ac:spMkLst>
            <pc:docMk/>
            <pc:sldMk cId="3018789661" sldId="261"/>
            <ac:spMk id="36" creationId="{9C51935E-4A08-4AE4-8E13-F40CD3C4F1C4}"/>
          </ac:spMkLst>
        </pc:spChg>
        <pc:grpChg chg="add del">
          <ac:chgData name="Zafrhana Bibi (2207657)" userId="S::2207657@student.uwtsd.ac.uk::5a0658bd-183c-400c-a4ea-2f9ae23ebe2d" providerId="AD" clId="Web-{CCB33BDA-271A-BA63-80DB-4CE840BF7558}" dt="2022-12-06T10:19:18.163" v="514"/>
          <ac:grpSpMkLst>
            <pc:docMk/>
            <pc:sldMk cId="3018789661" sldId="261"/>
            <ac:grpSpMk id="8" creationId="{BF4E480B-94D6-46F9-A2B6-B98D311FDC19}"/>
          </ac:grpSpMkLst>
        </pc:grpChg>
        <pc:grpChg chg="add del">
          <ac:chgData name="Zafrhana Bibi (2207657)" userId="S::2207657@student.uwtsd.ac.uk::5a0658bd-183c-400c-a4ea-2f9ae23ebe2d" providerId="AD" clId="Web-{CCB33BDA-271A-BA63-80DB-4CE840BF7558}" dt="2022-12-06T10:19:18.163" v="514"/>
          <ac:grpSpMkLst>
            <pc:docMk/>
            <pc:sldMk cId="3018789661" sldId="261"/>
            <ac:grpSpMk id="22" creationId="{67186895-7DAD-4EEE-BF1A-CC36B9426A43}"/>
          </ac:grpSpMkLst>
        </pc:grpChg>
        <pc:grpChg chg="add">
          <ac:chgData name="Zafrhana Bibi (2207657)" userId="S::2207657@student.uwtsd.ac.uk::5a0658bd-183c-400c-a4ea-2f9ae23ebe2d" providerId="AD" clId="Web-{CCB33BDA-271A-BA63-80DB-4CE840BF7558}" dt="2022-12-06T10:19:18.179" v="515"/>
          <ac:grpSpMkLst>
            <pc:docMk/>
            <pc:sldMk cId="3018789661" sldId="261"/>
            <ac:grpSpMk id="24" creationId="{A7014575-F0CE-4EAB-917E-3325411BA231}"/>
          </ac:grpSpMkLst>
        </pc:grpChg>
        <pc:grpChg chg="add">
          <ac:chgData name="Zafrhana Bibi (2207657)" userId="S::2207657@student.uwtsd.ac.uk::5a0658bd-183c-400c-a4ea-2f9ae23ebe2d" providerId="AD" clId="Web-{CCB33BDA-271A-BA63-80DB-4CE840BF7558}" dt="2022-12-06T10:19:18.179" v="515"/>
          <ac:grpSpMkLst>
            <pc:docMk/>
            <pc:sldMk cId="3018789661" sldId="261"/>
            <ac:grpSpMk id="34" creationId="{BF4E480B-94D6-46F9-A2B6-B98D311FDC19}"/>
          </ac:grpSpMkLst>
        </pc:grpChg>
        <pc:picChg chg="add mod">
          <ac:chgData name="Zafrhana Bibi (2207657)" userId="S::2207657@student.uwtsd.ac.uk::5a0658bd-183c-400c-a4ea-2f9ae23ebe2d" providerId="AD" clId="Web-{CCB33BDA-271A-BA63-80DB-4CE840BF7558}" dt="2022-12-06T10:19:18.179" v="515"/>
          <ac:picMkLst>
            <pc:docMk/>
            <pc:sldMk cId="3018789661" sldId="261"/>
            <ac:picMk id="3" creationId="{78F6551B-67D9-639E-2B1A-5CCB6BF37BC1}"/>
          </ac:picMkLst>
        </pc:picChg>
      </pc:sldChg>
      <pc:sldChg chg="addSp modSp new mod setBg">
        <pc:chgData name="Zafrhana Bibi (2207657)" userId="S::2207657@student.uwtsd.ac.uk::5a0658bd-183c-400c-a4ea-2f9ae23ebe2d" providerId="AD" clId="Web-{CCB33BDA-271A-BA63-80DB-4CE840BF7558}" dt="2022-12-06T10:05:32.557" v="509" actId="20577"/>
        <pc:sldMkLst>
          <pc:docMk/>
          <pc:sldMk cId="3837789147" sldId="263"/>
        </pc:sldMkLst>
        <pc:spChg chg="add">
          <ac:chgData name="Zafrhana Bibi (2207657)" userId="S::2207657@student.uwtsd.ac.uk::5a0658bd-183c-400c-a4ea-2f9ae23ebe2d" providerId="AD" clId="Web-{CCB33BDA-271A-BA63-80DB-4CE840BF7558}" dt="2022-12-06T09:27:05.540" v="99"/>
          <ac:spMkLst>
            <pc:docMk/>
            <pc:sldMk cId="3837789147" sldId="263"/>
            <ac:spMk id="3" creationId="{EC0F088E-89A0-B704-DE2E-6C5A8CC4DD78}"/>
          </ac:spMkLst>
        </pc:spChg>
        <pc:spChg chg="add mod">
          <ac:chgData name="Zafrhana Bibi (2207657)" userId="S::2207657@student.uwtsd.ac.uk::5a0658bd-183c-400c-a4ea-2f9ae23ebe2d" providerId="AD" clId="Web-{CCB33BDA-271A-BA63-80DB-4CE840BF7558}" dt="2022-12-06T10:05:32.557" v="509" actId="20577"/>
          <ac:spMkLst>
            <pc:docMk/>
            <pc:sldMk cId="3837789147" sldId="263"/>
            <ac:spMk id="4" creationId="{5BF5A477-F11D-93B6-DF80-C92B2CC7F51A}"/>
          </ac:spMkLst>
        </pc:spChg>
        <pc:spChg chg="add mod">
          <ac:chgData name="Zafrhana Bibi (2207657)" userId="S::2207657@student.uwtsd.ac.uk::5a0658bd-183c-400c-a4ea-2f9ae23ebe2d" providerId="AD" clId="Web-{CCB33BDA-271A-BA63-80DB-4CE840BF7558}" dt="2022-12-06T10:05:17.150" v="507" actId="20577"/>
          <ac:spMkLst>
            <pc:docMk/>
            <pc:sldMk cId="3837789147" sldId="263"/>
            <ac:spMk id="5" creationId="{A2164AA0-38CE-739C-1397-E53BAFAB6E56}"/>
          </ac:spMkLst>
        </pc:spChg>
        <pc:spChg chg="add">
          <ac:chgData name="Zafrhana Bibi (2207657)" userId="S::2207657@student.uwtsd.ac.uk::5a0658bd-183c-400c-a4ea-2f9ae23ebe2d" providerId="AD" clId="Web-{CCB33BDA-271A-BA63-80DB-4CE840BF7558}" dt="2022-12-06T09:23:43.830" v="52"/>
          <ac:spMkLst>
            <pc:docMk/>
            <pc:sldMk cId="3837789147" sldId="263"/>
            <ac:spMk id="11" creationId="{6B2B96CA-1A36-4632-AB34-AB21755DD66D}"/>
          </ac:spMkLst>
        </pc:spChg>
        <pc:grpChg chg="add">
          <ac:chgData name="Zafrhana Bibi (2207657)" userId="S::2207657@student.uwtsd.ac.uk::5a0658bd-183c-400c-a4ea-2f9ae23ebe2d" providerId="AD" clId="Web-{CCB33BDA-271A-BA63-80DB-4CE840BF7558}" dt="2022-12-06T09:23:43.830" v="52"/>
          <ac:grpSpMkLst>
            <pc:docMk/>
            <pc:sldMk cId="3837789147" sldId="263"/>
            <ac:grpSpMk id="7" creationId="{78AFC7F7-CAFA-40BB-852A-7D9EFC5E3185}"/>
          </ac:grpSpMkLst>
        </pc:grpChg>
        <pc:picChg chg="add mod">
          <ac:chgData name="Zafrhana Bibi (2207657)" userId="S::2207657@student.uwtsd.ac.uk::5a0658bd-183c-400c-a4ea-2f9ae23ebe2d" providerId="AD" clId="Web-{CCB33BDA-271A-BA63-80DB-4CE840BF7558}" dt="2022-12-06T09:43:43.340" v="276" actId="14100"/>
          <ac:picMkLst>
            <pc:docMk/>
            <pc:sldMk cId="3837789147" sldId="263"/>
            <ac:picMk id="2" creationId="{DF97D67E-69EA-BFCC-71B3-F500ECC258F9}"/>
          </ac:picMkLst>
        </pc:picChg>
      </pc:sldChg>
      <pc:sldChg chg="new del">
        <pc:chgData name="Zafrhana Bibi (2207657)" userId="S::2207657@student.uwtsd.ac.uk::5a0658bd-183c-400c-a4ea-2f9ae23ebe2d" providerId="AD" clId="Web-{CCB33BDA-271A-BA63-80DB-4CE840BF7558}" dt="2022-12-06T09:08:07.814" v="34"/>
        <pc:sldMkLst>
          <pc:docMk/>
          <pc:sldMk cId="4059442007" sldId="263"/>
        </pc:sldMkLst>
      </pc:sldChg>
      <pc:sldChg chg="new del">
        <pc:chgData name="Zafrhana Bibi (2207657)" userId="S::2207657@student.uwtsd.ac.uk::5a0658bd-183c-400c-a4ea-2f9ae23ebe2d" providerId="AD" clId="Web-{CCB33BDA-271A-BA63-80DB-4CE840BF7558}" dt="2022-12-06T09:08:20.455" v="35"/>
        <pc:sldMkLst>
          <pc:docMk/>
          <pc:sldMk cId="1073491483" sldId="264"/>
        </pc:sldMkLst>
      </pc:sldChg>
      <pc:sldChg chg="addSp modSp new del">
        <pc:chgData name="Zafrhana Bibi (2207657)" userId="S::2207657@student.uwtsd.ac.uk::5a0658bd-183c-400c-a4ea-2f9ae23ebe2d" providerId="AD" clId="Web-{CCB33BDA-271A-BA63-80DB-4CE840BF7558}" dt="2022-12-06T09:49:47.165" v="410"/>
        <pc:sldMkLst>
          <pc:docMk/>
          <pc:sldMk cId="3149603898" sldId="264"/>
        </pc:sldMkLst>
        <pc:spChg chg="add mod">
          <ac:chgData name="Zafrhana Bibi (2207657)" userId="S::2207657@student.uwtsd.ac.uk::5a0658bd-183c-400c-a4ea-2f9ae23ebe2d" providerId="AD" clId="Web-{CCB33BDA-271A-BA63-80DB-4CE840BF7558}" dt="2022-12-06T09:42:26.259" v="269" actId="20577"/>
          <ac:spMkLst>
            <pc:docMk/>
            <pc:sldMk cId="3149603898" sldId="264"/>
            <ac:spMk id="2" creationId="{DCFF3A9D-9B4F-D883-B85F-BC9FCF89F6C6}"/>
          </ac:spMkLst>
        </pc:spChg>
      </pc:sldChg>
    </pc:docChg>
  </pc:docChgLst>
  <pc:docChgLst>
    <pc:chgData name="Zafrhana Bibi (2207657)" userId="S::2207657@student.uwtsd.ac.uk::5a0658bd-183c-400c-a4ea-2f9ae23ebe2d" providerId="AD" clId="Web-{0625308E-F9FD-DDA0-2E02-3CA9D0A4D857}"/>
    <pc:docChg chg="modSld">
      <pc:chgData name="Zafrhana Bibi (2207657)" userId="S::2207657@student.uwtsd.ac.uk::5a0658bd-183c-400c-a4ea-2f9ae23ebe2d" providerId="AD" clId="Web-{0625308E-F9FD-DDA0-2E02-3CA9D0A4D857}" dt="2022-12-05T21:32:00.953" v="104"/>
      <pc:docMkLst>
        <pc:docMk/>
      </pc:docMkLst>
      <pc:sldChg chg="addSp delSp modSp mod setBg">
        <pc:chgData name="Zafrhana Bibi (2207657)" userId="S::2207657@student.uwtsd.ac.uk::5a0658bd-183c-400c-a4ea-2f9ae23ebe2d" providerId="AD" clId="Web-{0625308E-F9FD-DDA0-2E02-3CA9D0A4D857}" dt="2022-12-05T21:32:00.953" v="104"/>
        <pc:sldMkLst>
          <pc:docMk/>
          <pc:sldMk cId="993822909" sldId="259"/>
        </pc:sldMkLst>
        <pc:spChg chg="add mod">
          <ac:chgData name="Zafrhana Bibi (2207657)" userId="S::2207657@student.uwtsd.ac.uk::5a0658bd-183c-400c-a4ea-2f9ae23ebe2d" providerId="AD" clId="Web-{0625308E-F9FD-DDA0-2E02-3CA9D0A4D857}" dt="2022-12-05T21:15:50.948" v="27" actId="14100"/>
          <ac:spMkLst>
            <pc:docMk/>
            <pc:sldMk cId="993822909" sldId="259"/>
            <ac:spMk id="4" creationId="{262A7510-9BEB-6632-F600-CF6D96A2B279}"/>
          </ac:spMkLst>
        </pc:spChg>
        <pc:spChg chg="add mod">
          <ac:chgData name="Zafrhana Bibi (2207657)" userId="S::2207657@student.uwtsd.ac.uk::5a0658bd-183c-400c-a4ea-2f9ae23ebe2d" providerId="AD" clId="Web-{0625308E-F9FD-DDA0-2E02-3CA9D0A4D857}" dt="2022-12-05T21:16:27.183" v="29" actId="1076"/>
          <ac:spMkLst>
            <pc:docMk/>
            <pc:sldMk cId="993822909" sldId="259"/>
            <ac:spMk id="5" creationId="{1897F268-87E5-3675-4536-4A3E8C3B0476}"/>
          </ac:spMkLst>
        </pc:spChg>
        <pc:spChg chg="add mod">
          <ac:chgData name="Zafrhana Bibi (2207657)" userId="S::2207657@student.uwtsd.ac.uk::5a0658bd-183c-400c-a4ea-2f9ae23ebe2d" providerId="AD" clId="Web-{0625308E-F9FD-DDA0-2E02-3CA9D0A4D857}" dt="2022-12-05T21:18:00.341" v="42" actId="20577"/>
          <ac:spMkLst>
            <pc:docMk/>
            <pc:sldMk cId="993822909" sldId="259"/>
            <ac:spMk id="6" creationId="{CB0DDC01-E613-2777-CE27-92FEC9703531}"/>
          </ac:spMkLst>
        </pc:spChg>
        <pc:spChg chg="add mod">
          <ac:chgData name="Zafrhana Bibi (2207657)" userId="S::2207657@student.uwtsd.ac.uk::5a0658bd-183c-400c-a4ea-2f9ae23ebe2d" providerId="AD" clId="Web-{0625308E-F9FD-DDA0-2E02-3CA9D0A4D857}" dt="2022-12-05T21:20:04.828" v="64" actId="20577"/>
          <ac:spMkLst>
            <pc:docMk/>
            <pc:sldMk cId="993822909" sldId="259"/>
            <ac:spMk id="7" creationId="{77691F65-0F22-FC25-9ECD-6CA2DEDAF159}"/>
          </ac:spMkLst>
        </pc:spChg>
        <pc:spChg chg="add mod">
          <ac:chgData name="Zafrhana Bibi (2207657)" userId="S::2207657@student.uwtsd.ac.uk::5a0658bd-183c-400c-a4ea-2f9ae23ebe2d" providerId="AD" clId="Web-{0625308E-F9FD-DDA0-2E02-3CA9D0A4D857}" dt="2022-12-05T21:31:15.421" v="97"/>
          <ac:spMkLst>
            <pc:docMk/>
            <pc:sldMk cId="993822909" sldId="259"/>
            <ac:spMk id="8" creationId="{12B496ED-08D0-F66D-C988-F7A0E1C3BC0B}"/>
          </ac:spMkLst>
        </pc:spChg>
        <pc:spChg chg="add del">
          <ac:chgData name="Zafrhana Bibi (2207657)" userId="S::2207657@student.uwtsd.ac.uk::5a0658bd-183c-400c-a4ea-2f9ae23ebe2d" providerId="AD" clId="Web-{0625308E-F9FD-DDA0-2E02-3CA9D0A4D857}" dt="2022-12-05T21:31:00.030" v="95"/>
          <ac:spMkLst>
            <pc:docMk/>
            <pc:sldMk cId="993822909" sldId="259"/>
            <ac:spMk id="11" creationId="{85257B8A-E91F-4E3F-2F18-5849CBDE2F8A}"/>
          </ac:spMkLst>
        </pc:spChg>
        <pc:spChg chg="add del">
          <ac:chgData name="Zafrhana Bibi (2207657)" userId="S::2207657@student.uwtsd.ac.uk::5a0658bd-183c-400c-a4ea-2f9ae23ebe2d" providerId="AD" clId="Web-{0625308E-F9FD-DDA0-2E02-3CA9D0A4D857}" dt="2022-12-05T21:30:56.623" v="94"/>
          <ac:spMkLst>
            <pc:docMk/>
            <pc:sldMk cId="993822909" sldId="259"/>
            <ac:spMk id="15" creationId="{87B032AB-6140-AC04-B712-8854D5A7A551}"/>
          </ac:spMkLst>
        </pc:spChg>
        <pc:spChg chg="add del">
          <ac:chgData name="Zafrhana Bibi (2207657)" userId="S::2207657@student.uwtsd.ac.uk::5a0658bd-183c-400c-a4ea-2f9ae23ebe2d" providerId="AD" clId="Web-{0625308E-F9FD-DDA0-2E02-3CA9D0A4D857}" dt="2022-12-05T21:31:48.609" v="103"/>
          <ac:spMkLst>
            <pc:docMk/>
            <pc:sldMk cId="993822909" sldId="259"/>
            <ac:spMk id="19" creationId="{B5C12D9F-7C7D-3C64-7B77-25CC6BD3CD73}"/>
          </ac:spMkLst>
        </pc:spChg>
        <pc:spChg chg="add del">
          <ac:chgData name="Zafrhana Bibi (2207657)" userId="S::2207657@student.uwtsd.ac.uk::5a0658bd-183c-400c-a4ea-2f9ae23ebe2d" providerId="AD" clId="Web-{0625308E-F9FD-DDA0-2E02-3CA9D0A4D857}" dt="2022-12-05T21:09:40.847" v="2"/>
          <ac:spMkLst>
            <pc:docMk/>
            <pc:sldMk cId="993822909" sldId="259"/>
            <ac:spMk id="25" creationId="{6B2B96CA-1A36-4632-AB34-AB21755DD66D}"/>
          </ac:spMkLst>
        </pc:spChg>
        <pc:grpChg chg="add del">
          <ac:chgData name="Zafrhana Bibi (2207657)" userId="S::2207657@student.uwtsd.ac.uk::5a0658bd-183c-400c-a4ea-2f9ae23ebe2d" providerId="AD" clId="Web-{0625308E-F9FD-DDA0-2E02-3CA9D0A4D857}" dt="2022-12-05T21:09:40.847" v="2"/>
          <ac:grpSpMkLst>
            <pc:docMk/>
            <pc:sldMk cId="993822909" sldId="259"/>
            <ac:grpSpMk id="22" creationId="{78AFC7F7-CAFA-40BB-852A-7D9EFC5E3185}"/>
          </ac:grpSpMkLst>
        </pc:grpChg>
        <pc:picChg chg="add del mod">
          <ac:chgData name="Zafrhana Bibi (2207657)" userId="S::2207657@student.uwtsd.ac.uk::5a0658bd-183c-400c-a4ea-2f9ae23ebe2d" providerId="AD" clId="Web-{0625308E-F9FD-DDA0-2E02-3CA9D0A4D857}" dt="2022-12-05T21:09:43.269" v="3"/>
          <ac:picMkLst>
            <pc:docMk/>
            <pc:sldMk cId="993822909" sldId="259"/>
            <ac:picMk id="2" creationId="{E21A2141-B082-B6DD-3D78-8A25F7E318A0}"/>
          </ac:picMkLst>
        </pc:picChg>
        <pc:picChg chg="add mod">
          <ac:chgData name="Zafrhana Bibi (2207657)" userId="S::2207657@student.uwtsd.ac.uk::5a0658bd-183c-400c-a4ea-2f9ae23ebe2d" providerId="AD" clId="Web-{0625308E-F9FD-DDA0-2E02-3CA9D0A4D857}" dt="2022-12-05T21:10:53.801" v="11" actId="14100"/>
          <ac:picMkLst>
            <pc:docMk/>
            <pc:sldMk cId="993822909" sldId="259"/>
            <ac:picMk id="3" creationId="{93C73077-5AEC-AD40-D8BF-A55D3F6FD844}"/>
          </ac:picMkLst>
        </pc:picChg>
        <pc:inkChg chg="add del">
          <ac:chgData name="Zafrhana Bibi (2207657)" userId="S::2207657@student.uwtsd.ac.uk::5a0658bd-183c-400c-a4ea-2f9ae23ebe2d" providerId="AD" clId="Web-{0625308E-F9FD-DDA0-2E02-3CA9D0A4D857}" dt="2022-12-05T21:26:15.633" v="81"/>
          <ac:inkMkLst>
            <pc:docMk/>
            <pc:sldMk cId="993822909" sldId="259"/>
            <ac:inkMk id="9" creationId="{C200DAB4-4D67-2CDF-CDD2-854C827C2AE5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26:15.633" v="80"/>
          <ac:inkMkLst>
            <pc:docMk/>
            <pc:sldMk cId="993822909" sldId="259"/>
            <ac:inkMk id="10" creationId="{2702CC8F-AF1A-A121-0078-F83ACA834047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29:10.637" v="84"/>
          <ac:inkMkLst>
            <pc:docMk/>
            <pc:sldMk cId="993822909" sldId="259"/>
            <ac:inkMk id="12" creationId="{C2391121-7044-3A18-2A89-CE7C9F9D3892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29:21.809" v="86"/>
          <ac:inkMkLst>
            <pc:docMk/>
            <pc:sldMk cId="993822909" sldId="259"/>
            <ac:inkMk id="13" creationId="{A9EFFD9E-32E6-334B-1EBD-9187DC6846A7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29:39.059" v="88"/>
          <ac:inkMkLst>
            <pc:docMk/>
            <pc:sldMk cId="993822909" sldId="259"/>
            <ac:inkMk id="14" creationId="{CBC71B78-6C67-0A37-8AB0-EAD114228E6B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29:57.075" v="91"/>
          <ac:inkMkLst>
            <pc:docMk/>
            <pc:sldMk cId="993822909" sldId="259"/>
            <ac:inkMk id="16" creationId="{8128196A-2582-E2CC-6D07-8AE2142AC952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30:53.233" v="93"/>
          <ac:inkMkLst>
            <pc:docMk/>
            <pc:sldMk cId="993822909" sldId="259"/>
            <ac:inkMk id="17" creationId="{F1B32832-9895-BFD2-D882-DBE36549F9A4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31:22.749" v="99"/>
          <ac:inkMkLst>
            <pc:docMk/>
            <pc:sldMk cId="993822909" sldId="259"/>
            <ac:inkMk id="18" creationId="{F122A490-D59D-0884-A463-02FD6A37F2C0}"/>
          </ac:inkMkLst>
        </pc:inkChg>
        <pc:inkChg chg="add del">
          <ac:chgData name="Zafrhana Bibi (2207657)" userId="S::2207657@student.uwtsd.ac.uk::5a0658bd-183c-400c-a4ea-2f9ae23ebe2d" providerId="AD" clId="Web-{0625308E-F9FD-DDA0-2E02-3CA9D0A4D857}" dt="2022-12-05T21:31:45.703" v="102"/>
          <ac:inkMkLst>
            <pc:docMk/>
            <pc:sldMk cId="993822909" sldId="259"/>
            <ac:inkMk id="20" creationId="{4EA30E2A-BD37-A6BB-C0F5-BED57139F8FC}"/>
          </ac:inkMkLst>
        </pc:inkChg>
        <pc:inkChg chg="add">
          <ac:chgData name="Zafrhana Bibi (2207657)" userId="S::2207657@student.uwtsd.ac.uk::5a0658bd-183c-400c-a4ea-2f9ae23ebe2d" providerId="AD" clId="Web-{0625308E-F9FD-DDA0-2E02-3CA9D0A4D857}" dt="2022-12-05T21:32:00.953" v="104"/>
          <ac:inkMkLst>
            <pc:docMk/>
            <pc:sldMk cId="993822909" sldId="259"/>
            <ac:inkMk id="21" creationId="{FE2162EE-625B-107D-403B-9300AE6BDCC5}"/>
          </ac:inkMkLst>
        </pc:ink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726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869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610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927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944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84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795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7374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345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503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592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115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3421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615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175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4738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759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6774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  <p:sldLayoutId id="214748375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ma.prnewswire.com/media/824454/Marriott_Bonvoy_Logo.jpg?p=facebook" TargetMode="External"/><Relationship Id="rId2" Type="http://schemas.openxmlformats.org/officeDocument/2006/relationships/hyperlink" Target="https://www.bing.com/images/search?q=Courtyard+Marriott+Rooms&amp;form=RESTAB&amp;first=1&amp;tsc=ImageHoverTitle&amp;selectedindex=0&amp;id=4DE8E132A4D2463A2BD7646842E02C567D9868B0&amp;thid=OIP.is17INP_7eBwzoz9W9eGJAHaE8&amp;mediaurl=https%3A%2F%2Fimages.trvl-media.com%2Fhotels%2F2000000%2F1500000%2F1495200%2F1495135%2F1f1ca0a5_z.jpg&amp;exph=667&amp;expw=1000&amp;cdnurl=https%3A%2F%2Fth.bing.com%2Fth%2Fid%2FR.8acd7b20d3ffede070ce8cfd5bd78624%3Frik%3DsGiYfVYs4EJoZA%26pid%3DImgRaw%26r%3D0&amp;vt=2&amp;sim=11&amp;ccid=is17INP%2F&amp;simid=608022036547921637&amp;ck=2F0D72E04CFE0433C9AE986EFF9B701D&amp;pivotparams=insightsToken%3Dccid_wRazagEg*cp_F58F53FB24895616799478393DFD2C05*mid_4C4B0D76FE54D137AFE70878C142F1EC29364487*simid_608048618098536988*thid_OIP.wRazagEgqP!_Ppjbf9R7bQwHaE8&amp;iss=VS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ing.com/images/search?view=detailV2&amp;ccid=AY2ITkWP&amp;id=A5554CEDB38386B43897E2E12E1FA9EF6341CB62&amp;thid=OIP.AY2ITkWPg8BTJKz_TcYTCwHaC9&amp;mediaurl=https%3a%2f%2fcache.marriott.com%2fmarriottassets%2fmarriott%2fGEOMC%2fgeomc-outdoor-pool-1193-hor-feat.jpg&amp;cdnurl=https%3a%2f%2fth.bing.com%2fth%2fid%2fR.018d884e458f83c05324acff4dc6130b%3frik%3dYstBY%252b%252bpHy7h4g%26pid%3dImgRaw%26r%3d0&amp;exph=1600&amp;expw=4000&amp;q=marriott+hotels+and+resorts&amp;simid=607998590325906487&amp;FORM=IRPRST&amp;ck=FFB7F498E2CA3BAF1C198DA313B99C3B&amp;selectedIndex=74&amp;ajaxhist=0&amp;ajaxserp=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x:/r/personal/2207657_student_uwtsd_ac_uk/Documents/Notebooks/Gannt%20Chart%20(2).xlsx?d=weec941b0563f44ada6af2808eaac9fd7&amp;csf=1&amp;web=1&amp;e=TfmpgZ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x:/r/personal/2207657_student_uwtsd_ac_uk/Documents/Notebooks/Gannt%20Chart.xlsx?d=w4f9ada5d23474082af27369f2f10eb71&amp;csf=1&amp;web=1&amp;e=3bewr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12318A2E-52F9-0987-78BE-16870CFCCD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" r="6450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3ABE760-08ED-E730-2A89-79F74C1E32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85" r="19203" b="-1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27291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C52317C2-169C-B48A-8738-4A3A34777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6988" y="529975"/>
            <a:ext cx="4995582" cy="55851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734712-8E93-6E05-47A5-F6D4A55131E5}"/>
              </a:ext>
            </a:extLst>
          </p:cNvPr>
          <p:cNvSpPr txBox="1"/>
          <p:nvPr/>
        </p:nvSpPr>
        <p:spPr>
          <a:xfrm>
            <a:off x="3308536" y="1145801"/>
            <a:ext cx="278074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43DAF5-CFB6-2FD3-98BB-82C706A78267}"/>
              </a:ext>
            </a:extLst>
          </p:cNvPr>
          <p:cNvSpPr txBox="1"/>
          <p:nvPr/>
        </p:nvSpPr>
        <p:spPr>
          <a:xfrm>
            <a:off x="8012205" y="6457389"/>
            <a:ext cx="180975" cy="3619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3D420E-1703-C592-3B77-5393E8A87CD8}"/>
              </a:ext>
            </a:extLst>
          </p:cNvPr>
          <p:cNvSpPr txBox="1"/>
          <p:nvPr/>
        </p:nvSpPr>
        <p:spPr>
          <a:xfrm>
            <a:off x="6698317" y="6317316"/>
            <a:ext cx="421509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(Hudson Simon, 2017, pg6)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830D632-B8B1-1405-A352-182AD3403078}"/>
              </a:ext>
            </a:extLst>
          </p:cNvPr>
          <p:cNvSpPr txBox="1"/>
          <p:nvPr/>
        </p:nvSpPr>
        <p:spPr>
          <a:xfrm>
            <a:off x="504266" y="571501"/>
            <a:ext cx="5772708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Behavioral motivations are an incentive to see what can attract new customers and in the current climate any offers are an incentive to gain potential new clients, offering a choice of gift be it a free massage or a luxury free hamper or a discount on a guided tour of the area these are all an incentive when looking to book a hotel. ( Hudson, 2017, pg6)</a:t>
            </a:r>
          </a:p>
        </p:txBody>
      </p:sp>
    </p:spTree>
    <p:extLst>
      <p:ext uri="{BB962C8B-B14F-4D97-AF65-F5344CB8AC3E}">
        <p14:creationId xmlns:p14="http://schemas.microsoft.com/office/powerpoint/2010/main" val="1158563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E541D88-CDA2-E838-15ED-7FF639B0A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31" y="211287"/>
            <a:ext cx="11957020" cy="61702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21B274-B452-E9C8-55AC-D7793C1CFCA4}"/>
              </a:ext>
            </a:extLst>
          </p:cNvPr>
          <p:cNvSpPr txBox="1"/>
          <p:nvPr/>
        </p:nvSpPr>
        <p:spPr>
          <a:xfrm>
            <a:off x="5462866" y="361389"/>
            <a:ext cx="1996328" cy="369332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Comfort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E4858B-A4F4-0606-4871-DBCA957A3ED5}"/>
              </a:ext>
            </a:extLst>
          </p:cNvPr>
          <p:cNvSpPr txBox="1"/>
          <p:nvPr/>
        </p:nvSpPr>
        <p:spPr>
          <a:xfrm>
            <a:off x="5181930" y="6009155"/>
            <a:ext cx="27359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solidFill>
                  <a:schemeClr val="bg2"/>
                </a:solidFill>
              </a:rPr>
              <a:t>Entertainment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15305C-0198-7F45-EC54-B999BF733D15}"/>
              </a:ext>
            </a:extLst>
          </p:cNvPr>
          <p:cNvSpPr txBox="1"/>
          <p:nvPr/>
        </p:nvSpPr>
        <p:spPr>
          <a:xfrm>
            <a:off x="10208846" y="3189654"/>
            <a:ext cx="163658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High Quality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EB23B-6C1D-DD73-66B8-253495719E30}"/>
              </a:ext>
            </a:extLst>
          </p:cNvPr>
          <p:cNvSpPr txBox="1"/>
          <p:nvPr/>
        </p:nvSpPr>
        <p:spPr>
          <a:xfrm>
            <a:off x="195384" y="3131038"/>
            <a:ext cx="1597512" cy="6745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4F9E06-7B92-A44A-310F-A0C3DFF300F4}"/>
              </a:ext>
            </a:extLst>
          </p:cNvPr>
          <p:cNvSpPr txBox="1"/>
          <p:nvPr/>
        </p:nvSpPr>
        <p:spPr>
          <a:xfrm>
            <a:off x="344365" y="3187211"/>
            <a:ext cx="1548666" cy="369332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Low Quality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070322-2B87-E059-A46B-D7B1BFB51287}"/>
              </a:ext>
            </a:extLst>
          </p:cNvPr>
          <p:cNvSpPr txBox="1"/>
          <p:nvPr/>
        </p:nvSpPr>
        <p:spPr>
          <a:xfrm>
            <a:off x="8377114" y="1629019"/>
            <a:ext cx="1792898" cy="338554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Massage oils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8769A0-3F7C-D206-F2BE-20095D4FCA79}"/>
              </a:ext>
            </a:extLst>
          </p:cNvPr>
          <p:cNvSpPr txBox="1"/>
          <p:nvPr/>
        </p:nvSpPr>
        <p:spPr>
          <a:xfrm>
            <a:off x="6887307" y="1162539"/>
            <a:ext cx="148028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Massage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5F030AD-9149-03C4-702B-6B0371D771F2}"/>
              </a:ext>
            </a:extLst>
          </p:cNvPr>
          <p:cNvSpPr txBox="1"/>
          <p:nvPr/>
        </p:nvSpPr>
        <p:spPr>
          <a:xfrm>
            <a:off x="7019191" y="1878135"/>
            <a:ext cx="120674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Towels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252337-1FE7-FABB-3E94-71319993FF03}"/>
              </a:ext>
            </a:extLst>
          </p:cNvPr>
          <p:cNvSpPr txBox="1"/>
          <p:nvPr/>
        </p:nvSpPr>
        <p:spPr>
          <a:xfrm>
            <a:off x="5109307" y="2288442"/>
            <a:ext cx="135328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 dirty="0">
                <a:solidFill>
                  <a:schemeClr val="bg1"/>
                </a:solidFill>
              </a:rPr>
              <a:t>Soaps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D2A7E9-2DA6-1D11-3FE7-F8A691DF8EB7}"/>
              </a:ext>
            </a:extLst>
          </p:cNvPr>
          <p:cNvSpPr txBox="1"/>
          <p:nvPr/>
        </p:nvSpPr>
        <p:spPr>
          <a:xfrm>
            <a:off x="4481633" y="4382089"/>
            <a:ext cx="157797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Guided tours 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144AC2-349D-33E1-B93E-929D1339BE7B}"/>
              </a:ext>
            </a:extLst>
          </p:cNvPr>
          <p:cNvSpPr txBox="1"/>
          <p:nvPr/>
        </p:nvSpPr>
        <p:spPr>
          <a:xfrm>
            <a:off x="3040673" y="2684097"/>
            <a:ext cx="1822204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</a:rPr>
              <a:t>Scented candles 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C89E68-6464-D692-7929-C5B7044E8798}"/>
              </a:ext>
            </a:extLst>
          </p:cNvPr>
          <p:cNvSpPr txBox="1"/>
          <p:nvPr/>
        </p:nvSpPr>
        <p:spPr>
          <a:xfrm>
            <a:off x="7461249" y="4247174"/>
            <a:ext cx="1450975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</a:rPr>
              <a:t>Free hamper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7DD6BD-B4C8-B708-C818-F90C6D4C336A}"/>
              </a:ext>
            </a:extLst>
          </p:cNvPr>
          <p:cNvSpPr txBox="1"/>
          <p:nvPr/>
        </p:nvSpPr>
        <p:spPr>
          <a:xfrm>
            <a:off x="8806962" y="6340231"/>
            <a:ext cx="301405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(Toy house, 2020)</a:t>
            </a:r>
          </a:p>
        </p:txBody>
      </p:sp>
    </p:spTree>
    <p:extLst>
      <p:ext uri="{BB962C8B-B14F-4D97-AF65-F5344CB8AC3E}">
        <p14:creationId xmlns:p14="http://schemas.microsoft.com/office/powerpoint/2010/main" val="542443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337DA-BFAA-01CF-0B01-81C886039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148" y="540000"/>
            <a:ext cx="5538039" cy="574455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2200" dirty="0"/>
              <a:t>A product for Marriott hotels and resorts:              Come and enjoy a getaway and take advantage of our complimentary offers or a discount on a tour with us all for new customers.   </a:t>
            </a:r>
            <a:br>
              <a:rPr lang="en-US" sz="2200" dirty="0"/>
            </a:br>
            <a:br>
              <a:rPr lang="en-US" sz="2200" dirty="0"/>
            </a:br>
            <a:r>
              <a:rPr lang="en-US" sz="2200" dirty="0"/>
              <a:t>You can choose a complimentary gift hamper with luxurious toiletries and highly scented candles to remind you of that perfect stay.</a:t>
            </a:r>
            <a:br>
              <a:rPr lang="en-US" sz="2200" dirty="0"/>
            </a:br>
            <a:br>
              <a:rPr lang="en-US" sz="2200" dirty="0"/>
            </a:br>
            <a:r>
              <a:rPr lang="en-US" sz="2200" dirty="0"/>
              <a:t>Or a complimentary massage helps you destress giving you time to unwind and relax offering the perfect start to your time away.</a:t>
            </a:r>
            <a:br>
              <a:rPr lang="en-US" sz="2200" dirty="0"/>
            </a:br>
            <a:br>
              <a:rPr lang="en-US" sz="2200" dirty="0"/>
            </a:br>
            <a:r>
              <a:rPr lang="en-US" sz="2200" dirty="0"/>
              <a:t>We also have a special offer for new customers a discount on our guided tours helping you enjoy our setting and offering you a personalized tour of the local area and sights.</a:t>
            </a:r>
            <a:br>
              <a:rPr lang="en-US" sz="2200" dirty="0"/>
            </a:br>
            <a:br>
              <a:rPr lang="en-US" sz="2200" dirty="0"/>
            </a:br>
            <a:r>
              <a:rPr lang="en-US" sz="2200" dirty="0"/>
              <a:t>Whatever offer you go for we know you'll have the perfect experience in our </a:t>
            </a:r>
            <a:r>
              <a:rPr lang="en-US" sz="2200" dirty="0" err="1"/>
              <a:t>zen</a:t>
            </a:r>
            <a:r>
              <a:rPr lang="en-US" sz="2200" dirty="0"/>
              <a:t>-like rooms and </a:t>
            </a:r>
            <a:r>
              <a:rPr lang="en-US" sz="2200" dirty="0" err="1"/>
              <a:t>spectaculor</a:t>
            </a:r>
            <a:r>
              <a:rPr lang="en-US" sz="2200" dirty="0"/>
              <a:t> locations with the best service we offer.</a:t>
            </a:r>
            <a:br>
              <a:rPr lang="en-US" sz="2200" dirty="0"/>
            </a:br>
            <a:br>
              <a:rPr lang="en-US" sz="2200" dirty="0"/>
            </a:br>
            <a:endParaRPr lang="en-US" sz="2200"/>
          </a:p>
        </p:txBody>
      </p:sp>
      <p:pic>
        <p:nvPicPr>
          <p:cNvPr id="3" name="Picture 3" descr="A picture containing indoor, chair, room, hotel&#10;&#10;Description automatically generated">
            <a:extLst>
              <a:ext uri="{FF2B5EF4-FFF2-40B4-BE49-F238E27FC236}">
                <a16:creationId xmlns:a16="http://schemas.microsoft.com/office/drawing/2014/main" id="{78F6551B-67D9-639E-2B1A-5CCB6BF37B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56" r="27593" b="-2"/>
          <a:stretch/>
        </p:blipFill>
        <p:spPr>
          <a:xfrm>
            <a:off x="4896763" y="-1"/>
            <a:ext cx="685800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08D6A5-2EE0-7C27-E003-B077E7F5E714}"/>
              </a:ext>
            </a:extLst>
          </p:cNvPr>
          <p:cNvSpPr txBox="1"/>
          <p:nvPr/>
        </p:nvSpPr>
        <p:spPr>
          <a:xfrm>
            <a:off x="8857387" y="6093198"/>
            <a:ext cx="318501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(Courtyard Marriott 2022)</a:t>
            </a:r>
          </a:p>
        </p:txBody>
      </p:sp>
    </p:spTree>
    <p:extLst>
      <p:ext uri="{BB962C8B-B14F-4D97-AF65-F5344CB8AC3E}">
        <p14:creationId xmlns:p14="http://schemas.microsoft.com/office/powerpoint/2010/main" val="3018789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outdoor, sky, nature, grass&#10;&#10;Description automatically generated">
            <a:extLst>
              <a:ext uri="{FF2B5EF4-FFF2-40B4-BE49-F238E27FC236}">
                <a16:creationId xmlns:a16="http://schemas.microsoft.com/office/drawing/2014/main" id="{DF97D67E-69EA-BFCC-71B3-F500ECC258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063" b="10278"/>
          <a:stretch/>
        </p:blipFill>
        <p:spPr>
          <a:xfrm>
            <a:off x="78174" y="-9758"/>
            <a:ext cx="12035673" cy="5040912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C0F088E-89A0-B704-DE2E-6C5A8CC4DD78}"/>
              </a:ext>
            </a:extLst>
          </p:cNvPr>
          <p:cNvSpPr txBox="1"/>
          <p:nvPr/>
        </p:nvSpPr>
        <p:spPr>
          <a:xfrm>
            <a:off x="10465287" y="6606442"/>
            <a:ext cx="180975" cy="3619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F5A477-F11D-93B6-DF80-C92B2CC7F51A}"/>
              </a:ext>
            </a:extLst>
          </p:cNvPr>
          <p:cNvSpPr txBox="1"/>
          <p:nvPr/>
        </p:nvSpPr>
        <p:spPr>
          <a:xfrm>
            <a:off x="8499230" y="512884"/>
            <a:ext cx="3355975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Calibri"/>
                <a:cs typeface="Calibri"/>
              </a:rPr>
              <a:t>(Marriott hotels and resorts 2022)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164AA0-38CE-739C-1397-E53BAFAB6E56}"/>
              </a:ext>
            </a:extLst>
          </p:cNvPr>
          <p:cNvSpPr txBox="1"/>
          <p:nvPr/>
        </p:nvSpPr>
        <p:spPr>
          <a:xfrm>
            <a:off x="119673" y="5204556"/>
            <a:ext cx="1183566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alibri"/>
                <a:cs typeface="Calibri"/>
              </a:rPr>
              <a:t>Marriott private tours offer a large selection of tour activities so whether it’s a walking tour your up for a scenic drive or local landmarks you would like to explore we have a 20% discount on for our new customers, were waiting to show you the sights (Marriott 2022).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789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Diagram&#10;&#10;Description automatically generated">
            <a:extLst>
              <a:ext uri="{FF2B5EF4-FFF2-40B4-BE49-F238E27FC236}">
                <a16:creationId xmlns:a16="http://schemas.microsoft.com/office/drawing/2014/main" id="{FFF3662B-8FF0-EFAB-7385-D947BDF31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087" y="1866075"/>
            <a:ext cx="10803676" cy="36717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D31D07-2660-547B-81F0-63D05E6750ED}"/>
              </a:ext>
            </a:extLst>
          </p:cNvPr>
          <p:cNvSpPr txBox="1"/>
          <p:nvPr/>
        </p:nvSpPr>
        <p:spPr>
          <a:xfrm>
            <a:off x="576384" y="210038"/>
            <a:ext cx="11444897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alibri"/>
                <a:cs typeface="Calibri"/>
              </a:rPr>
              <a:t>Markets exist to thrive by creating a relationship with their clients through the exchange of service a marketplace to clients is an orchestra to its audience, and creating these relationships takes work </a:t>
            </a:r>
            <a:r>
              <a:rPr lang="en-US" sz="1400" dirty="0" err="1">
                <a:latin typeface="Calibri"/>
                <a:cs typeface="Calibri"/>
              </a:rPr>
              <a:t>recognising</a:t>
            </a:r>
            <a:r>
              <a:rPr lang="en-US" sz="1400" dirty="0">
                <a:latin typeface="Calibri"/>
                <a:cs typeface="Calibri"/>
              </a:rPr>
              <a:t> customer needs and wants coming up with a product then promoting and pricing it, but this in the digital era is a two-way affair buyers also research companies their products and services they offer giving marketers the advantage of influencing its clients (Kotler,  2020, pg9)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52A003-17D3-9C6B-068B-9A44D85EC147}"/>
              </a:ext>
            </a:extLst>
          </p:cNvPr>
          <p:cNvSpPr txBox="1"/>
          <p:nvPr/>
        </p:nvSpPr>
        <p:spPr>
          <a:xfrm>
            <a:off x="940287" y="5798038"/>
            <a:ext cx="600343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alibri"/>
                <a:cs typeface="Calibri"/>
              </a:rPr>
              <a:t>(Kotler, 2020, pg9)</a:t>
            </a:r>
          </a:p>
        </p:txBody>
      </p:sp>
    </p:spTree>
    <p:extLst>
      <p:ext uri="{BB962C8B-B14F-4D97-AF65-F5344CB8AC3E}">
        <p14:creationId xmlns:p14="http://schemas.microsoft.com/office/powerpoint/2010/main" val="1512524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BA7960-8CAD-97C4-FF0F-5515316C38C2}"/>
              </a:ext>
            </a:extLst>
          </p:cNvPr>
          <p:cNvSpPr txBox="1"/>
          <p:nvPr/>
        </p:nvSpPr>
        <p:spPr>
          <a:xfrm>
            <a:off x="298938" y="338016"/>
            <a:ext cx="11789507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L. Hudson (ed.) (2017) Understanding Today’s Customer. In: Marketing for tourism, hospitality &amp; events : a global &amp; digital approach . First edition. London :, Sage Publications Limited. p. xii, 370 pages :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Kotler, P. (2020) Principles of marketing . Eighth European edition. Harlow, England :, Pearson.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Courtyard Marriott Rooms - Bing images</a:t>
            </a:r>
            <a:endParaRPr lang="en-US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0BEE5B-E58D-488B-57D1-D16E6515FCAB}"/>
              </a:ext>
            </a:extLst>
          </p:cNvPr>
          <p:cNvSpPr txBox="1"/>
          <p:nvPr/>
        </p:nvSpPr>
        <p:spPr>
          <a:xfrm>
            <a:off x="373120" y="4399552"/>
            <a:ext cx="11541012" cy="3731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 err="1"/>
              <a:t>https:toyhou.se</a:t>
            </a:r>
            <a:r>
              <a:rPr lang="en-US" dirty="0"/>
              <a:t>/~forums/207.character-discussion.share-your-oc-alignment-charts-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428188B-1B16-542C-3688-AB8A758FE653}"/>
              </a:ext>
            </a:extLst>
          </p:cNvPr>
          <p:cNvSpPr txBox="1"/>
          <p:nvPr/>
        </p:nvSpPr>
        <p:spPr>
          <a:xfrm>
            <a:off x="378557" y="1873249"/>
            <a:ext cx="1154259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The Cliffs of Moher from Dublin: Private Full Day Trip | Marriott</a:t>
            </a:r>
          </a:p>
          <a:p>
            <a:r>
              <a:rPr lang="en-US" dirty="0">
                <a:ea typeface="+mn-lt"/>
                <a:cs typeface="+mn-lt"/>
              </a:rPr>
              <a:t> 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  </a:t>
            </a:r>
            <a:r>
              <a:rPr lang="en-US" dirty="0">
                <a:ea typeface="+mn-lt"/>
                <a:cs typeface="+mn-lt"/>
                <a:hlinkClick r:id="rId3"/>
              </a:rPr>
              <a:t>Marriott_Bonvoy_Logo.jpg (2699×1414) (prnewswire.com)</a:t>
            </a:r>
            <a:endParaRPr lang="en-US" dirty="0"/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  <a:hlinkClick r:id="rId4"/>
              </a:rPr>
              <a:t>marriott hotels and resorts - Bing</a:t>
            </a:r>
          </a:p>
          <a:p>
            <a:endParaRPr lang="en-US" dirty="0"/>
          </a:p>
          <a:p>
            <a:r>
              <a:rPr lang="en-US" dirty="0">
                <a:ea typeface="+mn-lt"/>
                <a:cs typeface="+mn-lt"/>
              </a:rPr>
              <a:t>Private Tours with Handpicked Guides | Marriott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26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351520-7321-BFBA-46E8-4E50FB1ED3F7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2"/>
              </a:rPr>
              <a:t>Gannt Chart (2).xlsx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584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D66B05-3065-92C6-6105-5153E8B52D1D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2"/>
              </a:rPr>
              <a:t>Gannt Chart.xlsx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2852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Celestial</vt:lpstr>
      <vt:lpstr>PowerPoint Presentation</vt:lpstr>
      <vt:lpstr>PowerPoint Presentation</vt:lpstr>
      <vt:lpstr>PowerPoint Presentation</vt:lpstr>
      <vt:lpstr>PowerPoint Presentation</vt:lpstr>
      <vt:lpstr>A product for Marriott hotels and resorts:              Come and enjoy a getaway and take advantage of our complimentary offers or a discount on a tour with us all for new customers.     You can choose a complimentary gift hamper with luxurious toiletries and highly scented candles to remind you of that perfect stay.  Or a complimentary massage helps you destress giving you time to unwind and relax offering the perfect start to your time away.  We also have a special offer for new customers a discount on our guided tours helping you enjoy our setting and offering you a personalized tour of the local area and sights.  Whatever offer you go for we know you'll have the perfect experience in our zen-like rooms and spectaculor locations with the best service we offer.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1141</cp:revision>
  <dcterms:created xsi:type="dcterms:W3CDTF">2022-12-03T14:19:19Z</dcterms:created>
  <dcterms:modified xsi:type="dcterms:W3CDTF">2022-12-09T23:53:44Z</dcterms:modified>
</cp:coreProperties>
</file>