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86" r:id="rId2"/>
  </p:sldMasterIdLst>
  <p:sldIdLst>
    <p:sldId id="256" r:id="rId3"/>
    <p:sldId id="258" r:id="rId4"/>
    <p:sldId id="257" r:id="rId5"/>
    <p:sldId id="261" r:id="rId6"/>
    <p:sldId id="262" r:id="rId7"/>
    <p:sldId id="263" r:id="rId8"/>
    <p:sldId id="264" r:id="rId9"/>
    <p:sldId id="260" r:id="rId10"/>
    <p:sldId id="259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91951E-0BEB-4747-AB03-1B23DDB32BA4}" v="5" dt="2023-02-07T01:33:20.2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na Malagon" userId="8cf31f95-43a0-40b3-9f33-3a27da234d1c" providerId="ADAL" clId="{F691951E-0BEB-4747-AB03-1B23DDB32BA4}"/>
    <pc:docChg chg="undo custSel addSld delSld modSld sldOrd">
      <pc:chgData name="Lina Malagon" userId="8cf31f95-43a0-40b3-9f33-3a27da234d1c" providerId="ADAL" clId="{F691951E-0BEB-4747-AB03-1B23DDB32BA4}" dt="2023-02-07T01:37:09.401" v="709" actId="20577"/>
      <pc:docMkLst>
        <pc:docMk/>
      </pc:docMkLst>
      <pc:sldChg chg="addSp delSp modSp mod setBg">
        <pc:chgData name="Lina Malagon" userId="8cf31f95-43a0-40b3-9f33-3a27da234d1c" providerId="ADAL" clId="{F691951E-0BEB-4747-AB03-1B23DDB32BA4}" dt="2023-02-07T00:11:30.551" v="527" actId="113"/>
        <pc:sldMkLst>
          <pc:docMk/>
          <pc:sldMk cId="1068117986" sldId="257"/>
        </pc:sldMkLst>
        <pc:spChg chg="mod">
          <ac:chgData name="Lina Malagon" userId="8cf31f95-43a0-40b3-9f33-3a27da234d1c" providerId="ADAL" clId="{F691951E-0BEB-4747-AB03-1B23DDB32BA4}" dt="2023-02-06T20:32:46.374" v="74" actId="26606"/>
          <ac:spMkLst>
            <pc:docMk/>
            <pc:sldMk cId="1068117986" sldId="257"/>
            <ac:spMk id="2" creationId="{E65089A4-F3B0-871D-D1CA-113FD5AD41E8}"/>
          </ac:spMkLst>
        </pc:spChg>
        <pc:spChg chg="add del mod">
          <ac:chgData name="Lina Malagon" userId="8cf31f95-43a0-40b3-9f33-3a27da234d1c" providerId="ADAL" clId="{F691951E-0BEB-4747-AB03-1B23DDB32BA4}" dt="2023-02-06T20:32:46.374" v="74" actId="26606"/>
          <ac:spMkLst>
            <pc:docMk/>
            <pc:sldMk cId="1068117986" sldId="257"/>
            <ac:spMk id="3" creationId="{457E5FE0-D0C2-7094-D3DC-95191A25F19E}"/>
          </ac:spMkLst>
        </pc:spChg>
        <pc:spChg chg="add del">
          <ac:chgData name="Lina Malagon" userId="8cf31f95-43a0-40b3-9f33-3a27da234d1c" providerId="ADAL" clId="{F691951E-0BEB-4747-AB03-1B23DDB32BA4}" dt="2023-02-06T20:32:44.744" v="71" actId="26606"/>
          <ac:spMkLst>
            <pc:docMk/>
            <pc:sldMk cId="1068117986" sldId="257"/>
            <ac:spMk id="8" creationId="{09588DA8-065E-4F6F-8EFD-43104AB2E0CF}"/>
          </ac:spMkLst>
        </pc:spChg>
        <pc:spChg chg="add del">
          <ac:chgData name="Lina Malagon" userId="8cf31f95-43a0-40b3-9f33-3a27da234d1c" providerId="ADAL" clId="{F691951E-0BEB-4747-AB03-1B23DDB32BA4}" dt="2023-02-06T20:32:46.357" v="73" actId="26606"/>
          <ac:spMkLst>
            <pc:docMk/>
            <pc:sldMk cId="1068117986" sldId="257"/>
            <ac:spMk id="9" creationId="{B819A166-7571-4003-A6B8-B62034C3ED30}"/>
          </ac:spMkLst>
        </pc:spChg>
        <pc:spChg chg="add del">
          <ac:chgData name="Lina Malagon" userId="8cf31f95-43a0-40b3-9f33-3a27da234d1c" providerId="ADAL" clId="{F691951E-0BEB-4747-AB03-1B23DDB32BA4}" dt="2023-02-06T20:32:44.744" v="71" actId="26606"/>
          <ac:spMkLst>
            <pc:docMk/>
            <pc:sldMk cId="1068117986" sldId="257"/>
            <ac:spMk id="10" creationId="{C4285719-470E-454C-AF62-8323075F1F5B}"/>
          </ac:spMkLst>
        </pc:spChg>
        <pc:spChg chg="add">
          <ac:chgData name="Lina Malagon" userId="8cf31f95-43a0-40b3-9f33-3a27da234d1c" providerId="ADAL" clId="{F691951E-0BEB-4747-AB03-1B23DDB32BA4}" dt="2023-02-06T20:32:46.374" v="74" actId="26606"/>
          <ac:spMkLst>
            <pc:docMk/>
            <pc:sldMk cId="1068117986" sldId="257"/>
            <ac:spMk id="11" creationId="{907EF6B7-1338-4443-8C46-6A318D952DFD}"/>
          </ac:spMkLst>
        </pc:spChg>
        <pc:spChg chg="add del">
          <ac:chgData name="Lina Malagon" userId="8cf31f95-43a0-40b3-9f33-3a27da234d1c" providerId="ADAL" clId="{F691951E-0BEB-4747-AB03-1B23DDB32BA4}" dt="2023-02-06T20:32:44.744" v="71" actId="26606"/>
          <ac:spMkLst>
            <pc:docMk/>
            <pc:sldMk cId="1068117986" sldId="257"/>
            <ac:spMk id="12" creationId="{CD9FE4EF-C4D8-49A0-B2FF-81D8DB7D8A24}"/>
          </ac:spMkLst>
        </pc:spChg>
        <pc:spChg chg="add">
          <ac:chgData name="Lina Malagon" userId="8cf31f95-43a0-40b3-9f33-3a27da234d1c" providerId="ADAL" clId="{F691951E-0BEB-4747-AB03-1B23DDB32BA4}" dt="2023-02-06T20:32:46.374" v="74" actId="26606"/>
          <ac:spMkLst>
            <pc:docMk/>
            <pc:sldMk cId="1068117986" sldId="257"/>
            <ac:spMk id="13" creationId="{DAAE4CDD-124C-4DCF-9584-B6033B545DD5}"/>
          </ac:spMkLst>
        </pc:spChg>
        <pc:spChg chg="add del">
          <ac:chgData name="Lina Malagon" userId="8cf31f95-43a0-40b3-9f33-3a27da234d1c" providerId="ADAL" clId="{F691951E-0BEB-4747-AB03-1B23DDB32BA4}" dt="2023-02-06T20:32:44.744" v="71" actId="26606"/>
          <ac:spMkLst>
            <pc:docMk/>
            <pc:sldMk cId="1068117986" sldId="257"/>
            <ac:spMk id="14" creationId="{4300840D-0A0B-4512-BACA-B439D5B9C57C}"/>
          </ac:spMkLst>
        </pc:spChg>
        <pc:spChg chg="add">
          <ac:chgData name="Lina Malagon" userId="8cf31f95-43a0-40b3-9f33-3a27da234d1c" providerId="ADAL" clId="{F691951E-0BEB-4747-AB03-1B23DDB32BA4}" dt="2023-02-06T20:32:46.374" v="74" actId="26606"/>
          <ac:spMkLst>
            <pc:docMk/>
            <pc:sldMk cId="1068117986" sldId="257"/>
            <ac:spMk id="15" creationId="{081E4A58-353D-44AE-B2FC-2A74E2E400F7}"/>
          </ac:spMkLst>
        </pc:spChg>
        <pc:spChg chg="add del">
          <ac:chgData name="Lina Malagon" userId="8cf31f95-43a0-40b3-9f33-3a27da234d1c" providerId="ADAL" clId="{F691951E-0BEB-4747-AB03-1B23DDB32BA4}" dt="2023-02-06T20:32:44.744" v="71" actId="26606"/>
          <ac:spMkLst>
            <pc:docMk/>
            <pc:sldMk cId="1068117986" sldId="257"/>
            <ac:spMk id="16" creationId="{D2B78728-A580-49A7-84F9-6EF6F583ADE0}"/>
          </ac:spMkLst>
        </pc:spChg>
        <pc:spChg chg="add mod">
          <ac:chgData name="Lina Malagon" userId="8cf31f95-43a0-40b3-9f33-3a27da234d1c" providerId="ADAL" clId="{F691951E-0BEB-4747-AB03-1B23DDB32BA4}" dt="2023-02-07T00:11:30.551" v="527" actId="113"/>
          <ac:spMkLst>
            <pc:docMk/>
            <pc:sldMk cId="1068117986" sldId="257"/>
            <ac:spMk id="17" creationId="{457E5FE0-D0C2-7094-D3DC-95191A25F19E}"/>
          </ac:spMkLst>
        </pc:spChg>
        <pc:spChg chg="add del">
          <ac:chgData name="Lina Malagon" userId="8cf31f95-43a0-40b3-9f33-3a27da234d1c" providerId="ADAL" clId="{F691951E-0BEB-4747-AB03-1B23DDB32BA4}" dt="2023-02-06T20:32:44.744" v="71" actId="26606"/>
          <ac:spMkLst>
            <pc:docMk/>
            <pc:sldMk cId="1068117986" sldId="257"/>
            <ac:spMk id="18" creationId="{38FAA1A1-D861-433F-88FA-1E9D6FD31D11}"/>
          </ac:spMkLst>
        </pc:spChg>
        <pc:spChg chg="add del">
          <ac:chgData name="Lina Malagon" userId="8cf31f95-43a0-40b3-9f33-3a27da234d1c" providerId="ADAL" clId="{F691951E-0BEB-4747-AB03-1B23DDB32BA4}" dt="2023-02-06T20:32:44.744" v="71" actId="26606"/>
          <ac:spMkLst>
            <pc:docMk/>
            <pc:sldMk cId="1068117986" sldId="257"/>
            <ac:spMk id="20" creationId="{8D71EDA1-87BF-4D5D-AB79-F346FD19278A}"/>
          </ac:spMkLst>
        </pc:spChg>
        <pc:graphicFrameChg chg="add del">
          <ac:chgData name="Lina Malagon" userId="8cf31f95-43a0-40b3-9f33-3a27da234d1c" providerId="ADAL" clId="{F691951E-0BEB-4747-AB03-1B23DDB32BA4}" dt="2023-02-06T20:32:46.357" v="73" actId="26606"/>
          <ac:graphicFrameMkLst>
            <pc:docMk/>
            <pc:sldMk cId="1068117986" sldId="257"/>
            <ac:graphicFrameMk id="5" creationId="{A72CE8C1-2035-145E-BFF4-F6FB686C70CD}"/>
          </ac:graphicFrameMkLst>
        </pc:graphicFrameChg>
      </pc:sldChg>
      <pc:sldChg chg="addSp delSp modSp new mod setBg">
        <pc:chgData name="Lina Malagon" userId="8cf31f95-43a0-40b3-9f33-3a27da234d1c" providerId="ADAL" clId="{F691951E-0BEB-4747-AB03-1B23DDB32BA4}" dt="2023-02-07T01:37:09.401" v="709" actId="20577"/>
        <pc:sldMkLst>
          <pc:docMk/>
          <pc:sldMk cId="663349778" sldId="259"/>
        </pc:sldMkLst>
        <pc:spChg chg="mod">
          <ac:chgData name="Lina Malagon" userId="8cf31f95-43a0-40b3-9f33-3a27da234d1c" providerId="ADAL" clId="{F691951E-0BEB-4747-AB03-1B23DDB32BA4}" dt="2023-02-07T01:36:14.726" v="699" actId="26606"/>
          <ac:spMkLst>
            <pc:docMk/>
            <pc:sldMk cId="663349778" sldId="259"/>
            <ac:spMk id="2" creationId="{046342FC-34FB-7DEC-55CE-A9E96034A07C}"/>
          </ac:spMkLst>
        </pc:spChg>
        <pc:spChg chg="mod">
          <ac:chgData name="Lina Malagon" userId="8cf31f95-43a0-40b3-9f33-3a27da234d1c" providerId="ADAL" clId="{F691951E-0BEB-4747-AB03-1B23DDB32BA4}" dt="2023-02-07T01:37:09.401" v="709" actId="20577"/>
          <ac:spMkLst>
            <pc:docMk/>
            <pc:sldMk cId="663349778" sldId="259"/>
            <ac:spMk id="3" creationId="{4BC1A8C3-4A79-1D4D-2E79-D7DB46DDBAA7}"/>
          </ac:spMkLst>
        </pc:spChg>
        <pc:spChg chg="add del">
          <ac:chgData name="Lina Malagon" userId="8cf31f95-43a0-40b3-9f33-3a27da234d1c" providerId="ADAL" clId="{F691951E-0BEB-4747-AB03-1B23DDB32BA4}" dt="2023-02-07T01:35:32.261" v="693" actId="26606"/>
          <ac:spMkLst>
            <pc:docMk/>
            <pc:sldMk cId="663349778" sldId="259"/>
            <ac:spMk id="8" creationId="{F98ED85F-DCEE-4B50-802E-71A6E3E12B04}"/>
          </ac:spMkLst>
        </pc:spChg>
        <pc:spChg chg="add del">
          <ac:chgData name="Lina Malagon" userId="8cf31f95-43a0-40b3-9f33-3a27da234d1c" providerId="ADAL" clId="{F691951E-0BEB-4747-AB03-1B23DDB32BA4}" dt="2023-02-07T01:35:32.102" v="692" actId="26606"/>
          <ac:spMkLst>
            <pc:docMk/>
            <pc:sldMk cId="663349778" sldId="259"/>
            <ac:spMk id="15" creationId="{1C4A7C96-9E71-4CE8-ADCD-504C0D522B89}"/>
          </ac:spMkLst>
        </pc:spChg>
        <pc:spChg chg="add del">
          <ac:chgData name="Lina Malagon" userId="8cf31f95-43a0-40b3-9f33-3a27da234d1c" providerId="ADAL" clId="{F691951E-0BEB-4747-AB03-1B23DDB32BA4}" dt="2023-02-07T01:36:14.726" v="699" actId="26606"/>
          <ac:spMkLst>
            <pc:docMk/>
            <pc:sldMk cId="663349778" sldId="259"/>
            <ac:spMk id="17" creationId="{82AA3C4E-019E-440F-87AB-67EFA9BE6C81}"/>
          </ac:spMkLst>
        </pc:spChg>
        <pc:spChg chg="add del">
          <ac:chgData name="Lina Malagon" userId="8cf31f95-43a0-40b3-9f33-3a27da234d1c" providerId="ADAL" clId="{F691951E-0BEB-4747-AB03-1B23DDB32BA4}" dt="2023-02-07T01:36:14.726" v="699" actId="26606"/>
          <ac:spMkLst>
            <pc:docMk/>
            <pc:sldMk cId="663349778" sldId="259"/>
            <ac:spMk id="18" creationId="{6128F3BD-7564-4310-B528-888E64F87576}"/>
          </ac:spMkLst>
        </pc:spChg>
        <pc:spChg chg="add">
          <ac:chgData name="Lina Malagon" userId="8cf31f95-43a0-40b3-9f33-3a27da234d1c" providerId="ADAL" clId="{F691951E-0BEB-4747-AB03-1B23DDB32BA4}" dt="2023-02-07T01:36:14.726" v="699" actId="26606"/>
          <ac:spMkLst>
            <pc:docMk/>
            <pc:sldMk cId="663349778" sldId="259"/>
            <ac:spMk id="23" creationId="{F98ED85F-DCEE-4B50-802E-71A6E3E12B04}"/>
          </ac:spMkLst>
        </pc:spChg>
        <pc:cxnChg chg="add del">
          <ac:chgData name="Lina Malagon" userId="8cf31f95-43a0-40b3-9f33-3a27da234d1c" providerId="ADAL" clId="{F691951E-0BEB-4747-AB03-1B23DDB32BA4}" dt="2023-02-07T01:35:32.261" v="693" actId="26606"/>
          <ac:cxnSpMkLst>
            <pc:docMk/>
            <pc:sldMk cId="663349778" sldId="259"/>
            <ac:cxnSpMk id="10" creationId="{E8E35B83-1EC3-4F87-9D54-D863463351B9}"/>
          </ac:cxnSpMkLst>
        </pc:cxnChg>
      </pc:sldChg>
      <pc:sldChg chg="addSp modSp new mod ord setBg">
        <pc:chgData name="Lina Malagon" userId="8cf31f95-43a0-40b3-9f33-3a27da234d1c" providerId="ADAL" clId="{F691951E-0BEB-4747-AB03-1B23DDB32BA4}" dt="2023-02-07T00:33:14.639" v="562" actId="113"/>
        <pc:sldMkLst>
          <pc:docMk/>
          <pc:sldMk cId="3166421332" sldId="260"/>
        </pc:sldMkLst>
        <pc:spChg chg="mod">
          <ac:chgData name="Lina Malagon" userId="8cf31f95-43a0-40b3-9f33-3a27da234d1c" providerId="ADAL" clId="{F691951E-0BEB-4747-AB03-1B23DDB32BA4}" dt="2023-02-07T00:28:50.927" v="554" actId="26606"/>
          <ac:spMkLst>
            <pc:docMk/>
            <pc:sldMk cId="3166421332" sldId="260"/>
            <ac:spMk id="2" creationId="{473CE710-1178-9854-037B-178C75F0C452}"/>
          </ac:spMkLst>
        </pc:spChg>
        <pc:spChg chg="mod">
          <ac:chgData name="Lina Malagon" userId="8cf31f95-43a0-40b3-9f33-3a27da234d1c" providerId="ADAL" clId="{F691951E-0BEB-4747-AB03-1B23DDB32BA4}" dt="2023-02-07T00:33:14.639" v="562" actId="113"/>
          <ac:spMkLst>
            <pc:docMk/>
            <pc:sldMk cId="3166421332" sldId="260"/>
            <ac:spMk id="3" creationId="{38165C99-8A9A-08B5-9ABF-F15D63FDCB00}"/>
          </ac:spMkLst>
        </pc:spChg>
        <pc:spChg chg="add">
          <ac:chgData name="Lina Malagon" userId="8cf31f95-43a0-40b3-9f33-3a27da234d1c" providerId="ADAL" clId="{F691951E-0BEB-4747-AB03-1B23DDB32BA4}" dt="2023-02-07T00:28:50.927" v="554" actId="26606"/>
          <ac:spMkLst>
            <pc:docMk/>
            <pc:sldMk cId="3166421332" sldId="260"/>
            <ac:spMk id="8" creationId="{09588DA8-065E-4F6F-8EFD-43104AB2E0CF}"/>
          </ac:spMkLst>
        </pc:spChg>
        <pc:spChg chg="add">
          <ac:chgData name="Lina Malagon" userId="8cf31f95-43a0-40b3-9f33-3a27da234d1c" providerId="ADAL" clId="{F691951E-0BEB-4747-AB03-1B23DDB32BA4}" dt="2023-02-07T00:28:50.927" v="554" actId="26606"/>
          <ac:spMkLst>
            <pc:docMk/>
            <pc:sldMk cId="3166421332" sldId="260"/>
            <ac:spMk id="10" creationId="{C4285719-470E-454C-AF62-8323075F1F5B}"/>
          </ac:spMkLst>
        </pc:spChg>
        <pc:spChg chg="add">
          <ac:chgData name="Lina Malagon" userId="8cf31f95-43a0-40b3-9f33-3a27da234d1c" providerId="ADAL" clId="{F691951E-0BEB-4747-AB03-1B23DDB32BA4}" dt="2023-02-07T00:28:50.927" v="554" actId="26606"/>
          <ac:spMkLst>
            <pc:docMk/>
            <pc:sldMk cId="3166421332" sldId="260"/>
            <ac:spMk id="12" creationId="{CD9FE4EF-C4D8-49A0-B2FF-81D8DB7D8A24}"/>
          </ac:spMkLst>
        </pc:spChg>
        <pc:spChg chg="add">
          <ac:chgData name="Lina Malagon" userId="8cf31f95-43a0-40b3-9f33-3a27da234d1c" providerId="ADAL" clId="{F691951E-0BEB-4747-AB03-1B23DDB32BA4}" dt="2023-02-07T00:28:50.927" v="554" actId="26606"/>
          <ac:spMkLst>
            <pc:docMk/>
            <pc:sldMk cId="3166421332" sldId="260"/>
            <ac:spMk id="14" creationId="{4300840D-0A0B-4512-BACA-B439D5B9C57C}"/>
          </ac:spMkLst>
        </pc:spChg>
        <pc:spChg chg="add">
          <ac:chgData name="Lina Malagon" userId="8cf31f95-43a0-40b3-9f33-3a27da234d1c" providerId="ADAL" clId="{F691951E-0BEB-4747-AB03-1B23DDB32BA4}" dt="2023-02-07T00:28:50.927" v="554" actId="26606"/>
          <ac:spMkLst>
            <pc:docMk/>
            <pc:sldMk cId="3166421332" sldId="260"/>
            <ac:spMk id="16" creationId="{D2B78728-A580-49A7-84F9-6EF6F583ADE0}"/>
          </ac:spMkLst>
        </pc:spChg>
        <pc:spChg chg="add">
          <ac:chgData name="Lina Malagon" userId="8cf31f95-43a0-40b3-9f33-3a27da234d1c" providerId="ADAL" clId="{F691951E-0BEB-4747-AB03-1B23DDB32BA4}" dt="2023-02-07T00:28:50.927" v="554" actId="26606"/>
          <ac:spMkLst>
            <pc:docMk/>
            <pc:sldMk cId="3166421332" sldId="260"/>
            <ac:spMk id="18" creationId="{38FAA1A1-D861-433F-88FA-1E9D6FD31D11}"/>
          </ac:spMkLst>
        </pc:spChg>
        <pc:spChg chg="add">
          <ac:chgData name="Lina Malagon" userId="8cf31f95-43a0-40b3-9f33-3a27da234d1c" providerId="ADAL" clId="{F691951E-0BEB-4747-AB03-1B23DDB32BA4}" dt="2023-02-07T00:28:50.927" v="554" actId="26606"/>
          <ac:spMkLst>
            <pc:docMk/>
            <pc:sldMk cId="3166421332" sldId="260"/>
            <ac:spMk id="20" creationId="{8D71EDA1-87BF-4D5D-AB79-F346FD19278A}"/>
          </ac:spMkLst>
        </pc:spChg>
      </pc:sldChg>
      <pc:sldChg chg="addSp delSp modSp new mod">
        <pc:chgData name="Lina Malagon" userId="8cf31f95-43a0-40b3-9f33-3a27da234d1c" providerId="ADAL" clId="{F691951E-0BEB-4747-AB03-1B23DDB32BA4}" dt="2023-02-06T22:21:27.562" v="434" actId="26606"/>
        <pc:sldMkLst>
          <pc:docMk/>
          <pc:sldMk cId="4239627597" sldId="261"/>
        </pc:sldMkLst>
        <pc:spChg chg="mod">
          <ac:chgData name="Lina Malagon" userId="8cf31f95-43a0-40b3-9f33-3a27da234d1c" providerId="ADAL" clId="{F691951E-0BEB-4747-AB03-1B23DDB32BA4}" dt="2023-02-06T21:25:43.270" v="216" actId="20577"/>
          <ac:spMkLst>
            <pc:docMk/>
            <pc:sldMk cId="4239627597" sldId="261"/>
            <ac:spMk id="2" creationId="{24002DFC-780C-FD72-8C94-7D4471AA57AC}"/>
          </ac:spMkLst>
        </pc:spChg>
        <pc:spChg chg="del mod">
          <ac:chgData name="Lina Malagon" userId="8cf31f95-43a0-40b3-9f33-3a27da234d1c" providerId="ADAL" clId="{F691951E-0BEB-4747-AB03-1B23DDB32BA4}" dt="2023-02-06T22:21:27.562" v="434" actId="26606"/>
          <ac:spMkLst>
            <pc:docMk/>
            <pc:sldMk cId="4239627597" sldId="261"/>
            <ac:spMk id="3" creationId="{38A25AD1-1D1A-EB37-0E7A-4EE46622CF03}"/>
          </ac:spMkLst>
        </pc:spChg>
        <pc:spChg chg="add del">
          <ac:chgData name="Lina Malagon" userId="8cf31f95-43a0-40b3-9f33-3a27da234d1c" providerId="ADAL" clId="{F691951E-0BEB-4747-AB03-1B23DDB32BA4}" dt="2023-02-06T21:25:21.305" v="187" actId="22"/>
          <ac:spMkLst>
            <pc:docMk/>
            <pc:sldMk cId="4239627597" sldId="261"/>
            <ac:spMk id="5" creationId="{F070258E-EE51-47FF-3D9E-25A8E35828B7}"/>
          </ac:spMkLst>
        </pc:spChg>
        <pc:graphicFrameChg chg="add">
          <ac:chgData name="Lina Malagon" userId="8cf31f95-43a0-40b3-9f33-3a27da234d1c" providerId="ADAL" clId="{F691951E-0BEB-4747-AB03-1B23DDB32BA4}" dt="2023-02-06T22:21:27.562" v="434" actId="26606"/>
          <ac:graphicFrameMkLst>
            <pc:docMk/>
            <pc:sldMk cId="4239627597" sldId="261"/>
            <ac:graphicFrameMk id="6" creationId="{CA7B67A1-3EF6-48D6-EC57-F42B92DC7BBF}"/>
          </ac:graphicFrameMkLst>
        </pc:graphicFrameChg>
      </pc:sldChg>
      <pc:sldChg chg="addSp delSp modSp new mod setBg">
        <pc:chgData name="Lina Malagon" userId="8cf31f95-43a0-40b3-9f33-3a27da234d1c" providerId="ADAL" clId="{F691951E-0BEB-4747-AB03-1B23DDB32BA4}" dt="2023-02-06T22:07:05.489" v="433" actId="20577"/>
        <pc:sldMkLst>
          <pc:docMk/>
          <pc:sldMk cId="4198519775" sldId="262"/>
        </pc:sldMkLst>
        <pc:spChg chg="mod">
          <ac:chgData name="Lina Malagon" userId="8cf31f95-43a0-40b3-9f33-3a27da234d1c" providerId="ADAL" clId="{F691951E-0BEB-4747-AB03-1B23DDB32BA4}" dt="2023-02-06T22:07:05.489" v="433" actId="20577"/>
          <ac:spMkLst>
            <pc:docMk/>
            <pc:sldMk cId="4198519775" sldId="262"/>
            <ac:spMk id="2" creationId="{56DD126A-143F-D1B9-4BF1-F3B47ABED545}"/>
          </ac:spMkLst>
        </pc:spChg>
        <pc:spChg chg="mod">
          <ac:chgData name="Lina Malagon" userId="8cf31f95-43a0-40b3-9f33-3a27da234d1c" providerId="ADAL" clId="{F691951E-0BEB-4747-AB03-1B23DDB32BA4}" dt="2023-02-06T22:06:02.277" v="394" actId="14100"/>
          <ac:spMkLst>
            <pc:docMk/>
            <pc:sldMk cId="4198519775" sldId="262"/>
            <ac:spMk id="3" creationId="{6372272D-1312-17C0-19F1-AFE73887C5F6}"/>
          </ac:spMkLst>
        </pc:spChg>
        <pc:spChg chg="add del">
          <ac:chgData name="Lina Malagon" userId="8cf31f95-43a0-40b3-9f33-3a27da234d1c" providerId="ADAL" clId="{F691951E-0BEB-4747-AB03-1B23DDB32BA4}" dt="2023-02-06T21:56:17.505" v="279" actId="22"/>
          <ac:spMkLst>
            <pc:docMk/>
            <pc:sldMk cId="4198519775" sldId="262"/>
            <ac:spMk id="5" creationId="{37D6DCB1-43F0-DEDD-32A4-E964BB19ADD3}"/>
          </ac:spMkLst>
        </pc:spChg>
        <pc:spChg chg="add">
          <ac:chgData name="Lina Malagon" userId="8cf31f95-43a0-40b3-9f33-3a27da234d1c" providerId="ADAL" clId="{F691951E-0BEB-4747-AB03-1B23DDB32BA4}" dt="2023-02-06T21:57:04.420" v="288" actId="26606"/>
          <ac:spMkLst>
            <pc:docMk/>
            <pc:sldMk cId="4198519775" sldId="262"/>
            <ac:spMk id="1031" creationId="{D009D6D5-DAC2-4A8B-A17A-E206B9012D09}"/>
          </ac:spMkLst>
        </pc:spChg>
        <pc:picChg chg="add mod">
          <ac:chgData name="Lina Malagon" userId="8cf31f95-43a0-40b3-9f33-3a27da234d1c" providerId="ADAL" clId="{F691951E-0BEB-4747-AB03-1B23DDB32BA4}" dt="2023-02-06T21:57:04.420" v="288" actId="26606"/>
          <ac:picMkLst>
            <pc:docMk/>
            <pc:sldMk cId="4198519775" sldId="262"/>
            <ac:picMk id="1026" creationId="{D878D5FE-92CA-715B-A72D-15AB1F6F1059}"/>
          </ac:picMkLst>
        </pc:picChg>
      </pc:sldChg>
      <pc:sldChg chg="addSp delSp modSp new mod setBg">
        <pc:chgData name="Lina Malagon" userId="8cf31f95-43a0-40b3-9f33-3a27da234d1c" providerId="ADAL" clId="{F691951E-0BEB-4747-AB03-1B23DDB32BA4}" dt="2023-02-06T22:30:31.514" v="477" actId="255"/>
        <pc:sldMkLst>
          <pc:docMk/>
          <pc:sldMk cId="112752914" sldId="263"/>
        </pc:sldMkLst>
        <pc:spChg chg="mod">
          <ac:chgData name="Lina Malagon" userId="8cf31f95-43a0-40b3-9f33-3a27da234d1c" providerId="ADAL" clId="{F691951E-0BEB-4747-AB03-1B23DDB32BA4}" dt="2023-02-06T22:30:10.280" v="470" actId="26606"/>
          <ac:spMkLst>
            <pc:docMk/>
            <pc:sldMk cId="112752914" sldId="263"/>
            <ac:spMk id="2" creationId="{97C35CCF-A940-FFF6-97ED-242C8D1D598F}"/>
          </ac:spMkLst>
        </pc:spChg>
        <pc:spChg chg="del">
          <ac:chgData name="Lina Malagon" userId="8cf31f95-43a0-40b3-9f33-3a27da234d1c" providerId="ADAL" clId="{F691951E-0BEB-4747-AB03-1B23DDB32BA4}" dt="2023-02-06T22:27:35.241" v="436"/>
          <ac:spMkLst>
            <pc:docMk/>
            <pc:sldMk cId="112752914" sldId="263"/>
            <ac:spMk id="3" creationId="{E6CF33BC-6FCF-A480-87C8-2C809F1CBE01}"/>
          </ac:spMkLst>
        </pc:spChg>
        <pc:spChg chg="add mod">
          <ac:chgData name="Lina Malagon" userId="8cf31f95-43a0-40b3-9f33-3a27da234d1c" providerId="ADAL" clId="{F691951E-0BEB-4747-AB03-1B23DDB32BA4}" dt="2023-02-06T22:30:31.514" v="477" actId="255"/>
          <ac:spMkLst>
            <pc:docMk/>
            <pc:sldMk cId="112752914" sldId="263"/>
            <ac:spMk id="6" creationId="{C1053811-3C35-7C69-0F8F-0E5E111F7C2A}"/>
          </ac:spMkLst>
        </pc:spChg>
        <pc:spChg chg="add del">
          <ac:chgData name="Lina Malagon" userId="8cf31f95-43a0-40b3-9f33-3a27da234d1c" providerId="ADAL" clId="{F691951E-0BEB-4747-AB03-1B23DDB32BA4}" dt="2023-02-06T22:30:10.280" v="470" actId="26606"/>
          <ac:spMkLst>
            <pc:docMk/>
            <pc:sldMk cId="112752914" sldId="263"/>
            <ac:spMk id="11" creationId="{D009D6D5-DAC2-4A8B-A17A-E206B9012D09}"/>
          </ac:spMkLst>
        </pc:spChg>
        <pc:spChg chg="add del">
          <ac:chgData name="Lina Malagon" userId="8cf31f95-43a0-40b3-9f33-3a27da234d1c" providerId="ADAL" clId="{F691951E-0BEB-4747-AB03-1B23DDB32BA4}" dt="2023-02-06T22:30:10.264" v="469" actId="26606"/>
          <ac:spMkLst>
            <pc:docMk/>
            <pc:sldMk cId="112752914" sldId="263"/>
            <ac:spMk id="16" creationId="{8181FC64-B306-4821-98E2-780662EFC486}"/>
          </ac:spMkLst>
        </pc:spChg>
        <pc:spChg chg="add del">
          <ac:chgData name="Lina Malagon" userId="8cf31f95-43a0-40b3-9f33-3a27da234d1c" providerId="ADAL" clId="{F691951E-0BEB-4747-AB03-1B23DDB32BA4}" dt="2023-02-06T22:30:10.264" v="469" actId="26606"/>
          <ac:spMkLst>
            <pc:docMk/>
            <pc:sldMk cId="112752914" sldId="263"/>
            <ac:spMk id="18" creationId="{7D0B7289-120F-44DC-9769-2E096993B140}"/>
          </ac:spMkLst>
        </pc:spChg>
        <pc:spChg chg="add del">
          <ac:chgData name="Lina Malagon" userId="8cf31f95-43a0-40b3-9f33-3a27da234d1c" providerId="ADAL" clId="{F691951E-0BEB-4747-AB03-1B23DDB32BA4}" dt="2023-02-06T22:30:10.264" v="469" actId="26606"/>
          <ac:spMkLst>
            <pc:docMk/>
            <pc:sldMk cId="112752914" sldId="263"/>
            <ac:spMk id="20" creationId="{158468AF-8ABA-4771-9770-C8C79C0E6155}"/>
          </ac:spMkLst>
        </pc:spChg>
        <pc:spChg chg="add del">
          <ac:chgData name="Lina Malagon" userId="8cf31f95-43a0-40b3-9f33-3a27da234d1c" providerId="ADAL" clId="{F691951E-0BEB-4747-AB03-1B23DDB32BA4}" dt="2023-02-06T22:30:10.264" v="469" actId="26606"/>
          <ac:spMkLst>
            <pc:docMk/>
            <pc:sldMk cId="112752914" sldId="263"/>
            <ac:spMk id="22" creationId="{430FFA19-9577-4BA8-B103-A75613F3FA9A}"/>
          </ac:spMkLst>
        </pc:spChg>
        <pc:spChg chg="add">
          <ac:chgData name="Lina Malagon" userId="8cf31f95-43a0-40b3-9f33-3a27da234d1c" providerId="ADAL" clId="{F691951E-0BEB-4747-AB03-1B23DDB32BA4}" dt="2023-02-06T22:30:10.280" v="470" actId="26606"/>
          <ac:spMkLst>
            <pc:docMk/>
            <pc:sldMk cId="112752914" sldId="263"/>
            <ac:spMk id="24" creationId="{C3944F27-CA70-4E84-A51A-E6BF89558979}"/>
          </ac:spMkLst>
        </pc:spChg>
        <pc:spChg chg="add">
          <ac:chgData name="Lina Malagon" userId="8cf31f95-43a0-40b3-9f33-3a27da234d1c" providerId="ADAL" clId="{F691951E-0BEB-4747-AB03-1B23DDB32BA4}" dt="2023-02-06T22:30:10.280" v="470" actId="26606"/>
          <ac:spMkLst>
            <pc:docMk/>
            <pc:sldMk cId="112752914" sldId="263"/>
            <ac:spMk id="25" creationId="{12609869-9E80-471B-A487-A53288E0E791}"/>
          </ac:spMkLst>
        </pc:spChg>
        <pc:spChg chg="add">
          <ac:chgData name="Lina Malagon" userId="8cf31f95-43a0-40b3-9f33-3a27da234d1c" providerId="ADAL" clId="{F691951E-0BEB-4747-AB03-1B23DDB32BA4}" dt="2023-02-06T22:30:10.280" v="470" actId="26606"/>
          <ac:spMkLst>
            <pc:docMk/>
            <pc:sldMk cId="112752914" sldId="263"/>
            <ac:spMk id="26" creationId="{7004738A-9D34-43E8-97D2-CA0EED4F8BE0}"/>
          </ac:spMkLst>
        </pc:spChg>
        <pc:spChg chg="add">
          <ac:chgData name="Lina Malagon" userId="8cf31f95-43a0-40b3-9f33-3a27da234d1c" providerId="ADAL" clId="{F691951E-0BEB-4747-AB03-1B23DDB32BA4}" dt="2023-02-06T22:30:10.280" v="470" actId="26606"/>
          <ac:spMkLst>
            <pc:docMk/>
            <pc:sldMk cId="112752914" sldId="263"/>
            <ac:spMk id="27" creationId="{B8B8D07F-F13E-443E-BA68-2D26672D76B9}"/>
          </ac:spMkLst>
        </pc:spChg>
        <pc:spChg chg="add">
          <ac:chgData name="Lina Malagon" userId="8cf31f95-43a0-40b3-9f33-3a27da234d1c" providerId="ADAL" clId="{F691951E-0BEB-4747-AB03-1B23DDB32BA4}" dt="2023-02-06T22:30:10.280" v="470" actId="26606"/>
          <ac:spMkLst>
            <pc:docMk/>
            <pc:sldMk cId="112752914" sldId="263"/>
            <ac:spMk id="28" creationId="{2813A4FA-24A5-41ED-A534-3807D1B2F344}"/>
          </ac:spMkLst>
        </pc:spChg>
        <pc:picChg chg="add mod ord">
          <ac:chgData name="Lina Malagon" userId="8cf31f95-43a0-40b3-9f33-3a27da234d1c" providerId="ADAL" clId="{F691951E-0BEB-4747-AB03-1B23DDB32BA4}" dt="2023-02-06T22:30:10.280" v="470" actId="26606"/>
          <ac:picMkLst>
            <pc:docMk/>
            <pc:sldMk cId="112752914" sldId="263"/>
            <ac:picMk id="4" creationId="{CB1EC6F5-57BD-EAE4-E8C2-56B7CF702AC3}"/>
          </ac:picMkLst>
        </pc:picChg>
      </pc:sldChg>
      <pc:sldChg chg="modSp new del mod">
        <pc:chgData name="Lina Malagon" userId="8cf31f95-43a0-40b3-9f33-3a27da234d1c" providerId="ADAL" clId="{F691951E-0BEB-4747-AB03-1B23DDB32BA4}" dt="2023-02-06T22:05:31.148" v="385" actId="2696"/>
        <pc:sldMkLst>
          <pc:docMk/>
          <pc:sldMk cId="2286268876" sldId="263"/>
        </pc:sldMkLst>
        <pc:spChg chg="mod">
          <ac:chgData name="Lina Malagon" userId="8cf31f95-43a0-40b3-9f33-3a27da234d1c" providerId="ADAL" clId="{F691951E-0BEB-4747-AB03-1B23DDB32BA4}" dt="2023-02-06T22:05:24.621" v="384" actId="20577"/>
          <ac:spMkLst>
            <pc:docMk/>
            <pc:sldMk cId="2286268876" sldId="263"/>
            <ac:spMk id="4" creationId="{021B92D9-5714-7D91-B0D6-259644B20822}"/>
          </ac:spMkLst>
        </pc:spChg>
      </pc:sldChg>
      <pc:sldChg chg="addSp delSp modSp new mod setBg">
        <pc:chgData name="Lina Malagon" userId="8cf31f95-43a0-40b3-9f33-3a27da234d1c" providerId="ADAL" clId="{F691951E-0BEB-4747-AB03-1B23DDB32BA4}" dt="2023-02-06T22:47:25.275" v="502" actId="962"/>
        <pc:sldMkLst>
          <pc:docMk/>
          <pc:sldMk cId="1399794446" sldId="264"/>
        </pc:sldMkLst>
        <pc:spChg chg="add del mod ord">
          <ac:chgData name="Lina Malagon" userId="8cf31f95-43a0-40b3-9f33-3a27da234d1c" providerId="ADAL" clId="{F691951E-0BEB-4747-AB03-1B23DDB32BA4}" dt="2023-02-06T22:47:25.275" v="502" actId="962"/>
          <ac:spMkLst>
            <pc:docMk/>
            <pc:sldMk cId="1399794446" sldId="264"/>
            <ac:spMk id="2" creationId="{07312978-4B30-49CC-BF76-24FE69D97BB8}"/>
          </ac:spMkLst>
        </pc:spChg>
        <pc:spChg chg="del">
          <ac:chgData name="Lina Malagon" userId="8cf31f95-43a0-40b3-9f33-3a27da234d1c" providerId="ADAL" clId="{F691951E-0BEB-4747-AB03-1B23DDB32BA4}" dt="2023-02-06T22:46:39.495" v="479"/>
          <ac:spMkLst>
            <pc:docMk/>
            <pc:sldMk cId="1399794446" sldId="264"/>
            <ac:spMk id="3" creationId="{5BDD4320-B354-6079-521C-01B9E72A4E3C}"/>
          </ac:spMkLst>
        </pc:spChg>
        <pc:spChg chg="add">
          <ac:chgData name="Lina Malagon" userId="8cf31f95-43a0-40b3-9f33-3a27da234d1c" providerId="ADAL" clId="{F691951E-0BEB-4747-AB03-1B23DDB32BA4}" dt="2023-02-06T22:47:21.999" v="500" actId="26606"/>
          <ac:spMkLst>
            <pc:docMk/>
            <pc:sldMk cId="1399794446" sldId="264"/>
            <ac:spMk id="6" creationId="{37C89E4B-3C9F-44B9-8B86-D9E3D112D8EC}"/>
          </ac:spMkLst>
        </pc:spChg>
        <pc:spChg chg="add del">
          <ac:chgData name="Lina Malagon" userId="8cf31f95-43a0-40b3-9f33-3a27da234d1c" providerId="ADAL" clId="{F691951E-0BEB-4747-AB03-1B23DDB32BA4}" dt="2023-02-06T22:47:09.080" v="483" actId="26606"/>
          <ac:spMkLst>
            <pc:docMk/>
            <pc:sldMk cId="1399794446" sldId="264"/>
            <ac:spMk id="9" creationId="{3DAD86CA-8235-409B-982B-5E7A033E2392}"/>
          </ac:spMkLst>
        </pc:spChg>
        <pc:spChg chg="add del">
          <ac:chgData name="Lina Malagon" userId="8cf31f95-43a0-40b3-9f33-3a27da234d1c" providerId="ADAL" clId="{F691951E-0BEB-4747-AB03-1B23DDB32BA4}" dt="2023-02-06T22:47:09.080" v="483" actId="26606"/>
          <ac:spMkLst>
            <pc:docMk/>
            <pc:sldMk cId="1399794446" sldId="264"/>
            <ac:spMk id="11" creationId="{9F234FBA-3501-47B4-AE0C-AA4AFBC8F603}"/>
          </ac:spMkLst>
        </pc:spChg>
        <pc:spChg chg="add del">
          <ac:chgData name="Lina Malagon" userId="8cf31f95-43a0-40b3-9f33-3a27da234d1c" providerId="ADAL" clId="{F691951E-0BEB-4747-AB03-1B23DDB32BA4}" dt="2023-02-06T22:47:09.080" v="483" actId="26606"/>
          <ac:spMkLst>
            <pc:docMk/>
            <pc:sldMk cId="1399794446" sldId="264"/>
            <ac:spMk id="13" creationId="{B5EF893B-0491-416E-9D33-BADE9600792A}"/>
          </ac:spMkLst>
        </pc:spChg>
        <pc:picChg chg="add mod">
          <ac:chgData name="Lina Malagon" userId="8cf31f95-43a0-40b3-9f33-3a27da234d1c" providerId="ADAL" clId="{F691951E-0BEB-4747-AB03-1B23DDB32BA4}" dt="2023-02-06T22:47:25.275" v="501" actId="27614"/>
          <ac:picMkLst>
            <pc:docMk/>
            <pc:sldMk cId="1399794446" sldId="264"/>
            <ac:picMk id="4" creationId="{8E66D6C0-0248-354D-7322-21DF257247E2}"/>
          </ac:picMkLst>
        </pc:picChg>
        <pc:cxnChg chg="add">
          <ac:chgData name="Lina Malagon" userId="8cf31f95-43a0-40b3-9f33-3a27da234d1c" providerId="ADAL" clId="{F691951E-0BEB-4747-AB03-1B23DDB32BA4}" dt="2023-02-06T22:47:21.999" v="500" actId="26606"/>
          <ac:cxnSpMkLst>
            <pc:docMk/>
            <pc:sldMk cId="1399794446" sldId="264"/>
            <ac:cxnSpMk id="7" creationId="{AA2EAA10-076F-46BD-8F0F-B9A2FB77A85C}"/>
          </ac:cxnSpMkLst>
        </pc:cxnChg>
        <pc:cxnChg chg="add">
          <ac:chgData name="Lina Malagon" userId="8cf31f95-43a0-40b3-9f33-3a27da234d1c" providerId="ADAL" clId="{F691951E-0BEB-4747-AB03-1B23DDB32BA4}" dt="2023-02-06T22:47:21.999" v="500" actId="26606"/>
          <ac:cxnSpMkLst>
            <pc:docMk/>
            <pc:sldMk cId="1399794446" sldId="264"/>
            <ac:cxnSpMk id="8" creationId="{D891E407-403B-4764-86C9-33A56D3BCAA3}"/>
          </ac:cxnSpMkLst>
        </pc:cxnChg>
        <pc:cxnChg chg="add del">
          <ac:chgData name="Lina Malagon" userId="8cf31f95-43a0-40b3-9f33-3a27da234d1c" providerId="ADAL" clId="{F691951E-0BEB-4747-AB03-1B23DDB32BA4}" dt="2023-02-06T22:47:09.080" v="483" actId="26606"/>
          <ac:cxnSpMkLst>
            <pc:docMk/>
            <pc:sldMk cId="1399794446" sldId="264"/>
            <ac:cxnSpMk id="15" creationId="{469F4FF8-F8B0-4630-BA1B-0D8B324CD5FF}"/>
          </ac:cxnSpMkLst>
        </pc:cxnChg>
      </pc:sldChg>
      <pc:sldChg chg="addSp modSp new mod setBg">
        <pc:chgData name="Lina Malagon" userId="8cf31f95-43a0-40b3-9f33-3a27da234d1c" providerId="ADAL" clId="{F691951E-0BEB-4747-AB03-1B23DDB32BA4}" dt="2023-02-07T01:35:13.724" v="690" actId="26606"/>
        <pc:sldMkLst>
          <pc:docMk/>
          <pc:sldMk cId="825761497" sldId="265"/>
        </pc:sldMkLst>
        <pc:spChg chg="mod">
          <ac:chgData name="Lina Malagon" userId="8cf31f95-43a0-40b3-9f33-3a27da234d1c" providerId="ADAL" clId="{F691951E-0BEB-4747-AB03-1B23DDB32BA4}" dt="2023-02-07T01:35:13.724" v="690" actId="26606"/>
          <ac:spMkLst>
            <pc:docMk/>
            <pc:sldMk cId="825761497" sldId="265"/>
            <ac:spMk id="2" creationId="{1B16974E-E675-FF5D-B7BE-3E8D06016FEA}"/>
          </ac:spMkLst>
        </pc:spChg>
        <pc:spChg chg="mod">
          <ac:chgData name="Lina Malagon" userId="8cf31f95-43a0-40b3-9f33-3a27da234d1c" providerId="ADAL" clId="{F691951E-0BEB-4747-AB03-1B23DDB32BA4}" dt="2023-02-07T01:35:13.724" v="690" actId="26606"/>
          <ac:spMkLst>
            <pc:docMk/>
            <pc:sldMk cId="825761497" sldId="265"/>
            <ac:spMk id="3" creationId="{9008152F-F5A5-C815-F57F-EA0F7BECE592}"/>
          </ac:spMkLst>
        </pc:spChg>
        <pc:spChg chg="add">
          <ac:chgData name="Lina Malagon" userId="8cf31f95-43a0-40b3-9f33-3a27da234d1c" providerId="ADAL" clId="{F691951E-0BEB-4747-AB03-1B23DDB32BA4}" dt="2023-02-07T01:35:13.724" v="690" actId="26606"/>
          <ac:spMkLst>
            <pc:docMk/>
            <pc:sldMk cId="825761497" sldId="265"/>
            <ac:spMk id="10" creationId="{FF0330B1-AAAC-427D-8A95-40380162BC65}"/>
          </ac:spMkLst>
        </pc:spChg>
        <pc:picChg chg="add">
          <ac:chgData name="Lina Malagon" userId="8cf31f95-43a0-40b3-9f33-3a27da234d1c" providerId="ADAL" clId="{F691951E-0BEB-4747-AB03-1B23DDB32BA4}" dt="2023-02-07T01:35:13.724" v="690" actId="26606"/>
          <ac:picMkLst>
            <pc:docMk/>
            <pc:sldMk cId="825761497" sldId="265"/>
            <ac:picMk id="7" creationId="{0EF9CDEC-3217-1A61-2B43-F8A61775A10C}"/>
          </ac:picMkLst>
        </pc:picChg>
      </pc:sldChg>
      <pc:sldChg chg="modSp add del">
        <pc:chgData name="Lina Malagon" userId="8cf31f95-43a0-40b3-9f33-3a27da234d1c" providerId="ADAL" clId="{F691951E-0BEB-4747-AB03-1B23DDB32BA4}" dt="2023-02-07T01:34:13.548" v="677" actId="2696"/>
        <pc:sldMkLst>
          <pc:docMk/>
          <pc:sldMk cId="2294872111" sldId="265"/>
        </pc:sldMkLst>
        <pc:graphicFrameChg chg="mod">
          <ac:chgData name="Lina Malagon" userId="8cf31f95-43a0-40b3-9f33-3a27da234d1c" providerId="ADAL" clId="{F691951E-0BEB-4747-AB03-1B23DDB32BA4}" dt="2023-02-07T01:33:20.270" v="676" actId="20577"/>
          <ac:graphicFrameMkLst>
            <pc:docMk/>
            <pc:sldMk cId="2294872111" sldId="265"/>
            <ac:graphicFrameMk id="5" creationId="{0A87961D-0338-FE58-78B6-8817FF7F4E67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0B75EF-AC67-4387-9461-D0225D0B16C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9DDE889-3E7F-489E-80AA-42E717ECC3D0}">
      <dgm:prSet/>
      <dgm:spPr/>
      <dgm:t>
        <a:bodyPr/>
        <a:lstStyle/>
        <a:p>
          <a:r>
            <a:rPr lang="en-GB"/>
            <a:t>Until the middle of the 20th century, nobody who was asked about a person’s identity would have mentioned race, sex, class, nationality, region or religion. </a:t>
          </a:r>
          <a:endParaRPr lang="en-US"/>
        </a:p>
      </dgm:t>
    </dgm:pt>
    <dgm:pt modelId="{EF7E01BA-7868-4540-B561-6D4B353FF9A4}" type="parTrans" cxnId="{6EB9D287-DC5D-494D-A30E-4B148A6A8BF3}">
      <dgm:prSet/>
      <dgm:spPr/>
      <dgm:t>
        <a:bodyPr/>
        <a:lstStyle/>
        <a:p>
          <a:endParaRPr lang="en-US"/>
        </a:p>
      </dgm:t>
    </dgm:pt>
    <dgm:pt modelId="{0BEEDA78-779D-435A-9567-414FAFCC4474}" type="sibTrans" cxnId="{6EB9D287-DC5D-494D-A30E-4B148A6A8BF3}">
      <dgm:prSet/>
      <dgm:spPr/>
      <dgm:t>
        <a:bodyPr/>
        <a:lstStyle/>
        <a:p>
          <a:endParaRPr lang="en-US"/>
        </a:p>
      </dgm:t>
    </dgm:pt>
    <dgm:pt modelId="{F418C1CA-C853-4527-BF46-B2B44ECFEF0D}">
      <dgm:prSet/>
      <dgm:spPr/>
      <dgm:t>
        <a:bodyPr/>
        <a:lstStyle/>
        <a:p>
          <a:r>
            <a:rPr lang="en-GB"/>
            <a:t>In the 1950 and 1960 </a:t>
          </a:r>
          <a:r>
            <a:rPr lang="en-GB" b="0" i="0"/>
            <a:t>sociologists such as Erik Erikson and Alvin Gouldner introduced the modern discussion. </a:t>
          </a:r>
          <a:endParaRPr lang="en-US"/>
        </a:p>
      </dgm:t>
    </dgm:pt>
    <dgm:pt modelId="{5199B0F8-FD40-40A7-A910-E46D07A273C9}" type="parTrans" cxnId="{E9B1E941-8802-4D75-9691-BC1744ECCA52}">
      <dgm:prSet/>
      <dgm:spPr/>
      <dgm:t>
        <a:bodyPr/>
        <a:lstStyle/>
        <a:p>
          <a:endParaRPr lang="en-US"/>
        </a:p>
      </dgm:t>
    </dgm:pt>
    <dgm:pt modelId="{5AC581F6-A170-4C06-802E-B28F6F868142}" type="sibTrans" cxnId="{E9B1E941-8802-4D75-9691-BC1744ECCA52}">
      <dgm:prSet/>
      <dgm:spPr/>
      <dgm:t>
        <a:bodyPr/>
        <a:lstStyle/>
        <a:p>
          <a:endParaRPr lang="en-US"/>
        </a:p>
      </dgm:t>
    </dgm:pt>
    <dgm:pt modelId="{26B7DAF2-64D7-4F8D-8764-155DD729A6DA}">
      <dgm:prSet/>
      <dgm:spPr/>
      <dgm:t>
        <a:bodyPr/>
        <a:lstStyle/>
        <a:p>
          <a:r>
            <a:rPr lang="en-GB" b="0" i="0"/>
            <a:t>In recent decades, identity has exploded as a political theme; identity groups, especially marginalised ones, sought recognition and respect precisely as bearers of an identity.</a:t>
          </a:r>
          <a:endParaRPr lang="en-US"/>
        </a:p>
      </dgm:t>
    </dgm:pt>
    <dgm:pt modelId="{34AAD3DA-6761-45F0-B0A8-B712FA5B5189}" type="parTrans" cxnId="{9BF06591-B0FC-40D6-8A00-59B7CED8AEB1}">
      <dgm:prSet/>
      <dgm:spPr/>
      <dgm:t>
        <a:bodyPr/>
        <a:lstStyle/>
        <a:p>
          <a:endParaRPr lang="en-US"/>
        </a:p>
      </dgm:t>
    </dgm:pt>
    <dgm:pt modelId="{BD02DE12-B4FA-4B55-A229-18AA7259EC4E}" type="sibTrans" cxnId="{9BF06591-B0FC-40D6-8A00-59B7CED8AEB1}">
      <dgm:prSet/>
      <dgm:spPr/>
      <dgm:t>
        <a:bodyPr/>
        <a:lstStyle/>
        <a:p>
          <a:endParaRPr lang="en-US"/>
        </a:p>
      </dgm:t>
    </dgm:pt>
    <dgm:pt modelId="{5247626D-DA49-4886-995C-4E63135FE706}">
      <dgm:prSet/>
      <dgm:spPr/>
      <dgm:t>
        <a:bodyPr/>
        <a:lstStyle/>
        <a:p>
          <a:r>
            <a:rPr lang="en-GB"/>
            <a:t>“Identities are the different names we give to the different ways we are positioned by, and position ourselves within the narratives of the past.” (Cultural theorist, Stuart Hall). </a:t>
          </a:r>
          <a:endParaRPr lang="en-US"/>
        </a:p>
      </dgm:t>
    </dgm:pt>
    <dgm:pt modelId="{7FF68537-2D35-4E70-9563-4DABDC8792D1}" type="parTrans" cxnId="{7AC7480D-1BB0-4001-B535-D4779448C660}">
      <dgm:prSet/>
      <dgm:spPr/>
      <dgm:t>
        <a:bodyPr/>
        <a:lstStyle/>
        <a:p>
          <a:endParaRPr lang="en-US"/>
        </a:p>
      </dgm:t>
    </dgm:pt>
    <dgm:pt modelId="{CDCC33BD-71E3-436B-A695-0739BDF2258E}" type="sibTrans" cxnId="{7AC7480D-1BB0-4001-B535-D4779448C660}">
      <dgm:prSet/>
      <dgm:spPr/>
      <dgm:t>
        <a:bodyPr/>
        <a:lstStyle/>
        <a:p>
          <a:endParaRPr lang="en-US"/>
        </a:p>
      </dgm:t>
    </dgm:pt>
    <dgm:pt modelId="{2F9B514B-8C21-476A-B48B-5C0A1DF5304C}" type="pres">
      <dgm:prSet presAssocID="{370B75EF-AC67-4387-9461-D0225D0B16C5}" presName="linear" presStyleCnt="0">
        <dgm:presLayoutVars>
          <dgm:animLvl val="lvl"/>
          <dgm:resizeHandles val="exact"/>
        </dgm:presLayoutVars>
      </dgm:prSet>
      <dgm:spPr/>
    </dgm:pt>
    <dgm:pt modelId="{8C50921C-6190-485D-843F-B2356650803B}" type="pres">
      <dgm:prSet presAssocID="{69DDE889-3E7F-489E-80AA-42E717ECC3D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4B8E3B2-D594-46B9-8436-4B7464ADEF72}" type="pres">
      <dgm:prSet presAssocID="{0BEEDA78-779D-435A-9567-414FAFCC4474}" presName="spacer" presStyleCnt="0"/>
      <dgm:spPr/>
    </dgm:pt>
    <dgm:pt modelId="{06BEC67A-8266-47D2-8914-38EF3BE2D8F7}" type="pres">
      <dgm:prSet presAssocID="{F418C1CA-C853-4527-BF46-B2B44ECFEF0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9E0AE7A-0CF2-4686-A12C-51CE9BFF0C11}" type="pres">
      <dgm:prSet presAssocID="{5AC581F6-A170-4C06-802E-B28F6F868142}" presName="spacer" presStyleCnt="0"/>
      <dgm:spPr/>
    </dgm:pt>
    <dgm:pt modelId="{4B162BC2-573D-4407-BE79-DA6709AD5552}" type="pres">
      <dgm:prSet presAssocID="{26B7DAF2-64D7-4F8D-8764-155DD729A6D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F947C9B-E68A-45C1-8816-A4F6B1C2A69B}" type="pres">
      <dgm:prSet presAssocID="{BD02DE12-B4FA-4B55-A229-18AA7259EC4E}" presName="spacer" presStyleCnt="0"/>
      <dgm:spPr/>
    </dgm:pt>
    <dgm:pt modelId="{F526D857-94EE-4BD1-B6CF-DCE7B2D65F25}" type="pres">
      <dgm:prSet presAssocID="{5247626D-DA49-4886-995C-4E63135FE70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AC7480D-1BB0-4001-B535-D4779448C660}" srcId="{370B75EF-AC67-4387-9461-D0225D0B16C5}" destId="{5247626D-DA49-4886-995C-4E63135FE706}" srcOrd="3" destOrd="0" parTransId="{7FF68537-2D35-4E70-9563-4DABDC8792D1}" sibTransId="{CDCC33BD-71E3-436B-A695-0739BDF2258E}"/>
    <dgm:cxn modelId="{BAB93533-EEC3-48EC-BDC6-13CAE76E0B01}" type="presOf" srcId="{F418C1CA-C853-4527-BF46-B2B44ECFEF0D}" destId="{06BEC67A-8266-47D2-8914-38EF3BE2D8F7}" srcOrd="0" destOrd="0" presId="urn:microsoft.com/office/officeart/2005/8/layout/vList2"/>
    <dgm:cxn modelId="{E9B1E941-8802-4D75-9691-BC1744ECCA52}" srcId="{370B75EF-AC67-4387-9461-D0225D0B16C5}" destId="{F418C1CA-C853-4527-BF46-B2B44ECFEF0D}" srcOrd="1" destOrd="0" parTransId="{5199B0F8-FD40-40A7-A910-E46D07A273C9}" sibTransId="{5AC581F6-A170-4C06-802E-B28F6F868142}"/>
    <dgm:cxn modelId="{DE89DC4B-54CB-490A-944E-EA2EE89A2D01}" type="presOf" srcId="{5247626D-DA49-4886-995C-4E63135FE706}" destId="{F526D857-94EE-4BD1-B6CF-DCE7B2D65F25}" srcOrd="0" destOrd="0" presId="urn:microsoft.com/office/officeart/2005/8/layout/vList2"/>
    <dgm:cxn modelId="{6EB9D287-DC5D-494D-A30E-4B148A6A8BF3}" srcId="{370B75EF-AC67-4387-9461-D0225D0B16C5}" destId="{69DDE889-3E7F-489E-80AA-42E717ECC3D0}" srcOrd="0" destOrd="0" parTransId="{EF7E01BA-7868-4540-B561-6D4B353FF9A4}" sibTransId="{0BEEDA78-779D-435A-9567-414FAFCC4474}"/>
    <dgm:cxn modelId="{2DFF6A8C-627B-46C5-8BF3-8FA03B0C0F62}" type="presOf" srcId="{69DDE889-3E7F-489E-80AA-42E717ECC3D0}" destId="{8C50921C-6190-485D-843F-B2356650803B}" srcOrd="0" destOrd="0" presId="urn:microsoft.com/office/officeart/2005/8/layout/vList2"/>
    <dgm:cxn modelId="{9BF06591-B0FC-40D6-8A00-59B7CED8AEB1}" srcId="{370B75EF-AC67-4387-9461-D0225D0B16C5}" destId="{26B7DAF2-64D7-4F8D-8764-155DD729A6DA}" srcOrd="2" destOrd="0" parTransId="{34AAD3DA-6761-45F0-B0A8-B712FA5B5189}" sibTransId="{BD02DE12-B4FA-4B55-A229-18AA7259EC4E}"/>
    <dgm:cxn modelId="{E9DA43FC-C6F2-4CA3-8C3E-3043E31CFC73}" type="presOf" srcId="{370B75EF-AC67-4387-9461-D0225D0B16C5}" destId="{2F9B514B-8C21-476A-B48B-5C0A1DF5304C}" srcOrd="0" destOrd="0" presId="urn:microsoft.com/office/officeart/2005/8/layout/vList2"/>
    <dgm:cxn modelId="{F9F273FF-96B1-4DDC-A66E-A992278A6E6C}" type="presOf" srcId="{26B7DAF2-64D7-4F8D-8764-155DD729A6DA}" destId="{4B162BC2-573D-4407-BE79-DA6709AD5552}" srcOrd="0" destOrd="0" presId="urn:microsoft.com/office/officeart/2005/8/layout/vList2"/>
    <dgm:cxn modelId="{006AA9DE-86DC-4B6B-AD84-9FB72B756871}" type="presParOf" srcId="{2F9B514B-8C21-476A-B48B-5C0A1DF5304C}" destId="{8C50921C-6190-485D-843F-B2356650803B}" srcOrd="0" destOrd="0" presId="urn:microsoft.com/office/officeart/2005/8/layout/vList2"/>
    <dgm:cxn modelId="{4C21E319-43C3-4F50-AD05-0667BADF927C}" type="presParOf" srcId="{2F9B514B-8C21-476A-B48B-5C0A1DF5304C}" destId="{44B8E3B2-D594-46B9-8436-4B7464ADEF72}" srcOrd="1" destOrd="0" presId="urn:microsoft.com/office/officeart/2005/8/layout/vList2"/>
    <dgm:cxn modelId="{AD707E5F-7312-47C1-8E58-B309D93FA99C}" type="presParOf" srcId="{2F9B514B-8C21-476A-B48B-5C0A1DF5304C}" destId="{06BEC67A-8266-47D2-8914-38EF3BE2D8F7}" srcOrd="2" destOrd="0" presId="urn:microsoft.com/office/officeart/2005/8/layout/vList2"/>
    <dgm:cxn modelId="{BC12FEAA-5B25-4E4F-A65B-9B72B5D034E5}" type="presParOf" srcId="{2F9B514B-8C21-476A-B48B-5C0A1DF5304C}" destId="{69E0AE7A-0CF2-4686-A12C-51CE9BFF0C11}" srcOrd="3" destOrd="0" presId="urn:microsoft.com/office/officeart/2005/8/layout/vList2"/>
    <dgm:cxn modelId="{10DD97BA-952C-46AC-8E8F-7CDDEDAD9ABB}" type="presParOf" srcId="{2F9B514B-8C21-476A-B48B-5C0A1DF5304C}" destId="{4B162BC2-573D-4407-BE79-DA6709AD5552}" srcOrd="4" destOrd="0" presId="urn:microsoft.com/office/officeart/2005/8/layout/vList2"/>
    <dgm:cxn modelId="{F01484A0-24AE-473C-BE77-7B282E16C91D}" type="presParOf" srcId="{2F9B514B-8C21-476A-B48B-5C0A1DF5304C}" destId="{FF947C9B-E68A-45C1-8816-A4F6B1C2A69B}" srcOrd="5" destOrd="0" presId="urn:microsoft.com/office/officeart/2005/8/layout/vList2"/>
    <dgm:cxn modelId="{52914F42-1B4B-4C9B-AFBF-7ECF310EFD3D}" type="presParOf" srcId="{2F9B514B-8C21-476A-B48B-5C0A1DF5304C}" destId="{F526D857-94EE-4BD1-B6CF-DCE7B2D65F2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50921C-6190-485D-843F-B2356650803B}">
      <dsp:nvSpPr>
        <dsp:cNvPr id="0" name=""/>
        <dsp:cNvSpPr/>
      </dsp:nvSpPr>
      <dsp:spPr>
        <a:xfrm>
          <a:off x="0" y="330308"/>
          <a:ext cx="10515600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Until the middle of the 20th century, nobody who was asked about a person’s identity would have mentioned race, sex, class, nationality, region or religion. </a:t>
          </a:r>
          <a:endParaRPr lang="en-US" sz="2200" kern="1200"/>
        </a:p>
      </dsp:txBody>
      <dsp:txXfrm>
        <a:off x="42722" y="373030"/>
        <a:ext cx="10430156" cy="789716"/>
      </dsp:txXfrm>
    </dsp:sp>
    <dsp:sp modelId="{06BEC67A-8266-47D2-8914-38EF3BE2D8F7}">
      <dsp:nvSpPr>
        <dsp:cNvPr id="0" name=""/>
        <dsp:cNvSpPr/>
      </dsp:nvSpPr>
      <dsp:spPr>
        <a:xfrm>
          <a:off x="0" y="1268829"/>
          <a:ext cx="10515600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 the 1950 and 1960 </a:t>
          </a:r>
          <a:r>
            <a:rPr lang="en-GB" sz="2200" b="0" i="0" kern="1200"/>
            <a:t>sociologists such as Erik Erikson and Alvin Gouldner introduced the modern discussion. </a:t>
          </a:r>
          <a:endParaRPr lang="en-US" sz="2200" kern="1200"/>
        </a:p>
      </dsp:txBody>
      <dsp:txXfrm>
        <a:off x="42722" y="1311551"/>
        <a:ext cx="10430156" cy="789716"/>
      </dsp:txXfrm>
    </dsp:sp>
    <dsp:sp modelId="{4B162BC2-573D-4407-BE79-DA6709AD5552}">
      <dsp:nvSpPr>
        <dsp:cNvPr id="0" name=""/>
        <dsp:cNvSpPr/>
      </dsp:nvSpPr>
      <dsp:spPr>
        <a:xfrm>
          <a:off x="0" y="2207349"/>
          <a:ext cx="10515600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In recent decades, identity has exploded as a political theme; identity groups, especially marginalised ones, sought recognition and respect precisely as bearers of an identity.</a:t>
          </a:r>
          <a:endParaRPr lang="en-US" sz="2200" kern="1200"/>
        </a:p>
      </dsp:txBody>
      <dsp:txXfrm>
        <a:off x="42722" y="2250071"/>
        <a:ext cx="10430156" cy="789716"/>
      </dsp:txXfrm>
    </dsp:sp>
    <dsp:sp modelId="{F526D857-94EE-4BD1-B6CF-DCE7B2D65F25}">
      <dsp:nvSpPr>
        <dsp:cNvPr id="0" name=""/>
        <dsp:cNvSpPr/>
      </dsp:nvSpPr>
      <dsp:spPr>
        <a:xfrm>
          <a:off x="0" y="3145869"/>
          <a:ext cx="10515600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“Identities are the different names we give to the different ways we are positioned by, and position ourselves within the narratives of the past.” (Cultural theorist, Stuart Hall). </a:t>
          </a:r>
          <a:endParaRPr lang="en-US" sz="2200" kern="1200"/>
        </a:p>
      </dsp:txBody>
      <dsp:txXfrm>
        <a:off x="42722" y="3188591"/>
        <a:ext cx="10430156" cy="7897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42C42-C62A-D30A-133F-83ADB29266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036049-037E-F045-DC94-0440B1D488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2D4362-5B71-2561-8D41-52080AD769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C3ABD-F2B3-4CB3-ACFD-B524CD88D227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37E38B-DA9A-4904-EBEA-E60295B35F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C039FE-C426-A82A-DF45-32F223036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D1087-95D4-4C7A-83E8-DE3A9A3439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562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B91CC-4E9A-EF1C-BF09-5A252F333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70085B-CBDB-C81B-2747-C11209CA4B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0D26FD-1F04-FEAB-F889-A2AEB2FB0E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C3ABD-F2B3-4CB3-ACFD-B524CD88D227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D2366A-7CCA-F01D-5AC6-4B642C2A38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C6E419-51D1-684B-637A-DD2A9DD9D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D1087-95D4-4C7A-83E8-DE3A9A3439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800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7BABB-0746-88F7-E0FC-6FFCF3CD1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698AFF-A54A-A785-9FA7-21610D452F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9BF5C1-4AC2-F726-7FA6-0229A6C672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C3ABD-F2B3-4CB3-ACFD-B524CD88D227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583ACB-E77D-1A99-69F1-4B9CE0721A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9B054B-BC52-1C58-E089-4B35527EA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D1087-95D4-4C7A-83E8-DE3A9A3439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08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165FA-981E-7000-29D5-2D7D4E971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51DB5-530A-E357-C029-2BFB86B827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70D42F-DD7B-B5E0-DAFB-14105089CD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F82B0D-1269-0D88-66EC-7522320F0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C3ABD-F2B3-4CB3-ACFD-B524CD88D227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C9E69C-627F-3B51-67D9-4595B93C4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3DFAB8-E1E8-F53E-1DF3-C4AF30C414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D1087-95D4-4C7A-83E8-DE3A9A3439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338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4E445-1BE6-463E-4586-1E9DD5DBD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4D542C-27FD-0C2A-A433-8C7332EDB2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68B84B-AA3B-7DEA-1086-A3BF099217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4EB542-A2A8-1023-4C8B-A22E27B7A2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E04802-0419-EC1B-A3DA-B9FC4349AA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A1951-034C-FDC6-E3F2-D8C03657C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C3ABD-F2B3-4CB3-ACFD-B524CD88D227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0418DF-D1FF-FF0C-B1D3-E63A55B0E1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E60F37-BF8B-8926-97DC-18AD16B5C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D1087-95D4-4C7A-83E8-DE3A9A3439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85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2B3A4-06EC-CFF1-786B-8900930CCB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F88536-B971-2DD5-54B7-71F84D318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C3ABD-F2B3-4CB3-ACFD-B524CD88D227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88C464-FBE4-8511-0202-D8A8B4620B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C1EDE7-3E93-81A7-0721-78B941581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D1087-95D4-4C7A-83E8-DE3A9A3439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5371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903642-F313-49A8-8C66-3F411D5186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C3ABD-F2B3-4CB3-ACFD-B524CD88D227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FFF3F1-33C1-0C37-1658-7DC08370B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8AE5BD-8037-518A-43BB-09066F1FB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D1087-95D4-4C7A-83E8-DE3A9A3439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321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41BDA-6071-6891-E725-BBC08A25F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FA8DD-3EF6-7F04-93AB-52E5DCDDBA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711896-E9B4-A82A-8D11-28B39E9EC2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F5D817-4089-6CDF-3D16-BFD69B99F4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C3ABD-F2B3-4CB3-ACFD-B524CD88D227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BB6932-311D-BCBF-267C-A6211F4B3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D45FD6-C024-ACE0-1117-993B7C12C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D1087-95D4-4C7A-83E8-DE3A9A3439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737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29A53-53B4-3C57-60F9-006B16FF4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0B141D-4E69-6C2E-0364-E6D07E0D4F1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7BC91D-6BAC-218F-E92F-7995AD337E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6AD04A-5147-0DAF-25B3-D54D55BFBA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C3ABD-F2B3-4CB3-ACFD-B524CD88D227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E33B21-870C-2685-A527-47103369F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EB8588-80D8-556C-A603-12586229EF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D1087-95D4-4C7A-83E8-DE3A9A3439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0278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2C59E-23D3-F4CF-56FF-CC65937E4B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A1956B-FCE4-B62A-513E-3DC2953167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E8F286-8AF8-DD87-09A3-EA8BC19DFC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C3ABD-F2B3-4CB3-ACFD-B524CD88D227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A6F695-5495-3F7B-45A2-C538D479A6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7B2695-3A88-2CAB-320D-01EE46820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D1087-95D4-4C7A-83E8-DE3A9A3439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3150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8E39F8-949D-0F9D-7A75-2375A48C6B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E626E3-A2CE-0311-AA00-68FAFA225F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07952-40B5-57F8-B729-ACD5C92273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C3ABD-F2B3-4CB3-ACFD-B524CD88D227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C04F94-9DA6-D1ED-6EC0-48519E2E12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95691A-4A9E-E6F9-1B41-170CF3D4A7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D1087-95D4-4C7A-83E8-DE3A9A3439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4055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1466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C0782F-C0C8-5A1A-72FC-70E595947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30BFB4-BDA4-CA61-2FB9-AA043129BE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A2A5FA-494D-490D-FEBF-DB9DDE49F4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CC3ABD-F2B3-4CB3-ACFD-B524CD88D227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904B9A-9053-1BB9-A8C6-6A4EFE1D9D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2F5505-F67D-C104-BB0B-099950FB22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0D1087-95D4-4C7A-83E8-DE3A9A3439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661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2/6/2023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7205876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EDBC1858-BA4C-674E-80D8-8C919E9E827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0213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7B4116-32BF-5C69-65E2-71B54A6E83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Week 3. Identity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F6F335-B326-E9C1-E16D-EBDC1E1559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Dr Lina Malagon</a:t>
            </a:r>
          </a:p>
        </p:txBody>
      </p:sp>
    </p:spTree>
    <p:extLst>
      <p:ext uri="{BB962C8B-B14F-4D97-AF65-F5344CB8AC3E}">
        <p14:creationId xmlns:p14="http://schemas.microsoft.com/office/powerpoint/2010/main" val="23079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A9CD3E6-968F-41B1-B6FA-C6FD9B728B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9D19D4-9418-6832-87DA-CAC3AF211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1953501"/>
          </a:xfrm>
        </p:spPr>
        <p:txBody>
          <a:bodyPr anchor="t">
            <a:normAutofit/>
          </a:bodyPr>
          <a:lstStyle/>
          <a:p>
            <a:r>
              <a:rPr lang="en-GB" dirty="0"/>
              <a:t>Identity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77AAC-6999-12B2-96CD-C550904614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8" cy="576872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It is the human capacity – rooted in language – to know ‘who’s who’ (and hence ‘what’s what’).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This involves knowing who we are, knowing who others are, them knowing who we are, us knowing who they think we are and so on.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This is a multi-dimensional classification or mapping of the human world and our places in it, as individuals and as members of </a:t>
            </a:r>
            <a:r>
              <a:rPr lang="en-GB" sz="20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collectivities</a:t>
            </a:r>
            <a: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(cf. Ashton et al 2004).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‘membership categorisation’ (Eglin and Hester 2003; Housley and Fitzgerald 2002, 2009; </a:t>
            </a:r>
            <a:r>
              <a:rPr lang="en-GB" sz="20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Leudar</a:t>
            </a:r>
            <a: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et al . 2004; </a:t>
            </a:r>
            <a:r>
              <a:rPr lang="en-GB" sz="20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Stokoe</a:t>
            </a:r>
            <a: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2003)</a:t>
            </a:r>
          </a:p>
          <a:p>
            <a:pPr marL="0" indent="0">
              <a:buNone/>
            </a:pP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F76036C-C247-4F63-AE7F-2ADB1D496E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671579"/>
            <a:ext cx="4946649" cy="4792115"/>
            <a:chOff x="0" y="1671579"/>
            <a:chExt cx="4946649" cy="4792115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76E007C2-3152-4316-9102-D76C4E77F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4534" y="1671579"/>
              <a:ext cx="4792115" cy="4792115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97CD397-C9CD-43FA-ABEF-9C3530B000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115933"/>
              <a:ext cx="4320000" cy="432000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5C8C02BD-9256-3D33-FB1C-142343EBA8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891" r="18108" b="-1"/>
          <a:stretch/>
        </p:blipFill>
        <p:spPr>
          <a:xfrm>
            <a:off x="579024" y="1598798"/>
            <a:ext cx="4653375" cy="4890315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508000"/>
          </a:effectLst>
        </p:spPr>
      </p:pic>
    </p:spTree>
    <p:extLst>
      <p:ext uri="{BB962C8B-B14F-4D97-AF65-F5344CB8AC3E}">
        <p14:creationId xmlns:p14="http://schemas.microsoft.com/office/powerpoint/2010/main" val="2088503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089A4-F3B0-871D-D1CA-113FD5AD4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How do we identify others?</a:t>
            </a:r>
            <a:br>
              <a:rPr lang="en-GB">
                <a:solidFill>
                  <a:srgbClr val="FFFFFF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5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457E5FE0-D0C2-7094-D3DC-95191A25F1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Humans are generally </a:t>
            </a:r>
            <a:r>
              <a:rPr lang="en-GB" sz="24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not disinterested classifiers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</a:p>
          <a:p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Classification is also hierarchical interactionally and socially: one may be identified as a C in one context, but as an A in another. </a:t>
            </a:r>
            <a:endParaRPr lang="en-GB" sz="2400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2400" b="1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</a:t>
            </a:r>
            <a:r>
              <a:rPr lang="en-GB" sz="24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dentification is related to relationships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whether between individuals or groups, there are hierarchies or scales of preference, of ambivalence, of hostility, of competition, of partnership and co-operation. </a:t>
            </a:r>
          </a:p>
          <a:p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ur classificatory models of self and others are multi-dimensional, unlikely to be internally consistent and may not easily map on to each other. </a:t>
            </a:r>
          </a:p>
          <a:p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Hierarchies of collective identification may conflict with hierarchies of individual identification, i.e. I </a:t>
            </a: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don’t like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all As; you are an A; but you are my friend.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68117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02DFC-780C-FD72-8C94-7D4471AA57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Individual Identity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A7B67A1-3EF6-48D6-EC57-F42B92DC7BB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96275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DD126A-143F-D1B9-4BF1-F3B47ABED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dirty="0"/>
              <a:t>What do the others see?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2272D-1312-17C0-19F1-AFE73887C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2429"/>
            <a:ext cx="5186742" cy="400453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>
              <a:latin typeface="GuardianTextEgyptian"/>
            </a:endParaRPr>
          </a:p>
          <a:p>
            <a:pPr marL="0" indent="0">
              <a:buNone/>
            </a:pPr>
            <a:r>
              <a:rPr lang="en-GB" sz="2000" dirty="0">
                <a:latin typeface="GuardianTextEgyptian"/>
              </a:rPr>
              <a:t>“</a:t>
            </a:r>
            <a:r>
              <a:rPr lang="en-GB" sz="2000" b="0" i="0" dirty="0">
                <a:effectLst/>
                <a:latin typeface="GuardianTextEgyptian"/>
              </a:rPr>
              <a:t>In São Paulo, I’ve been taken for a Brazilian and addressed in Portuguese; in Cape Town, I’ve been taken for a “Coloured” person; in Rome, for an Ethiopian; and one London cabbie refused to believe I didn’t speak Hindi. The Parisian who thought I was from Belgium perhaps took me for a Maghrebi; and, wearing a kaftan, I’ve faded into a crowd in Tangier.”</a:t>
            </a:r>
          </a:p>
          <a:p>
            <a:pPr marL="0" indent="0">
              <a:buNone/>
            </a:pPr>
            <a:endParaRPr lang="en-GB" sz="2000" b="0" i="0" dirty="0">
              <a:effectLst/>
              <a:latin typeface="GuardianTextEgyptian"/>
            </a:endParaRPr>
          </a:p>
          <a:p>
            <a:pPr marL="0" indent="0">
              <a:buNone/>
            </a:pPr>
            <a:r>
              <a:rPr lang="en-GB" sz="1800" b="0" i="0" dirty="0">
                <a:solidFill>
                  <a:srgbClr val="707070"/>
                </a:solidFill>
                <a:effectLst/>
                <a:latin typeface="GuardianTextSans"/>
              </a:rPr>
              <a:t>Kwame Anthony Appiah (Professor Philosopher). 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1026" name="Picture 2" descr="Kwame Anthony Appiah">
            <a:extLst>
              <a:ext uri="{FF2B5EF4-FFF2-40B4-BE49-F238E27FC236}">
                <a16:creationId xmlns:a16="http://schemas.microsoft.com/office/drawing/2014/main" id="{D878D5FE-92CA-715B-A72D-15AB1F6F10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3" r="25935" b="2"/>
          <a:stretch/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85197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15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C35CCF-A940-FFF6-97ED-242C8D1D5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Shaun King, Black Lives Matters activist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053811-3C35-7C69-0F8F-0E5E111F7C2A}"/>
              </a:ext>
            </a:extLst>
          </p:cNvPr>
          <p:cNvSpPr txBox="1"/>
          <p:nvPr/>
        </p:nvSpPr>
        <p:spPr>
          <a:xfrm>
            <a:off x="1144923" y="2405894"/>
            <a:ext cx="5315189" cy="353508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He speaks, dresses and wears his hair in ways that are marked as black.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Both the parents cited on his birth certificate were white (though, not his biological father).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26" name="Rectangle 17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19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1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CB1EC6F5-57BD-EAE4-E8C2-56B7CF702A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608" r="2" b="12859"/>
          <a:stretch/>
        </p:blipFill>
        <p:spPr>
          <a:xfrm>
            <a:off x="7075967" y="1046615"/>
            <a:ext cx="4170530" cy="4796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529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Qr code&#10;&#10;Description automatically generated">
            <a:extLst>
              <a:ext uri="{FF2B5EF4-FFF2-40B4-BE49-F238E27FC236}">
                <a16:creationId xmlns:a16="http://schemas.microsoft.com/office/drawing/2014/main" id="{8E66D6C0-0248-354D-7322-21DF257247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312978-4B30-49CC-BF76-24FE69D97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Jessica Krug</a:t>
            </a:r>
          </a:p>
        </p:txBody>
      </p:sp>
      <p:cxnSp>
        <p:nvCxnSpPr>
          <p:cNvPr id="7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97944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3CE710-1178-9854-037B-178C75F0C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Interests vs Identity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165C99-8A9A-08B5-9ABF-F15D63FDCB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4810" y="649480"/>
            <a:ext cx="7516777" cy="5908395"/>
          </a:xfrm>
        </p:spPr>
        <p:txBody>
          <a:bodyPr anchor="ctr">
            <a:norm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Barth’s social anthropology (1969) and Tajfel’s social psychology (1981).</a:t>
            </a:r>
          </a:p>
          <a:p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dentification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collectivity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are generated as emergent</a:t>
            </a: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by-products of the transactions and negotiations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of individuals pursuing their interests (Barth).</a:t>
            </a:r>
          </a:p>
          <a:p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</a:t>
            </a: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embership of corporate groups or ‘cultures’. 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That group membership – even if it was only arbitrary assignation to a group under laboratory conditions – is </a:t>
            </a: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sufficient in itself to generate identification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with that group and to channel behaviour towards in-group favouritism and discrimination against out-group members (Tajfel).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How I identify myself has a bearing on how I define my interests.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How I define my interests may encourage me to identify myself in particular ways. 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How other people identify me has a bearing on how they define my interests, and, indeed, their own interests.</a:t>
            </a:r>
          </a:p>
          <a:p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 practice, </a:t>
            </a: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interest and identity claims are closely intertwined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What I want shaped by my sense of who I am. In clarifying my interests I may sometimes begin to redefine my sense of self. 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1664213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4000"/>
            </a:schemeClr>
          </a:solidFill>
          <a:ln w="127000" cap="sq" cmpd="thinThick">
            <a:solidFill>
              <a:schemeClr val="tx1">
                <a:lumMod val="85000"/>
                <a:lumOff val="15000"/>
                <a:alpha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6342FC-34FB-7DEC-55CE-A9E96034A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b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Do groups have identity?</a:t>
            </a:r>
            <a:b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C1A8C3-4A79-1D4D-2E79-D7DB46DDBA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</a:t>
            </a:r>
            <a:r>
              <a:rPr lang="en-GB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roup identities are often treated as the most powerful forms of identification.</a:t>
            </a:r>
          </a:p>
          <a:p>
            <a:r>
              <a:rPr lang="en-GB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‘the group’ is among the most fundamental of social scientific concepts</a:t>
            </a:r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</a:t>
            </a:r>
            <a:r>
              <a:rPr lang="en-GB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thnic groups, are generally conceptualised within social science </a:t>
            </a:r>
            <a:r>
              <a:rPr lang="en-GB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– as clearly bounded, internally fairly homogenous and distinguished from other groups of the same kind</a:t>
            </a:r>
            <a:r>
              <a:rPr lang="en-GB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– are not real. </a:t>
            </a:r>
          </a:p>
          <a:p>
            <a:r>
              <a:rPr lang="en-GB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Participants in ethnic conflicts are individuals and organisations, rather than ethnic groups. Ethnicity is cognitive, a point of view of individuals, a way of seeing the world. Rogers Brubaker (2002).</a:t>
            </a:r>
          </a:p>
        </p:txBody>
      </p:sp>
    </p:spTree>
    <p:extLst>
      <p:ext uri="{BB962C8B-B14F-4D97-AF65-F5344CB8AC3E}">
        <p14:creationId xmlns:p14="http://schemas.microsoft.com/office/powerpoint/2010/main" val="6633497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6974E-E675-FF5D-B7BE-3E8D06016F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3468" y="365125"/>
            <a:ext cx="9440332" cy="1325563"/>
          </a:xfrm>
        </p:spPr>
        <p:txBody>
          <a:bodyPr>
            <a:normAutofit/>
          </a:bodyPr>
          <a:lstStyle/>
          <a:p>
            <a:r>
              <a:rPr lang="en-GB" sz="5400" b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Do groups have identity</a:t>
            </a:r>
            <a:endParaRPr lang="en-GB" sz="54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0330B1-AAAC-427D-8A95-40380162B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6124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User">
            <a:extLst>
              <a:ext uri="{FF2B5EF4-FFF2-40B4-BE49-F238E27FC236}">
                <a16:creationId xmlns:a16="http://schemas.microsoft.com/office/drawing/2014/main" id="{0EF9CDEC-3217-1A61-2B43-F8A61775A1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00" y="570706"/>
            <a:ext cx="914400" cy="9144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8152F-F5A5-C815-F57F-EA0F7BECE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sz="2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identity does not, and cannot, make people do anything; it is, rather, </a:t>
            </a:r>
            <a:r>
              <a:rPr lang="en-GB" sz="26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people who make and do identity</a:t>
            </a:r>
            <a:r>
              <a:rPr lang="en-GB" sz="2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for their own reasons and purposes</a:t>
            </a:r>
            <a:r>
              <a:rPr lang="en-GB" sz="26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So, instead of ‘identity’, we should only talk about ongoing and open-ended processes of ‘identification’. </a:t>
            </a:r>
            <a:r>
              <a:rPr lang="en-GB" sz="2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Rogers Brubaker (et al. 2004).</a:t>
            </a:r>
          </a:p>
          <a:p>
            <a:r>
              <a:rPr lang="en-GB" sz="2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Human individuals are actual entities; groups are not. They cannot behave or act, and they do not have a definite, bounded material existence in time and space.</a:t>
            </a:r>
            <a:endParaRPr lang="en-GB" sz="2600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2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Attributions of group membership are fundamental to our categorisation of others (Eglin and Hester 2003; Housley and Fitzgerald 2002, 2009; </a:t>
            </a:r>
            <a:r>
              <a:rPr lang="en-GB" sz="26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Leudar</a:t>
            </a:r>
            <a:r>
              <a:rPr lang="en-GB" sz="2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et al . 2004; </a:t>
            </a:r>
            <a:r>
              <a:rPr lang="en-GB" sz="26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Stokoe</a:t>
            </a:r>
            <a:r>
              <a:rPr lang="en-GB" sz="2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2003).</a:t>
            </a:r>
            <a:endParaRPr lang="en-GB" sz="2600" dirty="0"/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8257614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GlowVTI">
  <a:themeElements>
    <a:clrScheme name="AnalogousFromLightSeedLeftStep">
      <a:dk1>
        <a:srgbClr val="000000"/>
      </a:dk1>
      <a:lt1>
        <a:srgbClr val="FFFFFF"/>
      </a:lt1>
      <a:dk2>
        <a:srgbClr val="21373B"/>
      </a:dk2>
      <a:lt2>
        <a:srgbClr val="E2E4E8"/>
      </a:lt2>
      <a:accent1>
        <a:srgbClr val="B4A069"/>
      </a:accent1>
      <a:accent2>
        <a:srgbClr val="CD8A6B"/>
      </a:accent2>
      <a:accent3>
        <a:srgbClr val="D6868E"/>
      </a:accent3>
      <a:accent4>
        <a:srgbClr val="CD6B9E"/>
      </a:accent4>
      <a:accent5>
        <a:srgbClr val="D686D1"/>
      </a:accent5>
      <a:accent6>
        <a:srgbClr val="AB6BCD"/>
      </a:accent6>
      <a:hlink>
        <a:srgbClr val="697CAE"/>
      </a:hlink>
      <a:folHlink>
        <a:srgbClr val="7F7F7F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910</Words>
  <Application>Microsoft Office PowerPoint</Application>
  <PresentationFormat>Widescreen</PresentationFormat>
  <Paragraphs>48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GuardianTextEgyptian</vt:lpstr>
      <vt:lpstr>GuardianTextSans</vt:lpstr>
      <vt:lpstr>Arial</vt:lpstr>
      <vt:lpstr>Avenir Next LT Pro</vt:lpstr>
      <vt:lpstr>Bell MT</vt:lpstr>
      <vt:lpstr>Calibri</vt:lpstr>
      <vt:lpstr>Calibri Light</vt:lpstr>
      <vt:lpstr>Wingdings</vt:lpstr>
      <vt:lpstr>Office Theme</vt:lpstr>
      <vt:lpstr>GlowVTI</vt:lpstr>
      <vt:lpstr>Week 3. Identity</vt:lpstr>
      <vt:lpstr>Identity</vt:lpstr>
      <vt:lpstr>How do we identify others? </vt:lpstr>
      <vt:lpstr>Individual Identity</vt:lpstr>
      <vt:lpstr>What do the others see?</vt:lpstr>
      <vt:lpstr>Shaun King, Black Lives Matters activist</vt:lpstr>
      <vt:lpstr>Jessica Krug</vt:lpstr>
      <vt:lpstr>Interests vs Identity</vt:lpstr>
      <vt:lpstr> Do groups have identity? </vt:lpstr>
      <vt:lpstr>Do groups have identity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3. Identity</dc:title>
  <dc:creator>Lina Malagon</dc:creator>
  <cp:lastModifiedBy>Lina Malagon</cp:lastModifiedBy>
  <cp:revision>1</cp:revision>
  <dcterms:created xsi:type="dcterms:W3CDTF">2023-02-06T19:03:32Z</dcterms:created>
  <dcterms:modified xsi:type="dcterms:W3CDTF">2023-02-07T01:37:12Z</dcterms:modified>
</cp:coreProperties>
</file>