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4"/>
  </p:notesMasterIdLst>
  <p:sldIdLst>
    <p:sldId id="256" r:id="rId2"/>
    <p:sldId id="287" r:id="rId3"/>
    <p:sldId id="279" r:id="rId4"/>
    <p:sldId id="257" r:id="rId5"/>
    <p:sldId id="258" r:id="rId6"/>
    <p:sldId id="259" r:id="rId7"/>
    <p:sldId id="260" r:id="rId8"/>
    <p:sldId id="261" r:id="rId9"/>
    <p:sldId id="280" r:id="rId10"/>
    <p:sldId id="262" r:id="rId11"/>
    <p:sldId id="263" r:id="rId12"/>
    <p:sldId id="264" r:id="rId13"/>
    <p:sldId id="265" r:id="rId14"/>
    <p:sldId id="281" r:id="rId15"/>
    <p:sldId id="266" r:id="rId16"/>
    <p:sldId id="267" r:id="rId17"/>
    <p:sldId id="282" r:id="rId18"/>
    <p:sldId id="268" r:id="rId19"/>
    <p:sldId id="269" r:id="rId20"/>
    <p:sldId id="283" r:id="rId21"/>
    <p:sldId id="270" r:id="rId22"/>
    <p:sldId id="271" r:id="rId23"/>
    <p:sldId id="284" r:id="rId24"/>
    <p:sldId id="272" r:id="rId25"/>
    <p:sldId id="273" r:id="rId26"/>
    <p:sldId id="285" r:id="rId27"/>
    <p:sldId id="274" r:id="rId28"/>
    <p:sldId id="275" r:id="rId29"/>
    <p:sldId id="276" r:id="rId30"/>
    <p:sldId id="277" r:id="rId31"/>
    <p:sldId id="278" r:id="rId32"/>
    <p:sldId id="286" r:id="rId3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CB8F7D2-609D-4C62-B3F9-FBFEFFE85477}">
          <p14:sldIdLst>
            <p14:sldId id="256"/>
            <p14:sldId id="287"/>
          </p14:sldIdLst>
        </p14:section>
        <p14:section name="Introduction and Context" id="{BB3153B0-DA62-47EB-8279-A6DD54D673F5}">
          <p14:sldIdLst>
            <p14:sldId id="279"/>
            <p14:sldId id="257"/>
            <p14:sldId id="258"/>
            <p14:sldId id="259"/>
            <p14:sldId id="260"/>
            <p14:sldId id="261"/>
          </p14:sldIdLst>
        </p14:section>
        <p14:section name="Current Policies and Practices" id="{49810B6F-1866-4C42-8D84-8C6AD9D1BBEF}">
          <p14:sldIdLst>
            <p14:sldId id="280"/>
            <p14:sldId id="262"/>
            <p14:sldId id="263"/>
            <p14:sldId id="264"/>
            <p14:sldId id="265"/>
          </p14:sldIdLst>
        </p14:section>
        <p14:section name="Current Opportunities" id="{6E62CC90-2E8A-4125-B619-82F47976468C}">
          <p14:sldIdLst>
            <p14:sldId id="281"/>
            <p14:sldId id="266"/>
            <p14:sldId id="267"/>
          </p14:sldIdLst>
        </p14:section>
        <p14:section name="Current Challenges" id="{00A51741-8E4D-4A56-B28C-0D1F1F5C2D51}">
          <p14:sldIdLst>
            <p14:sldId id="282"/>
            <p14:sldId id="268"/>
            <p14:sldId id="269"/>
          </p14:sldIdLst>
        </p14:section>
        <p14:section name="Root-Cause Analysis" id="{F10A9CB7-9A3C-43BE-A6F0-9F3C6984CC6B}">
          <p14:sldIdLst>
            <p14:sldId id="283"/>
            <p14:sldId id="270"/>
            <p14:sldId id="271"/>
          </p14:sldIdLst>
        </p14:section>
        <p14:section name="Evidence-Based Recommendations" id="{C7485F62-EB95-47E2-A10B-A75EEE2A3F4C}">
          <p14:sldIdLst>
            <p14:sldId id="284"/>
            <p14:sldId id="272"/>
            <p14:sldId id="273"/>
          </p14:sldIdLst>
        </p14:section>
        <p14:section name="Future-of-Work Implications" id="{9087BE80-6A6D-4F84-9B8C-57ECD8CC9EF1}">
          <p14:sldIdLst>
            <p14:sldId id="285"/>
            <p14:sldId id="274"/>
            <p14:sldId id="275"/>
            <p14:sldId id="276"/>
            <p14:sldId id="277"/>
            <p14:sldId id="278"/>
            <p14:sldId id="28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60"/>
    <p:restoredTop sz="83444" autoAdjust="0"/>
  </p:normalViewPr>
  <p:slideViewPr>
    <p:cSldViewPr snapToGrid="0" snapToObjects="1">
      <p:cViewPr varScale="1">
        <p:scale>
          <a:sx n="69" d="100"/>
          <a:sy n="69" d="100"/>
        </p:scale>
        <p:origin x="1104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1FB9A4-F408-4F23-A598-C6AD0EFAC16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CC517EF7-B318-4370-86CD-641A00B60B53}">
      <dgm:prSet/>
      <dgm:spPr/>
      <dgm:t>
        <a:bodyPr/>
        <a:lstStyle/>
        <a:p>
          <a:r>
            <a:rPr lang="en-US"/>
            <a:t>Himanshi: Introduction – Employee Relations at NHS England</a:t>
          </a:r>
          <a:endParaRPr lang="en-IN"/>
        </a:p>
      </dgm:t>
    </dgm:pt>
    <dgm:pt modelId="{5068823D-3B7C-4DCF-A682-211B319363B4}" type="parTrans" cxnId="{013C7BDD-FC24-451F-9EC1-5631C3D02D4F}">
      <dgm:prSet/>
      <dgm:spPr/>
      <dgm:t>
        <a:bodyPr/>
        <a:lstStyle/>
        <a:p>
          <a:endParaRPr lang="en-IN"/>
        </a:p>
      </dgm:t>
    </dgm:pt>
    <dgm:pt modelId="{378938E0-D2DA-4354-8987-4E462DFA01EE}" type="sibTrans" cxnId="{013C7BDD-FC24-451F-9EC1-5631C3D02D4F}">
      <dgm:prSet/>
      <dgm:spPr/>
      <dgm:t>
        <a:bodyPr/>
        <a:lstStyle/>
        <a:p>
          <a:endParaRPr lang="en-IN"/>
        </a:p>
      </dgm:t>
    </dgm:pt>
    <dgm:pt modelId="{9C49514F-8EF0-40E7-8D4F-AA3C5AEAE3DB}">
      <dgm:prSet/>
      <dgm:spPr/>
      <dgm:t>
        <a:bodyPr/>
        <a:lstStyle/>
        <a:p>
          <a:r>
            <a:rPr lang="en-US"/>
            <a:t>Himanshi: NHS England: Organisational Context and Workforce Profile</a:t>
          </a:r>
          <a:endParaRPr lang="en-IN"/>
        </a:p>
      </dgm:t>
    </dgm:pt>
    <dgm:pt modelId="{760035CC-CA0D-4D24-B043-710E44B6D63D}" type="parTrans" cxnId="{1B09A522-E1B4-47C6-891B-0E63CF9076E0}">
      <dgm:prSet/>
      <dgm:spPr/>
      <dgm:t>
        <a:bodyPr/>
        <a:lstStyle/>
        <a:p>
          <a:endParaRPr lang="en-IN"/>
        </a:p>
      </dgm:t>
    </dgm:pt>
    <dgm:pt modelId="{D9124BD6-E321-4F23-874B-1D5142A4DC68}" type="sibTrans" cxnId="{1B09A522-E1B4-47C6-891B-0E63CF9076E0}">
      <dgm:prSet/>
      <dgm:spPr/>
      <dgm:t>
        <a:bodyPr/>
        <a:lstStyle/>
        <a:p>
          <a:endParaRPr lang="en-IN"/>
        </a:p>
      </dgm:t>
    </dgm:pt>
    <dgm:pt modelId="{DEEFB2A1-FCBC-4BBB-BA38-FF75EF4A762F}">
      <dgm:prSet/>
      <dgm:spPr/>
      <dgm:t>
        <a:bodyPr/>
        <a:lstStyle/>
        <a:p>
          <a:r>
            <a:rPr lang="en-US"/>
            <a:t>Himanshi: Defining Employee Relations and Strategic Importance</a:t>
          </a:r>
          <a:endParaRPr lang="en-IN"/>
        </a:p>
      </dgm:t>
    </dgm:pt>
    <dgm:pt modelId="{9B1EE619-399E-41B2-8A71-D75A25E1E281}" type="parTrans" cxnId="{7F87F908-D30F-423B-BD90-A14FDB3F0CEF}">
      <dgm:prSet/>
      <dgm:spPr/>
      <dgm:t>
        <a:bodyPr/>
        <a:lstStyle/>
        <a:p>
          <a:endParaRPr lang="en-IN"/>
        </a:p>
      </dgm:t>
    </dgm:pt>
    <dgm:pt modelId="{E3AD7C4C-74D2-44B2-85B4-E2B443DD1FFB}" type="sibTrans" cxnId="{7F87F908-D30F-423B-BD90-A14FDB3F0CEF}">
      <dgm:prSet/>
      <dgm:spPr/>
      <dgm:t>
        <a:bodyPr/>
        <a:lstStyle/>
        <a:p>
          <a:endParaRPr lang="en-IN"/>
        </a:p>
      </dgm:t>
    </dgm:pt>
    <dgm:pt modelId="{6A790A98-86A9-44DD-88F5-1A8C54675B38}">
      <dgm:prSet/>
      <dgm:spPr/>
      <dgm:t>
        <a:bodyPr/>
        <a:lstStyle/>
        <a:p>
          <a:r>
            <a:rPr lang="en-US"/>
            <a:t>Himanshi: Presentation Aim, Objectives and Structure</a:t>
          </a:r>
          <a:endParaRPr lang="en-IN"/>
        </a:p>
      </dgm:t>
    </dgm:pt>
    <dgm:pt modelId="{C82D3994-3417-4CA1-A710-3F350021C73C}" type="parTrans" cxnId="{608BAD45-14F8-4994-9D0B-9738AB3327A3}">
      <dgm:prSet/>
      <dgm:spPr/>
      <dgm:t>
        <a:bodyPr/>
        <a:lstStyle/>
        <a:p>
          <a:endParaRPr lang="en-IN"/>
        </a:p>
      </dgm:t>
    </dgm:pt>
    <dgm:pt modelId="{64F25BBA-7C0F-4A1C-A175-0721B315B8BA}" type="sibTrans" cxnId="{608BAD45-14F8-4994-9D0B-9738AB3327A3}">
      <dgm:prSet/>
      <dgm:spPr/>
      <dgm:t>
        <a:bodyPr/>
        <a:lstStyle/>
        <a:p>
          <a:endParaRPr lang="en-IN"/>
        </a:p>
      </dgm:t>
    </dgm:pt>
    <dgm:pt modelId="{67E129C5-5AB6-4AEE-93FF-77F0774F8FB7}">
      <dgm:prSet/>
      <dgm:spPr/>
      <dgm:t>
        <a:bodyPr/>
        <a:lstStyle/>
        <a:p>
          <a:r>
            <a:rPr lang="en-US"/>
            <a:t>Himanshi: Theoretical Underpinnings</a:t>
          </a:r>
          <a:endParaRPr lang="en-IN"/>
        </a:p>
      </dgm:t>
    </dgm:pt>
    <dgm:pt modelId="{1D8B405B-4DAE-48CE-A450-4E6F074127A8}" type="parTrans" cxnId="{5A802122-BBE9-42CD-A3D3-3BBAD388137B}">
      <dgm:prSet/>
      <dgm:spPr/>
      <dgm:t>
        <a:bodyPr/>
        <a:lstStyle/>
        <a:p>
          <a:endParaRPr lang="en-IN"/>
        </a:p>
      </dgm:t>
    </dgm:pt>
    <dgm:pt modelId="{14D2D03A-B389-4095-95DD-30F63E3AD6F3}" type="sibTrans" cxnId="{5A802122-BBE9-42CD-A3D3-3BBAD388137B}">
      <dgm:prSet/>
      <dgm:spPr/>
      <dgm:t>
        <a:bodyPr/>
        <a:lstStyle/>
        <a:p>
          <a:endParaRPr lang="en-IN"/>
        </a:p>
      </dgm:t>
    </dgm:pt>
    <dgm:pt modelId="{E2C8B15C-A347-4223-985B-DD096FE68CAD}">
      <dgm:prSet/>
      <dgm:spPr/>
      <dgm:t>
        <a:bodyPr/>
        <a:lstStyle/>
        <a:p>
          <a:r>
            <a:rPr lang="en-US"/>
            <a:t>Amisha: Current Policies: NHS People Plan and People Promise</a:t>
          </a:r>
          <a:endParaRPr lang="en-IN"/>
        </a:p>
      </dgm:t>
    </dgm:pt>
    <dgm:pt modelId="{ABDB3FE9-EE51-4A72-9C3D-1284A91A5C3E}" type="parTrans" cxnId="{08F22BB6-4F7B-4A34-A29E-77DE85E0C7A9}">
      <dgm:prSet/>
      <dgm:spPr/>
      <dgm:t>
        <a:bodyPr/>
        <a:lstStyle/>
        <a:p>
          <a:endParaRPr lang="en-IN"/>
        </a:p>
      </dgm:t>
    </dgm:pt>
    <dgm:pt modelId="{5DBE6C5F-5CE8-4A36-AFE8-3688D0C8BB0D}" type="sibTrans" cxnId="{08F22BB6-4F7B-4A34-A29E-77DE85E0C7A9}">
      <dgm:prSet/>
      <dgm:spPr/>
      <dgm:t>
        <a:bodyPr/>
        <a:lstStyle/>
        <a:p>
          <a:endParaRPr lang="en-IN"/>
        </a:p>
      </dgm:t>
    </dgm:pt>
    <dgm:pt modelId="{81E635DD-F361-4E57-A047-0C70E057D0CA}">
      <dgm:prSet/>
      <dgm:spPr/>
      <dgm:t>
        <a:bodyPr/>
        <a:lstStyle/>
        <a:p>
          <a:r>
            <a:rPr lang="en-US"/>
            <a:t>Amisha: Collective Bargaining and Trade Union Partnership</a:t>
          </a:r>
          <a:endParaRPr lang="en-IN"/>
        </a:p>
      </dgm:t>
    </dgm:pt>
    <dgm:pt modelId="{002144CF-FAF3-4DFF-8F4F-44A6B1F49E77}" type="parTrans" cxnId="{3CC2BE34-EA04-4771-B7F2-41280737EEF3}">
      <dgm:prSet/>
      <dgm:spPr/>
      <dgm:t>
        <a:bodyPr/>
        <a:lstStyle/>
        <a:p>
          <a:endParaRPr lang="en-IN"/>
        </a:p>
      </dgm:t>
    </dgm:pt>
    <dgm:pt modelId="{11663D63-ACD4-4C5C-A870-AC3CD9178051}" type="sibTrans" cxnId="{3CC2BE34-EA04-4771-B7F2-41280737EEF3}">
      <dgm:prSet/>
      <dgm:spPr/>
      <dgm:t>
        <a:bodyPr/>
        <a:lstStyle/>
        <a:p>
          <a:endParaRPr lang="en-IN"/>
        </a:p>
      </dgm:t>
    </dgm:pt>
    <dgm:pt modelId="{107A6F42-8020-4548-9C68-26BF2B8CB35F}">
      <dgm:prSet/>
      <dgm:spPr/>
      <dgm:t>
        <a:bodyPr/>
        <a:lstStyle/>
        <a:p>
          <a:r>
            <a:rPr lang="en-US"/>
            <a:t>Amisha: Employee Voice, Staff Survey and Freedom to Speak Up</a:t>
          </a:r>
          <a:endParaRPr lang="en-IN"/>
        </a:p>
      </dgm:t>
    </dgm:pt>
    <dgm:pt modelId="{318521EB-0107-44A7-A0B0-6293FFB1B8F7}" type="parTrans" cxnId="{A0EF2007-A1DA-4501-A901-93E550956F6D}">
      <dgm:prSet/>
      <dgm:spPr/>
      <dgm:t>
        <a:bodyPr/>
        <a:lstStyle/>
        <a:p>
          <a:endParaRPr lang="en-IN"/>
        </a:p>
      </dgm:t>
    </dgm:pt>
    <dgm:pt modelId="{D14F42B2-E344-43E1-88CF-070F6012F90B}" type="sibTrans" cxnId="{A0EF2007-A1DA-4501-A901-93E550956F6D}">
      <dgm:prSet/>
      <dgm:spPr/>
      <dgm:t>
        <a:bodyPr/>
        <a:lstStyle/>
        <a:p>
          <a:endParaRPr lang="en-IN"/>
        </a:p>
      </dgm:t>
    </dgm:pt>
    <dgm:pt modelId="{D739F724-38DD-43C6-9B1D-C36C62CD8961}">
      <dgm:prSet/>
      <dgm:spPr/>
      <dgm:t>
        <a:bodyPr/>
        <a:lstStyle/>
        <a:p>
          <a:r>
            <a:rPr lang="en-US"/>
            <a:t>Amisha: Grievance, Discipline and Dispute Resolution</a:t>
          </a:r>
          <a:endParaRPr lang="en-IN"/>
        </a:p>
      </dgm:t>
    </dgm:pt>
    <dgm:pt modelId="{C9858C2D-BB57-471E-AF8E-E41BCF7673BD}" type="parTrans" cxnId="{2E71E756-B2AA-4B0C-95B3-109248C51B7A}">
      <dgm:prSet/>
      <dgm:spPr/>
      <dgm:t>
        <a:bodyPr/>
        <a:lstStyle/>
        <a:p>
          <a:endParaRPr lang="en-IN"/>
        </a:p>
      </dgm:t>
    </dgm:pt>
    <dgm:pt modelId="{248AED87-66C8-483B-A839-1B0612293F5A}" type="sibTrans" cxnId="{2E71E756-B2AA-4B0C-95B3-109248C51B7A}">
      <dgm:prSet/>
      <dgm:spPr/>
      <dgm:t>
        <a:bodyPr/>
        <a:lstStyle/>
        <a:p>
          <a:endParaRPr lang="en-IN"/>
        </a:p>
      </dgm:t>
    </dgm:pt>
    <dgm:pt modelId="{F839ED2D-2317-41FC-A19C-E039E0D8F9F7}">
      <dgm:prSet/>
      <dgm:spPr/>
      <dgm:t>
        <a:bodyPr/>
        <a:lstStyle/>
        <a:p>
          <a:r>
            <a:rPr lang="en-US"/>
            <a:t>Amisha: Current Opportunities – Rebuilding Trust and Voice</a:t>
          </a:r>
          <a:endParaRPr lang="en-IN"/>
        </a:p>
      </dgm:t>
    </dgm:pt>
    <dgm:pt modelId="{D7662B0D-3F32-49FA-BABE-43025A18F45C}" type="parTrans" cxnId="{09888784-A1F3-4077-8E9A-759060C17276}">
      <dgm:prSet/>
      <dgm:spPr/>
      <dgm:t>
        <a:bodyPr/>
        <a:lstStyle/>
        <a:p>
          <a:endParaRPr lang="en-IN"/>
        </a:p>
      </dgm:t>
    </dgm:pt>
    <dgm:pt modelId="{50C16B43-702A-444D-B938-D857E7D389A9}" type="sibTrans" cxnId="{09888784-A1F3-4077-8E9A-759060C17276}">
      <dgm:prSet/>
      <dgm:spPr/>
      <dgm:t>
        <a:bodyPr/>
        <a:lstStyle/>
        <a:p>
          <a:endParaRPr lang="en-IN"/>
        </a:p>
      </dgm:t>
    </dgm:pt>
    <dgm:pt modelId="{C6AC7525-F213-4115-B4D4-B1759C50E464}">
      <dgm:prSet/>
      <dgm:spPr/>
      <dgm:t>
        <a:bodyPr/>
        <a:lstStyle/>
        <a:p>
          <a:r>
            <a:rPr lang="en-US"/>
            <a:t>Mayuri: Opportunities – AI, Analytics and Digital Platforms</a:t>
          </a:r>
          <a:endParaRPr lang="en-IN"/>
        </a:p>
      </dgm:t>
    </dgm:pt>
    <dgm:pt modelId="{963F8E01-09CC-40D9-94CB-087E940D45DF}" type="parTrans" cxnId="{5D65D995-187D-4CE2-9D07-2EB828F6F463}">
      <dgm:prSet/>
      <dgm:spPr/>
      <dgm:t>
        <a:bodyPr/>
        <a:lstStyle/>
        <a:p>
          <a:endParaRPr lang="en-IN"/>
        </a:p>
      </dgm:t>
    </dgm:pt>
    <dgm:pt modelId="{2017C32D-4CF8-42D1-9139-7CF92F172AB9}" type="sibTrans" cxnId="{5D65D995-187D-4CE2-9D07-2EB828F6F463}">
      <dgm:prSet/>
      <dgm:spPr/>
      <dgm:t>
        <a:bodyPr/>
        <a:lstStyle/>
        <a:p>
          <a:endParaRPr lang="en-IN"/>
        </a:p>
      </dgm:t>
    </dgm:pt>
    <dgm:pt modelId="{3DFA5928-F14C-4ACA-B69B-E5C71F38CEA7}">
      <dgm:prSet/>
      <dgm:spPr/>
      <dgm:t>
        <a:bodyPr/>
        <a:lstStyle/>
        <a:p>
          <a:r>
            <a:rPr lang="en-US"/>
            <a:t>Mayuri: Challenges – Industrial Action, Burnout, Retention</a:t>
          </a:r>
          <a:endParaRPr lang="en-IN"/>
        </a:p>
      </dgm:t>
    </dgm:pt>
    <dgm:pt modelId="{F86A91AD-58AA-414F-89CE-C371673743AC}" type="parTrans" cxnId="{B641A9A5-1786-4CF2-B532-FDC25176C610}">
      <dgm:prSet/>
      <dgm:spPr/>
      <dgm:t>
        <a:bodyPr/>
        <a:lstStyle/>
        <a:p>
          <a:endParaRPr lang="en-IN"/>
        </a:p>
      </dgm:t>
    </dgm:pt>
    <dgm:pt modelId="{61B5F275-19E2-41BA-B86E-DC4AF780498E}" type="sibTrans" cxnId="{B641A9A5-1786-4CF2-B532-FDC25176C610}">
      <dgm:prSet/>
      <dgm:spPr/>
      <dgm:t>
        <a:bodyPr/>
        <a:lstStyle/>
        <a:p>
          <a:endParaRPr lang="en-IN"/>
        </a:p>
      </dgm:t>
    </dgm:pt>
    <dgm:pt modelId="{DB996A8D-60F4-49BF-B41F-B39F183FAE79}">
      <dgm:prSet/>
      <dgm:spPr/>
      <dgm:t>
        <a:bodyPr/>
        <a:lstStyle/>
        <a:p>
          <a:r>
            <a:rPr lang="en-US"/>
            <a:t>Mayuri: Challenges – Algorithmic Management and Digital Surveillance</a:t>
          </a:r>
          <a:endParaRPr lang="en-IN"/>
        </a:p>
      </dgm:t>
    </dgm:pt>
    <dgm:pt modelId="{715E7F0D-A8CC-433D-84D7-A29F2E255551}" type="parTrans" cxnId="{BE3850D3-A800-4066-94AE-793F1D0DD4CF}">
      <dgm:prSet/>
      <dgm:spPr/>
      <dgm:t>
        <a:bodyPr/>
        <a:lstStyle/>
        <a:p>
          <a:endParaRPr lang="en-IN"/>
        </a:p>
      </dgm:t>
    </dgm:pt>
    <dgm:pt modelId="{E1C8DA74-4395-4569-88E5-BBFAE2EE920C}" type="sibTrans" cxnId="{BE3850D3-A800-4066-94AE-793F1D0DD4CF}">
      <dgm:prSet/>
      <dgm:spPr/>
      <dgm:t>
        <a:bodyPr/>
        <a:lstStyle/>
        <a:p>
          <a:endParaRPr lang="en-IN"/>
        </a:p>
      </dgm:t>
    </dgm:pt>
    <dgm:pt modelId="{7767B5C5-35CC-4210-B5FA-E5669443FC5B}">
      <dgm:prSet/>
      <dgm:spPr/>
      <dgm:t>
        <a:bodyPr/>
        <a:lstStyle/>
        <a:p>
          <a:r>
            <a:rPr lang="en-US"/>
            <a:t>Mayuri: Root-Cause Analysis – Leadership, Culture, Structure</a:t>
          </a:r>
          <a:endParaRPr lang="en-IN"/>
        </a:p>
      </dgm:t>
    </dgm:pt>
    <dgm:pt modelId="{3EF0D9AB-7C7F-4D83-8660-2CDF2A09E678}" type="parTrans" cxnId="{5D48CBC6-ACD7-4089-9261-D321ABB83986}">
      <dgm:prSet/>
      <dgm:spPr/>
      <dgm:t>
        <a:bodyPr/>
        <a:lstStyle/>
        <a:p>
          <a:endParaRPr lang="en-IN"/>
        </a:p>
      </dgm:t>
    </dgm:pt>
    <dgm:pt modelId="{4C28402B-2C37-45EB-9BFC-2A6CABAD9067}" type="sibTrans" cxnId="{5D48CBC6-ACD7-4089-9261-D321ABB83986}">
      <dgm:prSet/>
      <dgm:spPr/>
      <dgm:t>
        <a:bodyPr/>
        <a:lstStyle/>
        <a:p>
          <a:endParaRPr lang="en-IN"/>
        </a:p>
      </dgm:t>
    </dgm:pt>
    <dgm:pt modelId="{6344D4DA-2DE0-487D-850F-C5067C5D6771}">
      <dgm:prSet/>
      <dgm:spPr/>
      <dgm:t>
        <a:bodyPr/>
        <a:lstStyle/>
        <a:p>
          <a:r>
            <a:rPr lang="en-US"/>
            <a:t>Mayuri: Root-Cause Analysis – Policy, Funding, External Drivers</a:t>
          </a:r>
          <a:endParaRPr lang="en-IN"/>
        </a:p>
      </dgm:t>
    </dgm:pt>
    <dgm:pt modelId="{70DE8C22-DB1C-4ACE-80BF-96CDB6B5DA57}" type="parTrans" cxnId="{891F7731-A2E8-4C65-A3A2-EDB5FBC33E88}">
      <dgm:prSet/>
      <dgm:spPr/>
      <dgm:t>
        <a:bodyPr/>
        <a:lstStyle/>
        <a:p>
          <a:endParaRPr lang="en-IN"/>
        </a:p>
      </dgm:t>
    </dgm:pt>
    <dgm:pt modelId="{7FC972C7-05BF-42E1-A32C-DB2E86068297}" type="sibTrans" cxnId="{891F7731-A2E8-4C65-A3A2-EDB5FBC33E88}">
      <dgm:prSet/>
      <dgm:spPr/>
      <dgm:t>
        <a:bodyPr/>
        <a:lstStyle/>
        <a:p>
          <a:endParaRPr lang="en-IN"/>
        </a:p>
      </dgm:t>
    </dgm:pt>
    <dgm:pt modelId="{B3348599-57AB-40D4-B41F-D8A1EA1F8079}">
      <dgm:prSet/>
      <dgm:spPr/>
      <dgm:t>
        <a:bodyPr/>
        <a:lstStyle/>
        <a:p>
          <a:r>
            <a:rPr lang="en-US"/>
            <a:t>Riya: Evidence-Based Recommendations (1) – Strategic and Cultural</a:t>
          </a:r>
          <a:endParaRPr lang="en-IN"/>
        </a:p>
      </dgm:t>
    </dgm:pt>
    <dgm:pt modelId="{FA242E73-5E1C-4018-B9A9-5014E774A71E}" type="parTrans" cxnId="{8CE7A035-8525-40C6-881A-5455A2421C5A}">
      <dgm:prSet/>
      <dgm:spPr/>
      <dgm:t>
        <a:bodyPr/>
        <a:lstStyle/>
        <a:p>
          <a:endParaRPr lang="en-IN"/>
        </a:p>
      </dgm:t>
    </dgm:pt>
    <dgm:pt modelId="{12189510-D6B0-4177-A520-46FA67B5330E}" type="sibTrans" cxnId="{8CE7A035-8525-40C6-881A-5455A2421C5A}">
      <dgm:prSet/>
      <dgm:spPr/>
      <dgm:t>
        <a:bodyPr/>
        <a:lstStyle/>
        <a:p>
          <a:endParaRPr lang="en-IN"/>
        </a:p>
      </dgm:t>
    </dgm:pt>
    <dgm:pt modelId="{ABC0EFA6-2F6B-49C5-988D-4C895748B737}">
      <dgm:prSet/>
      <dgm:spPr/>
      <dgm:t>
        <a:bodyPr/>
        <a:lstStyle/>
        <a:p>
          <a:r>
            <a:rPr lang="en-US"/>
            <a:t>Riya: Evidence-Based Recommendations (2) – Operational and Digital</a:t>
          </a:r>
          <a:endParaRPr lang="en-IN"/>
        </a:p>
      </dgm:t>
    </dgm:pt>
    <dgm:pt modelId="{03C4106B-0EE7-4C81-9280-8E7F20233A13}" type="parTrans" cxnId="{23F067C0-B092-489F-9096-65FB7E5DEFD2}">
      <dgm:prSet/>
      <dgm:spPr/>
      <dgm:t>
        <a:bodyPr/>
        <a:lstStyle/>
        <a:p>
          <a:endParaRPr lang="en-IN"/>
        </a:p>
      </dgm:t>
    </dgm:pt>
    <dgm:pt modelId="{2C5BB1A4-A869-4B88-9D98-C434D6B3A4C5}" type="sibTrans" cxnId="{23F067C0-B092-489F-9096-65FB7E5DEFD2}">
      <dgm:prSet/>
      <dgm:spPr/>
      <dgm:t>
        <a:bodyPr/>
        <a:lstStyle/>
        <a:p>
          <a:endParaRPr lang="en-IN"/>
        </a:p>
      </dgm:t>
    </dgm:pt>
    <dgm:pt modelId="{126737BC-40EE-4D8C-ADD4-100ACC68C211}">
      <dgm:prSet/>
      <dgm:spPr/>
      <dgm:t>
        <a:bodyPr/>
        <a:lstStyle/>
        <a:p>
          <a:r>
            <a:rPr lang="en-US"/>
            <a:t>Riya: Future of Work – AI and Automation Over 5–10 Years</a:t>
          </a:r>
          <a:endParaRPr lang="en-IN"/>
        </a:p>
      </dgm:t>
    </dgm:pt>
    <dgm:pt modelId="{8E61EB3E-3111-4FDE-89FF-94BEA49ECF5D}" type="parTrans" cxnId="{EE72AAD9-D826-4BC0-BB3F-00FCBD470B2D}">
      <dgm:prSet/>
      <dgm:spPr/>
      <dgm:t>
        <a:bodyPr/>
        <a:lstStyle/>
        <a:p>
          <a:endParaRPr lang="en-IN"/>
        </a:p>
      </dgm:t>
    </dgm:pt>
    <dgm:pt modelId="{8025D90B-2D34-4971-B0BA-1C209F43E5AB}" type="sibTrans" cxnId="{EE72AAD9-D826-4BC0-BB3F-00FCBD470B2D}">
      <dgm:prSet/>
      <dgm:spPr/>
      <dgm:t>
        <a:bodyPr/>
        <a:lstStyle/>
        <a:p>
          <a:endParaRPr lang="en-IN"/>
        </a:p>
      </dgm:t>
    </dgm:pt>
    <dgm:pt modelId="{083D1C40-8AD6-45FB-9372-E8045757192C}">
      <dgm:prSet/>
      <dgm:spPr/>
      <dgm:t>
        <a:bodyPr/>
        <a:lstStyle/>
        <a:p>
          <a:r>
            <a:rPr lang="en-US"/>
            <a:t>Riya: Implementation Roadmap and Preparation Priorities</a:t>
          </a:r>
          <a:endParaRPr lang="en-IN"/>
        </a:p>
      </dgm:t>
    </dgm:pt>
    <dgm:pt modelId="{BD5CD564-0867-4319-A73B-CDCEDBF8FE5A}" type="parTrans" cxnId="{6C923A05-8385-4CEB-83F5-CDA33792D99D}">
      <dgm:prSet/>
      <dgm:spPr/>
      <dgm:t>
        <a:bodyPr/>
        <a:lstStyle/>
        <a:p>
          <a:endParaRPr lang="en-IN"/>
        </a:p>
      </dgm:t>
    </dgm:pt>
    <dgm:pt modelId="{35F2E21F-087D-459F-8005-B13170EDA25B}" type="sibTrans" cxnId="{6C923A05-8385-4CEB-83F5-CDA33792D99D}">
      <dgm:prSet/>
      <dgm:spPr/>
      <dgm:t>
        <a:bodyPr/>
        <a:lstStyle/>
        <a:p>
          <a:endParaRPr lang="en-IN"/>
        </a:p>
      </dgm:t>
    </dgm:pt>
    <dgm:pt modelId="{2B4EBE1D-6CF5-4722-9745-AE3C10A8CE1C}">
      <dgm:prSet/>
      <dgm:spPr/>
      <dgm:t>
        <a:bodyPr/>
        <a:lstStyle/>
        <a:p>
          <a:r>
            <a:rPr lang="en-US"/>
            <a:t>Reference List</a:t>
          </a:r>
          <a:endParaRPr lang="en-IN"/>
        </a:p>
      </dgm:t>
    </dgm:pt>
    <dgm:pt modelId="{3D38A18E-8183-495E-B50A-820A0F896721}" type="parTrans" cxnId="{1A410831-E32F-4415-9EC9-A38193C23624}">
      <dgm:prSet/>
      <dgm:spPr/>
      <dgm:t>
        <a:bodyPr/>
        <a:lstStyle/>
        <a:p>
          <a:endParaRPr lang="en-IN"/>
        </a:p>
      </dgm:t>
    </dgm:pt>
    <dgm:pt modelId="{FBCA7CFD-C553-49C6-88DD-7225039A9965}" type="sibTrans" cxnId="{1A410831-E32F-4415-9EC9-A38193C23624}">
      <dgm:prSet/>
      <dgm:spPr/>
      <dgm:t>
        <a:bodyPr/>
        <a:lstStyle/>
        <a:p>
          <a:endParaRPr lang="en-IN"/>
        </a:p>
      </dgm:t>
    </dgm:pt>
    <dgm:pt modelId="{5F5D3C19-CB82-4227-90D6-F60951978ACE}" type="pres">
      <dgm:prSet presAssocID="{F41FB9A4-F408-4F23-A598-C6AD0EFAC167}" presName="diagram" presStyleCnt="0">
        <dgm:presLayoutVars>
          <dgm:dir/>
          <dgm:resizeHandles val="exact"/>
        </dgm:presLayoutVars>
      </dgm:prSet>
      <dgm:spPr/>
    </dgm:pt>
    <dgm:pt modelId="{5E2F5034-7654-41D0-BD29-C8A1BEFCAEF9}" type="pres">
      <dgm:prSet presAssocID="{CC517EF7-B318-4370-86CD-641A00B60B53}" presName="node" presStyleLbl="node1" presStyleIdx="0" presStyleCnt="20">
        <dgm:presLayoutVars>
          <dgm:bulletEnabled val="1"/>
        </dgm:presLayoutVars>
      </dgm:prSet>
      <dgm:spPr/>
    </dgm:pt>
    <dgm:pt modelId="{7366C521-E5D3-4036-BDBC-EBE3664388CC}" type="pres">
      <dgm:prSet presAssocID="{378938E0-D2DA-4354-8987-4E462DFA01EE}" presName="sibTrans" presStyleCnt="0"/>
      <dgm:spPr/>
    </dgm:pt>
    <dgm:pt modelId="{8934525B-452D-47D3-A4FE-19F152973477}" type="pres">
      <dgm:prSet presAssocID="{9C49514F-8EF0-40E7-8D4F-AA3C5AEAE3DB}" presName="node" presStyleLbl="node1" presStyleIdx="1" presStyleCnt="20">
        <dgm:presLayoutVars>
          <dgm:bulletEnabled val="1"/>
        </dgm:presLayoutVars>
      </dgm:prSet>
      <dgm:spPr/>
    </dgm:pt>
    <dgm:pt modelId="{D967668A-2073-42F4-97FD-C8EAC33F7693}" type="pres">
      <dgm:prSet presAssocID="{D9124BD6-E321-4F23-874B-1D5142A4DC68}" presName="sibTrans" presStyleCnt="0"/>
      <dgm:spPr/>
    </dgm:pt>
    <dgm:pt modelId="{12D11988-EF36-4574-A760-EB2EF937BF71}" type="pres">
      <dgm:prSet presAssocID="{DEEFB2A1-FCBC-4BBB-BA38-FF75EF4A762F}" presName="node" presStyleLbl="node1" presStyleIdx="2" presStyleCnt="20">
        <dgm:presLayoutVars>
          <dgm:bulletEnabled val="1"/>
        </dgm:presLayoutVars>
      </dgm:prSet>
      <dgm:spPr/>
    </dgm:pt>
    <dgm:pt modelId="{9844C008-43D7-44B9-A921-B9E848107009}" type="pres">
      <dgm:prSet presAssocID="{E3AD7C4C-74D2-44B2-85B4-E2B443DD1FFB}" presName="sibTrans" presStyleCnt="0"/>
      <dgm:spPr/>
    </dgm:pt>
    <dgm:pt modelId="{4A5927CC-0DCC-49D0-BAFA-C8A229EDE615}" type="pres">
      <dgm:prSet presAssocID="{6A790A98-86A9-44DD-88F5-1A8C54675B38}" presName="node" presStyleLbl="node1" presStyleIdx="3" presStyleCnt="20">
        <dgm:presLayoutVars>
          <dgm:bulletEnabled val="1"/>
        </dgm:presLayoutVars>
      </dgm:prSet>
      <dgm:spPr/>
    </dgm:pt>
    <dgm:pt modelId="{579BA197-2C37-4298-BFEF-56A8CBBB2233}" type="pres">
      <dgm:prSet presAssocID="{64F25BBA-7C0F-4A1C-A175-0721B315B8BA}" presName="sibTrans" presStyleCnt="0"/>
      <dgm:spPr/>
    </dgm:pt>
    <dgm:pt modelId="{1200483F-D657-4E83-96EF-39FAEFCC1FC7}" type="pres">
      <dgm:prSet presAssocID="{67E129C5-5AB6-4AEE-93FF-77F0774F8FB7}" presName="node" presStyleLbl="node1" presStyleIdx="4" presStyleCnt="20">
        <dgm:presLayoutVars>
          <dgm:bulletEnabled val="1"/>
        </dgm:presLayoutVars>
      </dgm:prSet>
      <dgm:spPr/>
    </dgm:pt>
    <dgm:pt modelId="{AAF10D6E-E200-43B9-B383-222BEB6385BC}" type="pres">
      <dgm:prSet presAssocID="{14D2D03A-B389-4095-95DD-30F63E3AD6F3}" presName="sibTrans" presStyleCnt="0"/>
      <dgm:spPr/>
    </dgm:pt>
    <dgm:pt modelId="{6EE7364E-B552-4375-8973-6E256908295E}" type="pres">
      <dgm:prSet presAssocID="{E2C8B15C-A347-4223-985B-DD096FE68CAD}" presName="node" presStyleLbl="node1" presStyleIdx="5" presStyleCnt="20">
        <dgm:presLayoutVars>
          <dgm:bulletEnabled val="1"/>
        </dgm:presLayoutVars>
      </dgm:prSet>
      <dgm:spPr/>
    </dgm:pt>
    <dgm:pt modelId="{99B649C6-CE3F-44F2-A2AE-770C35FCAA31}" type="pres">
      <dgm:prSet presAssocID="{5DBE6C5F-5CE8-4A36-AFE8-3688D0C8BB0D}" presName="sibTrans" presStyleCnt="0"/>
      <dgm:spPr/>
    </dgm:pt>
    <dgm:pt modelId="{56E27E04-12BD-4C87-80B9-C315E3A52CB0}" type="pres">
      <dgm:prSet presAssocID="{81E635DD-F361-4E57-A047-0C70E057D0CA}" presName="node" presStyleLbl="node1" presStyleIdx="6" presStyleCnt="20">
        <dgm:presLayoutVars>
          <dgm:bulletEnabled val="1"/>
        </dgm:presLayoutVars>
      </dgm:prSet>
      <dgm:spPr/>
    </dgm:pt>
    <dgm:pt modelId="{5BEE4201-B6DF-4A23-97D5-D1D25808C09D}" type="pres">
      <dgm:prSet presAssocID="{11663D63-ACD4-4C5C-A870-AC3CD9178051}" presName="sibTrans" presStyleCnt="0"/>
      <dgm:spPr/>
    </dgm:pt>
    <dgm:pt modelId="{81A71AEC-FAD4-4623-A987-5F314024C7B8}" type="pres">
      <dgm:prSet presAssocID="{107A6F42-8020-4548-9C68-26BF2B8CB35F}" presName="node" presStyleLbl="node1" presStyleIdx="7" presStyleCnt="20">
        <dgm:presLayoutVars>
          <dgm:bulletEnabled val="1"/>
        </dgm:presLayoutVars>
      </dgm:prSet>
      <dgm:spPr/>
    </dgm:pt>
    <dgm:pt modelId="{B483060D-121D-448D-8214-5531DD2BBD7E}" type="pres">
      <dgm:prSet presAssocID="{D14F42B2-E344-43E1-88CF-070F6012F90B}" presName="sibTrans" presStyleCnt="0"/>
      <dgm:spPr/>
    </dgm:pt>
    <dgm:pt modelId="{2994B29B-9D0C-41CC-903D-58AE4B5544C7}" type="pres">
      <dgm:prSet presAssocID="{D739F724-38DD-43C6-9B1D-C36C62CD8961}" presName="node" presStyleLbl="node1" presStyleIdx="8" presStyleCnt="20">
        <dgm:presLayoutVars>
          <dgm:bulletEnabled val="1"/>
        </dgm:presLayoutVars>
      </dgm:prSet>
      <dgm:spPr/>
    </dgm:pt>
    <dgm:pt modelId="{250D509F-5339-4501-9BFF-B6DBBBBC57C6}" type="pres">
      <dgm:prSet presAssocID="{248AED87-66C8-483B-A839-1B0612293F5A}" presName="sibTrans" presStyleCnt="0"/>
      <dgm:spPr/>
    </dgm:pt>
    <dgm:pt modelId="{D760C5B9-9125-40E8-848A-B5716CAE9774}" type="pres">
      <dgm:prSet presAssocID="{F839ED2D-2317-41FC-A19C-E039E0D8F9F7}" presName="node" presStyleLbl="node1" presStyleIdx="9" presStyleCnt="20">
        <dgm:presLayoutVars>
          <dgm:bulletEnabled val="1"/>
        </dgm:presLayoutVars>
      </dgm:prSet>
      <dgm:spPr/>
    </dgm:pt>
    <dgm:pt modelId="{0809C0AC-306E-4AB9-9179-682829325347}" type="pres">
      <dgm:prSet presAssocID="{50C16B43-702A-444D-B938-D857E7D389A9}" presName="sibTrans" presStyleCnt="0"/>
      <dgm:spPr/>
    </dgm:pt>
    <dgm:pt modelId="{1795B301-CFE7-4D33-AB77-9E4F8600E7B7}" type="pres">
      <dgm:prSet presAssocID="{C6AC7525-F213-4115-B4D4-B1759C50E464}" presName="node" presStyleLbl="node1" presStyleIdx="10" presStyleCnt="20">
        <dgm:presLayoutVars>
          <dgm:bulletEnabled val="1"/>
        </dgm:presLayoutVars>
      </dgm:prSet>
      <dgm:spPr/>
    </dgm:pt>
    <dgm:pt modelId="{4E4BD074-ED94-4011-BDF6-6D273DC432F9}" type="pres">
      <dgm:prSet presAssocID="{2017C32D-4CF8-42D1-9139-7CF92F172AB9}" presName="sibTrans" presStyleCnt="0"/>
      <dgm:spPr/>
    </dgm:pt>
    <dgm:pt modelId="{11D4889D-4C87-4475-807F-D9444ADEB6E5}" type="pres">
      <dgm:prSet presAssocID="{3DFA5928-F14C-4ACA-B69B-E5C71F38CEA7}" presName="node" presStyleLbl="node1" presStyleIdx="11" presStyleCnt="20">
        <dgm:presLayoutVars>
          <dgm:bulletEnabled val="1"/>
        </dgm:presLayoutVars>
      </dgm:prSet>
      <dgm:spPr/>
    </dgm:pt>
    <dgm:pt modelId="{D6DBC20E-01F2-44CF-BBCE-2782EE0C6644}" type="pres">
      <dgm:prSet presAssocID="{61B5F275-19E2-41BA-B86E-DC4AF780498E}" presName="sibTrans" presStyleCnt="0"/>
      <dgm:spPr/>
    </dgm:pt>
    <dgm:pt modelId="{2E921C15-049C-4C33-B43C-1087E784F019}" type="pres">
      <dgm:prSet presAssocID="{DB996A8D-60F4-49BF-B41F-B39F183FAE79}" presName="node" presStyleLbl="node1" presStyleIdx="12" presStyleCnt="20">
        <dgm:presLayoutVars>
          <dgm:bulletEnabled val="1"/>
        </dgm:presLayoutVars>
      </dgm:prSet>
      <dgm:spPr/>
    </dgm:pt>
    <dgm:pt modelId="{30AAB11A-BEB0-418F-8B87-2E848DBA32E9}" type="pres">
      <dgm:prSet presAssocID="{E1C8DA74-4395-4569-88E5-BBFAE2EE920C}" presName="sibTrans" presStyleCnt="0"/>
      <dgm:spPr/>
    </dgm:pt>
    <dgm:pt modelId="{E028583B-2D85-4FFD-B08E-181E47CB34C9}" type="pres">
      <dgm:prSet presAssocID="{7767B5C5-35CC-4210-B5FA-E5669443FC5B}" presName="node" presStyleLbl="node1" presStyleIdx="13" presStyleCnt="20">
        <dgm:presLayoutVars>
          <dgm:bulletEnabled val="1"/>
        </dgm:presLayoutVars>
      </dgm:prSet>
      <dgm:spPr/>
    </dgm:pt>
    <dgm:pt modelId="{F9BCFFD0-D547-4EDD-9FDB-5AB5AD10506E}" type="pres">
      <dgm:prSet presAssocID="{4C28402B-2C37-45EB-9BFC-2A6CABAD9067}" presName="sibTrans" presStyleCnt="0"/>
      <dgm:spPr/>
    </dgm:pt>
    <dgm:pt modelId="{5383BD45-4444-4F45-BCEE-83394ADB598D}" type="pres">
      <dgm:prSet presAssocID="{6344D4DA-2DE0-487D-850F-C5067C5D6771}" presName="node" presStyleLbl="node1" presStyleIdx="14" presStyleCnt="20">
        <dgm:presLayoutVars>
          <dgm:bulletEnabled val="1"/>
        </dgm:presLayoutVars>
      </dgm:prSet>
      <dgm:spPr/>
    </dgm:pt>
    <dgm:pt modelId="{5230092E-1864-49B8-A11C-80C636C06889}" type="pres">
      <dgm:prSet presAssocID="{7FC972C7-05BF-42E1-A32C-DB2E86068297}" presName="sibTrans" presStyleCnt="0"/>
      <dgm:spPr/>
    </dgm:pt>
    <dgm:pt modelId="{8243F0BD-1827-4DC3-B962-A5E4654580FD}" type="pres">
      <dgm:prSet presAssocID="{B3348599-57AB-40D4-B41F-D8A1EA1F8079}" presName="node" presStyleLbl="node1" presStyleIdx="15" presStyleCnt="20">
        <dgm:presLayoutVars>
          <dgm:bulletEnabled val="1"/>
        </dgm:presLayoutVars>
      </dgm:prSet>
      <dgm:spPr/>
    </dgm:pt>
    <dgm:pt modelId="{2A78E733-F9C7-45E7-B89A-4E13E543B2D5}" type="pres">
      <dgm:prSet presAssocID="{12189510-D6B0-4177-A520-46FA67B5330E}" presName="sibTrans" presStyleCnt="0"/>
      <dgm:spPr/>
    </dgm:pt>
    <dgm:pt modelId="{D7468FE2-7AED-46FD-8EB6-7B74FC133C9E}" type="pres">
      <dgm:prSet presAssocID="{ABC0EFA6-2F6B-49C5-988D-4C895748B737}" presName="node" presStyleLbl="node1" presStyleIdx="16" presStyleCnt="20">
        <dgm:presLayoutVars>
          <dgm:bulletEnabled val="1"/>
        </dgm:presLayoutVars>
      </dgm:prSet>
      <dgm:spPr/>
    </dgm:pt>
    <dgm:pt modelId="{C28B2B33-B015-4C40-B4BE-480D80745B39}" type="pres">
      <dgm:prSet presAssocID="{2C5BB1A4-A869-4B88-9D98-C434D6B3A4C5}" presName="sibTrans" presStyleCnt="0"/>
      <dgm:spPr/>
    </dgm:pt>
    <dgm:pt modelId="{DAB39554-700C-4F53-98FE-096C0DC0DE8C}" type="pres">
      <dgm:prSet presAssocID="{126737BC-40EE-4D8C-ADD4-100ACC68C211}" presName="node" presStyleLbl="node1" presStyleIdx="17" presStyleCnt="20">
        <dgm:presLayoutVars>
          <dgm:bulletEnabled val="1"/>
        </dgm:presLayoutVars>
      </dgm:prSet>
      <dgm:spPr/>
    </dgm:pt>
    <dgm:pt modelId="{7D8EF3C1-F9FB-4D59-BA93-0EB9D697718D}" type="pres">
      <dgm:prSet presAssocID="{8025D90B-2D34-4971-B0BA-1C209F43E5AB}" presName="sibTrans" presStyleCnt="0"/>
      <dgm:spPr/>
    </dgm:pt>
    <dgm:pt modelId="{480996B6-96AA-49FC-BECB-84C014833B5B}" type="pres">
      <dgm:prSet presAssocID="{083D1C40-8AD6-45FB-9372-E8045757192C}" presName="node" presStyleLbl="node1" presStyleIdx="18" presStyleCnt="20">
        <dgm:presLayoutVars>
          <dgm:bulletEnabled val="1"/>
        </dgm:presLayoutVars>
      </dgm:prSet>
      <dgm:spPr/>
    </dgm:pt>
    <dgm:pt modelId="{8652D87C-EB08-418C-BDC9-627C40FFBE7F}" type="pres">
      <dgm:prSet presAssocID="{35F2E21F-087D-459F-8005-B13170EDA25B}" presName="sibTrans" presStyleCnt="0"/>
      <dgm:spPr/>
    </dgm:pt>
    <dgm:pt modelId="{2EFD92F2-5A3B-4A87-9724-37174264D63C}" type="pres">
      <dgm:prSet presAssocID="{2B4EBE1D-6CF5-4722-9745-AE3C10A8CE1C}" presName="node" presStyleLbl="node1" presStyleIdx="19" presStyleCnt="20">
        <dgm:presLayoutVars>
          <dgm:bulletEnabled val="1"/>
        </dgm:presLayoutVars>
      </dgm:prSet>
      <dgm:spPr/>
    </dgm:pt>
  </dgm:ptLst>
  <dgm:cxnLst>
    <dgm:cxn modelId="{6C923A05-8385-4CEB-83F5-CDA33792D99D}" srcId="{F41FB9A4-F408-4F23-A598-C6AD0EFAC167}" destId="{083D1C40-8AD6-45FB-9372-E8045757192C}" srcOrd="18" destOrd="0" parTransId="{BD5CD564-0867-4319-A73B-CDCEDBF8FE5A}" sibTransId="{35F2E21F-087D-459F-8005-B13170EDA25B}"/>
    <dgm:cxn modelId="{A0EF2007-A1DA-4501-A901-93E550956F6D}" srcId="{F41FB9A4-F408-4F23-A598-C6AD0EFAC167}" destId="{107A6F42-8020-4548-9C68-26BF2B8CB35F}" srcOrd="7" destOrd="0" parTransId="{318521EB-0107-44A7-A0B0-6293FFB1B8F7}" sibTransId="{D14F42B2-E344-43E1-88CF-070F6012F90B}"/>
    <dgm:cxn modelId="{7F87F908-D30F-423B-BD90-A14FDB3F0CEF}" srcId="{F41FB9A4-F408-4F23-A598-C6AD0EFAC167}" destId="{DEEFB2A1-FCBC-4BBB-BA38-FF75EF4A762F}" srcOrd="2" destOrd="0" parTransId="{9B1EE619-399E-41B2-8A71-D75A25E1E281}" sibTransId="{E3AD7C4C-74D2-44B2-85B4-E2B443DD1FFB}"/>
    <dgm:cxn modelId="{1A5D9F1B-EC85-494E-9F53-69ACC3B2EBD8}" type="presOf" srcId="{C6AC7525-F213-4115-B4D4-B1759C50E464}" destId="{1795B301-CFE7-4D33-AB77-9E4F8600E7B7}" srcOrd="0" destOrd="0" presId="urn:microsoft.com/office/officeart/2005/8/layout/default"/>
    <dgm:cxn modelId="{5A802122-BBE9-42CD-A3D3-3BBAD388137B}" srcId="{F41FB9A4-F408-4F23-A598-C6AD0EFAC167}" destId="{67E129C5-5AB6-4AEE-93FF-77F0774F8FB7}" srcOrd="4" destOrd="0" parTransId="{1D8B405B-4DAE-48CE-A450-4E6F074127A8}" sibTransId="{14D2D03A-B389-4095-95DD-30F63E3AD6F3}"/>
    <dgm:cxn modelId="{1B09A522-E1B4-47C6-891B-0E63CF9076E0}" srcId="{F41FB9A4-F408-4F23-A598-C6AD0EFAC167}" destId="{9C49514F-8EF0-40E7-8D4F-AA3C5AEAE3DB}" srcOrd="1" destOrd="0" parTransId="{760035CC-CA0D-4D24-B043-710E44B6D63D}" sibTransId="{D9124BD6-E321-4F23-874B-1D5142A4DC68}"/>
    <dgm:cxn modelId="{1A410831-E32F-4415-9EC9-A38193C23624}" srcId="{F41FB9A4-F408-4F23-A598-C6AD0EFAC167}" destId="{2B4EBE1D-6CF5-4722-9745-AE3C10A8CE1C}" srcOrd="19" destOrd="0" parTransId="{3D38A18E-8183-495E-B50A-820A0F896721}" sibTransId="{FBCA7CFD-C553-49C6-88DD-7225039A9965}"/>
    <dgm:cxn modelId="{891F7731-A2E8-4C65-A3A2-EDB5FBC33E88}" srcId="{F41FB9A4-F408-4F23-A598-C6AD0EFAC167}" destId="{6344D4DA-2DE0-487D-850F-C5067C5D6771}" srcOrd="14" destOrd="0" parTransId="{70DE8C22-DB1C-4ACE-80BF-96CDB6B5DA57}" sibTransId="{7FC972C7-05BF-42E1-A32C-DB2E86068297}"/>
    <dgm:cxn modelId="{3CC2BE34-EA04-4771-B7F2-41280737EEF3}" srcId="{F41FB9A4-F408-4F23-A598-C6AD0EFAC167}" destId="{81E635DD-F361-4E57-A047-0C70E057D0CA}" srcOrd="6" destOrd="0" parTransId="{002144CF-FAF3-4DFF-8F4F-44A6B1F49E77}" sibTransId="{11663D63-ACD4-4C5C-A870-AC3CD9178051}"/>
    <dgm:cxn modelId="{8CE7A035-8525-40C6-881A-5455A2421C5A}" srcId="{F41FB9A4-F408-4F23-A598-C6AD0EFAC167}" destId="{B3348599-57AB-40D4-B41F-D8A1EA1F8079}" srcOrd="15" destOrd="0" parTransId="{FA242E73-5E1C-4018-B9A9-5014E774A71E}" sibTransId="{12189510-D6B0-4177-A520-46FA67B5330E}"/>
    <dgm:cxn modelId="{AD76ED36-77F0-45A4-916D-46E41E2CADDE}" type="presOf" srcId="{7767B5C5-35CC-4210-B5FA-E5669443FC5B}" destId="{E028583B-2D85-4FFD-B08E-181E47CB34C9}" srcOrd="0" destOrd="0" presId="urn:microsoft.com/office/officeart/2005/8/layout/default"/>
    <dgm:cxn modelId="{25597F5B-9ED0-4C0B-B5BE-77D3610D29A4}" type="presOf" srcId="{9C49514F-8EF0-40E7-8D4F-AA3C5AEAE3DB}" destId="{8934525B-452D-47D3-A4FE-19F152973477}" srcOrd="0" destOrd="0" presId="urn:microsoft.com/office/officeart/2005/8/layout/default"/>
    <dgm:cxn modelId="{A75CBB63-85DC-41AC-B9D2-2345F3218BAB}" type="presOf" srcId="{6344D4DA-2DE0-487D-850F-C5067C5D6771}" destId="{5383BD45-4444-4F45-BCEE-83394ADB598D}" srcOrd="0" destOrd="0" presId="urn:microsoft.com/office/officeart/2005/8/layout/default"/>
    <dgm:cxn modelId="{608BAD45-14F8-4994-9D0B-9738AB3327A3}" srcId="{F41FB9A4-F408-4F23-A598-C6AD0EFAC167}" destId="{6A790A98-86A9-44DD-88F5-1A8C54675B38}" srcOrd="3" destOrd="0" parTransId="{C82D3994-3417-4CA1-A710-3F350021C73C}" sibTransId="{64F25BBA-7C0F-4A1C-A175-0721B315B8BA}"/>
    <dgm:cxn modelId="{F000C647-AC0A-49C5-B47E-C7ED33BA853A}" type="presOf" srcId="{81E635DD-F361-4E57-A047-0C70E057D0CA}" destId="{56E27E04-12BD-4C87-80B9-C315E3A52CB0}" srcOrd="0" destOrd="0" presId="urn:microsoft.com/office/officeart/2005/8/layout/default"/>
    <dgm:cxn modelId="{CB10B44A-9B90-4772-8513-4BFE82BA4CF8}" type="presOf" srcId="{B3348599-57AB-40D4-B41F-D8A1EA1F8079}" destId="{8243F0BD-1827-4DC3-B962-A5E4654580FD}" srcOrd="0" destOrd="0" presId="urn:microsoft.com/office/officeart/2005/8/layout/default"/>
    <dgm:cxn modelId="{8814A76C-731F-4B90-86EC-B45FF14D5488}" type="presOf" srcId="{DB996A8D-60F4-49BF-B41F-B39F183FAE79}" destId="{2E921C15-049C-4C33-B43C-1087E784F019}" srcOrd="0" destOrd="0" presId="urn:microsoft.com/office/officeart/2005/8/layout/default"/>
    <dgm:cxn modelId="{2E71E756-B2AA-4B0C-95B3-109248C51B7A}" srcId="{F41FB9A4-F408-4F23-A598-C6AD0EFAC167}" destId="{D739F724-38DD-43C6-9B1D-C36C62CD8961}" srcOrd="8" destOrd="0" parTransId="{C9858C2D-BB57-471E-AF8E-E41BCF7673BD}" sibTransId="{248AED87-66C8-483B-A839-1B0612293F5A}"/>
    <dgm:cxn modelId="{2362787F-DA4A-4576-BDA0-909B4CD388EF}" type="presOf" srcId="{ABC0EFA6-2F6B-49C5-988D-4C895748B737}" destId="{D7468FE2-7AED-46FD-8EB6-7B74FC133C9E}" srcOrd="0" destOrd="0" presId="urn:microsoft.com/office/officeart/2005/8/layout/default"/>
    <dgm:cxn modelId="{09888784-A1F3-4077-8E9A-759060C17276}" srcId="{F41FB9A4-F408-4F23-A598-C6AD0EFAC167}" destId="{F839ED2D-2317-41FC-A19C-E039E0D8F9F7}" srcOrd="9" destOrd="0" parTransId="{D7662B0D-3F32-49FA-BABE-43025A18F45C}" sibTransId="{50C16B43-702A-444D-B938-D857E7D389A9}"/>
    <dgm:cxn modelId="{5D65D995-187D-4CE2-9D07-2EB828F6F463}" srcId="{F41FB9A4-F408-4F23-A598-C6AD0EFAC167}" destId="{C6AC7525-F213-4115-B4D4-B1759C50E464}" srcOrd="10" destOrd="0" parTransId="{963F8E01-09CC-40D9-94CB-087E940D45DF}" sibTransId="{2017C32D-4CF8-42D1-9139-7CF92F172AB9}"/>
    <dgm:cxn modelId="{C9A1FD99-9809-40DF-8A2F-D878B82EB3B0}" type="presOf" srcId="{F839ED2D-2317-41FC-A19C-E039E0D8F9F7}" destId="{D760C5B9-9125-40E8-848A-B5716CAE9774}" srcOrd="0" destOrd="0" presId="urn:microsoft.com/office/officeart/2005/8/layout/default"/>
    <dgm:cxn modelId="{D3880C9E-D2AB-4815-8DFC-1FE08A1FC3BF}" type="presOf" srcId="{67E129C5-5AB6-4AEE-93FF-77F0774F8FB7}" destId="{1200483F-D657-4E83-96EF-39FAEFCC1FC7}" srcOrd="0" destOrd="0" presId="urn:microsoft.com/office/officeart/2005/8/layout/default"/>
    <dgm:cxn modelId="{33FD6CA0-F26A-4093-99BF-4EDF52472AF2}" type="presOf" srcId="{107A6F42-8020-4548-9C68-26BF2B8CB35F}" destId="{81A71AEC-FAD4-4623-A987-5F314024C7B8}" srcOrd="0" destOrd="0" presId="urn:microsoft.com/office/officeart/2005/8/layout/default"/>
    <dgm:cxn modelId="{B641A9A5-1786-4CF2-B532-FDC25176C610}" srcId="{F41FB9A4-F408-4F23-A598-C6AD0EFAC167}" destId="{3DFA5928-F14C-4ACA-B69B-E5C71F38CEA7}" srcOrd="11" destOrd="0" parTransId="{F86A91AD-58AA-414F-89CE-C371673743AC}" sibTransId="{61B5F275-19E2-41BA-B86E-DC4AF780498E}"/>
    <dgm:cxn modelId="{08F22BB6-4F7B-4A34-A29E-77DE85E0C7A9}" srcId="{F41FB9A4-F408-4F23-A598-C6AD0EFAC167}" destId="{E2C8B15C-A347-4223-985B-DD096FE68CAD}" srcOrd="5" destOrd="0" parTransId="{ABDB3FE9-EE51-4A72-9C3D-1284A91A5C3E}" sibTransId="{5DBE6C5F-5CE8-4A36-AFE8-3688D0C8BB0D}"/>
    <dgm:cxn modelId="{23F067C0-B092-489F-9096-65FB7E5DEFD2}" srcId="{F41FB9A4-F408-4F23-A598-C6AD0EFAC167}" destId="{ABC0EFA6-2F6B-49C5-988D-4C895748B737}" srcOrd="16" destOrd="0" parTransId="{03C4106B-0EE7-4C81-9280-8E7F20233A13}" sibTransId="{2C5BB1A4-A869-4B88-9D98-C434D6B3A4C5}"/>
    <dgm:cxn modelId="{983706C3-D56B-4FB1-93EB-F5BBCAD7E4B8}" type="presOf" srcId="{D739F724-38DD-43C6-9B1D-C36C62CD8961}" destId="{2994B29B-9D0C-41CC-903D-58AE4B5544C7}" srcOrd="0" destOrd="0" presId="urn:microsoft.com/office/officeart/2005/8/layout/default"/>
    <dgm:cxn modelId="{20C080C4-CD6F-4BD7-A501-616841124FCB}" type="presOf" srcId="{CC517EF7-B318-4370-86CD-641A00B60B53}" destId="{5E2F5034-7654-41D0-BD29-C8A1BEFCAEF9}" srcOrd="0" destOrd="0" presId="urn:microsoft.com/office/officeart/2005/8/layout/default"/>
    <dgm:cxn modelId="{5D48CBC6-ACD7-4089-9261-D321ABB83986}" srcId="{F41FB9A4-F408-4F23-A598-C6AD0EFAC167}" destId="{7767B5C5-35CC-4210-B5FA-E5669443FC5B}" srcOrd="13" destOrd="0" parTransId="{3EF0D9AB-7C7F-4D83-8660-2CDF2A09E678}" sibTransId="{4C28402B-2C37-45EB-9BFC-2A6CABAD9067}"/>
    <dgm:cxn modelId="{9E4EB1C8-863D-440D-AF7B-EF23F07D15BC}" type="presOf" srcId="{F41FB9A4-F408-4F23-A598-C6AD0EFAC167}" destId="{5F5D3C19-CB82-4227-90D6-F60951978ACE}" srcOrd="0" destOrd="0" presId="urn:microsoft.com/office/officeart/2005/8/layout/default"/>
    <dgm:cxn modelId="{BE3850D3-A800-4066-94AE-793F1D0DD4CF}" srcId="{F41FB9A4-F408-4F23-A598-C6AD0EFAC167}" destId="{DB996A8D-60F4-49BF-B41F-B39F183FAE79}" srcOrd="12" destOrd="0" parTransId="{715E7F0D-A8CC-433D-84D7-A29F2E255551}" sibTransId="{E1C8DA74-4395-4569-88E5-BBFAE2EE920C}"/>
    <dgm:cxn modelId="{7F022FD4-3F6C-47B4-84D7-9025A00B59A5}" type="presOf" srcId="{3DFA5928-F14C-4ACA-B69B-E5C71F38CEA7}" destId="{11D4889D-4C87-4475-807F-D9444ADEB6E5}" srcOrd="0" destOrd="0" presId="urn:microsoft.com/office/officeart/2005/8/layout/default"/>
    <dgm:cxn modelId="{ACF9D7D7-D799-4219-93AF-FCA4D0A5112A}" type="presOf" srcId="{E2C8B15C-A347-4223-985B-DD096FE68CAD}" destId="{6EE7364E-B552-4375-8973-6E256908295E}" srcOrd="0" destOrd="0" presId="urn:microsoft.com/office/officeart/2005/8/layout/default"/>
    <dgm:cxn modelId="{EE72AAD9-D826-4BC0-BB3F-00FCBD470B2D}" srcId="{F41FB9A4-F408-4F23-A598-C6AD0EFAC167}" destId="{126737BC-40EE-4D8C-ADD4-100ACC68C211}" srcOrd="17" destOrd="0" parTransId="{8E61EB3E-3111-4FDE-89FF-94BEA49ECF5D}" sibTransId="{8025D90B-2D34-4971-B0BA-1C209F43E5AB}"/>
    <dgm:cxn modelId="{013C7BDD-FC24-451F-9EC1-5631C3D02D4F}" srcId="{F41FB9A4-F408-4F23-A598-C6AD0EFAC167}" destId="{CC517EF7-B318-4370-86CD-641A00B60B53}" srcOrd="0" destOrd="0" parTransId="{5068823D-3B7C-4DCF-A682-211B319363B4}" sibTransId="{378938E0-D2DA-4354-8987-4E462DFA01EE}"/>
    <dgm:cxn modelId="{090530E1-F5AD-40EF-BC6A-07302651C25D}" type="presOf" srcId="{DEEFB2A1-FCBC-4BBB-BA38-FF75EF4A762F}" destId="{12D11988-EF36-4574-A760-EB2EF937BF71}" srcOrd="0" destOrd="0" presId="urn:microsoft.com/office/officeart/2005/8/layout/default"/>
    <dgm:cxn modelId="{C9239DE6-19BC-416F-A427-F28542459861}" type="presOf" srcId="{6A790A98-86A9-44DD-88F5-1A8C54675B38}" destId="{4A5927CC-0DCC-49D0-BAFA-C8A229EDE615}" srcOrd="0" destOrd="0" presId="urn:microsoft.com/office/officeart/2005/8/layout/default"/>
    <dgm:cxn modelId="{FD612CE7-02BF-4780-BF5A-A37F01A3513A}" type="presOf" srcId="{126737BC-40EE-4D8C-ADD4-100ACC68C211}" destId="{DAB39554-700C-4F53-98FE-096C0DC0DE8C}" srcOrd="0" destOrd="0" presId="urn:microsoft.com/office/officeart/2005/8/layout/default"/>
    <dgm:cxn modelId="{3B90B2FD-97AF-46E8-84F9-2F9B61FB8549}" type="presOf" srcId="{083D1C40-8AD6-45FB-9372-E8045757192C}" destId="{480996B6-96AA-49FC-BECB-84C014833B5B}" srcOrd="0" destOrd="0" presId="urn:microsoft.com/office/officeart/2005/8/layout/default"/>
    <dgm:cxn modelId="{4388C4FD-A63A-4A29-844A-C177A596D2A4}" type="presOf" srcId="{2B4EBE1D-6CF5-4722-9745-AE3C10A8CE1C}" destId="{2EFD92F2-5A3B-4A87-9724-37174264D63C}" srcOrd="0" destOrd="0" presId="urn:microsoft.com/office/officeart/2005/8/layout/default"/>
    <dgm:cxn modelId="{14989263-BE8F-4D7C-9835-0C17E097A70A}" type="presParOf" srcId="{5F5D3C19-CB82-4227-90D6-F60951978ACE}" destId="{5E2F5034-7654-41D0-BD29-C8A1BEFCAEF9}" srcOrd="0" destOrd="0" presId="urn:microsoft.com/office/officeart/2005/8/layout/default"/>
    <dgm:cxn modelId="{BBBF0947-CB8B-4B08-ABEC-F28CA50619DF}" type="presParOf" srcId="{5F5D3C19-CB82-4227-90D6-F60951978ACE}" destId="{7366C521-E5D3-4036-BDBC-EBE3664388CC}" srcOrd="1" destOrd="0" presId="urn:microsoft.com/office/officeart/2005/8/layout/default"/>
    <dgm:cxn modelId="{F55431D0-32A7-42AC-9E07-FC29AFCC6DA5}" type="presParOf" srcId="{5F5D3C19-CB82-4227-90D6-F60951978ACE}" destId="{8934525B-452D-47D3-A4FE-19F152973477}" srcOrd="2" destOrd="0" presId="urn:microsoft.com/office/officeart/2005/8/layout/default"/>
    <dgm:cxn modelId="{4D0E5E26-BD50-4C20-B14F-E3DBD92DE958}" type="presParOf" srcId="{5F5D3C19-CB82-4227-90D6-F60951978ACE}" destId="{D967668A-2073-42F4-97FD-C8EAC33F7693}" srcOrd="3" destOrd="0" presId="urn:microsoft.com/office/officeart/2005/8/layout/default"/>
    <dgm:cxn modelId="{17124118-60F9-4855-BF71-242DEC1788CB}" type="presParOf" srcId="{5F5D3C19-CB82-4227-90D6-F60951978ACE}" destId="{12D11988-EF36-4574-A760-EB2EF937BF71}" srcOrd="4" destOrd="0" presId="urn:microsoft.com/office/officeart/2005/8/layout/default"/>
    <dgm:cxn modelId="{24D52995-7B95-490B-B0A5-EA70EE08E786}" type="presParOf" srcId="{5F5D3C19-CB82-4227-90D6-F60951978ACE}" destId="{9844C008-43D7-44B9-A921-B9E848107009}" srcOrd="5" destOrd="0" presId="urn:microsoft.com/office/officeart/2005/8/layout/default"/>
    <dgm:cxn modelId="{5BC1EB23-3A15-415F-919C-DE681EE53F5B}" type="presParOf" srcId="{5F5D3C19-CB82-4227-90D6-F60951978ACE}" destId="{4A5927CC-0DCC-49D0-BAFA-C8A229EDE615}" srcOrd="6" destOrd="0" presId="urn:microsoft.com/office/officeart/2005/8/layout/default"/>
    <dgm:cxn modelId="{0F427D84-98BC-4816-B347-3B9C93D470F8}" type="presParOf" srcId="{5F5D3C19-CB82-4227-90D6-F60951978ACE}" destId="{579BA197-2C37-4298-BFEF-56A8CBBB2233}" srcOrd="7" destOrd="0" presId="urn:microsoft.com/office/officeart/2005/8/layout/default"/>
    <dgm:cxn modelId="{97ADF03E-42F0-4267-98AC-2AAE6A982227}" type="presParOf" srcId="{5F5D3C19-CB82-4227-90D6-F60951978ACE}" destId="{1200483F-D657-4E83-96EF-39FAEFCC1FC7}" srcOrd="8" destOrd="0" presId="urn:microsoft.com/office/officeart/2005/8/layout/default"/>
    <dgm:cxn modelId="{51CA84AF-EB56-43F6-8FAE-F65E0950AB4A}" type="presParOf" srcId="{5F5D3C19-CB82-4227-90D6-F60951978ACE}" destId="{AAF10D6E-E200-43B9-B383-222BEB6385BC}" srcOrd="9" destOrd="0" presId="urn:microsoft.com/office/officeart/2005/8/layout/default"/>
    <dgm:cxn modelId="{BAA58A71-C9CB-438A-881F-C9356449DC23}" type="presParOf" srcId="{5F5D3C19-CB82-4227-90D6-F60951978ACE}" destId="{6EE7364E-B552-4375-8973-6E256908295E}" srcOrd="10" destOrd="0" presId="urn:microsoft.com/office/officeart/2005/8/layout/default"/>
    <dgm:cxn modelId="{88EA16F2-14B0-46FD-A380-85FB694AB96D}" type="presParOf" srcId="{5F5D3C19-CB82-4227-90D6-F60951978ACE}" destId="{99B649C6-CE3F-44F2-A2AE-770C35FCAA31}" srcOrd="11" destOrd="0" presId="urn:microsoft.com/office/officeart/2005/8/layout/default"/>
    <dgm:cxn modelId="{2586E7FB-89A7-41FE-B4E3-554255F8CE0B}" type="presParOf" srcId="{5F5D3C19-CB82-4227-90D6-F60951978ACE}" destId="{56E27E04-12BD-4C87-80B9-C315E3A52CB0}" srcOrd="12" destOrd="0" presId="urn:microsoft.com/office/officeart/2005/8/layout/default"/>
    <dgm:cxn modelId="{A7CC1BFD-DA12-4115-B214-1D04F0486DF5}" type="presParOf" srcId="{5F5D3C19-CB82-4227-90D6-F60951978ACE}" destId="{5BEE4201-B6DF-4A23-97D5-D1D25808C09D}" srcOrd="13" destOrd="0" presId="urn:microsoft.com/office/officeart/2005/8/layout/default"/>
    <dgm:cxn modelId="{29319602-99F0-4FCB-AEF5-F84F698C3B9C}" type="presParOf" srcId="{5F5D3C19-CB82-4227-90D6-F60951978ACE}" destId="{81A71AEC-FAD4-4623-A987-5F314024C7B8}" srcOrd="14" destOrd="0" presId="urn:microsoft.com/office/officeart/2005/8/layout/default"/>
    <dgm:cxn modelId="{23FAE0F0-1277-4584-BBFF-19B671A87292}" type="presParOf" srcId="{5F5D3C19-CB82-4227-90D6-F60951978ACE}" destId="{B483060D-121D-448D-8214-5531DD2BBD7E}" srcOrd="15" destOrd="0" presId="urn:microsoft.com/office/officeart/2005/8/layout/default"/>
    <dgm:cxn modelId="{705EB3A4-282A-41A9-A459-543762D6BC09}" type="presParOf" srcId="{5F5D3C19-CB82-4227-90D6-F60951978ACE}" destId="{2994B29B-9D0C-41CC-903D-58AE4B5544C7}" srcOrd="16" destOrd="0" presId="urn:microsoft.com/office/officeart/2005/8/layout/default"/>
    <dgm:cxn modelId="{F50755A1-2A8F-4B5B-82C8-21C0DC79E424}" type="presParOf" srcId="{5F5D3C19-CB82-4227-90D6-F60951978ACE}" destId="{250D509F-5339-4501-9BFF-B6DBBBBC57C6}" srcOrd="17" destOrd="0" presId="urn:microsoft.com/office/officeart/2005/8/layout/default"/>
    <dgm:cxn modelId="{954FAF70-BC23-4D39-AB3C-E6B47878556A}" type="presParOf" srcId="{5F5D3C19-CB82-4227-90D6-F60951978ACE}" destId="{D760C5B9-9125-40E8-848A-B5716CAE9774}" srcOrd="18" destOrd="0" presId="urn:microsoft.com/office/officeart/2005/8/layout/default"/>
    <dgm:cxn modelId="{48FAC21B-ADDD-434F-8963-D521C7199C39}" type="presParOf" srcId="{5F5D3C19-CB82-4227-90D6-F60951978ACE}" destId="{0809C0AC-306E-4AB9-9179-682829325347}" srcOrd="19" destOrd="0" presId="urn:microsoft.com/office/officeart/2005/8/layout/default"/>
    <dgm:cxn modelId="{DE32315B-281E-4F33-A5B1-F9D623A641C8}" type="presParOf" srcId="{5F5D3C19-CB82-4227-90D6-F60951978ACE}" destId="{1795B301-CFE7-4D33-AB77-9E4F8600E7B7}" srcOrd="20" destOrd="0" presId="urn:microsoft.com/office/officeart/2005/8/layout/default"/>
    <dgm:cxn modelId="{F302ABC8-974A-401A-90CA-910BB90D9093}" type="presParOf" srcId="{5F5D3C19-CB82-4227-90D6-F60951978ACE}" destId="{4E4BD074-ED94-4011-BDF6-6D273DC432F9}" srcOrd="21" destOrd="0" presId="urn:microsoft.com/office/officeart/2005/8/layout/default"/>
    <dgm:cxn modelId="{07D4C4C8-76A7-4F84-A513-A36A14370E17}" type="presParOf" srcId="{5F5D3C19-CB82-4227-90D6-F60951978ACE}" destId="{11D4889D-4C87-4475-807F-D9444ADEB6E5}" srcOrd="22" destOrd="0" presId="urn:microsoft.com/office/officeart/2005/8/layout/default"/>
    <dgm:cxn modelId="{EEB0491C-DCD9-4A67-AC77-7461054D4D7A}" type="presParOf" srcId="{5F5D3C19-CB82-4227-90D6-F60951978ACE}" destId="{D6DBC20E-01F2-44CF-BBCE-2782EE0C6644}" srcOrd="23" destOrd="0" presId="urn:microsoft.com/office/officeart/2005/8/layout/default"/>
    <dgm:cxn modelId="{5D6D774B-A655-41C8-9261-7487ED01ABC4}" type="presParOf" srcId="{5F5D3C19-CB82-4227-90D6-F60951978ACE}" destId="{2E921C15-049C-4C33-B43C-1087E784F019}" srcOrd="24" destOrd="0" presId="urn:microsoft.com/office/officeart/2005/8/layout/default"/>
    <dgm:cxn modelId="{3A05950E-E6AD-43E0-B6C8-5FA5ED6E877D}" type="presParOf" srcId="{5F5D3C19-CB82-4227-90D6-F60951978ACE}" destId="{30AAB11A-BEB0-418F-8B87-2E848DBA32E9}" srcOrd="25" destOrd="0" presId="urn:microsoft.com/office/officeart/2005/8/layout/default"/>
    <dgm:cxn modelId="{E05C69FF-535D-458A-979E-A2BFA71EB6B4}" type="presParOf" srcId="{5F5D3C19-CB82-4227-90D6-F60951978ACE}" destId="{E028583B-2D85-4FFD-B08E-181E47CB34C9}" srcOrd="26" destOrd="0" presId="urn:microsoft.com/office/officeart/2005/8/layout/default"/>
    <dgm:cxn modelId="{46510762-8053-40E4-B9F2-DF9C1C7C0220}" type="presParOf" srcId="{5F5D3C19-CB82-4227-90D6-F60951978ACE}" destId="{F9BCFFD0-D547-4EDD-9FDB-5AB5AD10506E}" srcOrd="27" destOrd="0" presId="urn:microsoft.com/office/officeart/2005/8/layout/default"/>
    <dgm:cxn modelId="{5FEF4BAE-1759-442C-87F5-02AA8FA1DD36}" type="presParOf" srcId="{5F5D3C19-CB82-4227-90D6-F60951978ACE}" destId="{5383BD45-4444-4F45-BCEE-83394ADB598D}" srcOrd="28" destOrd="0" presId="urn:microsoft.com/office/officeart/2005/8/layout/default"/>
    <dgm:cxn modelId="{130E624C-3A77-4EEB-BF4F-033FC345D7E3}" type="presParOf" srcId="{5F5D3C19-CB82-4227-90D6-F60951978ACE}" destId="{5230092E-1864-49B8-A11C-80C636C06889}" srcOrd="29" destOrd="0" presId="urn:microsoft.com/office/officeart/2005/8/layout/default"/>
    <dgm:cxn modelId="{7220B2A5-2FF3-42D8-948C-CE7F9242D450}" type="presParOf" srcId="{5F5D3C19-CB82-4227-90D6-F60951978ACE}" destId="{8243F0BD-1827-4DC3-B962-A5E4654580FD}" srcOrd="30" destOrd="0" presId="urn:microsoft.com/office/officeart/2005/8/layout/default"/>
    <dgm:cxn modelId="{16646C43-C916-42B2-8855-F3077821B4E8}" type="presParOf" srcId="{5F5D3C19-CB82-4227-90D6-F60951978ACE}" destId="{2A78E733-F9C7-45E7-B89A-4E13E543B2D5}" srcOrd="31" destOrd="0" presId="urn:microsoft.com/office/officeart/2005/8/layout/default"/>
    <dgm:cxn modelId="{3B5691FE-C5B8-468B-83CE-B7BA01A6FBD2}" type="presParOf" srcId="{5F5D3C19-CB82-4227-90D6-F60951978ACE}" destId="{D7468FE2-7AED-46FD-8EB6-7B74FC133C9E}" srcOrd="32" destOrd="0" presId="urn:microsoft.com/office/officeart/2005/8/layout/default"/>
    <dgm:cxn modelId="{277059C7-C1FD-42AA-B8AE-E96193459363}" type="presParOf" srcId="{5F5D3C19-CB82-4227-90D6-F60951978ACE}" destId="{C28B2B33-B015-4C40-B4BE-480D80745B39}" srcOrd="33" destOrd="0" presId="urn:microsoft.com/office/officeart/2005/8/layout/default"/>
    <dgm:cxn modelId="{E9C1F51C-DE3B-45B3-BA99-250113D7A6C9}" type="presParOf" srcId="{5F5D3C19-CB82-4227-90D6-F60951978ACE}" destId="{DAB39554-700C-4F53-98FE-096C0DC0DE8C}" srcOrd="34" destOrd="0" presId="urn:microsoft.com/office/officeart/2005/8/layout/default"/>
    <dgm:cxn modelId="{D4C2B0AE-D0BB-41A3-9D0C-A8C1F50ED2CC}" type="presParOf" srcId="{5F5D3C19-CB82-4227-90D6-F60951978ACE}" destId="{7D8EF3C1-F9FB-4D59-BA93-0EB9D697718D}" srcOrd="35" destOrd="0" presId="urn:microsoft.com/office/officeart/2005/8/layout/default"/>
    <dgm:cxn modelId="{57C53C0E-8E48-4896-A3AD-9CD5B2933733}" type="presParOf" srcId="{5F5D3C19-CB82-4227-90D6-F60951978ACE}" destId="{480996B6-96AA-49FC-BECB-84C014833B5B}" srcOrd="36" destOrd="0" presId="urn:microsoft.com/office/officeart/2005/8/layout/default"/>
    <dgm:cxn modelId="{ADE8C52B-AE32-4E12-85E0-7998D9467BBB}" type="presParOf" srcId="{5F5D3C19-CB82-4227-90D6-F60951978ACE}" destId="{8652D87C-EB08-418C-BDC9-627C40FFBE7F}" srcOrd="37" destOrd="0" presId="urn:microsoft.com/office/officeart/2005/8/layout/default"/>
    <dgm:cxn modelId="{E63F76BF-1EC9-4D75-B7B6-8A4FDA0B2CD7}" type="presParOf" srcId="{5F5D3C19-CB82-4227-90D6-F60951978ACE}" destId="{2EFD92F2-5A3B-4A87-9724-37174264D63C}" srcOrd="3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83945A-F531-409E-9248-CB2BCEF4AB6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D2977135-5F60-4F65-9AD4-A9C7DF4DA70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Purpose: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D515F2-AA3F-4BE6-AD8E-2CF16CBFECD0}" type="parTrans" cxnId="{247976B8-B6C9-425F-B893-C09A0DD6BD9B}">
      <dgm:prSet/>
      <dgm:spPr/>
      <dgm:t>
        <a:bodyPr/>
        <a:lstStyle/>
        <a:p>
          <a:endParaRPr lang="en-IN"/>
        </a:p>
      </dgm:t>
    </dgm:pt>
    <dgm:pt modelId="{F907E191-1C0A-4C64-A996-BCBBF4867F99}" type="sibTrans" cxnId="{247976B8-B6C9-425F-B893-C09A0DD6BD9B}">
      <dgm:prSet/>
      <dgm:spPr/>
      <dgm:t>
        <a:bodyPr/>
        <a:lstStyle/>
        <a:p>
          <a:endParaRPr lang="en-IN"/>
        </a:p>
      </dgm:t>
    </dgm:pt>
    <dgm:pt modelId="{1CA53248-824F-4835-9897-5D50234EC32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Outcomes: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F88505-B3B4-4313-A894-449FC1D6A306}" type="parTrans" cxnId="{63B71A5A-4E56-4408-99BD-DFADC017AC3A}">
      <dgm:prSet/>
      <dgm:spPr/>
      <dgm:t>
        <a:bodyPr/>
        <a:lstStyle/>
        <a:p>
          <a:endParaRPr lang="en-IN"/>
        </a:p>
      </dgm:t>
    </dgm:pt>
    <dgm:pt modelId="{4A42C85C-E880-48BF-BF11-7C13901C58D7}" type="sibTrans" cxnId="{63B71A5A-4E56-4408-99BD-DFADC017AC3A}">
      <dgm:prSet/>
      <dgm:spPr/>
      <dgm:t>
        <a:bodyPr/>
        <a:lstStyle/>
        <a:p>
          <a:endParaRPr lang="en-IN"/>
        </a:p>
      </dgm:t>
    </dgm:pt>
    <dgm:pt modelId="{1DC8B034-7764-43A1-A80B-BE7A821C3DC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Strategy: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6C88D9F-5338-4917-8BE2-D87F05847D2F}" type="parTrans" cxnId="{D74B1D6A-7EDD-4FE9-956B-7EE4018C09C6}">
      <dgm:prSet/>
      <dgm:spPr/>
      <dgm:t>
        <a:bodyPr/>
        <a:lstStyle/>
        <a:p>
          <a:endParaRPr lang="en-IN"/>
        </a:p>
      </dgm:t>
    </dgm:pt>
    <dgm:pt modelId="{D9B38E02-230F-425B-AC0D-D85640EE6A44}" type="sibTrans" cxnId="{D74B1D6A-7EDD-4FE9-956B-7EE4018C09C6}">
      <dgm:prSet/>
      <dgm:spPr/>
      <dgm:t>
        <a:bodyPr/>
        <a:lstStyle/>
        <a:p>
          <a:endParaRPr lang="en-IN"/>
        </a:p>
      </dgm:t>
    </dgm:pt>
    <dgm:pt modelId="{2196B028-4447-4527-BA7F-9545A7FB0755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examine the ER practice critically at the NHS England.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1C94F9-3165-4D14-84FD-3324BA692E26}" type="parTrans" cxnId="{CC42B982-6509-4BE9-94E1-0B293208CEC7}">
      <dgm:prSet/>
      <dgm:spPr/>
      <dgm:t>
        <a:bodyPr/>
        <a:lstStyle/>
        <a:p>
          <a:endParaRPr lang="en-IN"/>
        </a:p>
      </dgm:t>
    </dgm:pt>
    <dgm:pt modelId="{E357B712-FB77-4BA7-A25E-87885B572A1E}" type="sibTrans" cxnId="{CC42B982-6509-4BE9-94E1-0B293208CEC7}">
      <dgm:prSet/>
      <dgm:spPr/>
      <dgm:t>
        <a:bodyPr/>
        <a:lstStyle/>
        <a:p>
          <a:endParaRPr lang="en-IN"/>
        </a:p>
      </dgm:t>
    </dgm:pt>
    <dgm:pt modelId="{4FCC84C5-B3CA-4900-BAF7-AEDAF25505E4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evaluate policies, identify trouble, prescribe.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645BE8-175B-4E80-A0BE-A0A2637E3ACE}" type="parTrans" cxnId="{40350184-6B5B-4E8B-ABEF-B950A029C50E}">
      <dgm:prSet/>
      <dgm:spPr/>
      <dgm:t>
        <a:bodyPr/>
        <a:lstStyle/>
        <a:p>
          <a:endParaRPr lang="en-IN"/>
        </a:p>
      </dgm:t>
    </dgm:pt>
    <dgm:pt modelId="{14F12C81-ACC9-4F43-858A-62E655132FCE}" type="sibTrans" cxnId="{40350184-6B5B-4E8B-ABEF-B950A029C50E}">
      <dgm:prSet/>
      <dgm:spPr/>
      <dgm:t>
        <a:bodyPr/>
        <a:lstStyle/>
        <a:p>
          <a:endParaRPr lang="en-IN"/>
        </a:p>
      </dgm:t>
    </dgm:pt>
    <dgm:pt modelId="{3EEB97AB-4D64-490C-A965-1850670FA17C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HRM theory + proven 2025/26 evidence + best practice.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51F588-970E-43E8-AD96-E07C44272128}" type="parTrans" cxnId="{5EEEB49F-1BED-48B7-980F-5DC58D76F7D7}">
      <dgm:prSet/>
      <dgm:spPr/>
      <dgm:t>
        <a:bodyPr/>
        <a:lstStyle/>
        <a:p>
          <a:endParaRPr lang="en-IN"/>
        </a:p>
      </dgm:t>
    </dgm:pt>
    <dgm:pt modelId="{720FA4B5-18A6-477B-AFF7-88E0E41D91C0}" type="sibTrans" cxnId="{5EEEB49F-1BED-48B7-980F-5DC58D76F7D7}">
      <dgm:prSet/>
      <dgm:spPr/>
      <dgm:t>
        <a:bodyPr/>
        <a:lstStyle/>
        <a:p>
          <a:endParaRPr lang="en-IN"/>
        </a:p>
      </dgm:t>
    </dgm:pt>
    <dgm:pt modelId="{CB25BA2F-9CE3-415F-BB53-F00B961EE643}" type="pres">
      <dgm:prSet presAssocID="{8A83945A-F531-409E-9248-CB2BCEF4AB65}" presName="Name0" presStyleCnt="0">
        <dgm:presLayoutVars>
          <dgm:dir/>
          <dgm:animLvl val="lvl"/>
          <dgm:resizeHandles val="exact"/>
        </dgm:presLayoutVars>
      </dgm:prSet>
      <dgm:spPr/>
    </dgm:pt>
    <dgm:pt modelId="{44434B03-FC3A-44C5-93E2-6FF8C22340CF}" type="pres">
      <dgm:prSet presAssocID="{D2977135-5F60-4F65-9AD4-A9C7DF4DA707}" presName="linNode" presStyleCnt="0"/>
      <dgm:spPr/>
    </dgm:pt>
    <dgm:pt modelId="{B043ED4B-E911-46AA-8AAF-6C974F32DD2F}" type="pres">
      <dgm:prSet presAssocID="{D2977135-5F60-4F65-9AD4-A9C7DF4DA707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D234809E-ADD3-464C-91E0-C3A2FCD79901}" type="pres">
      <dgm:prSet presAssocID="{D2977135-5F60-4F65-9AD4-A9C7DF4DA707}" presName="descendantText" presStyleLbl="alignAccFollowNode1" presStyleIdx="0" presStyleCnt="3">
        <dgm:presLayoutVars>
          <dgm:bulletEnabled val="1"/>
        </dgm:presLayoutVars>
      </dgm:prSet>
      <dgm:spPr/>
    </dgm:pt>
    <dgm:pt modelId="{E2404347-E736-4BDE-8297-E52BE4F4595B}" type="pres">
      <dgm:prSet presAssocID="{F907E191-1C0A-4C64-A996-BCBBF4867F99}" presName="sp" presStyleCnt="0"/>
      <dgm:spPr/>
    </dgm:pt>
    <dgm:pt modelId="{E14733A6-CDC6-4B7A-99FC-F13146FC97C0}" type="pres">
      <dgm:prSet presAssocID="{1CA53248-824F-4835-9897-5D50234EC32E}" presName="linNode" presStyleCnt="0"/>
      <dgm:spPr/>
    </dgm:pt>
    <dgm:pt modelId="{30467B71-6311-4E5F-B44C-6E5292F1E25E}" type="pres">
      <dgm:prSet presAssocID="{1CA53248-824F-4835-9897-5D50234EC32E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E5C0520-B4C6-416D-BD15-EFE429827EE1}" type="pres">
      <dgm:prSet presAssocID="{1CA53248-824F-4835-9897-5D50234EC32E}" presName="descendantText" presStyleLbl="alignAccFollowNode1" presStyleIdx="1" presStyleCnt="3">
        <dgm:presLayoutVars>
          <dgm:bulletEnabled val="1"/>
        </dgm:presLayoutVars>
      </dgm:prSet>
      <dgm:spPr/>
    </dgm:pt>
    <dgm:pt modelId="{154C94DE-E33C-409B-8703-C009979BB1C6}" type="pres">
      <dgm:prSet presAssocID="{4A42C85C-E880-48BF-BF11-7C13901C58D7}" presName="sp" presStyleCnt="0"/>
      <dgm:spPr/>
    </dgm:pt>
    <dgm:pt modelId="{277468CA-197D-429D-98D1-4C483357234B}" type="pres">
      <dgm:prSet presAssocID="{1DC8B034-7764-43A1-A80B-BE7A821C3DCE}" presName="linNode" presStyleCnt="0"/>
      <dgm:spPr/>
    </dgm:pt>
    <dgm:pt modelId="{C7CC91D9-6379-482A-A313-C2E43F8435CD}" type="pres">
      <dgm:prSet presAssocID="{1DC8B034-7764-43A1-A80B-BE7A821C3DCE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9AA1A3F-7EDB-4DBC-9B95-3DF10968718F}" type="pres">
      <dgm:prSet presAssocID="{1DC8B034-7764-43A1-A80B-BE7A821C3DCE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0A24DC06-C1B9-46C7-BDA6-6F2E76946BE4}" type="presOf" srcId="{1DC8B034-7764-43A1-A80B-BE7A821C3DCE}" destId="{C7CC91D9-6379-482A-A313-C2E43F8435CD}" srcOrd="0" destOrd="0" presId="urn:microsoft.com/office/officeart/2005/8/layout/vList5"/>
    <dgm:cxn modelId="{9A466F31-B24B-4122-9984-19543146E888}" type="presOf" srcId="{2196B028-4447-4527-BA7F-9545A7FB0755}" destId="{D234809E-ADD3-464C-91E0-C3A2FCD79901}" srcOrd="0" destOrd="0" presId="urn:microsoft.com/office/officeart/2005/8/layout/vList5"/>
    <dgm:cxn modelId="{70A6883D-DC8D-4F25-82A1-07C1F4CC31C6}" type="presOf" srcId="{3EEB97AB-4D64-490C-A965-1850670FA17C}" destId="{49AA1A3F-7EDB-4DBC-9B95-3DF10968718F}" srcOrd="0" destOrd="0" presId="urn:microsoft.com/office/officeart/2005/8/layout/vList5"/>
    <dgm:cxn modelId="{50E8154A-7045-440C-ACBD-0CB61E06E894}" type="presOf" srcId="{D2977135-5F60-4F65-9AD4-A9C7DF4DA707}" destId="{B043ED4B-E911-46AA-8AAF-6C974F32DD2F}" srcOrd="0" destOrd="0" presId="urn:microsoft.com/office/officeart/2005/8/layout/vList5"/>
    <dgm:cxn modelId="{D74B1D6A-7EDD-4FE9-956B-7EE4018C09C6}" srcId="{8A83945A-F531-409E-9248-CB2BCEF4AB65}" destId="{1DC8B034-7764-43A1-A80B-BE7A821C3DCE}" srcOrd="2" destOrd="0" parTransId="{76C88D9F-5338-4917-8BE2-D87F05847D2F}" sibTransId="{D9B38E02-230F-425B-AC0D-D85640EE6A44}"/>
    <dgm:cxn modelId="{63B71A5A-4E56-4408-99BD-DFADC017AC3A}" srcId="{8A83945A-F531-409E-9248-CB2BCEF4AB65}" destId="{1CA53248-824F-4835-9897-5D50234EC32E}" srcOrd="1" destOrd="0" parTransId="{EDF88505-B3B4-4313-A894-449FC1D6A306}" sibTransId="{4A42C85C-E880-48BF-BF11-7C13901C58D7}"/>
    <dgm:cxn modelId="{CC42B982-6509-4BE9-94E1-0B293208CEC7}" srcId="{D2977135-5F60-4F65-9AD4-A9C7DF4DA707}" destId="{2196B028-4447-4527-BA7F-9545A7FB0755}" srcOrd="0" destOrd="0" parTransId="{2A1C94F9-3165-4D14-84FD-3324BA692E26}" sibTransId="{E357B712-FB77-4BA7-A25E-87885B572A1E}"/>
    <dgm:cxn modelId="{40350184-6B5B-4E8B-ABEF-B950A029C50E}" srcId="{1CA53248-824F-4835-9897-5D50234EC32E}" destId="{4FCC84C5-B3CA-4900-BAF7-AEDAF25505E4}" srcOrd="0" destOrd="0" parTransId="{5E645BE8-175B-4E80-A0BE-A0A2637E3ACE}" sibTransId="{14F12C81-ACC9-4F43-858A-62E655132FCE}"/>
    <dgm:cxn modelId="{E8A3E98D-0E64-441B-A6CF-F46A54653F03}" type="presOf" srcId="{4FCC84C5-B3CA-4900-BAF7-AEDAF25505E4}" destId="{6E5C0520-B4C6-416D-BD15-EFE429827EE1}" srcOrd="0" destOrd="0" presId="urn:microsoft.com/office/officeart/2005/8/layout/vList5"/>
    <dgm:cxn modelId="{5EEEB49F-1BED-48B7-980F-5DC58D76F7D7}" srcId="{1DC8B034-7764-43A1-A80B-BE7A821C3DCE}" destId="{3EEB97AB-4D64-490C-A965-1850670FA17C}" srcOrd="0" destOrd="0" parTransId="{E351F588-970E-43E8-AD96-E07C44272128}" sibTransId="{720FA4B5-18A6-477B-AFF7-88E0E41D91C0}"/>
    <dgm:cxn modelId="{247976B8-B6C9-425F-B893-C09A0DD6BD9B}" srcId="{8A83945A-F531-409E-9248-CB2BCEF4AB65}" destId="{D2977135-5F60-4F65-9AD4-A9C7DF4DA707}" srcOrd="0" destOrd="0" parTransId="{AED515F2-AA3F-4BE6-AD8E-2CF16CBFECD0}" sibTransId="{F907E191-1C0A-4C64-A996-BCBBF4867F99}"/>
    <dgm:cxn modelId="{4F3817C4-5427-418B-8CF6-A4F4B2D163D0}" type="presOf" srcId="{8A83945A-F531-409E-9248-CB2BCEF4AB65}" destId="{CB25BA2F-9CE3-415F-BB53-F00B961EE643}" srcOrd="0" destOrd="0" presId="urn:microsoft.com/office/officeart/2005/8/layout/vList5"/>
    <dgm:cxn modelId="{2ABBBBE6-5DF4-4DF0-800B-8A22613FBEE0}" type="presOf" srcId="{1CA53248-824F-4835-9897-5D50234EC32E}" destId="{30467B71-6311-4E5F-B44C-6E5292F1E25E}" srcOrd="0" destOrd="0" presId="urn:microsoft.com/office/officeart/2005/8/layout/vList5"/>
    <dgm:cxn modelId="{A77EA15A-A9D7-441E-9063-361043EA8537}" type="presParOf" srcId="{CB25BA2F-9CE3-415F-BB53-F00B961EE643}" destId="{44434B03-FC3A-44C5-93E2-6FF8C22340CF}" srcOrd="0" destOrd="0" presId="urn:microsoft.com/office/officeart/2005/8/layout/vList5"/>
    <dgm:cxn modelId="{9F1D78DD-6230-4E12-ACB9-0286C959CE55}" type="presParOf" srcId="{44434B03-FC3A-44C5-93E2-6FF8C22340CF}" destId="{B043ED4B-E911-46AA-8AAF-6C974F32DD2F}" srcOrd="0" destOrd="0" presId="urn:microsoft.com/office/officeart/2005/8/layout/vList5"/>
    <dgm:cxn modelId="{A2F5A198-FDC4-4DDF-80EC-100DFDA15E52}" type="presParOf" srcId="{44434B03-FC3A-44C5-93E2-6FF8C22340CF}" destId="{D234809E-ADD3-464C-91E0-C3A2FCD79901}" srcOrd="1" destOrd="0" presId="urn:microsoft.com/office/officeart/2005/8/layout/vList5"/>
    <dgm:cxn modelId="{FEEFB2BE-7365-43EB-9DAD-D66F5D1F4171}" type="presParOf" srcId="{CB25BA2F-9CE3-415F-BB53-F00B961EE643}" destId="{E2404347-E736-4BDE-8297-E52BE4F4595B}" srcOrd="1" destOrd="0" presId="urn:microsoft.com/office/officeart/2005/8/layout/vList5"/>
    <dgm:cxn modelId="{CABDD3B8-AB04-4DFD-8001-9FD991CC42B8}" type="presParOf" srcId="{CB25BA2F-9CE3-415F-BB53-F00B961EE643}" destId="{E14733A6-CDC6-4B7A-99FC-F13146FC97C0}" srcOrd="2" destOrd="0" presId="urn:microsoft.com/office/officeart/2005/8/layout/vList5"/>
    <dgm:cxn modelId="{F5DB6BEB-42ED-4CFF-AE1C-8486370840D2}" type="presParOf" srcId="{E14733A6-CDC6-4B7A-99FC-F13146FC97C0}" destId="{30467B71-6311-4E5F-B44C-6E5292F1E25E}" srcOrd="0" destOrd="0" presId="urn:microsoft.com/office/officeart/2005/8/layout/vList5"/>
    <dgm:cxn modelId="{37634D4C-64D9-47D4-B21D-9AB2E2AF0895}" type="presParOf" srcId="{E14733A6-CDC6-4B7A-99FC-F13146FC97C0}" destId="{6E5C0520-B4C6-416D-BD15-EFE429827EE1}" srcOrd="1" destOrd="0" presId="urn:microsoft.com/office/officeart/2005/8/layout/vList5"/>
    <dgm:cxn modelId="{641E0EFB-BB55-4D3C-9E27-316AF2542FA2}" type="presParOf" srcId="{CB25BA2F-9CE3-415F-BB53-F00B961EE643}" destId="{154C94DE-E33C-409B-8703-C009979BB1C6}" srcOrd="3" destOrd="0" presId="urn:microsoft.com/office/officeart/2005/8/layout/vList5"/>
    <dgm:cxn modelId="{C7C4C567-F165-4714-ADB6-E53596DACD5D}" type="presParOf" srcId="{CB25BA2F-9CE3-415F-BB53-F00B961EE643}" destId="{277468CA-197D-429D-98D1-4C483357234B}" srcOrd="4" destOrd="0" presId="urn:microsoft.com/office/officeart/2005/8/layout/vList5"/>
    <dgm:cxn modelId="{17429003-D8A8-4B0F-A0AC-D5CB683204BD}" type="presParOf" srcId="{277468CA-197D-429D-98D1-4C483357234B}" destId="{C7CC91D9-6379-482A-A313-C2E43F8435CD}" srcOrd="0" destOrd="0" presId="urn:microsoft.com/office/officeart/2005/8/layout/vList5"/>
    <dgm:cxn modelId="{19E5D04F-C1A1-4309-8A0A-A4A1335F604D}" type="presParOf" srcId="{277468CA-197D-429D-98D1-4C483357234B}" destId="{49AA1A3F-7EDB-4DBC-9B95-3DF10968718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14FADB-302B-4306-89D4-E10FE1D14568}" type="doc">
      <dgm:prSet loTypeId="urn:microsoft.com/office/officeart/2024/layout/BulletTimelineInvert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242062A9-1D4A-49D6-B815-9DAC69B51DE8}">
      <dgm:prSet custT="1"/>
      <dgm:spPr/>
      <dgm:t>
        <a:bodyPr/>
        <a:lstStyle/>
        <a:p>
          <a:pPr>
            <a:defRPr b="1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NHS Staff Survey (annually) - one of the largest workforce surveys in the world.</a:t>
          </a:r>
          <a:endParaRPr lang="en-IN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B6DA64-7734-4DB7-9E2E-6E8522E0D092}" type="parTrans" cxnId="{5E7E88BB-6FF2-4CE0-9C36-0E14DAAA5D0A}">
      <dgm:prSet/>
      <dgm:spPr/>
      <dgm:t>
        <a:bodyPr/>
        <a:lstStyle/>
        <a:p>
          <a:endParaRPr lang="en-IN"/>
        </a:p>
      </dgm:t>
    </dgm:pt>
    <dgm:pt modelId="{DED8FBC4-C4A4-4958-9F53-72C731704FFF}" type="sibTrans" cxnId="{5E7E88BB-6FF2-4CE0-9C36-0E14DAAA5D0A}">
      <dgm:prSet/>
      <dgm:spPr/>
      <dgm:t>
        <a:bodyPr/>
        <a:lstStyle/>
        <a:p>
          <a:endParaRPr lang="en-IN"/>
        </a:p>
      </dgm:t>
    </dgm:pt>
    <dgm:pt modelId="{C828CEF9-0E22-4ACF-8AC5-D7E3F4EDA725}">
      <dgm:prSet custT="1"/>
      <dgm:spPr/>
      <dgm:t>
        <a:bodyPr/>
        <a:lstStyle/>
        <a:p>
          <a:pPr>
            <a:defRPr b="1"/>
          </a:pPr>
          <a:r>
            <a:rPr lang="en-US" sz="1800">
              <a:latin typeface="Times New Roman" panose="02020603050405020304" pitchFamily="18" charset="0"/>
              <a:cs typeface="Times New Roman" panose="02020603050405020304" pitchFamily="18" charset="0"/>
            </a:rPr>
            <a:t>Liberty to Speak Up Custodians of all trusts.</a:t>
          </a: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0E0417-6E63-4590-B305-ED565091EC71}" type="parTrans" cxnId="{E72D2D55-8405-4202-AF7E-6F8998288CDB}">
      <dgm:prSet/>
      <dgm:spPr/>
      <dgm:t>
        <a:bodyPr/>
        <a:lstStyle/>
        <a:p>
          <a:endParaRPr lang="en-IN"/>
        </a:p>
      </dgm:t>
    </dgm:pt>
    <dgm:pt modelId="{437941DB-BF0A-4D2C-811D-49906A0C94A2}" type="sibTrans" cxnId="{E72D2D55-8405-4202-AF7E-6F8998288CDB}">
      <dgm:prSet/>
      <dgm:spPr/>
      <dgm:t>
        <a:bodyPr/>
        <a:lstStyle/>
        <a:p>
          <a:endParaRPr lang="en-IN"/>
        </a:p>
      </dgm:t>
    </dgm:pt>
    <dgm:pt modelId="{9B41110B-13A4-4E7E-BB44-878479296406}">
      <dgm:prSet custT="1"/>
      <dgm:spPr/>
      <dgm:t>
        <a:bodyPr/>
        <a:lstStyle/>
        <a:p>
          <a:pPr>
            <a:defRPr b="1"/>
          </a:pPr>
          <a:r>
            <a:rPr lang="en-US" sz="1800">
              <a:latin typeface="Times New Roman" panose="02020603050405020304" pitchFamily="18" charset="0"/>
              <a:cs typeface="Times New Roman" panose="02020603050405020304" pitchFamily="18" charset="0"/>
            </a:rPr>
            <a:t>Voice is supported by Schwartz Rounds and civility programmes.</a:t>
          </a: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633AF1-174F-4FE4-8E1C-505E263F1E3C}" type="parTrans" cxnId="{D21EF179-9006-447A-B2A5-65E5AFD13606}">
      <dgm:prSet/>
      <dgm:spPr/>
      <dgm:t>
        <a:bodyPr/>
        <a:lstStyle/>
        <a:p>
          <a:endParaRPr lang="en-IN"/>
        </a:p>
      </dgm:t>
    </dgm:pt>
    <dgm:pt modelId="{36673808-57F6-470C-B9CA-077084EB26A9}" type="sibTrans" cxnId="{D21EF179-9006-447A-B2A5-65E5AFD13606}">
      <dgm:prSet/>
      <dgm:spPr/>
      <dgm:t>
        <a:bodyPr/>
        <a:lstStyle/>
        <a:p>
          <a:endParaRPr lang="en-IN"/>
        </a:p>
      </dgm:t>
    </dgm:pt>
    <dgm:pt modelId="{1F3861FF-01D4-49B6-9150-DCC4C0CA6AAF}">
      <dgm:prSet custT="1"/>
      <dgm:spPr/>
      <dgm:t>
        <a:bodyPr/>
        <a:lstStyle/>
        <a:p>
          <a:pPr>
            <a:defRPr b="1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In 2025, only 42.95% felt their work was valued, down from 44.41% (NHS England, 2026).</a:t>
          </a:r>
          <a:endParaRPr lang="en-IN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74F518-F51C-4F44-AEFD-065E02A46E7B}" type="parTrans" cxnId="{56E5EEC9-4B09-44E1-A8ED-91231EED1FD4}">
      <dgm:prSet/>
      <dgm:spPr/>
      <dgm:t>
        <a:bodyPr/>
        <a:lstStyle/>
        <a:p>
          <a:endParaRPr lang="en-IN"/>
        </a:p>
      </dgm:t>
    </dgm:pt>
    <dgm:pt modelId="{646043F9-1D10-41C1-81F1-3F3A1E996A01}" type="sibTrans" cxnId="{56E5EEC9-4B09-44E1-A8ED-91231EED1FD4}">
      <dgm:prSet/>
      <dgm:spPr/>
      <dgm:t>
        <a:bodyPr/>
        <a:lstStyle/>
        <a:p>
          <a:endParaRPr lang="en-IN"/>
        </a:p>
      </dgm:t>
    </dgm:pt>
    <dgm:pt modelId="{A34AFB9F-D667-49AE-B482-ACA053C5A2E8}" type="pres">
      <dgm:prSet presAssocID="{0A14FADB-302B-4306-89D4-E10FE1D14568}" presName="root" presStyleCnt="0">
        <dgm:presLayoutVars>
          <dgm:dir/>
          <dgm:animLvl val="lvl"/>
        </dgm:presLayoutVars>
      </dgm:prSet>
      <dgm:spPr/>
    </dgm:pt>
    <dgm:pt modelId="{AED668AE-6A46-41F0-82DB-F997C4F7C1E2}" type="pres">
      <dgm:prSet presAssocID="{0A14FADB-302B-4306-89D4-E10FE1D14568}" presName="divider" presStyleCnt="0"/>
      <dgm:spPr/>
    </dgm:pt>
    <dgm:pt modelId="{E1C8A52D-66A6-4267-A02C-389B221E70F3}" type="pres">
      <dgm:prSet presAssocID="{0A14FADB-302B-4306-89D4-E10FE1D14568}" presName="rectBar" presStyleLbl="dkBgShp" presStyleIdx="0" presStyleCnt="6"/>
      <dgm:spPr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6116C228-26F5-4908-85AD-673436370E25}" type="pres">
      <dgm:prSet presAssocID="{0A14FADB-302B-4306-89D4-E10FE1D14568}" presName="chevronArrow" presStyleLbl="dkBgShp" presStyleIdx="1" presStyleCnt="6"/>
      <dgm:spPr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E51C97BF-8005-4F45-A700-2A3856E0069D}" type="pres">
      <dgm:prSet presAssocID="{0A14FADB-302B-4306-89D4-E10FE1D14568}" presName="nodes" presStyleCnt="0">
        <dgm:presLayoutVars>
          <dgm:chMax/>
          <dgm:chPref/>
          <dgm:animLvl val="lvl"/>
        </dgm:presLayoutVars>
      </dgm:prSet>
      <dgm:spPr/>
    </dgm:pt>
    <dgm:pt modelId="{A2669ABB-DEE2-4EBD-BFAA-BDE0F338E826}" type="pres">
      <dgm:prSet presAssocID="{242062A9-1D4A-49D6-B815-9DAC69B51DE8}" presName="composite" presStyleCnt="0"/>
      <dgm:spPr/>
    </dgm:pt>
    <dgm:pt modelId="{D5DECD2F-C27B-4569-9C83-084EBB2FD336}" type="pres">
      <dgm:prSet presAssocID="{242062A9-1D4A-49D6-B815-9DAC69B51DE8}" presName="DropPinPlaceHolder" presStyleCnt="0"/>
      <dgm:spPr/>
    </dgm:pt>
    <dgm:pt modelId="{3ED1612C-A0EE-4661-9BB2-23681BE320A4}" type="pres">
      <dgm:prSet presAssocID="{242062A9-1D4A-49D6-B815-9DAC69B51DE8}" presName="DropPin" presStyleLbl="alignNode1" presStyleIdx="0" presStyleCnt="4"/>
      <dgm:spPr/>
    </dgm:pt>
    <dgm:pt modelId="{26DF89C9-8B21-4895-AC50-3E37FDBD6033}" type="pres">
      <dgm:prSet presAssocID="{242062A9-1D4A-49D6-B815-9DAC69B51DE8}" presName="Ellipse" presStyleLbl="fgAcc1" presStyleIdx="0" presStyleCnt="4"/>
      <dgm:spPr/>
    </dgm:pt>
    <dgm:pt modelId="{6DAAB3E1-5D51-45F0-B50C-408DBEF3E77D}" type="pres">
      <dgm:prSet presAssocID="{242062A9-1D4A-49D6-B815-9DAC69B51DE8}" presName="L2TextContainer" presStyleLbl="revTx" presStyleIdx="0" presStyleCnt="8">
        <dgm:presLayoutVars>
          <dgm:bulletEnabled val="1"/>
        </dgm:presLayoutVars>
      </dgm:prSet>
      <dgm:spPr/>
    </dgm:pt>
    <dgm:pt modelId="{6DAE9B3D-9A3C-4FF4-B705-E1A987CA47AA}" type="pres">
      <dgm:prSet presAssocID="{242062A9-1D4A-49D6-B815-9DAC69B51DE8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0FF8B123-C090-4F89-B2CF-F716C624AB62}" type="pres">
      <dgm:prSet presAssocID="{242062A9-1D4A-49D6-B815-9DAC69B51DE8}" presName="ConnectLine" presStyleLbl="dkBgShp" presStyleIdx="2" presStyleCnt="6"/>
      <dgm:spPr/>
    </dgm:pt>
    <dgm:pt modelId="{37E77502-74B8-4CDA-AE5E-FA98C7AD9A5C}" type="pres">
      <dgm:prSet presAssocID="{242062A9-1D4A-49D6-B815-9DAC69B51DE8}" presName="ConnectorPoint" presStyleCnt="0"/>
      <dgm:spPr/>
    </dgm:pt>
    <dgm:pt modelId="{40B2EE43-32C3-4510-B2C0-68E530A8AF41}" type="pres">
      <dgm:prSet presAssocID="{242062A9-1D4A-49D6-B815-9DAC69B51DE8}" presName="Bullet" presStyleLbl="lnNode1" presStyleIdx="0" presStyleCnt="4"/>
      <dgm:spPr/>
    </dgm:pt>
    <dgm:pt modelId="{1C7F0252-84B7-48D9-9CA1-9521C9CE7B82}" type="pres">
      <dgm:prSet presAssocID="{242062A9-1D4A-49D6-B815-9DAC69B51DE8}" presName="EmptyPlaceHolder" presStyleCnt="0"/>
      <dgm:spPr/>
    </dgm:pt>
    <dgm:pt modelId="{2EE190C4-3FB2-4BEB-BA28-A67A99E0FF44}" type="pres">
      <dgm:prSet presAssocID="{DED8FBC4-C4A4-4958-9F53-72C731704FFF}" presName="spaceBetweenRectangles" presStyleCnt="0"/>
      <dgm:spPr/>
    </dgm:pt>
    <dgm:pt modelId="{4FAD7AF8-2E90-4413-9EF4-0BD331970E31}" type="pres">
      <dgm:prSet presAssocID="{C828CEF9-0E22-4ACF-8AC5-D7E3F4EDA725}" presName="composite" presStyleCnt="0"/>
      <dgm:spPr/>
    </dgm:pt>
    <dgm:pt modelId="{BBC17645-E34D-485F-A84B-7C7FD71ED1F8}" type="pres">
      <dgm:prSet presAssocID="{C828CEF9-0E22-4ACF-8AC5-D7E3F4EDA725}" presName="DropPinPlaceHolder" presStyleCnt="0"/>
      <dgm:spPr/>
    </dgm:pt>
    <dgm:pt modelId="{F14433F0-9613-4517-A29F-9B33916CF5B7}" type="pres">
      <dgm:prSet presAssocID="{C828CEF9-0E22-4ACF-8AC5-D7E3F4EDA725}" presName="DropPin" presStyleLbl="alignNode1" presStyleIdx="1" presStyleCnt="4"/>
      <dgm:spPr/>
    </dgm:pt>
    <dgm:pt modelId="{1C2D8A45-1D8C-4022-9755-016E24D6059D}" type="pres">
      <dgm:prSet presAssocID="{C828CEF9-0E22-4ACF-8AC5-D7E3F4EDA725}" presName="Ellipse" presStyleLbl="fgAcc1" presStyleIdx="1" presStyleCnt="4"/>
      <dgm:spPr/>
    </dgm:pt>
    <dgm:pt modelId="{7A81CC14-7073-47FB-9666-118BDC32B004}" type="pres">
      <dgm:prSet presAssocID="{C828CEF9-0E22-4ACF-8AC5-D7E3F4EDA725}" presName="L2TextContainer" presStyleLbl="revTx" presStyleIdx="2" presStyleCnt="8">
        <dgm:presLayoutVars>
          <dgm:bulletEnabled val="1"/>
        </dgm:presLayoutVars>
      </dgm:prSet>
      <dgm:spPr/>
    </dgm:pt>
    <dgm:pt modelId="{AD0FD8D9-E38C-45E7-8574-CDFCA8596FAA}" type="pres">
      <dgm:prSet presAssocID="{C828CEF9-0E22-4ACF-8AC5-D7E3F4EDA725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21B70188-035D-46DD-9DE4-EC24ED16473F}" type="pres">
      <dgm:prSet presAssocID="{C828CEF9-0E22-4ACF-8AC5-D7E3F4EDA725}" presName="ConnectLine" presStyleLbl="dkBgShp" presStyleIdx="3" presStyleCnt="6"/>
      <dgm:spPr/>
    </dgm:pt>
    <dgm:pt modelId="{005AD552-9820-46DB-A7D3-0A67759142D4}" type="pres">
      <dgm:prSet presAssocID="{C828CEF9-0E22-4ACF-8AC5-D7E3F4EDA725}" presName="ConnectorPoint" presStyleCnt="0"/>
      <dgm:spPr/>
    </dgm:pt>
    <dgm:pt modelId="{23EA874E-B1F7-491A-BBB8-3C77A32E44B4}" type="pres">
      <dgm:prSet presAssocID="{C828CEF9-0E22-4ACF-8AC5-D7E3F4EDA725}" presName="Bullet" presStyleLbl="lnNode1" presStyleIdx="1" presStyleCnt="4"/>
      <dgm:spPr/>
    </dgm:pt>
    <dgm:pt modelId="{F84BF825-5E24-499A-BA3F-F3BD7CCD23FF}" type="pres">
      <dgm:prSet presAssocID="{C828CEF9-0E22-4ACF-8AC5-D7E3F4EDA725}" presName="EmptyPlaceHolder" presStyleCnt="0"/>
      <dgm:spPr/>
    </dgm:pt>
    <dgm:pt modelId="{EDF23608-6EFF-406C-B375-9D28EC700C1D}" type="pres">
      <dgm:prSet presAssocID="{437941DB-BF0A-4D2C-811D-49906A0C94A2}" presName="spaceBetweenRectangles" presStyleCnt="0"/>
      <dgm:spPr/>
    </dgm:pt>
    <dgm:pt modelId="{85B62592-32FA-44FF-BC23-A03A05712347}" type="pres">
      <dgm:prSet presAssocID="{9B41110B-13A4-4E7E-BB44-878479296406}" presName="composite" presStyleCnt="0"/>
      <dgm:spPr/>
    </dgm:pt>
    <dgm:pt modelId="{56D334BC-0F0B-45A8-8235-C747665B9963}" type="pres">
      <dgm:prSet presAssocID="{9B41110B-13A4-4E7E-BB44-878479296406}" presName="DropPinPlaceHolder" presStyleCnt="0"/>
      <dgm:spPr/>
    </dgm:pt>
    <dgm:pt modelId="{5D59D482-3E98-493B-ADC1-835960D9D764}" type="pres">
      <dgm:prSet presAssocID="{9B41110B-13A4-4E7E-BB44-878479296406}" presName="DropPin" presStyleLbl="alignNode1" presStyleIdx="2" presStyleCnt="4"/>
      <dgm:spPr/>
    </dgm:pt>
    <dgm:pt modelId="{CAFEB908-054B-4187-AF16-C2E3E0E769FB}" type="pres">
      <dgm:prSet presAssocID="{9B41110B-13A4-4E7E-BB44-878479296406}" presName="Ellipse" presStyleLbl="fgAcc1" presStyleIdx="2" presStyleCnt="4"/>
      <dgm:spPr/>
    </dgm:pt>
    <dgm:pt modelId="{953BE368-D56F-423F-ABEB-FA40E8E7C489}" type="pres">
      <dgm:prSet presAssocID="{9B41110B-13A4-4E7E-BB44-878479296406}" presName="L2TextContainer" presStyleLbl="revTx" presStyleIdx="4" presStyleCnt="8">
        <dgm:presLayoutVars>
          <dgm:bulletEnabled val="1"/>
        </dgm:presLayoutVars>
      </dgm:prSet>
      <dgm:spPr/>
    </dgm:pt>
    <dgm:pt modelId="{F46F820D-7D51-4FD4-A8E6-D5E4B1950543}" type="pres">
      <dgm:prSet presAssocID="{9B41110B-13A4-4E7E-BB44-878479296406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CC23156A-4E74-43B4-B06E-F7A674667541}" type="pres">
      <dgm:prSet presAssocID="{9B41110B-13A4-4E7E-BB44-878479296406}" presName="ConnectLine" presStyleLbl="dkBgShp" presStyleIdx="4" presStyleCnt="6"/>
      <dgm:spPr/>
    </dgm:pt>
    <dgm:pt modelId="{9B099EBF-D7AC-430A-AAF9-02010CEE2B9C}" type="pres">
      <dgm:prSet presAssocID="{9B41110B-13A4-4E7E-BB44-878479296406}" presName="ConnectorPoint" presStyleCnt="0"/>
      <dgm:spPr/>
    </dgm:pt>
    <dgm:pt modelId="{B2E948BF-283F-4807-83B4-B900795B56DF}" type="pres">
      <dgm:prSet presAssocID="{9B41110B-13A4-4E7E-BB44-878479296406}" presName="Bullet" presStyleLbl="lnNode1" presStyleIdx="2" presStyleCnt="4"/>
      <dgm:spPr/>
    </dgm:pt>
    <dgm:pt modelId="{CA407C34-56FB-4852-8857-CAD07CC937DA}" type="pres">
      <dgm:prSet presAssocID="{9B41110B-13A4-4E7E-BB44-878479296406}" presName="EmptyPlaceHolder" presStyleCnt="0"/>
      <dgm:spPr/>
    </dgm:pt>
    <dgm:pt modelId="{624D6AE2-FF34-4277-A5D9-8C1A1CA02DB4}" type="pres">
      <dgm:prSet presAssocID="{36673808-57F6-470C-B9CA-077084EB26A9}" presName="spaceBetweenRectangles" presStyleCnt="0"/>
      <dgm:spPr/>
    </dgm:pt>
    <dgm:pt modelId="{6EB65C75-AA7C-456E-BEA2-EA2DE68434BB}" type="pres">
      <dgm:prSet presAssocID="{1F3861FF-01D4-49B6-9150-DCC4C0CA6AAF}" presName="composite" presStyleCnt="0"/>
      <dgm:spPr/>
    </dgm:pt>
    <dgm:pt modelId="{E0102CA7-CD0C-42A5-8581-44866C236FBF}" type="pres">
      <dgm:prSet presAssocID="{1F3861FF-01D4-49B6-9150-DCC4C0CA6AAF}" presName="DropPinPlaceHolder" presStyleCnt="0"/>
      <dgm:spPr/>
    </dgm:pt>
    <dgm:pt modelId="{8723BDF0-561C-4F73-A945-858C2169C7FA}" type="pres">
      <dgm:prSet presAssocID="{1F3861FF-01D4-49B6-9150-DCC4C0CA6AAF}" presName="DropPin" presStyleLbl="alignNode1" presStyleIdx="3" presStyleCnt="4"/>
      <dgm:spPr/>
    </dgm:pt>
    <dgm:pt modelId="{55C49785-9303-4830-ACEC-B9D116E82ADB}" type="pres">
      <dgm:prSet presAssocID="{1F3861FF-01D4-49B6-9150-DCC4C0CA6AAF}" presName="Ellipse" presStyleLbl="fgAcc1" presStyleIdx="3" presStyleCnt="4"/>
      <dgm:spPr/>
    </dgm:pt>
    <dgm:pt modelId="{60E2B6C4-ED84-4293-B3DA-5A335EDC2602}" type="pres">
      <dgm:prSet presAssocID="{1F3861FF-01D4-49B6-9150-DCC4C0CA6AAF}" presName="L2TextContainer" presStyleLbl="revTx" presStyleIdx="6" presStyleCnt="8">
        <dgm:presLayoutVars>
          <dgm:bulletEnabled val="1"/>
        </dgm:presLayoutVars>
      </dgm:prSet>
      <dgm:spPr/>
    </dgm:pt>
    <dgm:pt modelId="{5C20C24A-BE0F-4717-8DFE-4A2D20BD0506}" type="pres">
      <dgm:prSet presAssocID="{1F3861FF-01D4-49B6-9150-DCC4C0CA6AAF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89AC0112-CCE5-4874-A2A1-2BD5A1B14CDA}" type="pres">
      <dgm:prSet presAssocID="{1F3861FF-01D4-49B6-9150-DCC4C0CA6AAF}" presName="ConnectLine" presStyleLbl="dkBgShp" presStyleIdx="5" presStyleCnt="6"/>
      <dgm:spPr/>
    </dgm:pt>
    <dgm:pt modelId="{20E11ACF-C3EB-4085-BDB2-9137CAC4BC00}" type="pres">
      <dgm:prSet presAssocID="{1F3861FF-01D4-49B6-9150-DCC4C0CA6AAF}" presName="ConnectorPoint" presStyleCnt="0"/>
      <dgm:spPr/>
    </dgm:pt>
    <dgm:pt modelId="{53295079-3C3A-4194-89BA-6AF85CEB6164}" type="pres">
      <dgm:prSet presAssocID="{1F3861FF-01D4-49B6-9150-DCC4C0CA6AAF}" presName="Bullet" presStyleLbl="lnNode1" presStyleIdx="3" presStyleCnt="4"/>
      <dgm:spPr/>
    </dgm:pt>
    <dgm:pt modelId="{CA792EC6-8EA4-4770-8A2E-1C47522A22F8}" type="pres">
      <dgm:prSet presAssocID="{1F3861FF-01D4-49B6-9150-DCC4C0CA6AAF}" presName="EmptyPlaceHolder" presStyleCnt="0"/>
      <dgm:spPr/>
    </dgm:pt>
  </dgm:ptLst>
  <dgm:cxnLst>
    <dgm:cxn modelId="{AAB09760-A1E3-45A8-B89A-8973EBEA6101}" type="presOf" srcId="{0A14FADB-302B-4306-89D4-E10FE1D14568}" destId="{A34AFB9F-D667-49AE-B482-ACA053C5A2E8}" srcOrd="0" destOrd="0" presId="urn:microsoft.com/office/officeart/2024/layout/BulletTimelineInverted"/>
    <dgm:cxn modelId="{C639216F-E8A8-4DA8-8AD0-93AC9A376FD6}" type="presOf" srcId="{1F3861FF-01D4-49B6-9150-DCC4C0CA6AAF}" destId="{5C20C24A-BE0F-4717-8DFE-4A2D20BD0506}" srcOrd="0" destOrd="0" presId="urn:microsoft.com/office/officeart/2024/layout/BulletTimelineInverted"/>
    <dgm:cxn modelId="{E72D2D55-8405-4202-AF7E-6F8998288CDB}" srcId="{0A14FADB-302B-4306-89D4-E10FE1D14568}" destId="{C828CEF9-0E22-4ACF-8AC5-D7E3F4EDA725}" srcOrd="1" destOrd="0" parTransId="{CF0E0417-6E63-4590-B305-ED565091EC71}" sibTransId="{437941DB-BF0A-4D2C-811D-49906A0C94A2}"/>
    <dgm:cxn modelId="{D21EF179-9006-447A-B2A5-65E5AFD13606}" srcId="{0A14FADB-302B-4306-89D4-E10FE1D14568}" destId="{9B41110B-13A4-4E7E-BB44-878479296406}" srcOrd="2" destOrd="0" parTransId="{86633AF1-174F-4FE4-8E1C-505E263F1E3C}" sibTransId="{36673808-57F6-470C-B9CA-077084EB26A9}"/>
    <dgm:cxn modelId="{B1EA4C9D-054E-4190-B0AA-FBF3EA3C0278}" type="presOf" srcId="{C828CEF9-0E22-4ACF-8AC5-D7E3F4EDA725}" destId="{AD0FD8D9-E38C-45E7-8574-CDFCA8596FAA}" srcOrd="0" destOrd="0" presId="urn:microsoft.com/office/officeart/2024/layout/BulletTimelineInverted"/>
    <dgm:cxn modelId="{5E7E88BB-6FF2-4CE0-9C36-0E14DAAA5D0A}" srcId="{0A14FADB-302B-4306-89D4-E10FE1D14568}" destId="{242062A9-1D4A-49D6-B815-9DAC69B51DE8}" srcOrd="0" destOrd="0" parTransId="{BDB6DA64-7734-4DB7-9E2E-6E8522E0D092}" sibTransId="{DED8FBC4-C4A4-4958-9F53-72C731704FFF}"/>
    <dgm:cxn modelId="{56E5EEC9-4B09-44E1-A8ED-91231EED1FD4}" srcId="{0A14FADB-302B-4306-89D4-E10FE1D14568}" destId="{1F3861FF-01D4-49B6-9150-DCC4C0CA6AAF}" srcOrd="3" destOrd="0" parTransId="{9F74F518-F51C-4F44-AEFD-065E02A46E7B}" sibTransId="{646043F9-1D10-41C1-81F1-3F3A1E996A01}"/>
    <dgm:cxn modelId="{D4986FCB-DAC5-4E1A-89FA-B8EC5397F761}" type="presOf" srcId="{9B41110B-13A4-4E7E-BB44-878479296406}" destId="{F46F820D-7D51-4FD4-A8E6-D5E4B1950543}" srcOrd="0" destOrd="0" presId="urn:microsoft.com/office/officeart/2024/layout/BulletTimelineInverted"/>
    <dgm:cxn modelId="{E3514AE9-6A15-471C-AA59-78364B25E5CF}" type="presOf" srcId="{242062A9-1D4A-49D6-B815-9DAC69B51DE8}" destId="{6DAE9B3D-9A3C-4FF4-B705-E1A987CA47AA}" srcOrd="0" destOrd="0" presId="urn:microsoft.com/office/officeart/2024/layout/BulletTimelineInverted"/>
    <dgm:cxn modelId="{2C7D6578-AC76-4357-A460-A1642CD90F6C}" type="presParOf" srcId="{A34AFB9F-D667-49AE-B482-ACA053C5A2E8}" destId="{AED668AE-6A46-41F0-82DB-F997C4F7C1E2}" srcOrd="0" destOrd="0" presId="urn:microsoft.com/office/officeart/2024/layout/BulletTimelineInverted"/>
    <dgm:cxn modelId="{4F10F4D7-31A1-4D1B-B7D3-F5819419A39F}" type="presParOf" srcId="{AED668AE-6A46-41F0-82DB-F997C4F7C1E2}" destId="{E1C8A52D-66A6-4267-A02C-389B221E70F3}" srcOrd="0" destOrd="0" presId="urn:microsoft.com/office/officeart/2024/layout/BulletTimelineInverted"/>
    <dgm:cxn modelId="{874593FA-8D56-492C-9067-ADCEEA147695}" type="presParOf" srcId="{AED668AE-6A46-41F0-82DB-F997C4F7C1E2}" destId="{6116C228-26F5-4908-85AD-673436370E25}" srcOrd="1" destOrd="0" presId="urn:microsoft.com/office/officeart/2024/layout/BulletTimelineInverted"/>
    <dgm:cxn modelId="{DC9EA40F-EC04-400C-8DF8-EBFA32E93C03}" type="presParOf" srcId="{A34AFB9F-D667-49AE-B482-ACA053C5A2E8}" destId="{E51C97BF-8005-4F45-A700-2A3856E0069D}" srcOrd="1" destOrd="0" presId="urn:microsoft.com/office/officeart/2024/layout/BulletTimelineInverted"/>
    <dgm:cxn modelId="{324207E3-C630-4B74-904F-1591479C8CC6}" type="presParOf" srcId="{E51C97BF-8005-4F45-A700-2A3856E0069D}" destId="{A2669ABB-DEE2-4EBD-BFAA-BDE0F338E826}" srcOrd="0" destOrd="0" presId="urn:microsoft.com/office/officeart/2024/layout/BulletTimelineInverted"/>
    <dgm:cxn modelId="{CE706ABE-0AFF-4789-88C0-5C6189145300}" type="presParOf" srcId="{A2669ABB-DEE2-4EBD-BFAA-BDE0F338E826}" destId="{D5DECD2F-C27B-4569-9C83-084EBB2FD336}" srcOrd="0" destOrd="0" presId="urn:microsoft.com/office/officeart/2024/layout/BulletTimelineInverted"/>
    <dgm:cxn modelId="{64FC115F-4B3D-400B-8D40-2786CCD03FE2}" type="presParOf" srcId="{D5DECD2F-C27B-4569-9C83-084EBB2FD336}" destId="{3ED1612C-A0EE-4661-9BB2-23681BE320A4}" srcOrd="0" destOrd="0" presId="urn:microsoft.com/office/officeart/2024/layout/BulletTimelineInverted"/>
    <dgm:cxn modelId="{2118F9C6-6AFC-4792-818F-BAA84C58D809}" type="presParOf" srcId="{D5DECD2F-C27B-4569-9C83-084EBB2FD336}" destId="{26DF89C9-8B21-4895-AC50-3E37FDBD6033}" srcOrd="1" destOrd="0" presId="urn:microsoft.com/office/officeart/2024/layout/BulletTimelineInverted"/>
    <dgm:cxn modelId="{E2BC7610-C824-4C13-B4F1-D70727491561}" type="presParOf" srcId="{A2669ABB-DEE2-4EBD-BFAA-BDE0F338E826}" destId="{6DAAB3E1-5D51-45F0-B50C-408DBEF3E77D}" srcOrd="1" destOrd="0" presId="urn:microsoft.com/office/officeart/2024/layout/BulletTimelineInverted"/>
    <dgm:cxn modelId="{98B95DCD-C0CE-4773-A5CF-93C426385E29}" type="presParOf" srcId="{A2669ABB-DEE2-4EBD-BFAA-BDE0F338E826}" destId="{6DAE9B3D-9A3C-4FF4-B705-E1A987CA47AA}" srcOrd="2" destOrd="0" presId="urn:microsoft.com/office/officeart/2024/layout/BulletTimelineInverted"/>
    <dgm:cxn modelId="{0D44285D-BF51-4616-A632-4D23E2770A6C}" type="presParOf" srcId="{A2669ABB-DEE2-4EBD-BFAA-BDE0F338E826}" destId="{0FF8B123-C090-4F89-B2CF-F716C624AB62}" srcOrd="3" destOrd="0" presId="urn:microsoft.com/office/officeart/2024/layout/BulletTimelineInverted"/>
    <dgm:cxn modelId="{3003807E-1436-49B6-BA47-5772C5335B26}" type="presParOf" srcId="{A2669ABB-DEE2-4EBD-BFAA-BDE0F338E826}" destId="{37E77502-74B8-4CDA-AE5E-FA98C7AD9A5C}" srcOrd="4" destOrd="0" presId="urn:microsoft.com/office/officeart/2024/layout/BulletTimelineInverted"/>
    <dgm:cxn modelId="{656B57EC-8251-43A3-8205-BB7437E8D1FC}" type="presParOf" srcId="{37E77502-74B8-4CDA-AE5E-FA98C7AD9A5C}" destId="{40B2EE43-32C3-4510-B2C0-68E530A8AF41}" srcOrd="0" destOrd="0" presId="urn:microsoft.com/office/officeart/2024/layout/BulletTimelineInverted"/>
    <dgm:cxn modelId="{F9DEEE7A-4597-451C-B941-0E67790D2774}" type="presParOf" srcId="{A2669ABB-DEE2-4EBD-BFAA-BDE0F338E826}" destId="{1C7F0252-84B7-48D9-9CA1-9521C9CE7B82}" srcOrd="5" destOrd="0" presId="urn:microsoft.com/office/officeart/2024/layout/BulletTimelineInverted"/>
    <dgm:cxn modelId="{D7B5EFD0-A3B3-41D9-9AA0-DD9A74861CCF}" type="presParOf" srcId="{E51C97BF-8005-4F45-A700-2A3856E0069D}" destId="{2EE190C4-3FB2-4BEB-BA28-A67A99E0FF44}" srcOrd="1" destOrd="0" presId="urn:microsoft.com/office/officeart/2024/layout/BulletTimelineInverted"/>
    <dgm:cxn modelId="{284B4077-5F68-4353-A92F-99CD4BBF9DDD}" type="presParOf" srcId="{E51C97BF-8005-4F45-A700-2A3856E0069D}" destId="{4FAD7AF8-2E90-4413-9EF4-0BD331970E31}" srcOrd="2" destOrd="0" presId="urn:microsoft.com/office/officeart/2024/layout/BulletTimelineInverted"/>
    <dgm:cxn modelId="{94714D86-3599-4FDC-9BA8-F14D35BFC78F}" type="presParOf" srcId="{4FAD7AF8-2E90-4413-9EF4-0BD331970E31}" destId="{BBC17645-E34D-485F-A84B-7C7FD71ED1F8}" srcOrd="0" destOrd="0" presId="urn:microsoft.com/office/officeart/2024/layout/BulletTimelineInverted"/>
    <dgm:cxn modelId="{D955C424-A2DA-40CF-B42B-0E567A1B2522}" type="presParOf" srcId="{BBC17645-E34D-485F-A84B-7C7FD71ED1F8}" destId="{F14433F0-9613-4517-A29F-9B33916CF5B7}" srcOrd="0" destOrd="0" presId="urn:microsoft.com/office/officeart/2024/layout/BulletTimelineInverted"/>
    <dgm:cxn modelId="{134D157F-2A70-42E6-ADED-A8271E6F0DA6}" type="presParOf" srcId="{BBC17645-E34D-485F-A84B-7C7FD71ED1F8}" destId="{1C2D8A45-1D8C-4022-9755-016E24D6059D}" srcOrd="1" destOrd="0" presId="urn:microsoft.com/office/officeart/2024/layout/BulletTimelineInverted"/>
    <dgm:cxn modelId="{BB35F5AB-53FC-488C-A8BD-ABF554EE7AF8}" type="presParOf" srcId="{4FAD7AF8-2E90-4413-9EF4-0BD331970E31}" destId="{7A81CC14-7073-47FB-9666-118BDC32B004}" srcOrd="1" destOrd="0" presId="urn:microsoft.com/office/officeart/2024/layout/BulletTimelineInverted"/>
    <dgm:cxn modelId="{7F38AF91-D674-453B-8BC5-2EF7FE5AFD5D}" type="presParOf" srcId="{4FAD7AF8-2E90-4413-9EF4-0BD331970E31}" destId="{AD0FD8D9-E38C-45E7-8574-CDFCA8596FAA}" srcOrd="2" destOrd="0" presId="urn:microsoft.com/office/officeart/2024/layout/BulletTimelineInverted"/>
    <dgm:cxn modelId="{CFB496A9-9897-41E5-8560-38C1655472B9}" type="presParOf" srcId="{4FAD7AF8-2E90-4413-9EF4-0BD331970E31}" destId="{21B70188-035D-46DD-9DE4-EC24ED16473F}" srcOrd="3" destOrd="0" presId="urn:microsoft.com/office/officeart/2024/layout/BulletTimelineInverted"/>
    <dgm:cxn modelId="{1B60FA9E-C888-44C8-AD1E-D64053CA454A}" type="presParOf" srcId="{4FAD7AF8-2E90-4413-9EF4-0BD331970E31}" destId="{005AD552-9820-46DB-A7D3-0A67759142D4}" srcOrd="4" destOrd="0" presId="urn:microsoft.com/office/officeart/2024/layout/BulletTimelineInverted"/>
    <dgm:cxn modelId="{CFB7B899-B527-4ABF-8251-09B3144218F7}" type="presParOf" srcId="{005AD552-9820-46DB-A7D3-0A67759142D4}" destId="{23EA874E-B1F7-491A-BBB8-3C77A32E44B4}" srcOrd="0" destOrd="0" presId="urn:microsoft.com/office/officeart/2024/layout/BulletTimelineInverted"/>
    <dgm:cxn modelId="{C61754A9-621C-4EC9-AED8-F78CD29F0562}" type="presParOf" srcId="{4FAD7AF8-2E90-4413-9EF4-0BD331970E31}" destId="{F84BF825-5E24-499A-BA3F-F3BD7CCD23FF}" srcOrd="5" destOrd="0" presId="urn:microsoft.com/office/officeart/2024/layout/BulletTimelineInverted"/>
    <dgm:cxn modelId="{FB1887B9-5144-4627-8521-814E2994A35B}" type="presParOf" srcId="{E51C97BF-8005-4F45-A700-2A3856E0069D}" destId="{EDF23608-6EFF-406C-B375-9D28EC700C1D}" srcOrd="3" destOrd="0" presId="urn:microsoft.com/office/officeart/2024/layout/BulletTimelineInverted"/>
    <dgm:cxn modelId="{4CB46CCA-F0CB-4FD9-94AC-F8965EA25715}" type="presParOf" srcId="{E51C97BF-8005-4F45-A700-2A3856E0069D}" destId="{85B62592-32FA-44FF-BC23-A03A05712347}" srcOrd="4" destOrd="0" presId="urn:microsoft.com/office/officeart/2024/layout/BulletTimelineInverted"/>
    <dgm:cxn modelId="{4C17678C-20EA-4483-8548-2D99C10630CA}" type="presParOf" srcId="{85B62592-32FA-44FF-BC23-A03A05712347}" destId="{56D334BC-0F0B-45A8-8235-C747665B9963}" srcOrd="0" destOrd="0" presId="urn:microsoft.com/office/officeart/2024/layout/BulletTimelineInverted"/>
    <dgm:cxn modelId="{AD55FA25-6C06-4C41-B1B9-26EB6A044DA4}" type="presParOf" srcId="{56D334BC-0F0B-45A8-8235-C747665B9963}" destId="{5D59D482-3E98-493B-ADC1-835960D9D764}" srcOrd="0" destOrd="0" presId="urn:microsoft.com/office/officeart/2024/layout/BulletTimelineInverted"/>
    <dgm:cxn modelId="{93783C5B-3BFC-41F5-8EEE-88CC86335C6E}" type="presParOf" srcId="{56D334BC-0F0B-45A8-8235-C747665B9963}" destId="{CAFEB908-054B-4187-AF16-C2E3E0E769FB}" srcOrd="1" destOrd="0" presId="urn:microsoft.com/office/officeart/2024/layout/BulletTimelineInverted"/>
    <dgm:cxn modelId="{9E823408-858C-4F51-A788-B13AADF1AFB5}" type="presParOf" srcId="{85B62592-32FA-44FF-BC23-A03A05712347}" destId="{953BE368-D56F-423F-ABEB-FA40E8E7C489}" srcOrd="1" destOrd="0" presId="urn:microsoft.com/office/officeart/2024/layout/BulletTimelineInverted"/>
    <dgm:cxn modelId="{BCDF3FE3-4329-4FC5-BF2B-B55B69E6F3F7}" type="presParOf" srcId="{85B62592-32FA-44FF-BC23-A03A05712347}" destId="{F46F820D-7D51-4FD4-A8E6-D5E4B1950543}" srcOrd="2" destOrd="0" presId="urn:microsoft.com/office/officeart/2024/layout/BulletTimelineInverted"/>
    <dgm:cxn modelId="{E515687C-C401-404A-B150-284E39691E48}" type="presParOf" srcId="{85B62592-32FA-44FF-BC23-A03A05712347}" destId="{CC23156A-4E74-43B4-B06E-F7A674667541}" srcOrd="3" destOrd="0" presId="urn:microsoft.com/office/officeart/2024/layout/BulletTimelineInverted"/>
    <dgm:cxn modelId="{83BF1DD1-AEF4-4257-B19D-4DE946AF03D8}" type="presParOf" srcId="{85B62592-32FA-44FF-BC23-A03A05712347}" destId="{9B099EBF-D7AC-430A-AAF9-02010CEE2B9C}" srcOrd="4" destOrd="0" presId="urn:microsoft.com/office/officeart/2024/layout/BulletTimelineInverted"/>
    <dgm:cxn modelId="{751AC71B-EE22-4488-9BFF-DAFA199E0DE7}" type="presParOf" srcId="{9B099EBF-D7AC-430A-AAF9-02010CEE2B9C}" destId="{B2E948BF-283F-4807-83B4-B900795B56DF}" srcOrd="0" destOrd="0" presId="urn:microsoft.com/office/officeart/2024/layout/BulletTimelineInverted"/>
    <dgm:cxn modelId="{327F1502-AAEC-4BBB-8185-E379C1B384E9}" type="presParOf" srcId="{85B62592-32FA-44FF-BC23-A03A05712347}" destId="{CA407C34-56FB-4852-8857-CAD07CC937DA}" srcOrd="5" destOrd="0" presId="urn:microsoft.com/office/officeart/2024/layout/BulletTimelineInverted"/>
    <dgm:cxn modelId="{E2BF0A88-01F5-4710-B721-C686EFC80E62}" type="presParOf" srcId="{E51C97BF-8005-4F45-A700-2A3856E0069D}" destId="{624D6AE2-FF34-4277-A5D9-8C1A1CA02DB4}" srcOrd="5" destOrd="0" presId="urn:microsoft.com/office/officeart/2024/layout/BulletTimelineInverted"/>
    <dgm:cxn modelId="{5529C149-0ECA-48C1-B03B-A4EE14FD3465}" type="presParOf" srcId="{E51C97BF-8005-4F45-A700-2A3856E0069D}" destId="{6EB65C75-AA7C-456E-BEA2-EA2DE68434BB}" srcOrd="6" destOrd="0" presId="urn:microsoft.com/office/officeart/2024/layout/BulletTimelineInverted"/>
    <dgm:cxn modelId="{398DE23B-053E-42EA-A23E-35D45376FA29}" type="presParOf" srcId="{6EB65C75-AA7C-456E-BEA2-EA2DE68434BB}" destId="{E0102CA7-CD0C-42A5-8581-44866C236FBF}" srcOrd="0" destOrd="0" presId="urn:microsoft.com/office/officeart/2024/layout/BulletTimelineInverted"/>
    <dgm:cxn modelId="{6369EB77-8BA1-405D-A5D0-911FAFBE2AB6}" type="presParOf" srcId="{E0102CA7-CD0C-42A5-8581-44866C236FBF}" destId="{8723BDF0-561C-4F73-A945-858C2169C7FA}" srcOrd="0" destOrd="0" presId="urn:microsoft.com/office/officeart/2024/layout/BulletTimelineInverted"/>
    <dgm:cxn modelId="{EA41DF64-1C59-4FB8-89BF-E5A0C4B8E4E6}" type="presParOf" srcId="{E0102CA7-CD0C-42A5-8581-44866C236FBF}" destId="{55C49785-9303-4830-ACEC-B9D116E82ADB}" srcOrd="1" destOrd="0" presId="urn:microsoft.com/office/officeart/2024/layout/BulletTimelineInverted"/>
    <dgm:cxn modelId="{AB718684-4C1E-4833-AD26-9A1A6A9499BB}" type="presParOf" srcId="{6EB65C75-AA7C-456E-BEA2-EA2DE68434BB}" destId="{60E2B6C4-ED84-4293-B3DA-5A335EDC2602}" srcOrd="1" destOrd="0" presId="urn:microsoft.com/office/officeart/2024/layout/BulletTimelineInverted"/>
    <dgm:cxn modelId="{57D0EEC2-68A5-411C-8665-A992065EAF9A}" type="presParOf" srcId="{6EB65C75-AA7C-456E-BEA2-EA2DE68434BB}" destId="{5C20C24A-BE0F-4717-8DFE-4A2D20BD0506}" srcOrd="2" destOrd="0" presId="urn:microsoft.com/office/officeart/2024/layout/BulletTimelineInverted"/>
    <dgm:cxn modelId="{AB872034-2083-4C1F-A503-44C2C1E1B44B}" type="presParOf" srcId="{6EB65C75-AA7C-456E-BEA2-EA2DE68434BB}" destId="{89AC0112-CCE5-4874-A2A1-2BD5A1B14CDA}" srcOrd="3" destOrd="0" presId="urn:microsoft.com/office/officeart/2024/layout/BulletTimelineInverted"/>
    <dgm:cxn modelId="{130124F9-DA31-4A13-9597-279F20A24CBF}" type="presParOf" srcId="{6EB65C75-AA7C-456E-BEA2-EA2DE68434BB}" destId="{20E11ACF-C3EB-4085-BDB2-9137CAC4BC00}" srcOrd="4" destOrd="0" presId="urn:microsoft.com/office/officeart/2024/layout/BulletTimelineInverted"/>
    <dgm:cxn modelId="{3E15A1A6-24ED-4292-B209-7EC901E49E81}" type="presParOf" srcId="{20E11ACF-C3EB-4085-BDB2-9137CAC4BC00}" destId="{53295079-3C3A-4194-89BA-6AF85CEB6164}" srcOrd="0" destOrd="0" presId="urn:microsoft.com/office/officeart/2024/layout/BulletTimelineInverted"/>
    <dgm:cxn modelId="{3510D0A3-E9E5-4257-8B8D-6E9B4C1D0746}" type="presParOf" srcId="{6EB65C75-AA7C-456E-BEA2-EA2DE68434BB}" destId="{CA792EC6-8EA4-4770-8A2E-1C47522A22F8}" srcOrd="5" destOrd="0" presId="urn:microsoft.com/office/officeart/2024/layout/BulletTimelineInvert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6C73D7-7C6C-4A6A-8AF2-0E560E51F5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DB88C731-7E39-4F36-ABE3-B3D14DFBC184}">
      <dgm:prSet/>
      <dgm:spPr/>
      <dgm:t>
        <a:bodyPr/>
        <a:lstStyle/>
        <a:p>
          <a:r>
            <a:rPr lang="en-IN" u="none"/>
            <a:t>The legacies of command and control prevail in spite of caring rhetoric of leadership.</a:t>
          </a:r>
          <a:endParaRPr lang="en-IN" dirty="0"/>
        </a:p>
      </dgm:t>
    </dgm:pt>
    <dgm:pt modelId="{156CA79F-B413-48E6-BCF6-15719252623E}" type="parTrans" cxnId="{98746160-7457-49CF-B739-234F2BDF0B70}">
      <dgm:prSet/>
      <dgm:spPr/>
      <dgm:t>
        <a:bodyPr/>
        <a:lstStyle/>
        <a:p>
          <a:endParaRPr lang="en-IN"/>
        </a:p>
      </dgm:t>
    </dgm:pt>
    <dgm:pt modelId="{EB09F1E8-C587-42B8-B643-730833A4D5FC}" type="sibTrans" cxnId="{98746160-7457-49CF-B739-234F2BDF0B70}">
      <dgm:prSet/>
      <dgm:spPr/>
      <dgm:t>
        <a:bodyPr/>
        <a:lstStyle/>
        <a:p>
          <a:endParaRPr lang="en-IN"/>
        </a:p>
      </dgm:t>
    </dgm:pt>
    <dgm:pt modelId="{ACEDB985-3927-449D-874B-66762E1DC8D6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IN" u="none"/>
            <a:t>Having unequal line manager capacity in different trusts results in dissimilar staff experiences (Gutterman, 2025).</a:t>
          </a:r>
        </a:p>
      </dgm:t>
    </dgm:pt>
    <dgm:pt modelId="{0EBD3591-EFBA-4A7A-A089-AE6D5BA87801}" type="parTrans" cxnId="{6BAFB641-6E58-4556-B14A-CF747B130C81}">
      <dgm:prSet/>
      <dgm:spPr/>
      <dgm:t>
        <a:bodyPr/>
        <a:lstStyle/>
        <a:p>
          <a:endParaRPr lang="en-IN"/>
        </a:p>
      </dgm:t>
    </dgm:pt>
    <dgm:pt modelId="{8538661E-35E0-4865-983C-9437C74A24A5}" type="sibTrans" cxnId="{6BAFB641-6E58-4556-B14A-CF747B130C81}">
      <dgm:prSet/>
      <dgm:spPr/>
      <dgm:t>
        <a:bodyPr/>
        <a:lstStyle/>
        <a:p>
          <a:endParaRPr lang="en-IN"/>
        </a:p>
      </dgm:t>
    </dgm:pt>
    <dgm:pt modelId="{9BC0EB11-E5D7-4F53-B5A3-8B60895BE40C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IN" u="none"/>
            <a:t>There are clinical and non-clinical silos that disintegrate workforce identity.</a:t>
          </a:r>
        </a:p>
      </dgm:t>
    </dgm:pt>
    <dgm:pt modelId="{8E166D26-32AD-4B31-B7F7-4D8D38394E7C}" type="parTrans" cxnId="{14E64856-92D7-406F-AD4D-D84735B96FBF}">
      <dgm:prSet/>
      <dgm:spPr/>
      <dgm:t>
        <a:bodyPr/>
        <a:lstStyle/>
        <a:p>
          <a:endParaRPr lang="en-IN"/>
        </a:p>
      </dgm:t>
    </dgm:pt>
    <dgm:pt modelId="{DEF9D01C-5CCC-4FF5-940A-51A615A9924D}" type="sibTrans" cxnId="{14E64856-92D7-406F-AD4D-D84735B96FBF}">
      <dgm:prSet/>
      <dgm:spPr/>
      <dgm:t>
        <a:bodyPr/>
        <a:lstStyle/>
        <a:p>
          <a:endParaRPr lang="en-IN"/>
        </a:p>
      </dgm:t>
    </dgm:pt>
    <dgm:pt modelId="{4F52D877-9C24-4477-8601-FFE129A5C17D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IN" u="none"/>
            <a:t>The frequent reorganizations have cemented change fatigue, undermining involvement (Khaw </a:t>
          </a:r>
          <a:r>
            <a:rPr lang="en-IN" i="1" u="none"/>
            <a:t>et al.</a:t>
          </a:r>
          <a:r>
            <a:rPr lang="en-IN" u="none"/>
            <a:t>, 2022).</a:t>
          </a:r>
        </a:p>
      </dgm:t>
    </dgm:pt>
    <dgm:pt modelId="{C6BE4314-4CB4-4E1E-A66C-22144230A6C9}" type="parTrans" cxnId="{2506426B-FB02-4348-9F36-4C652FD236AB}">
      <dgm:prSet/>
      <dgm:spPr/>
      <dgm:t>
        <a:bodyPr/>
        <a:lstStyle/>
        <a:p>
          <a:endParaRPr lang="en-IN"/>
        </a:p>
      </dgm:t>
    </dgm:pt>
    <dgm:pt modelId="{E9473140-9708-4715-98BB-81030C29FD4F}" type="sibTrans" cxnId="{2506426B-FB02-4348-9F36-4C652FD236AB}">
      <dgm:prSet/>
      <dgm:spPr/>
      <dgm:t>
        <a:bodyPr/>
        <a:lstStyle/>
        <a:p>
          <a:endParaRPr lang="en-IN"/>
        </a:p>
      </dgm:t>
    </dgm:pt>
    <dgm:pt modelId="{BAE7A954-CEC6-4B3E-B8D7-6E2C00683B3D}" type="pres">
      <dgm:prSet presAssocID="{696C73D7-7C6C-4A6A-8AF2-0E560E51F58D}" presName="linear" presStyleCnt="0">
        <dgm:presLayoutVars>
          <dgm:animLvl val="lvl"/>
          <dgm:resizeHandles val="exact"/>
        </dgm:presLayoutVars>
      </dgm:prSet>
      <dgm:spPr/>
    </dgm:pt>
    <dgm:pt modelId="{FE1E142F-DB95-4361-8010-A8FFB8A1DECF}" type="pres">
      <dgm:prSet presAssocID="{DB88C731-7E39-4F36-ABE3-B3D14DFBC1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662A72-4B1D-4657-B813-B9C89A7D6E09}" type="pres">
      <dgm:prSet presAssocID="{EB09F1E8-C587-42B8-B643-730833A4D5FC}" presName="spacer" presStyleCnt="0"/>
      <dgm:spPr/>
    </dgm:pt>
    <dgm:pt modelId="{C27BECF5-07B1-411F-8748-EF13CBB5EB35}" type="pres">
      <dgm:prSet presAssocID="{ACEDB985-3927-449D-874B-66762E1DC8D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627CD1-EF46-4D02-9084-0BE9499B1C76}" type="pres">
      <dgm:prSet presAssocID="{8538661E-35E0-4865-983C-9437C74A24A5}" presName="spacer" presStyleCnt="0"/>
      <dgm:spPr/>
    </dgm:pt>
    <dgm:pt modelId="{24FC7B4F-5E4D-484C-AAD6-8D77E3F26F32}" type="pres">
      <dgm:prSet presAssocID="{9BC0EB11-E5D7-4F53-B5A3-8B60895BE4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A3E451-2491-4FB8-9229-0DA94F8C04C6}" type="pres">
      <dgm:prSet presAssocID="{DEF9D01C-5CCC-4FF5-940A-51A615A9924D}" presName="spacer" presStyleCnt="0"/>
      <dgm:spPr/>
    </dgm:pt>
    <dgm:pt modelId="{F32F7391-3070-4E91-827E-289EC19A3AE6}" type="pres">
      <dgm:prSet presAssocID="{4F52D877-9C24-4477-8601-FFE129A5C17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E00B13-98E8-40DB-873D-D37CC5720741}" type="presOf" srcId="{9BC0EB11-E5D7-4F53-B5A3-8B60895BE40C}" destId="{24FC7B4F-5E4D-484C-AAD6-8D77E3F26F32}" srcOrd="0" destOrd="0" presId="urn:microsoft.com/office/officeart/2005/8/layout/vList2"/>
    <dgm:cxn modelId="{B885F42D-C6D5-4C1D-8A82-E188A2C483B4}" type="presOf" srcId="{ACEDB985-3927-449D-874B-66762E1DC8D6}" destId="{C27BECF5-07B1-411F-8748-EF13CBB5EB35}" srcOrd="0" destOrd="0" presId="urn:microsoft.com/office/officeart/2005/8/layout/vList2"/>
    <dgm:cxn modelId="{98746160-7457-49CF-B739-234F2BDF0B70}" srcId="{696C73D7-7C6C-4A6A-8AF2-0E560E51F58D}" destId="{DB88C731-7E39-4F36-ABE3-B3D14DFBC184}" srcOrd="0" destOrd="0" parTransId="{156CA79F-B413-48E6-BCF6-15719252623E}" sibTransId="{EB09F1E8-C587-42B8-B643-730833A4D5FC}"/>
    <dgm:cxn modelId="{6BAFB641-6E58-4556-B14A-CF747B130C81}" srcId="{696C73D7-7C6C-4A6A-8AF2-0E560E51F58D}" destId="{ACEDB985-3927-449D-874B-66762E1DC8D6}" srcOrd="1" destOrd="0" parTransId="{0EBD3591-EFBA-4A7A-A089-AE6D5BA87801}" sibTransId="{8538661E-35E0-4865-983C-9437C74A24A5}"/>
    <dgm:cxn modelId="{1E354C45-27CB-415A-B545-338AB86E1E8D}" type="presOf" srcId="{696C73D7-7C6C-4A6A-8AF2-0E560E51F58D}" destId="{BAE7A954-CEC6-4B3E-B8D7-6E2C00683B3D}" srcOrd="0" destOrd="0" presId="urn:microsoft.com/office/officeart/2005/8/layout/vList2"/>
    <dgm:cxn modelId="{2506426B-FB02-4348-9F36-4C652FD236AB}" srcId="{696C73D7-7C6C-4A6A-8AF2-0E560E51F58D}" destId="{4F52D877-9C24-4477-8601-FFE129A5C17D}" srcOrd="3" destOrd="0" parTransId="{C6BE4314-4CB4-4E1E-A66C-22144230A6C9}" sibTransId="{E9473140-9708-4715-98BB-81030C29FD4F}"/>
    <dgm:cxn modelId="{14E64856-92D7-406F-AD4D-D84735B96FBF}" srcId="{696C73D7-7C6C-4A6A-8AF2-0E560E51F58D}" destId="{9BC0EB11-E5D7-4F53-B5A3-8B60895BE40C}" srcOrd="2" destOrd="0" parTransId="{8E166D26-32AD-4B31-B7F7-4D8D38394E7C}" sibTransId="{DEF9D01C-5CCC-4FF5-940A-51A615A9924D}"/>
    <dgm:cxn modelId="{85B47C93-D3FB-456B-AB43-F460B439F7EB}" type="presOf" srcId="{4F52D877-9C24-4477-8601-FFE129A5C17D}" destId="{F32F7391-3070-4E91-827E-289EC19A3AE6}" srcOrd="0" destOrd="0" presId="urn:microsoft.com/office/officeart/2005/8/layout/vList2"/>
    <dgm:cxn modelId="{2A7EECB6-2A45-4FAE-9D77-D0BB4D8B887F}" type="presOf" srcId="{DB88C731-7E39-4F36-ABE3-B3D14DFBC184}" destId="{FE1E142F-DB95-4361-8010-A8FFB8A1DECF}" srcOrd="0" destOrd="0" presId="urn:microsoft.com/office/officeart/2005/8/layout/vList2"/>
    <dgm:cxn modelId="{34C5FFED-88D1-4B8C-A650-61EFDEF00729}" type="presParOf" srcId="{BAE7A954-CEC6-4B3E-B8D7-6E2C00683B3D}" destId="{FE1E142F-DB95-4361-8010-A8FFB8A1DECF}" srcOrd="0" destOrd="0" presId="urn:microsoft.com/office/officeart/2005/8/layout/vList2"/>
    <dgm:cxn modelId="{DD315970-7EA5-4885-B633-879B8A0BCEE5}" type="presParOf" srcId="{BAE7A954-CEC6-4B3E-B8D7-6E2C00683B3D}" destId="{1B662A72-4B1D-4657-B813-B9C89A7D6E09}" srcOrd="1" destOrd="0" presId="urn:microsoft.com/office/officeart/2005/8/layout/vList2"/>
    <dgm:cxn modelId="{8E1F1582-B0C8-40CE-9C0B-9141EC83F556}" type="presParOf" srcId="{BAE7A954-CEC6-4B3E-B8D7-6E2C00683B3D}" destId="{C27BECF5-07B1-411F-8748-EF13CBB5EB35}" srcOrd="2" destOrd="0" presId="urn:microsoft.com/office/officeart/2005/8/layout/vList2"/>
    <dgm:cxn modelId="{23EA5B82-EBC2-4D5E-A5E6-F204B90F0D3D}" type="presParOf" srcId="{BAE7A954-CEC6-4B3E-B8D7-6E2C00683B3D}" destId="{97627CD1-EF46-4D02-9084-0BE9499B1C76}" srcOrd="3" destOrd="0" presId="urn:microsoft.com/office/officeart/2005/8/layout/vList2"/>
    <dgm:cxn modelId="{68AE4CF5-B304-4CF7-8D66-A00D97DE37F7}" type="presParOf" srcId="{BAE7A954-CEC6-4B3E-B8D7-6E2C00683B3D}" destId="{24FC7B4F-5E4D-484C-AAD6-8D77E3F26F32}" srcOrd="4" destOrd="0" presId="urn:microsoft.com/office/officeart/2005/8/layout/vList2"/>
    <dgm:cxn modelId="{124D5652-17D5-4280-977F-01DB0ECAC038}" type="presParOf" srcId="{BAE7A954-CEC6-4B3E-B8D7-6E2C00683B3D}" destId="{6CA3E451-2491-4FB8-9229-0DA94F8C04C6}" srcOrd="5" destOrd="0" presId="urn:microsoft.com/office/officeart/2005/8/layout/vList2"/>
    <dgm:cxn modelId="{859BA9A5-793D-4CD2-A046-1AA5E5E93C99}" type="presParOf" srcId="{BAE7A954-CEC6-4B3E-B8D7-6E2C00683B3D}" destId="{F32F7391-3070-4E91-827E-289EC19A3AE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15CA94-238C-447E-B27A-D69E2039426B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B31C7642-A772-429C-B248-8C483EA850AB}">
      <dgm:prSet/>
      <dgm:spPr/>
      <dgm:t>
        <a:bodyPr/>
        <a:lstStyle/>
        <a:p>
          <a:r>
            <a:rPr lang="en-US" dirty="0"/>
            <a:t>AI to replace 30-40% HR administration (BERSIN, 2026).</a:t>
          </a:r>
          <a:endParaRPr lang="en-IN" dirty="0"/>
        </a:p>
      </dgm:t>
    </dgm:pt>
    <dgm:pt modelId="{4841EE74-1724-46E8-96FE-D423FD0E5890}" type="parTrans" cxnId="{46E1F3D8-F522-4A77-A963-C844CAC589CE}">
      <dgm:prSet/>
      <dgm:spPr/>
      <dgm:t>
        <a:bodyPr/>
        <a:lstStyle/>
        <a:p>
          <a:endParaRPr lang="en-IN"/>
        </a:p>
      </dgm:t>
    </dgm:pt>
    <dgm:pt modelId="{065F67EA-D8C1-46AE-9E45-5ECD43786ECF}" type="sibTrans" cxnId="{46E1F3D8-F522-4A77-A963-C844CAC589CE}">
      <dgm:prSet/>
      <dgm:spPr/>
      <dgm:t>
        <a:bodyPr/>
        <a:lstStyle/>
        <a:p>
          <a:endParaRPr lang="en-IN"/>
        </a:p>
      </dgm:t>
    </dgm:pt>
    <dgm:pt modelId="{1C2A7ECD-FF39-4EAB-B008-88C2921A342B}">
      <dgm:prSet/>
      <dgm:spPr/>
      <dgm:t>
        <a:bodyPr/>
        <a:lstStyle/>
        <a:p>
          <a:r>
            <a:rPr lang="en-US"/>
            <a:t>Triaging and grievance AI We will expand the services of AI-assisted grievance and case screening.</a:t>
          </a:r>
          <a:endParaRPr lang="en-IN"/>
        </a:p>
      </dgm:t>
    </dgm:pt>
    <dgm:pt modelId="{5623B442-5990-4927-BD03-9DD0675224A3}" type="parTrans" cxnId="{2B573651-EED3-41AA-8413-0B4E804FC883}">
      <dgm:prSet/>
      <dgm:spPr/>
      <dgm:t>
        <a:bodyPr/>
        <a:lstStyle/>
        <a:p>
          <a:endParaRPr lang="en-IN"/>
        </a:p>
      </dgm:t>
    </dgm:pt>
    <dgm:pt modelId="{31C60B6D-5B2E-47DA-A87F-E19ACDF66361}" type="sibTrans" cxnId="{2B573651-EED3-41AA-8413-0B4E804FC883}">
      <dgm:prSet/>
      <dgm:spPr/>
      <dgm:t>
        <a:bodyPr/>
        <a:lstStyle/>
        <a:p>
          <a:endParaRPr lang="en-IN"/>
        </a:p>
      </dgm:t>
    </dgm:pt>
    <dgm:pt modelId="{891F6435-368A-4CC2-B220-F93B6948F419}">
      <dgm:prSet/>
      <dgm:spPr/>
      <dgm:t>
        <a:bodyPr/>
        <a:lstStyle/>
        <a:p>
          <a:r>
            <a:rPr lang="en-US"/>
            <a:t>Staff changes to clinical-digital hybrid positions.</a:t>
          </a:r>
          <a:endParaRPr lang="en-IN"/>
        </a:p>
      </dgm:t>
    </dgm:pt>
    <dgm:pt modelId="{958D394A-7F20-4FAB-B177-133B11B67935}" type="parTrans" cxnId="{EC0FC6F8-7B11-4A7C-9CD9-7C1517B21E86}">
      <dgm:prSet/>
      <dgm:spPr/>
      <dgm:t>
        <a:bodyPr/>
        <a:lstStyle/>
        <a:p>
          <a:endParaRPr lang="en-IN"/>
        </a:p>
      </dgm:t>
    </dgm:pt>
    <dgm:pt modelId="{ABCF9670-05D6-497C-AFE6-BBF11CD8BFDB}" type="sibTrans" cxnId="{EC0FC6F8-7B11-4A7C-9CD9-7C1517B21E86}">
      <dgm:prSet/>
      <dgm:spPr/>
      <dgm:t>
        <a:bodyPr/>
        <a:lstStyle/>
        <a:p>
          <a:endParaRPr lang="en-IN"/>
        </a:p>
      </dgm:t>
    </dgm:pt>
    <dgm:pt modelId="{4EDDAA82-FF13-456D-A32F-74A8E1D8473F}">
      <dgm:prSet/>
      <dgm:spPr/>
      <dgm:t>
        <a:bodyPr/>
        <a:lstStyle/>
        <a:p>
          <a:r>
            <a:rPr lang="en-US"/>
            <a:t>SOM alarms NHS digital changes are a source of burnout in lack of training.</a:t>
          </a:r>
          <a:endParaRPr lang="en-IN"/>
        </a:p>
      </dgm:t>
    </dgm:pt>
    <dgm:pt modelId="{004C2C86-7417-4BEC-BB0F-E91FF549377B}" type="parTrans" cxnId="{316CEF0C-582D-4001-96AB-0A08476CA5B5}">
      <dgm:prSet/>
      <dgm:spPr/>
      <dgm:t>
        <a:bodyPr/>
        <a:lstStyle/>
        <a:p>
          <a:endParaRPr lang="en-IN"/>
        </a:p>
      </dgm:t>
    </dgm:pt>
    <dgm:pt modelId="{454CA481-4C17-4581-A414-CB06D0C9957C}" type="sibTrans" cxnId="{316CEF0C-582D-4001-96AB-0A08476CA5B5}">
      <dgm:prSet/>
      <dgm:spPr/>
      <dgm:t>
        <a:bodyPr/>
        <a:lstStyle/>
        <a:p>
          <a:endParaRPr lang="en-IN"/>
        </a:p>
      </dgm:t>
    </dgm:pt>
    <dgm:pt modelId="{DFE0880A-DCEA-458B-ADA9-121EC3C3341B}" type="pres">
      <dgm:prSet presAssocID="{C715CA94-238C-447E-B27A-D69E2039426B}" presName="compositeShape" presStyleCnt="0">
        <dgm:presLayoutVars>
          <dgm:dir/>
          <dgm:resizeHandles/>
        </dgm:presLayoutVars>
      </dgm:prSet>
      <dgm:spPr/>
    </dgm:pt>
    <dgm:pt modelId="{09732D5C-203F-4EF9-8A19-0875BB8FDBBC}" type="pres">
      <dgm:prSet presAssocID="{C715CA94-238C-447E-B27A-D69E2039426B}" presName="pyramid" presStyleLbl="node1" presStyleIdx="0" presStyleCnt="1"/>
      <dgm:spPr/>
    </dgm:pt>
    <dgm:pt modelId="{4A62B148-6B70-4799-9E3C-2B130ED36FBF}" type="pres">
      <dgm:prSet presAssocID="{C715CA94-238C-447E-B27A-D69E2039426B}" presName="theList" presStyleCnt="0"/>
      <dgm:spPr/>
    </dgm:pt>
    <dgm:pt modelId="{EBEF692E-960D-4009-9AAB-319C325D60A7}" type="pres">
      <dgm:prSet presAssocID="{B31C7642-A772-429C-B248-8C483EA850AB}" presName="aNode" presStyleLbl="fgAcc1" presStyleIdx="0" presStyleCnt="4">
        <dgm:presLayoutVars>
          <dgm:bulletEnabled val="1"/>
        </dgm:presLayoutVars>
      </dgm:prSet>
      <dgm:spPr/>
    </dgm:pt>
    <dgm:pt modelId="{0FC0B868-397B-43BD-BF27-2705A83B1410}" type="pres">
      <dgm:prSet presAssocID="{B31C7642-A772-429C-B248-8C483EA850AB}" presName="aSpace" presStyleCnt="0"/>
      <dgm:spPr/>
    </dgm:pt>
    <dgm:pt modelId="{A8BBC4A5-1A10-4CE9-BAD1-506EA1A29FB6}" type="pres">
      <dgm:prSet presAssocID="{1C2A7ECD-FF39-4EAB-B008-88C2921A342B}" presName="aNode" presStyleLbl="fgAcc1" presStyleIdx="1" presStyleCnt="4">
        <dgm:presLayoutVars>
          <dgm:bulletEnabled val="1"/>
        </dgm:presLayoutVars>
      </dgm:prSet>
      <dgm:spPr/>
    </dgm:pt>
    <dgm:pt modelId="{5183DD39-D0AD-468C-B383-DB4C8991270A}" type="pres">
      <dgm:prSet presAssocID="{1C2A7ECD-FF39-4EAB-B008-88C2921A342B}" presName="aSpace" presStyleCnt="0"/>
      <dgm:spPr/>
    </dgm:pt>
    <dgm:pt modelId="{4C95FD5B-0611-46C3-B14A-D7B589FD570C}" type="pres">
      <dgm:prSet presAssocID="{891F6435-368A-4CC2-B220-F93B6948F419}" presName="aNode" presStyleLbl="fgAcc1" presStyleIdx="2" presStyleCnt="4">
        <dgm:presLayoutVars>
          <dgm:bulletEnabled val="1"/>
        </dgm:presLayoutVars>
      </dgm:prSet>
      <dgm:spPr/>
    </dgm:pt>
    <dgm:pt modelId="{BDACA05E-1E75-4D0F-AF14-04B6348EEE45}" type="pres">
      <dgm:prSet presAssocID="{891F6435-368A-4CC2-B220-F93B6948F419}" presName="aSpace" presStyleCnt="0"/>
      <dgm:spPr/>
    </dgm:pt>
    <dgm:pt modelId="{F24E7881-6F8E-447E-9EA6-2F2197F9EF93}" type="pres">
      <dgm:prSet presAssocID="{4EDDAA82-FF13-456D-A32F-74A8E1D8473F}" presName="aNode" presStyleLbl="fgAcc1" presStyleIdx="3" presStyleCnt="4">
        <dgm:presLayoutVars>
          <dgm:bulletEnabled val="1"/>
        </dgm:presLayoutVars>
      </dgm:prSet>
      <dgm:spPr/>
    </dgm:pt>
    <dgm:pt modelId="{3D3D41F7-EE9F-46A8-A826-8974C7777B34}" type="pres">
      <dgm:prSet presAssocID="{4EDDAA82-FF13-456D-A32F-74A8E1D8473F}" presName="aSpace" presStyleCnt="0"/>
      <dgm:spPr/>
    </dgm:pt>
  </dgm:ptLst>
  <dgm:cxnLst>
    <dgm:cxn modelId="{316CEF0C-582D-4001-96AB-0A08476CA5B5}" srcId="{C715CA94-238C-447E-B27A-D69E2039426B}" destId="{4EDDAA82-FF13-456D-A32F-74A8E1D8473F}" srcOrd="3" destOrd="0" parTransId="{004C2C86-7417-4BEC-BB0F-E91FF549377B}" sibTransId="{454CA481-4C17-4581-A414-CB06D0C9957C}"/>
    <dgm:cxn modelId="{DC81F537-460E-4014-888F-B62D252DB93B}" type="presOf" srcId="{C715CA94-238C-447E-B27A-D69E2039426B}" destId="{DFE0880A-DCEA-458B-ADA9-121EC3C3341B}" srcOrd="0" destOrd="0" presId="urn:microsoft.com/office/officeart/2005/8/layout/pyramid2"/>
    <dgm:cxn modelId="{21D73C61-0F40-4811-9259-7801A9A878EF}" type="presOf" srcId="{B31C7642-A772-429C-B248-8C483EA850AB}" destId="{EBEF692E-960D-4009-9AAB-319C325D60A7}" srcOrd="0" destOrd="0" presId="urn:microsoft.com/office/officeart/2005/8/layout/pyramid2"/>
    <dgm:cxn modelId="{2B573651-EED3-41AA-8413-0B4E804FC883}" srcId="{C715CA94-238C-447E-B27A-D69E2039426B}" destId="{1C2A7ECD-FF39-4EAB-B008-88C2921A342B}" srcOrd="1" destOrd="0" parTransId="{5623B442-5990-4927-BD03-9DD0675224A3}" sibTransId="{31C60B6D-5B2E-47DA-A87F-E19ACDF66361}"/>
    <dgm:cxn modelId="{FC742654-3A1C-4613-84C5-CF11E2941DEE}" type="presOf" srcId="{4EDDAA82-FF13-456D-A32F-74A8E1D8473F}" destId="{F24E7881-6F8E-447E-9EA6-2F2197F9EF93}" srcOrd="0" destOrd="0" presId="urn:microsoft.com/office/officeart/2005/8/layout/pyramid2"/>
    <dgm:cxn modelId="{CFA0897F-E53F-4752-BDB3-3F6753AD9272}" type="presOf" srcId="{891F6435-368A-4CC2-B220-F93B6948F419}" destId="{4C95FD5B-0611-46C3-B14A-D7B589FD570C}" srcOrd="0" destOrd="0" presId="urn:microsoft.com/office/officeart/2005/8/layout/pyramid2"/>
    <dgm:cxn modelId="{46E1F3D8-F522-4A77-A963-C844CAC589CE}" srcId="{C715CA94-238C-447E-B27A-D69E2039426B}" destId="{B31C7642-A772-429C-B248-8C483EA850AB}" srcOrd="0" destOrd="0" parTransId="{4841EE74-1724-46E8-96FE-D423FD0E5890}" sibTransId="{065F67EA-D8C1-46AE-9E45-5ECD43786ECF}"/>
    <dgm:cxn modelId="{A7BB11F4-CA95-428A-980A-E6A70F07D3E4}" type="presOf" srcId="{1C2A7ECD-FF39-4EAB-B008-88C2921A342B}" destId="{A8BBC4A5-1A10-4CE9-BAD1-506EA1A29FB6}" srcOrd="0" destOrd="0" presId="urn:microsoft.com/office/officeart/2005/8/layout/pyramid2"/>
    <dgm:cxn modelId="{EC0FC6F8-7B11-4A7C-9CD9-7C1517B21E86}" srcId="{C715CA94-238C-447E-B27A-D69E2039426B}" destId="{891F6435-368A-4CC2-B220-F93B6948F419}" srcOrd="2" destOrd="0" parTransId="{958D394A-7F20-4FAB-B177-133B11B67935}" sibTransId="{ABCF9670-05D6-497C-AFE6-BBF11CD8BFDB}"/>
    <dgm:cxn modelId="{69EC5CBE-3556-4B3E-BBF7-D0AB3C251CF6}" type="presParOf" srcId="{DFE0880A-DCEA-458B-ADA9-121EC3C3341B}" destId="{09732D5C-203F-4EF9-8A19-0875BB8FDBBC}" srcOrd="0" destOrd="0" presId="urn:microsoft.com/office/officeart/2005/8/layout/pyramid2"/>
    <dgm:cxn modelId="{B47A1F30-AED4-4879-BB4A-2E0F0BDC4224}" type="presParOf" srcId="{DFE0880A-DCEA-458B-ADA9-121EC3C3341B}" destId="{4A62B148-6B70-4799-9E3C-2B130ED36FBF}" srcOrd="1" destOrd="0" presId="urn:microsoft.com/office/officeart/2005/8/layout/pyramid2"/>
    <dgm:cxn modelId="{33576C58-CCA2-49EC-8899-D90E984C5E04}" type="presParOf" srcId="{4A62B148-6B70-4799-9E3C-2B130ED36FBF}" destId="{EBEF692E-960D-4009-9AAB-319C325D60A7}" srcOrd="0" destOrd="0" presId="urn:microsoft.com/office/officeart/2005/8/layout/pyramid2"/>
    <dgm:cxn modelId="{5EBEE308-76ED-4651-A2EC-424F7259DFBA}" type="presParOf" srcId="{4A62B148-6B70-4799-9E3C-2B130ED36FBF}" destId="{0FC0B868-397B-43BD-BF27-2705A83B1410}" srcOrd="1" destOrd="0" presId="urn:microsoft.com/office/officeart/2005/8/layout/pyramid2"/>
    <dgm:cxn modelId="{095B133B-4202-4D2A-8EC7-D642D70C402D}" type="presParOf" srcId="{4A62B148-6B70-4799-9E3C-2B130ED36FBF}" destId="{A8BBC4A5-1A10-4CE9-BAD1-506EA1A29FB6}" srcOrd="2" destOrd="0" presId="urn:microsoft.com/office/officeart/2005/8/layout/pyramid2"/>
    <dgm:cxn modelId="{E5A70DF0-A990-491F-9CDD-CECE68E786D2}" type="presParOf" srcId="{4A62B148-6B70-4799-9E3C-2B130ED36FBF}" destId="{5183DD39-D0AD-468C-B383-DB4C8991270A}" srcOrd="3" destOrd="0" presId="urn:microsoft.com/office/officeart/2005/8/layout/pyramid2"/>
    <dgm:cxn modelId="{65AD453C-A311-4948-9A20-74B9C045A59C}" type="presParOf" srcId="{4A62B148-6B70-4799-9E3C-2B130ED36FBF}" destId="{4C95FD5B-0611-46C3-B14A-D7B589FD570C}" srcOrd="4" destOrd="0" presId="urn:microsoft.com/office/officeart/2005/8/layout/pyramid2"/>
    <dgm:cxn modelId="{EE6CFC68-BA1F-4F8E-B65C-3853FE36C191}" type="presParOf" srcId="{4A62B148-6B70-4799-9E3C-2B130ED36FBF}" destId="{BDACA05E-1E75-4D0F-AF14-04B6348EEE45}" srcOrd="5" destOrd="0" presId="urn:microsoft.com/office/officeart/2005/8/layout/pyramid2"/>
    <dgm:cxn modelId="{5BEC46C6-6798-440F-9750-7DC8E0594D3F}" type="presParOf" srcId="{4A62B148-6B70-4799-9E3C-2B130ED36FBF}" destId="{F24E7881-6F8E-447E-9EA6-2F2197F9EF93}" srcOrd="6" destOrd="0" presId="urn:microsoft.com/office/officeart/2005/8/layout/pyramid2"/>
    <dgm:cxn modelId="{01C2E89F-84C9-47CE-A1AF-9D0C2F921391}" type="presParOf" srcId="{4A62B148-6B70-4799-9E3C-2B130ED36FBF}" destId="{3D3D41F7-EE9F-46A8-A826-8974C7777B34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125B1D-E8E9-4802-AE8A-01F3D529D97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B5CC1B1B-2563-4B79-A754-1AE5278B5E16}">
      <dgm:prSet/>
      <dgm:spPr/>
      <dgm:t>
        <a:bodyPr/>
        <a:lstStyle/>
        <a:p>
          <a:r>
            <a:rPr lang="en-US"/>
            <a:t>NHS England ER is under a challenging junction point.</a:t>
          </a:r>
          <a:endParaRPr lang="en-IN"/>
        </a:p>
      </dgm:t>
    </dgm:pt>
    <dgm:pt modelId="{B17F3098-88B9-45D4-B493-C3385BDFB822}" type="parTrans" cxnId="{AB596E1E-64FB-4B89-AF11-E058D46DE8CC}">
      <dgm:prSet/>
      <dgm:spPr/>
      <dgm:t>
        <a:bodyPr/>
        <a:lstStyle/>
        <a:p>
          <a:endParaRPr lang="en-IN"/>
        </a:p>
      </dgm:t>
    </dgm:pt>
    <dgm:pt modelId="{853F64E9-2835-41A8-82D4-CEA76DB99272}" type="sibTrans" cxnId="{AB596E1E-64FB-4B89-AF11-E058D46DE8CC}">
      <dgm:prSet/>
      <dgm:spPr/>
      <dgm:t>
        <a:bodyPr/>
        <a:lstStyle/>
        <a:p>
          <a:endParaRPr lang="en-IN"/>
        </a:p>
      </dgm:t>
    </dgm:pt>
    <dgm:pt modelId="{4E37798C-9791-4552-92BD-92DE2961EAF2}">
      <dgm:prSet/>
      <dgm:spPr/>
      <dgm:t>
        <a:bodyPr/>
        <a:lstStyle/>
        <a:p>
          <a:r>
            <a:rPr lang="en-US" dirty="0"/>
            <a:t>The 2025-26 results validate weak participation and intra-group conflicts.</a:t>
          </a:r>
          <a:endParaRPr lang="en-IN" dirty="0"/>
        </a:p>
      </dgm:t>
    </dgm:pt>
    <dgm:pt modelId="{D261041C-3B0C-4EB9-BC5A-E331B66FF98C}" type="parTrans" cxnId="{CD35E9EC-CCA2-4D18-ACDA-5B87F5EA94E9}">
      <dgm:prSet/>
      <dgm:spPr/>
      <dgm:t>
        <a:bodyPr/>
        <a:lstStyle/>
        <a:p>
          <a:endParaRPr lang="en-IN"/>
        </a:p>
      </dgm:t>
    </dgm:pt>
    <dgm:pt modelId="{0DB1764A-4EF8-4559-B189-5CF0B161C8B3}" type="sibTrans" cxnId="{CD35E9EC-CCA2-4D18-ACDA-5B87F5EA94E9}">
      <dgm:prSet/>
      <dgm:spPr/>
      <dgm:t>
        <a:bodyPr/>
        <a:lstStyle/>
        <a:p>
          <a:endParaRPr lang="en-IN"/>
        </a:p>
      </dgm:t>
    </dgm:pt>
    <dgm:pt modelId="{77000E20-B5DA-402E-A58B-BA75BC01E797}">
      <dgm:prSet/>
      <dgm:spPr/>
      <dgm:t>
        <a:bodyPr/>
        <a:lstStyle/>
        <a:p>
          <a:r>
            <a:rPr lang="en-US"/>
            <a:t>Trust and training are the key to the relief of AI.</a:t>
          </a:r>
          <a:endParaRPr lang="en-IN"/>
        </a:p>
      </dgm:t>
    </dgm:pt>
    <dgm:pt modelId="{7825D0E4-4936-4A1A-913E-683CCF42DB05}" type="parTrans" cxnId="{6ADF475A-5FEE-4AED-B707-D0E2155CD1DD}">
      <dgm:prSet/>
      <dgm:spPr/>
      <dgm:t>
        <a:bodyPr/>
        <a:lstStyle/>
        <a:p>
          <a:endParaRPr lang="en-IN"/>
        </a:p>
      </dgm:t>
    </dgm:pt>
    <dgm:pt modelId="{E6639B26-1B29-4D04-BFD5-09E766A1C727}" type="sibTrans" cxnId="{6ADF475A-5FEE-4AED-B707-D0E2155CD1DD}">
      <dgm:prSet/>
      <dgm:spPr/>
      <dgm:t>
        <a:bodyPr/>
        <a:lstStyle/>
        <a:p>
          <a:endParaRPr lang="en-IN"/>
        </a:p>
      </dgm:t>
    </dgm:pt>
    <dgm:pt modelId="{1D20CBF4-4D24-4E48-9BBA-243697E032F7}" type="pres">
      <dgm:prSet presAssocID="{A8125B1D-E8E9-4802-AE8A-01F3D529D975}" presName="linear" presStyleCnt="0">
        <dgm:presLayoutVars>
          <dgm:animLvl val="lvl"/>
          <dgm:resizeHandles val="exact"/>
        </dgm:presLayoutVars>
      </dgm:prSet>
      <dgm:spPr/>
    </dgm:pt>
    <dgm:pt modelId="{DF8ABDBD-8C46-4975-8810-29AF48098B6B}" type="pres">
      <dgm:prSet presAssocID="{B5CC1B1B-2563-4B79-A754-1AE5278B5E1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7721431-2056-418F-813B-3E0D3CCD1201}" type="pres">
      <dgm:prSet presAssocID="{853F64E9-2835-41A8-82D4-CEA76DB99272}" presName="spacer" presStyleCnt="0"/>
      <dgm:spPr/>
    </dgm:pt>
    <dgm:pt modelId="{C826CD9F-71D8-4038-8A56-1E8552F5A9EC}" type="pres">
      <dgm:prSet presAssocID="{4E37798C-9791-4552-92BD-92DE2961EAF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6DCC29F-FEA4-4C0C-8951-69597F50C2E2}" type="pres">
      <dgm:prSet presAssocID="{0DB1764A-4EF8-4559-B189-5CF0B161C8B3}" presName="spacer" presStyleCnt="0"/>
      <dgm:spPr/>
    </dgm:pt>
    <dgm:pt modelId="{E82FBFE2-DF7F-4C28-9981-82F1C1DC1461}" type="pres">
      <dgm:prSet presAssocID="{77000E20-B5DA-402E-A58B-BA75BC01E7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B596E1E-64FB-4B89-AF11-E058D46DE8CC}" srcId="{A8125B1D-E8E9-4802-AE8A-01F3D529D975}" destId="{B5CC1B1B-2563-4B79-A754-1AE5278B5E16}" srcOrd="0" destOrd="0" parTransId="{B17F3098-88B9-45D4-B493-C3385BDFB822}" sibTransId="{853F64E9-2835-41A8-82D4-CEA76DB99272}"/>
    <dgm:cxn modelId="{6BD33A3C-BBC8-4D81-9FFF-0857965BDBD0}" type="presOf" srcId="{B5CC1B1B-2563-4B79-A754-1AE5278B5E16}" destId="{DF8ABDBD-8C46-4975-8810-29AF48098B6B}" srcOrd="0" destOrd="0" presId="urn:microsoft.com/office/officeart/2005/8/layout/vList2"/>
    <dgm:cxn modelId="{9B9EC04F-10BB-42CE-ADDF-AB08D9CD830B}" type="presOf" srcId="{A8125B1D-E8E9-4802-AE8A-01F3D529D975}" destId="{1D20CBF4-4D24-4E48-9BBA-243697E032F7}" srcOrd="0" destOrd="0" presId="urn:microsoft.com/office/officeart/2005/8/layout/vList2"/>
    <dgm:cxn modelId="{6ADF475A-5FEE-4AED-B707-D0E2155CD1DD}" srcId="{A8125B1D-E8E9-4802-AE8A-01F3D529D975}" destId="{77000E20-B5DA-402E-A58B-BA75BC01E797}" srcOrd="2" destOrd="0" parTransId="{7825D0E4-4936-4A1A-913E-683CCF42DB05}" sibTransId="{E6639B26-1B29-4D04-BFD5-09E766A1C727}"/>
    <dgm:cxn modelId="{C6511AB6-C9F2-440F-AC5E-FC69FE66990E}" type="presOf" srcId="{4E37798C-9791-4552-92BD-92DE2961EAF2}" destId="{C826CD9F-71D8-4038-8A56-1E8552F5A9EC}" srcOrd="0" destOrd="0" presId="urn:microsoft.com/office/officeart/2005/8/layout/vList2"/>
    <dgm:cxn modelId="{441CC9C1-E257-4243-891C-D9B0B00D2235}" type="presOf" srcId="{77000E20-B5DA-402E-A58B-BA75BC01E797}" destId="{E82FBFE2-DF7F-4C28-9981-82F1C1DC1461}" srcOrd="0" destOrd="0" presId="urn:microsoft.com/office/officeart/2005/8/layout/vList2"/>
    <dgm:cxn modelId="{CD35E9EC-CCA2-4D18-ACDA-5B87F5EA94E9}" srcId="{A8125B1D-E8E9-4802-AE8A-01F3D529D975}" destId="{4E37798C-9791-4552-92BD-92DE2961EAF2}" srcOrd="1" destOrd="0" parTransId="{D261041C-3B0C-4EB9-BC5A-E331B66FF98C}" sibTransId="{0DB1764A-4EF8-4559-B189-5CF0B161C8B3}"/>
    <dgm:cxn modelId="{499BADD5-7BE8-434C-8893-994B44B596D5}" type="presParOf" srcId="{1D20CBF4-4D24-4E48-9BBA-243697E032F7}" destId="{DF8ABDBD-8C46-4975-8810-29AF48098B6B}" srcOrd="0" destOrd="0" presId="urn:microsoft.com/office/officeart/2005/8/layout/vList2"/>
    <dgm:cxn modelId="{9A22D529-2A4E-4C2B-B967-A6E5D2A02060}" type="presParOf" srcId="{1D20CBF4-4D24-4E48-9BBA-243697E032F7}" destId="{17721431-2056-418F-813B-3E0D3CCD1201}" srcOrd="1" destOrd="0" presId="urn:microsoft.com/office/officeart/2005/8/layout/vList2"/>
    <dgm:cxn modelId="{0CB1F692-6941-4C6D-A182-2775864F3686}" type="presParOf" srcId="{1D20CBF4-4D24-4E48-9BBA-243697E032F7}" destId="{C826CD9F-71D8-4038-8A56-1E8552F5A9EC}" srcOrd="2" destOrd="0" presId="urn:microsoft.com/office/officeart/2005/8/layout/vList2"/>
    <dgm:cxn modelId="{7C65F194-1EEF-47B0-9610-3ABB8A21A674}" type="presParOf" srcId="{1D20CBF4-4D24-4E48-9BBA-243697E032F7}" destId="{06DCC29F-FEA4-4C0C-8951-69597F50C2E2}" srcOrd="3" destOrd="0" presId="urn:microsoft.com/office/officeart/2005/8/layout/vList2"/>
    <dgm:cxn modelId="{C4B89B85-F73D-4B2E-9532-11C0B5F70736}" type="presParOf" srcId="{1D20CBF4-4D24-4E48-9BBA-243697E032F7}" destId="{E82FBFE2-DF7F-4C28-9981-82F1C1DC14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F5034-7654-41D0-BD29-C8A1BEFCAEF9}">
      <dsp:nvSpPr>
        <dsp:cNvPr id="0" name=""/>
        <dsp:cNvSpPr/>
      </dsp:nvSpPr>
      <dsp:spPr>
        <a:xfrm>
          <a:off x="4167" y="28699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Himanshi: Introduction – Employee Relations at NHS England</a:t>
          </a:r>
          <a:endParaRPr lang="en-IN" sz="1800" kern="1200"/>
        </a:p>
      </dsp:txBody>
      <dsp:txXfrm>
        <a:off x="4167" y="28699"/>
        <a:ext cx="2256234" cy="1353740"/>
      </dsp:txXfrm>
    </dsp:sp>
    <dsp:sp modelId="{8934525B-452D-47D3-A4FE-19F152973477}">
      <dsp:nvSpPr>
        <dsp:cNvPr id="0" name=""/>
        <dsp:cNvSpPr/>
      </dsp:nvSpPr>
      <dsp:spPr>
        <a:xfrm>
          <a:off x="2486025" y="28699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Himanshi: NHS England: Organisational Context and Workforce Profile</a:t>
          </a:r>
          <a:endParaRPr lang="en-IN" sz="1800" kern="1200"/>
        </a:p>
      </dsp:txBody>
      <dsp:txXfrm>
        <a:off x="2486025" y="28699"/>
        <a:ext cx="2256234" cy="1353740"/>
      </dsp:txXfrm>
    </dsp:sp>
    <dsp:sp modelId="{12D11988-EF36-4574-A760-EB2EF937BF71}">
      <dsp:nvSpPr>
        <dsp:cNvPr id="0" name=""/>
        <dsp:cNvSpPr/>
      </dsp:nvSpPr>
      <dsp:spPr>
        <a:xfrm>
          <a:off x="4967882" y="28699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Himanshi: Defining Employee Relations and Strategic Importance</a:t>
          </a:r>
          <a:endParaRPr lang="en-IN" sz="1800" kern="1200"/>
        </a:p>
      </dsp:txBody>
      <dsp:txXfrm>
        <a:off x="4967882" y="28699"/>
        <a:ext cx="2256234" cy="1353740"/>
      </dsp:txXfrm>
    </dsp:sp>
    <dsp:sp modelId="{4A5927CC-0DCC-49D0-BAFA-C8A229EDE615}">
      <dsp:nvSpPr>
        <dsp:cNvPr id="0" name=""/>
        <dsp:cNvSpPr/>
      </dsp:nvSpPr>
      <dsp:spPr>
        <a:xfrm>
          <a:off x="7449740" y="28699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Himanshi: Presentation Aim, Objectives and Structure</a:t>
          </a:r>
          <a:endParaRPr lang="en-IN" sz="1800" kern="1200"/>
        </a:p>
      </dsp:txBody>
      <dsp:txXfrm>
        <a:off x="7449740" y="28699"/>
        <a:ext cx="2256234" cy="1353740"/>
      </dsp:txXfrm>
    </dsp:sp>
    <dsp:sp modelId="{1200483F-D657-4E83-96EF-39FAEFCC1FC7}">
      <dsp:nvSpPr>
        <dsp:cNvPr id="0" name=""/>
        <dsp:cNvSpPr/>
      </dsp:nvSpPr>
      <dsp:spPr>
        <a:xfrm>
          <a:off x="9931598" y="28699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Himanshi: Theoretical Underpinnings</a:t>
          </a:r>
          <a:endParaRPr lang="en-IN" sz="1800" kern="1200"/>
        </a:p>
      </dsp:txBody>
      <dsp:txXfrm>
        <a:off x="9931598" y="28699"/>
        <a:ext cx="2256234" cy="1353740"/>
      </dsp:txXfrm>
    </dsp:sp>
    <dsp:sp modelId="{6EE7364E-B552-4375-8973-6E256908295E}">
      <dsp:nvSpPr>
        <dsp:cNvPr id="0" name=""/>
        <dsp:cNvSpPr/>
      </dsp:nvSpPr>
      <dsp:spPr>
        <a:xfrm>
          <a:off x="4167" y="160806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Amisha: Current Policies: NHS People Plan and People Promise</a:t>
          </a:r>
          <a:endParaRPr lang="en-IN" sz="1800" kern="1200"/>
        </a:p>
      </dsp:txBody>
      <dsp:txXfrm>
        <a:off x="4167" y="1608063"/>
        <a:ext cx="2256234" cy="1353740"/>
      </dsp:txXfrm>
    </dsp:sp>
    <dsp:sp modelId="{56E27E04-12BD-4C87-80B9-C315E3A52CB0}">
      <dsp:nvSpPr>
        <dsp:cNvPr id="0" name=""/>
        <dsp:cNvSpPr/>
      </dsp:nvSpPr>
      <dsp:spPr>
        <a:xfrm>
          <a:off x="2486025" y="160806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Amisha: Collective Bargaining and Trade Union Partnership</a:t>
          </a:r>
          <a:endParaRPr lang="en-IN" sz="1800" kern="1200"/>
        </a:p>
      </dsp:txBody>
      <dsp:txXfrm>
        <a:off x="2486025" y="1608063"/>
        <a:ext cx="2256234" cy="1353740"/>
      </dsp:txXfrm>
    </dsp:sp>
    <dsp:sp modelId="{81A71AEC-FAD4-4623-A987-5F314024C7B8}">
      <dsp:nvSpPr>
        <dsp:cNvPr id="0" name=""/>
        <dsp:cNvSpPr/>
      </dsp:nvSpPr>
      <dsp:spPr>
        <a:xfrm>
          <a:off x="4967882" y="160806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Amisha: Employee Voice, Staff Survey and Freedom to Speak Up</a:t>
          </a:r>
          <a:endParaRPr lang="en-IN" sz="1800" kern="1200"/>
        </a:p>
      </dsp:txBody>
      <dsp:txXfrm>
        <a:off x="4967882" y="1608063"/>
        <a:ext cx="2256234" cy="1353740"/>
      </dsp:txXfrm>
    </dsp:sp>
    <dsp:sp modelId="{2994B29B-9D0C-41CC-903D-58AE4B5544C7}">
      <dsp:nvSpPr>
        <dsp:cNvPr id="0" name=""/>
        <dsp:cNvSpPr/>
      </dsp:nvSpPr>
      <dsp:spPr>
        <a:xfrm>
          <a:off x="7449740" y="160806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Amisha: Grievance, Discipline and Dispute Resolution</a:t>
          </a:r>
          <a:endParaRPr lang="en-IN" sz="1800" kern="1200"/>
        </a:p>
      </dsp:txBody>
      <dsp:txXfrm>
        <a:off x="7449740" y="1608063"/>
        <a:ext cx="2256234" cy="1353740"/>
      </dsp:txXfrm>
    </dsp:sp>
    <dsp:sp modelId="{D760C5B9-9125-40E8-848A-B5716CAE9774}">
      <dsp:nvSpPr>
        <dsp:cNvPr id="0" name=""/>
        <dsp:cNvSpPr/>
      </dsp:nvSpPr>
      <dsp:spPr>
        <a:xfrm>
          <a:off x="9931598" y="160806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Amisha: Current Opportunities – Rebuilding Trust and Voice</a:t>
          </a:r>
          <a:endParaRPr lang="en-IN" sz="1800" kern="1200"/>
        </a:p>
      </dsp:txBody>
      <dsp:txXfrm>
        <a:off x="9931598" y="1608063"/>
        <a:ext cx="2256234" cy="1353740"/>
      </dsp:txXfrm>
    </dsp:sp>
    <dsp:sp modelId="{1795B301-CFE7-4D33-AB77-9E4F8600E7B7}">
      <dsp:nvSpPr>
        <dsp:cNvPr id="0" name=""/>
        <dsp:cNvSpPr/>
      </dsp:nvSpPr>
      <dsp:spPr>
        <a:xfrm>
          <a:off x="4167" y="318742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Mayuri: Opportunities – AI, Analytics and Digital Platforms</a:t>
          </a:r>
          <a:endParaRPr lang="en-IN" sz="1800" kern="1200"/>
        </a:p>
      </dsp:txBody>
      <dsp:txXfrm>
        <a:off x="4167" y="3187427"/>
        <a:ext cx="2256234" cy="1353740"/>
      </dsp:txXfrm>
    </dsp:sp>
    <dsp:sp modelId="{11D4889D-4C87-4475-807F-D9444ADEB6E5}">
      <dsp:nvSpPr>
        <dsp:cNvPr id="0" name=""/>
        <dsp:cNvSpPr/>
      </dsp:nvSpPr>
      <dsp:spPr>
        <a:xfrm>
          <a:off x="2486025" y="318742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Mayuri: Challenges – Industrial Action, Burnout, Retention</a:t>
          </a:r>
          <a:endParaRPr lang="en-IN" sz="1800" kern="1200"/>
        </a:p>
      </dsp:txBody>
      <dsp:txXfrm>
        <a:off x="2486025" y="3187427"/>
        <a:ext cx="2256234" cy="1353740"/>
      </dsp:txXfrm>
    </dsp:sp>
    <dsp:sp modelId="{2E921C15-049C-4C33-B43C-1087E784F019}">
      <dsp:nvSpPr>
        <dsp:cNvPr id="0" name=""/>
        <dsp:cNvSpPr/>
      </dsp:nvSpPr>
      <dsp:spPr>
        <a:xfrm>
          <a:off x="4967882" y="318742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Mayuri: Challenges – Algorithmic Management and Digital Surveillance</a:t>
          </a:r>
          <a:endParaRPr lang="en-IN" sz="1800" kern="1200"/>
        </a:p>
      </dsp:txBody>
      <dsp:txXfrm>
        <a:off x="4967882" y="3187427"/>
        <a:ext cx="2256234" cy="1353740"/>
      </dsp:txXfrm>
    </dsp:sp>
    <dsp:sp modelId="{E028583B-2D85-4FFD-B08E-181E47CB34C9}">
      <dsp:nvSpPr>
        <dsp:cNvPr id="0" name=""/>
        <dsp:cNvSpPr/>
      </dsp:nvSpPr>
      <dsp:spPr>
        <a:xfrm>
          <a:off x="7449740" y="318742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Mayuri: Root-Cause Analysis – Leadership, Culture, Structure</a:t>
          </a:r>
          <a:endParaRPr lang="en-IN" sz="1800" kern="1200"/>
        </a:p>
      </dsp:txBody>
      <dsp:txXfrm>
        <a:off x="7449740" y="3187427"/>
        <a:ext cx="2256234" cy="1353740"/>
      </dsp:txXfrm>
    </dsp:sp>
    <dsp:sp modelId="{5383BD45-4444-4F45-BCEE-83394ADB598D}">
      <dsp:nvSpPr>
        <dsp:cNvPr id="0" name=""/>
        <dsp:cNvSpPr/>
      </dsp:nvSpPr>
      <dsp:spPr>
        <a:xfrm>
          <a:off x="9931598" y="318742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Mayuri: Root-Cause Analysis – Policy, Funding, External Drivers</a:t>
          </a:r>
          <a:endParaRPr lang="en-IN" sz="1800" kern="1200"/>
        </a:p>
      </dsp:txBody>
      <dsp:txXfrm>
        <a:off x="9931598" y="3187427"/>
        <a:ext cx="2256234" cy="1353740"/>
      </dsp:txXfrm>
    </dsp:sp>
    <dsp:sp modelId="{8243F0BD-1827-4DC3-B962-A5E4654580FD}">
      <dsp:nvSpPr>
        <dsp:cNvPr id="0" name=""/>
        <dsp:cNvSpPr/>
      </dsp:nvSpPr>
      <dsp:spPr>
        <a:xfrm>
          <a:off x="4167" y="476679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Riya: Evidence-Based Recommendations (1) – Strategic and Cultural</a:t>
          </a:r>
          <a:endParaRPr lang="en-IN" sz="1800" kern="1200"/>
        </a:p>
      </dsp:txBody>
      <dsp:txXfrm>
        <a:off x="4167" y="4766791"/>
        <a:ext cx="2256234" cy="1353740"/>
      </dsp:txXfrm>
    </dsp:sp>
    <dsp:sp modelId="{D7468FE2-7AED-46FD-8EB6-7B74FC133C9E}">
      <dsp:nvSpPr>
        <dsp:cNvPr id="0" name=""/>
        <dsp:cNvSpPr/>
      </dsp:nvSpPr>
      <dsp:spPr>
        <a:xfrm>
          <a:off x="2486025" y="476679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Riya: Evidence-Based Recommendations (2) – Operational and Digital</a:t>
          </a:r>
          <a:endParaRPr lang="en-IN" sz="1800" kern="1200"/>
        </a:p>
      </dsp:txBody>
      <dsp:txXfrm>
        <a:off x="2486025" y="4766791"/>
        <a:ext cx="2256234" cy="1353740"/>
      </dsp:txXfrm>
    </dsp:sp>
    <dsp:sp modelId="{DAB39554-700C-4F53-98FE-096C0DC0DE8C}">
      <dsp:nvSpPr>
        <dsp:cNvPr id="0" name=""/>
        <dsp:cNvSpPr/>
      </dsp:nvSpPr>
      <dsp:spPr>
        <a:xfrm>
          <a:off x="4967882" y="476679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Riya: Future of Work – AI and Automation Over 5–10 Years</a:t>
          </a:r>
          <a:endParaRPr lang="en-IN" sz="1800" kern="1200"/>
        </a:p>
      </dsp:txBody>
      <dsp:txXfrm>
        <a:off x="4967882" y="4766791"/>
        <a:ext cx="2256234" cy="1353740"/>
      </dsp:txXfrm>
    </dsp:sp>
    <dsp:sp modelId="{480996B6-96AA-49FC-BECB-84C014833B5B}">
      <dsp:nvSpPr>
        <dsp:cNvPr id="0" name=""/>
        <dsp:cNvSpPr/>
      </dsp:nvSpPr>
      <dsp:spPr>
        <a:xfrm>
          <a:off x="7449740" y="476679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Riya: Implementation Roadmap and Preparation Priorities</a:t>
          </a:r>
          <a:endParaRPr lang="en-IN" sz="1800" kern="1200"/>
        </a:p>
      </dsp:txBody>
      <dsp:txXfrm>
        <a:off x="7449740" y="4766791"/>
        <a:ext cx="2256234" cy="1353740"/>
      </dsp:txXfrm>
    </dsp:sp>
    <dsp:sp modelId="{2EFD92F2-5A3B-4A87-9724-37174264D63C}">
      <dsp:nvSpPr>
        <dsp:cNvPr id="0" name=""/>
        <dsp:cNvSpPr/>
      </dsp:nvSpPr>
      <dsp:spPr>
        <a:xfrm>
          <a:off x="9931598" y="476679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Reference List</a:t>
          </a:r>
          <a:endParaRPr lang="en-IN" sz="1800" kern="1200"/>
        </a:p>
      </dsp:txBody>
      <dsp:txXfrm>
        <a:off x="9931598" y="4766791"/>
        <a:ext cx="2256234" cy="1353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4809E-ADD3-464C-91E0-C3A2FCD79901}">
      <dsp:nvSpPr>
        <dsp:cNvPr id="0" name=""/>
        <dsp:cNvSpPr/>
      </dsp:nvSpPr>
      <dsp:spPr>
        <a:xfrm rot="5400000">
          <a:off x="6455163" y="-2493052"/>
          <a:ext cx="139088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examine the ER practice critically at the NHS England.</a:t>
          </a:r>
          <a:endParaRPr lang="en-IN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785615" y="244394"/>
        <a:ext cx="6662086" cy="1255092"/>
      </dsp:txXfrm>
    </dsp:sp>
    <dsp:sp modelId="{B043ED4B-E911-46AA-8AAF-6C974F32DD2F}">
      <dsp:nvSpPr>
        <dsp:cNvPr id="0" name=""/>
        <dsp:cNvSpPr/>
      </dsp:nvSpPr>
      <dsp:spPr>
        <a:xfrm>
          <a:off x="0" y="2634"/>
          <a:ext cx="3785616" cy="1738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102870" rIns="205740" bIns="10287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Purpose:</a:t>
          </a:r>
          <a:endParaRPr lang="en-IN" sz="5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872" y="87506"/>
        <a:ext cx="3615872" cy="1568866"/>
      </dsp:txXfrm>
    </dsp:sp>
    <dsp:sp modelId="{6E5C0520-B4C6-416D-BD15-EFE429827EE1}">
      <dsp:nvSpPr>
        <dsp:cNvPr id="0" name=""/>
        <dsp:cNvSpPr/>
      </dsp:nvSpPr>
      <dsp:spPr>
        <a:xfrm rot="5400000">
          <a:off x="6455163" y="-667512"/>
          <a:ext cx="139088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800" kern="1200">
              <a:latin typeface="Times New Roman" panose="02020603050405020304" pitchFamily="18" charset="0"/>
              <a:cs typeface="Times New Roman" panose="02020603050405020304" pitchFamily="18" charset="0"/>
            </a:rPr>
            <a:t>evaluate policies, identify trouble, prescribe.</a:t>
          </a:r>
          <a:endParaRPr lang="en-IN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785615" y="2069934"/>
        <a:ext cx="6662086" cy="1255092"/>
      </dsp:txXfrm>
    </dsp:sp>
    <dsp:sp modelId="{30467B71-6311-4E5F-B44C-6E5292F1E25E}">
      <dsp:nvSpPr>
        <dsp:cNvPr id="0" name=""/>
        <dsp:cNvSpPr/>
      </dsp:nvSpPr>
      <dsp:spPr>
        <a:xfrm>
          <a:off x="0" y="1828174"/>
          <a:ext cx="3785616" cy="1738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102870" rIns="205740" bIns="10287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Outcomes:</a:t>
          </a:r>
          <a:endParaRPr lang="en-IN" sz="5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872" y="1913046"/>
        <a:ext cx="3615872" cy="1568866"/>
      </dsp:txXfrm>
    </dsp:sp>
    <dsp:sp modelId="{49AA1A3F-7EDB-4DBC-9B95-3DF10968718F}">
      <dsp:nvSpPr>
        <dsp:cNvPr id="0" name=""/>
        <dsp:cNvSpPr/>
      </dsp:nvSpPr>
      <dsp:spPr>
        <a:xfrm rot="5400000">
          <a:off x="6455163" y="1158028"/>
          <a:ext cx="139088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800" kern="1200">
              <a:latin typeface="Times New Roman" panose="02020603050405020304" pitchFamily="18" charset="0"/>
              <a:cs typeface="Times New Roman" panose="02020603050405020304" pitchFamily="18" charset="0"/>
            </a:rPr>
            <a:t>HRM theory + proven 2025/26 evidence + best practice.</a:t>
          </a:r>
          <a:endParaRPr lang="en-IN" sz="3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785615" y="3895474"/>
        <a:ext cx="6662086" cy="1255092"/>
      </dsp:txXfrm>
    </dsp:sp>
    <dsp:sp modelId="{C7CC91D9-6379-482A-A313-C2E43F8435CD}">
      <dsp:nvSpPr>
        <dsp:cNvPr id="0" name=""/>
        <dsp:cNvSpPr/>
      </dsp:nvSpPr>
      <dsp:spPr>
        <a:xfrm>
          <a:off x="0" y="3653715"/>
          <a:ext cx="3785616" cy="1738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102870" rIns="205740" bIns="10287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Strategy:</a:t>
          </a:r>
          <a:endParaRPr lang="en-IN" sz="5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872" y="3738587"/>
        <a:ext cx="3615872" cy="1568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8A52D-66A6-4267-A02C-389B221E70F3}">
      <dsp:nvSpPr>
        <dsp:cNvPr id="0" name=""/>
        <dsp:cNvSpPr/>
      </dsp:nvSpPr>
      <dsp:spPr>
        <a:xfrm>
          <a:off x="0" y="2670505"/>
          <a:ext cx="10473537" cy="53949"/>
        </a:xfrm>
        <a:prstGeom prst="rect">
          <a:avLst/>
        </a:prstGeom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6C228-26F5-4908-85AD-673436370E25}">
      <dsp:nvSpPr>
        <dsp:cNvPr id="0" name=""/>
        <dsp:cNvSpPr/>
      </dsp:nvSpPr>
      <dsp:spPr>
        <a:xfrm>
          <a:off x="10191902" y="2481681"/>
          <a:ext cx="323697" cy="431596"/>
        </a:xfrm>
        <a:prstGeom prst="chevron">
          <a:avLst>
            <a:gd name="adj" fmla="val 75000"/>
          </a:avLst>
        </a:prstGeom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AB3E1-5D51-45F0-B50C-408DBEF3E77D}">
      <dsp:nvSpPr>
        <dsp:cNvPr id="0" name=""/>
        <dsp:cNvSpPr/>
      </dsp:nvSpPr>
      <dsp:spPr>
        <a:xfrm>
          <a:off x="691838" y="1356387"/>
          <a:ext cx="3490326" cy="1189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AE9B3D-9A3C-4FF4-B705-E1A987CA47AA}">
      <dsp:nvSpPr>
        <dsp:cNvPr id="0" name=""/>
        <dsp:cNvSpPr/>
      </dsp:nvSpPr>
      <dsp:spPr>
        <a:xfrm>
          <a:off x="691838" y="741207"/>
          <a:ext cx="3490326" cy="61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Staff Survey (annually) - one of the largest workforce surveys in the world.</a:t>
          </a:r>
          <a:endParaRPr lang="en-IN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1838" y="741207"/>
        <a:ext cx="3490326" cy="615179"/>
      </dsp:txXfrm>
    </dsp:sp>
    <dsp:sp modelId="{0FF8B123-C090-4F89-B2CF-F716C624AB62}">
      <dsp:nvSpPr>
        <dsp:cNvPr id="0" name=""/>
        <dsp:cNvSpPr/>
      </dsp:nvSpPr>
      <dsp:spPr>
        <a:xfrm>
          <a:off x="324981" y="700195"/>
          <a:ext cx="43159" cy="20095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81CC14-7073-47FB-9666-118BDC32B004}">
      <dsp:nvSpPr>
        <dsp:cNvPr id="0" name=""/>
        <dsp:cNvSpPr/>
      </dsp:nvSpPr>
      <dsp:spPr>
        <a:xfrm>
          <a:off x="2794445" y="3715476"/>
          <a:ext cx="3490326" cy="98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0FD8D9-E38C-45E7-8574-CDFCA8596FAA}">
      <dsp:nvSpPr>
        <dsp:cNvPr id="0" name=""/>
        <dsp:cNvSpPr/>
      </dsp:nvSpPr>
      <dsp:spPr>
        <a:xfrm>
          <a:off x="2794445" y="3063453"/>
          <a:ext cx="3490326" cy="652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Liberty to Speak Up Custodians of all trusts.</a:t>
          </a:r>
          <a:endParaRPr lang="en-IN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94445" y="3063453"/>
        <a:ext cx="3490326" cy="652022"/>
      </dsp:txXfrm>
    </dsp:sp>
    <dsp:sp modelId="{21B70188-035D-46DD-9DE4-EC24ED16473F}">
      <dsp:nvSpPr>
        <dsp:cNvPr id="0" name=""/>
        <dsp:cNvSpPr/>
      </dsp:nvSpPr>
      <dsp:spPr>
        <a:xfrm>
          <a:off x="2427587" y="2684860"/>
          <a:ext cx="43159" cy="2061232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2EE43-32C3-4510-B2C0-68E530A8AF41}">
      <dsp:nvSpPr>
        <dsp:cNvPr id="0" name=""/>
        <dsp:cNvSpPr/>
      </dsp:nvSpPr>
      <dsp:spPr>
        <a:xfrm>
          <a:off x="234345" y="593564"/>
          <a:ext cx="224430" cy="2132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A874E-B1F7-491A-BBB8-3C77A32E44B4}">
      <dsp:nvSpPr>
        <dsp:cNvPr id="0" name=""/>
        <dsp:cNvSpPr/>
      </dsp:nvSpPr>
      <dsp:spPr>
        <a:xfrm>
          <a:off x="2336952" y="4636720"/>
          <a:ext cx="224430" cy="218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BE368-D56F-423F-ABEB-FA40E8E7C489}">
      <dsp:nvSpPr>
        <dsp:cNvPr id="0" name=""/>
        <dsp:cNvSpPr/>
      </dsp:nvSpPr>
      <dsp:spPr>
        <a:xfrm>
          <a:off x="4897051" y="1356387"/>
          <a:ext cx="3490326" cy="1189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6F820D-7D51-4FD4-A8E6-D5E4B1950543}">
      <dsp:nvSpPr>
        <dsp:cNvPr id="0" name=""/>
        <dsp:cNvSpPr/>
      </dsp:nvSpPr>
      <dsp:spPr>
        <a:xfrm>
          <a:off x="4897051" y="741207"/>
          <a:ext cx="3490326" cy="61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Voice is supported by Schwartz Rounds and civility programmes.</a:t>
          </a:r>
          <a:endParaRPr lang="en-IN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97051" y="741207"/>
        <a:ext cx="3490326" cy="615179"/>
      </dsp:txXfrm>
    </dsp:sp>
    <dsp:sp modelId="{CC23156A-4E74-43B4-B06E-F7A674667541}">
      <dsp:nvSpPr>
        <dsp:cNvPr id="0" name=""/>
        <dsp:cNvSpPr/>
      </dsp:nvSpPr>
      <dsp:spPr>
        <a:xfrm>
          <a:off x="4530194" y="700195"/>
          <a:ext cx="43159" cy="20095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E2B6C4-ED84-4293-B3DA-5A335EDC2602}">
      <dsp:nvSpPr>
        <dsp:cNvPr id="0" name=""/>
        <dsp:cNvSpPr/>
      </dsp:nvSpPr>
      <dsp:spPr>
        <a:xfrm>
          <a:off x="6999658" y="3715476"/>
          <a:ext cx="3490326" cy="98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20C24A-BE0F-4717-8DFE-4A2D20BD0506}">
      <dsp:nvSpPr>
        <dsp:cNvPr id="0" name=""/>
        <dsp:cNvSpPr/>
      </dsp:nvSpPr>
      <dsp:spPr>
        <a:xfrm>
          <a:off x="6999658" y="3063453"/>
          <a:ext cx="3490326" cy="652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 2025, only 42.95% felt their work was valued, down from 44.41% (NHS England, 2026).</a:t>
          </a:r>
          <a:endParaRPr lang="en-IN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99658" y="3063453"/>
        <a:ext cx="3490326" cy="652022"/>
      </dsp:txXfrm>
    </dsp:sp>
    <dsp:sp modelId="{89AC0112-CCE5-4874-A2A1-2BD5A1B14CDA}">
      <dsp:nvSpPr>
        <dsp:cNvPr id="0" name=""/>
        <dsp:cNvSpPr/>
      </dsp:nvSpPr>
      <dsp:spPr>
        <a:xfrm>
          <a:off x="6632800" y="2684860"/>
          <a:ext cx="43159" cy="2061232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948BF-283F-4807-83B4-B900795B56DF}">
      <dsp:nvSpPr>
        <dsp:cNvPr id="0" name=""/>
        <dsp:cNvSpPr/>
      </dsp:nvSpPr>
      <dsp:spPr>
        <a:xfrm>
          <a:off x="4439559" y="593564"/>
          <a:ext cx="224430" cy="2132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95079-3C3A-4194-89BA-6AF85CEB6164}">
      <dsp:nvSpPr>
        <dsp:cNvPr id="0" name=""/>
        <dsp:cNvSpPr/>
      </dsp:nvSpPr>
      <dsp:spPr>
        <a:xfrm>
          <a:off x="6542165" y="4636720"/>
          <a:ext cx="224430" cy="218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E142F-DB95-4361-8010-A8FFB8A1DECF}">
      <dsp:nvSpPr>
        <dsp:cNvPr id="0" name=""/>
        <dsp:cNvSpPr/>
      </dsp:nvSpPr>
      <dsp:spPr>
        <a:xfrm>
          <a:off x="0" y="13320"/>
          <a:ext cx="105156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u="none" kern="1200"/>
            <a:t>The legacies of command and control prevail in spite of caring rhetoric of leadership.</a:t>
          </a:r>
          <a:endParaRPr lang="en-IN" sz="3200" kern="1200" dirty="0"/>
        </a:p>
      </dsp:txBody>
      <dsp:txXfrm>
        <a:off x="62141" y="75461"/>
        <a:ext cx="10391318" cy="1148678"/>
      </dsp:txXfrm>
    </dsp:sp>
    <dsp:sp modelId="{C27BECF5-07B1-411F-8748-EF13CBB5EB35}">
      <dsp:nvSpPr>
        <dsp:cNvPr id="0" name=""/>
        <dsp:cNvSpPr/>
      </dsp:nvSpPr>
      <dsp:spPr>
        <a:xfrm>
          <a:off x="0" y="1378440"/>
          <a:ext cx="105156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3200" u="none" kern="1200"/>
            <a:t>Having unequal line manager capacity in different trusts results in dissimilar staff experiences (Gutterman, 2025).</a:t>
          </a:r>
        </a:p>
      </dsp:txBody>
      <dsp:txXfrm>
        <a:off x="62141" y="1440581"/>
        <a:ext cx="10391318" cy="1148678"/>
      </dsp:txXfrm>
    </dsp:sp>
    <dsp:sp modelId="{24FC7B4F-5E4D-484C-AAD6-8D77E3F26F32}">
      <dsp:nvSpPr>
        <dsp:cNvPr id="0" name=""/>
        <dsp:cNvSpPr/>
      </dsp:nvSpPr>
      <dsp:spPr>
        <a:xfrm>
          <a:off x="0" y="2743560"/>
          <a:ext cx="105156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3200" u="none" kern="1200"/>
            <a:t>There are clinical and non-clinical silos that disintegrate workforce identity.</a:t>
          </a:r>
        </a:p>
      </dsp:txBody>
      <dsp:txXfrm>
        <a:off x="62141" y="2805701"/>
        <a:ext cx="10391318" cy="1148678"/>
      </dsp:txXfrm>
    </dsp:sp>
    <dsp:sp modelId="{F32F7391-3070-4E91-827E-289EC19A3AE6}">
      <dsp:nvSpPr>
        <dsp:cNvPr id="0" name=""/>
        <dsp:cNvSpPr/>
      </dsp:nvSpPr>
      <dsp:spPr>
        <a:xfrm>
          <a:off x="0" y="4108680"/>
          <a:ext cx="105156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3200" u="none" kern="1200"/>
            <a:t>The frequent reorganizations have cemented change fatigue, undermining involvement (Khaw </a:t>
          </a:r>
          <a:r>
            <a:rPr lang="en-IN" sz="3200" i="1" u="none" kern="1200"/>
            <a:t>et al.</a:t>
          </a:r>
          <a:r>
            <a:rPr lang="en-IN" sz="3200" u="none" kern="1200"/>
            <a:t>, 2022).</a:t>
          </a:r>
        </a:p>
      </dsp:txBody>
      <dsp:txXfrm>
        <a:off x="62141" y="4170821"/>
        <a:ext cx="10391318" cy="11486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32D5C-203F-4EF9-8A19-0875BB8FDBBC}">
      <dsp:nvSpPr>
        <dsp:cNvPr id="0" name=""/>
        <dsp:cNvSpPr/>
      </dsp:nvSpPr>
      <dsp:spPr>
        <a:xfrm>
          <a:off x="0" y="0"/>
          <a:ext cx="4253519" cy="539496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F692E-960D-4009-9AAB-319C325D60A7}">
      <dsp:nvSpPr>
        <dsp:cNvPr id="0" name=""/>
        <dsp:cNvSpPr/>
      </dsp:nvSpPr>
      <dsp:spPr>
        <a:xfrm>
          <a:off x="2126759" y="540022"/>
          <a:ext cx="2764788" cy="9588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AI to replace 30-40% HR administration (BERSIN, 2026).</a:t>
          </a:r>
          <a:endParaRPr lang="en-IN" sz="1400" kern="1200" dirty="0"/>
        </a:p>
      </dsp:txBody>
      <dsp:txXfrm>
        <a:off x="2173567" y="586830"/>
        <a:ext cx="2671172" cy="865253"/>
      </dsp:txXfrm>
    </dsp:sp>
    <dsp:sp modelId="{A8BBC4A5-1A10-4CE9-BAD1-506EA1A29FB6}">
      <dsp:nvSpPr>
        <dsp:cNvPr id="0" name=""/>
        <dsp:cNvSpPr/>
      </dsp:nvSpPr>
      <dsp:spPr>
        <a:xfrm>
          <a:off x="2126759" y="1618751"/>
          <a:ext cx="2764788" cy="9588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Triaging and grievance AI We will expand the services of AI-assisted grievance and case screening.</a:t>
          </a:r>
          <a:endParaRPr lang="en-IN" sz="1400" kern="1200"/>
        </a:p>
      </dsp:txBody>
      <dsp:txXfrm>
        <a:off x="2173567" y="1665559"/>
        <a:ext cx="2671172" cy="865253"/>
      </dsp:txXfrm>
    </dsp:sp>
    <dsp:sp modelId="{4C95FD5B-0611-46C3-B14A-D7B589FD570C}">
      <dsp:nvSpPr>
        <dsp:cNvPr id="0" name=""/>
        <dsp:cNvSpPr/>
      </dsp:nvSpPr>
      <dsp:spPr>
        <a:xfrm>
          <a:off x="2126759" y="2697480"/>
          <a:ext cx="2764788" cy="9588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Staff changes to clinical-digital hybrid positions.</a:t>
          </a:r>
          <a:endParaRPr lang="en-IN" sz="1400" kern="1200"/>
        </a:p>
      </dsp:txBody>
      <dsp:txXfrm>
        <a:off x="2173567" y="2744288"/>
        <a:ext cx="2671172" cy="865253"/>
      </dsp:txXfrm>
    </dsp:sp>
    <dsp:sp modelId="{F24E7881-6F8E-447E-9EA6-2F2197F9EF93}">
      <dsp:nvSpPr>
        <dsp:cNvPr id="0" name=""/>
        <dsp:cNvSpPr/>
      </dsp:nvSpPr>
      <dsp:spPr>
        <a:xfrm>
          <a:off x="2126759" y="3776208"/>
          <a:ext cx="2764788" cy="9588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SOM alarms NHS digital changes are a source of burnout in lack of training.</a:t>
          </a:r>
          <a:endParaRPr lang="en-IN" sz="1400" kern="1200"/>
        </a:p>
      </dsp:txBody>
      <dsp:txXfrm>
        <a:off x="2173567" y="3823016"/>
        <a:ext cx="2671172" cy="8652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ABDBD-8C46-4975-8810-29AF48098B6B}">
      <dsp:nvSpPr>
        <dsp:cNvPr id="0" name=""/>
        <dsp:cNvSpPr/>
      </dsp:nvSpPr>
      <dsp:spPr>
        <a:xfrm>
          <a:off x="0" y="7830"/>
          <a:ext cx="10515600" cy="171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NHS England ER is under a challenging junction point.</a:t>
          </a:r>
          <a:endParaRPr lang="en-IN" sz="4300" kern="1200"/>
        </a:p>
      </dsp:txBody>
      <dsp:txXfrm>
        <a:off x="83502" y="91332"/>
        <a:ext cx="10348596" cy="1543536"/>
      </dsp:txXfrm>
    </dsp:sp>
    <dsp:sp modelId="{C826CD9F-71D8-4038-8A56-1E8552F5A9EC}">
      <dsp:nvSpPr>
        <dsp:cNvPr id="0" name=""/>
        <dsp:cNvSpPr/>
      </dsp:nvSpPr>
      <dsp:spPr>
        <a:xfrm>
          <a:off x="0" y="1842210"/>
          <a:ext cx="10515600" cy="171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The 2025-26 results validate weak participation and intra-group conflicts.</a:t>
          </a:r>
          <a:endParaRPr lang="en-IN" sz="4300" kern="1200" dirty="0"/>
        </a:p>
      </dsp:txBody>
      <dsp:txXfrm>
        <a:off x="83502" y="1925712"/>
        <a:ext cx="10348596" cy="1543536"/>
      </dsp:txXfrm>
    </dsp:sp>
    <dsp:sp modelId="{E82FBFE2-DF7F-4C28-9981-82F1C1DC1461}">
      <dsp:nvSpPr>
        <dsp:cNvPr id="0" name=""/>
        <dsp:cNvSpPr/>
      </dsp:nvSpPr>
      <dsp:spPr>
        <a:xfrm>
          <a:off x="0" y="3676590"/>
          <a:ext cx="10515600" cy="171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Trust and training are the key to the relief of AI.</a:t>
          </a:r>
          <a:endParaRPr lang="en-IN" sz="4300" kern="1200"/>
        </a:p>
      </dsp:txBody>
      <dsp:txXfrm>
        <a:off x="83502" y="3760092"/>
        <a:ext cx="10348596" cy="1543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24/layout/BulletTimelineInverted">
  <dgm:title val=""/>
  <dgm:desc val=""/>
  <dgm:catLst>
    <dgm:cat type="process" pri="7451"/>
    <dgm:cat type="timeline" pri="101"/>
  </dgm:catLst>
  <dgm:sampData>
    <dgm:dataModel>
      <dgm:ptLst>
        <dgm:pt modelId="0" type="doc"/>
        <dgm:pt modelId="1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1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2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2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3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3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4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4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5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5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</dgm:ptLst>
      <dgm:cxnLst>
        <dgm:cxn modelId="100" srcId="0" destId="10" srcOrd="0" destOrd="0"/>
        <dgm:cxn modelId="12" srcId="10" destId="11" srcOrd="0" destOrd="0"/>
        <dgm:cxn modelId="101" srcId="0" destId="20" srcOrd="1" destOrd="0"/>
        <dgm:cxn modelId="22" srcId="20" destId="21" srcOrd="0" destOrd="0"/>
        <dgm:cxn modelId="102" srcId="0" destId="30" srcOrd="2" destOrd="0"/>
        <dgm:cxn modelId="32" srcId="30" destId="31" srcOrd="0" destOrd="0"/>
        <dgm:cxn modelId="103" srcId="0" destId="40" srcOrd="3" destOrd="0"/>
        <dgm:cxn modelId="42" srcId="40" destId="41" srcOrd="0" destOrd="0"/>
        <dgm:cxn modelId="104" srcId="0" destId="50" srcOrd="4" destOrd="0"/>
        <dgm:cxn modelId="52" srcId="50" destId="5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dir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 refType="h" fact="0.1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>
      <dgm:alg type="composite"/>
      <dgm:shape xmlns:r="http://schemas.openxmlformats.org/officeDocument/2006/relationships" r:blip="">
        <dgm:adjLst/>
      </dgm:shape>
      <dgm:presOf/>
      <dgm:choose name="DividerDirection">
        <dgm:if name="DividerLTR" func="var" arg="dir" op="equ" val="norm">
          <dgm:constrLst>
            <dgm:constr type="w" for="ch" forName="rectBar" refType="w" fact="0.996"/>
            <dgm:constr type="h" for="ch" forName="rectBar" refType="h" fact="0.1"/>
            <dgm:constr type="l" for="ch" forName="rectBar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r" for="ch" forName="chevronArrow" refType="w"/>
            <dgm:constr type="ctrY" for="ch" forName="chevronArrow" refType="h" fact="0.5"/>
          </dgm:constrLst>
        </dgm:if>
        <dgm:else name="DividerRTL">
          <dgm:constrLst>
            <dgm:constr type="w" for="ch" forName="rectBar" refType="w" fact="0.996"/>
            <dgm:constr type="h" for="ch" forName="rectBar" refType="h" fact="0.1"/>
            <dgm:constr type="r" for="ch" forName="rectBar" refType="w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l" for="ch" forName="chevronArrow"/>
            <dgm:constr type="ctrY" for="ch" forName="chevronArrow" refType="h" fact="0.5"/>
          </dgm:constrLst>
        </dgm:else>
      </dgm:choose>
      <dgm:ruleLst/>
      <dgm:layoutNode name="rectBar" styleLbl="dkBgShp">
        <dgm:alg type="sp"/>
        <dgm:shape xmlns:r="http://schemas.openxmlformats.org/officeDocument/2006/relationships" type="rect" r:blip="" zOrderOff="-1">
          <dgm:adjLst/>
          <dgm:extLst>
            <a:ext uri="{B698B0E9-8C71-41B9-8309-B3DCBF30829C}">
              <dgm1612:spPr xmlns:dgm1612="http://schemas.microsoft.com/office/drawing/2016/12/diagram">
                <a:gradFill rotWithShape="0">
                  <a:gsLst>
                    <a:gs pos="0">
                      <a:schemeClr val="accent1">
                        <a:tint val="76000"/>
                      </a:schemeClr>
                    </a:gs>
                    <a:gs pos="100000">
                      <a:schemeClr val="accent1">
                        <a:tint val="76000"/>
                      </a:schemeClr>
                    </a:gs>
                  </a:gsLst>
                  <a:lin ang="0" scaled="0"/>
                </a:gradFill>
              </dgm1612:spPr>
            </a:ext>
          </dgm:extLst>
        </dgm:shape>
        <dgm:presOf/>
        <dgm:constrLst/>
        <dgm:ruleLst/>
      </dgm:layoutNode>
      <dgm:layoutNode name="chevronArrow" styleLbl="dkBgShp">
        <dgm:alg type="sp"/>
        <dgm:choose name="ChevronDir">
          <dgm:if name="ChevronLTR" func="var" arg="dir" op="equ" val="norm">
            <dgm:shape xmlns:r="http://schemas.openxmlformats.org/officeDocument/2006/relationships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if>
          <dgm:else name="ChevronRTL">
            <dgm:shape xmlns:r="http://schemas.openxmlformats.org/officeDocument/2006/relationships" rot="180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else>
        </dgm:choose>
        <dgm:presOf/>
        <dgm:constrLst/>
        <dgm:ruleLst/>
      </dgm:layoutNode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>
            <dgm:param type="fallback" val="1D"/>
          </dgm:alg>
        </dgm:if>
        <dgm:else name="Name3">
          <dgm:alg type="lin">
            <dgm:param type="linDir" val="fromR"/>
            <dgm:param type="fallback" val="1D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t" refFor="ch" refForName="DropPinPlaceHolder1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49"/>
                        <dgm:constr type="t" for="ch" forName="ConnectLine1" refType="b" refFor="ch" refForName="DropPinPlaceHolder1" fact="0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b" refFor="ch" refForName="DropPinPlaceHolder1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l" for="ch" forName="DropPinPlaceHolder1" refType="w" fact="0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1"/>
                        <dgm:constr type="b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L2TextContainer1" refType="w" fact="0.83"/>
                        <dgm:constr type="l" for="ch" forName="L2TextContainer1" refType="w" fact="0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49"/>
                        <dgm:constr type="t" for="ch" forName="ConnectLine1" refType="b" refFor="ch" refForName="DropPinPlaceHolder1" fact="0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w" fact="0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1"/>
                        <dgm:constr type="b" for="ch" forName="ConnectLine1" refType="b" refFor="ch" refForName="DropPinPlaceHolder1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 fact="0"/>
                  <dgm:constr type="h" for="ch" forName="DropPin1" refType="h" fact="0"/>
                  <dgm:constr type="ctrX" for="ch" forName="DropPin1" refType="w" fact="0"/>
                  <dgm:constr type="ctrY" for="ch" forName="DropPin1" refType="h" fact="0"/>
                  <dgm:constr type="w" for="ch" forName="Ellipse1" refType="w" refFor="ch" refForName="DropPin1" fact="0"/>
                  <dgm:constr type="h" for="ch" forName="Ellipse1" refType="w" refFor="ch" refForName="DropPin1" fact="0"/>
                  <dgm:constr type="ctrX" for="ch" forName="Ellipse1" refType="ctrX" refFor="ch" refForName="DropPin1" fact="0"/>
                  <dgm:constr type="ctrY" for="ch" forName="Ellipse1" refType="ctrY" refFor="ch" refForName="DropPin1" fact="0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1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1" moveWith="ConnectLine1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1" refType="w"/>
                  <dgm:constr type="h" for="ch" forName="Bullet1" refType="w"/>
                  <dgm:constr type="ctrX" for="ch" forName="Bullet1" refType="w" fact="0.5"/>
                  <dgm:constr type="ctrY" for="ch" forName="Bullet1" refType="h" fact="0.5"/>
                </dgm:constrLst>
                <dgm:layoutNode name="Bullet1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t" refFor="ch" refForName="DropPinPlaceHolder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h" fact="0.16"/>
                        <dgm:constr type="b" for="ch" forName="L2TextContainer" refType="h" fact="0.4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t" for="ch" forName="L1TextContainer" refType="h" fact="0.01"/>
                        <dgm:constr type="b" for="ch" forName="L1TextContainer" refType="h" fact="0.16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49"/>
                        <dgm:constr type="t" for="ch" forName="ConnectLine" refType="b" refFor="ch" refForName="DropPinPlaceHolder" fact="0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b" refFor="ch" refForName="DropPinPlaceHolder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l" for="ch" forName="DropPinPlaceHolder" refType="w" fact="0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1"/>
                        <dgm:constr type="b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t" for="ch" forName="L1TextContainer" refType="h" fact="0.01"/>
                        <dgm:constr type="b" for="ch" forName="L1TextContainer" refType="h" fact="0.16"/>
                        <dgm:constr type="w" for="ch" forName="L2TextContainer" refType="w" fact="0.83"/>
                        <dgm:constr type="l" for="ch" forName="L2TextContainer" refType="w" fact="0"/>
                        <dgm:constr type="t" for="ch" forName="L2TextContainer" refType="h" fact="0.16"/>
                        <dgm:constr type="b" for="ch" forName="L2TextContainer" refType="h" fact="0.45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49"/>
                        <dgm:constr type="t" for="ch" forName="ConnectLine" refType="b" refFor="ch" refForName="DropPinPlaceHolder" fact="0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w" fact="0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1"/>
                        <dgm:constr type="b" for="ch" forName="ConnectLine" refType="b" refFor="ch" refForName="DropPinPlaceHolder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 fact="0"/>
                  <dgm:constr type="h" for="ch" forName="DropPin" refType="h" fact="0"/>
                  <dgm:constr type="ctrX" for="ch" forName="DropPin" refType="w" fact="0"/>
                  <dgm:constr type="ctrY" for="ch" forName="DropPin" refType="h" fact="0"/>
                  <dgm:constr type="w" for="ch" forName="Ellipse" refType="w" refFor="ch" refForName="DropPin" fact="0"/>
                  <dgm:constr type="h" for="ch" forName="Ellipse" refType="w" refFor="ch" refForName="DropPin" fact="0"/>
                  <dgm:constr type="ctrX" for="ch" forName="Ellipse" refType="ctrX" refFor="ch" refForName="DropPin" fact="0"/>
                  <dgm:constr type="ctrY" for="ch" forName="Ellipse" refType="ctrY" refFor="ch" refForName="DropPin" fact="0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" moveWith="ConnectLine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" refType="w"/>
                  <dgm:constr type="h" for="ch" forName="Bullet" refType="w"/>
                  <dgm:constr type="ctrX" for="ch" forName="Bullet" refType="w" fact="0.5"/>
                  <dgm:constr type="ctrY" for="ch" forName="Bullet" refType="h" fact="0.5"/>
                </dgm:constrLst>
                <dgm:layoutNode name="Bullet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979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3560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department-of-health-and-social-care-accounting-officer-assessments/frontline-digitisation-programme-accounting-officer-assessment" TargetMode="External"/><Relationship Id="rId3" Type="http://schemas.openxmlformats.org/officeDocument/2006/relationships/hyperlink" Target="https://assets.publishing.service.gov.uk/media/682f3528c054883884bff44b/NHSPRB_38th_Report_2025.pdf" TargetMode="External"/><Relationship Id="rId7" Type="http://schemas.openxmlformats.org/officeDocument/2006/relationships/hyperlink" Target="https://www.theguardian.com/society/2025/jul/12/crunching-the-data-are-resident-doctors-in-england-badly-paid" TargetMode="External"/><Relationship Id="rId2" Type="http://schemas.openxmlformats.org/officeDocument/2006/relationships/hyperlink" Target="https://joshbersin.com/2026/01/the-great-reinvention-of-human-resources-has-begun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10-year-health-plan-for-england-fit-for-the-future/fit-for-the-future-10-year-health-plan-for-england-executive-summary" TargetMode="External"/><Relationship Id="rId5" Type="http://schemas.openxmlformats.org/officeDocument/2006/relationships/hyperlink" Target="https://continentalhospitals.com/blog/ai-chatbots-to-triage-patients-are-they-safe/" TargetMode="External"/><Relationship Id="rId10" Type="http://schemas.openxmlformats.org/officeDocument/2006/relationships/hyperlink" Target="https://www.personneltoday.com/hr/nhs-staff-survey-reveals-stability-not-improvement/" TargetMode="External"/><Relationship Id="rId4" Type="http://schemas.openxmlformats.org/officeDocument/2006/relationships/hyperlink" Target="https://www.theguardian.com/society/2026/apr/08/doctors-strike-easter-break-rota-havoc-nhs-england-chief-jim-mackey" TargetMode="External"/><Relationship Id="rId9" Type="http://schemas.openxmlformats.org/officeDocument/2006/relationships/hyperlink" Target="https://www.researchgate.net/publication/395806793_What_Shapes_Culture_Key_Influences_in_Organizations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employers.org/articles/findings-reward-and-recognition-nhs-staff-survey" TargetMode="External"/><Relationship Id="rId13" Type="http://schemas.openxmlformats.org/officeDocument/2006/relationships/hyperlink" Target="https://www.independent.co.uk/news/health/resident-doctors-nhs-strikes-british-medical-association-b2912382.html" TargetMode="External"/><Relationship Id="rId3" Type="http://schemas.openxmlformats.org/officeDocument/2006/relationships/hyperlink" Target="https://www.nhsemployers.org/flexible-working" TargetMode="External"/><Relationship Id="rId7" Type="http://schemas.openxmlformats.org/officeDocument/2006/relationships/hyperlink" Target="https://www.nhsstaffsurveys.com/results/national-results/" TargetMode="External"/><Relationship Id="rId12" Type="http://schemas.openxmlformats.org/officeDocument/2006/relationships/hyperlink" Target="https://www.clinicalservicesjournal.com/story/50148/96-of-health-professionals-say-workforce-pressures-are-holding-back-digital-plan" TargetMode="External"/><Relationship Id="rId2" Type="http://schemas.openxmlformats.org/officeDocument/2006/relationships/hyperlink" Target="https://thenhsalliance.org/resources/nhs-staff-survey-results-2025-what-you-need-to-know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ngland.nhs.uk/wp-content/uploads/2026/03/nhs-england-staff-survey-results-2025-summary-report.pdf" TargetMode="External"/><Relationship Id="rId11" Type="http://schemas.openxmlformats.org/officeDocument/2006/relationships/hyperlink" Target="https://www.bbc.com/news/articles/cwy01n5z48qo" TargetMode="External"/><Relationship Id="rId5" Type="http://schemas.openxmlformats.org/officeDocument/2006/relationships/hyperlink" Target="https://aace.org.uk/wp-content/uploads/2024/02/NHS-England-Culture-review-of-ambulance-trusts.pdf" TargetMode="External"/><Relationship Id="rId10" Type="http://schemas.openxmlformats.org/officeDocument/2006/relationships/hyperlink" Target="https://www.linkedin.com/pulse/when-safety-personal-psychological-burnout-just-aderonke-hnpoe" TargetMode="External"/><Relationship Id="rId4" Type="http://schemas.openxmlformats.org/officeDocument/2006/relationships/hyperlink" Target="https://www.nhsemployers.org/news/nhs-staff-survey-results-2025" TargetMode="External"/><Relationship Id="rId9" Type="http://schemas.openxmlformats.org/officeDocument/2006/relationships/hyperlink" Target="https://workplacejournal.co.uk/2026/03/nhs-england-reports-drop-in-staff-engagement-and-morale-in-2025-staff-survey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6834/cmej.79446" TargetMode="External"/><Relationship Id="rId2" Type="http://schemas.openxmlformats.org/officeDocument/2006/relationships/hyperlink" Target="https://doi.org/10.1177/23294965241228874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https:/doi.org/10.1007/s12144-022-03070-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3319272"/>
          </a:xfrm>
          <a:prstGeom prst="rect">
            <a:avLst/>
          </a:prstGeom>
          <a:solidFill>
            <a:srgbClr val="003087"/>
          </a:solidFill>
          <a:ln/>
        </p:spPr>
        <p:txBody>
          <a:bodyPr/>
          <a:lstStyle/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4206240"/>
            <a:ext cx="12191695" cy="137160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0" y="4343400"/>
            <a:ext cx="12191695" cy="54864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122664"/>
            <a:ext cx="11019635" cy="14942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NHS ENGLAND EMPLOYEE RELATIONS:</a:t>
            </a:r>
            <a:endParaRPr lang="en-US" sz="4000" dirty="0"/>
          </a:p>
        </p:txBody>
      </p:sp>
      <p:sp>
        <p:nvSpPr>
          <p:cNvPr id="7" name="Text 5"/>
          <p:cNvSpPr/>
          <p:nvPr/>
        </p:nvSpPr>
        <p:spPr>
          <a:xfrm>
            <a:off x="365760" y="1405054"/>
            <a:ext cx="10718552" cy="11820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41B6E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VOICE, VACANCIES AND THE AI FRONTIER</a:t>
            </a:r>
            <a:endParaRPr lang="en-US" sz="3600" dirty="0"/>
          </a:p>
        </p:txBody>
      </p:sp>
      <p:sp>
        <p:nvSpPr>
          <p:cNvPr id="8" name="Text 6"/>
          <p:cNvSpPr/>
          <p:nvPr/>
        </p:nvSpPr>
        <p:spPr>
          <a:xfrm>
            <a:off x="365760" y="2375210"/>
            <a:ext cx="10339411" cy="446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i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Critical Analysis of Employee Relations Practice in 2025–2026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365760" y="4754880"/>
            <a:ext cx="37490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1.38 million</a:t>
            </a:r>
            <a:endParaRPr lang="en-US" sz="44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NHS England Employees</a:t>
            </a:r>
            <a:endParaRPr lang="en-US" sz="4400" dirty="0"/>
          </a:p>
          <a:p>
            <a:pPr marL="0" indent="0" algn="ctr">
              <a:buNone/>
            </a:pPr>
            <a:r>
              <a:rPr lang="en-US" sz="15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(October 2025)</a:t>
            </a:r>
            <a:endParaRPr lang="en-US" sz="4400" dirty="0"/>
          </a:p>
        </p:txBody>
      </p:sp>
      <p:sp>
        <p:nvSpPr>
          <p:cNvPr id="10" name="Text 8"/>
          <p:cNvSpPr/>
          <p:nvPr/>
        </p:nvSpPr>
        <p:spPr>
          <a:xfrm>
            <a:off x="4206240" y="4754880"/>
            <a:ext cx="37490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005EB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5.91 / 10</a:t>
            </a:r>
            <a:endParaRPr lang="en-US" sz="44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Overall Engagement Score</a:t>
            </a:r>
            <a:endParaRPr lang="en-US" sz="4400" dirty="0"/>
          </a:p>
          <a:p>
            <a:pPr marL="0" indent="0" algn="ctr">
              <a:buNone/>
            </a:pPr>
            <a:r>
              <a:rPr lang="en-US" sz="15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(2025 Staff Survey)</a:t>
            </a:r>
            <a:endParaRPr lang="en-US" sz="4400" dirty="0"/>
          </a:p>
        </p:txBody>
      </p:sp>
      <p:sp>
        <p:nvSpPr>
          <p:cNvPr id="11" name="Text 9"/>
          <p:cNvSpPr/>
          <p:nvPr/>
        </p:nvSpPr>
        <p:spPr>
          <a:xfrm>
            <a:off x="8046720" y="4754880"/>
            <a:ext cx="37490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93.4%</a:t>
            </a:r>
            <a:endParaRPr lang="en-US" sz="44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Resident Doctors Voting Strike</a:t>
            </a:r>
            <a:endParaRPr lang="en-US" sz="4400" dirty="0"/>
          </a:p>
          <a:p>
            <a:pPr marL="0" indent="0" algn="ctr">
              <a:buNone/>
            </a:pPr>
            <a:r>
              <a:rPr lang="en-US" sz="15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(2026 Ballot)</a:t>
            </a:r>
            <a:endParaRPr lang="en-US" sz="4400" dirty="0"/>
          </a:p>
        </p:txBody>
      </p:sp>
      <p:sp>
        <p:nvSpPr>
          <p:cNvPr id="12" name="Shape 10"/>
          <p:cNvSpPr/>
          <p:nvPr/>
        </p:nvSpPr>
        <p:spPr>
          <a:xfrm>
            <a:off x="4160520" y="4937760"/>
            <a:ext cx="18288" cy="1188720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8001000" y="4937760"/>
            <a:ext cx="18288" cy="1188720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4B24B3-5469-DABF-500C-40BB357D45C5}"/>
              </a:ext>
            </a:extLst>
          </p:cNvPr>
          <p:cNvSpPr txBox="1"/>
          <p:nvPr/>
        </p:nvSpPr>
        <p:spPr>
          <a:xfrm>
            <a:off x="100360" y="3666744"/>
            <a:ext cx="120913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BY: HIMANSHI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(2526316), AMISHA(2537875),MAYURI(2542276), RIYA(2544711)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8FABFD4-047E-5219-63E8-D8FDA1AB2B13}"/>
              </a:ext>
            </a:extLst>
          </p:cNvPr>
          <p:cNvSpPr/>
          <p:nvPr/>
        </p:nvSpPr>
        <p:spPr>
          <a:xfrm>
            <a:off x="4461193" y="0"/>
            <a:ext cx="32696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A064FE6-AE4A-AA85-E28D-E8B5A68846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7091310"/>
              </p:ext>
            </p:extLst>
          </p:nvPr>
        </p:nvGraphicFramePr>
        <p:xfrm>
          <a:off x="0" y="613606"/>
          <a:ext cx="12192000" cy="6149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3060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291D7A-55F3-DABE-C155-E7FD1110B3DC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B85D3A3-1870-21F2-B4B5-F69ED9A2D029}"/>
              </a:ext>
            </a:extLst>
          </p:cNvPr>
          <p:cNvSpPr/>
          <p:nvPr/>
        </p:nvSpPr>
        <p:spPr>
          <a:xfrm>
            <a:off x="2393961" y="2967335"/>
            <a:ext cx="74040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Introduction and Context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2798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Himanshi</a:t>
            </a:r>
            <a:r>
              <a:rPr lang="en-US" sz="28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: Introduction – Employee Relations at NHS England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Safe care delivery in the largest employer in the UK is supported by employee relations (ER).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ER guides involvement, spirits, retention and industrial unity.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According to the 2025 NHS England Staff Survey, the overall engagement is 5.91/10; 93.4% of resident doctors would vote for additional striking in 2026 (NHS England, 2025).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presentation will address the policies, gaps, drivers and future perspective.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1: Summary result of NHS England Staff Survey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64808" y="1828800"/>
            <a:ext cx="5495544" cy="4334256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960" y="1901952"/>
            <a:ext cx="5349240" cy="4242587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611112" y="62636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NHS England, 2025)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Himanshi </a:t>
            </a: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NHS England: Organisational Context and Workforce Profile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NHS has more than 1.4 million employees working in acute and community, mental health and primary care settings.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Agenda for Change unites a multi-union, multi-professional workforce united within one framework.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Only 58.05% recommend the NHS as a workplace, declining from 60.79% in 2024 (NHS, 2026).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Continued vacuities and decelerating workforce increases represent systemic retention failures.</a:t>
            </a:r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2: NHS England Workforce Profile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019009" y="1691640"/>
            <a:ext cx="4387143" cy="453542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161" y="1764792"/>
            <a:ext cx="4240839" cy="4389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2636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NHS Digital Desk, 2026)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Himanshi </a:t>
            </a: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Defining Employee Relations and Strategic Importance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4766718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ER manages the employer–employee–union relationship.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Discusses voice, involvement, bargaining and conflict resolution.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Patient safety, patient safety, and outcomes directly connected.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At the heart of NHS People Promise and the future 10-Year Workforce Plan (Department of Health and Social Care, 2025).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5584723" y="1234440"/>
            <a:ext cx="6302477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3: Regional / Directorate Results across NHSE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584723" y="1828800"/>
            <a:ext cx="6011216" cy="439826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6072" y="1901952"/>
            <a:ext cx="5826715" cy="425196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584724" y="6263640"/>
            <a:ext cx="601121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NHS, 2026)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Himanshi </a:t>
            </a: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Presentation Aim, Objectives and Structure</a:t>
            </a:r>
            <a:endParaRPr lang="en-US" sz="28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AC51AD3-1AD8-F8F4-7E70-2ABA13297C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2199659"/>
              </p:ext>
            </p:extLst>
          </p:nvPr>
        </p:nvGraphicFramePr>
        <p:xfrm>
          <a:off x="822960" y="1188720"/>
          <a:ext cx="10515600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Himanshi </a:t>
            </a: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Theoretical Underpinnings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Psychological contract: mutual expectations, obligations, trust.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Unitarist vs pluralist: common grounds vs justifiable struggle.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radical Lens by Fox reveals the imbalance of power in the bargaining of the NHS.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Social exchange theory is used to explain reciprocity, voice, and discretionary efforts (Ahmad et al., 2023).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4: Social exchange theory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64808" y="1691640"/>
            <a:ext cx="5495544" cy="4461780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960" y="1764792"/>
            <a:ext cx="5349240" cy="4254843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44652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(Spource: Pham et al., 2023)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96B72-F14A-888F-8115-519BC02EA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CDA9E1-6D34-CEA7-52C3-C53E3609774D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0EAFDD-95B3-3B78-4528-E1231C015C7C}"/>
              </a:ext>
            </a:extLst>
          </p:cNvPr>
          <p:cNvSpPr/>
          <p:nvPr/>
        </p:nvSpPr>
        <p:spPr>
          <a:xfrm>
            <a:off x="1781582" y="2967335"/>
            <a:ext cx="86288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Current Policies and Practices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0051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Amisha: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Current Policies: NHS People Plan and People Promise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4921045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ER strategy is anchored in NHS People Plan and People Promise.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subjects of Nine People Pride gauged every year through the Staff Survey.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 2025, 71.23% of staff reported that colleagues were polite and treated each other with respect, a slight decline from 2023 (NHS England, 2025b).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None of the 21 sub-scores improved, and two became worse, in 2025.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5654040" y="1453896"/>
            <a:ext cx="6306311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5: % of staff agreeing that the people they work with are polite and treat each other with respect - for selected occupation groups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654041" y="2103119"/>
            <a:ext cx="6306311" cy="4091203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777" y="2176271"/>
            <a:ext cx="6138423" cy="3875911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44652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NHS England, 2025b)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Amisha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Collective Bargaining and Trade Union Partnership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4980039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It is Agenda for Change that considers more than 1 million non-medical personnel.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Pay bands and terms are negotiated by NHS Staff Council (Mishra et al., 2025).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Sectoral bargaining is spearheaded by BMA, RCN, UNISON and Unite.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April 2026: six-day doctor strike by the resident doctors following a 3.5% salary increase bid (Roberts, 2026).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5938684" y="1234440"/>
            <a:ext cx="554160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6: How much doctors are earning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938684" y="1691640"/>
            <a:ext cx="5541608" cy="453542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1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4294" y="1764792"/>
            <a:ext cx="5362846" cy="4389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938684" y="6263640"/>
            <a:ext cx="55416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Roberts, 2026)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Amisha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Employee Voice, Staff Survey and Freedom to Speak Up</a:t>
            </a:r>
            <a:endParaRPr lang="en-US" sz="28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917E8C8-739B-8C57-BE49-BF9EF4C43C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9962983"/>
              </p:ext>
            </p:extLst>
          </p:nvPr>
        </p:nvGraphicFramePr>
        <p:xfrm>
          <a:off x="822960" y="1188720"/>
          <a:ext cx="10515600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Amisha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Grievance, Discipline and Dispute Resolution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4970206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Grievance and disciplinary procedures which are ACAS-compliant.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Just Culture principles lessen the blame on the individual (Mohamed et al., 2026).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Policies on bullying and harassment being reviewed.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 2025 at record low 8.77 discrimination by managers/colleagues, the trend was decreasing since the surveys started (NHS England, 2026b).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5801032" y="1234440"/>
            <a:ext cx="6159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8: Reason of Sickness absence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801032" y="1691640"/>
            <a:ext cx="6159320" cy="4614966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1855" y="1764791"/>
            <a:ext cx="5995345" cy="4430951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44652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NHS England, 2026b)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B3CAC-1136-5546-088E-4B71D4314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7F6D4E6-255A-D2D1-9E07-F287CAD93357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E8DCD6-7417-3E68-E4F9-23E3D0D1BB3D}"/>
              </a:ext>
            </a:extLst>
          </p:cNvPr>
          <p:cNvSpPr/>
          <p:nvPr/>
        </p:nvSpPr>
        <p:spPr>
          <a:xfrm>
            <a:off x="2826387" y="2967335"/>
            <a:ext cx="6539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Current Opportunities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2897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Amisha: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Current Opportunities – Rebuilding Trust and Voice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822960" y="1188720"/>
            <a:ext cx="1051560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32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Reestablish psychological contract after extended conflicts (Griep, 2025).</a:t>
            </a:r>
            <a:endParaRPr lang="en-US" sz="3200" dirty="0"/>
          </a:p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32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Increase line management (uncommon stable positive in 2025).</a:t>
            </a:r>
            <a:endParaRPr lang="en-US" sz="3200" dirty="0"/>
          </a:p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32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Flexible working via Think Flex First NHS (NHS Employees, 2026).</a:t>
            </a:r>
            <a:endParaRPr lang="en-US" sz="3200" dirty="0"/>
          </a:p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32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Implement caring leadership at every level.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Mayuri: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Opportunities – AI, Analytics and Digital Platforms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Early warning signals of attrition are made possible by HR analytics.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AI chatbots simplify policy and grievance concerns.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Predictive rostering will reduce agency expenditure and burn.</a:t>
            </a:r>
            <a:endParaRPr lang="en-US" sz="2400" dirty="0"/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Around 70% of trusts are expected to reach core digitisation standards by March 2026 (GOV.UK, 2025).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9: Digitalisation in NHS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64808" y="1691640"/>
            <a:ext cx="5495544" cy="1737360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960" y="1764792"/>
            <a:ext cx="5349240" cy="1525093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342900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GOV.UK, 2025)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CBFE1-DCE7-6DAD-A250-902291EAA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F048D84-5A58-8F0B-3A04-13946754555C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C22544-6DA6-9BFF-A380-C81FF9812C80}"/>
              </a:ext>
            </a:extLst>
          </p:cNvPr>
          <p:cNvSpPr/>
          <p:nvPr/>
        </p:nvSpPr>
        <p:spPr>
          <a:xfrm>
            <a:off x="3293374" y="2967335"/>
            <a:ext cx="5605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Current Challenges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45299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Mayuri: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Challenges – Industrial Action, Burnout, Retention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196841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April 2026 strike is the 15th of the three year battle, it is a basic failure in collective bargaining (Campbell, 2026).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level of staff perception of employer wellbeing action dropped to 54.8% (NHS Employers, 2025).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Continuous shortages exacerbate workloads, which becomes a source of burnout and turnover.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Pay in real-terms does not measure up to 2008 levels thus hampering retention.</a:t>
            </a:r>
          </a:p>
        </p:txBody>
      </p:sp>
      <p:sp>
        <p:nvSpPr>
          <p:cNvPr id="6" name="Text 4"/>
          <p:cNvSpPr/>
          <p:nvPr/>
        </p:nvSpPr>
        <p:spPr>
          <a:xfrm>
            <a:off x="6234827" y="1234440"/>
            <a:ext cx="5013929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10: Doctor’s Strike against NHS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234827" y="1691640"/>
            <a:ext cx="5013929" cy="453542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1806" y="1764792"/>
            <a:ext cx="4833798" cy="4389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301151" y="6263640"/>
            <a:ext cx="658604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Campbell, 2026)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Mayuri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Challenges – Algorithmic Management and Digital Surveillance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Digital monitoring devices also pose a danger of undermining the psychological contract when used without significant consultation with staff (Glavin, Bierman and Schieman, 2024).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</a:t>
            </a:r>
            <a:r>
              <a:rPr lang="en-US" sz="2400" dirty="0" err="1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rota</a:t>
            </a: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systems algorithmically displayed can reproduce the historical biases in training data.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According to 96% of NHS digital employees, workforce pressure hinders technological advancements (Step Communications Ltd, 2025).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Unresolvable tensions comprise data privacy, consent and union oversight.</a:t>
            </a:r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11: Workplace Pressure among NHS Staffs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337351" y="1828800"/>
            <a:ext cx="3750458" cy="439826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0503" y="1901952"/>
            <a:ext cx="3604154" cy="425196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2636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Step Communications Ltd, 2025)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78EB9-439C-FB82-09B0-17C08417E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0688A5A-5D2C-016E-129B-FD7DCEE3C5DE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A83864-59FC-B248-BC17-B2BD3DF4007D}"/>
              </a:ext>
            </a:extLst>
          </p:cNvPr>
          <p:cNvSpPr/>
          <p:nvPr/>
        </p:nvSpPr>
        <p:spPr>
          <a:xfrm>
            <a:off x="3112138" y="2967335"/>
            <a:ext cx="5967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Root-Cause Analysis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8138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Mayuri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Root-Cause Analysis – Leadership, Culture, Structure</a:t>
            </a:r>
            <a:endParaRPr lang="en-US" sz="28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B553F2C-E06F-66EC-FABF-A630238FFB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8347979"/>
              </p:ext>
            </p:extLst>
          </p:nvPr>
        </p:nvGraphicFramePr>
        <p:xfrm>
          <a:off x="822960" y="1188720"/>
          <a:ext cx="10515600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Mayuri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Root-Cause Analysis – Policy, Funding, External Drivers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Pay increase in real terms to doctors is still less than in 2008, a direct source of industrial action (Goodier, 2025).</a:t>
            </a:r>
          </a:p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Long-term low investment will be unable to accommodate growing demand due to demographic pressures.</a:t>
            </a:r>
          </a:p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2400" dirty="0" err="1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Politicised</a:t>
            </a: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pay review process has destroyed the institutional trust (Boyle, 2024).</a:t>
            </a:r>
          </a:p>
          <a:p>
            <a:pPr marL="342900" indent="-342900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erosion after the pandemic decreased the limit of the collapse of an ER.</a:t>
            </a:r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12: Doctors earning less than 2008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760728" y="1691640"/>
            <a:ext cx="2903704" cy="453542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880" y="1764792"/>
            <a:ext cx="2757400" cy="4389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2636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Goodier, 2025)</a:t>
            </a:r>
            <a:endParaRPr lang="en-US" sz="14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A0863-F501-8446-5FF4-C68F9660FB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D8CA7C0-E9D4-C0F2-B7DE-AA5D21004589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01FD59-1028-9FCF-FFD8-771EA878CB0D}"/>
              </a:ext>
            </a:extLst>
          </p:cNvPr>
          <p:cNvSpPr/>
          <p:nvPr/>
        </p:nvSpPr>
        <p:spPr>
          <a:xfrm>
            <a:off x="980657" y="2967335"/>
            <a:ext cx="102306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Evidence-Based Recommendations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5981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Riya: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Evidence-Based Recommendations (1) – Strategic and Cultural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Introduce multiyear pay structures with open price-linked increment systems so as to rebuild purchasing power and de-</a:t>
            </a:r>
            <a:r>
              <a:rPr lang="en-US" sz="2400" dirty="0" err="1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politicise</a:t>
            </a: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it.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Development of scale line managers as a key lever of staff experience (Haresh </a:t>
            </a:r>
            <a:r>
              <a:rPr lang="en-US" sz="2400" dirty="0" err="1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Raulgaonkar</a:t>
            </a: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, 2021).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Integrate Just Culture philosophy to make the transition between blame and learning in the </a:t>
            </a:r>
            <a:r>
              <a:rPr lang="en-US" sz="2400" dirty="0" err="1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organisation</a:t>
            </a: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(</a:t>
            </a:r>
            <a:r>
              <a:rPr lang="en-US" sz="2400" dirty="0" err="1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Opawande</a:t>
            </a: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, 2025).</a:t>
            </a:r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13: Psychological Safety In Healthcare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676388" y="1691640"/>
            <a:ext cx="3072384" cy="453542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1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9540" y="1764792"/>
            <a:ext cx="2926080" cy="4389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2636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Opawande  , 2025)</a:t>
            </a:r>
            <a:endParaRPr lang="en-US" sz="1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Riya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Evidence-Based Recommendations (2) – Operational and Digital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5852160" cy="539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Implement AI predictive rostering as an agreement between unions to minimize burnout and agency expenses (Kinney et al., 2024).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Use sentiment analytics on Staff Survey free-text to do ward-level early intervention.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Introduce AI-supported Freedom to Speak Up triage safeguarding confidentiality (Continental Hospitals, 2025).</a:t>
            </a:r>
          </a:p>
          <a:p>
            <a:pPr marL="342900" indent="-342900" algn="just">
              <a:spcAft>
                <a:spcPts val="1200"/>
              </a:spcAft>
              <a:buSzPct val="100000"/>
              <a:buChar char="■"/>
            </a:pPr>
            <a:r>
              <a:rPr lang="en-US" sz="2400" dirty="0">
                <a:solidFill>
                  <a:srgbClr val="21212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Requirement of digital literacy education with all AI deployments.</a:t>
            </a:r>
          </a:p>
        </p:txBody>
      </p:sp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14: AI triage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944868" y="1691640"/>
            <a:ext cx="4535424" cy="4535424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8020" y="1764792"/>
            <a:ext cx="4389120" cy="4389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37960" y="62636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Continental Hospitals, 2025)</a:t>
            </a:r>
            <a:endParaRPr lang="en-US" sz="1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40407-DB08-6D74-0C1D-4C9C3BC78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C2D24E-0BBA-87DA-B128-038ED1A3AEB1}"/>
              </a:ext>
            </a:extLst>
          </p:cNvPr>
          <p:cNvSpPr/>
          <p:nvPr/>
        </p:nvSpPr>
        <p:spPr>
          <a:xfrm>
            <a:off x="538480" y="416560"/>
            <a:ext cx="11196320" cy="6065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3C6F74-BC42-1D9A-F18F-D0AE67C14336}"/>
              </a:ext>
            </a:extLst>
          </p:cNvPr>
          <p:cNvSpPr/>
          <p:nvPr/>
        </p:nvSpPr>
        <p:spPr>
          <a:xfrm>
            <a:off x="1942651" y="2967335"/>
            <a:ext cx="8306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Future-of-Work Implications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35205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Riya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Future of Work – AI and Automation Over 5–10 Years</a:t>
            </a:r>
            <a:endParaRPr lang="en-US" sz="2800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BBAE8110-7505-2CD9-A3C6-4A9D0C5C7D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9651835"/>
              </p:ext>
            </p:extLst>
          </p:nvPr>
        </p:nvGraphicFramePr>
        <p:xfrm>
          <a:off x="457200" y="1234440"/>
          <a:ext cx="4891548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 4"/>
          <p:cNvSpPr/>
          <p:nvPr/>
        </p:nvSpPr>
        <p:spPr>
          <a:xfrm>
            <a:off x="6537960" y="1234440"/>
            <a:ext cx="5349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00308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Figure 15: IBM Watson as a HR Module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654041" y="1691640"/>
            <a:ext cx="6306311" cy="4319998"/>
          </a:xfrm>
          <a:prstGeom prst="rect">
            <a:avLst/>
          </a:prstGeom>
          <a:solidFill>
            <a:srgbClr val="FFFFFF"/>
          </a:solidFill>
          <a:ln w="9525">
            <a:solidFill>
              <a:srgbClr val="D0D7D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/home/claude/work/extracted/word/media/image13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48777" y="1764792"/>
            <a:ext cx="6138423" cy="411557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748777" y="6263640"/>
            <a:ext cx="6138423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4A556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(Source: BERSIN, 2026)</a:t>
            </a:r>
            <a:endParaRPr lang="en-US" sz="1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Riya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Implementation Roadmap and Preparation Priorities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640080" y="1371600"/>
            <a:ext cx="10972800" cy="5120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endParaRPr lang="en-US" sz="22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9482F2E-8AC1-9E5D-57D4-F294A6F23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6254598"/>
              </p:ext>
            </p:extLst>
          </p:nvPr>
        </p:nvGraphicFramePr>
        <p:xfrm>
          <a:off x="518007" y="1572694"/>
          <a:ext cx="11155680" cy="3068320"/>
        </p:xfrm>
        <a:graphic>
          <a:graphicData uri="http://schemas.openxmlformats.org/drawingml/2006/table">
            <a:tbl>
              <a:tblPr firstRow="1" firstCol="1">
                <a:tableStyleId>{85BE263C-DBD7-4A20-BB59-AAB30ACAA65A}</a:tableStyleId>
              </a:tblPr>
              <a:tblGrid>
                <a:gridCol w="1394460">
                  <a:extLst>
                    <a:ext uri="{9D8B030D-6E8A-4147-A177-3AD203B41FA5}">
                      <a16:colId xmlns:a16="http://schemas.microsoft.com/office/drawing/2014/main" val="4245165854"/>
                    </a:ext>
                  </a:extLst>
                </a:gridCol>
                <a:gridCol w="5989027">
                  <a:extLst>
                    <a:ext uri="{9D8B030D-6E8A-4147-A177-3AD203B41FA5}">
                      <a16:colId xmlns:a16="http://schemas.microsoft.com/office/drawing/2014/main" val="1862873551"/>
                    </a:ext>
                  </a:extLst>
                </a:gridCol>
                <a:gridCol w="3772193">
                  <a:extLst>
                    <a:ext uri="{9D8B030D-6E8A-4147-A177-3AD203B41FA5}">
                      <a16:colId xmlns:a16="http://schemas.microsoft.com/office/drawing/2014/main" val="2409644726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Timeline</a:t>
                      </a:r>
                      <a:endParaRPr lang="en-IN" sz="3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Priorities</a:t>
                      </a:r>
                      <a:endParaRPr lang="en-IN" sz="3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Governance</a:t>
                      </a:r>
                      <a:endParaRPr lang="en-IN" sz="3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865665115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Year 1</a:t>
                      </a:r>
                      <a:endParaRPr lang="en-IN" sz="3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Pay reform, manager development, digital literacy baseline</a:t>
                      </a:r>
                      <a:endParaRPr lang="en-IN" sz="3600" b="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Joint union–management oversight</a:t>
                      </a:r>
                      <a:endParaRPr lang="en-IN" sz="3600" b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237216305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Year 2</a:t>
                      </a:r>
                      <a:endParaRPr lang="en-IN" sz="3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rostering and sentiment analytics rollout</a:t>
                      </a:r>
                      <a:endParaRPr lang="en-IN" sz="3600" b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Joint union–management oversight</a:t>
                      </a:r>
                      <a:endParaRPr lang="en-IN" sz="3600" b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395792243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Years 3–5</a:t>
                      </a:r>
                      <a:endParaRPr lang="en-IN" sz="3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Embedded Just Culture and autonomous scheduling</a:t>
                      </a:r>
                      <a:endParaRPr lang="en-IN" sz="3600" b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 rtl="0" fontAlgn="t"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IN" sz="2400" b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Joint union–management oversight</a:t>
                      </a:r>
                      <a:endParaRPr lang="en-IN" sz="3600" b="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13480774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12191695" cy="54864"/>
          </a:xfrm>
          <a:prstGeom prst="rect">
            <a:avLst/>
          </a:prstGeom>
          <a:solidFill>
            <a:srgbClr val="41B6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45720"/>
            <a:ext cx="11430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Riya :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Conclusion, Key Takeaways</a:t>
            </a:r>
            <a:endParaRPr lang="en-US" sz="28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DF44777-2551-BAA4-B171-C15F4248E9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8558436"/>
              </p:ext>
            </p:extLst>
          </p:nvPr>
        </p:nvGraphicFramePr>
        <p:xfrm>
          <a:off x="822960" y="1188720"/>
          <a:ext cx="10515600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4AC884F5-D762-9369-0101-A81F6F68BD8F}"/>
              </a:ext>
            </a:extLst>
          </p:cNvPr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9EF0CA-C5F8-B5EA-D444-455C78E8AD77}"/>
              </a:ext>
            </a:extLst>
          </p:cNvPr>
          <p:cNvSpPr txBox="1"/>
          <p:nvPr/>
        </p:nvSpPr>
        <p:spPr>
          <a:xfrm>
            <a:off x="442452" y="68634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0C18A7-914D-FB2B-310D-FF641B5DB16E}"/>
              </a:ext>
            </a:extLst>
          </p:cNvPr>
          <p:cNvSpPr txBox="1"/>
          <p:nvPr/>
        </p:nvSpPr>
        <p:spPr>
          <a:xfrm>
            <a:off x="179210" y="1016275"/>
            <a:ext cx="11833274" cy="5532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Ahmad, R., Nawaz, M.R., Ishaq, M.I., Khan, M.M. and Ashraf, H.A. (2023). Social exchange theory: Systematic review and future directions.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Frontiers in psychology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13(2), pp.1–13.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doi:https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://doi.org/10.3389/fpsyg.2022.1015921.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BERSIN, J. (2026).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great reinvention of Human resources has begun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JOSH BERSIN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Josh Bersin.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2"/>
              </a:rPr>
              <a:t>https://joshbersin.com/2026/01/the-great-reinvention-of-human-resources-has-begun/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Boyle, S. (2024). NHS pay review body chair. [online]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3"/>
              </a:rPr>
              <a:t>https://assets.publishing.service.gov.uk/media/682f3528c054883884bff44b/NHSPRB_38th_Report_2025.pdf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Campbell, D. (2026).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Doctors’ strike timed to cause havoc over easter break, says NHS England chief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Guardian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The Guardian.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4"/>
              </a:rPr>
              <a:t>https://www.theguardian.com/society/2026/apr/08/doctors-strike-easter-break-rota-havoc-nhs-england-chief-jim-mackey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Continental Hospitals (2025).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 Chatbots to Triage Patients: Are They Safe?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Continentalhospitals.com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5"/>
              </a:rPr>
              <a:t>https://continentalhospitals.com/blog/ai-chatbots-to-triage-patients-are-they-safe/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Department of Health and Social Care (2025).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Fit for the future: 10 Year health plan for England - executive summary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GOV.UK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6"/>
              </a:rPr>
              <a:t>https://www.gov.uk/government/publications/10-year-health-plan-for-england-fit-for-the-future/fit-for-the-future-10-year-health-plan-for-england-executive-summary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Goodier, M. (2025).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Crunching the data: Are resident doctors in England badly paid?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Guardian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The Guardian.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7"/>
              </a:rPr>
              <a:t>https://www.theguardian.com/society/2025/jul/12/crunching-the-data-are-resident-doctors-in-england-badly-paid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GOV.UK (2025).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Frontline digitisation programme: Accounting officer assessment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GOV.UK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8"/>
              </a:rPr>
              <a:t>https://www.gov.uk/government/publications/department-of-health-and-social-care-accounting-officer-assessments/frontline-digitisation-programme-accounting-officer-assessment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Griep, Y. (2025). Breaking promises, breaking trust: How psychological contract breach relates to trust trajectories and performance.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European management journal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doi:10.1016/j.emj.2025.10.007.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Gutterman, A.S. (2025).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What shapes culture? Key influences in Organizations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9"/>
              </a:rPr>
              <a:t>https://www.researchgate.net/publication/395806793_What_Shapes_Culture_Key_Influences_in_Organizations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Haresh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Raulgaonkar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(2021). Success of the “first-time first-line manager”: Model development and validation.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Emerald open research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1(4). doi:10.1108/eor-04-2023-0011. 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Kinney, M., Anastasiadou, M., Naranjo-Zolotov, M. and Santos, V. (2024). Expectation management in AI: A framework for understanding stakeholder trust and acceptance of artificial intelligence systems. </a:t>
            </a:r>
            <a:r>
              <a:rPr lang="en-IN" sz="105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Heliyon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10(7), pp.e28562-e28562. doi:10.1016/j.heliyon.2024.e28562. 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McCulloch, A. (2026).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staff survey reveals stability, not improvement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Personnel Today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IN" sz="105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10"/>
              </a:rPr>
              <a:t>https://www.personneltoday.com/hr/nhs-staff-survey-reveals-stability-not-improvement/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21 July 2026].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Mishra, R., Guyatt, A.L.,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Medisauskaite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A., Martin, C.A., Masood, A.,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Modhwadia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V., Bryant, L., Reilly, H.,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Katikireddi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S.V., Woolf, K. and Pareek, M. (2025). Pay satisfaction and intentions to leave the NHS: A UK-based cohort study.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lancet regional health - Europe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p.101454. doi:10.1016/j.lanepe.2025.101454.</a:t>
            </a:r>
            <a:endParaRPr lang="en-IN" sz="1400" b="0" dirty="0">
              <a:effectLst/>
            </a:endParaRPr>
          </a:p>
          <a:p>
            <a:pPr algn="just" rtl="0">
              <a:spcAft>
                <a:spcPts val="600"/>
              </a:spcAft>
              <a:buNone/>
            </a:pP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Mohamed, M., El, A.,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Howaida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Moussa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Elghannam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and Mohamed, H. (2026). From blame to learning: Implementing a just culture program for head nurses and its impact on silent </a:t>
            </a:r>
            <a:r>
              <a:rPr lang="en-IN" sz="105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behavior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and error reporting among staff nurses. </a:t>
            </a:r>
            <a:r>
              <a:rPr lang="en-IN" sz="105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BMC nursing</a:t>
            </a:r>
            <a:r>
              <a:rPr lang="en-IN" sz="105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doi:10.1186/s12912-025-04265-5. </a:t>
            </a:r>
          </a:p>
        </p:txBody>
      </p:sp>
    </p:spTree>
    <p:extLst>
      <p:ext uri="{BB962C8B-B14F-4D97-AF65-F5344CB8AC3E}">
        <p14:creationId xmlns:p14="http://schemas.microsoft.com/office/powerpoint/2010/main" val="28677650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27683-502F-DE4E-57B7-9BD93B450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89576ACF-143B-A667-BA1F-24CA3026ACFE}"/>
              </a:ext>
            </a:extLst>
          </p:cNvPr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F3CBC4-71F5-4914-7B98-8810C906C2F0}"/>
              </a:ext>
            </a:extLst>
          </p:cNvPr>
          <p:cNvSpPr txBox="1"/>
          <p:nvPr/>
        </p:nvSpPr>
        <p:spPr>
          <a:xfrm>
            <a:off x="442452" y="68634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F1FC50-41AD-43F1-3520-BDB4971D6B73}"/>
              </a:ext>
            </a:extLst>
          </p:cNvPr>
          <p:cNvSpPr txBox="1"/>
          <p:nvPr/>
        </p:nvSpPr>
        <p:spPr>
          <a:xfrm>
            <a:off x="179210" y="1016275"/>
            <a:ext cx="11833274" cy="5609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(2026).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NHS Staff Survey results 2025: what you need to know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Thenhsalliance.org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2"/>
              </a:rPr>
              <a:t>https://thenhsalliance.org/resources/nhs-staff-survey-results-2025-what-you-need-to-know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</a:t>
            </a:r>
            <a:r>
              <a:rPr lang="en-IN" sz="105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Allaince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(2026).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Welcome to Zscaler directory authentication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Thenhsalliance.org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2"/>
              </a:rPr>
              <a:t>https://thenhsalliance.org/resources/nhs-staff-survey-results-2025-what-you-need-to-know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Digital Desk (2026).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NHS Vacancy Statistics England, April 2015 - March 2026, Experimental Statistics 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Available at: NHS Vacancy Statistics England, April 2015 - March 2026, Experimental Statistics.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Employees (2026).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Flexible working | NHS employers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www.nhsemployers.org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3"/>
              </a:rPr>
              <a:t>https://www.nhsemployers.org/flexible-working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Employers (2025).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NHS staff survey results 2025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NHS Employers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4"/>
              </a:rPr>
              <a:t>https://www.nhsemployers.org/news/nhs-staff-survey-results-2025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England (2024).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Culture review of ambulance trusts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5"/>
              </a:rPr>
              <a:t>https://aace.org.uk/wp-content/uploads/2024/02/NHS-England-Culture-review-of-ambulance-trusts.pdf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England (2025a).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2025 NHS England Staff Survey Summary Report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6"/>
              </a:rPr>
              <a:t>https://www.england.nhs.uk/wp-content/uploads/2026/03/nhs-england-staff-survey-results-2025-summary-report.pdf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2026a].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England (2025b).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National results across the NHS in England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www.nhsstaffsurveys.com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7"/>
              </a:rPr>
              <a:t>https://www.nhsstaffsurveys.com/results/national-results/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21 July 2026b].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England (2026a).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Findings for reward and recognition in the NHS staff survey | NHS employers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www.nhsemployers.org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8"/>
              </a:rPr>
              <a:t>https://www.nhsemployers.org/articles/findings-reward-and-recognition-nhs-staff-survey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21 July 2026a].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NHS England (2026b).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Welcome to Zscaler directory authentication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Thenhsalliance.org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2"/>
              </a:rPr>
              <a:t>https://thenhsalliance.org/resources/nhs-staff-survey-results-2025-what-you-need-to-know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2026b].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Onumonu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, M. (2026).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NHS England reports drop in staff engagement and morale in 2025 survey - workplace journal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Workplace Journal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9"/>
              </a:rPr>
              <a:t>https://workplacejournal.co.uk/2026/03/nhs-england-reports-drop-in-staff-engagement-and-morale-in-2025-staff-survey/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Opawande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, A. (2025).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🛡️ When staff Don’t feel safe, nobody is safe- why psychological safety, burnout, and just culture must be patient safety priorities a culture of safety is often spoken of in healthcare, but far less discussed is the emotional environment that underpins it: Psychological safety. When staff feel </a:t>
            </a:r>
            <a:r>
              <a:rPr lang="en-IN" sz="105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saf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Linkedin.com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10"/>
              </a:rPr>
              <a:t>https://www.linkedin.com/pulse/when-safety-personal-psychological-burnout-just-aderonke-hnpoe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Pham, M.H., Huong, T., Dang, L. and Nguyen, L.T. (2023). The impact of reward system on talented employees’ performance in </a:t>
            </a:r>
            <a:r>
              <a:rPr lang="en-IN" sz="105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vietnamese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commercial banks: Mediating role of job satisfaction.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Journal of Financial services marketing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doi:10.1057/s41264-023-00261-5. 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Roberts, M. (2026). Resident doctors in England accept pay deal and end strikes.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BBC News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29 June.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11"/>
              </a:rPr>
              <a:t>https://www.bbc.com/news/articles/cwy01n5z48qo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Step Communications Ltd (2025).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96% Of health professionals say workforce pressures are holding back digital plans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www.clinicalservicesjournal.com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12"/>
              </a:rPr>
              <a:t>https://www.clinicalservicesjournal.com/story/50148/96-of-health-professionals-say-workforce-pressures-are-holding-back-digital-plan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  <a:p>
            <a:pPr algn="just">
              <a:spcAft>
                <a:spcPts val="600"/>
              </a:spcAft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Whittaker, R. (2026).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Striking NHS doctors vote to continue action for another six months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IN" sz="105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The Independent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</a:t>
            </a:r>
            <a:r>
              <a:rPr lang="en-IN" sz="1050" u="sng" dirty="0">
                <a:solidFill>
                  <a:srgbClr val="1155CC"/>
                </a:solidFill>
                <a:latin typeface="Times New Roman" panose="02020603050405020304" pitchFamily="18" charset="0"/>
                <a:hlinkClick r:id="rId13"/>
              </a:rPr>
              <a:t>https://www.independent.co.uk/news/health/resident-doctors-nhs-strikes-british-medical-association-b2912382.html</a:t>
            </a: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  [Accessed 21 July 2026].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23229255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12930-7F45-A9DB-7EC2-95287C023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9E68CD5F-4DFF-26F7-2F81-C443D40D1809}"/>
              </a:ext>
            </a:extLst>
          </p:cNvPr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005EB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1DCAE2-10ED-07FA-6A02-CFBA1E203C34}"/>
              </a:ext>
            </a:extLst>
          </p:cNvPr>
          <p:cNvSpPr txBox="1"/>
          <p:nvPr/>
        </p:nvSpPr>
        <p:spPr>
          <a:xfrm>
            <a:off x="442452" y="68634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2800" b="1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F238B7-5BA8-BB9D-6F68-733957AD163A}"/>
              </a:ext>
            </a:extLst>
          </p:cNvPr>
          <p:cNvSpPr txBox="1"/>
          <p:nvPr/>
        </p:nvSpPr>
        <p:spPr>
          <a:xfrm>
            <a:off x="179210" y="1016275"/>
            <a:ext cx="11833274" cy="21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IN" sz="105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Glavin, P., Bierman, A. and Schieman, S. (2024) “Private Eyes, They See Your Every Move: Workplace Surveillance and Worker Well-being,”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currents 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11(4), pp. 327–345. Available at: </a:t>
            </a:r>
            <a:r>
              <a:rPr lang="en-IN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https://doi.org/10.1177/23294965241228874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Hickey, H. (2024) “International Congress on Academic Medicine: 2024 Medical Education Abstracts,”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Canadian Medical Education Journal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[Preprint]. Available at: </a:t>
            </a:r>
            <a:r>
              <a:rPr lang="en-IN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https://doi.org/10.36834/cmej.79446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Khaw, K.W., Alnoor, A.,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Abrrow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H.A., Tiberius, V., Ganesan, Y. and Atshan, N.A. (2022) “Reactions towards Organizational Change: A Systematic Literature Review,”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Current Psychology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42(42). Available at: </a:t>
            </a:r>
            <a:r>
              <a:rPr lang="en-IN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https://doi.org/https://doi.org/10.1007/s12144-022-03070-6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196305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3569</Words>
  <Application>Microsoft Office PowerPoint</Application>
  <PresentationFormat>Widescreen</PresentationFormat>
  <Paragraphs>236</Paragraphs>
  <Slides>32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Aptos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Adeem KHAN</cp:lastModifiedBy>
  <cp:revision>6</cp:revision>
  <dcterms:created xsi:type="dcterms:W3CDTF">2026-07-21T13:38:25Z</dcterms:created>
  <dcterms:modified xsi:type="dcterms:W3CDTF">2026-08-02T00:17:36Z</dcterms:modified>
</cp:coreProperties>
</file>