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70" r:id="rId2"/>
    <p:sldId id="269" r:id="rId3"/>
    <p:sldId id="257" r:id="rId4"/>
    <p:sldId id="258" r:id="rId5"/>
    <p:sldId id="259" r:id="rId6"/>
    <p:sldId id="260" r:id="rId7"/>
    <p:sldId id="266" r:id="rId8"/>
    <p:sldId id="261" r:id="rId9"/>
    <p:sldId id="262" r:id="rId10"/>
    <p:sldId id="267" r:id="rId11"/>
    <p:sldId id="263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534"/>
    <p:restoredTop sz="94544"/>
  </p:normalViewPr>
  <p:slideViewPr>
    <p:cSldViewPr snapToGrid="0">
      <p:cViewPr>
        <p:scale>
          <a:sx n="113" d="100"/>
          <a:sy n="113" d="100"/>
        </p:scale>
        <p:origin x="-344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491D0-6AFA-DD41-BB17-7029C60AA395}" type="datetimeFigureOut">
              <a:rPr lang="en-US" smtClean="0"/>
              <a:t>4/7/26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B15077-269F-874D-8CCA-15DBAE628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54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B15077-269F-874D-8CCA-15DBAE628C8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884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D0B4-2181-AF65-33F6-A28ABDFBB0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65B25B-A188-D90C-062C-256A6C916D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815AE-8A8A-D4A8-565F-46BDF51B4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5C5B1-A659-EE45-9677-3B1AC3D3B3F0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D1883-492F-88CB-3627-25FE8F606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DBE5F-4B54-63C1-DA45-CF76A9199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D0516-AA07-254E-B6DC-06BBD3CF42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275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0F11D-7637-0095-5D77-F515BBFC9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1D5DA-D6F7-855D-8E58-8A4429F258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24AF7B-3E0A-4A46-6470-3CAECB78C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5C5B1-A659-EE45-9677-3B1AC3D3B3F0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DD4D1E-B9EA-D6D1-E622-803F4B2B0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E30A19-124C-3A34-9584-0C0EA6A92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D0516-AA07-254E-B6DC-06BBD3CF42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097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E84B1-492D-4CF3-9F62-D9BEAF27E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15646E-086C-965B-E308-5E4DEFA905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C8CE0-1322-EB78-1637-EB5C843ED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5C5B1-A659-EE45-9677-3B1AC3D3B3F0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35C0EA-A702-FD9E-CA7D-F303FEDF3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6FA67B-D2B1-60D6-E836-B4F5B1942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D0516-AA07-254E-B6DC-06BBD3CF42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663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4AAA3-DB59-C3A4-4E12-F9D6CDE86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DA07A-8976-361D-A8BD-BBA0193C9D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401D7C-1A09-AA9A-9A9D-3D487CE184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26AFD4-9E57-C30B-FBA8-525AAFF68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5C5B1-A659-EE45-9677-3B1AC3D3B3F0}" type="datetimeFigureOut">
              <a:rPr lang="en-US" smtClean="0"/>
              <a:t>4/7/26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8C61FA-4CA6-9585-64C1-CAC2A77D0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5F18A9-E8D8-FAF6-CB85-DBA5E0A59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D0516-AA07-254E-B6DC-06BBD3CF42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156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C4C18-8F80-B71C-E8FE-A9EED1FB7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D67895-CA0A-37CA-7378-FA9F6161F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29B5A6-7E88-83A1-5687-EA6619B5DB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3CFC99-154F-EC22-DAFD-7E36646758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94BBB-8D5C-5665-B6F6-CDDDDD3EC3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9B29CF-7289-F96C-EFA5-1A2D89CFB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5C5B1-A659-EE45-9677-3B1AC3D3B3F0}" type="datetimeFigureOut">
              <a:rPr lang="en-US" smtClean="0"/>
              <a:t>4/7/26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65C6FF-B0D1-1C2E-8F70-B31E9AA6A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8523FF-6440-9E50-05F1-D3A7649FF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D0516-AA07-254E-B6DC-06BBD3CF42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622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CF414-29FA-77BC-BA34-08C6D14C8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E35AB6-1790-F5C4-0684-2F05C1BA7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5C5B1-A659-EE45-9677-3B1AC3D3B3F0}" type="datetimeFigureOut">
              <a:rPr lang="en-US" smtClean="0"/>
              <a:t>4/7/26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FA1351-F0AD-4A32-DEA9-704E3E4F9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A99E16-8877-B202-E658-93670EE70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D0516-AA07-254E-B6DC-06BBD3CF42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330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D35D04-BAB7-D666-95F0-9A4828830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5C5B1-A659-EE45-9677-3B1AC3D3B3F0}" type="datetimeFigureOut">
              <a:rPr lang="en-US" smtClean="0"/>
              <a:t>4/7/26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0C4BB2-5B3D-95C1-DBE0-DF0551546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5D5707-D15D-CD3C-5E88-C4825FC20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D0516-AA07-254E-B6DC-06BBD3CF42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727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E54AC-02BF-AADE-4278-0AC68479B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F19C8-2C36-219B-FD5F-9722263FE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851991-3C8F-F95C-5B20-E7846068EE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E9424D-4F37-7F55-9AFC-EB6C12976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5C5B1-A659-EE45-9677-3B1AC3D3B3F0}" type="datetimeFigureOut">
              <a:rPr lang="en-US" smtClean="0"/>
              <a:t>4/7/26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E27159-016D-7D0F-C4F0-A58B8B28B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535BCE-4477-B156-0605-163B2F40E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D0516-AA07-254E-B6DC-06BBD3CF42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745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3FBD4-7864-1A89-4833-5938EF05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35CCDA-985B-1442-9F53-FB167F5D34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1AD810-1FE1-97B7-F000-1FDEA84204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79B8AE-4E15-D689-4745-48F5A50F5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5C5B1-A659-EE45-9677-3B1AC3D3B3F0}" type="datetimeFigureOut">
              <a:rPr lang="en-US" smtClean="0"/>
              <a:t>4/7/26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5CB24D-22E9-DD5D-1C6A-C2476F723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051FE-60D1-AE6C-5251-EB88F4FC7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D0516-AA07-254E-B6DC-06BBD3CF42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524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ACBC3-0740-335B-C296-C4CF5A7C8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34CEA5-6ADF-908E-B843-9667553B43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021EE5-1DDA-D86B-4DEF-748545944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5C5B1-A659-EE45-9677-3B1AC3D3B3F0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BE6394-490E-7577-673F-C323B4B1A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BE6E8-FBBB-1063-14F9-C5C468D95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D0516-AA07-254E-B6DC-06BBD3CF42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497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261A4F-37F9-CDCA-C6CA-52BC5B8D17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6F2873-1D73-068F-205C-F21A417AE6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05769-1B8E-0F99-B103-24527B658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5C5B1-A659-EE45-9677-3B1AC3D3B3F0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2E3CF-6521-2510-7678-9E8A74177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E373D-6B72-9E99-2395-D4D857A45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D0516-AA07-254E-B6DC-06BBD3CF42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689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518551-1286-3FE6-A639-92CF41DAC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D33267-9A23-6859-8E90-31785F9C0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031DEB-07E8-2DE3-0A93-3AA1C2E977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25C5B1-A659-EE45-9677-3B1AC3D3B3F0}" type="datetimeFigureOut">
              <a:rPr lang="en-US" smtClean="0"/>
              <a:t>4/7/26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CEF32F-A403-DF50-6440-932DAF3C98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D1F6C9-BEA3-7609-4A55-7FCE03E65A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CD0516-AA07-254E-B6DC-06BBD3CF42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270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3E90AA-DE71-0028-ECCD-EC673A9A1FE5}"/>
              </a:ext>
            </a:extLst>
          </p:cNvPr>
          <p:cNvSpPr txBox="1"/>
          <p:nvPr/>
        </p:nvSpPr>
        <p:spPr>
          <a:xfrm>
            <a:off x="7475552" y="218023"/>
            <a:ext cx="4230748" cy="1050847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latin typeface="+mj-lt"/>
                <a:ea typeface="+mj-ea"/>
                <a:cs typeface="+mj-cs"/>
              </a:rPr>
              <a:t>Coffee Shop Ivanna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D4BF4-7A5A-C084-8ECC-92E02C2673E8}"/>
              </a:ext>
            </a:extLst>
          </p:cNvPr>
          <p:cNvSpPr txBox="1"/>
          <p:nvPr/>
        </p:nvSpPr>
        <p:spPr>
          <a:xfrm>
            <a:off x="8070522" y="1486893"/>
            <a:ext cx="3973386" cy="600699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/>
              <a:t>Individual Presentation</a:t>
            </a:r>
          </a:p>
        </p:txBody>
      </p:sp>
      <p:pic>
        <p:nvPicPr>
          <p:cNvPr id="5" name="Picture 4" descr="Espresso shot pouring into cup">
            <a:extLst>
              <a:ext uri="{FF2B5EF4-FFF2-40B4-BE49-F238E27FC236}">
                <a16:creationId xmlns:a16="http://schemas.microsoft.com/office/drawing/2014/main" id="{7208D291-F709-4231-5A91-DEE60511E1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461" r="22475" b="-1"/>
          <a:stretch>
            <a:fillRect/>
          </a:stretch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AF7FDD-6348-7D79-BFE5-7256FB3F2DD0}"/>
              </a:ext>
            </a:extLst>
          </p:cNvPr>
          <p:cNvSpPr txBox="1"/>
          <p:nvPr/>
        </p:nvSpPr>
        <p:spPr>
          <a:xfrm>
            <a:off x="7100711" y="2828300"/>
            <a:ext cx="4943197" cy="3719255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Module: </a:t>
            </a:r>
            <a:r>
              <a:rPr lang="en-US" dirty="0"/>
              <a:t>Enterprise and Entrepreneurship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Module Code: </a:t>
            </a:r>
            <a:r>
              <a:rPr lang="en-US" dirty="0"/>
              <a:t>LCLM4006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br>
              <a:rPr lang="en-US" dirty="0"/>
            </a:br>
            <a:br>
              <a:rPr lang="en-US" dirty="0"/>
            </a:br>
            <a:r>
              <a:rPr lang="en-US" b="1" dirty="0"/>
              <a:t>Student: </a:t>
            </a:r>
            <a:r>
              <a:rPr lang="en-US" dirty="0"/>
              <a:t>Ivanna Purtova</a:t>
            </a:r>
            <a:br>
              <a:rPr lang="en-US" dirty="0"/>
            </a:br>
            <a:br>
              <a:rPr lang="en-US" dirty="0"/>
            </a:br>
            <a:r>
              <a:rPr lang="en-US" b="1" dirty="0"/>
              <a:t>Lecture: </a:t>
            </a:r>
            <a:r>
              <a:rPr lang="en-US" dirty="0"/>
              <a:t>Dr. Charles Oham</a:t>
            </a:r>
          </a:p>
        </p:txBody>
      </p:sp>
    </p:spTree>
    <p:extLst>
      <p:ext uri="{BB962C8B-B14F-4D97-AF65-F5344CB8AC3E}">
        <p14:creationId xmlns:p14="http://schemas.microsoft.com/office/powerpoint/2010/main" val="33992212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alculator, pen, compass, money and a paper with graphs printed on it">
            <a:extLst>
              <a:ext uri="{FF2B5EF4-FFF2-40B4-BE49-F238E27FC236}">
                <a16:creationId xmlns:a16="http://schemas.microsoft.com/office/drawing/2014/main" id="{DABAC80D-7493-391E-81DE-8CCEC97F71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35" r="541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06199B-86CE-C107-1E7C-C2D93E0EF535}"/>
              </a:ext>
            </a:extLst>
          </p:cNvPr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atin typeface="+mj-lt"/>
                <a:ea typeface="+mj-ea"/>
                <a:cs typeface="+mj-cs"/>
              </a:rPr>
              <a:t>Table of Contents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5C5B34-D435-E466-8D5D-7ACA8D93CFE2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1. Business Idea Overview</a:t>
            </a:r>
            <a:br>
              <a:rPr lang="en-US" sz="2000" dirty="0"/>
            </a:br>
            <a:r>
              <a:rPr lang="en-US" sz="2000" dirty="0"/>
              <a:t>2. Unique Selling Points</a:t>
            </a:r>
            <a:br>
              <a:rPr lang="en-US" sz="2000" dirty="0"/>
            </a:br>
            <a:r>
              <a:rPr lang="en-US" sz="2000" dirty="0"/>
              <a:t>3. Management Structure</a:t>
            </a:r>
            <a:br>
              <a:rPr lang="en-US" sz="2000" dirty="0"/>
            </a:br>
            <a:r>
              <a:rPr lang="en-US" sz="2000" dirty="0"/>
              <a:t>4. PESTLE Analysis</a:t>
            </a:r>
            <a:br>
              <a:rPr lang="en-US" sz="2000" dirty="0"/>
            </a:br>
            <a:r>
              <a:rPr lang="en-US" sz="2000" dirty="0"/>
              <a:t>5. Marketing Strategies</a:t>
            </a:r>
            <a:br>
              <a:rPr lang="en-US" sz="2000" dirty="0"/>
            </a:br>
            <a:r>
              <a:rPr lang="en-US" sz="2000" dirty="0"/>
              <a:t>6. SWOT Analysis</a:t>
            </a:r>
            <a:br>
              <a:rPr lang="en-US" sz="2000" dirty="0"/>
            </a:br>
            <a:r>
              <a:rPr lang="en-US" sz="2000" dirty="0"/>
              <a:t>7. Funding Requirements</a:t>
            </a:r>
            <a:br>
              <a:rPr lang="en-US" sz="2000" dirty="0"/>
            </a:br>
            <a:r>
              <a:rPr lang="en-US" sz="2000" dirty="0"/>
              <a:t>8. Forecast</a:t>
            </a:r>
            <a:br>
              <a:rPr lang="en-US" sz="2000" dirty="0"/>
            </a:br>
            <a:r>
              <a:rPr lang="en-US" sz="2000" dirty="0"/>
              <a:t>9. Financial Projections</a:t>
            </a:r>
            <a:br>
              <a:rPr lang="en-US" sz="2000" dirty="0"/>
            </a:br>
            <a:r>
              <a:rPr lang="en-US" sz="2000" dirty="0"/>
              <a:t>10. References</a:t>
            </a:r>
            <a:br>
              <a:rPr lang="en-US" sz="2000" dirty="0"/>
            </a:br>
            <a:r>
              <a:rPr lang="en-US" sz="2000" dirty="0"/>
              <a:t>11. Questions</a:t>
            </a:r>
          </a:p>
        </p:txBody>
      </p:sp>
    </p:spTree>
    <p:extLst>
      <p:ext uri="{BB962C8B-B14F-4D97-AF65-F5344CB8AC3E}">
        <p14:creationId xmlns:p14="http://schemas.microsoft.com/office/powerpoint/2010/main" val="2779841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enu of a coffee shop&#10;&#10;AI-generated content may be incorrect.">
            <a:extLst>
              <a:ext uri="{FF2B5EF4-FFF2-40B4-BE49-F238E27FC236}">
                <a16:creationId xmlns:a16="http://schemas.microsoft.com/office/drawing/2014/main" id="{FDC4DDD9-1FC9-0A42-CFF4-FF216B2E1F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533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roduct list&#10;&#10;AI-generated content may be incorrect.">
            <a:extLst>
              <a:ext uri="{FF2B5EF4-FFF2-40B4-BE49-F238E27FC236}">
                <a16:creationId xmlns:a16="http://schemas.microsoft.com/office/drawing/2014/main" id="{8A87348E-5A6E-B677-2CC6-165495B96E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97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ebsite with a group of people&#10;&#10;AI-generated content may be incorrect.">
            <a:extLst>
              <a:ext uri="{FF2B5EF4-FFF2-40B4-BE49-F238E27FC236}">
                <a16:creationId xmlns:a16="http://schemas.microsoft.com/office/drawing/2014/main" id="{266CA52F-732C-FC92-2E83-E20E25AA18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88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sitting at a table with a computer&#10;&#10;AI-generated content may be incorrect.">
            <a:extLst>
              <a:ext uri="{FF2B5EF4-FFF2-40B4-BE49-F238E27FC236}">
                <a16:creationId xmlns:a16="http://schemas.microsoft.com/office/drawing/2014/main" id="{F6531FD4-3E94-AF2C-0599-4A50E096B2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21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E78398-C8DF-CB03-07D9-7C6A9CBCC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096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swot analysis&#10;&#10;AI-generated content may be incorrect.">
            <a:extLst>
              <a:ext uri="{FF2B5EF4-FFF2-40B4-BE49-F238E27FC236}">
                <a16:creationId xmlns:a16="http://schemas.microsoft.com/office/drawing/2014/main" id="{21BE47C2-E6E8-3253-4692-462122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139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urple and pink chart&#10;&#10;AI-generated content may be incorrect.">
            <a:extLst>
              <a:ext uri="{FF2B5EF4-FFF2-40B4-BE49-F238E27FC236}">
                <a16:creationId xmlns:a16="http://schemas.microsoft.com/office/drawing/2014/main" id="{5E11F096-3322-0F6D-B3E8-4FD5306695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189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11E26C4-8DF7-A235-2008-A3C15EAE44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529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aper with text on it&#10;&#10;AI-generated content may be incorrect.">
            <a:extLst>
              <a:ext uri="{FF2B5EF4-FFF2-40B4-BE49-F238E27FC236}">
                <a16:creationId xmlns:a16="http://schemas.microsoft.com/office/drawing/2014/main" id="{07C65B4D-CBF5-2832-BFB2-CBA7DB259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373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Question marks in a line and one question mark is lit">
            <a:extLst>
              <a:ext uri="{FF2B5EF4-FFF2-40B4-BE49-F238E27FC236}">
                <a16:creationId xmlns:a16="http://schemas.microsoft.com/office/drawing/2014/main" id="{F81C7E88-96AE-232E-0CF1-57E5C898A8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3" r="46128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DDF71B-F7C6-CC99-8F16-B198FA8F32D0}"/>
              </a:ext>
            </a:extLst>
          </p:cNvPr>
          <p:cNvSpPr txBox="1"/>
          <p:nvPr/>
        </p:nvSpPr>
        <p:spPr>
          <a:xfrm>
            <a:off x="6314608" y="1680560"/>
            <a:ext cx="5537421" cy="349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1685363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91</Words>
  <Application>Microsoft Macintosh PowerPoint</Application>
  <PresentationFormat>Widescreen</PresentationFormat>
  <Paragraphs>11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Ivanna Purtova</dc:creator>
  <cp:keywords/>
  <dc:description/>
  <cp:lastModifiedBy>Metodi DALOV (Student)</cp:lastModifiedBy>
  <cp:revision>14</cp:revision>
  <dcterms:created xsi:type="dcterms:W3CDTF">2026-03-08T20:31:52Z</dcterms:created>
  <dcterms:modified xsi:type="dcterms:W3CDTF">2026-04-07T21:52:59Z</dcterms:modified>
  <cp:category/>
</cp:coreProperties>
</file>