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67" r:id="rId2"/>
    <p:sldId id="257" r:id="rId3"/>
    <p:sldId id="258" r:id="rId4"/>
    <p:sldId id="262" r:id="rId5"/>
    <p:sldId id="259" r:id="rId6"/>
    <p:sldId id="365" r:id="rId7"/>
    <p:sldId id="260" r:id="rId8"/>
    <p:sldId id="364" r:id="rId9"/>
    <p:sldId id="363" r:id="rId10"/>
    <p:sldId id="366" r:id="rId11"/>
    <p:sldId id="261" r:id="rId12"/>
    <p:sldId id="3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0CB374-1340-E821-E7CD-874761230C01}" v="8" dt="2026-02-14T16:26:28.636"/>
    <p1510:client id="{623E0800-4482-4062-7337-BCD43F2323AC}" v="3472" dt="2026-02-16T08:42:32.687"/>
    <p1510:client id="{660C17B6-1B4C-890A-6C5F-8E024787DFEA}" v="1735" dt="2026-02-14T12:59:19.496"/>
    <p1510:client id="{C414AB2E-515D-72B0-2E85-5133BB892C25}" v="512" dt="2026-02-14T10:28:27.5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5202B0CA-FC54-4496-8BCA-5EF66A818D29}" styleName="Dark Style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dk1">
              <a:tint val="20000"/>
            </a:schemeClr>
          </a:solidFill>
        </a:fill>
      </a:tcStyle>
    </a:lastRow>
    <a:firstRow>
      <a:tcTxStyle b="on">
        <a:fontRef idx="minor">
          <a:scrgbClr r="0" g="0" b="0"/>
        </a:fontRef>
        <a:schemeClr val="lt1"/>
      </a:tcTxStyle>
      <a:tcStyle>
        <a:tcBdr/>
        <a:fill>
          <a:solidFill>
            <a:schemeClr val="dk1"/>
          </a:solid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Ferko (2511748)" userId="S::2511748@student.uwtsd.ac.uk::406e7a7f-bda4-4ef6-99c2-d39f3f87b845" providerId="AD" clId="Web-{660C17B6-1B4C-890A-6C5F-8E024787DFEA}"/>
    <pc:docChg chg="addSld delSld modSld">
      <pc:chgData name="Robert Ferko (2511748)" userId="S::2511748@student.uwtsd.ac.uk::406e7a7f-bda4-4ef6-99c2-d39f3f87b845" providerId="AD" clId="Web-{660C17B6-1B4C-890A-6C5F-8E024787DFEA}" dt="2026-02-14T12:56:21.557" v="1679"/>
      <pc:docMkLst>
        <pc:docMk/>
      </pc:docMkLst>
      <pc:sldChg chg="modSp">
        <pc:chgData name="Robert Ferko (2511748)" userId="S::2511748@student.uwtsd.ac.uk::406e7a7f-bda4-4ef6-99c2-d39f3f87b845" providerId="AD" clId="Web-{660C17B6-1B4C-890A-6C5F-8E024787DFEA}" dt="2026-02-14T12:56:21.557" v="1679"/>
        <pc:sldMkLst>
          <pc:docMk/>
          <pc:sldMk cId="3020606764" sldId="259"/>
        </pc:sldMkLst>
        <pc:graphicFrameChg chg="mod modGraphic">
          <ac:chgData name="Robert Ferko (2511748)" userId="S::2511748@student.uwtsd.ac.uk::406e7a7f-bda4-4ef6-99c2-d39f3f87b845" providerId="AD" clId="Web-{660C17B6-1B4C-890A-6C5F-8E024787DFEA}" dt="2026-02-14T12:56:21.557" v="1679"/>
          <ac:graphicFrameMkLst>
            <pc:docMk/>
            <pc:sldMk cId="3020606764" sldId="259"/>
            <ac:graphicFrameMk id="4" creationId="{AC84C3E5-7A22-7985-ACA1-8FA034589C41}"/>
          </ac:graphicFrameMkLst>
        </pc:graphicFrameChg>
      </pc:sldChg>
      <pc:sldChg chg="addSp modSp new">
        <pc:chgData name="Robert Ferko (2511748)" userId="S::2511748@student.uwtsd.ac.uk::406e7a7f-bda4-4ef6-99c2-d39f3f87b845" providerId="AD" clId="Web-{660C17B6-1B4C-890A-6C5F-8E024787DFEA}" dt="2026-02-14T12:47:39.612" v="1663"/>
        <pc:sldMkLst>
          <pc:docMk/>
          <pc:sldMk cId="893284866" sldId="260"/>
        </pc:sldMkLst>
        <pc:graphicFrameChg chg="add mod modGraphic">
          <ac:chgData name="Robert Ferko (2511748)" userId="S::2511748@student.uwtsd.ac.uk::406e7a7f-bda4-4ef6-99c2-d39f3f87b845" providerId="AD" clId="Web-{660C17B6-1B4C-890A-6C5F-8E024787DFEA}" dt="2026-02-14T12:47:39.612" v="1663"/>
          <ac:graphicFrameMkLst>
            <pc:docMk/>
            <pc:sldMk cId="893284866" sldId="260"/>
            <ac:graphicFrameMk id="4" creationId="{8092C0EA-CBD6-E2D7-BFC9-9F53E9DE9026}"/>
          </ac:graphicFrameMkLst>
        </pc:graphicFrameChg>
      </pc:sldChg>
      <pc:sldChg chg="modSp new">
        <pc:chgData name="Robert Ferko (2511748)" userId="S::2511748@student.uwtsd.ac.uk::406e7a7f-bda4-4ef6-99c2-d39f3f87b845" providerId="AD" clId="Web-{660C17B6-1B4C-890A-6C5F-8E024787DFEA}" dt="2026-02-14T12:41:21.645" v="1661" actId="20577"/>
        <pc:sldMkLst>
          <pc:docMk/>
          <pc:sldMk cId="1288191249" sldId="261"/>
        </pc:sldMkLst>
        <pc:spChg chg="mod">
          <ac:chgData name="Robert Ferko (2511748)" userId="S::2511748@student.uwtsd.ac.uk::406e7a7f-bda4-4ef6-99c2-d39f3f87b845" providerId="AD" clId="Web-{660C17B6-1B4C-890A-6C5F-8E024787DFEA}" dt="2026-02-14T12:40:22.880" v="1655" actId="20577"/>
          <ac:spMkLst>
            <pc:docMk/>
            <pc:sldMk cId="1288191249" sldId="261"/>
            <ac:spMk id="2" creationId="{359CF840-33B3-6429-E648-E2303CE5780E}"/>
          </ac:spMkLst>
        </pc:spChg>
        <pc:spChg chg="mod">
          <ac:chgData name="Robert Ferko (2511748)" userId="S::2511748@student.uwtsd.ac.uk::406e7a7f-bda4-4ef6-99c2-d39f3f87b845" providerId="AD" clId="Web-{660C17B6-1B4C-890A-6C5F-8E024787DFEA}" dt="2026-02-14T12:41:21.645" v="1661" actId="20577"/>
          <ac:spMkLst>
            <pc:docMk/>
            <pc:sldMk cId="1288191249" sldId="261"/>
            <ac:spMk id="3" creationId="{5A934DB8-6481-819A-4DDA-E769ECFCAC36}"/>
          </ac:spMkLst>
        </pc:spChg>
      </pc:sldChg>
    </pc:docChg>
  </pc:docChgLst>
  <pc:docChgLst>
    <pc:chgData name="Robert Ferko (2511748)" userId="S::2511748@student.uwtsd.ac.uk::406e7a7f-bda4-4ef6-99c2-d39f3f87b845" providerId="AD" clId="Web-{C414AB2E-515D-72B0-2E85-5133BB892C25}"/>
    <pc:docChg chg="addSld delSld modSld">
      <pc:chgData name="Robert Ferko (2511748)" userId="S::2511748@student.uwtsd.ac.uk::406e7a7f-bda4-4ef6-99c2-d39f3f87b845" providerId="AD" clId="Web-{C414AB2E-515D-72B0-2E85-5133BB892C25}" dt="2026-02-14T10:28:27.560" v="501"/>
      <pc:docMkLst>
        <pc:docMk/>
      </pc:docMkLst>
      <pc:sldChg chg="addSp modSp new">
        <pc:chgData name="Robert Ferko (2511748)" userId="S::2511748@student.uwtsd.ac.uk::406e7a7f-bda4-4ef6-99c2-d39f3f87b845" providerId="AD" clId="Web-{C414AB2E-515D-72B0-2E85-5133BB892C25}" dt="2026-02-14T09:54:23.399" v="320" actId="20577"/>
        <pc:sldMkLst>
          <pc:docMk/>
          <pc:sldMk cId="2549330735" sldId="257"/>
        </pc:sldMkLst>
        <pc:spChg chg="mod">
          <ac:chgData name="Robert Ferko (2511748)" userId="S::2511748@student.uwtsd.ac.uk::406e7a7f-bda4-4ef6-99c2-d39f3f87b845" providerId="AD" clId="Web-{C414AB2E-515D-72B0-2E85-5133BB892C25}" dt="2026-02-14T09:51:47.709" v="313" actId="1076"/>
          <ac:spMkLst>
            <pc:docMk/>
            <pc:sldMk cId="2549330735" sldId="257"/>
            <ac:spMk id="2" creationId="{08800A45-411D-D21D-868E-629AE49E15A5}"/>
          </ac:spMkLst>
        </pc:spChg>
        <pc:spChg chg="mod">
          <ac:chgData name="Robert Ferko (2511748)" userId="S::2511748@student.uwtsd.ac.uk::406e7a7f-bda4-4ef6-99c2-d39f3f87b845" providerId="AD" clId="Web-{C414AB2E-515D-72B0-2E85-5133BB892C25}" dt="2026-02-14T09:54:23.399" v="320" actId="20577"/>
          <ac:spMkLst>
            <pc:docMk/>
            <pc:sldMk cId="2549330735" sldId="257"/>
            <ac:spMk id="3" creationId="{C29D05C2-28CB-7571-AC70-DB8A21648809}"/>
          </ac:spMkLst>
        </pc:spChg>
        <pc:spChg chg="add mod">
          <ac:chgData name="Robert Ferko (2511748)" userId="S::2511748@student.uwtsd.ac.uk::406e7a7f-bda4-4ef6-99c2-d39f3f87b845" providerId="AD" clId="Web-{C414AB2E-515D-72B0-2E85-5133BB892C25}" dt="2026-02-14T09:52:00.460" v="315" actId="1076"/>
          <ac:spMkLst>
            <pc:docMk/>
            <pc:sldMk cId="2549330735" sldId="257"/>
            <ac:spMk id="4" creationId="{81D12CB9-423A-1B8F-45B1-989F2E384A8D}"/>
          </ac:spMkLst>
        </pc:spChg>
      </pc:sldChg>
      <pc:sldChg chg="modSp new">
        <pc:chgData name="Robert Ferko (2511748)" userId="S::2511748@student.uwtsd.ac.uk::406e7a7f-bda4-4ef6-99c2-d39f3f87b845" providerId="AD" clId="Web-{C414AB2E-515D-72B0-2E85-5133BB892C25}" dt="2026-02-14T10:11:16.409" v="377" actId="1076"/>
        <pc:sldMkLst>
          <pc:docMk/>
          <pc:sldMk cId="2366312255" sldId="258"/>
        </pc:sldMkLst>
        <pc:spChg chg="mod">
          <ac:chgData name="Robert Ferko (2511748)" userId="S::2511748@student.uwtsd.ac.uk::406e7a7f-bda4-4ef6-99c2-d39f3f87b845" providerId="AD" clId="Web-{C414AB2E-515D-72B0-2E85-5133BB892C25}" dt="2026-02-14T10:11:16.409" v="377" actId="1076"/>
          <ac:spMkLst>
            <pc:docMk/>
            <pc:sldMk cId="2366312255" sldId="258"/>
            <ac:spMk id="2" creationId="{80F7DAA1-C11A-31CA-3D09-4574B4EF2E7F}"/>
          </ac:spMkLst>
        </pc:spChg>
        <pc:spChg chg="mod">
          <ac:chgData name="Robert Ferko (2511748)" userId="S::2511748@student.uwtsd.ac.uk::406e7a7f-bda4-4ef6-99c2-d39f3f87b845" providerId="AD" clId="Web-{C414AB2E-515D-72B0-2E85-5133BB892C25}" dt="2026-02-14T10:10:24.560" v="373" actId="20577"/>
          <ac:spMkLst>
            <pc:docMk/>
            <pc:sldMk cId="2366312255" sldId="258"/>
            <ac:spMk id="3" creationId="{5F06E0B6-B599-FB26-9060-6E88AA0F0EA1}"/>
          </ac:spMkLst>
        </pc:spChg>
      </pc:sldChg>
      <pc:sldChg chg="addSp modSp new">
        <pc:chgData name="Robert Ferko (2511748)" userId="S::2511748@student.uwtsd.ac.uk::406e7a7f-bda4-4ef6-99c2-d39f3f87b845" providerId="AD" clId="Web-{C414AB2E-515D-72B0-2E85-5133BB892C25}" dt="2026-02-14T10:28:27.560" v="501"/>
        <pc:sldMkLst>
          <pc:docMk/>
          <pc:sldMk cId="3020606764" sldId="259"/>
        </pc:sldMkLst>
        <pc:graphicFrameChg chg="add mod modGraphic">
          <ac:chgData name="Robert Ferko (2511748)" userId="S::2511748@student.uwtsd.ac.uk::406e7a7f-bda4-4ef6-99c2-d39f3f87b845" providerId="AD" clId="Web-{C414AB2E-515D-72B0-2E85-5133BB892C25}" dt="2026-02-14T10:28:27.560" v="501"/>
          <ac:graphicFrameMkLst>
            <pc:docMk/>
            <pc:sldMk cId="3020606764" sldId="259"/>
            <ac:graphicFrameMk id="4" creationId="{AC84C3E5-7A22-7985-ACA1-8FA034589C41}"/>
          </ac:graphicFrameMkLst>
        </pc:graphicFrameChg>
      </pc:sldChg>
    </pc:docChg>
  </pc:docChgLst>
  <pc:docChgLst>
    <pc:chgData name="Robert Ferko (2511748)" userId="S::2511748@student.uwtsd.ac.uk::406e7a7f-bda4-4ef6-99c2-d39f3f87b845" providerId="AD" clId="Web-{0A0CB374-1340-E821-E7CD-874761230C01}"/>
    <pc:docChg chg="modSld">
      <pc:chgData name="Robert Ferko (2511748)" userId="S::2511748@student.uwtsd.ac.uk::406e7a7f-bda4-4ef6-99c2-d39f3f87b845" providerId="AD" clId="Web-{0A0CB374-1340-E821-E7CD-874761230C01}" dt="2026-02-14T16:26:28.636" v="6"/>
      <pc:docMkLst>
        <pc:docMk/>
      </pc:docMkLst>
      <pc:sldChg chg="modSp">
        <pc:chgData name="Robert Ferko (2511748)" userId="S::2511748@student.uwtsd.ac.uk::406e7a7f-bda4-4ef6-99c2-d39f3f87b845" providerId="AD" clId="Web-{0A0CB374-1340-E821-E7CD-874761230C01}" dt="2026-02-14T16:26:28.636" v="6"/>
        <pc:sldMkLst>
          <pc:docMk/>
          <pc:sldMk cId="893284866" sldId="260"/>
        </pc:sldMkLst>
        <pc:graphicFrameChg chg="mod modGraphic">
          <ac:chgData name="Robert Ferko (2511748)" userId="S::2511748@student.uwtsd.ac.uk::406e7a7f-bda4-4ef6-99c2-d39f3f87b845" providerId="AD" clId="Web-{0A0CB374-1340-E821-E7CD-874761230C01}" dt="2026-02-14T16:26:28.636" v="6"/>
          <ac:graphicFrameMkLst>
            <pc:docMk/>
            <pc:sldMk cId="893284866" sldId="260"/>
            <ac:graphicFrameMk id="4" creationId="{8092C0EA-CBD6-E2D7-BFC9-9F53E9DE9026}"/>
          </ac:graphicFrameMkLst>
        </pc:graphicFrameChg>
      </pc:sldChg>
    </pc:docChg>
  </pc:docChgLst>
  <pc:docChgLst>
    <pc:chgData name="Robert Ferko (2511748)" userId="S::2511748@student.uwtsd.ac.uk::406e7a7f-bda4-4ef6-99c2-d39f3f87b845" providerId="AD" clId="Web-{623E0800-4482-4062-7337-BCD43F2323AC}"/>
    <pc:docChg chg="addSld delSld modSld sldOrd">
      <pc:chgData name="Robert Ferko (2511748)" userId="S::2511748@student.uwtsd.ac.uk::406e7a7f-bda4-4ef6-99c2-d39f3f87b845" providerId="AD" clId="Web-{623E0800-4482-4062-7337-BCD43F2323AC}" dt="2026-02-16T08:37:34.338" v="3139" actId="20577"/>
      <pc:docMkLst>
        <pc:docMk/>
      </pc:docMkLst>
      <pc:sldChg chg="modSp del">
        <pc:chgData name="Robert Ferko (2511748)" userId="S::2511748@student.uwtsd.ac.uk::406e7a7f-bda4-4ef6-99c2-d39f3f87b845" providerId="AD" clId="Web-{623E0800-4482-4062-7337-BCD43F2323AC}" dt="2026-02-16T07:52:02.225" v="2968"/>
        <pc:sldMkLst>
          <pc:docMk/>
          <pc:sldMk cId="109857222" sldId="256"/>
        </pc:sldMkLst>
        <pc:spChg chg="mod">
          <ac:chgData name="Robert Ferko (2511748)" userId="S::2511748@student.uwtsd.ac.uk::406e7a7f-bda4-4ef6-99c2-d39f3f87b845" providerId="AD" clId="Web-{623E0800-4482-4062-7337-BCD43F2323AC}" dt="2026-02-16T07:49:51.879" v="2967" actId="14100"/>
          <ac:spMkLst>
            <pc:docMk/>
            <pc:sldMk cId="109857222" sldId="256"/>
            <ac:spMk id="2" creationId="{00000000-0000-0000-0000-000000000000}"/>
          </ac:spMkLst>
        </pc:spChg>
      </pc:sldChg>
      <pc:sldChg chg="modSp ord">
        <pc:chgData name="Robert Ferko (2511748)" userId="S::2511748@student.uwtsd.ac.uk::406e7a7f-bda4-4ef6-99c2-d39f3f87b845" providerId="AD" clId="Web-{623E0800-4482-4062-7337-BCD43F2323AC}" dt="2026-02-16T07:52:31.476" v="2970"/>
        <pc:sldMkLst>
          <pc:docMk/>
          <pc:sldMk cId="2549330735" sldId="257"/>
        </pc:sldMkLst>
        <pc:spChg chg="mod">
          <ac:chgData name="Robert Ferko (2511748)" userId="S::2511748@student.uwtsd.ac.uk::406e7a7f-bda4-4ef6-99c2-d39f3f87b845" providerId="AD" clId="Web-{623E0800-4482-4062-7337-BCD43F2323AC}" dt="2026-02-15T18:27:15.417" v="21" actId="20577"/>
          <ac:spMkLst>
            <pc:docMk/>
            <pc:sldMk cId="2549330735" sldId="257"/>
            <ac:spMk id="2" creationId="{08800A45-411D-D21D-868E-629AE49E15A5}"/>
          </ac:spMkLst>
        </pc:spChg>
        <pc:spChg chg="mod">
          <ac:chgData name="Robert Ferko (2511748)" userId="S::2511748@student.uwtsd.ac.uk::406e7a7f-bda4-4ef6-99c2-d39f3f87b845" providerId="AD" clId="Web-{623E0800-4482-4062-7337-BCD43F2323AC}" dt="2026-02-15T18:26:03.010" v="13" actId="20577"/>
          <ac:spMkLst>
            <pc:docMk/>
            <pc:sldMk cId="2549330735" sldId="257"/>
            <ac:spMk id="3" creationId="{C29D05C2-28CB-7571-AC70-DB8A21648809}"/>
          </ac:spMkLst>
        </pc:spChg>
      </pc:sldChg>
      <pc:sldChg chg="addSp delSp modSp">
        <pc:chgData name="Robert Ferko (2511748)" userId="S::2511748@student.uwtsd.ac.uk::406e7a7f-bda4-4ef6-99c2-d39f3f87b845" providerId="AD" clId="Web-{623E0800-4482-4062-7337-BCD43F2323AC}" dt="2026-02-15T22:58:10.663" v="2852" actId="1076"/>
        <pc:sldMkLst>
          <pc:docMk/>
          <pc:sldMk cId="2366312255" sldId="258"/>
        </pc:sldMkLst>
        <pc:spChg chg="mod">
          <ac:chgData name="Robert Ferko (2511748)" userId="S::2511748@student.uwtsd.ac.uk::406e7a7f-bda4-4ef6-99c2-d39f3f87b845" providerId="AD" clId="Web-{623E0800-4482-4062-7337-BCD43F2323AC}" dt="2026-02-15T22:58:10.663" v="2852" actId="1076"/>
          <ac:spMkLst>
            <pc:docMk/>
            <pc:sldMk cId="2366312255" sldId="258"/>
            <ac:spMk id="2" creationId="{80F7DAA1-C11A-31CA-3D09-4574B4EF2E7F}"/>
          </ac:spMkLst>
        </pc:spChg>
        <pc:spChg chg="mod">
          <ac:chgData name="Robert Ferko (2511748)" userId="S::2511748@student.uwtsd.ac.uk::406e7a7f-bda4-4ef6-99c2-d39f3f87b845" providerId="AD" clId="Web-{623E0800-4482-4062-7337-BCD43F2323AC}" dt="2026-02-15T22:57:55.318" v="2850" actId="1076"/>
          <ac:spMkLst>
            <pc:docMk/>
            <pc:sldMk cId="2366312255" sldId="258"/>
            <ac:spMk id="3" creationId="{5F06E0B6-B599-FB26-9060-6E88AA0F0EA1}"/>
          </ac:spMkLst>
        </pc:spChg>
        <pc:picChg chg="add del mod">
          <ac:chgData name="Robert Ferko (2511748)" userId="S::2511748@student.uwtsd.ac.uk::406e7a7f-bda4-4ef6-99c2-d39f3f87b845" providerId="AD" clId="Web-{623E0800-4482-4062-7337-BCD43F2323AC}" dt="2026-02-15T19:11:25.255" v="400"/>
          <ac:picMkLst>
            <pc:docMk/>
            <pc:sldMk cId="2366312255" sldId="258"/>
            <ac:picMk id="4" creationId="{27ADB838-B543-3B75-89AF-51D2104B5F87}"/>
          </ac:picMkLst>
        </pc:picChg>
      </pc:sldChg>
      <pc:sldChg chg="modSp">
        <pc:chgData name="Robert Ferko (2511748)" userId="S::2511748@student.uwtsd.ac.uk::406e7a7f-bda4-4ef6-99c2-d39f3f87b845" providerId="AD" clId="Web-{623E0800-4482-4062-7337-BCD43F2323AC}" dt="2026-02-16T08:19:20.717" v="3082"/>
        <pc:sldMkLst>
          <pc:docMk/>
          <pc:sldMk cId="893284866" sldId="260"/>
        </pc:sldMkLst>
        <pc:spChg chg="mod">
          <ac:chgData name="Robert Ferko (2511748)" userId="S::2511748@student.uwtsd.ac.uk::406e7a7f-bda4-4ef6-99c2-d39f3f87b845" providerId="AD" clId="Web-{623E0800-4482-4062-7337-BCD43F2323AC}" dt="2026-02-15T20:17:11.914" v="1176" actId="20577"/>
          <ac:spMkLst>
            <pc:docMk/>
            <pc:sldMk cId="893284866" sldId="260"/>
            <ac:spMk id="2" creationId="{CCC67607-AB44-64EB-F5B0-2B9561CA8E08}"/>
          </ac:spMkLst>
        </pc:spChg>
        <pc:graphicFrameChg chg="mod modGraphic">
          <ac:chgData name="Robert Ferko (2511748)" userId="S::2511748@student.uwtsd.ac.uk::406e7a7f-bda4-4ef6-99c2-d39f3f87b845" providerId="AD" clId="Web-{623E0800-4482-4062-7337-BCD43F2323AC}" dt="2026-02-16T08:19:20.717" v="3082"/>
          <ac:graphicFrameMkLst>
            <pc:docMk/>
            <pc:sldMk cId="893284866" sldId="260"/>
            <ac:graphicFrameMk id="4" creationId="{8092C0EA-CBD6-E2D7-BFC9-9F53E9DE9026}"/>
          </ac:graphicFrameMkLst>
        </pc:graphicFrameChg>
      </pc:sldChg>
      <pc:sldChg chg="addSp delSp modSp">
        <pc:chgData name="Robert Ferko (2511748)" userId="S::2511748@student.uwtsd.ac.uk::406e7a7f-bda4-4ef6-99c2-d39f3f87b845" providerId="AD" clId="Web-{623E0800-4482-4062-7337-BCD43F2323AC}" dt="2026-02-16T08:37:34.338" v="3139" actId="20577"/>
        <pc:sldMkLst>
          <pc:docMk/>
          <pc:sldMk cId="1288191249" sldId="261"/>
        </pc:sldMkLst>
        <pc:spChg chg="mod">
          <ac:chgData name="Robert Ferko (2511748)" userId="S::2511748@student.uwtsd.ac.uk::406e7a7f-bda4-4ef6-99c2-d39f3f87b845" providerId="AD" clId="Web-{623E0800-4482-4062-7337-BCD43F2323AC}" dt="2026-02-15T23:11:17.766" v="2859" actId="1076"/>
          <ac:spMkLst>
            <pc:docMk/>
            <pc:sldMk cId="1288191249" sldId="261"/>
            <ac:spMk id="2" creationId="{359CF840-33B3-6429-E648-E2303CE5780E}"/>
          </ac:spMkLst>
        </pc:spChg>
        <pc:spChg chg="mod">
          <ac:chgData name="Robert Ferko (2511748)" userId="S::2511748@student.uwtsd.ac.uk::406e7a7f-bda4-4ef6-99c2-d39f3f87b845" providerId="AD" clId="Web-{623E0800-4482-4062-7337-BCD43F2323AC}" dt="2026-02-15T23:11:09.641" v="2858" actId="1076"/>
          <ac:spMkLst>
            <pc:docMk/>
            <pc:sldMk cId="1288191249" sldId="261"/>
            <ac:spMk id="3" creationId="{5A934DB8-6481-819A-4DDA-E769ECFCAC36}"/>
          </ac:spMkLst>
        </pc:spChg>
        <pc:spChg chg="add del mod">
          <ac:chgData name="Robert Ferko (2511748)" userId="S::2511748@student.uwtsd.ac.uk::406e7a7f-bda4-4ef6-99c2-d39f3f87b845" providerId="AD" clId="Web-{623E0800-4482-4062-7337-BCD43F2323AC}" dt="2026-02-15T20:18:12.983" v="1206"/>
          <ac:spMkLst>
            <pc:docMk/>
            <pc:sldMk cId="1288191249" sldId="261"/>
            <ac:spMk id="4" creationId="{51D329D6-069B-86BD-40F0-AAD78F42FF68}"/>
          </ac:spMkLst>
        </pc:spChg>
        <pc:spChg chg="add mod">
          <ac:chgData name="Robert Ferko (2511748)" userId="S::2511748@student.uwtsd.ac.uk::406e7a7f-bda4-4ef6-99c2-d39f3f87b845" providerId="AD" clId="Web-{623E0800-4482-4062-7337-BCD43F2323AC}" dt="2026-02-16T08:28:04.401" v="3102" actId="20577"/>
          <ac:spMkLst>
            <pc:docMk/>
            <pc:sldMk cId="1288191249" sldId="261"/>
            <ac:spMk id="4" creationId="{54538D01-BE7A-E017-0D71-1A369027DD0E}"/>
          </ac:spMkLst>
        </pc:spChg>
        <pc:spChg chg="add mod">
          <ac:chgData name="Robert Ferko (2511748)" userId="S::2511748@student.uwtsd.ac.uk::406e7a7f-bda4-4ef6-99c2-d39f3f87b845" providerId="AD" clId="Web-{623E0800-4482-4062-7337-BCD43F2323AC}" dt="2026-02-16T08:37:34.338" v="3139" actId="20577"/>
          <ac:spMkLst>
            <pc:docMk/>
            <pc:sldMk cId="1288191249" sldId="261"/>
            <ac:spMk id="5" creationId="{5D8B2BE5-2124-9291-A21B-78D68229C4FF}"/>
          </ac:spMkLst>
        </pc:spChg>
      </pc:sldChg>
      <pc:sldChg chg="modSp new">
        <pc:chgData name="Robert Ferko (2511748)" userId="S::2511748@student.uwtsd.ac.uk::406e7a7f-bda4-4ef6-99c2-d39f3f87b845" providerId="AD" clId="Web-{623E0800-4482-4062-7337-BCD43F2323AC}" dt="2026-02-15T19:09:50.094" v="398" actId="20577"/>
        <pc:sldMkLst>
          <pc:docMk/>
          <pc:sldMk cId="999046431" sldId="262"/>
        </pc:sldMkLst>
        <pc:spChg chg="mod">
          <ac:chgData name="Robert Ferko (2511748)" userId="S::2511748@student.uwtsd.ac.uk::406e7a7f-bda4-4ef6-99c2-d39f3f87b845" providerId="AD" clId="Web-{623E0800-4482-4062-7337-BCD43F2323AC}" dt="2026-02-15T18:29:29.435" v="30" actId="20577"/>
          <ac:spMkLst>
            <pc:docMk/>
            <pc:sldMk cId="999046431" sldId="262"/>
            <ac:spMk id="2" creationId="{98A40EAB-BE62-B42C-8D5C-027B29231AA0}"/>
          </ac:spMkLst>
        </pc:spChg>
        <pc:spChg chg="mod">
          <ac:chgData name="Robert Ferko (2511748)" userId="S::2511748@student.uwtsd.ac.uk::406e7a7f-bda4-4ef6-99c2-d39f3f87b845" providerId="AD" clId="Web-{623E0800-4482-4062-7337-BCD43F2323AC}" dt="2026-02-15T19:09:50.094" v="398" actId="20577"/>
          <ac:spMkLst>
            <pc:docMk/>
            <pc:sldMk cId="999046431" sldId="262"/>
            <ac:spMk id="3" creationId="{AA468413-1FD3-49AE-2DDB-E63F7E6299C0}"/>
          </ac:spMkLst>
        </pc:spChg>
      </pc:sldChg>
      <pc:sldChg chg="addSp delSp new del">
        <pc:chgData name="Robert Ferko (2511748)" userId="S::2511748@student.uwtsd.ac.uk::406e7a7f-bda4-4ef6-99c2-d39f3f87b845" providerId="AD" clId="Web-{623E0800-4482-4062-7337-BCD43F2323AC}" dt="2026-02-15T21:11:37.014" v="1999"/>
        <pc:sldMkLst>
          <pc:docMk/>
          <pc:sldMk cId="1143224057" sldId="263"/>
        </pc:sldMkLst>
        <pc:cxnChg chg="add del">
          <ac:chgData name="Robert Ferko (2511748)" userId="S::2511748@student.uwtsd.ac.uk::406e7a7f-bda4-4ef6-99c2-d39f3f87b845" providerId="AD" clId="Web-{623E0800-4482-4062-7337-BCD43F2323AC}" dt="2026-02-15T21:10:01.214" v="1997"/>
          <ac:cxnSpMkLst>
            <pc:docMk/>
            <pc:sldMk cId="1143224057" sldId="263"/>
            <ac:cxnSpMk id="4" creationId="{0771C3B2-519A-E87D-7D0D-A02100373062}"/>
          </ac:cxnSpMkLst>
        </pc:cxnChg>
      </pc:sldChg>
      <pc:sldChg chg="delSp modSp add">
        <pc:chgData name="Robert Ferko (2511748)" userId="S::2511748@student.uwtsd.ac.uk::406e7a7f-bda4-4ef6-99c2-d39f3f87b845" providerId="AD" clId="Web-{623E0800-4482-4062-7337-BCD43F2323AC}" dt="2026-02-15T22:05:48.313" v="2800" actId="20577"/>
        <pc:sldMkLst>
          <pc:docMk/>
          <pc:sldMk cId="642852813" sldId="363"/>
        </pc:sldMkLst>
        <pc:spChg chg="del mod">
          <ac:chgData name="Robert Ferko (2511748)" userId="S::2511748@student.uwtsd.ac.uk::406e7a7f-bda4-4ef6-99c2-d39f3f87b845" providerId="AD" clId="Web-{623E0800-4482-4062-7337-BCD43F2323AC}" dt="2026-02-15T21:11:51.905" v="2002"/>
          <ac:spMkLst>
            <pc:docMk/>
            <pc:sldMk cId="642852813" sldId="363"/>
            <ac:spMk id="5" creationId="{180A04F2-4F22-A08C-F5B4-F30F002E227B}"/>
          </ac:spMkLst>
        </pc:spChg>
        <pc:spChg chg="del">
          <ac:chgData name="Robert Ferko (2511748)" userId="S::2511748@student.uwtsd.ac.uk::406e7a7f-bda4-4ef6-99c2-d39f3f87b845" providerId="AD" clId="Web-{623E0800-4482-4062-7337-BCD43F2323AC}" dt="2026-02-15T21:12:01.062" v="2003"/>
          <ac:spMkLst>
            <pc:docMk/>
            <pc:sldMk cId="642852813" sldId="363"/>
            <ac:spMk id="9" creationId="{61E62149-100D-392D-3127-3D301273C6F0}"/>
          </ac:spMkLst>
        </pc:spChg>
        <pc:spChg chg="mod">
          <ac:chgData name="Robert Ferko (2511748)" userId="S::2511748@student.uwtsd.ac.uk::406e7a7f-bda4-4ef6-99c2-d39f3f87b845" providerId="AD" clId="Web-{623E0800-4482-4062-7337-BCD43F2323AC}" dt="2026-02-15T21:15:04.504" v="2065" actId="20577"/>
          <ac:spMkLst>
            <pc:docMk/>
            <pc:sldMk cId="642852813" sldId="363"/>
            <ac:spMk id="22" creationId="{280A6708-DF3B-47D7-80AD-BED7584E4872}"/>
          </ac:spMkLst>
        </pc:spChg>
        <pc:spChg chg="mod">
          <ac:chgData name="Robert Ferko (2511748)" userId="S::2511748@student.uwtsd.ac.uk::406e7a7f-bda4-4ef6-99c2-d39f3f87b845" providerId="AD" clId="Web-{623E0800-4482-4062-7337-BCD43F2323AC}" dt="2026-02-15T21:14:32.909" v="2049" actId="20577"/>
          <ac:spMkLst>
            <pc:docMk/>
            <pc:sldMk cId="642852813" sldId="363"/>
            <ac:spMk id="23" creationId="{8F167E83-1CE4-F3CA-7557-1CDDF3628DBE}"/>
          </ac:spMkLst>
        </pc:spChg>
        <pc:spChg chg="mod">
          <ac:chgData name="Robert Ferko (2511748)" userId="S::2511748@student.uwtsd.ac.uk::406e7a7f-bda4-4ef6-99c2-d39f3f87b845" providerId="AD" clId="Web-{623E0800-4482-4062-7337-BCD43F2323AC}" dt="2026-02-15T21:20:42.129" v="2104" actId="20577"/>
          <ac:spMkLst>
            <pc:docMk/>
            <pc:sldMk cId="642852813" sldId="363"/>
            <ac:spMk id="24" creationId="{B2F0A62B-BCD1-8AD8-F315-6F09A31F7FFE}"/>
          </ac:spMkLst>
        </pc:spChg>
        <pc:spChg chg="mod">
          <ac:chgData name="Robert Ferko (2511748)" userId="S::2511748@student.uwtsd.ac.uk::406e7a7f-bda4-4ef6-99c2-d39f3f87b845" providerId="AD" clId="Web-{623E0800-4482-4062-7337-BCD43F2323AC}" dt="2026-02-15T21:21:06.036" v="2135" actId="20577"/>
          <ac:spMkLst>
            <pc:docMk/>
            <pc:sldMk cId="642852813" sldId="363"/>
            <ac:spMk id="25" creationId="{2A30538D-67ED-A3A1-CFA1-39377D70B9B9}"/>
          </ac:spMkLst>
        </pc:spChg>
        <pc:spChg chg="mod">
          <ac:chgData name="Robert Ferko (2511748)" userId="S::2511748@student.uwtsd.ac.uk::406e7a7f-bda4-4ef6-99c2-d39f3f87b845" providerId="AD" clId="Web-{623E0800-4482-4062-7337-BCD43F2323AC}" dt="2026-02-15T21:15:16.567" v="2067" actId="20577"/>
          <ac:spMkLst>
            <pc:docMk/>
            <pc:sldMk cId="642852813" sldId="363"/>
            <ac:spMk id="26" creationId="{19E1DBE5-167E-78C1-BCD0-8D2DCE9A4F68}"/>
          </ac:spMkLst>
        </pc:spChg>
        <pc:spChg chg="mod">
          <ac:chgData name="Robert Ferko (2511748)" userId="S::2511748@student.uwtsd.ac.uk::406e7a7f-bda4-4ef6-99c2-d39f3f87b845" providerId="AD" clId="Web-{623E0800-4482-4062-7337-BCD43F2323AC}" dt="2026-02-15T22:01:04.566" v="2752" actId="20577"/>
          <ac:spMkLst>
            <pc:docMk/>
            <pc:sldMk cId="642852813" sldId="363"/>
            <ac:spMk id="27" creationId="{BDD08689-6B7D-0F8F-480D-F4AAD7FE2D5B}"/>
          </ac:spMkLst>
        </pc:spChg>
        <pc:spChg chg="mod">
          <ac:chgData name="Robert Ferko (2511748)" userId="S::2511748@student.uwtsd.ac.uk::406e7a7f-bda4-4ef6-99c2-d39f3f87b845" providerId="AD" clId="Web-{623E0800-4482-4062-7337-BCD43F2323AC}" dt="2026-02-15T21:43:02.243" v="2555" actId="20577"/>
          <ac:spMkLst>
            <pc:docMk/>
            <pc:sldMk cId="642852813" sldId="363"/>
            <ac:spMk id="28" creationId="{44AB04F4-8499-0CBD-C2DD-C750D2568FD9}"/>
          </ac:spMkLst>
        </pc:spChg>
        <pc:spChg chg="mod">
          <ac:chgData name="Robert Ferko (2511748)" userId="S::2511748@student.uwtsd.ac.uk::406e7a7f-bda4-4ef6-99c2-d39f3f87b845" providerId="AD" clId="Web-{623E0800-4482-4062-7337-BCD43F2323AC}" dt="2026-02-15T21:43:34.496" v="2570" actId="20577"/>
          <ac:spMkLst>
            <pc:docMk/>
            <pc:sldMk cId="642852813" sldId="363"/>
            <ac:spMk id="29" creationId="{327A92EC-E2CD-E0BC-131F-C601B5DE7C4F}"/>
          </ac:spMkLst>
        </pc:spChg>
        <pc:spChg chg="mod">
          <ac:chgData name="Robert Ferko (2511748)" userId="S::2511748@student.uwtsd.ac.uk::406e7a7f-bda4-4ef6-99c2-d39f3f87b845" providerId="AD" clId="Web-{623E0800-4482-4062-7337-BCD43F2323AC}" dt="2026-02-15T21:15:10.317" v="2066" actId="20577"/>
          <ac:spMkLst>
            <pc:docMk/>
            <pc:sldMk cId="642852813" sldId="363"/>
            <ac:spMk id="30" creationId="{93894965-CBAF-C3E0-3A1E-98F25A8DA3BD}"/>
          </ac:spMkLst>
        </pc:spChg>
        <pc:spChg chg="mod">
          <ac:chgData name="Robert Ferko (2511748)" userId="S::2511748@student.uwtsd.ac.uk::406e7a7f-bda4-4ef6-99c2-d39f3f87b845" providerId="AD" clId="Web-{623E0800-4482-4062-7337-BCD43F2323AC}" dt="2026-02-15T21:13:39.017" v="2014" actId="20577"/>
          <ac:spMkLst>
            <pc:docMk/>
            <pc:sldMk cId="642852813" sldId="363"/>
            <ac:spMk id="38" creationId="{CE1BD776-63C4-D3EE-069C-C9BBE2DC4B45}"/>
          </ac:spMkLst>
        </pc:spChg>
        <pc:spChg chg="mod">
          <ac:chgData name="Robert Ferko (2511748)" userId="S::2511748@student.uwtsd.ac.uk::406e7a7f-bda4-4ef6-99c2-d39f3f87b845" providerId="AD" clId="Web-{623E0800-4482-4062-7337-BCD43F2323AC}" dt="2026-02-15T22:05:48.313" v="2800" actId="20577"/>
          <ac:spMkLst>
            <pc:docMk/>
            <pc:sldMk cId="642852813" sldId="363"/>
            <ac:spMk id="39" creationId="{D9B946EB-160F-14E8-6E65-A3ACFE53BA8E}"/>
          </ac:spMkLst>
        </pc:spChg>
        <pc:spChg chg="mod">
          <ac:chgData name="Robert Ferko (2511748)" userId="S::2511748@student.uwtsd.ac.uk::406e7a7f-bda4-4ef6-99c2-d39f3f87b845" providerId="AD" clId="Web-{623E0800-4482-4062-7337-BCD43F2323AC}" dt="2026-02-15T22:04:55.499" v="2786" actId="20577"/>
          <ac:spMkLst>
            <pc:docMk/>
            <pc:sldMk cId="642852813" sldId="363"/>
            <ac:spMk id="40" creationId="{1A129B97-8AB0-A07D-27D5-16E805A4DFB6}"/>
          </ac:spMkLst>
        </pc:spChg>
      </pc:sldChg>
      <pc:sldChg chg="modSp new">
        <pc:chgData name="Robert Ferko (2511748)" userId="S::2511748@student.uwtsd.ac.uk::406e7a7f-bda4-4ef6-99c2-d39f3f87b845" providerId="AD" clId="Web-{623E0800-4482-4062-7337-BCD43F2323AC}" dt="2026-02-15T22:59:59.282" v="2857" actId="1076"/>
        <pc:sldMkLst>
          <pc:docMk/>
          <pc:sldMk cId="1853339693" sldId="364"/>
        </pc:sldMkLst>
        <pc:spChg chg="mod">
          <ac:chgData name="Robert Ferko (2511748)" userId="S::2511748@student.uwtsd.ac.uk::406e7a7f-bda4-4ef6-99c2-d39f3f87b845" providerId="AD" clId="Web-{623E0800-4482-4062-7337-BCD43F2323AC}" dt="2026-02-15T22:59:59.282" v="2857" actId="1076"/>
          <ac:spMkLst>
            <pc:docMk/>
            <pc:sldMk cId="1853339693" sldId="364"/>
            <ac:spMk id="2" creationId="{D1C9184E-1041-70EC-F3D0-5DBBC548B6DF}"/>
          </ac:spMkLst>
        </pc:spChg>
        <pc:spChg chg="mod">
          <ac:chgData name="Robert Ferko (2511748)" userId="S::2511748@student.uwtsd.ac.uk::406e7a7f-bda4-4ef6-99c2-d39f3f87b845" providerId="AD" clId="Web-{623E0800-4482-4062-7337-BCD43F2323AC}" dt="2026-02-15T22:59:54" v="2856" actId="14100"/>
          <ac:spMkLst>
            <pc:docMk/>
            <pc:sldMk cId="1853339693" sldId="364"/>
            <ac:spMk id="3" creationId="{7A24AD23-A210-6065-3D79-7E9200B13645}"/>
          </ac:spMkLst>
        </pc:spChg>
      </pc:sldChg>
      <pc:sldChg chg="modSp new">
        <pc:chgData name="Robert Ferko (2511748)" userId="S::2511748@student.uwtsd.ac.uk::406e7a7f-bda4-4ef6-99c2-d39f3f87b845" providerId="AD" clId="Web-{623E0800-4482-4062-7337-BCD43F2323AC}" dt="2026-02-15T22:59:08.169" v="2855" actId="1076"/>
        <pc:sldMkLst>
          <pc:docMk/>
          <pc:sldMk cId="674648385" sldId="365"/>
        </pc:sldMkLst>
        <pc:spChg chg="mod">
          <ac:chgData name="Robert Ferko (2511748)" userId="S::2511748@student.uwtsd.ac.uk::406e7a7f-bda4-4ef6-99c2-d39f3f87b845" providerId="AD" clId="Web-{623E0800-4482-4062-7337-BCD43F2323AC}" dt="2026-02-15T22:59:08.169" v="2855" actId="1076"/>
          <ac:spMkLst>
            <pc:docMk/>
            <pc:sldMk cId="674648385" sldId="365"/>
            <ac:spMk id="2" creationId="{F522920C-2900-96B6-4496-5223EAAAF2D4}"/>
          </ac:spMkLst>
        </pc:spChg>
        <pc:spChg chg="mod">
          <ac:chgData name="Robert Ferko (2511748)" userId="S::2511748@student.uwtsd.ac.uk::406e7a7f-bda4-4ef6-99c2-d39f3f87b845" providerId="AD" clId="Web-{623E0800-4482-4062-7337-BCD43F2323AC}" dt="2026-02-15T22:59:00.340" v="2854" actId="1076"/>
          <ac:spMkLst>
            <pc:docMk/>
            <pc:sldMk cId="674648385" sldId="365"/>
            <ac:spMk id="3" creationId="{AD3026FF-6730-7E2D-22A6-F0942574D8A6}"/>
          </ac:spMkLst>
        </pc:spChg>
      </pc:sldChg>
      <pc:sldChg chg="modSp add ord replId">
        <pc:chgData name="Robert Ferko (2511748)" userId="S::2511748@student.uwtsd.ac.uk::406e7a7f-bda4-4ef6-99c2-d39f3f87b845" providerId="AD" clId="Web-{623E0800-4482-4062-7337-BCD43F2323AC}" dt="2026-02-16T07:47:33.999" v="2961" actId="20577"/>
        <pc:sldMkLst>
          <pc:docMk/>
          <pc:sldMk cId="47812130" sldId="366"/>
        </pc:sldMkLst>
        <pc:spChg chg="mod">
          <ac:chgData name="Robert Ferko (2511748)" userId="S::2511748@student.uwtsd.ac.uk::406e7a7f-bda4-4ef6-99c2-d39f3f87b845" providerId="AD" clId="Web-{623E0800-4482-4062-7337-BCD43F2323AC}" dt="2026-02-15T21:46:55.559" v="2592" actId="20577"/>
          <ac:spMkLst>
            <pc:docMk/>
            <pc:sldMk cId="47812130" sldId="366"/>
            <ac:spMk id="2" creationId="{93BB045D-D339-75B0-0173-A32146EC6E25}"/>
          </ac:spMkLst>
        </pc:spChg>
        <pc:spChg chg="mod">
          <ac:chgData name="Robert Ferko (2511748)" userId="S::2511748@student.uwtsd.ac.uk::406e7a7f-bda4-4ef6-99c2-d39f3f87b845" providerId="AD" clId="Web-{623E0800-4482-4062-7337-BCD43F2323AC}" dt="2026-02-16T07:47:33.999" v="2961" actId="20577"/>
          <ac:spMkLst>
            <pc:docMk/>
            <pc:sldMk cId="47812130" sldId="366"/>
            <ac:spMk id="3" creationId="{AB382517-2695-0910-368F-992F245A2580}"/>
          </ac:spMkLst>
        </pc:spChg>
      </pc:sldChg>
      <pc:sldChg chg="new del">
        <pc:chgData name="Robert Ferko (2511748)" userId="S::2511748@student.uwtsd.ac.uk::406e7a7f-bda4-4ef6-99c2-d39f3f87b845" providerId="AD" clId="Web-{623E0800-4482-4062-7337-BCD43F2323AC}" dt="2026-02-15T21:45:32.319" v="2575"/>
        <pc:sldMkLst>
          <pc:docMk/>
          <pc:sldMk cId="1076123677" sldId="366"/>
        </pc:sldMkLst>
      </pc:sldChg>
      <pc:sldChg chg="new del">
        <pc:chgData name="Robert Ferko (2511748)" userId="S::2511748@student.uwtsd.ac.uk::406e7a7f-bda4-4ef6-99c2-d39f3f87b845" providerId="AD" clId="Web-{623E0800-4482-4062-7337-BCD43F2323AC}" dt="2026-02-15T21:46:12.962" v="2581"/>
        <pc:sldMkLst>
          <pc:docMk/>
          <pc:sldMk cId="1803613111" sldId="366"/>
        </pc:sldMkLst>
      </pc:sldChg>
      <pc:sldChg chg="delSp modSp new del">
        <pc:chgData name="Robert Ferko (2511748)" userId="S::2511748@student.uwtsd.ac.uk::406e7a7f-bda4-4ef6-99c2-d39f3f87b845" providerId="AD" clId="Web-{623E0800-4482-4062-7337-BCD43F2323AC}" dt="2026-02-15T21:45:58.524" v="2579"/>
        <pc:sldMkLst>
          <pc:docMk/>
          <pc:sldMk cId="2076781724" sldId="366"/>
        </pc:sldMkLst>
        <pc:spChg chg="del mod">
          <ac:chgData name="Robert Ferko (2511748)" userId="S::2511748@student.uwtsd.ac.uk::406e7a7f-bda4-4ef6-99c2-d39f3f87b845" providerId="AD" clId="Web-{623E0800-4482-4062-7337-BCD43F2323AC}" dt="2026-02-15T21:45:49.992" v="2578"/>
          <ac:spMkLst>
            <pc:docMk/>
            <pc:sldMk cId="2076781724" sldId="366"/>
            <ac:spMk id="2" creationId="{98E258F7-6390-4F51-1F42-3AE3D1419DED}"/>
          </ac:spMkLst>
        </pc:spChg>
      </pc:sldChg>
      <pc:sldChg chg="modSp new">
        <pc:chgData name="Robert Ferko (2511748)" userId="S::2511748@student.uwtsd.ac.uk::406e7a7f-bda4-4ef6-99c2-d39f3f87b845" providerId="AD" clId="Web-{623E0800-4482-4062-7337-BCD43F2323AC}" dt="2026-02-16T08:22:33.598" v="3094" actId="20577"/>
        <pc:sldMkLst>
          <pc:docMk/>
          <pc:sldMk cId="2233177009" sldId="367"/>
        </pc:sldMkLst>
        <pc:spChg chg="mod">
          <ac:chgData name="Robert Ferko (2511748)" userId="S::2511748@student.uwtsd.ac.uk::406e7a7f-bda4-4ef6-99c2-d39f3f87b845" providerId="AD" clId="Web-{623E0800-4482-4062-7337-BCD43F2323AC}" dt="2026-02-16T08:22:33.598" v="3094" actId="20577"/>
          <ac:spMkLst>
            <pc:docMk/>
            <pc:sldMk cId="2233177009" sldId="367"/>
            <ac:spMk id="2" creationId="{69920510-A705-F32F-5BA3-73C76B003651}"/>
          </ac:spMkLst>
        </pc:spChg>
        <pc:spChg chg="mod">
          <ac:chgData name="Robert Ferko (2511748)" userId="S::2511748@student.uwtsd.ac.uk::406e7a7f-bda4-4ef6-99c2-d39f3f87b845" providerId="AD" clId="Web-{623E0800-4482-4062-7337-BCD43F2323AC}" dt="2026-02-16T07:59:02.825" v="3022" actId="14100"/>
          <ac:spMkLst>
            <pc:docMk/>
            <pc:sldMk cId="2233177009" sldId="367"/>
            <ac:spMk id="3" creationId="{2C636F9B-D463-A807-739A-DCADD9FB32B7}"/>
          </ac:spMkLst>
        </pc:spChg>
      </pc:sldChg>
      <pc:sldChg chg="addSp modSp new">
        <pc:chgData name="Robert Ferko (2511748)" userId="S::2511748@student.uwtsd.ac.uk::406e7a7f-bda4-4ef6-99c2-d39f3f87b845" providerId="AD" clId="Web-{623E0800-4482-4062-7337-BCD43F2323AC}" dt="2026-02-16T08:37:22.962" v="3132" actId="20577"/>
        <pc:sldMkLst>
          <pc:docMk/>
          <pc:sldMk cId="2982267028" sldId="368"/>
        </pc:sldMkLst>
        <pc:spChg chg="add mod">
          <ac:chgData name="Robert Ferko (2511748)" userId="S::2511748@student.uwtsd.ac.uk::406e7a7f-bda4-4ef6-99c2-d39f3f87b845" providerId="AD" clId="Web-{623E0800-4482-4062-7337-BCD43F2323AC}" dt="2026-02-16T08:37:10.794" v="3125" actId="20577"/>
          <ac:spMkLst>
            <pc:docMk/>
            <pc:sldMk cId="2982267028" sldId="368"/>
            <ac:spMk id="2" creationId="{B1E74F41-3546-A21C-CE75-1CE4ADA1CD2B}"/>
          </ac:spMkLst>
        </pc:spChg>
        <pc:spChg chg="add mod">
          <ac:chgData name="Robert Ferko (2511748)" userId="S::2511748@student.uwtsd.ac.uk::406e7a7f-bda4-4ef6-99c2-d39f3f87b845" providerId="AD" clId="Web-{623E0800-4482-4062-7337-BCD43F2323AC}" dt="2026-02-16T08:37:06.196" v="3121" actId="20577"/>
          <ac:spMkLst>
            <pc:docMk/>
            <pc:sldMk cId="2982267028" sldId="368"/>
            <ac:spMk id="3" creationId="{0A544043-9769-4A57-96BE-1AFE2BC9C95E}"/>
          </ac:spMkLst>
        </pc:spChg>
        <pc:spChg chg="add mod">
          <ac:chgData name="Robert Ferko (2511748)" userId="S::2511748@student.uwtsd.ac.uk::406e7a7f-bda4-4ef6-99c2-d39f3f87b845" providerId="AD" clId="Web-{623E0800-4482-4062-7337-BCD43F2323AC}" dt="2026-02-16T08:37:22.962" v="3132" actId="20577"/>
          <ac:spMkLst>
            <pc:docMk/>
            <pc:sldMk cId="2982267028" sldId="368"/>
            <ac:spMk id="4" creationId="{7C1759F4-A7E9-F10E-D145-770510A0EF92}"/>
          </ac:spMkLst>
        </pc:spChg>
      </pc:sldChg>
      <pc:sldMasterChg chg="addSldLayout">
        <pc:chgData name="Robert Ferko (2511748)" userId="S::2511748@student.uwtsd.ac.uk::406e7a7f-bda4-4ef6-99c2-d39f3f87b845" providerId="AD" clId="Web-{623E0800-4482-4062-7337-BCD43F2323AC}" dt="2026-02-15T21:11:30.655" v="1998"/>
        <pc:sldMasterMkLst>
          <pc:docMk/>
          <pc:sldMasterMk cId="2460954070" sldId="2147483660"/>
        </pc:sldMasterMkLst>
        <pc:sldLayoutChg chg="add">
          <pc:chgData name="Robert Ferko (2511748)" userId="S::2511748@student.uwtsd.ac.uk::406e7a7f-bda4-4ef6-99c2-d39f3f87b845" providerId="AD" clId="Web-{623E0800-4482-4062-7337-BCD43F2323AC}" dt="2026-02-15T21:11:30.655" v="1998"/>
          <pc:sldLayoutMkLst>
            <pc:docMk/>
            <pc:sldMasterMk cId="2460954070" sldId="2147483660"/>
            <pc:sldLayoutMk cId="198318642" sldId="214748367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318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hyperlink" Target="https://www.freshproduce.com/resources/floral/2025-floral-industry-trends/" TargetMode="External"/><Relationship Id="rId2" Type="http://schemas.openxmlformats.org/officeDocument/2006/relationships/hyperlink" Target="https://www.freshproduce.com/siteassets/files/floral/2025-floral-consumer-trends-mid-year-update.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freshproduce.com/resources/floral/2025-floral-industry-trend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20510-A705-F32F-5BA3-73C76B003651}"/>
              </a:ext>
            </a:extLst>
          </p:cNvPr>
          <p:cNvSpPr>
            <a:spLocks noGrp="1"/>
          </p:cNvSpPr>
          <p:nvPr>
            <p:ph type="ctrTitle"/>
          </p:nvPr>
        </p:nvSpPr>
        <p:spPr>
          <a:xfrm>
            <a:off x="1106467" y="-4979"/>
            <a:ext cx="9561533" cy="4610970"/>
          </a:xfrm>
        </p:spPr>
        <p:txBody>
          <a:bodyPr>
            <a:normAutofit/>
          </a:bodyPr>
          <a:lstStyle/>
          <a:p>
            <a:pPr algn="l"/>
            <a:r>
              <a:rPr lang="en-GB" sz="3200" b="1" dirty="0">
                <a:latin typeface="Arial"/>
                <a:cs typeface="Arial"/>
              </a:rPr>
              <a:t>Student Name:      </a:t>
            </a:r>
            <a:r>
              <a:rPr lang="en-GB" sz="3200" dirty="0">
                <a:latin typeface="Arial"/>
                <a:cs typeface="Arial"/>
              </a:rPr>
              <a:t>Robert Ferko</a:t>
            </a:r>
          </a:p>
          <a:p>
            <a:pPr algn="l"/>
            <a:r>
              <a:rPr lang="en-GB" sz="3200" b="1" dirty="0">
                <a:latin typeface="Arial"/>
                <a:cs typeface="Arial"/>
              </a:rPr>
              <a:t>Student ID:            </a:t>
            </a:r>
            <a:r>
              <a:rPr lang="en-GB" sz="3200" dirty="0">
                <a:latin typeface="Arial"/>
                <a:cs typeface="Arial"/>
              </a:rPr>
              <a:t>2511748</a:t>
            </a:r>
          </a:p>
          <a:p>
            <a:pPr algn="l"/>
            <a:r>
              <a:rPr lang="en-GB" sz="3200" b="1" dirty="0">
                <a:latin typeface="Arial"/>
                <a:cs typeface="Arial"/>
              </a:rPr>
              <a:t>Lecturer’s Name:  </a:t>
            </a:r>
            <a:r>
              <a:rPr lang="en-GB" sz="3200" dirty="0">
                <a:latin typeface="Arial"/>
                <a:cs typeface="Arial"/>
              </a:rPr>
              <a:t>Chijioke Uba</a:t>
            </a:r>
          </a:p>
          <a:p>
            <a:pPr algn="l"/>
            <a:r>
              <a:rPr lang="en-GB" sz="3200" b="1" dirty="0">
                <a:latin typeface="Arial"/>
                <a:cs typeface="Arial"/>
              </a:rPr>
              <a:t>Module Code: </a:t>
            </a:r>
            <a:r>
              <a:rPr lang="en-GB" sz="2800" b="1" dirty="0">
                <a:latin typeface="Arial"/>
                <a:cs typeface="Arial"/>
              </a:rPr>
              <a:t>        </a:t>
            </a:r>
            <a:r>
              <a:rPr lang="en-GB" sz="2800" dirty="0">
                <a:latin typeface="Arial"/>
                <a:cs typeface="Arial"/>
              </a:rPr>
              <a:t>LCLM 4004</a:t>
            </a:r>
            <a:endParaRPr lang="en-GB" dirty="0"/>
          </a:p>
          <a:p>
            <a:pPr algn="l"/>
            <a:r>
              <a:rPr lang="en-GB" sz="3200" b="1" dirty="0">
                <a:latin typeface="Arial"/>
                <a:cs typeface="Arial"/>
              </a:rPr>
              <a:t>Module Name: </a:t>
            </a:r>
            <a:r>
              <a:rPr lang="en-GB" sz="2800" b="1" dirty="0">
                <a:latin typeface="Arial"/>
                <a:cs typeface="Arial"/>
              </a:rPr>
              <a:t>  </a:t>
            </a:r>
            <a:r>
              <a:rPr lang="en-GB" sz="2800" dirty="0">
                <a:latin typeface="Arial"/>
                <a:cs typeface="Arial"/>
              </a:rPr>
              <a:t>Problem Solving and Decision-Making</a:t>
            </a:r>
            <a:endParaRPr lang="en-GB" dirty="0"/>
          </a:p>
          <a:p>
            <a:pPr algn="l"/>
            <a:r>
              <a:rPr lang="en-GB" sz="3200" b="1" dirty="0">
                <a:latin typeface="Arial"/>
                <a:cs typeface="Arial"/>
              </a:rPr>
              <a:t>Component 1: </a:t>
            </a:r>
            <a:r>
              <a:rPr lang="en-GB" sz="2800" b="1" dirty="0">
                <a:latin typeface="Arial"/>
                <a:cs typeface="Arial"/>
              </a:rPr>
              <a:t>       </a:t>
            </a:r>
            <a:r>
              <a:rPr lang="en-GB" sz="2800" dirty="0">
                <a:latin typeface="Arial"/>
                <a:cs typeface="Arial"/>
              </a:rPr>
              <a:t>Green Haven Florists</a:t>
            </a:r>
            <a:endParaRPr lang="en-GB" dirty="0"/>
          </a:p>
          <a:p>
            <a:endParaRPr lang="en-GB" dirty="0"/>
          </a:p>
        </p:txBody>
      </p:sp>
      <p:sp>
        <p:nvSpPr>
          <p:cNvPr id="3" name="Subtitle 2">
            <a:extLst>
              <a:ext uri="{FF2B5EF4-FFF2-40B4-BE49-F238E27FC236}">
                <a16:creationId xmlns:a16="http://schemas.microsoft.com/office/drawing/2014/main" id="{2C636F9B-D463-A807-739A-DCADD9FB32B7}"/>
              </a:ext>
            </a:extLst>
          </p:cNvPr>
          <p:cNvSpPr>
            <a:spLocks noGrp="1"/>
          </p:cNvSpPr>
          <p:nvPr>
            <p:ph type="subTitle" idx="1"/>
          </p:nvPr>
        </p:nvSpPr>
        <p:spPr>
          <a:xfrm flipV="1">
            <a:off x="1231727" y="5257800"/>
            <a:ext cx="9436273" cy="66566"/>
          </a:xfrm>
        </p:spPr>
        <p:txBody>
          <a:bodyPr>
            <a:normAutofit fontScale="25000" lnSpcReduction="20000"/>
          </a:bodyPr>
          <a:lstStyle/>
          <a:p>
            <a:endParaRPr lang="en-GB"/>
          </a:p>
        </p:txBody>
      </p:sp>
    </p:spTree>
    <p:extLst>
      <p:ext uri="{BB962C8B-B14F-4D97-AF65-F5344CB8AC3E}">
        <p14:creationId xmlns:p14="http://schemas.microsoft.com/office/powerpoint/2010/main" val="2233177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00A45-411D-D21D-868E-629AE49E15A5}"/>
              </a:ext>
            </a:extLst>
          </p:cNvPr>
          <p:cNvSpPr>
            <a:spLocks noGrp="1"/>
          </p:cNvSpPr>
          <p:nvPr>
            <p:ph type="ctrTitle"/>
          </p:nvPr>
        </p:nvSpPr>
        <p:spPr>
          <a:xfrm>
            <a:off x="1419617" y="-4981"/>
            <a:ext cx="8716027" cy="926233"/>
          </a:xfrm>
        </p:spPr>
        <p:txBody>
          <a:bodyPr/>
          <a:lstStyle/>
          <a:p>
            <a:r>
              <a:rPr lang="en-GB" b="1" u="sng" dirty="0"/>
              <a:t>Component:</a:t>
            </a:r>
          </a:p>
        </p:txBody>
      </p:sp>
      <p:sp>
        <p:nvSpPr>
          <p:cNvPr id="3" name="Subtitle 2">
            <a:extLst>
              <a:ext uri="{FF2B5EF4-FFF2-40B4-BE49-F238E27FC236}">
                <a16:creationId xmlns:a16="http://schemas.microsoft.com/office/drawing/2014/main" id="{C29D05C2-28CB-7571-AC70-DB8A21648809}"/>
              </a:ext>
            </a:extLst>
          </p:cNvPr>
          <p:cNvSpPr>
            <a:spLocks noGrp="1"/>
          </p:cNvSpPr>
          <p:nvPr>
            <p:ph type="subTitle" idx="1"/>
          </p:nvPr>
        </p:nvSpPr>
        <p:spPr>
          <a:xfrm>
            <a:off x="897698" y="908941"/>
            <a:ext cx="9770302" cy="1687078"/>
          </a:xfrm>
        </p:spPr>
        <p:txBody>
          <a:bodyPr vert="horz" lIns="91440" tIns="45720" rIns="91440" bIns="45720" rtlCol="0" anchor="t">
            <a:normAutofit fontScale="85000" lnSpcReduction="20000"/>
          </a:bodyPr>
          <a:lstStyle/>
          <a:p>
            <a:r>
              <a:rPr lang="en-GB" sz="3600" dirty="0"/>
              <a:t>Good morning /afternoon .</a:t>
            </a:r>
          </a:p>
          <a:p>
            <a:r>
              <a:rPr lang="en-GB" sz="3600" dirty="0"/>
              <a:t>My name is Robert Ferko and welcome  on my presentation </a:t>
            </a:r>
          </a:p>
          <a:p>
            <a:r>
              <a:rPr lang="en-GB" sz="3600" dirty="0"/>
              <a:t>In my presentation I will:</a:t>
            </a:r>
          </a:p>
          <a:p>
            <a:endParaRPr lang="en-GB" sz="3600" dirty="0"/>
          </a:p>
        </p:txBody>
      </p:sp>
      <p:sp>
        <p:nvSpPr>
          <p:cNvPr id="4" name="TextBox 3">
            <a:extLst>
              <a:ext uri="{FF2B5EF4-FFF2-40B4-BE49-F238E27FC236}">
                <a16:creationId xmlns:a16="http://schemas.microsoft.com/office/drawing/2014/main" id="{81D12CB9-423A-1B8F-45B1-989F2E384A8D}"/>
              </a:ext>
            </a:extLst>
          </p:cNvPr>
          <p:cNvSpPr txBox="1"/>
          <p:nvPr/>
        </p:nvSpPr>
        <p:spPr>
          <a:xfrm>
            <a:off x="1012521" y="2604370"/>
            <a:ext cx="6096000"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685800" indent="-228600" algn="l" rtl="0">
              <a:buFont typeface="Arial"/>
              <a:buChar char="•"/>
            </a:pPr>
            <a:r>
              <a:rPr lang="en-GB" sz="2400" kern="1200">
                <a:solidFill>
                  <a:schemeClr val="tx1"/>
                </a:solidFill>
                <a:latin typeface="Arial"/>
                <a:ea typeface="+mn-ea"/>
                <a:cs typeface="Arial"/>
              </a:rPr>
              <a:t>Provide an overview Green Havan Florists and the nature and scope of the problems they are encountering.</a:t>
            </a:r>
          </a:p>
          <a:p>
            <a:pPr marL="685800" indent="-228600" algn="l" rtl="0">
              <a:buFont typeface="Arial"/>
              <a:buChar char="•"/>
            </a:pPr>
            <a:r>
              <a:rPr lang="en-GB" sz="2400" kern="1200">
                <a:solidFill>
                  <a:schemeClr val="tx1"/>
                </a:solidFill>
                <a:latin typeface="Arial"/>
                <a:ea typeface="+mn-ea"/>
                <a:cs typeface="Arial"/>
              </a:rPr>
              <a:t>Provide an application of the 5W2H model that summarises these issues.</a:t>
            </a:r>
          </a:p>
          <a:p>
            <a:pPr marL="685800" indent="-228600" algn="l" rtl="0">
              <a:buFont typeface="Arial"/>
              <a:buChar char="•"/>
            </a:pPr>
            <a:r>
              <a:rPr lang="en-GB" sz="2400" kern="1200">
                <a:solidFill>
                  <a:schemeClr val="tx1"/>
                </a:solidFill>
                <a:latin typeface="Arial"/>
                <a:ea typeface="+mn-ea"/>
                <a:cs typeface="Arial"/>
              </a:rPr>
              <a:t>Provide a critique and application of the PESTEL framework.</a:t>
            </a:r>
          </a:p>
          <a:p>
            <a:pPr marL="685800" indent="-228600" algn="l" rtl="0">
              <a:buFont typeface="Arial"/>
              <a:buChar char="•"/>
            </a:pPr>
            <a:r>
              <a:rPr lang="en-GB" sz="2400" kern="1200">
                <a:solidFill>
                  <a:schemeClr val="tx1"/>
                </a:solidFill>
                <a:latin typeface="Arial"/>
                <a:ea typeface="+mn-ea"/>
                <a:cs typeface="Arial"/>
              </a:rPr>
              <a:t>Provide a critique and application of the Cause-and-Effect model.</a:t>
            </a:r>
          </a:p>
          <a:p>
            <a:pPr marL="685800" indent="-228600" algn="l" rtl="0">
              <a:buFont typeface="Arial"/>
              <a:buChar char="•"/>
            </a:pPr>
            <a:r>
              <a:rPr lang="en-GB" sz="2400" kern="1200">
                <a:solidFill>
                  <a:schemeClr val="tx1"/>
                </a:solidFill>
                <a:latin typeface="Arial"/>
                <a:ea typeface="+mn-ea"/>
                <a:cs typeface="Arial"/>
              </a:rPr>
              <a:t>And, finally, provide a summary of the key findings.</a:t>
            </a:r>
          </a:p>
          <a:p>
            <a:pPr marL="228600" indent="-228600" algn="l" rtl="0"/>
            <a:endParaRPr lang="en-GB"/>
          </a:p>
          <a:p>
            <a:pPr algn="ctr"/>
            <a:endParaRPr lang="en-GB"/>
          </a:p>
        </p:txBody>
      </p:sp>
    </p:spTree>
    <p:extLst>
      <p:ext uri="{BB962C8B-B14F-4D97-AF65-F5344CB8AC3E}">
        <p14:creationId xmlns:p14="http://schemas.microsoft.com/office/powerpoint/2010/main" val="25493307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7DAA1-C11A-31CA-3D09-4574B4EF2E7F}"/>
              </a:ext>
            </a:extLst>
          </p:cNvPr>
          <p:cNvSpPr>
            <a:spLocks noGrp="1"/>
          </p:cNvSpPr>
          <p:nvPr>
            <p:ph type="ctrTitle"/>
          </p:nvPr>
        </p:nvSpPr>
        <p:spPr>
          <a:xfrm>
            <a:off x="1616761" y="334759"/>
            <a:ext cx="7719068" cy="1642736"/>
          </a:xfrm>
        </p:spPr>
        <p:txBody>
          <a:bodyPr>
            <a:normAutofit fontScale="90000"/>
          </a:bodyPr>
          <a:lstStyle/>
          <a:p>
            <a:r>
              <a:rPr lang="en-GB" b="1" u="sng" dirty="0"/>
              <a:t>Overview of Green Haven Florists</a:t>
            </a:r>
          </a:p>
        </p:txBody>
      </p:sp>
      <p:sp>
        <p:nvSpPr>
          <p:cNvPr id="3" name="Subtitle 2">
            <a:extLst>
              <a:ext uri="{FF2B5EF4-FFF2-40B4-BE49-F238E27FC236}">
                <a16:creationId xmlns:a16="http://schemas.microsoft.com/office/drawing/2014/main" id="{5F06E0B6-B599-FB26-9060-6E88AA0F0EA1}"/>
              </a:ext>
            </a:extLst>
          </p:cNvPr>
          <p:cNvSpPr>
            <a:spLocks noGrp="1"/>
          </p:cNvSpPr>
          <p:nvPr>
            <p:ph type="subTitle" idx="1"/>
          </p:nvPr>
        </p:nvSpPr>
        <p:spPr>
          <a:xfrm>
            <a:off x="1229757" y="3221728"/>
            <a:ext cx="9144000" cy="1655762"/>
          </a:xfrm>
        </p:spPr>
        <p:txBody>
          <a:bodyPr vert="horz" lIns="91440" tIns="45720" rIns="91440" bIns="45720" rtlCol="0" anchor="t">
            <a:noAutofit/>
          </a:bodyPr>
          <a:lstStyle/>
          <a:p>
            <a:r>
              <a:rPr lang="en-GB" sz="2000" dirty="0">
                <a:latin typeface="Arial"/>
                <a:cs typeface="Arial"/>
              </a:rPr>
              <a:t>Green Haven Florists is a small, independent flower shop located in Norwich, K. Founded in 2016 by partners Liam and Priya Patel.</a:t>
            </a:r>
          </a:p>
          <a:p>
            <a:r>
              <a:rPr lang="en-GB" sz="2000" dirty="0">
                <a:latin typeface="Arial"/>
                <a:cs typeface="Arial"/>
              </a:rPr>
              <a:t>With its beautiful flower arrangements, eco-friendly packaging (which resonated with customers), and strong community bonds. Catering to a wide-range of customers from walk-in clients to corporate clients and weddings.</a:t>
            </a:r>
          </a:p>
        </p:txBody>
      </p:sp>
    </p:spTree>
    <p:extLst>
      <p:ext uri="{BB962C8B-B14F-4D97-AF65-F5344CB8AC3E}">
        <p14:creationId xmlns:p14="http://schemas.microsoft.com/office/powerpoint/2010/main" val="2366312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40EAB-BE62-B42C-8D5C-027B29231AA0}"/>
              </a:ext>
            </a:extLst>
          </p:cNvPr>
          <p:cNvSpPr>
            <a:spLocks noGrp="1"/>
          </p:cNvSpPr>
          <p:nvPr>
            <p:ph type="title"/>
          </p:nvPr>
        </p:nvSpPr>
        <p:spPr/>
        <p:txBody>
          <a:bodyPr/>
          <a:lstStyle/>
          <a:p>
            <a:r>
              <a:rPr lang="en-GB" b="1" u="sng" dirty="0"/>
              <a:t>The Problems of Green Haven Florists</a:t>
            </a:r>
          </a:p>
        </p:txBody>
      </p:sp>
      <p:sp>
        <p:nvSpPr>
          <p:cNvPr id="3" name="Content Placeholder 2">
            <a:extLst>
              <a:ext uri="{FF2B5EF4-FFF2-40B4-BE49-F238E27FC236}">
                <a16:creationId xmlns:a16="http://schemas.microsoft.com/office/drawing/2014/main" id="{AA468413-1FD3-49AE-2DDB-E63F7E6299C0}"/>
              </a:ext>
            </a:extLst>
          </p:cNvPr>
          <p:cNvSpPr>
            <a:spLocks noGrp="1"/>
          </p:cNvSpPr>
          <p:nvPr>
            <p:ph idx="1"/>
          </p:nvPr>
        </p:nvSpPr>
        <p:spPr/>
        <p:txBody>
          <a:bodyPr vert="horz" lIns="91440" tIns="45720" rIns="91440" bIns="45720" rtlCol="0" anchor="t">
            <a:normAutofit/>
          </a:bodyPr>
          <a:lstStyle/>
          <a:p>
            <a:pPr marL="0" indent="0">
              <a:buNone/>
            </a:pPr>
            <a:r>
              <a:rPr lang="en-GB" dirty="0"/>
              <a:t>As in the last 12 months, the Green Haven Florists is experiencing a 30% decline in sales, this can be due to several factors. For example, the increase in cost of fresh flowers, the shop's sustainable materials, the competition of nearby businesses all amount to the pressure on the Green Haven. </a:t>
            </a:r>
            <a:endParaRPr lang="en-US" dirty="0"/>
          </a:p>
          <a:p>
            <a:pPr marL="0" indent="0">
              <a:buNone/>
            </a:pPr>
            <a:r>
              <a:rPr lang="en-GB" dirty="0"/>
              <a:t>Despite the rise of online shopping, the Green Haven have not fixed their online website.</a:t>
            </a:r>
          </a:p>
          <a:p>
            <a:pPr marL="0" indent="0">
              <a:buNone/>
            </a:pPr>
            <a:r>
              <a:rPr lang="en-GB" dirty="0"/>
              <a:t>The Green Haven have a lot of control to these issues.</a:t>
            </a:r>
          </a:p>
        </p:txBody>
      </p:sp>
    </p:spTree>
    <p:extLst>
      <p:ext uri="{BB962C8B-B14F-4D97-AF65-F5344CB8AC3E}">
        <p14:creationId xmlns:p14="http://schemas.microsoft.com/office/powerpoint/2010/main" val="999046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C1EB0-185E-90AA-BD35-C87F264F7506}"/>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E9A677D2-D421-D203-A168-91E23021581D}"/>
              </a:ext>
            </a:extLst>
          </p:cNvPr>
          <p:cNvSpPr>
            <a:spLocks noGrp="1"/>
          </p:cNvSpPr>
          <p:nvPr>
            <p:ph type="body" idx="1"/>
          </p:nvPr>
        </p:nvSpPr>
        <p:spPr/>
        <p:txBody>
          <a:bodyPr/>
          <a:lstStyle/>
          <a:p>
            <a:endParaRPr lang="en-GB"/>
          </a:p>
        </p:txBody>
      </p:sp>
      <p:graphicFrame>
        <p:nvGraphicFramePr>
          <p:cNvPr id="4" name="Table 3">
            <a:extLst>
              <a:ext uri="{FF2B5EF4-FFF2-40B4-BE49-F238E27FC236}">
                <a16:creationId xmlns:a16="http://schemas.microsoft.com/office/drawing/2014/main" id="{AC84C3E5-7A22-7985-ACA1-8FA034589C41}"/>
              </a:ext>
            </a:extLst>
          </p:cNvPr>
          <p:cNvGraphicFramePr>
            <a:graphicFrameLocks noGrp="1"/>
          </p:cNvGraphicFramePr>
          <p:nvPr>
            <p:extLst>
              <p:ext uri="{D42A27DB-BD31-4B8C-83A1-F6EECF244321}">
                <p14:modId xmlns:p14="http://schemas.microsoft.com/office/powerpoint/2010/main" val="3103411596"/>
              </p:ext>
            </p:extLst>
          </p:nvPr>
        </p:nvGraphicFramePr>
        <p:xfrm>
          <a:off x="825500" y="749300"/>
          <a:ext cx="10443244" cy="5120640"/>
        </p:xfrm>
        <a:graphic>
          <a:graphicData uri="http://schemas.openxmlformats.org/drawingml/2006/table">
            <a:tbl>
              <a:tblPr firstRow="1" bandRow="1">
                <a:tableStyleId>{3C2FFA5D-87B4-456A-9821-1D502468CF0F}</a:tableStyleId>
              </a:tblPr>
              <a:tblGrid>
                <a:gridCol w="1491892">
                  <a:extLst>
                    <a:ext uri="{9D8B030D-6E8A-4147-A177-3AD203B41FA5}">
                      <a16:colId xmlns:a16="http://schemas.microsoft.com/office/drawing/2014/main" val="1343823886"/>
                    </a:ext>
                  </a:extLst>
                </a:gridCol>
                <a:gridCol w="1491892">
                  <a:extLst>
                    <a:ext uri="{9D8B030D-6E8A-4147-A177-3AD203B41FA5}">
                      <a16:colId xmlns:a16="http://schemas.microsoft.com/office/drawing/2014/main" val="863215517"/>
                    </a:ext>
                  </a:extLst>
                </a:gridCol>
                <a:gridCol w="1491892">
                  <a:extLst>
                    <a:ext uri="{9D8B030D-6E8A-4147-A177-3AD203B41FA5}">
                      <a16:colId xmlns:a16="http://schemas.microsoft.com/office/drawing/2014/main" val="3691610427"/>
                    </a:ext>
                  </a:extLst>
                </a:gridCol>
                <a:gridCol w="1491892">
                  <a:extLst>
                    <a:ext uri="{9D8B030D-6E8A-4147-A177-3AD203B41FA5}">
                      <a16:colId xmlns:a16="http://schemas.microsoft.com/office/drawing/2014/main" val="4140467922"/>
                    </a:ext>
                  </a:extLst>
                </a:gridCol>
                <a:gridCol w="1491892">
                  <a:extLst>
                    <a:ext uri="{9D8B030D-6E8A-4147-A177-3AD203B41FA5}">
                      <a16:colId xmlns:a16="http://schemas.microsoft.com/office/drawing/2014/main" val="1649451916"/>
                    </a:ext>
                  </a:extLst>
                </a:gridCol>
                <a:gridCol w="1491892">
                  <a:extLst>
                    <a:ext uri="{9D8B030D-6E8A-4147-A177-3AD203B41FA5}">
                      <a16:colId xmlns:a16="http://schemas.microsoft.com/office/drawing/2014/main" val="757468789"/>
                    </a:ext>
                  </a:extLst>
                </a:gridCol>
                <a:gridCol w="1491892">
                  <a:extLst>
                    <a:ext uri="{9D8B030D-6E8A-4147-A177-3AD203B41FA5}">
                      <a16:colId xmlns:a16="http://schemas.microsoft.com/office/drawing/2014/main" val="111773085"/>
                    </a:ext>
                  </a:extLst>
                </a:gridCol>
              </a:tblGrid>
              <a:tr h="365125">
                <a:tc>
                  <a:txBody>
                    <a:bodyPr/>
                    <a:lstStyle/>
                    <a:p>
                      <a:r>
                        <a:rPr lang="en-GB" dirty="0"/>
                        <a:t>What ?</a:t>
                      </a:r>
                    </a:p>
                  </a:txBody>
                  <a:tcPr/>
                </a:tc>
                <a:tc>
                  <a:txBody>
                    <a:bodyPr/>
                    <a:lstStyle/>
                    <a:p>
                      <a:r>
                        <a:rPr lang="en-GB" dirty="0"/>
                        <a:t>Where?</a:t>
                      </a:r>
                    </a:p>
                  </a:txBody>
                  <a:tcPr/>
                </a:tc>
                <a:tc>
                  <a:txBody>
                    <a:bodyPr/>
                    <a:lstStyle/>
                    <a:p>
                      <a:r>
                        <a:rPr lang="en-GB" dirty="0"/>
                        <a:t>When?</a:t>
                      </a:r>
                    </a:p>
                  </a:txBody>
                  <a:tcPr/>
                </a:tc>
                <a:tc>
                  <a:txBody>
                    <a:bodyPr/>
                    <a:lstStyle/>
                    <a:p>
                      <a:r>
                        <a:rPr lang="en-GB" dirty="0"/>
                        <a:t>Who?</a:t>
                      </a:r>
                    </a:p>
                  </a:txBody>
                  <a:tcPr/>
                </a:tc>
                <a:tc>
                  <a:txBody>
                    <a:bodyPr/>
                    <a:lstStyle/>
                    <a:p>
                      <a:r>
                        <a:rPr lang="en-GB" dirty="0"/>
                        <a:t>Why?</a:t>
                      </a:r>
                    </a:p>
                  </a:txBody>
                  <a:tcPr/>
                </a:tc>
                <a:tc>
                  <a:txBody>
                    <a:bodyPr/>
                    <a:lstStyle/>
                    <a:p>
                      <a:r>
                        <a:rPr lang="en-GB" dirty="0"/>
                        <a:t>How?</a:t>
                      </a:r>
                    </a:p>
                  </a:txBody>
                  <a:tcPr/>
                </a:tc>
                <a:tc>
                  <a:txBody>
                    <a:bodyPr/>
                    <a:lstStyle/>
                    <a:p>
                      <a:r>
                        <a:rPr lang="en-GB" dirty="0"/>
                        <a:t>How much?</a:t>
                      </a:r>
                    </a:p>
                  </a:txBody>
                  <a:tcPr/>
                </a:tc>
                <a:extLst>
                  <a:ext uri="{0D108BD9-81ED-4DB2-BD59-A6C34878D82A}">
                    <a16:rowId xmlns:a16="http://schemas.microsoft.com/office/drawing/2014/main" val="2510092369"/>
                  </a:ext>
                </a:extLst>
              </a:tr>
              <a:tr h="913892">
                <a:tc>
                  <a:txBody>
                    <a:bodyPr/>
                    <a:lstStyle/>
                    <a:p>
                      <a:r>
                        <a:rPr lang="en-GB" dirty="0"/>
                        <a:t>What effect is having?</a:t>
                      </a:r>
                    </a:p>
                  </a:txBody>
                  <a:tcPr/>
                </a:tc>
                <a:tc>
                  <a:txBody>
                    <a:bodyPr/>
                    <a:lstStyle/>
                    <a:p>
                      <a:r>
                        <a:rPr lang="en-GB" dirty="0"/>
                        <a:t>Where is the problem </a:t>
                      </a:r>
                      <a:r>
                        <a:rPr lang="en-GB"/>
                        <a:t>occurring</a:t>
                      </a:r>
                      <a:r>
                        <a:rPr lang="en-GB" dirty="0"/>
                        <a:t>?</a:t>
                      </a:r>
                    </a:p>
                  </a:txBody>
                  <a:tcPr/>
                </a:tc>
                <a:tc>
                  <a:txBody>
                    <a:bodyPr/>
                    <a:lstStyle/>
                    <a:p>
                      <a:r>
                        <a:rPr lang="en-GB" dirty="0"/>
                        <a:t>When was the problem first noticed?</a:t>
                      </a:r>
                    </a:p>
                  </a:txBody>
                  <a:tcPr/>
                </a:tc>
                <a:tc>
                  <a:txBody>
                    <a:bodyPr/>
                    <a:lstStyle/>
                    <a:p>
                      <a:r>
                        <a:rPr lang="en-GB" dirty="0"/>
                        <a:t>Who is impacted by the problem ?</a:t>
                      </a:r>
                    </a:p>
                  </a:txBody>
                  <a:tcPr/>
                </a:tc>
                <a:tc>
                  <a:txBody>
                    <a:bodyPr/>
                    <a:lstStyle/>
                    <a:p>
                      <a:r>
                        <a:rPr lang="en-GB" dirty="0"/>
                        <a:t>Why is the problem happening ?</a:t>
                      </a:r>
                    </a:p>
                  </a:txBody>
                  <a:tcPr/>
                </a:tc>
                <a:tc>
                  <a:txBody>
                    <a:bodyPr/>
                    <a:lstStyle/>
                    <a:p>
                      <a:r>
                        <a:rPr lang="en-GB" dirty="0"/>
                        <a:t>How serious is the problem ?</a:t>
                      </a:r>
                    </a:p>
                  </a:txBody>
                  <a:tcPr/>
                </a:tc>
                <a:tc>
                  <a:txBody>
                    <a:bodyPr/>
                    <a:lstStyle/>
                    <a:p>
                      <a:r>
                        <a:rPr lang="en-GB" dirty="0"/>
                        <a:t>How much money is being lost ?</a:t>
                      </a:r>
                    </a:p>
                  </a:txBody>
                  <a:tcPr/>
                </a:tc>
                <a:extLst>
                  <a:ext uri="{0D108BD9-81ED-4DB2-BD59-A6C34878D82A}">
                    <a16:rowId xmlns:a16="http://schemas.microsoft.com/office/drawing/2014/main" val="1804895076"/>
                  </a:ext>
                </a:extLst>
              </a:tr>
              <a:tr h="913892">
                <a:tc>
                  <a:txBody>
                    <a:bodyPr/>
                    <a:lstStyle/>
                    <a:p>
                      <a:r>
                        <a:rPr lang="en-GB" dirty="0"/>
                        <a:t>Facing costumer loss </a:t>
                      </a:r>
                    </a:p>
                  </a:txBody>
                  <a:tcPr/>
                </a:tc>
                <a:tc>
                  <a:txBody>
                    <a:bodyPr/>
                    <a:lstStyle/>
                    <a:p>
                      <a:r>
                        <a:rPr lang="en-GB" dirty="0"/>
                        <a:t>In the store </a:t>
                      </a:r>
                    </a:p>
                  </a:txBody>
                  <a:tcPr/>
                </a:tc>
                <a:tc>
                  <a:txBody>
                    <a:bodyPr/>
                    <a:lstStyle/>
                    <a:p>
                      <a:r>
                        <a:rPr lang="en-GB" dirty="0"/>
                        <a:t>12 months ago and is ongoing</a:t>
                      </a:r>
                    </a:p>
                  </a:txBody>
                  <a:tcPr/>
                </a:tc>
                <a:tc>
                  <a:txBody>
                    <a:bodyPr/>
                    <a:lstStyle/>
                    <a:p>
                      <a:r>
                        <a:rPr lang="en-GB" dirty="0"/>
                        <a:t>Costumers </a:t>
                      </a:r>
                    </a:p>
                  </a:txBody>
                  <a:tcPr/>
                </a:tc>
                <a:tc>
                  <a:txBody>
                    <a:bodyPr/>
                    <a:lstStyle/>
                    <a:p>
                      <a:r>
                        <a:rPr lang="en-GB" dirty="0"/>
                        <a:t>The price of the flowers raising due to import </a:t>
                      </a:r>
                    </a:p>
                  </a:txBody>
                  <a:tcPr/>
                </a:tc>
                <a:tc>
                  <a:txBody>
                    <a:bodyPr/>
                    <a:lstStyle/>
                    <a:p>
                      <a:r>
                        <a:rPr lang="en-GB" dirty="0"/>
                        <a:t>Really struggling to keep with competitors</a:t>
                      </a:r>
                      <a:endParaRPr lang="en-GB" dirty="0" err="1"/>
                    </a:p>
                  </a:txBody>
                  <a:tcPr/>
                </a:tc>
                <a:tc>
                  <a:txBody>
                    <a:bodyPr/>
                    <a:lstStyle/>
                    <a:p>
                      <a:r>
                        <a:rPr lang="en-GB" dirty="0"/>
                        <a:t>Not sure but the facing 30% decline in instore sales </a:t>
                      </a:r>
                      <a:endParaRPr lang="en-GB" sz="1100" u="none" strike="noStrike" noProof="0"/>
                    </a:p>
                  </a:txBody>
                  <a:tcPr/>
                </a:tc>
                <a:extLst>
                  <a:ext uri="{0D108BD9-81ED-4DB2-BD59-A6C34878D82A}">
                    <a16:rowId xmlns:a16="http://schemas.microsoft.com/office/drawing/2014/main" val="1000523516"/>
                  </a:ext>
                </a:extLst>
              </a:tr>
              <a:tr h="913892">
                <a:tc>
                  <a:txBody>
                    <a:bodyPr/>
                    <a:lstStyle/>
                    <a:p>
                      <a:r>
                        <a:rPr lang="en-GB" dirty="0"/>
                        <a:t>Shop losing money </a:t>
                      </a:r>
                    </a:p>
                  </a:txBody>
                  <a:tcPr/>
                </a:tc>
                <a:tc>
                  <a:txBody>
                    <a:bodyPr/>
                    <a:lstStyle/>
                    <a:p>
                      <a:r>
                        <a:rPr lang="en-GB" dirty="0"/>
                        <a:t>Local business closing down  nearby </a:t>
                      </a:r>
                    </a:p>
                  </a:txBody>
                  <a:tcPr/>
                </a:tc>
                <a:tc>
                  <a:txBody>
                    <a:bodyPr/>
                    <a:lstStyle/>
                    <a:p>
                      <a:endParaRPr lang="en-GB"/>
                    </a:p>
                  </a:txBody>
                  <a:tcPr/>
                </a:tc>
                <a:tc>
                  <a:txBody>
                    <a:bodyPr/>
                    <a:lstStyle/>
                    <a:p>
                      <a:r>
                        <a:rPr lang="en-GB" dirty="0"/>
                        <a:t>Owners </a:t>
                      </a:r>
                    </a:p>
                  </a:txBody>
                  <a:tcPr/>
                </a:tc>
                <a:tc>
                  <a:txBody>
                    <a:bodyPr/>
                    <a:lstStyle/>
                    <a:p>
                      <a:r>
                        <a:rPr lang="en-GB" dirty="0"/>
                        <a:t>The online website outdated </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724176168"/>
                  </a:ext>
                </a:extLst>
              </a:tr>
              <a:tr h="913892">
                <a:tc>
                  <a:txBody>
                    <a:bodyPr/>
                    <a:lstStyle/>
                    <a:p>
                      <a:r>
                        <a:rPr lang="en-GB" dirty="0"/>
                        <a:t>Flowers price raising</a:t>
                      </a:r>
                    </a:p>
                  </a:txBody>
                  <a:tcPr/>
                </a:tc>
                <a:tc>
                  <a:txBody>
                    <a:bodyPr/>
                    <a:lstStyle/>
                    <a:p>
                      <a:r>
                        <a:rPr lang="en-GB" dirty="0"/>
                        <a:t>Website outdated </a:t>
                      </a:r>
                    </a:p>
                  </a:txBody>
                  <a:tcPr/>
                </a:tc>
                <a:tc>
                  <a:txBody>
                    <a:bodyPr/>
                    <a:lstStyle/>
                    <a:p>
                      <a:endParaRPr lang="en-GB"/>
                    </a:p>
                  </a:txBody>
                  <a:tcPr/>
                </a:tc>
                <a:tc>
                  <a:txBody>
                    <a:bodyPr/>
                    <a:lstStyle/>
                    <a:p>
                      <a:r>
                        <a:rPr lang="en-GB" dirty="0"/>
                        <a:t>staff</a:t>
                      </a:r>
                    </a:p>
                  </a:txBody>
                  <a:tcPr/>
                </a:tc>
                <a:tc>
                  <a:txBody>
                    <a:bodyPr/>
                    <a:lstStyle/>
                    <a:p>
                      <a:r>
                        <a:rPr lang="en-GB" dirty="0"/>
                        <a:t>Local nearby  businesses closing down</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086346574"/>
                  </a:ext>
                </a:extLst>
              </a:tr>
            </a:tbl>
          </a:graphicData>
        </a:graphic>
      </p:graphicFrame>
    </p:spTree>
    <p:extLst>
      <p:ext uri="{BB962C8B-B14F-4D97-AF65-F5344CB8AC3E}">
        <p14:creationId xmlns:p14="http://schemas.microsoft.com/office/powerpoint/2010/main" val="3020606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2920C-2900-96B6-4496-5223EAAAF2D4}"/>
              </a:ext>
            </a:extLst>
          </p:cNvPr>
          <p:cNvSpPr>
            <a:spLocks noGrp="1"/>
          </p:cNvSpPr>
          <p:nvPr>
            <p:ph type="title"/>
          </p:nvPr>
        </p:nvSpPr>
        <p:spPr>
          <a:xfrm>
            <a:off x="946672" y="665904"/>
            <a:ext cx="10515600" cy="1046900"/>
          </a:xfrm>
        </p:spPr>
        <p:txBody>
          <a:bodyPr>
            <a:normAutofit/>
          </a:bodyPr>
          <a:lstStyle/>
          <a:p>
            <a:r>
              <a:rPr lang="en-GB" b="1" u="sng" dirty="0"/>
              <a:t>The PESTEL Framework</a:t>
            </a:r>
          </a:p>
        </p:txBody>
      </p:sp>
      <p:sp>
        <p:nvSpPr>
          <p:cNvPr id="3" name="Text Placeholder 2">
            <a:extLst>
              <a:ext uri="{FF2B5EF4-FFF2-40B4-BE49-F238E27FC236}">
                <a16:creationId xmlns:a16="http://schemas.microsoft.com/office/drawing/2014/main" id="{AD3026FF-6730-7E2D-22A6-F0942574D8A6}"/>
              </a:ext>
            </a:extLst>
          </p:cNvPr>
          <p:cNvSpPr>
            <a:spLocks noGrp="1"/>
          </p:cNvSpPr>
          <p:nvPr>
            <p:ph type="body" idx="1"/>
          </p:nvPr>
        </p:nvSpPr>
        <p:spPr>
          <a:xfrm>
            <a:off x="821412" y="2731436"/>
            <a:ext cx="10526038" cy="4130653"/>
          </a:xfrm>
        </p:spPr>
        <p:txBody>
          <a:bodyPr vert="horz" lIns="91440" tIns="45720" rIns="91440" bIns="45720" rtlCol="0" anchor="t">
            <a:normAutofit/>
          </a:bodyPr>
          <a:lstStyle/>
          <a:p>
            <a:r>
              <a:rPr lang="en-GB" dirty="0">
                <a:solidFill>
                  <a:schemeClr val="tx1"/>
                </a:solidFill>
              </a:rPr>
              <a:t>The PESTEL Framework is a strategic tool used to analyse Political, Economic, Social, Technological, Environmental, and legal factors. Widely used in strategic management, market research, and financial planning. It helps organisations to Manage risks, identify opportunities, and anticipate change. Although can be criticised due to its lack of direction and incomplete perspective. </a:t>
            </a:r>
            <a:endParaRPr lang="en-US" dirty="0">
              <a:solidFill>
                <a:schemeClr val="tx1"/>
              </a:solidFill>
            </a:endParaRPr>
          </a:p>
        </p:txBody>
      </p:sp>
    </p:spTree>
    <p:extLst>
      <p:ext uri="{BB962C8B-B14F-4D97-AF65-F5344CB8AC3E}">
        <p14:creationId xmlns:p14="http://schemas.microsoft.com/office/powerpoint/2010/main" val="6746483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67607-AB44-64EB-F5B0-2B9561CA8E08}"/>
              </a:ext>
            </a:extLst>
          </p:cNvPr>
          <p:cNvSpPr>
            <a:spLocks noGrp="1"/>
          </p:cNvSpPr>
          <p:nvPr>
            <p:ph type="title"/>
          </p:nvPr>
        </p:nvSpPr>
        <p:spPr/>
        <p:txBody>
          <a:bodyPr/>
          <a:lstStyle/>
          <a:p>
            <a:r>
              <a:rPr lang="en-GB" dirty="0" err="1"/>
              <a:t>Thkepoff</a:t>
            </a:r>
            <a:endParaRPr lang="en-US" dirty="0" err="1"/>
          </a:p>
        </p:txBody>
      </p:sp>
      <p:sp>
        <p:nvSpPr>
          <p:cNvPr id="3" name="Text Placeholder 2">
            <a:extLst>
              <a:ext uri="{FF2B5EF4-FFF2-40B4-BE49-F238E27FC236}">
                <a16:creationId xmlns:a16="http://schemas.microsoft.com/office/drawing/2014/main" id="{250730E5-760E-190A-2348-0C1550631FC7}"/>
              </a:ext>
            </a:extLst>
          </p:cNvPr>
          <p:cNvSpPr>
            <a:spLocks noGrp="1"/>
          </p:cNvSpPr>
          <p:nvPr>
            <p:ph type="body" idx="1"/>
          </p:nvPr>
        </p:nvSpPr>
        <p:spPr/>
        <p:txBody>
          <a:bodyPr/>
          <a:lstStyle/>
          <a:p>
            <a:endParaRPr lang="en-GB"/>
          </a:p>
        </p:txBody>
      </p:sp>
      <p:graphicFrame>
        <p:nvGraphicFramePr>
          <p:cNvPr id="4" name="Table 3">
            <a:extLst>
              <a:ext uri="{FF2B5EF4-FFF2-40B4-BE49-F238E27FC236}">
                <a16:creationId xmlns:a16="http://schemas.microsoft.com/office/drawing/2014/main" id="{8092C0EA-CBD6-E2D7-BFC9-9F53E9DE9026}"/>
              </a:ext>
            </a:extLst>
          </p:cNvPr>
          <p:cNvGraphicFramePr>
            <a:graphicFrameLocks noGrp="1"/>
          </p:cNvGraphicFramePr>
          <p:nvPr>
            <p:extLst>
              <p:ext uri="{D42A27DB-BD31-4B8C-83A1-F6EECF244321}">
                <p14:modId xmlns:p14="http://schemas.microsoft.com/office/powerpoint/2010/main" val="2100333857"/>
              </p:ext>
            </p:extLst>
          </p:nvPr>
        </p:nvGraphicFramePr>
        <p:xfrm>
          <a:off x="25400" y="723900"/>
          <a:ext cx="12167511" cy="5879872"/>
        </p:xfrm>
        <a:graphic>
          <a:graphicData uri="http://schemas.openxmlformats.org/drawingml/2006/table">
            <a:tbl>
              <a:tblPr firstRow="1" bandRow="1">
                <a:tableStyleId>{3C2FFA5D-87B4-456A-9821-1D502468CF0F}</a:tableStyleId>
              </a:tblPr>
              <a:tblGrid>
                <a:gridCol w="2222500">
                  <a:extLst>
                    <a:ext uri="{9D8B030D-6E8A-4147-A177-3AD203B41FA5}">
                      <a16:colId xmlns:a16="http://schemas.microsoft.com/office/drawing/2014/main" val="3776435941"/>
                    </a:ext>
                  </a:extLst>
                </a:gridCol>
                <a:gridCol w="1907887">
                  <a:extLst>
                    <a:ext uri="{9D8B030D-6E8A-4147-A177-3AD203B41FA5}">
                      <a16:colId xmlns:a16="http://schemas.microsoft.com/office/drawing/2014/main" val="364202746"/>
                    </a:ext>
                  </a:extLst>
                </a:gridCol>
                <a:gridCol w="2009281">
                  <a:extLst>
                    <a:ext uri="{9D8B030D-6E8A-4147-A177-3AD203B41FA5}">
                      <a16:colId xmlns:a16="http://schemas.microsoft.com/office/drawing/2014/main" val="3322732602"/>
                    </a:ext>
                  </a:extLst>
                </a:gridCol>
                <a:gridCol w="2009281">
                  <a:extLst>
                    <a:ext uri="{9D8B030D-6E8A-4147-A177-3AD203B41FA5}">
                      <a16:colId xmlns:a16="http://schemas.microsoft.com/office/drawing/2014/main" val="630802498"/>
                    </a:ext>
                  </a:extLst>
                </a:gridCol>
                <a:gridCol w="2079625">
                  <a:extLst>
                    <a:ext uri="{9D8B030D-6E8A-4147-A177-3AD203B41FA5}">
                      <a16:colId xmlns:a16="http://schemas.microsoft.com/office/drawing/2014/main" val="3835609553"/>
                    </a:ext>
                  </a:extLst>
                </a:gridCol>
                <a:gridCol w="1938937">
                  <a:extLst>
                    <a:ext uri="{9D8B030D-6E8A-4147-A177-3AD203B41FA5}">
                      <a16:colId xmlns:a16="http://schemas.microsoft.com/office/drawing/2014/main" val="256034153"/>
                    </a:ext>
                  </a:extLst>
                </a:gridCol>
              </a:tblGrid>
              <a:tr h="1673632">
                <a:tc>
                  <a:txBody>
                    <a:bodyPr/>
                    <a:lstStyle/>
                    <a:p>
                      <a:r>
                        <a:rPr lang="en-GB" sz="2400" dirty="0"/>
                        <a:t>Political</a:t>
                      </a:r>
                      <a:r>
                        <a:rPr lang="en-GB" dirty="0"/>
                        <a:t> factors</a:t>
                      </a:r>
                    </a:p>
                    <a:p>
                      <a:pPr lvl="0">
                        <a:buNone/>
                      </a:pPr>
                      <a:endParaRPr lang="en-GB" dirty="0"/>
                    </a:p>
                  </a:txBody>
                  <a:tcPr/>
                </a:tc>
                <a:tc>
                  <a:txBody>
                    <a:bodyPr/>
                    <a:lstStyle/>
                    <a:p>
                      <a:r>
                        <a:rPr lang="en-GB" sz="2400" dirty="0"/>
                        <a:t>Economic</a:t>
                      </a:r>
                      <a:r>
                        <a:rPr lang="en-GB" dirty="0"/>
                        <a:t> factors</a:t>
                      </a:r>
                    </a:p>
                  </a:txBody>
                  <a:tcPr/>
                </a:tc>
                <a:tc>
                  <a:txBody>
                    <a:bodyPr/>
                    <a:lstStyle/>
                    <a:p>
                      <a:r>
                        <a:rPr lang="en-GB" sz="2400" dirty="0"/>
                        <a:t>Social</a:t>
                      </a:r>
                      <a:r>
                        <a:rPr lang="en-GB" dirty="0"/>
                        <a:t> factors</a:t>
                      </a:r>
                    </a:p>
                  </a:txBody>
                  <a:tcPr/>
                </a:tc>
                <a:tc>
                  <a:txBody>
                    <a:bodyPr/>
                    <a:lstStyle/>
                    <a:p>
                      <a:r>
                        <a:rPr lang="en-GB" sz="2400" dirty="0"/>
                        <a:t>Technological</a:t>
                      </a:r>
                      <a:r>
                        <a:rPr lang="en-GB" dirty="0"/>
                        <a:t> factors</a:t>
                      </a:r>
                    </a:p>
                  </a:txBody>
                  <a:tcPr/>
                </a:tc>
                <a:tc>
                  <a:txBody>
                    <a:bodyPr/>
                    <a:lstStyle/>
                    <a:p>
                      <a:r>
                        <a:rPr lang="en-GB" sz="2400" dirty="0"/>
                        <a:t>Legal</a:t>
                      </a:r>
                      <a:r>
                        <a:rPr lang="en-GB" dirty="0"/>
                        <a:t> factors </a:t>
                      </a:r>
                    </a:p>
                  </a:txBody>
                  <a:tcPr/>
                </a:tc>
                <a:tc>
                  <a:txBody>
                    <a:bodyPr/>
                    <a:lstStyle/>
                    <a:p>
                      <a:r>
                        <a:rPr lang="en-GB" sz="2400" err="1"/>
                        <a:t>Enviromental</a:t>
                      </a:r>
                      <a:r>
                        <a:rPr lang="en-GB" dirty="0"/>
                        <a:t> factors  </a:t>
                      </a:r>
                    </a:p>
                  </a:txBody>
                  <a:tcPr/>
                </a:tc>
                <a:extLst>
                  <a:ext uri="{0D108BD9-81ED-4DB2-BD59-A6C34878D82A}">
                    <a16:rowId xmlns:a16="http://schemas.microsoft.com/office/drawing/2014/main" val="1024472200"/>
                  </a:ext>
                </a:extLst>
              </a:tr>
              <a:tr h="3729793">
                <a:tc>
                  <a:txBody>
                    <a:bodyPr/>
                    <a:lstStyle/>
                    <a:p>
                      <a:r>
                        <a:rPr lang="en-GB" dirty="0"/>
                        <a:t>US tariffs on imports and exports (IFPA, 2025)</a:t>
                      </a:r>
                    </a:p>
                    <a:p>
                      <a:pPr lvl="0">
                        <a:buNone/>
                      </a:pPr>
                      <a:endParaRPr lang="en-GB" dirty="0"/>
                    </a:p>
                    <a:p>
                      <a:pPr lvl="0">
                        <a:buNone/>
                      </a:pPr>
                      <a:r>
                        <a:rPr lang="en-GB" dirty="0"/>
                        <a:t>Inflation </a:t>
                      </a:r>
                    </a:p>
                  </a:txBody>
                  <a:tcPr/>
                </a:tc>
                <a:tc>
                  <a:txBody>
                    <a:bodyPr/>
                    <a:lstStyle/>
                    <a:p>
                      <a:pPr lvl="0">
                        <a:buNone/>
                      </a:pPr>
                      <a:r>
                        <a:rPr lang="en-US" sz="1800" u="none" strike="noStrike" noProof="0" dirty="0">
                          <a:solidFill>
                            <a:schemeClr val="tx1"/>
                          </a:solidFill>
                        </a:rPr>
                        <a:t>The Netherlands is a top contributor to world floral trade.(FIT,2025)</a:t>
                      </a:r>
                    </a:p>
                    <a:p>
                      <a:pPr lvl="0">
                        <a:buNone/>
                      </a:pPr>
                      <a:endParaRPr lang="en-US" sz="1800" u="none" strike="noStrike" noProof="0" dirty="0">
                        <a:solidFill>
                          <a:schemeClr val="tx1"/>
                        </a:solidFill>
                      </a:endParaRPr>
                    </a:p>
                    <a:p>
                      <a:pPr lvl="0">
                        <a:buNone/>
                      </a:pPr>
                      <a:r>
                        <a:rPr lang="en-US" sz="1800" u="none" strike="noStrike" noProof="0" dirty="0">
                          <a:solidFill>
                            <a:schemeClr val="tx1"/>
                          </a:solidFill>
                        </a:rPr>
                        <a:t>The cost of sustainable materials.</a:t>
                      </a:r>
                    </a:p>
                  </a:txBody>
                  <a:tcPr/>
                </a:tc>
                <a:tc>
                  <a:txBody>
                    <a:bodyPr/>
                    <a:lstStyle/>
                    <a:p>
                      <a:r>
                        <a:rPr lang="en-GB" dirty="0"/>
                        <a:t>Social  media shifted how consumers ,shop, and interact.(FIT,2025)</a:t>
                      </a:r>
                    </a:p>
                    <a:p>
                      <a:pPr lvl="0">
                        <a:buNone/>
                      </a:pPr>
                      <a:endParaRPr lang="en-GB" dirty="0"/>
                    </a:p>
                    <a:p>
                      <a:pPr lvl="0">
                        <a:buNone/>
                      </a:pPr>
                      <a:r>
                        <a:rPr lang="en-GB" dirty="0"/>
                        <a:t>The Green Haven Florists resonate with customers due to their usage of eco-friendly materials.</a:t>
                      </a:r>
                    </a:p>
                    <a:p>
                      <a:pPr lvl="0">
                        <a:buNone/>
                      </a:pPr>
                      <a:endParaRPr lang="en-GB" dirty="0"/>
                    </a:p>
                    <a:p>
                      <a:pPr lvl="0">
                        <a:buNone/>
                      </a:pPr>
                      <a:endParaRPr lang="en-GB" dirty="0"/>
                    </a:p>
                    <a:p>
                      <a:pPr lvl="0">
                        <a:buNone/>
                      </a:pPr>
                      <a:endParaRPr lang="en-GB" dirty="0"/>
                    </a:p>
                  </a:txBody>
                  <a:tcPr/>
                </a:tc>
                <a:tc>
                  <a:txBody>
                    <a:bodyPr/>
                    <a:lstStyle/>
                    <a:p>
                      <a:r>
                        <a:rPr lang="en-GB" dirty="0"/>
                        <a:t>Online website outdated </a:t>
                      </a:r>
                    </a:p>
                    <a:p>
                      <a:pPr lvl="0">
                        <a:buNone/>
                      </a:pPr>
                      <a:endParaRPr lang="en-GB" dirty="0"/>
                    </a:p>
                    <a:p>
                      <a:pPr lvl="0">
                        <a:buNone/>
                      </a:pPr>
                      <a:r>
                        <a:rPr lang="en-GB" dirty="0"/>
                        <a:t>Social media  and AI are influencing client behaviour.(FIT,2025)</a:t>
                      </a:r>
                    </a:p>
                    <a:p>
                      <a:pPr lvl="0">
                        <a:buNone/>
                      </a:pPr>
                      <a:endParaRPr lang="en-GB" dirty="0"/>
                    </a:p>
                    <a:p>
                      <a:pPr lvl="0">
                        <a:buNone/>
                      </a:pPr>
                      <a:endParaRPr lang="en-GB" dirty="0"/>
                    </a:p>
                  </a:txBody>
                  <a:tcPr/>
                </a:tc>
                <a:tc>
                  <a:txBody>
                    <a:bodyPr/>
                    <a:lstStyle/>
                    <a:p>
                      <a:endParaRPr lang="en-GB"/>
                    </a:p>
                  </a:txBody>
                  <a:tcPr/>
                </a:tc>
                <a:tc>
                  <a:txBody>
                    <a:bodyPr/>
                    <a:lstStyle/>
                    <a:p>
                      <a:r>
                        <a:rPr lang="en-GB" sz="1600" dirty="0"/>
                        <a:t>The floral industry is increasingly adapting sustainable bouquet sleeves to reduce environmental impact. (FIT,2025)</a:t>
                      </a:r>
                    </a:p>
                    <a:p>
                      <a:pPr lvl="0">
                        <a:buNone/>
                      </a:pPr>
                      <a:endParaRPr lang="en-GB" sz="1600" dirty="0"/>
                    </a:p>
                    <a:p>
                      <a:pPr lvl="0">
                        <a:buNone/>
                      </a:pPr>
                      <a:r>
                        <a:rPr lang="en-GB" sz="1600" dirty="0"/>
                        <a:t>Consumers are appreciating close connections ,nature, and real experiences.(FIT,2025) </a:t>
                      </a:r>
                    </a:p>
                  </a:txBody>
                  <a:tcPr/>
                </a:tc>
                <a:extLst>
                  <a:ext uri="{0D108BD9-81ED-4DB2-BD59-A6C34878D82A}">
                    <a16:rowId xmlns:a16="http://schemas.microsoft.com/office/drawing/2014/main" val="1187709355"/>
                  </a:ext>
                </a:extLst>
              </a:tr>
            </a:tbl>
          </a:graphicData>
        </a:graphic>
      </p:graphicFrame>
    </p:spTree>
    <p:extLst>
      <p:ext uri="{BB962C8B-B14F-4D97-AF65-F5344CB8AC3E}">
        <p14:creationId xmlns:p14="http://schemas.microsoft.com/office/powerpoint/2010/main" val="893284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9184E-1041-70EC-F3D0-5DBBC548B6DF}"/>
              </a:ext>
            </a:extLst>
          </p:cNvPr>
          <p:cNvSpPr>
            <a:spLocks noGrp="1"/>
          </p:cNvSpPr>
          <p:nvPr>
            <p:ph type="title"/>
          </p:nvPr>
        </p:nvSpPr>
        <p:spPr>
          <a:xfrm>
            <a:off x="654398" y="509326"/>
            <a:ext cx="10515600" cy="1412244"/>
          </a:xfrm>
        </p:spPr>
        <p:txBody>
          <a:bodyPr/>
          <a:lstStyle/>
          <a:p>
            <a:r>
              <a:rPr lang="en-GB" b="1" u="sng" dirty="0"/>
              <a:t>Cause-and-Effect model</a:t>
            </a:r>
          </a:p>
        </p:txBody>
      </p:sp>
      <p:sp>
        <p:nvSpPr>
          <p:cNvPr id="3" name="Text Placeholder 2">
            <a:extLst>
              <a:ext uri="{FF2B5EF4-FFF2-40B4-BE49-F238E27FC236}">
                <a16:creationId xmlns:a16="http://schemas.microsoft.com/office/drawing/2014/main" id="{7A24AD23-A210-6065-3D79-7E9200B13645}"/>
              </a:ext>
            </a:extLst>
          </p:cNvPr>
          <p:cNvSpPr>
            <a:spLocks noGrp="1"/>
          </p:cNvSpPr>
          <p:nvPr>
            <p:ph type="body" idx="1"/>
          </p:nvPr>
        </p:nvSpPr>
        <p:spPr>
          <a:xfrm>
            <a:off x="800535" y="2992395"/>
            <a:ext cx="10546915" cy="3097255"/>
          </a:xfrm>
        </p:spPr>
        <p:txBody>
          <a:bodyPr vert="horz" lIns="91440" tIns="45720" rIns="91440" bIns="45720" rtlCol="0" anchor="t">
            <a:normAutofit/>
          </a:bodyPr>
          <a:lstStyle/>
          <a:p>
            <a:r>
              <a:rPr lang="en-GB" dirty="0">
                <a:solidFill>
                  <a:schemeClr val="tx1"/>
                </a:solidFill>
              </a:rPr>
              <a:t>The Cause-and-Effect Model is a visual tool to present potential causes of a problem. It helps in efficiently showing all possible problems. Although can be time-consuming and can oversimplify issues.</a:t>
            </a:r>
          </a:p>
        </p:txBody>
      </p:sp>
    </p:spTree>
    <p:extLst>
      <p:ext uri="{BB962C8B-B14F-4D97-AF65-F5344CB8AC3E}">
        <p14:creationId xmlns:p14="http://schemas.microsoft.com/office/powerpoint/2010/main" val="1853339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lIns="91440" tIns="45720" rIns="91440" bIns="45720" rtlCol="0" anchor="t">
            <a:spAutoFit/>
          </a:bodyPr>
          <a:lstStyle/>
          <a:p>
            <a:r>
              <a:rPr lang="en-GB" sz="1200" b="1" dirty="0">
                <a:latin typeface="Arial"/>
                <a:cs typeface="Arial"/>
              </a:rPr>
              <a:t>30% decline in sales.</a:t>
            </a:r>
            <a:endParaRPr lang="en-GB" sz="1200" b="1" dirty="0">
              <a:latin typeface="Arial" panose="020B0604020202020204" pitchFamily="34" charset="0"/>
              <a:cs typeface="Arial" panose="020B0604020202020204" pitchFamily="34" charset="0"/>
            </a:endParaRP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Increase of online shopping.</a:t>
            </a:r>
            <a:endParaRPr lang="en-GB" sz="12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Nearby businesses closing down.</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People buy online.</a:t>
            </a:r>
            <a:endParaRPr lang="en-GB" sz="12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People are not coming to the shop.</a:t>
            </a:r>
            <a:endParaRPr lang="en-GB" sz="1200"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lIns="91440" tIns="45720" rIns="91440" bIns="45720" rtlCol="0" anchor="t">
            <a:spAutoFit/>
          </a:bodyPr>
          <a:lstStyle/>
          <a:p>
            <a:endParaRPr lang="en-GB" sz="12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lIns="91440" tIns="45720" rIns="91440" bIns="45720" rtlCol="0" anchor="t">
            <a:spAutoFit/>
          </a:bodyPr>
          <a:lstStyle/>
          <a:p>
            <a:endParaRPr lang="en-GB" sz="1200" dirty="0">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Eco-friendly sustainable  packaging.</a:t>
            </a:r>
            <a:endParaRPr lang="en-GB" sz="12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Fresh flowers.</a:t>
            </a:r>
            <a:endParaRPr lang="en-GB" sz="1200" dirty="0">
              <a:latin typeface="Arial" panose="020B0604020202020204" pitchFamily="34" charset="0"/>
              <a:cs typeface="Arial" panose="020B0604020202020204" pitchFamily="34" charset="0"/>
            </a:endParaRP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lIns="91440" tIns="45720" rIns="91440" bIns="45720" rtlCol="0" anchor="t">
            <a:spAutoFit/>
          </a:bodyPr>
          <a:lstStyle/>
          <a:p>
            <a:endParaRPr lang="en-GB" sz="12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Text</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Strong community ties.</a:t>
            </a:r>
            <a:endParaRPr lang="en-GB" sz="12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lIns="91440" tIns="45720" rIns="91440" bIns="45720" rtlCol="0" anchor="t">
            <a:spAutoFit/>
          </a:bodyPr>
          <a:lstStyle/>
          <a:p>
            <a:r>
              <a:rPr lang="en-GB" sz="1200" dirty="0">
                <a:latin typeface="Arial"/>
                <a:cs typeface="Arial"/>
              </a:rPr>
              <a:t>Sustainable ethos.</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DFB0131-464A-3D32-24AD-D6AE139875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BB045D-D339-75B0-0173-A32146EC6E25}"/>
              </a:ext>
            </a:extLst>
          </p:cNvPr>
          <p:cNvSpPr>
            <a:spLocks noGrp="1"/>
          </p:cNvSpPr>
          <p:nvPr>
            <p:ph type="title"/>
          </p:nvPr>
        </p:nvSpPr>
        <p:spPr>
          <a:xfrm>
            <a:off x="570891" y="300559"/>
            <a:ext cx="10515600" cy="1412244"/>
          </a:xfrm>
        </p:spPr>
        <p:txBody>
          <a:bodyPr/>
          <a:lstStyle/>
          <a:p>
            <a:r>
              <a:rPr lang="en-GB" b="1" u="sng" dirty="0"/>
              <a:t>Key Findings:</a:t>
            </a:r>
          </a:p>
        </p:txBody>
      </p:sp>
      <p:sp>
        <p:nvSpPr>
          <p:cNvPr id="3" name="Text Placeholder 2">
            <a:extLst>
              <a:ext uri="{FF2B5EF4-FFF2-40B4-BE49-F238E27FC236}">
                <a16:creationId xmlns:a16="http://schemas.microsoft.com/office/drawing/2014/main" id="{AB382517-2695-0910-368F-992F245A2580}"/>
              </a:ext>
            </a:extLst>
          </p:cNvPr>
          <p:cNvSpPr>
            <a:spLocks noGrp="1"/>
          </p:cNvSpPr>
          <p:nvPr>
            <p:ph type="body" idx="1"/>
          </p:nvPr>
        </p:nvSpPr>
        <p:spPr>
          <a:xfrm>
            <a:off x="831850" y="2167765"/>
            <a:ext cx="10515600" cy="3921885"/>
          </a:xfrm>
        </p:spPr>
        <p:txBody>
          <a:bodyPr vert="horz" lIns="91440" tIns="45720" rIns="91440" bIns="45720" rtlCol="0" anchor="t">
            <a:normAutofit/>
          </a:bodyPr>
          <a:lstStyle/>
          <a:p>
            <a:pPr marL="457200" indent="-457200">
              <a:buAutoNum type="arabicPeriod"/>
            </a:pPr>
            <a:r>
              <a:rPr lang="en-GB" dirty="0">
                <a:solidFill>
                  <a:schemeClr val="tx1"/>
                </a:solidFill>
              </a:rPr>
              <a:t>The Green Haven website is not professional and has issues.</a:t>
            </a:r>
          </a:p>
          <a:p>
            <a:pPr marL="457200" indent="-457200">
              <a:buAutoNum type="arabicPeriod"/>
            </a:pPr>
            <a:r>
              <a:rPr lang="en-GB" dirty="0">
                <a:solidFill>
                  <a:schemeClr val="tx1"/>
                </a:solidFill>
              </a:rPr>
              <a:t>The location of the Green Haven is not situated in a good area as it is not busy not popular.</a:t>
            </a:r>
          </a:p>
          <a:p>
            <a:pPr marL="457200" indent="-457200">
              <a:buAutoNum type="arabicPeriod"/>
            </a:pPr>
            <a:r>
              <a:rPr lang="en-GB" dirty="0">
                <a:solidFill>
                  <a:schemeClr val="tx1"/>
                </a:solidFill>
              </a:rPr>
              <a:t>The materials to produce the flowers are expensive.</a:t>
            </a:r>
          </a:p>
          <a:p>
            <a:pPr marL="457200" indent="-457200">
              <a:buAutoNum type="arabicPeriod"/>
            </a:pPr>
            <a:r>
              <a:rPr lang="en-GB" dirty="0">
                <a:solidFill>
                  <a:schemeClr val="tx1"/>
                </a:solidFill>
              </a:rPr>
              <a:t>The Green Haven is unable to promote themselves online.</a:t>
            </a:r>
          </a:p>
          <a:p>
            <a:pPr marL="457200" indent="-457200">
              <a:buAutoNum type="arabicPeriod"/>
            </a:pPr>
            <a:endParaRPr lang="en-GB" dirty="0">
              <a:solidFill>
                <a:schemeClr val="tx1"/>
              </a:solidFill>
            </a:endParaRPr>
          </a:p>
          <a:p>
            <a:pPr marL="457200" indent="-457200">
              <a:buAutoNum type="arabicPeriod"/>
            </a:pPr>
            <a:endParaRPr lang="en-GB" dirty="0">
              <a:solidFill>
                <a:schemeClr val="tx1"/>
              </a:solidFill>
            </a:endParaRPr>
          </a:p>
          <a:p>
            <a:pPr marL="457200" indent="-457200">
              <a:buAutoNum type="arabicPeriod"/>
            </a:pPr>
            <a:endParaRPr lang="en-GB" dirty="0">
              <a:solidFill>
                <a:schemeClr val="tx1"/>
              </a:solidFill>
            </a:endParaRPr>
          </a:p>
          <a:p>
            <a:pPr marL="457200" indent="-457200">
              <a:buAutoNum type="arabicPeriod"/>
            </a:pPr>
            <a:endParaRPr lang="en-GB" dirty="0">
              <a:solidFill>
                <a:schemeClr val="tx1"/>
              </a:solidFill>
            </a:endParaRPr>
          </a:p>
        </p:txBody>
      </p:sp>
    </p:spTree>
    <p:extLst>
      <p:ext uri="{BB962C8B-B14F-4D97-AF65-F5344CB8AC3E}">
        <p14:creationId xmlns:p14="http://schemas.microsoft.com/office/powerpoint/2010/main" val="47812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CF840-33B3-6429-E648-E2303CE5780E}"/>
              </a:ext>
            </a:extLst>
          </p:cNvPr>
          <p:cNvSpPr>
            <a:spLocks noGrp="1"/>
          </p:cNvSpPr>
          <p:nvPr>
            <p:ph type="title"/>
          </p:nvPr>
        </p:nvSpPr>
        <p:spPr>
          <a:xfrm>
            <a:off x="723181" y="178219"/>
            <a:ext cx="10515600" cy="1325563"/>
          </a:xfrm>
        </p:spPr>
        <p:txBody>
          <a:bodyPr/>
          <a:lstStyle/>
          <a:p>
            <a:r>
              <a:rPr lang="en-GB" dirty="0"/>
              <a:t>References: </a:t>
            </a:r>
          </a:p>
        </p:txBody>
      </p:sp>
      <p:sp>
        <p:nvSpPr>
          <p:cNvPr id="3" name="Content Placeholder 2">
            <a:extLst>
              <a:ext uri="{FF2B5EF4-FFF2-40B4-BE49-F238E27FC236}">
                <a16:creationId xmlns:a16="http://schemas.microsoft.com/office/drawing/2014/main" id="{5A934DB8-6481-819A-4DDA-E769ECFCAC36}"/>
              </a:ext>
            </a:extLst>
          </p:cNvPr>
          <p:cNvSpPr>
            <a:spLocks noGrp="1"/>
          </p:cNvSpPr>
          <p:nvPr>
            <p:ph idx="1"/>
          </p:nvPr>
        </p:nvSpPr>
        <p:spPr>
          <a:xfrm>
            <a:off x="450011" y="1509323"/>
            <a:ext cx="10515600" cy="4351338"/>
          </a:xfrm>
        </p:spPr>
        <p:txBody>
          <a:bodyPr vert="horz" lIns="91440" tIns="45720" rIns="91440" bIns="45720" rtlCol="0" anchor="t">
            <a:normAutofit/>
          </a:bodyPr>
          <a:lstStyle/>
          <a:p>
            <a:r>
              <a:rPr lang="en-GB" dirty="0"/>
              <a:t>International Fresh Produce Association (2025). Floral Consumer Trends. [online] Available at: </a:t>
            </a:r>
            <a:r>
              <a:rPr lang="en-GB" dirty="0">
                <a:hlinkClick r:id="rId2"/>
              </a:rPr>
              <a:t>https://www.freshproduce.com/siteassets/files/floral/2025-floral-consumer-trends-mid-year-update.pdf</a:t>
            </a:r>
            <a:r>
              <a:rPr lang="en-GB" dirty="0"/>
              <a:t> </a:t>
            </a:r>
          </a:p>
          <a:p>
            <a:r>
              <a:rPr lang="en-GB" dirty="0"/>
              <a:t>‌Floral Industry Trends (2025).(Online) Available at:</a:t>
            </a:r>
          </a:p>
          <a:p>
            <a:pPr marL="0" indent="0">
              <a:buNone/>
            </a:pPr>
            <a:r>
              <a:rPr lang="en-GB" dirty="0">
                <a:ea typeface="+mn-lt"/>
                <a:cs typeface="+mn-lt"/>
              </a:rPr>
              <a:t>   </a:t>
            </a:r>
            <a:r>
              <a:rPr lang="en-GB" sz="1800" dirty="0">
                <a:solidFill>
                  <a:srgbClr val="434043"/>
                </a:solidFill>
                <a:highlight>
                  <a:srgbClr val="FEF3E4"/>
                </a:highlight>
                <a:latin typeface="Poppins"/>
                <a:ea typeface="+mn-lt"/>
                <a:cs typeface="Poppins"/>
              </a:rPr>
              <a:t> </a:t>
            </a:r>
            <a:r>
              <a:rPr lang="en-GB" dirty="0">
                <a:solidFill>
                  <a:srgbClr val="434043"/>
                </a:solidFill>
                <a:highlight>
                  <a:srgbClr val="FEF3E4"/>
                </a:highlight>
                <a:ea typeface="+mn-lt"/>
                <a:cs typeface="+mn-lt"/>
                <a:hlinkClick r:id="rId3"/>
              </a:rPr>
              <a:t>2025 Floral Industry Trends</a:t>
            </a:r>
            <a:endParaRPr lang="en-GB"/>
          </a:p>
          <a:p>
            <a:endParaRPr lang="en-GB" dirty="0"/>
          </a:p>
        </p:txBody>
      </p:sp>
      <p:sp>
        <p:nvSpPr>
          <p:cNvPr id="4" name="TextBox 3">
            <a:extLst>
              <a:ext uri="{FF2B5EF4-FFF2-40B4-BE49-F238E27FC236}">
                <a16:creationId xmlns:a16="http://schemas.microsoft.com/office/drawing/2014/main" id="{54538D01-BE7A-E017-0D71-1A369027DD0E}"/>
              </a:ext>
            </a:extLst>
          </p:cNvPr>
          <p:cNvSpPr txBox="1"/>
          <p:nvPr/>
        </p:nvSpPr>
        <p:spPr>
          <a:xfrm>
            <a:off x="560715" y="4392282"/>
            <a:ext cx="9057737"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800" dirty="0">
                <a:latin typeface="Aptos"/>
              </a:rPr>
              <a:t>The Netherlands is a top contributor to world floral trade.(FIT,2025)</a:t>
            </a:r>
            <a:r>
              <a:rPr lang="en-GB" sz="2800" dirty="0">
                <a:solidFill>
                  <a:srgbClr val="434043"/>
                </a:solidFill>
                <a:highlight>
                  <a:srgbClr val="FEF3E4"/>
                </a:highlight>
                <a:latin typeface="Aptos"/>
                <a:hlinkClick r:id="rId3"/>
              </a:rPr>
              <a:t>2025 Floral Industry Trends</a:t>
            </a:r>
            <a:endParaRPr lang="en-GB" sz="2800" dirty="0" err="1">
              <a:solidFill>
                <a:srgbClr val="FFFFFF"/>
              </a:solidFill>
              <a:latin typeface="Aptos"/>
            </a:endParaRPr>
          </a:p>
          <a:p>
            <a:pPr marL="457200" indent="-457200">
              <a:buFont typeface="Arial"/>
              <a:buChar char="•"/>
            </a:pPr>
            <a:r>
              <a:rPr lang="en-GB" sz="2800" baseline="0" dirty="0">
                <a:solidFill>
                  <a:srgbClr val="FFFFFF"/>
                </a:solidFill>
                <a:latin typeface="Aptos"/>
              </a:rPr>
              <a:t>media and AI are influencing </a:t>
            </a:r>
            <a:r>
              <a:rPr lang="en-GB" sz="2800" dirty="0" err="1">
                <a:solidFill>
                  <a:srgbClr val="FFFFFF"/>
                </a:solidFill>
                <a:latin typeface="Aptos"/>
              </a:rPr>
              <a:t>clien</a:t>
            </a:r>
            <a:endParaRPr lang="en-GB" sz="2800" dirty="0">
              <a:solidFill>
                <a:srgbClr val="FFFFFF"/>
              </a:solidFill>
            </a:endParaRPr>
          </a:p>
          <a:p>
            <a:pPr algn="ctr"/>
            <a:endParaRPr lang="en-GB"/>
          </a:p>
        </p:txBody>
      </p:sp>
      <p:sp>
        <p:nvSpPr>
          <p:cNvPr id="5" name="TextBox 4">
            <a:extLst>
              <a:ext uri="{FF2B5EF4-FFF2-40B4-BE49-F238E27FC236}">
                <a16:creationId xmlns:a16="http://schemas.microsoft.com/office/drawing/2014/main" id="{5D8B2BE5-2124-9291-A21B-78D68229C4FF}"/>
              </a:ext>
            </a:extLst>
          </p:cNvPr>
          <p:cNvSpPr txBox="1"/>
          <p:nvPr/>
        </p:nvSpPr>
        <p:spPr>
          <a:xfrm>
            <a:off x="560717" y="5628736"/>
            <a:ext cx="6944264"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baseline="0" dirty="0">
                <a:latin typeface="Aptos"/>
              </a:rPr>
              <a:t>Social media shifted how consumers </a:t>
            </a:r>
            <a:r>
              <a:rPr lang="en-GB" sz="2800" baseline="0">
                <a:latin typeface="Aptos"/>
              </a:rPr>
              <a:t>,shop, and interact.(FIT,</a:t>
            </a:r>
            <a:r>
              <a:rPr lang="en-GB" sz="2800">
                <a:latin typeface="Aptos"/>
              </a:rPr>
              <a:t>2025)                </a:t>
            </a:r>
            <a:r>
              <a:rPr lang="en-GB" sz="2800" dirty="0">
                <a:solidFill>
                  <a:srgbClr val="434043"/>
                </a:solidFill>
                <a:highlight>
                  <a:srgbClr val="FEF3E4"/>
                </a:highlight>
                <a:latin typeface="Aptos"/>
                <a:hlinkClick r:id="rId3"/>
              </a:rPr>
              <a:t>2025 Floral Industry Trends</a:t>
            </a:r>
            <a:endParaRPr lang="en-GB" sz="2800" dirty="0"/>
          </a:p>
          <a:p>
            <a:pPr algn="ctr"/>
            <a:endParaRPr lang="en-GB"/>
          </a:p>
        </p:txBody>
      </p:sp>
    </p:spTree>
    <p:extLst>
      <p:ext uri="{BB962C8B-B14F-4D97-AF65-F5344CB8AC3E}">
        <p14:creationId xmlns:p14="http://schemas.microsoft.com/office/powerpoint/2010/main" val="12881912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1E74F41-3546-A21C-CE75-1CE4ADA1CD2B}"/>
              </a:ext>
            </a:extLst>
          </p:cNvPr>
          <p:cNvSpPr txBox="1"/>
          <p:nvPr/>
        </p:nvSpPr>
        <p:spPr>
          <a:xfrm>
            <a:off x="876822" y="788096"/>
            <a:ext cx="6096000"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baseline="0" dirty="0">
                <a:latin typeface="Aptos"/>
              </a:rPr>
              <a:t>Social media and AI are influencing </a:t>
            </a:r>
            <a:r>
              <a:rPr lang="en-GB" sz="2800" baseline="0">
                <a:latin typeface="Aptos"/>
              </a:rPr>
              <a:t>client behaviour.(FIT,</a:t>
            </a:r>
            <a:r>
              <a:rPr lang="en-GB" sz="2800">
                <a:latin typeface="Aptos"/>
              </a:rPr>
              <a:t>2025)            </a:t>
            </a:r>
            <a:r>
              <a:rPr lang="en-GB" sz="2800" dirty="0">
                <a:solidFill>
                  <a:srgbClr val="434043"/>
                </a:solidFill>
                <a:highlight>
                  <a:srgbClr val="FEF3E4"/>
                </a:highlight>
                <a:latin typeface="Aptos"/>
                <a:hlinkClick r:id="rId2"/>
              </a:rPr>
              <a:t>2025 Floral Industry Trends</a:t>
            </a:r>
            <a:endParaRPr lang="en-GB" sz="2800" dirty="0"/>
          </a:p>
          <a:p>
            <a:pPr algn="ctr"/>
            <a:endParaRPr lang="en-GB"/>
          </a:p>
        </p:txBody>
      </p:sp>
      <p:sp>
        <p:nvSpPr>
          <p:cNvPr id="3" name="TextBox 2">
            <a:extLst>
              <a:ext uri="{FF2B5EF4-FFF2-40B4-BE49-F238E27FC236}">
                <a16:creationId xmlns:a16="http://schemas.microsoft.com/office/drawing/2014/main" id="{0A544043-9769-4A57-96BE-1AFE2BC9C95E}"/>
              </a:ext>
            </a:extLst>
          </p:cNvPr>
          <p:cNvSpPr txBox="1"/>
          <p:nvPr/>
        </p:nvSpPr>
        <p:spPr>
          <a:xfrm>
            <a:off x="876822" y="2280781"/>
            <a:ext cx="8110602"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baseline="0" dirty="0">
                <a:latin typeface="Aptos"/>
              </a:rPr>
              <a:t>The floral industry is increasingly adapting sustainable bouquet sleeves to reduce environmental impact. (FIT,</a:t>
            </a:r>
            <a:r>
              <a:rPr lang="en-GB" sz="2800" dirty="0">
                <a:latin typeface="Aptos"/>
              </a:rPr>
              <a:t>2025)                        </a:t>
            </a:r>
            <a:r>
              <a:rPr lang="en-GB" sz="2800" dirty="0">
                <a:solidFill>
                  <a:srgbClr val="434043"/>
                </a:solidFill>
                <a:highlight>
                  <a:srgbClr val="FEF3E4"/>
                </a:highlight>
                <a:latin typeface="Aptos"/>
                <a:hlinkClick r:id="rId2"/>
              </a:rPr>
              <a:t>2025 Floral Industry Trends</a:t>
            </a:r>
            <a:r>
              <a:rPr sz="1600" dirty="0">
                <a:latin typeface="Aptos"/>
                <a:ea typeface="Aptos"/>
                <a:cs typeface="Aptos"/>
              </a:rPr>
              <a:t>​</a:t>
            </a:r>
            <a:endParaRPr lang="en-GB" dirty="0"/>
          </a:p>
          <a:p>
            <a:pPr algn="ctr"/>
            <a:endParaRPr lang="en-GB"/>
          </a:p>
        </p:txBody>
      </p:sp>
      <p:sp>
        <p:nvSpPr>
          <p:cNvPr id="4" name="TextBox 3">
            <a:extLst>
              <a:ext uri="{FF2B5EF4-FFF2-40B4-BE49-F238E27FC236}">
                <a16:creationId xmlns:a16="http://schemas.microsoft.com/office/drawing/2014/main" id="{7C1759F4-A7E9-F10E-D145-770510A0EF92}"/>
              </a:ext>
            </a:extLst>
          </p:cNvPr>
          <p:cNvSpPr txBox="1"/>
          <p:nvPr/>
        </p:nvSpPr>
        <p:spPr>
          <a:xfrm>
            <a:off x="876822" y="4368452"/>
            <a:ext cx="6096000"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GB" sz="2800" baseline="0" dirty="0">
                <a:latin typeface="Aptos"/>
              </a:rPr>
              <a:t>Consumers are appreciating close connections ,nature, and real </a:t>
            </a:r>
            <a:r>
              <a:rPr lang="en-GB" sz="2800" baseline="0">
                <a:latin typeface="Aptos"/>
              </a:rPr>
              <a:t>experiences.(FIT,2025) </a:t>
            </a:r>
            <a:r>
              <a:rPr lang="en-GB" sz="2800" dirty="0">
                <a:solidFill>
                  <a:srgbClr val="000000"/>
                </a:solidFill>
                <a:latin typeface="Aptos"/>
              </a:rPr>
              <a:t>                  </a:t>
            </a:r>
            <a:r>
              <a:rPr lang="en-GB" sz="2800" dirty="0">
                <a:solidFill>
                  <a:srgbClr val="434043"/>
                </a:solidFill>
                <a:highlight>
                  <a:srgbClr val="FEF3E4"/>
                </a:highlight>
                <a:latin typeface="Aptos"/>
                <a:hlinkClick r:id="rId2"/>
              </a:rPr>
              <a:t>2025 Floral Industry Trends</a:t>
            </a:r>
            <a:endParaRPr lang="en-GB" sz="2800" dirty="0"/>
          </a:p>
          <a:p>
            <a:pPr algn="ctr"/>
            <a:endParaRPr lang="en-GB"/>
          </a:p>
        </p:txBody>
      </p:sp>
    </p:spTree>
    <p:extLst>
      <p:ext uri="{BB962C8B-B14F-4D97-AF65-F5344CB8AC3E}">
        <p14:creationId xmlns:p14="http://schemas.microsoft.com/office/powerpoint/2010/main" val="29822670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Student Name:      Robert Ferko Student ID:            2511748 Lecturer’s Name:  Chijioke Uba Module Code:         LCLM 4004 Module Name:   Problem Solving and Decision-Making Component 1:        Green Haven Florists </vt:lpstr>
      <vt:lpstr>Component:</vt:lpstr>
      <vt:lpstr>Overview of Green Haven Florists</vt:lpstr>
      <vt:lpstr>The Problems of Green Haven Florists</vt:lpstr>
      <vt:lpstr>PowerPoint Presentation</vt:lpstr>
      <vt:lpstr>The PESTEL Framework</vt:lpstr>
      <vt:lpstr>Thkepoff</vt:lpstr>
      <vt:lpstr>Cause-and-Effect model</vt:lpstr>
      <vt:lpstr>PowerPoint Presentation</vt:lpstr>
      <vt:lpstr>Key Findings: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1141</cp:revision>
  <dcterms:created xsi:type="dcterms:W3CDTF">2026-02-14T09:20:05Z</dcterms:created>
  <dcterms:modified xsi:type="dcterms:W3CDTF">2026-02-16T08:42:33Z</dcterms:modified>
</cp:coreProperties>
</file>