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2"/>
  </p:notesMasterIdLst>
  <p:sldIdLst>
    <p:sldId id="257" r:id="rId2"/>
    <p:sldId id="267" r:id="rId3"/>
    <p:sldId id="268" r:id="rId4"/>
    <p:sldId id="269" r:id="rId5"/>
    <p:sldId id="270" r:id="rId6"/>
    <p:sldId id="271" r:id="rId7"/>
    <p:sldId id="272" r:id="rId8"/>
    <p:sldId id="273" r:id="rId9"/>
    <p:sldId id="274" r:id="rId10"/>
    <p:sldId id="27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685" autoAdjust="0"/>
  </p:normalViewPr>
  <p:slideViewPr>
    <p:cSldViewPr snapToGrid="0">
      <p:cViewPr varScale="1">
        <p:scale>
          <a:sx n="52" d="100"/>
          <a:sy n="52" d="100"/>
        </p:scale>
        <p:origin x="1204"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6" Type="http://schemas.openxmlformats.org/officeDocument/2006/relationships/image" Target="../media/image17.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ata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ata3.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6" Type="http://schemas.openxmlformats.org/officeDocument/2006/relationships/image" Target="../media/image17.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C24302-1A21-4757-88E4-1AF4A525238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21AEFC7-C5EC-4B8A-A34A-1727330896F4}">
      <dgm:prSet/>
      <dgm:spPr/>
      <dgm:t>
        <a:bodyPr/>
        <a:lstStyle/>
        <a:p>
          <a:r>
            <a:rPr lang="en-US">
              <a:latin typeface="Arial" panose="020B0604020202020204" pitchFamily="34" charset="0"/>
              <a:cs typeface="Arial" panose="020B0604020202020204" pitchFamily="34" charset="0"/>
            </a:rPr>
            <a:t>Introduction </a:t>
          </a:r>
        </a:p>
      </dgm:t>
    </dgm:pt>
    <dgm:pt modelId="{9E4AA588-FF9D-405F-A4D2-28ACFC64F839}" type="parTrans" cxnId="{E9C11495-5FD2-45D9-96C0-0C44ED8AB330}">
      <dgm:prSet/>
      <dgm:spPr/>
      <dgm:t>
        <a:bodyPr/>
        <a:lstStyle/>
        <a:p>
          <a:endParaRPr lang="en-US"/>
        </a:p>
      </dgm:t>
    </dgm:pt>
    <dgm:pt modelId="{1AEA6FB2-C625-4B00-AD93-EF3ABE439869}" type="sibTrans" cxnId="{E9C11495-5FD2-45D9-96C0-0C44ED8AB330}">
      <dgm:prSet/>
      <dgm:spPr/>
      <dgm:t>
        <a:bodyPr/>
        <a:lstStyle/>
        <a:p>
          <a:endParaRPr lang="en-US"/>
        </a:p>
      </dgm:t>
    </dgm:pt>
    <dgm:pt modelId="{518611A0-76B1-4C04-86DB-38CC8D5E17D6}">
      <dgm:prSet/>
      <dgm:spPr/>
      <dgm:t>
        <a:bodyPr/>
        <a:lstStyle/>
        <a:p>
          <a:r>
            <a:rPr lang="en-US">
              <a:latin typeface="Arial" panose="020B0604020202020204" pitchFamily="34" charset="0"/>
              <a:cs typeface="Arial" panose="020B0604020202020204" pitchFamily="34" charset="0"/>
            </a:rPr>
            <a:t>Overview of the Hotel Placement</a:t>
          </a:r>
        </a:p>
      </dgm:t>
    </dgm:pt>
    <dgm:pt modelId="{1CA6C2EE-27D3-4905-A85D-C8CBA170190D}" type="parTrans" cxnId="{27B5AF13-4505-40DB-AF72-8D58FDC36695}">
      <dgm:prSet/>
      <dgm:spPr/>
      <dgm:t>
        <a:bodyPr/>
        <a:lstStyle/>
        <a:p>
          <a:endParaRPr lang="en-US"/>
        </a:p>
      </dgm:t>
    </dgm:pt>
    <dgm:pt modelId="{975C8D6A-FA93-481E-8972-7E06C43382B4}" type="sibTrans" cxnId="{27B5AF13-4505-40DB-AF72-8D58FDC36695}">
      <dgm:prSet/>
      <dgm:spPr/>
      <dgm:t>
        <a:bodyPr/>
        <a:lstStyle/>
        <a:p>
          <a:endParaRPr lang="en-US"/>
        </a:p>
      </dgm:t>
    </dgm:pt>
    <dgm:pt modelId="{04DDA796-DB53-42AA-87D1-47677D52C1CE}">
      <dgm:prSet/>
      <dgm:spPr/>
      <dgm:t>
        <a:bodyPr/>
        <a:lstStyle/>
        <a:p>
          <a:r>
            <a:rPr lang="en-US" dirty="0">
              <a:latin typeface="Arial" panose="020B0604020202020204" pitchFamily="34" charset="0"/>
              <a:cs typeface="Arial" panose="020B0604020202020204" pitchFamily="34" charset="0"/>
            </a:rPr>
            <a:t>Housekeeping Issues</a:t>
          </a:r>
        </a:p>
      </dgm:t>
    </dgm:pt>
    <dgm:pt modelId="{5809CE75-4C27-46FC-BCC7-FF3DC13D59E6}" type="parTrans" cxnId="{DB6C5248-8AD4-45E0-BF82-5AC8335D7C46}">
      <dgm:prSet/>
      <dgm:spPr/>
      <dgm:t>
        <a:bodyPr/>
        <a:lstStyle/>
        <a:p>
          <a:endParaRPr lang="en-US"/>
        </a:p>
      </dgm:t>
    </dgm:pt>
    <dgm:pt modelId="{8564C469-C501-4EC9-B771-0E1ACA55DB74}" type="sibTrans" cxnId="{DB6C5248-8AD4-45E0-BF82-5AC8335D7C46}">
      <dgm:prSet/>
      <dgm:spPr/>
      <dgm:t>
        <a:bodyPr/>
        <a:lstStyle/>
        <a:p>
          <a:endParaRPr lang="en-US"/>
        </a:p>
      </dgm:t>
    </dgm:pt>
    <dgm:pt modelId="{E4E8AD24-B6E3-4819-9EE0-D1998B498600}">
      <dgm:prSet/>
      <dgm:spPr/>
      <dgm:t>
        <a:bodyPr/>
        <a:lstStyle/>
        <a:p>
          <a:r>
            <a:rPr lang="en-US" dirty="0">
              <a:latin typeface="Arial" panose="020B0604020202020204" pitchFamily="34" charset="0"/>
              <a:cs typeface="Arial" panose="020B0604020202020204" pitchFamily="34" charset="0"/>
            </a:rPr>
            <a:t>Checklists for Housekeeping</a:t>
          </a:r>
        </a:p>
      </dgm:t>
    </dgm:pt>
    <dgm:pt modelId="{77034C76-2B05-4A5A-993F-2545D5CABB20}" type="parTrans" cxnId="{396E6CD7-24F4-4E0A-BC68-FE95E54596CE}">
      <dgm:prSet/>
      <dgm:spPr/>
      <dgm:t>
        <a:bodyPr/>
        <a:lstStyle/>
        <a:p>
          <a:endParaRPr lang="en-US"/>
        </a:p>
      </dgm:t>
    </dgm:pt>
    <dgm:pt modelId="{76F7C65A-9AE4-4DFE-B376-FF0E1643CF6C}" type="sibTrans" cxnId="{396E6CD7-24F4-4E0A-BC68-FE95E54596CE}">
      <dgm:prSet/>
      <dgm:spPr/>
      <dgm:t>
        <a:bodyPr/>
        <a:lstStyle/>
        <a:p>
          <a:endParaRPr lang="en-US"/>
        </a:p>
      </dgm:t>
    </dgm:pt>
    <dgm:pt modelId="{6E3D382A-2773-409A-A50F-CF40657BDD11}">
      <dgm:prSet/>
      <dgm:spPr/>
      <dgm:t>
        <a:bodyPr/>
        <a:lstStyle/>
        <a:p>
          <a:r>
            <a:rPr lang="en-US">
              <a:latin typeface="Arial" panose="020B0604020202020204" pitchFamily="34" charset="0"/>
              <a:cs typeface="Arial" panose="020B0604020202020204" pitchFamily="34" charset="0"/>
            </a:rPr>
            <a:t>Employee Engagement and Teamwork</a:t>
          </a:r>
        </a:p>
      </dgm:t>
    </dgm:pt>
    <dgm:pt modelId="{8B2AE7E4-29A1-4740-A8DF-C009DDB87CF1}" type="parTrans" cxnId="{BA88BB83-7D88-4C78-AABA-35CE80977C32}">
      <dgm:prSet/>
      <dgm:spPr/>
      <dgm:t>
        <a:bodyPr/>
        <a:lstStyle/>
        <a:p>
          <a:endParaRPr lang="en-US"/>
        </a:p>
      </dgm:t>
    </dgm:pt>
    <dgm:pt modelId="{54E48AD7-A7DF-43D5-B3F8-54914EFD1791}" type="sibTrans" cxnId="{BA88BB83-7D88-4C78-AABA-35CE80977C32}">
      <dgm:prSet/>
      <dgm:spPr/>
      <dgm:t>
        <a:bodyPr/>
        <a:lstStyle/>
        <a:p>
          <a:endParaRPr lang="en-US"/>
        </a:p>
      </dgm:t>
    </dgm:pt>
    <dgm:pt modelId="{D698B1D3-FFC0-4200-9EBE-CBA384FF83C7}">
      <dgm:prSet/>
      <dgm:spPr/>
      <dgm:t>
        <a:bodyPr/>
        <a:lstStyle/>
        <a:p>
          <a:r>
            <a:rPr lang="en-US">
              <a:latin typeface="Arial" panose="020B0604020202020204" pitchFamily="34" charset="0"/>
              <a:cs typeface="Arial" panose="020B0604020202020204" pitchFamily="34" charset="0"/>
            </a:rPr>
            <a:t>Industry Best Practices</a:t>
          </a:r>
        </a:p>
      </dgm:t>
    </dgm:pt>
    <dgm:pt modelId="{3ABC6F58-3B65-47EC-AA1F-350D89F4C770}" type="parTrans" cxnId="{DA7091CC-5DC2-495B-986B-C44D9554CD26}">
      <dgm:prSet/>
      <dgm:spPr/>
      <dgm:t>
        <a:bodyPr/>
        <a:lstStyle/>
        <a:p>
          <a:endParaRPr lang="en-US"/>
        </a:p>
      </dgm:t>
    </dgm:pt>
    <dgm:pt modelId="{9143F4BA-3486-4D0B-8C44-6DE5A874E477}" type="sibTrans" cxnId="{DA7091CC-5DC2-495B-986B-C44D9554CD26}">
      <dgm:prSet/>
      <dgm:spPr/>
      <dgm:t>
        <a:bodyPr/>
        <a:lstStyle/>
        <a:p>
          <a:endParaRPr lang="en-US"/>
        </a:p>
      </dgm:t>
    </dgm:pt>
    <dgm:pt modelId="{5E9824E6-8344-4132-8E51-C7A815332432}">
      <dgm:prSet/>
      <dgm:spPr/>
      <dgm:t>
        <a:bodyPr/>
        <a:lstStyle/>
        <a:p>
          <a:r>
            <a:rPr lang="en-US">
              <a:latin typeface="Arial" panose="020B0604020202020204" pitchFamily="34" charset="0"/>
              <a:cs typeface="Arial" panose="020B0604020202020204" pitchFamily="34" charset="0"/>
            </a:rPr>
            <a:t>Conclusion </a:t>
          </a:r>
        </a:p>
      </dgm:t>
    </dgm:pt>
    <dgm:pt modelId="{2A13BF15-4C81-434C-92AB-47F0E2EFF756}" type="parTrans" cxnId="{3841CE3B-E9B5-4750-9E99-1CA2ED8C66D2}">
      <dgm:prSet/>
      <dgm:spPr/>
      <dgm:t>
        <a:bodyPr/>
        <a:lstStyle/>
        <a:p>
          <a:endParaRPr lang="en-US"/>
        </a:p>
      </dgm:t>
    </dgm:pt>
    <dgm:pt modelId="{750E2A5E-C7A1-4473-B75D-6C41C729DD0F}" type="sibTrans" cxnId="{3841CE3B-E9B5-4750-9E99-1CA2ED8C66D2}">
      <dgm:prSet/>
      <dgm:spPr/>
      <dgm:t>
        <a:bodyPr/>
        <a:lstStyle/>
        <a:p>
          <a:endParaRPr lang="en-US"/>
        </a:p>
      </dgm:t>
    </dgm:pt>
    <dgm:pt modelId="{C3D515DE-5D44-4198-9213-7F614AD2424D}">
      <dgm:prSet/>
      <dgm:spPr/>
      <dgm:t>
        <a:bodyPr/>
        <a:lstStyle/>
        <a:p>
          <a:r>
            <a:rPr lang="en-US" dirty="0">
              <a:latin typeface="Arial" panose="020B0604020202020204" pitchFamily="34" charset="0"/>
              <a:cs typeface="Arial" panose="020B0604020202020204" pitchFamily="34" charset="0"/>
            </a:rPr>
            <a:t>References</a:t>
          </a:r>
        </a:p>
      </dgm:t>
    </dgm:pt>
    <dgm:pt modelId="{27D61FE5-4987-43F2-A1F5-D55C7F8EF2C8}" type="parTrans" cxnId="{1359FE70-D899-4494-8203-54EA5D662228}">
      <dgm:prSet/>
      <dgm:spPr/>
      <dgm:t>
        <a:bodyPr/>
        <a:lstStyle/>
        <a:p>
          <a:endParaRPr lang="en-US"/>
        </a:p>
      </dgm:t>
    </dgm:pt>
    <dgm:pt modelId="{79E65FF2-5B9D-43E2-A487-081A47F6CFF3}" type="sibTrans" cxnId="{1359FE70-D899-4494-8203-54EA5D662228}">
      <dgm:prSet/>
      <dgm:spPr/>
      <dgm:t>
        <a:bodyPr/>
        <a:lstStyle/>
        <a:p>
          <a:endParaRPr lang="en-US"/>
        </a:p>
      </dgm:t>
    </dgm:pt>
    <dgm:pt modelId="{585E1CB4-621A-4DD6-9C13-10BEB4DD87EC}" type="pres">
      <dgm:prSet presAssocID="{F9C24302-1A21-4757-88E4-1AF4A5252381}" presName="root" presStyleCnt="0">
        <dgm:presLayoutVars>
          <dgm:dir/>
          <dgm:resizeHandles val="exact"/>
        </dgm:presLayoutVars>
      </dgm:prSet>
      <dgm:spPr/>
    </dgm:pt>
    <dgm:pt modelId="{612E50DF-4491-4B8B-B6FB-01C3FF6683E7}" type="pres">
      <dgm:prSet presAssocID="{B21AEFC7-C5EC-4B8A-A34A-1727330896F4}" presName="compNode" presStyleCnt="0"/>
      <dgm:spPr/>
    </dgm:pt>
    <dgm:pt modelId="{9FD60CFE-F566-44B9-8AEA-0B463EF65BBF}" type="pres">
      <dgm:prSet presAssocID="{B21AEFC7-C5EC-4B8A-A34A-1727330896F4}" presName="bgRect" presStyleLbl="bgShp" presStyleIdx="0" presStyleCnt="8"/>
      <dgm:spPr/>
    </dgm:pt>
    <dgm:pt modelId="{64F43C23-567F-48DC-981B-4F44065EFFA6}" type="pres">
      <dgm:prSet presAssocID="{B21AEFC7-C5EC-4B8A-A34A-1727330896F4}"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ke"/>
        </a:ext>
      </dgm:extLst>
    </dgm:pt>
    <dgm:pt modelId="{737A60A8-B1A4-4CC4-B00E-3A2C26A9F9A1}" type="pres">
      <dgm:prSet presAssocID="{B21AEFC7-C5EC-4B8A-A34A-1727330896F4}" presName="spaceRect" presStyleCnt="0"/>
      <dgm:spPr/>
    </dgm:pt>
    <dgm:pt modelId="{314B02D6-7422-432F-8802-326CCD247290}" type="pres">
      <dgm:prSet presAssocID="{B21AEFC7-C5EC-4B8A-A34A-1727330896F4}" presName="parTx" presStyleLbl="revTx" presStyleIdx="0" presStyleCnt="8">
        <dgm:presLayoutVars>
          <dgm:chMax val="0"/>
          <dgm:chPref val="0"/>
        </dgm:presLayoutVars>
      </dgm:prSet>
      <dgm:spPr/>
    </dgm:pt>
    <dgm:pt modelId="{D27D3CF6-1FDD-47B4-A4F3-F4850FE6AEDB}" type="pres">
      <dgm:prSet presAssocID="{1AEA6FB2-C625-4B00-AD93-EF3ABE439869}" presName="sibTrans" presStyleCnt="0"/>
      <dgm:spPr/>
    </dgm:pt>
    <dgm:pt modelId="{E4EE5A17-172C-4F70-9775-3B09255195D3}" type="pres">
      <dgm:prSet presAssocID="{518611A0-76B1-4C04-86DB-38CC8D5E17D6}" presName="compNode" presStyleCnt="0"/>
      <dgm:spPr/>
    </dgm:pt>
    <dgm:pt modelId="{FCC224DF-E767-4812-9E9C-31B057054D19}" type="pres">
      <dgm:prSet presAssocID="{518611A0-76B1-4C04-86DB-38CC8D5E17D6}" presName="bgRect" presStyleLbl="bgShp" presStyleIdx="1" presStyleCnt="8"/>
      <dgm:spPr/>
    </dgm:pt>
    <dgm:pt modelId="{D7E33941-14F7-4AC7-8762-E19EAA35A817}" type="pres">
      <dgm:prSet presAssocID="{518611A0-76B1-4C04-86DB-38CC8D5E17D6}"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tel"/>
        </a:ext>
      </dgm:extLst>
    </dgm:pt>
    <dgm:pt modelId="{7BF50AC3-E2B3-4FCA-911F-78196E76F797}" type="pres">
      <dgm:prSet presAssocID="{518611A0-76B1-4C04-86DB-38CC8D5E17D6}" presName="spaceRect" presStyleCnt="0"/>
      <dgm:spPr/>
    </dgm:pt>
    <dgm:pt modelId="{9AB8FE06-8CA1-4FEA-AA7C-E6F2F3F55258}" type="pres">
      <dgm:prSet presAssocID="{518611A0-76B1-4C04-86DB-38CC8D5E17D6}" presName="parTx" presStyleLbl="revTx" presStyleIdx="1" presStyleCnt="8">
        <dgm:presLayoutVars>
          <dgm:chMax val="0"/>
          <dgm:chPref val="0"/>
        </dgm:presLayoutVars>
      </dgm:prSet>
      <dgm:spPr/>
    </dgm:pt>
    <dgm:pt modelId="{BDAF7C54-90A0-45E7-BAFC-CC04F52CF2D9}" type="pres">
      <dgm:prSet presAssocID="{975C8D6A-FA93-481E-8972-7E06C43382B4}" presName="sibTrans" presStyleCnt="0"/>
      <dgm:spPr/>
    </dgm:pt>
    <dgm:pt modelId="{1C8C241F-03E7-459B-926D-266DA69A4234}" type="pres">
      <dgm:prSet presAssocID="{04DDA796-DB53-42AA-87D1-47677D52C1CE}" presName="compNode" presStyleCnt="0"/>
      <dgm:spPr/>
    </dgm:pt>
    <dgm:pt modelId="{F06E85D7-5027-46B2-AB00-5E5E407F85A4}" type="pres">
      <dgm:prSet presAssocID="{04DDA796-DB53-42AA-87D1-47677D52C1CE}" presName="bgRect" presStyleLbl="bgShp" presStyleIdx="2" presStyleCnt="8"/>
      <dgm:spPr/>
    </dgm:pt>
    <dgm:pt modelId="{C550D94C-32ED-4FF3-A38D-1C78C884C142}" type="pres">
      <dgm:prSet presAssocID="{04DDA796-DB53-42AA-87D1-47677D52C1CE}"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ssue"/>
        </a:ext>
      </dgm:extLst>
    </dgm:pt>
    <dgm:pt modelId="{001E2E2E-0236-4C6C-8285-323ACA0D4CEA}" type="pres">
      <dgm:prSet presAssocID="{04DDA796-DB53-42AA-87D1-47677D52C1CE}" presName="spaceRect" presStyleCnt="0"/>
      <dgm:spPr/>
    </dgm:pt>
    <dgm:pt modelId="{2B51B34E-EBF1-42CD-930F-081DBD3A8D7B}" type="pres">
      <dgm:prSet presAssocID="{04DDA796-DB53-42AA-87D1-47677D52C1CE}" presName="parTx" presStyleLbl="revTx" presStyleIdx="2" presStyleCnt="8">
        <dgm:presLayoutVars>
          <dgm:chMax val="0"/>
          <dgm:chPref val="0"/>
        </dgm:presLayoutVars>
      </dgm:prSet>
      <dgm:spPr/>
    </dgm:pt>
    <dgm:pt modelId="{C93033E3-F706-4D18-AB9C-5CCFD0310E62}" type="pres">
      <dgm:prSet presAssocID="{8564C469-C501-4EC9-B771-0E1ACA55DB74}" presName="sibTrans" presStyleCnt="0"/>
      <dgm:spPr/>
    </dgm:pt>
    <dgm:pt modelId="{675F5C1D-2618-4431-9C9F-522494EB36BC}" type="pres">
      <dgm:prSet presAssocID="{E4E8AD24-B6E3-4819-9EE0-D1998B498600}" presName="compNode" presStyleCnt="0"/>
      <dgm:spPr/>
    </dgm:pt>
    <dgm:pt modelId="{57539026-A236-4CC6-833C-C90C6B3076A3}" type="pres">
      <dgm:prSet presAssocID="{E4E8AD24-B6E3-4819-9EE0-D1998B498600}" presName="bgRect" presStyleLbl="bgShp" presStyleIdx="3" presStyleCnt="8"/>
      <dgm:spPr/>
    </dgm:pt>
    <dgm:pt modelId="{4EAF9946-2A61-42F2-BD07-256A8E402F05}" type="pres">
      <dgm:prSet presAssocID="{E4E8AD24-B6E3-4819-9EE0-D1998B498600}"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 List"/>
        </a:ext>
      </dgm:extLst>
    </dgm:pt>
    <dgm:pt modelId="{D8C11AE3-5ACA-4279-8113-75072F730B4C}" type="pres">
      <dgm:prSet presAssocID="{E4E8AD24-B6E3-4819-9EE0-D1998B498600}" presName="spaceRect" presStyleCnt="0"/>
      <dgm:spPr/>
    </dgm:pt>
    <dgm:pt modelId="{6A7E2287-5597-430F-84D3-B97D187ED978}" type="pres">
      <dgm:prSet presAssocID="{E4E8AD24-B6E3-4819-9EE0-D1998B498600}" presName="parTx" presStyleLbl="revTx" presStyleIdx="3" presStyleCnt="8">
        <dgm:presLayoutVars>
          <dgm:chMax val="0"/>
          <dgm:chPref val="0"/>
        </dgm:presLayoutVars>
      </dgm:prSet>
      <dgm:spPr/>
    </dgm:pt>
    <dgm:pt modelId="{0C3D4144-E18C-4ACA-A702-B03539387F89}" type="pres">
      <dgm:prSet presAssocID="{76F7C65A-9AE4-4DFE-B376-FF0E1643CF6C}" presName="sibTrans" presStyleCnt="0"/>
      <dgm:spPr/>
    </dgm:pt>
    <dgm:pt modelId="{2689A2D5-AF81-41F4-B015-637505E44493}" type="pres">
      <dgm:prSet presAssocID="{6E3D382A-2773-409A-A50F-CF40657BDD11}" presName="compNode" presStyleCnt="0"/>
      <dgm:spPr/>
    </dgm:pt>
    <dgm:pt modelId="{62301FF4-5D23-4299-9A03-A6829B4F9BDA}" type="pres">
      <dgm:prSet presAssocID="{6E3D382A-2773-409A-A50F-CF40657BDD11}" presName="bgRect" presStyleLbl="bgShp" presStyleIdx="4" presStyleCnt="8"/>
      <dgm:spPr/>
    </dgm:pt>
    <dgm:pt modelId="{009E9A1B-8D41-44E2-BEA5-49896A6AA237}" type="pres">
      <dgm:prSet presAssocID="{6E3D382A-2773-409A-A50F-CF40657BDD11}"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eamwork"/>
        </a:ext>
      </dgm:extLst>
    </dgm:pt>
    <dgm:pt modelId="{DEE3AAC2-FE16-4CFA-807E-E90B95AEEFB7}" type="pres">
      <dgm:prSet presAssocID="{6E3D382A-2773-409A-A50F-CF40657BDD11}" presName="spaceRect" presStyleCnt="0"/>
      <dgm:spPr/>
    </dgm:pt>
    <dgm:pt modelId="{AEBA7408-E184-4F34-BD5C-4FF594D21A76}" type="pres">
      <dgm:prSet presAssocID="{6E3D382A-2773-409A-A50F-CF40657BDD11}" presName="parTx" presStyleLbl="revTx" presStyleIdx="4" presStyleCnt="8">
        <dgm:presLayoutVars>
          <dgm:chMax val="0"/>
          <dgm:chPref val="0"/>
        </dgm:presLayoutVars>
      </dgm:prSet>
      <dgm:spPr/>
    </dgm:pt>
    <dgm:pt modelId="{E7D4BF8E-0FC3-4BED-ADF4-29976177D85B}" type="pres">
      <dgm:prSet presAssocID="{54E48AD7-A7DF-43D5-B3F8-54914EFD1791}" presName="sibTrans" presStyleCnt="0"/>
      <dgm:spPr/>
    </dgm:pt>
    <dgm:pt modelId="{EC1B6DEC-2032-498C-B124-2E587586C053}" type="pres">
      <dgm:prSet presAssocID="{D698B1D3-FFC0-4200-9EBE-CBA384FF83C7}" presName="compNode" presStyleCnt="0"/>
      <dgm:spPr/>
    </dgm:pt>
    <dgm:pt modelId="{30194A17-BD5D-4659-825D-05460EFEFD40}" type="pres">
      <dgm:prSet presAssocID="{D698B1D3-FFC0-4200-9EBE-CBA384FF83C7}" presName="bgRect" presStyleLbl="bgShp" presStyleIdx="5" presStyleCnt="8"/>
      <dgm:spPr/>
    </dgm:pt>
    <dgm:pt modelId="{411C8270-53DF-438D-86EB-913B426630E5}" type="pres">
      <dgm:prSet presAssocID="{D698B1D3-FFC0-4200-9EBE-CBA384FF83C7}"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rophy"/>
        </a:ext>
      </dgm:extLst>
    </dgm:pt>
    <dgm:pt modelId="{5BEFEEDE-8E3E-4518-977A-84C16A8B0B3F}" type="pres">
      <dgm:prSet presAssocID="{D698B1D3-FFC0-4200-9EBE-CBA384FF83C7}" presName="spaceRect" presStyleCnt="0"/>
      <dgm:spPr/>
    </dgm:pt>
    <dgm:pt modelId="{22712BC6-6B14-404E-999B-021491CE9064}" type="pres">
      <dgm:prSet presAssocID="{D698B1D3-FFC0-4200-9EBE-CBA384FF83C7}" presName="parTx" presStyleLbl="revTx" presStyleIdx="5" presStyleCnt="8">
        <dgm:presLayoutVars>
          <dgm:chMax val="0"/>
          <dgm:chPref val="0"/>
        </dgm:presLayoutVars>
      </dgm:prSet>
      <dgm:spPr/>
    </dgm:pt>
    <dgm:pt modelId="{F038FFD9-42F3-4741-9039-F65BE0F8B713}" type="pres">
      <dgm:prSet presAssocID="{9143F4BA-3486-4D0B-8C44-6DE5A874E477}" presName="sibTrans" presStyleCnt="0"/>
      <dgm:spPr/>
    </dgm:pt>
    <dgm:pt modelId="{E8D13987-E943-432D-BC5C-FCE705A92771}" type="pres">
      <dgm:prSet presAssocID="{5E9824E6-8344-4132-8E51-C7A815332432}" presName="compNode" presStyleCnt="0"/>
      <dgm:spPr/>
    </dgm:pt>
    <dgm:pt modelId="{CBF6094A-3EC3-41D5-AD5C-7DC04A053A7C}" type="pres">
      <dgm:prSet presAssocID="{5E9824E6-8344-4132-8E51-C7A815332432}" presName="bgRect" presStyleLbl="bgShp" presStyleIdx="6" presStyleCnt="8"/>
      <dgm:spPr/>
    </dgm:pt>
    <dgm:pt modelId="{C49EDDA0-8151-47D1-8EC7-1EEF55E8AD8C}" type="pres">
      <dgm:prSet presAssocID="{5E9824E6-8344-4132-8E51-C7A815332432}"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Flow"/>
        </a:ext>
      </dgm:extLst>
    </dgm:pt>
    <dgm:pt modelId="{00CEBA14-62FE-406D-A04F-0287B0EC3F8C}" type="pres">
      <dgm:prSet presAssocID="{5E9824E6-8344-4132-8E51-C7A815332432}" presName="spaceRect" presStyleCnt="0"/>
      <dgm:spPr/>
    </dgm:pt>
    <dgm:pt modelId="{227717D9-51B3-4725-8EA2-1055262DA1A2}" type="pres">
      <dgm:prSet presAssocID="{5E9824E6-8344-4132-8E51-C7A815332432}" presName="parTx" presStyleLbl="revTx" presStyleIdx="6" presStyleCnt="8">
        <dgm:presLayoutVars>
          <dgm:chMax val="0"/>
          <dgm:chPref val="0"/>
        </dgm:presLayoutVars>
      </dgm:prSet>
      <dgm:spPr/>
    </dgm:pt>
    <dgm:pt modelId="{E1AF8446-60C9-40FF-998D-8B0D9D258022}" type="pres">
      <dgm:prSet presAssocID="{750E2A5E-C7A1-4473-B75D-6C41C729DD0F}" presName="sibTrans" presStyleCnt="0"/>
      <dgm:spPr/>
    </dgm:pt>
    <dgm:pt modelId="{B0AFA47B-1BA6-4464-8542-0519F1B03729}" type="pres">
      <dgm:prSet presAssocID="{C3D515DE-5D44-4198-9213-7F614AD2424D}" presName="compNode" presStyleCnt="0"/>
      <dgm:spPr/>
    </dgm:pt>
    <dgm:pt modelId="{81EEC462-2E25-44A7-A359-7D67244991F3}" type="pres">
      <dgm:prSet presAssocID="{C3D515DE-5D44-4198-9213-7F614AD2424D}" presName="bgRect" presStyleLbl="bgShp" presStyleIdx="7" presStyleCnt="8"/>
      <dgm:spPr/>
    </dgm:pt>
    <dgm:pt modelId="{1E68D999-8C51-4981-B3E7-B64720C751D8}" type="pres">
      <dgm:prSet presAssocID="{C3D515DE-5D44-4198-9213-7F614AD2424D}"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Footer"/>
        </a:ext>
      </dgm:extLst>
    </dgm:pt>
    <dgm:pt modelId="{ACC40F38-830C-43A0-B11A-B789EB8ABE7F}" type="pres">
      <dgm:prSet presAssocID="{C3D515DE-5D44-4198-9213-7F614AD2424D}" presName="spaceRect" presStyleCnt="0"/>
      <dgm:spPr/>
    </dgm:pt>
    <dgm:pt modelId="{638803B8-07D6-487B-AB99-CC96D0AB46B8}" type="pres">
      <dgm:prSet presAssocID="{C3D515DE-5D44-4198-9213-7F614AD2424D}" presName="parTx" presStyleLbl="revTx" presStyleIdx="7" presStyleCnt="8">
        <dgm:presLayoutVars>
          <dgm:chMax val="0"/>
          <dgm:chPref val="0"/>
        </dgm:presLayoutVars>
      </dgm:prSet>
      <dgm:spPr/>
    </dgm:pt>
  </dgm:ptLst>
  <dgm:cxnLst>
    <dgm:cxn modelId="{7AE5C700-773F-42BE-9C2C-48000047F3E8}" type="presOf" srcId="{5E9824E6-8344-4132-8E51-C7A815332432}" destId="{227717D9-51B3-4725-8EA2-1055262DA1A2}" srcOrd="0" destOrd="0" presId="urn:microsoft.com/office/officeart/2018/2/layout/IconVerticalSolidList"/>
    <dgm:cxn modelId="{FCEC9102-4622-40A7-8D1A-3BB80224BC2B}" type="presOf" srcId="{6E3D382A-2773-409A-A50F-CF40657BDD11}" destId="{AEBA7408-E184-4F34-BD5C-4FF594D21A76}" srcOrd="0" destOrd="0" presId="urn:microsoft.com/office/officeart/2018/2/layout/IconVerticalSolidList"/>
    <dgm:cxn modelId="{27B5AF13-4505-40DB-AF72-8D58FDC36695}" srcId="{F9C24302-1A21-4757-88E4-1AF4A5252381}" destId="{518611A0-76B1-4C04-86DB-38CC8D5E17D6}" srcOrd="1" destOrd="0" parTransId="{1CA6C2EE-27D3-4905-A85D-C8CBA170190D}" sibTransId="{975C8D6A-FA93-481E-8972-7E06C43382B4}"/>
    <dgm:cxn modelId="{B95D1F2F-FB25-4B89-BEEC-814D2EF8A481}" type="presOf" srcId="{518611A0-76B1-4C04-86DB-38CC8D5E17D6}" destId="{9AB8FE06-8CA1-4FEA-AA7C-E6F2F3F55258}" srcOrd="0" destOrd="0" presId="urn:microsoft.com/office/officeart/2018/2/layout/IconVerticalSolidList"/>
    <dgm:cxn modelId="{9E1F9436-6FF5-4B85-AF05-AB6A097DF7C2}" type="presOf" srcId="{F9C24302-1A21-4757-88E4-1AF4A5252381}" destId="{585E1CB4-621A-4DD6-9C13-10BEB4DD87EC}" srcOrd="0" destOrd="0" presId="urn:microsoft.com/office/officeart/2018/2/layout/IconVerticalSolidList"/>
    <dgm:cxn modelId="{3841CE3B-E9B5-4750-9E99-1CA2ED8C66D2}" srcId="{F9C24302-1A21-4757-88E4-1AF4A5252381}" destId="{5E9824E6-8344-4132-8E51-C7A815332432}" srcOrd="6" destOrd="0" parTransId="{2A13BF15-4C81-434C-92AB-47F0E2EFF756}" sibTransId="{750E2A5E-C7A1-4473-B75D-6C41C729DD0F}"/>
    <dgm:cxn modelId="{6119A75F-38AF-405E-BAED-0EE83D4C0025}" type="presOf" srcId="{B21AEFC7-C5EC-4B8A-A34A-1727330896F4}" destId="{314B02D6-7422-432F-8802-326CCD247290}" srcOrd="0" destOrd="0" presId="urn:microsoft.com/office/officeart/2018/2/layout/IconVerticalSolidList"/>
    <dgm:cxn modelId="{81CECC66-ECD6-487C-AE70-BBF21BB3A885}" type="presOf" srcId="{C3D515DE-5D44-4198-9213-7F614AD2424D}" destId="{638803B8-07D6-487B-AB99-CC96D0AB46B8}" srcOrd="0" destOrd="0" presId="urn:microsoft.com/office/officeart/2018/2/layout/IconVerticalSolidList"/>
    <dgm:cxn modelId="{DB6C5248-8AD4-45E0-BF82-5AC8335D7C46}" srcId="{F9C24302-1A21-4757-88E4-1AF4A5252381}" destId="{04DDA796-DB53-42AA-87D1-47677D52C1CE}" srcOrd="2" destOrd="0" parTransId="{5809CE75-4C27-46FC-BCC7-FF3DC13D59E6}" sibTransId="{8564C469-C501-4EC9-B771-0E1ACA55DB74}"/>
    <dgm:cxn modelId="{B4DA526B-8078-4DF4-88FF-A0060009F798}" type="presOf" srcId="{E4E8AD24-B6E3-4819-9EE0-D1998B498600}" destId="{6A7E2287-5597-430F-84D3-B97D187ED978}" srcOrd="0" destOrd="0" presId="urn:microsoft.com/office/officeart/2018/2/layout/IconVerticalSolidList"/>
    <dgm:cxn modelId="{1359FE70-D899-4494-8203-54EA5D662228}" srcId="{F9C24302-1A21-4757-88E4-1AF4A5252381}" destId="{C3D515DE-5D44-4198-9213-7F614AD2424D}" srcOrd="7" destOrd="0" parTransId="{27D61FE5-4987-43F2-A1F5-D55C7F8EF2C8}" sibTransId="{79E65FF2-5B9D-43E2-A487-081A47F6CFF3}"/>
    <dgm:cxn modelId="{BA88BB83-7D88-4C78-AABA-35CE80977C32}" srcId="{F9C24302-1A21-4757-88E4-1AF4A5252381}" destId="{6E3D382A-2773-409A-A50F-CF40657BDD11}" srcOrd="4" destOrd="0" parTransId="{8B2AE7E4-29A1-4740-A8DF-C009DDB87CF1}" sibTransId="{54E48AD7-A7DF-43D5-B3F8-54914EFD1791}"/>
    <dgm:cxn modelId="{E9C11495-5FD2-45D9-96C0-0C44ED8AB330}" srcId="{F9C24302-1A21-4757-88E4-1AF4A5252381}" destId="{B21AEFC7-C5EC-4B8A-A34A-1727330896F4}" srcOrd="0" destOrd="0" parTransId="{9E4AA588-FF9D-405F-A4D2-28ACFC64F839}" sibTransId="{1AEA6FB2-C625-4B00-AD93-EF3ABE439869}"/>
    <dgm:cxn modelId="{B37C01BF-A49B-479F-BAF8-0C4DABD1269C}" type="presOf" srcId="{04DDA796-DB53-42AA-87D1-47677D52C1CE}" destId="{2B51B34E-EBF1-42CD-930F-081DBD3A8D7B}" srcOrd="0" destOrd="0" presId="urn:microsoft.com/office/officeart/2018/2/layout/IconVerticalSolidList"/>
    <dgm:cxn modelId="{DA7091CC-5DC2-495B-986B-C44D9554CD26}" srcId="{F9C24302-1A21-4757-88E4-1AF4A5252381}" destId="{D698B1D3-FFC0-4200-9EBE-CBA384FF83C7}" srcOrd="5" destOrd="0" parTransId="{3ABC6F58-3B65-47EC-AA1F-350D89F4C770}" sibTransId="{9143F4BA-3486-4D0B-8C44-6DE5A874E477}"/>
    <dgm:cxn modelId="{396E6CD7-24F4-4E0A-BC68-FE95E54596CE}" srcId="{F9C24302-1A21-4757-88E4-1AF4A5252381}" destId="{E4E8AD24-B6E3-4819-9EE0-D1998B498600}" srcOrd="3" destOrd="0" parTransId="{77034C76-2B05-4A5A-993F-2545D5CABB20}" sibTransId="{76F7C65A-9AE4-4DFE-B376-FF0E1643CF6C}"/>
    <dgm:cxn modelId="{AA8506F1-6FDC-4EB6-B2C4-2A9C8258839C}" type="presOf" srcId="{D698B1D3-FFC0-4200-9EBE-CBA384FF83C7}" destId="{22712BC6-6B14-404E-999B-021491CE9064}" srcOrd="0" destOrd="0" presId="urn:microsoft.com/office/officeart/2018/2/layout/IconVerticalSolidList"/>
    <dgm:cxn modelId="{7D42BA40-7177-44BB-9D43-0EEA0DD4BBA1}" type="presParOf" srcId="{585E1CB4-621A-4DD6-9C13-10BEB4DD87EC}" destId="{612E50DF-4491-4B8B-B6FB-01C3FF6683E7}" srcOrd="0" destOrd="0" presId="urn:microsoft.com/office/officeart/2018/2/layout/IconVerticalSolidList"/>
    <dgm:cxn modelId="{E38DAE95-2676-4D96-B57D-9071AC2403C6}" type="presParOf" srcId="{612E50DF-4491-4B8B-B6FB-01C3FF6683E7}" destId="{9FD60CFE-F566-44B9-8AEA-0B463EF65BBF}" srcOrd="0" destOrd="0" presId="urn:microsoft.com/office/officeart/2018/2/layout/IconVerticalSolidList"/>
    <dgm:cxn modelId="{1D4CD36E-6CE3-4EFC-BEF9-DD2D74C55081}" type="presParOf" srcId="{612E50DF-4491-4B8B-B6FB-01C3FF6683E7}" destId="{64F43C23-567F-48DC-981B-4F44065EFFA6}" srcOrd="1" destOrd="0" presId="urn:microsoft.com/office/officeart/2018/2/layout/IconVerticalSolidList"/>
    <dgm:cxn modelId="{5847181A-D663-4E41-9CFD-3838653FA11D}" type="presParOf" srcId="{612E50DF-4491-4B8B-B6FB-01C3FF6683E7}" destId="{737A60A8-B1A4-4CC4-B00E-3A2C26A9F9A1}" srcOrd="2" destOrd="0" presId="urn:microsoft.com/office/officeart/2018/2/layout/IconVerticalSolidList"/>
    <dgm:cxn modelId="{F5B8044D-0A2E-4AB5-88D0-5E4B53019A80}" type="presParOf" srcId="{612E50DF-4491-4B8B-B6FB-01C3FF6683E7}" destId="{314B02D6-7422-432F-8802-326CCD247290}" srcOrd="3" destOrd="0" presId="urn:microsoft.com/office/officeart/2018/2/layout/IconVerticalSolidList"/>
    <dgm:cxn modelId="{4B7849A1-AA14-4572-A23C-5026E8941340}" type="presParOf" srcId="{585E1CB4-621A-4DD6-9C13-10BEB4DD87EC}" destId="{D27D3CF6-1FDD-47B4-A4F3-F4850FE6AEDB}" srcOrd="1" destOrd="0" presId="urn:microsoft.com/office/officeart/2018/2/layout/IconVerticalSolidList"/>
    <dgm:cxn modelId="{57BD97AF-F64B-4F98-A78C-CA101E3A516A}" type="presParOf" srcId="{585E1CB4-621A-4DD6-9C13-10BEB4DD87EC}" destId="{E4EE5A17-172C-4F70-9775-3B09255195D3}" srcOrd="2" destOrd="0" presId="urn:microsoft.com/office/officeart/2018/2/layout/IconVerticalSolidList"/>
    <dgm:cxn modelId="{13F1C42B-47DB-4D89-BCBC-4664AF8BFDAC}" type="presParOf" srcId="{E4EE5A17-172C-4F70-9775-3B09255195D3}" destId="{FCC224DF-E767-4812-9E9C-31B057054D19}" srcOrd="0" destOrd="0" presId="urn:microsoft.com/office/officeart/2018/2/layout/IconVerticalSolidList"/>
    <dgm:cxn modelId="{08D59689-18FF-4036-B410-0CC31B1CA99F}" type="presParOf" srcId="{E4EE5A17-172C-4F70-9775-3B09255195D3}" destId="{D7E33941-14F7-4AC7-8762-E19EAA35A817}" srcOrd="1" destOrd="0" presId="urn:microsoft.com/office/officeart/2018/2/layout/IconVerticalSolidList"/>
    <dgm:cxn modelId="{C10CC793-F184-4F55-BFBC-9E25FBA79114}" type="presParOf" srcId="{E4EE5A17-172C-4F70-9775-3B09255195D3}" destId="{7BF50AC3-E2B3-4FCA-911F-78196E76F797}" srcOrd="2" destOrd="0" presId="urn:microsoft.com/office/officeart/2018/2/layout/IconVerticalSolidList"/>
    <dgm:cxn modelId="{68A2FE2A-C58E-46B3-8970-74493B89F342}" type="presParOf" srcId="{E4EE5A17-172C-4F70-9775-3B09255195D3}" destId="{9AB8FE06-8CA1-4FEA-AA7C-E6F2F3F55258}" srcOrd="3" destOrd="0" presId="urn:microsoft.com/office/officeart/2018/2/layout/IconVerticalSolidList"/>
    <dgm:cxn modelId="{3C7FE870-EC1D-4EC2-9F67-1C430871850B}" type="presParOf" srcId="{585E1CB4-621A-4DD6-9C13-10BEB4DD87EC}" destId="{BDAF7C54-90A0-45E7-BAFC-CC04F52CF2D9}" srcOrd="3" destOrd="0" presId="urn:microsoft.com/office/officeart/2018/2/layout/IconVerticalSolidList"/>
    <dgm:cxn modelId="{11BF6E45-11F0-42D1-8A20-406643A24BFD}" type="presParOf" srcId="{585E1CB4-621A-4DD6-9C13-10BEB4DD87EC}" destId="{1C8C241F-03E7-459B-926D-266DA69A4234}" srcOrd="4" destOrd="0" presId="urn:microsoft.com/office/officeart/2018/2/layout/IconVerticalSolidList"/>
    <dgm:cxn modelId="{51FD6457-0F11-4473-BB10-A29A5D6FBCE0}" type="presParOf" srcId="{1C8C241F-03E7-459B-926D-266DA69A4234}" destId="{F06E85D7-5027-46B2-AB00-5E5E407F85A4}" srcOrd="0" destOrd="0" presId="urn:microsoft.com/office/officeart/2018/2/layout/IconVerticalSolidList"/>
    <dgm:cxn modelId="{DF199DFF-4FA0-4BD0-9648-9606708007E6}" type="presParOf" srcId="{1C8C241F-03E7-459B-926D-266DA69A4234}" destId="{C550D94C-32ED-4FF3-A38D-1C78C884C142}" srcOrd="1" destOrd="0" presId="urn:microsoft.com/office/officeart/2018/2/layout/IconVerticalSolidList"/>
    <dgm:cxn modelId="{6F6E875B-4C61-4E35-95A2-C9898A334137}" type="presParOf" srcId="{1C8C241F-03E7-459B-926D-266DA69A4234}" destId="{001E2E2E-0236-4C6C-8285-323ACA0D4CEA}" srcOrd="2" destOrd="0" presId="urn:microsoft.com/office/officeart/2018/2/layout/IconVerticalSolidList"/>
    <dgm:cxn modelId="{11D4F673-248D-4D2E-A453-95A1B714DE93}" type="presParOf" srcId="{1C8C241F-03E7-459B-926D-266DA69A4234}" destId="{2B51B34E-EBF1-42CD-930F-081DBD3A8D7B}" srcOrd="3" destOrd="0" presId="urn:microsoft.com/office/officeart/2018/2/layout/IconVerticalSolidList"/>
    <dgm:cxn modelId="{9222F26B-F47F-4D86-9B63-F91EBC01F3FA}" type="presParOf" srcId="{585E1CB4-621A-4DD6-9C13-10BEB4DD87EC}" destId="{C93033E3-F706-4D18-AB9C-5CCFD0310E62}" srcOrd="5" destOrd="0" presId="urn:microsoft.com/office/officeart/2018/2/layout/IconVerticalSolidList"/>
    <dgm:cxn modelId="{692CDE68-42D9-4A7F-A6AD-6E251E8EE4EF}" type="presParOf" srcId="{585E1CB4-621A-4DD6-9C13-10BEB4DD87EC}" destId="{675F5C1D-2618-4431-9C9F-522494EB36BC}" srcOrd="6" destOrd="0" presId="urn:microsoft.com/office/officeart/2018/2/layout/IconVerticalSolidList"/>
    <dgm:cxn modelId="{13DE456A-508E-45A5-8137-5581EF6242E0}" type="presParOf" srcId="{675F5C1D-2618-4431-9C9F-522494EB36BC}" destId="{57539026-A236-4CC6-833C-C90C6B3076A3}" srcOrd="0" destOrd="0" presId="urn:microsoft.com/office/officeart/2018/2/layout/IconVerticalSolidList"/>
    <dgm:cxn modelId="{04F59557-3D48-4206-90CA-CA06FBA1872D}" type="presParOf" srcId="{675F5C1D-2618-4431-9C9F-522494EB36BC}" destId="{4EAF9946-2A61-42F2-BD07-256A8E402F05}" srcOrd="1" destOrd="0" presId="urn:microsoft.com/office/officeart/2018/2/layout/IconVerticalSolidList"/>
    <dgm:cxn modelId="{6FD960F0-5187-41F2-BE24-5138E46DF2F0}" type="presParOf" srcId="{675F5C1D-2618-4431-9C9F-522494EB36BC}" destId="{D8C11AE3-5ACA-4279-8113-75072F730B4C}" srcOrd="2" destOrd="0" presId="urn:microsoft.com/office/officeart/2018/2/layout/IconVerticalSolidList"/>
    <dgm:cxn modelId="{9CB895C6-26EE-445D-8A3E-531BD1E10635}" type="presParOf" srcId="{675F5C1D-2618-4431-9C9F-522494EB36BC}" destId="{6A7E2287-5597-430F-84D3-B97D187ED978}" srcOrd="3" destOrd="0" presId="urn:microsoft.com/office/officeart/2018/2/layout/IconVerticalSolidList"/>
    <dgm:cxn modelId="{0286AA54-4EC0-4CCB-BE6F-A3B2CBCC88F2}" type="presParOf" srcId="{585E1CB4-621A-4DD6-9C13-10BEB4DD87EC}" destId="{0C3D4144-E18C-4ACA-A702-B03539387F89}" srcOrd="7" destOrd="0" presId="urn:microsoft.com/office/officeart/2018/2/layout/IconVerticalSolidList"/>
    <dgm:cxn modelId="{298C1E63-0367-4199-993F-06687B05641F}" type="presParOf" srcId="{585E1CB4-621A-4DD6-9C13-10BEB4DD87EC}" destId="{2689A2D5-AF81-41F4-B015-637505E44493}" srcOrd="8" destOrd="0" presId="urn:microsoft.com/office/officeart/2018/2/layout/IconVerticalSolidList"/>
    <dgm:cxn modelId="{D544D900-9A1A-4D7E-8DB3-0B1FA48E1782}" type="presParOf" srcId="{2689A2D5-AF81-41F4-B015-637505E44493}" destId="{62301FF4-5D23-4299-9A03-A6829B4F9BDA}" srcOrd="0" destOrd="0" presId="urn:microsoft.com/office/officeart/2018/2/layout/IconVerticalSolidList"/>
    <dgm:cxn modelId="{CAE39045-4D2D-4D2A-8BE3-37C1C9A71D84}" type="presParOf" srcId="{2689A2D5-AF81-41F4-B015-637505E44493}" destId="{009E9A1B-8D41-44E2-BEA5-49896A6AA237}" srcOrd="1" destOrd="0" presId="urn:microsoft.com/office/officeart/2018/2/layout/IconVerticalSolidList"/>
    <dgm:cxn modelId="{F43928BD-533C-492A-9B01-C076ACF4A2B0}" type="presParOf" srcId="{2689A2D5-AF81-41F4-B015-637505E44493}" destId="{DEE3AAC2-FE16-4CFA-807E-E90B95AEEFB7}" srcOrd="2" destOrd="0" presId="urn:microsoft.com/office/officeart/2018/2/layout/IconVerticalSolidList"/>
    <dgm:cxn modelId="{82788C40-A42F-420A-BEBE-55C0F5E235E9}" type="presParOf" srcId="{2689A2D5-AF81-41F4-B015-637505E44493}" destId="{AEBA7408-E184-4F34-BD5C-4FF594D21A76}" srcOrd="3" destOrd="0" presId="urn:microsoft.com/office/officeart/2018/2/layout/IconVerticalSolidList"/>
    <dgm:cxn modelId="{55451BD8-66BF-4BE9-B0AF-E651E0607D85}" type="presParOf" srcId="{585E1CB4-621A-4DD6-9C13-10BEB4DD87EC}" destId="{E7D4BF8E-0FC3-4BED-ADF4-29976177D85B}" srcOrd="9" destOrd="0" presId="urn:microsoft.com/office/officeart/2018/2/layout/IconVerticalSolidList"/>
    <dgm:cxn modelId="{45BAD0F7-4399-4665-A771-ACD32E552971}" type="presParOf" srcId="{585E1CB4-621A-4DD6-9C13-10BEB4DD87EC}" destId="{EC1B6DEC-2032-498C-B124-2E587586C053}" srcOrd="10" destOrd="0" presId="urn:microsoft.com/office/officeart/2018/2/layout/IconVerticalSolidList"/>
    <dgm:cxn modelId="{2289FD0F-C48D-4F6F-8F6A-B7E979854605}" type="presParOf" srcId="{EC1B6DEC-2032-498C-B124-2E587586C053}" destId="{30194A17-BD5D-4659-825D-05460EFEFD40}" srcOrd="0" destOrd="0" presId="urn:microsoft.com/office/officeart/2018/2/layout/IconVerticalSolidList"/>
    <dgm:cxn modelId="{6BC93DF2-19C6-498D-B462-415C3BAD1184}" type="presParOf" srcId="{EC1B6DEC-2032-498C-B124-2E587586C053}" destId="{411C8270-53DF-438D-86EB-913B426630E5}" srcOrd="1" destOrd="0" presId="urn:microsoft.com/office/officeart/2018/2/layout/IconVerticalSolidList"/>
    <dgm:cxn modelId="{D908A496-C41D-47D7-B10B-4C392F76CE2F}" type="presParOf" srcId="{EC1B6DEC-2032-498C-B124-2E587586C053}" destId="{5BEFEEDE-8E3E-4518-977A-84C16A8B0B3F}" srcOrd="2" destOrd="0" presId="urn:microsoft.com/office/officeart/2018/2/layout/IconVerticalSolidList"/>
    <dgm:cxn modelId="{8E669A45-B310-4A8F-91D2-E9FA089CE158}" type="presParOf" srcId="{EC1B6DEC-2032-498C-B124-2E587586C053}" destId="{22712BC6-6B14-404E-999B-021491CE9064}" srcOrd="3" destOrd="0" presId="urn:microsoft.com/office/officeart/2018/2/layout/IconVerticalSolidList"/>
    <dgm:cxn modelId="{974F9CCF-5420-4A62-8517-E51F958142BF}" type="presParOf" srcId="{585E1CB4-621A-4DD6-9C13-10BEB4DD87EC}" destId="{F038FFD9-42F3-4741-9039-F65BE0F8B713}" srcOrd="11" destOrd="0" presId="urn:microsoft.com/office/officeart/2018/2/layout/IconVerticalSolidList"/>
    <dgm:cxn modelId="{679A30E2-2644-4A00-9F0F-B62D088500FB}" type="presParOf" srcId="{585E1CB4-621A-4DD6-9C13-10BEB4DD87EC}" destId="{E8D13987-E943-432D-BC5C-FCE705A92771}" srcOrd="12" destOrd="0" presId="urn:microsoft.com/office/officeart/2018/2/layout/IconVerticalSolidList"/>
    <dgm:cxn modelId="{34AD967A-FDCB-4723-B2BD-734DB51EAC0D}" type="presParOf" srcId="{E8D13987-E943-432D-BC5C-FCE705A92771}" destId="{CBF6094A-3EC3-41D5-AD5C-7DC04A053A7C}" srcOrd="0" destOrd="0" presId="urn:microsoft.com/office/officeart/2018/2/layout/IconVerticalSolidList"/>
    <dgm:cxn modelId="{AF5CFE39-9296-4F9A-92A9-97BFE4104945}" type="presParOf" srcId="{E8D13987-E943-432D-BC5C-FCE705A92771}" destId="{C49EDDA0-8151-47D1-8EC7-1EEF55E8AD8C}" srcOrd="1" destOrd="0" presId="urn:microsoft.com/office/officeart/2018/2/layout/IconVerticalSolidList"/>
    <dgm:cxn modelId="{741A94A7-F33E-450E-8A2D-27CFAF26A545}" type="presParOf" srcId="{E8D13987-E943-432D-BC5C-FCE705A92771}" destId="{00CEBA14-62FE-406D-A04F-0287B0EC3F8C}" srcOrd="2" destOrd="0" presId="urn:microsoft.com/office/officeart/2018/2/layout/IconVerticalSolidList"/>
    <dgm:cxn modelId="{CE70F484-F570-47C2-9AB5-44083E4A72E9}" type="presParOf" srcId="{E8D13987-E943-432D-BC5C-FCE705A92771}" destId="{227717D9-51B3-4725-8EA2-1055262DA1A2}" srcOrd="3" destOrd="0" presId="urn:microsoft.com/office/officeart/2018/2/layout/IconVerticalSolidList"/>
    <dgm:cxn modelId="{52AFD4D7-6E92-4D1F-8382-8ECA7951190F}" type="presParOf" srcId="{585E1CB4-621A-4DD6-9C13-10BEB4DD87EC}" destId="{E1AF8446-60C9-40FF-998D-8B0D9D258022}" srcOrd="13" destOrd="0" presId="urn:microsoft.com/office/officeart/2018/2/layout/IconVerticalSolidList"/>
    <dgm:cxn modelId="{F4689431-4DAA-4178-A35A-B994086D0931}" type="presParOf" srcId="{585E1CB4-621A-4DD6-9C13-10BEB4DD87EC}" destId="{B0AFA47B-1BA6-4464-8542-0519F1B03729}" srcOrd="14" destOrd="0" presId="urn:microsoft.com/office/officeart/2018/2/layout/IconVerticalSolidList"/>
    <dgm:cxn modelId="{28E77BF4-5D37-422C-B586-6F6685FDBA9E}" type="presParOf" srcId="{B0AFA47B-1BA6-4464-8542-0519F1B03729}" destId="{81EEC462-2E25-44A7-A359-7D67244991F3}" srcOrd="0" destOrd="0" presId="urn:microsoft.com/office/officeart/2018/2/layout/IconVerticalSolidList"/>
    <dgm:cxn modelId="{EFC14882-75C6-4822-B0A0-37451BB2A87E}" type="presParOf" srcId="{B0AFA47B-1BA6-4464-8542-0519F1B03729}" destId="{1E68D999-8C51-4981-B3E7-B64720C751D8}" srcOrd="1" destOrd="0" presId="urn:microsoft.com/office/officeart/2018/2/layout/IconVerticalSolidList"/>
    <dgm:cxn modelId="{6CA64BB6-2EE9-4284-976C-734083AF56BF}" type="presParOf" srcId="{B0AFA47B-1BA6-4464-8542-0519F1B03729}" destId="{ACC40F38-830C-43A0-B11A-B789EB8ABE7F}" srcOrd="2" destOrd="0" presId="urn:microsoft.com/office/officeart/2018/2/layout/IconVerticalSolidList"/>
    <dgm:cxn modelId="{5C032D6B-0C06-4B35-8A0D-66F0D60BA336}" type="presParOf" srcId="{B0AFA47B-1BA6-4464-8542-0519F1B03729}" destId="{638803B8-07D6-487B-AB99-CC96D0AB46B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B76B628-8283-42D0-9840-79DCA40BC2C2}"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B470096-E473-48C2-A551-855BEAC360A9}">
      <dgm:prSet custT="1"/>
      <dgm:spPr/>
      <dgm:t>
        <a:bodyPr/>
        <a:lstStyle/>
        <a:p>
          <a:pPr>
            <a:lnSpc>
              <a:spcPct val="100000"/>
            </a:lnSpc>
          </a:pPr>
          <a:r>
            <a:rPr lang="en-US" sz="1600" dirty="0">
              <a:latin typeface="Arial" panose="020B0604020202020204" pitchFamily="34" charset="0"/>
              <a:cs typeface="Arial" panose="020B0604020202020204" pitchFamily="34" charset="0"/>
            </a:rPr>
            <a:t>A 4 Star Hotel </a:t>
          </a:r>
        </a:p>
      </dgm:t>
    </dgm:pt>
    <dgm:pt modelId="{539EFB6D-897F-450C-A47F-B9740E31E71B}" type="parTrans" cxnId="{0C04BB23-D556-4631-B2E5-B3EA60BFD041}">
      <dgm:prSet/>
      <dgm:spPr/>
      <dgm:t>
        <a:bodyPr/>
        <a:lstStyle/>
        <a:p>
          <a:endParaRPr lang="en-US"/>
        </a:p>
      </dgm:t>
    </dgm:pt>
    <dgm:pt modelId="{7CA20653-6C29-4039-9BEA-6A6AFCC42C62}" type="sibTrans" cxnId="{0C04BB23-D556-4631-B2E5-B3EA60BFD041}">
      <dgm:prSet/>
      <dgm:spPr/>
      <dgm:t>
        <a:bodyPr/>
        <a:lstStyle/>
        <a:p>
          <a:pPr>
            <a:lnSpc>
              <a:spcPct val="100000"/>
            </a:lnSpc>
          </a:pPr>
          <a:endParaRPr lang="en-US"/>
        </a:p>
      </dgm:t>
    </dgm:pt>
    <dgm:pt modelId="{650ECB1E-5E20-460B-8C3E-AB14FF2D32CD}">
      <dgm:prSet custT="1"/>
      <dgm:spPr/>
      <dgm:t>
        <a:bodyPr/>
        <a:lstStyle/>
        <a:p>
          <a:pPr>
            <a:lnSpc>
              <a:spcPct val="100000"/>
            </a:lnSpc>
          </a:pPr>
          <a:r>
            <a:rPr lang="en-US" sz="1600" dirty="0">
              <a:latin typeface="Arial" panose="020B0604020202020204" pitchFamily="34" charset="0"/>
              <a:cs typeface="Arial" panose="020B0604020202020204" pitchFamily="34" charset="0"/>
            </a:rPr>
            <a:t> It is situated at a convenient location adjacent to the Sunderland City Hall (IHG , 2023). </a:t>
          </a:r>
        </a:p>
      </dgm:t>
    </dgm:pt>
    <dgm:pt modelId="{FD94FC38-7180-4C12-B653-27EC47AB3702}" type="parTrans" cxnId="{5DA66666-2A64-4C9B-B64D-CAF3C586B8B2}">
      <dgm:prSet/>
      <dgm:spPr/>
      <dgm:t>
        <a:bodyPr/>
        <a:lstStyle/>
        <a:p>
          <a:endParaRPr lang="en-US"/>
        </a:p>
      </dgm:t>
    </dgm:pt>
    <dgm:pt modelId="{10B59B3C-9A3C-4F90-B33A-5417BD4F3C12}" type="sibTrans" cxnId="{5DA66666-2A64-4C9B-B64D-CAF3C586B8B2}">
      <dgm:prSet/>
      <dgm:spPr/>
      <dgm:t>
        <a:bodyPr/>
        <a:lstStyle/>
        <a:p>
          <a:pPr>
            <a:lnSpc>
              <a:spcPct val="100000"/>
            </a:lnSpc>
          </a:pPr>
          <a:endParaRPr lang="en-US"/>
        </a:p>
      </dgm:t>
    </dgm:pt>
    <dgm:pt modelId="{75FEF919-B0B1-4C87-9300-DC03A56796D5}">
      <dgm:prSet custT="1"/>
      <dgm:spPr/>
      <dgm:t>
        <a:bodyPr/>
        <a:lstStyle/>
        <a:p>
          <a:pPr>
            <a:lnSpc>
              <a:spcPct val="100000"/>
            </a:lnSpc>
          </a:pPr>
          <a:r>
            <a:rPr lang="en-US" sz="1600" dirty="0">
              <a:latin typeface="Arial" panose="020B0604020202020204" pitchFamily="34" charset="0"/>
              <a:cs typeface="Arial" panose="020B0604020202020204" pitchFamily="34" charset="0"/>
            </a:rPr>
            <a:t> It offers facilities such as a fitness </a:t>
          </a:r>
          <a:r>
            <a:rPr lang="en-US" sz="1600" dirty="0" err="1">
              <a:latin typeface="Arial" panose="020B0604020202020204" pitchFamily="34" charset="0"/>
              <a:cs typeface="Arial" panose="020B0604020202020204" pitchFamily="34" charset="0"/>
            </a:rPr>
            <a:t>centre</a:t>
          </a:r>
          <a:r>
            <a:rPr lang="en-US" sz="1600" dirty="0">
              <a:latin typeface="Arial" panose="020B0604020202020204" pitchFamily="34" charset="0"/>
              <a:cs typeface="Arial" panose="020B0604020202020204" pitchFamily="34" charset="0"/>
            </a:rPr>
            <a:t>, business area, Wi-Fi, 24-hour support from the front desk, room service, luggage storage.</a:t>
          </a:r>
        </a:p>
      </dgm:t>
    </dgm:pt>
    <dgm:pt modelId="{B3BE0443-F9E0-4988-A06D-15884174C1D2}" type="parTrans" cxnId="{9FE8F1DE-13F9-44B2-BAEC-B2E342D26FE8}">
      <dgm:prSet/>
      <dgm:spPr/>
      <dgm:t>
        <a:bodyPr/>
        <a:lstStyle/>
        <a:p>
          <a:endParaRPr lang="en-US"/>
        </a:p>
      </dgm:t>
    </dgm:pt>
    <dgm:pt modelId="{4137D273-4121-48EE-A0A7-40E1247D5A52}" type="sibTrans" cxnId="{9FE8F1DE-13F9-44B2-BAEC-B2E342D26FE8}">
      <dgm:prSet/>
      <dgm:spPr/>
      <dgm:t>
        <a:bodyPr/>
        <a:lstStyle/>
        <a:p>
          <a:endParaRPr lang="en-US"/>
        </a:p>
      </dgm:t>
    </dgm:pt>
    <dgm:pt modelId="{592C5624-F598-409B-BA5B-11C94BFD50A8}" type="pres">
      <dgm:prSet presAssocID="{2B76B628-8283-42D0-9840-79DCA40BC2C2}" presName="root" presStyleCnt="0">
        <dgm:presLayoutVars>
          <dgm:dir/>
          <dgm:resizeHandles val="exact"/>
        </dgm:presLayoutVars>
      </dgm:prSet>
      <dgm:spPr/>
    </dgm:pt>
    <dgm:pt modelId="{F7B193AE-578B-4270-8E9F-ED09ED693221}" type="pres">
      <dgm:prSet presAssocID="{0B470096-E473-48C2-A551-855BEAC360A9}" presName="compNode" presStyleCnt="0"/>
      <dgm:spPr/>
    </dgm:pt>
    <dgm:pt modelId="{850FFD42-9F11-49EB-8720-3E4F122E8D3E}" type="pres">
      <dgm:prSet presAssocID="{0B470096-E473-48C2-A551-855BEAC360A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ar"/>
        </a:ext>
      </dgm:extLst>
    </dgm:pt>
    <dgm:pt modelId="{1CC33E24-50B7-40E9-8646-05EF2ED2B4E4}" type="pres">
      <dgm:prSet presAssocID="{0B470096-E473-48C2-A551-855BEAC360A9}" presName="spaceRect" presStyleCnt="0"/>
      <dgm:spPr/>
    </dgm:pt>
    <dgm:pt modelId="{5B7B889F-48EB-48B0-A581-82DAC59E92A8}" type="pres">
      <dgm:prSet presAssocID="{0B470096-E473-48C2-A551-855BEAC360A9}" presName="textRect" presStyleLbl="revTx" presStyleIdx="0" presStyleCnt="3">
        <dgm:presLayoutVars>
          <dgm:chMax val="1"/>
          <dgm:chPref val="1"/>
        </dgm:presLayoutVars>
      </dgm:prSet>
      <dgm:spPr/>
    </dgm:pt>
    <dgm:pt modelId="{9F7C233E-BC38-48BE-9132-439D445EBFCA}" type="pres">
      <dgm:prSet presAssocID="{7CA20653-6C29-4039-9BEA-6A6AFCC42C62}" presName="sibTrans" presStyleCnt="0"/>
      <dgm:spPr/>
    </dgm:pt>
    <dgm:pt modelId="{57585564-6490-490A-BFF6-D5D96DFA4673}" type="pres">
      <dgm:prSet presAssocID="{650ECB1E-5E20-460B-8C3E-AB14FF2D32CD}" presName="compNode" presStyleCnt="0"/>
      <dgm:spPr/>
    </dgm:pt>
    <dgm:pt modelId="{273F8D97-E63E-4615-BAD1-7A8569C54571}" type="pres">
      <dgm:prSet presAssocID="{650ECB1E-5E20-460B-8C3E-AB14FF2D32C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3E150424-C7BE-4CCE-B64D-72552730930D}" type="pres">
      <dgm:prSet presAssocID="{650ECB1E-5E20-460B-8C3E-AB14FF2D32CD}" presName="spaceRect" presStyleCnt="0"/>
      <dgm:spPr/>
    </dgm:pt>
    <dgm:pt modelId="{EC6DEFA5-246B-4D51-958A-C0B8CDC1EBEF}" type="pres">
      <dgm:prSet presAssocID="{650ECB1E-5E20-460B-8C3E-AB14FF2D32CD}" presName="textRect" presStyleLbl="revTx" presStyleIdx="1" presStyleCnt="3">
        <dgm:presLayoutVars>
          <dgm:chMax val="1"/>
          <dgm:chPref val="1"/>
        </dgm:presLayoutVars>
      </dgm:prSet>
      <dgm:spPr/>
    </dgm:pt>
    <dgm:pt modelId="{9583A6FC-3ABC-49A4-A562-CEED8E87478C}" type="pres">
      <dgm:prSet presAssocID="{10B59B3C-9A3C-4F90-B33A-5417BD4F3C12}" presName="sibTrans" presStyleCnt="0"/>
      <dgm:spPr/>
    </dgm:pt>
    <dgm:pt modelId="{0F2E500E-E448-4430-95AE-01B21EF1A5F9}" type="pres">
      <dgm:prSet presAssocID="{75FEF919-B0B1-4C87-9300-DC03A56796D5}" presName="compNode" presStyleCnt="0"/>
      <dgm:spPr/>
    </dgm:pt>
    <dgm:pt modelId="{6E751176-6E61-4FFB-A005-2DBB9ACCA7A5}" type="pres">
      <dgm:prSet presAssocID="{75FEF919-B0B1-4C87-9300-DC03A56796D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ireless"/>
        </a:ext>
      </dgm:extLst>
    </dgm:pt>
    <dgm:pt modelId="{E867D766-3079-4B2E-A57D-39E1AC5B743D}" type="pres">
      <dgm:prSet presAssocID="{75FEF919-B0B1-4C87-9300-DC03A56796D5}" presName="spaceRect" presStyleCnt="0"/>
      <dgm:spPr/>
    </dgm:pt>
    <dgm:pt modelId="{3425D9B2-C367-415A-9036-0E16420994DE}" type="pres">
      <dgm:prSet presAssocID="{75FEF919-B0B1-4C87-9300-DC03A56796D5}" presName="textRect" presStyleLbl="revTx" presStyleIdx="2" presStyleCnt="3">
        <dgm:presLayoutVars>
          <dgm:chMax val="1"/>
          <dgm:chPref val="1"/>
        </dgm:presLayoutVars>
      </dgm:prSet>
      <dgm:spPr/>
    </dgm:pt>
  </dgm:ptLst>
  <dgm:cxnLst>
    <dgm:cxn modelId="{0C04BB23-D556-4631-B2E5-B3EA60BFD041}" srcId="{2B76B628-8283-42D0-9840-79DCA40BC2C2}" destId="{0B470096-E473-48C2-A551-855BEAC360A9}" srcOrd="0" destOrd="0" parTransId="{539EFB6D-897F-450C-A47F-B9740E31E71B}" sibTransId="{7CA20653-6C29-4039-9BEA-6A6AFCC42C62}"/>
    <dgm:cxn modelId="{5DA66666-2A64-4C9B-B64D-CAF3C586B8B2}" srcId="{2B76B628-8283-42D0-9840-79DCA40BC2C2}" destId="{650ECB1E-5E20-460B-8C3E-AB14FF2D32CD}" srcOrd="1" destOrd="0" parTransId="{FD94FC38-7180-4C12-B653-27EC47AB3702}" sibTransId="{10B59B3C-9A3C-4F90-B33A-5417BD4F3C12}"/>
    <dgm:cxn modelId="{A7B2D96B-45B4-4DAE-96BA-79AF2D4529A9}" type="presOf" srcId="{650ECB1E-5E20-460B-8C3E-AB14FF2D32CD}" destId="{EC6DEFA5-246B-4D51-958A-C0B8CDC1EBEF}" srcOrd="0" destOrd="0" presId="urn:microsoft.com/office/officeart/2018/2/layout/IconLabelList"/>
    <dgm:cxn modelId="{ABACCA78-C056-4661-9ACE-EECF5349DA90}" type="presOf" srcId="{2B76B628-8283-42D0-9840-79DCA40BC2C2}" destId="{592C5624-F598-409B-BA5B-11C94BFD50A8}" srcOrd="0" destOrd="0" presId="urn:microsoft.com/office/officeart/2018/2/layout/IconLabelList"/>
    <dgm:cxn modelId="{338DF380-DDE4-4977-98D1-2751C14D692D}" type="presOf" srcId="{0B470096-E473-48C2-A551-855BEAC360A9}" destId="{5B7B889F-48EB-48B0-A581-82DAC59E92A8}" srcOrd="0" destOrd="0" presId="urn:microsoft.com/office/officeart/2018/2/layout/IconLabelList"/>
    <dgm:cxn modelId="{2D28FDCE-F490-4BDC-ADAC-5F5E0C320E0C}" type="presOf" srcId="{75FEF919-B0B1-4C87-9300-DC03A56796D5}" destId="{3425D9B2-C367-415A-9036-0E16420994DE}" srcOrd="0" destOrd="0" presId="urn:microsoft.com/office/officeart/2018/2/layout/IconLabelList"/>
    <dgm:cxn modelId="{9FE8F1DE-13F9-44B2-BAEC-B2E342D26FE8}" srcId="{2B76B628-8283-42D0-9840-79DCA40BC2C2}" destId="{75FEF919-B0B1-4C87-9300-DC03A56796D5}" srcOrd="2" destOrd="0" parTransId="{B3BE0443-F9E0-4988-A06D-15884174C1D2}" sibTransId="{4137D273-4121-48EE-A0A7-40E1247D5A52}"/>
    <dgm:cxn modelId="{F46B063D-4837-4829-92AD-3A34023FAB7F}" type="presParOf" srcId="{592C5624-F598-409B-BA5B-11C94BFD50A8}" destId="{F7B193AE-578B-4270-8E9F-ED09ED693221}" srcOrd="0" destOrd="0" presId="urn:microsoft.com/office/officeart/2018/2/layout/IconLabelList"/>
    <dgm:cxn modelId="{3A19B100-24DC-42D7-831B-602C58C824EB}" type="presParOf" srcId="{F7B193AE-578B-4270-8E9F-ED09ED693221}" destId="{850FFD42-9F11-49EB-8720-3E4F122E8D3E}" srcOrd="0" destOrd="0" presId="urn:microsoft.com/office/officeart/2018/2/layout/IconLabelList"/>
    <dgm:cxn modelId="{CD413376-BB71-401A-A23E-BCAFD0BC2F7F}" type="presParOf" srcId="{F7B193AE-578B-4270-8E9F-ED09ED693221}" destId="{1CC33E24-50B7-40E9-8646-05EF2ED2B4E4}" srcOrd="1" destOrd="0" presId="urn:microsoft.com/office/officeart/2018/2/layout/IconLabelList"/>
    <dgm:cxn modelId="{9912233D-D55A-4996-AD95-F413DFA09CFB}" type="presParOf" srcId="{F7B193AE-578B-4270-8E9F-ED09ED693221}" destId="{5B7B889F-48EB-48B0-A581-82DAC59E92A8}" srcOrd="2" destOrd="0" presId="urn:microsoft.com/office/officeart/2018/2/layout/IconLabelList"/>
    <dgm:cxn modelId="{52E946C4-2A1E-4CE9-B2A6-3F02BA0D1881}" type="presParOf" srcId="{592C5624-F598-409B-BA5B-11C94BFD50A8}" destId="{9F7C233E-BC38-48BE-9132-439D445EBFCA}" srcOrd="1" destOrd="0" presId="urn:microsoft.com/office/officeart/2018/2/layout/IconLabelList"/>
    <dgm:cxn modelId="{F4CD8A6E-787E-4471-ACE2-BE5AF853DFAE}" type="presParOf" srcId="{592C5624-F598-409B-BA5B-11C94BFD50A8}" destId="{57585564-6490-490A-BFF6-D5D96DFA4673}" srcOrd="2" destOrd="0" presId="urn:microsoft.com/office/officeart/2018/2/layout/IconLabelList"/>
    <dgm:cxn modelId="{5B07E5AF-B9D7-4DB1-982D-D7E4B9EF10A5}" type="presParOf" srcId="{57585564-6490-490A-BFF6-D5D96DFA4673}" destId="{273F8D97-E63E-4615-BAD1-7A8569C54571}" srcOrd="0" destOrd="0" presId="urn:microsoft.com/office/officeart/2018/2/layout/IconLabelList"/>
    <dgm:cxn modelId="{7D0E85CF-3D90-40C4-8E33-2242F7A53C76}" type="presParOf" srcId="{57585564-6490-490A-BFF6-D5D96DFA4673}" destId="{3E150424-C7BE-4CCE-B64D-72552730930D}" srcOrd="1" destOrd="0" presId="urn:microsoft.com/office/officeart/2018/2/layout/IconLabelList"/>
    <dgm:cxn modelId="{91D16DE4-A398-46AA-AB48-6EA4DD7D26DA}" type="presParOf" srcId="{57585564-6490-490A-BFF6-D5D96DFA4673}" destId="{EC6DEFA5-246B-4D51-958A-C0B8CDC1EBEF}" srcOrd="2" destOrd="0" presId="urn:microsoft.com/office/officeart/2018/2/layout/IconLabelList"/>
    <dgm:cxn modelId="{F1D25CDB-216D-4C5A-BA97-45CE31FC0D12}" type="presParOf" srcId="{592C5624-F598-409B-BA5B-11C94BFD50A8}" destId="{9583A6FC-3ABC-49A4-A562-CEED8E87478C}" srcOrd="3" destOrd="0" presId="urn:microsoft.com/office/officeart/2018/2/layout/IconLabelList"/>
    <dgm:cxn modelId="{42F15810-4E04-4FDA-B137-6A5AD3D934F8}" type="presParOf" srcId="{592C5624-F598-409B-BA5B-11C94BFD50A8}" destId="{0F2E500E-E448-4430-95AE-01B21EF1A5F9}" srcOrd="4" destOrd="0" presId="urn:microsoft.com/office/officeart/2018/2/layout/IconLabelList"/>
    <dgm:cxn modelId="{03A565A0-AD7C-4815-8802-6D1507669DF0}" type="presParOf" srcId="{0F2E500E-E448-4430-95AE-01B21EF1A5F9}" destId="{6E751176-6E61-4FFB-A005-2DBB9ACCA7A5}" srcOrd="0" destOrd="0" presId="urn:microsoft.com/office/officeart/2018/2/layout/IconLabelList"/>
    <dgm:cxn modelId="{F9B907DF-0449-4F2B-BC45-70D750C941F0}" type="presParOf" srcId="{0F2E500E-E448-4430-95AE-01B21EF1A5F9}" destId="{E867D766-3079-4B2E-A57D-39E1AC5B743D}" srcOrd="1" destOrd="0" presId="urn:microsoft.com/office/officeart/2018/2/layout/IconLabelList"/>
    <dgm:cxn modelId="{ACC25FB9-10A4-453D-BF8B-09B51FCF8E7B}" type="presParOf" srcId="{0F2E500E-E448-4430-95AE-01B21EF1A5F9}" destId="{3425D9B2-C367-415A-9036-0E16420994DE}"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F1FE35A-520F-45D2-AA3F-E31E57804CD4}" type="doc">
      <dgm:prSet loTypeId="urn:microsoft.com/office/officeart/2018/2/layout/IconVerticalSolidList" loCatId="icon" qsTypeId="urn:microsoft.com/office/officeart/2005/8/quickstyle/3d4" qsCatId="3D" csTypeId="urn:microsoft.com/office/officeart/2018/5/colors/Iconchunking_neutralbg_colorful1" csCatId="colorful" phldr="1"/>
      <dgm:spPr/>
      <dgm:t>
        <a:bodyPr/>
        <a:lstStyle/>
        <a:p>
          <a:endParaRPr lang="en-US"/>
        </a:p>
      </dgm:t>
    </dgm:pt>
    <dgm:pt modelId="{84367095-0851-4164-8B07-1DE81D716C66}">
      <dgm:prSet/>
      <dgm:spPr/>
      <dgm:t>
        <a:bodyPr/>
        <a:lstStyle/>
        <a:p>
          <a:pPr>
            <a:lnSpc>
              <a:spcPct val="100000"/>
            </a:lnSpc>
          </a:pPr>
          <a:r>
            <a:rPr lang="en-US" dirty="0">
              <a:latin typeface="Arial" panose="020B0604020202020204" pitchFamily="34" charset="0"/>
              <a:cs typeface="Arial" panose="020B0604020202020204" pitchFamily="34" charset="0"/>
            </a:rPr>
            <a:t>High Turnover and Staff Shortage (</a:t>
          </a:r>
          <a:r>
            <a:rPr lang="en-US" dirty="0" err="1">
              <a:latin typeface="Arial" panose="020B0604020202020204" pitchFamily="34" charset="0"/>
              <a:cs typeface="Arial" panose="020B0604020202020204" pitchFamily="34" charset="0"/>
            </a:rPr>
            <a:t>Alcalde</a:t>
          </a:r>
          <a:r>
            <a:rPr lang="en-US" dirty="0">
              <a:latin typeface="Arial" panose="020B0604020202020204" pitchFamily="34" charset="0"/>
              <a:cs typeface="Arial" panose="020B0604020202020204" pitchFamily="34" charset="0"/>
            </a:rPr>
            <a:t>-González, </a:t>
          </a:r>
          <a:r>
            <a:rPr lang="en-US" dirty="0" err="1">
              <a:latin typeface="Arial" panose="020B0604020202020204" pitchFamily="34" charset="0"/>
              <a:cs typeface="Arial" panose="020B0604020202020204" pitchFamily="34" charset="0"/>
            </a:rPr>
            <a:t>Gálvez</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Mozo</a:t>
          </a:r>
          <a:r>
            <a:rPr lang="en-US" dirty="0">
              <a:latin typeface="Arial" panose="020B0604020202020204" pitchFamily="34" charset="0"/>
              <a:cs typeface="Arial" panose="020B0604020202020204" pitchFamily="34" charset="0"/>
            </a:rPr>
            <a:t> and Valenzuela Bustos, 2021)</a:t>
          </a:r>
        </a:p>
      </dgm:t>
    </dgm:pt>
    <dgm:pt modelId="{9D19CCF1-8FBF-4B83-8554-049854492C8B}" type="parTrans" cxnId="{C5EC2DB7-9DF6-44D0-9F28-2A3CDF8349B5}">
      <dgm:prSet/>
      <dgm:spPr/>
      <dgm:t>
        <a:bodyPr/>
        <a:lstStyle/>
        <a:p>
          <a:endParaRPr lang="en-US"/>
        </a:p>
      </dgm:t>
    </dgm:pt>
    <dgm:pt modelId="{0A56841E-D584-4E37-8C79-813E03C72B1D}" type="sibTrans" cxnId="{C5EC2DB7-9DF6-44D0-9F28-2A3CDF8349B5}">
      <dgm:prSet/>
      <dgm:spPr/>
      <dgm:t>
        <a:bodyPr/>
        <a:lstStyle/>
        <a:p>
          <a:endParaRPr lang="en-US"/>
        </a:p>
      </dgm:t>
    </dgm:pt>
    <dgm:pt modelId="{A8B24666-866F-4865-8F9E-F58941D76301}">
      <dgm:prSet/>
      <dgm:spPr/>
      <dgm:t>
        <a:bodyPr/>
        <a:lstStyle/>
        <a:p>
          <a:pPr>
            <a:lnSpc>
              <a:spcPct val="100000"/>
            </a:lnSpc>
          </a:pPr>
          <a:r>
            <a:rPr lang="en-US" dirty="0">
              <a:latin typeface="Arial" panose="020B0604020202020204" pitchFamily="34" charset="0"/>
              <a:cs typeface="Arial" panose="020B0604020202020204" pitchFamily="34" charset="0"/>
            </a:rPr>
            <a:t>Stringent Cleaning and Documentation Requirements </a:t>
          </a:r>
        </a:p>
      </dgm:t>
    </dgm:pt>
    <dgm:pt modelId="{71B0B00B-EBBF-4E66-AA79-F38880A8247D}" type="parTrans" cxnId="{B2223686-DF17-44B8-B073-F15B23DC3CD5}">
      <dgm:prSet/>
      <dgm:spPr/>
      <dgm:t>
        <a:bodyPr/>
        <a:lstStyle/>
        <a:p>
          <a:endParaRPr lang="en-US"/>
        </a:p>
      </dgm:t>
    </dgm:pt>
    <dgm:pt modelId="{275407FC-F3A8-4090-AB4D-13949E28FD5D}" type="sibTrans" cxnId="{B2223686-DF17-44B8-B073-F15B23DC3CD5}">
      <dgm:prSet/>
      <dgm:spPr/>
      <dgm:t>
        <a:bodyPr/>
        <a:lstStyle/>
        <a:p>
          <a:endParaRPr lang="en-US"/>
        </a:p>
      </dgm:t>
    </dgm:pt>
    <dgm:pt modelId="{F3551BFF-D430-4B04-B0BA-539BA3BA34B0}">
      <dgm:prSet/>
      <dgm:spPr/>
      <dgm:t>
        <a:bodyPr/>
        <a:lstStyle/>
        <a:p>
          <a:pPr>
            <a:lnSpc>
              <a:spcPct val="100000"/>
            </a:lnSpc>
          </a:pPr>
          <a:r>
            <a:rPr lang="en-US" dirty="0">
              <a:latin typeface="Arial" panose="020B0604020202020204" pitchFamily="34" charset="0"/>
              <a:cs typeface="Arial" panose="020B0604020202020204" pitchFamily="34" charset="0"/>
            </a:rPr>
            <a:t> Low Quality Furnishing and Equipment </a:t>
          </a:r>
        </a:p>
      </dgm:t>
    </dgm:pt>
    <dgm:pt modelId="{C2C86F24-8A2D-4C94-A66E-50264D2CA4ED}" type="parTrans" cxnId="{74E94FFA-EBF2-4EB9-B2C6-56CEDB40E84A}">
      <dgm:prSet/>
      <dgm:spPr/>
      <dgm:t>
        <a:bodyPr/>
        <a:lstStyle/>
        <a:p>
          <a:endParaRPr lang="en-US"/>
        </a:p>
      </dgm:t>
    </dgm:pt>
    <dgm:pt modelId="{41E73115-E896-48CF-9EE6-D2C13D7B525C}" type="sibTrans" cxnId="{74E94FFA-EBF2-4EB9-B2C6-56CEDB40E84A}">
      <dgm:prSet/>
      <dgm:spPr/>
      <dgm:t>
        <a:bodyPr/>
        <a:lstStyle/>
        <a:p>
          <a:endParaRPr lang="en-US"/>
        </a:p>
      </dgm:t>
    </dgm:pt>
    <dgm:pt modelId="{56106F22-226D-4B7D-98A7-1FF449D06D3B}">
      <dgm:prSet/>
      <dgm:spPr/>
      <dgm:t>
        <a:bodyPr/>
        <a:lstStyle/>
        <a:p>
          <a:pPr>
            <a:lnSpc>
              <a:spcPct val="100000"/>
            </a:lnSpc>
          </a:pPr>
          <a:r>
            <a:rPr lang="en-US" dirty="0">
              <a:latin typeface="Arial" panose="020B0604020202020204" pitchFamily="34" charset="0"/>
              <a:cs typeface="Arial" panose="020B0604020202020204" pitchFamily="34" charset="0"/>
            </a:rPr>
            <a:t>Guest Interactions and Expectations (</a:t>
          </a:r>
          <a:r>
            <a:rPr lang="en-US" dirty="0" err="1">
              <a:latin typeface="Arial" panose="020B0604020202020204" pitchFamily="34" charset="0"/>
              <a:cs typeface="Arial" panose="020B0604020202020204" pitchFamily="34" charset="0"/>
            </a:rPr>
            <a:t>Nimri</a:t>
          </a:r>
          <a:r>
            <a:rPr lang="en-US" dirty="0">
              <a:latin typeface="Arial" panose="020B0604020202020204" pitchFamily="34" charset="0"/>
              <a:cs typeface="Arial" panose="020B0604020202020204" pitchFamily="34" charset="0"/>
            </a:rPr>
            <a:t> et al., 2020)</a:t>
          </a:r>
        </a:p>
      </dgm:t>
    </dgm:pt>
    <dgm:pt modelId="{5A782B71-6862-48CF-8241-D5DFFCBD98F0}" type="parTrans" cxnId="{07DA1EEC-39AE-4335-8DB3-3882A970814E}">
      <dgm:prSet/>
      <dgm:spPr/>
      <dgm:t>
        <a:bodyPr/>
        <a:lstStyle/>
        <a:p>
          <a:endParaRPr lang="en-US"/>
        </a:p>
      </dgm:t>
    </dgm:pt>
    <dgm:pt modelId="{4259A909-1D81-4909-B1D8-C44AF40129CC}" type="sibTrans" cxnId="{07DA1EEC-39AE-4335-8DB3-3882A970814E}">
      <dgm:prSet/>
      <dgm:spPr/>
      <dgm:t>
        <a:bodyPr/>
        <a:lstStyle/>
        <a:p>
          <a:endParaRPr lang="en-US"/>
        </a:p>
      </dgm:t>
    </dgm:pt>
    <dgm:pt modelId="{89818A97-F9F0-45A2-AAA9-27C8C577FA3B}">
      <dgm:prSet/>
      <dgm:spPr/>
      <dgm:t>
        <a:bodyPr/>
        <a:lstStyle/>
        <a:p>
          <a:pPr>
            <a:lnSpc>
              <a:spcPct val="100000"/>
            </a:lnSpc>
          </a:pPr>
          <a:r>
            <a:rPr lang="en-US" dirty="0">
              <a:latin typeface="Arial" panose="020B0604020202020204" pitchFamily="34" charset="0"/>
              <a:cs typeface="Arial" panose="020B0604020202020204" pitchFamily="34" charset="0"/>
            </a:rPr>
            <a:t>Housekeeping staff appearance and professionalism (Pauline, 2023)</a:t>
          </a:r>
        </a:p>
      </dgm:t>
    </dgm:pt>
    <dgm:pt modelId="{9FE62D43-4786-4CEA-9E14-26933105FFC7}" type="parTrans" cxnId="{2C2FF47A-47DD-4743-BFAE-23CCCE541287}">
      <dgm:prSet/>
      <dgm:spPr/>
      <dgm:t>
        <a:bodyPr/>
        <a:lstStyle/>
        <a:p>
          <a:endParaRPr lang="en-US"/>
        </a:p>
      </dgm:t>
    </dgm:pt>
    <dgm:pt modelId="{C3A44093-10AB-40E2-98F1-D9999A82F0D1}" type="sibTrans" cxnId="{2C2FF47A-47DD-4743-BFAE-23CCCE541287}">
      <dgm:prSet/>
      <dgm:spPr/>
      <dgm:t>
        <a:bodyPr/>
        <a:lstStyle/>
        <a:p>
          <a:endParaRPr lang="en-US"/>
        </a:p>
      </dgm:t>
    </dgm:pt>
    <dgm:pt modelId="{CCCC989B-8A80-4548-8110-B19920763668}" type="pres">
      <dgm:prSet presAssocID="{3F1FE35A-520F-45D2-AA3F-E31E57804CD4}" presName="root" presStyleCnt="0">
        <dgm:presLayoutVars>
          <dgm:dir/>
          <dgm:resizeHandles val="exact"/>
        </dgm:presLayoutVars>
      </dgm:prSet>
      <dgm:spPr/>
    </dgm:pt>
    <dgm:pt modelId="{0C61CB7C-EB53-40D9-8979-75625479B458}" type="pres">
      <dgm:prSet presAssocID="{84367095-0851-4164-8B07-1DE81D716C66}" presName="compNode" presStyleCnt="0"/>
      <dgm:spPr/>
    </dgm:pt>
    <dgm:pt modelId="{109B0E24-1A6E-41E4-9459-AAA1437DAC3E}" type="pres">
      <dgm:prSet presAssocID="{84367095-0851-4164-8B07-1DE81D716C66}" presName="bgRect" presStyleLbl="bgShp" presStyleIdx="0" presStyleCnt="5"/>
      <dgm:spPr/>
    </dgm:pt>
    <dgm:pt modelId="{CAFFE74A-6FCE-4D4E-861A-89BBDBFA9C83}" type="pres">
      <dgm:prSet presAssocID="{84367095-0851-4164-8B07-1DE81D716C6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arget Audience"/>
        </a:ext>
      </dgm:extLst>
    </dgm:pt>
    <dgm:pt modelId="{13717803-06BC-4999-AAE7-0F3648995BC3}" type="pres">
      <dgm:prSet presAssocID="{84367095-0851-4164-8B07-1DE81D716C66}" presName="spaceRect" presStyleCnt="0"/>
      <dgm:spPr/>
    </dgm:pt>
    <dgm:pt modelId="{67C46113-B4D2-4985-AACF-8383A4115ACD}" type="pres">
      <dgm:prSet presAssocID="{84367095-0851-4164-8B07-1DE81D716C66}" presName="parTx" presStyleLbl="revTx" presStyleIdx="0" presStyleCnt="5">
        <dgm:presLayoutVars>
          <dgm:chMax val="0"/>
          <dgm:chPref val="0"/>
        </dgm:presLayoutVars>
      </dgm:prSet>
      <dgm:spPr/>
    </dgm:pt>
    <dgm:pt modelId="{EC09EFA0-1DA1-4B88-B412-5D914D14E9DE}" type="pres">
      <dgm:prSet presAssocID="{0A56841E-D584-4E37-8C79-813E03C72B1D}" presName="sibTrans" presStyleCnt="0"/>
      <dgm:spPr/>
    </dgm:pt>
    <dgm:pt modelId="{9093D340-00AE-4052-90C3-5242923385F5}" type="pres">
      <dgm:prSet presAssocID="{A8B24666-866F-4865-8F9E-F58941D76301}" presName="compNode" presStyleCnt="0"/>
      <dgm:spPr/>
    </dgm:pt>
    <dgm:pt modelId="{F76670ED-154E-491C-BCF2-EB063FF25296}" type="pres">
      <dgm:prSet presAssocID="{A8B24666-866F-4865-8F9E-F58941D76301}" presName="bgRect" presStyleLbl="bgShp" presStyleIdx="1" presStyleCnt="5"/>
      <dgm:spPr/>
    </dgm:pt>
    <dgm:pt modelId="{F003D682-4701-49E7-B69F-733082601C94}" type="pres">
      <dgm:prSet presAssocID="{A8B24666-866F-4865-8F9E-F58941D7630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op and bucket"/>
        </a:ext>
      </dgm:extLst>
    </dgm:pt>
    <dgm:pt modelId="{7725D991-5EC6-47BA-B3DF-F56C981ED64D}" type="pres">
      <dgm:prSet presAssocID="{A8B24666-866F-4865-8F9E-F58941D76301}" presName="spaceRect" presStyleCnt="0"/>
      <dgm:spPr/>
    </dgm:pt>
    <dgm:pt modelId="{F7CCC738-D639-4D7C-B066-92369EC956CF}" type="pres">
      <dgm:prSet presAssocID="{A8B24666-866F-4865-8F9E-F58941D76301}" presName="parTx" presStyleLbl="revTx" presStyleIdx="1" presStyleCnt="5">
        <dgm:presLayoutVars>
          <dgm:chMax val="0"/>
          <dgm:chPref val="0"/>
        </dgm:presLayoutVars>
      </dgm:prSet>
      <dgm:spPr/>
    </dgm:pt>
    <dgm:pt modelId="{062DB8FE-9541-429F-B761-B6C411552436}" type="pres">
      <dgm:prSet presAssocID="{275407FC-F3A8-4090-AB4D-13949E28FD5D}" presName="sibTrans" presStyleCnt="0"/>
      <dgm:spPr/>
    </dgm:pt>
    <dgm:pt modelId="{15B51B77-00DC-47BD-B04A-3C9992730CAB}" type="pres">
      <dgm:prSet presAssocID="{F3551BFF-D430-4B04-B0BA-539BA3BA34B0}" presName="compNode" presStyleCnt="0"/>
      <dgm:spPr/>
    </dgm:pt>
    <dgm:pt modelId="{28004F39-E9C0-4173-B746-5DB36434DDCE}" type="pres">
      <dgm:prSet presAssocID="{F3551BFF-D430-4B04-B0BA-539BA3BA34B0}" presName="bgRect" presStyleLbl="bgShp" presStyleIdx="2" presStyleCnt="5"/>
      <dgm:spPr/>
    </dgm:pt>
    <dgm:pt modelId="{2029EABA-754A-4486-ADF4-E120E160A570}" type="pres">
      <dgm:prSet presAssocID="{F3551BFF-D430-4B04-B0BA-539BA3BA34B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lldozer"/>
        </a:ext>
      </dgm:extLst>
    </dgm:pt>
    <dgm:pt modelId="{433C0AE6-3DC2-4A14-8C94-E0F2343CAFAE}" type="pres">
      <dgm:prSet presAssocID="{F3551BFF-D430-4B04-B0BA-539BA3BA34B0}" presName="spaceRect" presStyleCnt="0"/>
      <dgm:spPr/>
    </dgm:pt>
    <dgm:pt modelId="{143DFD7B-95C7-49B3-AEE4-FEDF20004FCF}" type="pres">
      <dgm:prSet presAssocID="{F3551BFF-D430-4B04-B0BA-539BA3BA34B0}" presName="parTx" presStyleLbl="revTx" presStyleIdx="2" presStyleCnt="5">
        <dgm:presLayoutVars>
          <dgm:chMax val="0"/>
          <dgm:chPref val="0"/>
        </dgm:presLayoutVars>
      </dgm:prSet>
      <dgm:spPr/>
    </dgm:pt>
    <dgm:pt modelId="{4AEF9CA6-5A0D-4D34-A87D-BE52ADB700D3}" type="pres">
      <dgm:prSet presAssocID="{41E73115-E896-48CF-9EE6-D2C13D7B525C}" presName="sibTrans" presStyleCnt="0"/>
      <dgm:spPr/>
    </dgm:pt>
    <dgm:pt modelId="{061ECAD3-B64A-4607-BB5D-A756D02C5BBF}" type="pres">
      <dgm:prSet presAssocID="{56106F22-226D-4B7D-98A7-1FF449D06D3B}" presName="compNode" presStyleCnt="0"/>
      <dgm:spPr/>
    </dgm:pt>
    <dgm:pt modelId="{BB262846-5C32-47A2-9F81-EB4FE800CEC1}" type="pres">
      <dgm:prSet presAssocID="{56106F22-226D-4B7D-98A7-1FF449D06D3B}" presName="bgRect" presStyleLbl="bgShp" presStyleIdx="3" presStyleCnt="5"/>
      <dgm:spPr/>
    </dgm:pt>
    <dgm:pt modelId="{CEE9A679-D3FF-43B0-B470-12B06B70237A}" type="pres">
      <dgm:prSet presAssocID="{56106F22-226D-4B7D-98A7-1FF449D06D3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heers"/>
        </a:ext>
      </dgm:extLst>
    </dgm:pt>
    <dgm:pt modelId="{2E58AD5A-93F7-4929-8F24-A768046325BC}" type="pres">
      <dgm:prSet presAssocID="{56106F22-226D-4B7D-98A7-1FF449D06D3B}" presName="spaceRect" presStyleCnt="0"/>
      <dgm:spPr/>
    </dgm:pt>
    <dgm:pt modelId="{F6BD4E58-E215-4430-9D80-CCA4B940A906}" type="pres">
      <dgm:prSet presAssocID="{56106F22-226D-4B7D-98A7-1FF449D06D3B}" presName="parTx" presStyleLbl="revTx" presStyleIdx="3" presStyleCnt="5">
        <dgm:presLayoutVars>
          <dgm:chMax val="0"/>
          <dgm:chPref val="0"/>
        </dgm:presLayoutVars>
      </dgm:prSet>
      <dgm:spPr/>
    </dgm:pt>
    <dgm:pt modelId="{2D2CE1EF-1A99-4845-B13B-5FB74AA0FCD5}" type="pres">
      <dgm:prSet presAssocID="{4259A909-1D81-4909-B1D8-C44AF40129CC}" presName="sibTrans" presStyleCnt="0"/>
      <dgm:spPr/>
    </dgm:pt>
    <dgm:pt modelId="{021C752E-DC9D-4822-85C8-470ABDCAD809}" type="pres">
      <dgm:prSet presAssocID="{89818A97-F9F0-45A2-AAA9-27C8C577FA3B}" presName="compNode" presStyleCnt="0"/>
      <dgm:spPr/>
    </dgm:pt>
    <dgm:pt modelId="{26A5B157-7845-4C61-BC26-0B940E3D6912}" type="pres">
      <dgm:prSet presAssocID="{89818A97-F9F0-45A2-AAA9-27C8C577FA3B}" presName="bgRect" presStyleLbl="bgShp" presStyleIdx="4" presStyleCnt="5"/>
      <dgm:spPr/>
    </dgm:pt>
    <dgm:pt modelId="{BB19F0B4-FEDE-4EA5-8E0B-8F8A4680E69C}" type="pres">
      <dgm:prSet presAssocID="{89818A97-F9F0-45A2-AAA9-27C8C577FA3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omb"/>
        </a:ext>
      </dgm:extLst>
    </dgm:pt>
    <dgm:pt modelId="{7839F354-C57D-4B61-A124-5C879E290C48}" type="pres">
      <dgm:prSet presAssocID="{89818A97-F9F0-45A2-AAA9-27C8C577FA3B}" presName="spaceRect" presStyleCnt="0"/>
      <dgm:spPr/>
    </dgm:pt>
    <dgm:pt modelId="{3CC55563-8AAE-4D4D-A0A2-3E3923D94B10}" type="pres">
      <dgm:prSet presAssocID="{89818A97-F9F0-45A2-AAA9-27C8C577FA3B}" presName="parTx" presStyleLbl="revTx" presStyleIdx="4" presStyleCnt="5">
        <dgm:presLayoutVars>
          <dgm:chMax val="0"/>
          <dgm:chPref val="0"/>
        </dgm:presLayoutVars>
      </dgm:prSet>
      <dgm:spPr/>
    </dgm:pt>
  </dgm:ptLst>
  <dgm:cxnLst>
    <dgm:cxn modelId="{F57BA11D-71AC-4ED8-BF91-1F5FE4A2FA09}" type="presOf" srcId="{84367095-0851-4164-8B07-1DE81D716C66}" destId="{67C46113-B4D2-4985-AACF-8383A4115ACD}" srcOrd="0" destOrd="0" presId="urn:microsoft.com/office/officeart/2018/2/layout/IconVerticalSolidList"/>
    <dgm:cxn modelId="{BECD302C-F00E-4FEE-A90B-805BB019D3A3}" type="presOf" srcId="{89818A97-F9F0-45A2-AAA9-27C8C577FA3B}" destId="{3CC55563-8AAE-4D4D-A0A2-3E3923D94B10}" srcOrd="0" destOrd="0" presId="urn:microsoft.com/office/officeart/2018/2/layout/IconVerticalSolidList"/>
    <dgm:cxn modelId="{16457D6A-6F8D-465B-A40B-46B742EFCE71}" type="presOf" srcId="{A8B24666-866F-4865-8F9E-F58941D76301}" destId="{F7CCC738-D639-4D7C-B066-92369EC956CF}" srcOrd="0" destOrd="0" presId="urn:microsoft.com/office/officeart/2018/2/layout/IconVerticalSolidList"/>
    <dgm:cxn modelId="{6F002B70-11E4-4C72-B336-7C5AE2251946}" type="presOf" srcId="{3F1FE35A-520F-45D2-AA3F-E31E57804CD4}" destId="{CCCC989B-8A80-4548-8110-B19920763668}" srcOrd="0" destOrd="0" presId="urn:microsoft.com/office/officeart/2018/2/layout/IconVerticalSolidList"/>
    <dgm:cxn modelId="{2C2FF47A-47DD-4743-BFAE-23CCCE541287}" srcId="{3F1FE35A-520F-45D2-AA3F-E31E57804CD4}" destId="{89818A97-F9F0-45A2-AAA9-27C8C577FA3B}" srcOrd="4" destOrd="0" parTransId="{9FE62D43-4786-4CEA-9E14-26933105FFC7}" sibTransId="{C3A44093-10AB-40E2-98F1-D9999A82F0D1}"/>
    <dgm:cxn modelId="{B2223686-DF17-44B8-B073-F15B23DC3CD5}" srcId="{3F1FE35A-520F-45D2-AA3F-E31E57804CD4}" destId="{A8B24666-866F-4865-8F9E-F58941D76301}" srcOrd="1" destOrd="0" parTransId="{71B0B00B-EBBF-4E66-AA79-F38880A8247D}" sibTransId="{275407FC-F3A8-4090-AB4D-13949E28FD5D}"/>
    <dgm:cxn modelId="{C5EC2DB7-9DF6-44D0-9F28-2A3CDF8349B5}" srcId="{3F1FE35A-520F-45D2-AA3F-E31E57804CD4}" destId="{84367095-0851-4164-8B07-1DE81D716C66}" srcOrd="0" destOrd="0" parTransId="{9D19CCF1-8FBF-4B83-8554-049854492C8B}" sibTransId="{0A56841E-D584-4E37-8C79-813E03C72B1D}"/>
    <dgm:cxn modelId="{B7962BC1-DA13-4F6B-9505-89EA54AD83D9}" type="presOf" srcId="{56106F22-226D-4B7D-98A7-1FF449D06D3B}" destId="{F6BD4E58-E215-4430-9D80-CCA4B940A906}" srcOrd="0" destOrd="0" presId="urn:microsoft.com/office/officeart/2018/2/layout/IconVerticalSolidList"/>
    <dgm:cxn modelId="{B57C35E6-6267-40A7-AB2A-6D828B4B0E9E}" type="presOf" srcId="{F3551BFF-D430-4B04-B0BA-539BA3BA34B0}" destId="{143DFD7B-95C7-49B3-AEE4-FEDF20004FCF}" srcOrd="0" destOrd="0" presId="urn:microsoft.com/office/officeart/2018/2/layout/IconVerticalSolidList"/>
    <dgm:cxn modelId="{07DA1EEC-39AE-4335-8DB3-3882A970814E}" srcId="{3F1FE35A-520F-45D2-AA3F-E31E57804CD4}" destId="{56106F22-226D-4B7D-98A7-1FF449D06D3B}" srcOrd="3" destOrd="0" parTransId="{5A782B71-6862-48CF-8241-D5DFFCBD98F0}" sibTransId="{4259A909-1D81-4909-B1D8-C44AF40129CC}"/>
    <dgm:cxn modelId="{74E94FFA-EBF2-4EB9-B2C6-56CEDB40E84A}" srcId="{3F1FE35A-520F-45D2-AA3F-E31E57804CD4}" destId="{F3551BFF-D430-4B04-B0BA-539BA3BA34B0}" srcOrd="2" destOrd="0" parTransId="{C2C86F24-8A2D-4C94-A66E-50264D2CA4ED}" sibTransId="{41E73115-E896-48CF-9EE6-D2C13D7B525C}"/>
    <dgm:cxn modelId="{EF6916DB-4B2B-4431-A9EF-4823F71B5D01}" type="presParOf" srcId="{CCCC989B-8A80-4548-8110-B19920763668}" destId="{0C61CB7C-EB53-40D9-8979-75625479B458}" srcOrd="0" destOrd="0" presId="urn:microsoft.com/office/officeart/2018/2/layout/IconVerticalSolidList"/>
    <dgm:cxn modelId="{F1E4EE0C-4FE5-4C2D-B18A-B0FD489BACBB}" type="presParOf" srcId="{0C61CB7C-EB53-40D9-8979-75625479B458}" destId="{109B0E24-1A6E-41E4-9459-AAA1437DAC3E}" srcOrd="0" destOrd="0" presId="urn:microsoft.com/office/officeart/2018/2/layout/IconVerticalSolidList"/>
    <dgm:cxn modelId="{00F1085C-A39C-4E38-B8A3-E25D5AB12F87}" type="presParOf" srcId="{0C61CB7C-EB53-40D9-8979-75625479B458}" destId="{CAFFE74A-6FCE-4D4E-861A-89BBDBFA9C83}" srcOrd="1" destOrd="0" presId="urn:microsoft.com/office/officeart/2018/2/layout/IconVerticalSolidList"/>
    <dgm:cxn modelId="{A2303DEB-DBE7-4156-A631-37D8881795AA}" type="presParOf" srcId="{0C61CB7C-EB53-40D9-8979-75625479B458}" destId="{13717803-06BC-4999-AAE7-0F3648995BC3}" srcOrd="2" destOrd="0" presId="urn:microsoft.com/office/officeart/2018/2/layout/IconVerticalSolidList"/>
    <dgm:cxn modelId="{2E2ACD1D-B911-49D2-BD6E-8DF9B7CC532D}" type="presParOf" srcId="{0C61CB7C-EB53-40D9-8979-75625479B458}" destId="{67C46113-B4D2-4985-AACF-8383A4115ACD}" srcOrd="3" destOrd="0" presId="urn:microsoft.com/office/officeart/2018/2/layout/IconVerticalSolidList"/>
    <dgm:cxn modelId="{DFC248D9-0586-42F9-AEF7-372CD2427102}" type="presParOf" srcId="{CCCC989B-8A80-4548-8110-B19920763668}" destId="{EC09EFA0-1DA1-4B88-B412-5D914D14E9DE}" srcOrd="1" destOrd="0" presId="urn:microsoft.com/office/officeart/2018/2/layout/IconVerticalSolidList"/>
    <dgm:cxn modelId="{F00CD7C5-5D71-4044-A3FF-04CDF44A4FB3}" type="presParOf" srcId="{CCCC989B-8A80-4548-8110-B19920763668}" destId="{9093D340-00AE-4052-90C3-5242923385F5}" srcOrd="2" destOrd="0" presId="urn:microsoft.com/office/officeart/2018/2/layout/IconVerticalSolidList"/>
    <dgm:cxn modelId="{08C0BC64-0D61-46AA-84B9-BA35ACA0BAA9}" type="presParOf" srcId="{9093D340-00AE-4052-90C3-5242923385F5}" destId="{F76670ED-154E-491C-BCF2-EB063FF25296}" srcOrd="0" destOrd="0" presId="urn:microsoft.com/office/officeart/2018/2/layout/IconVerticalSolidList"/>
    <dgm:cxn modelId="{3EF5A1EB-912E-4B99-A781-8AB1B03B4F10}" type="presParOf" srcId="{9093D340-00AE-4052-90C3-5242923385F5}" destId="{F003D682-4701-49E7-B69F-733082601C94}" srcOrd="1" destOrd="0" presId="urn:microsoft.com/office/officeart/2018/2/layout/IconVerticalSolidList"/>
    <dgm:cxn modelId="{FDC800E0-06D2-46B6-AB70-7840506B43CD}" type="presParOf" srcId="{9093D340-00AE-4052-90C3-5242923385F5}" destId="{7725D991-5EC6-47BA-B3DF-F56C981ED64D}" srcOrd="2" destOrd="0" presId="urn:microsoft.com/office/officeart/2018/2/layout/IconVerticalSolidList"/>
    <dgm:cxn modelId="{EB7B8F07-E92B-4D7C-9ED2-A53782AA5ECF}" type="presParOf" srcId="{9093D340-00AE-4052-90C3-5242923385F5}" destId="{F7CCC738-D639-4D7C-B066-92369EC956CF}" srcOrd="3" destOrd="0" presId="urn:microsoft.com/office/officeart/2018/2/layout/IconVerticalSolidList"/>
    <dgm:cxn modelId="{F26A38EC-7092-4D51-BDF2-98E1B7FBEBF4}" type="presParOf" srcId="{CCCC989B-8A80-4548-8110-B19920763668}" destId="{062DB8FE-9541-429F-B761-B6C411552436}" srcOrd="3" destOrd="0" presId="urn:microsoft.com/office/officeart/2018/2/layout/IconVerticalSolidList"/>
    <dgm:cxn modelId="{BEFB116C-72AA-42A4-9FFB-5F4B097298A6}" type="presParOf" srcId="{CCCC989B-8A80-4548-8110-B19920763668}" destId="{15B51B77-00DC-47BD-B04A-3C9992730CAB}" srcOrd="4" destOrd="0" presId="urn:microsoft.com/office/officeart/2018/2/layout/IconVerticalSolidList"/>
    <dgm:cxn modelId="{391B5BB7-3B23-43B7-BCE3-5EEEE24E4E9E}" type="presParOf" srcId="{15B51B77-00DC-47BD-B04A-3C9992730CAB}" destId="{28004F39-E9C0-4173-B746-5DB36434DDCE}" srcOrd="0" destOrd="0" presId="urn:microsoft.com/office/officeart/2018/2/layout/IconVerticalSolidList"/>
    <dgm:cxn modelId="{D590CDCD-7311-4EB3-A40D-040CBD0E49FD}" type="presParOf" srcId="{15B51B77-00DC-47BD-B04A-3C9992730CAB}" destId="{2029EABA-754A-4486-ADF4-E120E160A570}" srcOrd="1" destOrd="0" presId="urn:microsoft.com/office/officeart/2018/2/layout/IconVerticalSolidList"/>
    <dgm:cxn modelId="{4011818B-B813-4C63-BAA7-A1F4EB2BBEC2}" type="presParOf" srcId="{15B51B77-00DC-47BD-B04A-3C9992730CAB}" destId="{433C0AE6-3DC2-4A14-8C94-E0F2343CAFAE}" srcOrd="2" destOrd="0" presId="urn:microsoft.com/office/officeart/2018/2/layout/IconVerticalSolidList"/>
    <dgm:cxn modelId="{1DD62F85-CFC3-4138-8AB1-DD368B353EC6}" type="presParOf" srcId="{15B51B77-00DC-47BD-B04A-3C9992730CAB}" destId="{143DFD7B-95C7-49B3-AEE4-FEDF20004FCF}" srcOrd="3" destOrd="0" presId="urn:microsoft.com/office/officeart/2018/2/layout/IconVerticalSolidList"/>
    <dgm:cxn modelId="{98A649D0-7436-461D-A14C-28047366F563}" type="presParOf" srcId="{CCCC989B-8A80-4548-8110-B19920763668}" destId="{4AEF9CA6-5A0D-4D34-A87D-BE52ADB700D3}" srcOrd="5" destOrd="0" presId="urn:microsoft.com/office/officeart/2018/2/layout/IconVerticalSolidList"/>
    <dgm:cxn modelId="{17FECD9C-CFFA-4BE2-ACC9-C3831F4D94D7}" type="presParOf" srcId="{CCCC989B-8A80-4548-8110-B19920763668}" destId="{061ECAD3-B64A-4607-BB5D-A756D02C5BBF}" srcOrd="6" destOrd="0" presId="urn:microsoft.com/office/officeart/2018/2/layout/IconVerticalSolidList"/>
    <dgm:cxn modelId="{FA0D97A7-A8E6-4849-91C5-25209EC14CE9}" type="presParOf" srcId="{061ECAD3-B64A-4607-BB5D-A756D02C5BBF}" destId="{BB262846-5C32-47A2-9F81-EB4FE800CEC1}" srcOrd="0" destOrd="0" presId="urn:microsoft.com/office/officeart/2018/2/layout/IconVerticalSolidList"/>
    <dgm:cxn modelId="{5E5DF8F3-DDF6-4D63-8FC9-71F11DA35FE0}" type="presParOf" srcId="{061ECAD3-B64A-4607-BB5D-A756D02C5BBF}" destId="{CEE9A679-D3FF-43B0-B470-12B06B70237A}" srcOrd="1" destOrd="0" presId="urn:microsoft.com/office/officeart/2018/2/layout/IconVerticalSolidList"/>
    <dgm:cxn modelId="{6E10C6EB-A209-49E7-A17F-DD301017694B}" type="presParOf" srcId="{061ECAD3-B64A-4607-BB5D-A756D02C5BBF}" destId="{2E58AD5A-93F7-4929-8F24-A768046325BC}" srcOrd="2" destOrd="0" presId="urn:microsoft.com/office/officeart/2018/2/layout/IconVerticalSolidList"/>
    <dgm:cxn modelId="{AE147536-0017-4447-A257-A18543B7F33E}" type="presParOf" srcId="{061ECAD3-B64A-4607-BB5D-A756D02C5BBF}" destId="{F6BD4E58-E215-4430-9D80-CCA4B940A906}" srcOrd="3" destOrd="0" presId="urn:microsoft.com/office/officeart/2018/2/layout/IconVerticalSolidList"/>
    <dgm:cxn modelId="{9DF833E0-58E5-4BBD-95AE-FB5BEB718109}" type="presParOf" srcId="{CCCC989B-8A80-4548-8110-B19920763668}" destId="{2D2CE1EF-1A99-4845-B13B-5FB74AA0FCD5}" srcOrd="7" destOrd="0" presId="urn:microsoft.com/office/officeart/2018/2/layout/IconVerticalSolidList"/>
    <dgm:cxn modelId="{EA7401C4-3150-4C24-8D8F-0065529CD67C}" type="presParOf" srcId="{CCCC989B-8A80-4548-8110-B19920763668}" destId="{021C752E-DC9D-4822-85C8-470ABDCAD809}" srcOrd="8" destOrd="0" presId="urn:microsoft.com/office/officeart/2018/2/layout/IconVerticalSolidList"/>
    <dgm:cxn modelId="{DF2603FA-9B84-44CC-95C1-AC971AEF0ECE}" type="presParOf" srcId="{021C752E-DC9D-4822-85C8-470ABDCAD809}" destId="{26A5B157-7845-4C61-BC26-0B940E3D6912}" srcOrd="0" destOrd="0" presId="urn:microsoft.com/office/officeart/2018/2/layout/IconVerticalSolidList"/>
    <dgm:cxn modelId="{E0954BC0-66C3-4B12-8B1C-B58391475684}" type="presParOf" srcId="{021C752E-DC9D-4822-85C8-470ABDCAD809}" destId="{BB19F0B4-FEDE-4EA5-8E0B-8F8A4680E69C}" srcOrd="1" destOrd="0" presId="urn:microsoft.com/office/officeart/2018/2/layout/IconVerticalSolidList"/>
    <dgm:cxn modelId="{70AEA7D3-F620-43B4-BEA5-FF20D7229197}" type="presParOf" srcId="{021C752E-DC9D-4822-85C8-470ABDCAD809}" destId="{7839F354-C57D-4B61-A124-5C879E290C48}" srcOrd="2" destOrd="0" presId="urn:microsoft.com/office/officeart/2018/2/layout/IconVerticalSolidList"/>
    <dgm:cxn modelId="{B3C9881D-CEA6-4EB0-8D12-2BFDF09CF860}" type="presParOf" srcId="{021C752E-DC9D-4822-85C8-470ABDCAD809}" destId="{3CC55563-8AAE-4D4D-A0A2-3E3923D94B1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E20A656-3CCA-4CBB-9E30-533FCA919BF2}"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345B8F26-DDF9-4AA3-AD84-EEC1192BE011}">
      <dgm:prSet custT="1"/>
      <dgm:spPr/>
      <dgm:t>
        <a:bodyPr/>
        <a:lstStyle/>
        <a:p>
          <a:r>
            <a:rPr lang="en-US" sz="1200" b="1" u="sng" dirty="0">
              <a:latin typeface="Arial" panose="020B0604020202020204" pitchFamily="34" charset="0"/>
              <a:cs typeface="Arial" panose="020B0604020202020204" pitchFamily="34" charset="0"/>
            </a:rPr>
            <a:t>Bedroom:</a:t>
          </a:r>
          <a:endParaRPr lang="en-US" sz="1200" dirty="0">
            <a:latin typeface="Arial" panose="020B0604020202020204" pitchFamily="34" charset="0"/>
            <a:cs typeface="Arial" panose="020B0604020202020204" pitchFamily="34" charset="0"/>
          </a:endParaRPr>
        </a:p>
      </dgm:t>
    </dgm:pt>
    <dgm:pt modelId="{03F4FFFC-C7DC-4368-BE4A-8585B4D8B266}" type="parTrans" cxnId="{DA3E1F76-1264-48FE-A20F-A4DA27AEAA7D}">
      <dgm:prSet/>
      <dgm:spPr/>
      <dgm:t>
        <a:bodyPr/>
        <a:lstStyle/>
        <a:p>
          <a:endParaRPr lang="en-US"/>
        </a:p>
      </dgm:t>
    </dgm:pt>
    <dgm:pt modelId="{B1C1E71B-A066-4426-8977-53F8672622BC}" type="sibTrans" cxnId="{DA3E1F76-1264-48FE-A20F-A4DA27AEAA7D}">
      <dgm:prSet/>
      <dgm:spPr/>
      <dgm:t>
        <a:bodyPr/>
        <a:lstStyle/>
        <a:p>
          <a:endParaRPr lang="en-US"/>
        </a:p>
      </dgm:t>
    </dgm:pt>
    <dgm:pt modelId="{C781506C-A693-4FA0-B097-FC3D7EDF1F31}">
      <dgm:prSet custT="1"/>
      <dgm:spPr/>
      <dgm:t>
        <a:bodyPr/>
        <a:lstStyle/>
        <a:p>
          <a:r>
            <a:rPr lang="en-US" sz="1200" dirty="0">
              <a:latin typeface="Arial" panose="020B0604020202020204" pitchFamily="34" charset="0"/>
              <a:cs typeface="Arial" panose="020B0604020202020204" pitchFamily="34" charset="0"/>
            </a:rPr>
            <a:t>o	Change bed lines and make the bed. </a:t>
          </a:r>
        </a:p>
      </dgm:t>
    </dgm:pt>
    <dgm:pt modelId="{F4344D20-B984-4BDE-BE30-8729A3B887BE}" type="parTrans" cxnId="{2CE96B0E-EFEE-45BE-A976-1DA365BC90D7}">
      <dgm:prSet/>
      <dgm:spPr/>
      <dgm:t>
        <a:bodyPr/>
        <a:lstStyle/>
        <a:p>
          <a:endParaRPr lang="en-US"/>
        </a:p>
      </dgm:t>
    </dgm:pt>
    <dgm:pt modelId="{26509406-B753-4A59-8A52-9FEB6F295B69}" type="sibTrans" cxnId="{2CE96B0E-EFEE-45BE-A976-1DA365BC90D7}">
      <dgm:prSet/>
      <dgm:spPr/>
      <dgm:t>
        <a:bodyPr/>
        <a:lstStyle/>
        <a:p>
          <a:endParaRPr lang="en-US"/>
        </a:p>
      </dgm:t>
    </dgm:pt>
    <dgm:pt modelId="{FA3284E2-B6C5-409A-8F25-C2EFDF46D146}">
      <dgm:prSet custT="1"/>
      <dgm:spPr/>
      <dgm:t>
        <a:bodyPr/>
        <a:lstStyle/>
        <a:p>
          <a:r>
            <a:rPr lang="en-US" sz="1200" dirty="0">
              <a:latin typeface="Arial" panose="020B0604020202020204" pitchFamily="34" charset="0"/>
              <a:cs typeface="Arial" panose="020B0604020202020204" pitchFamily="34" charset="0"/>
            </a:rPr>
            <a:t>o	Dust everything to make it neat and clean.</a:t>
          </a:r>
        </a:p>
      </dgm:t>
    </dgm:pt>
    <dgm:pt modelId="{02B70149-D74F-459A-BE13-E88E59FADC8F}" type="parTrans" cxnId="{20348D70-E975-4596-B5FE-BD063FFB694F}">
      <dgm:prSet/>
      <dgm:spPr/>
      <dgm:t>
        <a:bodyPr/>
        <a:lstStyle/>
        <a:p>
          <a:endParaRPr lang="en-US"/>
        </a:p>
      </dgm:t>
    </dgm:pt>
    <dgm:pt modelId="{060F2EBD-D129-48C8-9719-B819B45D5CCF}" type="sibTrans" cxnId="{20348D70-E975-4596-B5FE-BD063FFB694F}">
      <dgm:prSet/>
      <dgm:spPr/>
      <dgm:t>
        <a:bodyPr/>
        <a:lstStyle/>
        <a:p>
          <a:endParaRPr lang="en-US"/>
        </a:p>
      </dgm:t>
    </dgm:pt>
    <dgm:pt modelId="{0B44522D-B296-451E-BA4C-EB18F8D1D5CC}">
      <dgm:prSet custT="1"/>
      <dgm:spPr/>
      <dgm:t>
        <a:bodyPr/>
        <a:lstStyle/>
        <a:p>
          <a:r>
            <a:rPr lang="en-US" sz="1200" dirty="0">
              <a:latin typeface="Arial" panose="020B0604020202020204" pitchFamily="34" charset="0"/>
              <a:cs typeface="Arial" panose="020B0604020202020204" pitchFamily="34" charset="0"/>
            </a:rPr>
            <a:t>o	Clean the floor using a vacuum.</a:t>
          </a:r>
        </a:p>
      </dgm:t>
    </dgm:pt>
    <dgm:pt modelId="{DF3CCF7B-8E90-42EA-B15E-F242FBABDE1B}" type="parTrans" cxnId="{4853E827-08B7-4FC9-A3D7-C59306FFC4E0}">
      <dgm:prSet/>
      <dgm:spPr/>
      <dgm:t>
        <a:bodyPr/>
        <a:lstStyle/>
        <a:p>
          <a:endParaRPr lang="en-US"/>
        </a:p>
      </dgm:t>
    </dgm:pt>
    <dgm:pt modelId="{CF82977C-2C91-4ABF-B862-81737ACA2654}" type="sibTrans" cxnId="{4853E827-08B7-4FC9-A3D7-C59306FFC4E0}">
      <dgm:prSet/>
      <dgm:spPr/>
      <dgm:t>
        <a:bodyPr/>
        <a:lstStyle/>
        <a:p>
          <a:endParaRPr lang="en-US"/>
        </a:p>
      </dgm:t>
    </dgm:pt>
    <dgm:pt modelId="{350974A1-A72C-4EB6-BBC0-A46ED7D7095E}">
      <dgm:prSet custT="1"/>
      <dgm:spPr/>
      <dgm:t>
        <a:bodyPr/>
        <a:lstStyle/>
        <a:p>
          <a:r>
            <a:rPr lang="en-US" sz="1200">
              <a:latin typeface="Arial" panose="020B0604020202020204" pitchFamily="34" charset="0"/>
              <a:cs typeface="Arial" panose="020B0604020202020204" pitchFamily="34" charset="0"/>
            </a:rPr>
            <a:t>o	Make the trash bin empty and clean it.</a:t>
          </a:r>
        </a:p>
      </dgm:t>
    </dgm:pt>
    <dgm:pt modelId="{44CE04E2-CC28-4435-A0CE-5A4FAC78FB8F}" type="parTrans" cxnId="{2EA74D3A-F3B1-4EA0-9682-35D4925552EB}">
      <dgm:prSet/>
      <dgm:spPr/>
      <dgm:t>
        <a:bodyPr/>
        <a:lstStyle/>
        <a:p>
          <a:endParaRPr lang="en-US"/>
        </a:p>
      </dgm:t>
    </dgm:pt>
    <dgm:pt modelId="{998AEE3A-64A8-4096-89BD-0567A5492B8C}" type="sibTrans" cxnId="{2EA74D3A-F3B1-4EA0-9682-35D4925552EB}">
      <dgm:prSet/>
      <dgm:spPr/>
      <dgm:t>
        <a:bodyPr/>
        <a:lstStyle/>
        <a:p>
          <a:endParaRPr lang="en-US"/>
        </a:p>
      </dgm:t>
    </dgm:pt>
    <dgm:pt modelId="{DCB6F6D9-1E67-46DF-8808-85B387DC61A5}">
      <dgm:prSet custT="1"/>
      <dgm:spPr/>
      <dgm:t>
        <a:bodyPr/>
        <a:lstStyle/>
        <a:p>
          <a:r>
            <a:rPr lang="en-US" sz="1200">
              <a:latin typeface="Arial" panose="020B0604020202020204" pitchFamily="34" charset="0"/>
              <a:cs typeface="Arial" panose="020B0604020202020204" pitchFamily="34" charset="0"/>
            </a:rPr>
            <a:t>o	Keep a record of any lost and found items. </a:t>
          </a:r>
        </a:p>
      </dgm:t>
    </dgm:pt>
    <dgm:pt modelId="{46205B49-BE4E-4CC8-AFF8-A310E993362C}" type="parTrans" cxnId="{2ACFCACC-3922-42B6-BDEE-35B7477A7BEE}">
      <dgm:prSet/>
      <dgm:spPr/>
      <dgm:t>
        <a:bodyPr/>
        <a:lstStyle/>
        <a:p>
          <a:endParaRPr lang="en-US"/>
        </a:p>
      </dgm:t>
    </dgm:pt>
    <dgm:pt modelId="{87965C30-02A6-4A5E-B514-A8444A8F368C}" type="sibTrans" cxnId="{2ACFCACC-3922-42B6-BDEE-35B7477A7BEE}">
      <dgm:prSet/>
      <dgm:spPr/>
      <dgm:t>
        <a:bodyPr/>
        <a:lstStyle/>
        <a:p>
          <a:endParaRPr lang="en-US"/>
        </a:p>
      </dgm:t>
    </dgm:pt>
    <dgm:pt modelId="{9256ED4B-5CF0-4C3C-9A72-ADA469D104C2}">
      <dgm:prSet custT="1"/>
      <dgm:spPr/>
      <dgm:t>
        <a:bodyPr/>
        <a:lstStyle/>
        <a:p>
          <a:r>
            <a:rPr lang="en-US" sz="1200" dirty="0">
              <a:latin typeface="Arial" panose="020B0604020202020204" pitchFamily="34" charset="0"/>
              <a:cs typeface="Arial" panose="020B0604020202020204" pitchFamily="34" charset="0"/>
            </a:rPr>
            <a:t>o	Check and replenish essential stuff like tissues, toiletries, and water. </a:t>
          </a:r>
        </a:p>
      </dgm:t>
    </dgm:pt>
    <dgm:pt modelId="{83BC6B8A-34CC-4DD9-8397-5D9F2F12FC37}" type="parTrans" cxnId="{5E49EB6A-5A2B-4D2C-8689-AAA4B786BB62}">
      <dgm:prSet/>
      <dgm:spPr/>
      <dgm:t>
        <a:bodyPr/>
        <a:lstStyle/>
        <a:p>
          <a:endParaRPr lang="en-US"/>
        </a:p>
      </dgm:t>
    </dgm:pt>
    <dgm:pt modelId="{3659F3FB-F5EA-46CB-9C5A-7E785A49EC20}" type="sibTrans" cxnId="{5E49EB6A-5A2B-4D2C-8689-AAA4B786BB62}">
      <dgm:prSet/>
      <dgm:spPr/>
      <dgm:t>
        <a:bodyPr/>
        <a:lstStyle/>
        <a:p>
          <a:endParaRPr lang="en-US"/>
        </a:p>
      </dgm:t>
    </dgm:pt>
    <dgm:pt modelId="{67B27808-7A69-414B-8A24-B7CF3AABADD0}">
      <dgm:prSet custT="1"/>
      <dgm:spPr/>
      <dgm:t>
        <a:bodyPr/>
        <a:lstStyle/>
        <a:p>
          <a:r>
            <a:rPr lang="en-US" sz="1200">
              <a:latin typeface="Arial" panose="020B0604020202020204" pitchFamily="34" charset="0"/>
              <a:cs typeface="Arial" panose="020B0604020202020204" pitchFamily="34" charset="0"/>
            </a:rPr>
            <a:t>o	Keep the windows and mirrors clean.</a:t>
          </a:r>
        </a:p>
      </dgm:t>
    </dgm:pt>
    <dgm:pt modelId="{2D160FFA-3AAA-47F5-8295-C15841387E40}" type="parTrans" cxnId="{3155E506-774B-416A-A39A-2518A78929D7}">
      <dgm:prSet/>
      <dgm:spPr/>
      <dgm:t>
        <a:bodyPr/>
        <a:lstStyle/>
        <a:p>
          <a:endParaRPr lang="en-US"/>
        </a:p>
      </dgm:t>
    </dgm:pt>
    <dgm:pt modelId="{225DB37E-137A-4CA5-8FFC-9103F6B26B07}" type="sibTrans" cxnId="{3155E506-774B-416A-A39A-2518A78929D7}">
      <dgm:prSet/>
      <dgm:spPr/>
      <dgm:t>
        <a:bodyPr/>
        <a:lstStyle/>
        <a:p>
          <a:endParaRPr lang="en-US"/>
        </a:p>
      </dgm:t>
    </dgm:pt>
    <dgm:pt modelId="{574AE1E9-1AA2-47D9-BDC3-844D48D888A9}">
      <dgm:prSet custT="1"/>
      <dgm:spPr/>
      <dgm:t>
        <a:bodyPr/>
        <a:lstStyle/>
        <a:p>
          <a:r>
            <a:rPr lang="en-US" sz="1200">
              <a:latin typeface="Arial" panose="020B0604020202020204" pitchFamily="34" charset="0"/>
              <a:cs typeface="Arial" panose="020B0604020202020204" pitchFamily="34" charset="0"/>
            </a:rPr>
            <a:t>o	Arrange and keep the furniture in the proper place. </a:t>
          </a:r>
        </a:p>
      </dgm:t>
    </dgm:pt>
    <dgm:pt modelId="{BBCBF62D-E048-4A59-9A4B-6E3C2C722D4D}" type="parTrans" cxnId="{8B6C983E-33A3-43C7-AAC3-161F9372EFE7}">
      <dgm:prSet/>
      <dgm:spPr/>
      <dgm:t>
        <a:bodyPr/>
        <a:lstStyle/>
        <a:p>
          <a:endParaRPr lang="en-US"/>
        </a:p>
      </dgm:t>
    </dgm:pt>
    <dgm:pt modelId="{601096B3-3C4D-46AF-AB00-1155AEC2134C}" type="sibTrans" cxnId="{8B6C983E-33A3-43C7-AAC3-161F9372EFE7}">
      <dgm:prSet/>
      <dgm:spPr/>
      <dgm:t>
        <a:bodyPr/>
        <a:lstStyle/>
        <a:p>
          <a:endParaRPr lang="en-US"/>
        </a:p>
      </dgm:t>
    </dgm:pt>
    <dgm:pt modelId="{5E146AC4-9BD3-4A17-94EE-365CEE3254F4}">
      <dgm:prSet custT="1"/>
      <dgm:spPr/>
      <dgm:t>
        <a:bodyPr/>
        <a:lstStyle/>
        <a:p>
          <a:r>
            <a:rPr lang="en-US" sz="1200" dirty="0">
              <a:latin typeface="Arial" panose="020B0604020202020204" pitchFamily="34" charset="0"/>
              <a:cs typeface="Arial" panose="020B0604020202020204" pitchFamily="34" charset="0"/>
            </a:rPr>
            <a:t>o	Keep track of maintenance issues like light bulb burn-out. </a:t>
          </a:r>
        </a:p>
      </dgm:t>
    </dgm:pt>
    <dgm:pt modelId="{75540434-B824-4A5D-BAF3-8C33B05CA832}" type="parTrans" cxnId="{2E147E8B-3534-4747-987E-8627A607F40A}">
      <dgm:prSet/>
      <dgm:spPr/>
      <dgm:t>
        <a:bodyPr/>
        <a:lstStyle/>
        <a:p>
          <a:endParaRPr lang="en-US"/>
        </a:p>
      </dgm:t>
    </dgm:pt>
    <dgm:pt modelId="{8C21D2C7-19A1-43AD-B9EE-49482F8A7824}" type="sibTrans" cxnId="{2E147E8B-3534-4747-987E-8627A607F40A}">
      <dgm:prSet/>
      <dgm:spPr/>
      <dgm:t>
        <a:bodyPr/>
        <a:lstStyle/>
        <a:p>
          <a:endParaRPr lang="en-US"/>
        </a:p>
      </dgm:t>
    </dgm:pt>
    <dgm:pt modelId="{7D391F3D-17A6-4B8D-990E-0D9FAD0DAFC2}">
      <dgm:prSet custT="1"/>
      <dgm:spPr/>
      <dgm:t>
        <a:bodyPr/>
        <a:lstStyle/>
        <a:p>
          <a:r>
            <a:rPr lang="en-US" sz="1200" b="1" u="sng">
              <a:latin typeface="Arial" panose="020B0604020202020204" pitchFamily="34" charset="0"/>
              <a:cs typeface="Arial" panose="020B0604020202020204" pitchFamily="34" charset="0"/>
            </a:rPr>
            <a:t>Bathroom</a:t>
          </a:r>
          <a:r>
            <a:rPr lang="en-US" sz="1200">
              <a:latin typeface="Arial" panose="020B0604020202020204" pitchFamily="34" charset="0"/>
              <a:cs typeface="Arial" panose="020B0604020202020204" pitchFamily="34" charset="0"/>
            </a:rPr>
            <a:t>:</a:t>
          </a:r>
        </a:p>
      </dgm:t>
    </dgm:pt>
    <dgm:pt modelId="{6C6D6016-5387-4082-93DF-95A9291B470A}" type="parTrans" cxnId="{99A280D5-8B6C-4983-B1AE-6FDA16824AEE}">
      <dgm:prSet/>
      <dgm:spPr/>
      <dgm:t>
        <a:bodyPr/>
        <a:lstStyle/>
        <a:p>
          <a:endParaRPr lang="en-US"/>
        </a:p>
      </dgm:t>
    </dgm:pt>
    <dgm:pt modelId="{409A525C-7344-4B88-A2FE-10A9FC8DD599}" type="sibTrans" cxnId="{99A280D5-8B6C-4983-B1AE-6FDA16824AEE}">
      <dgm:prSet/>
      <dgm:spPr/>
      <dgm:t>
        <a:bodyPr/>
        <a:lstStyle/>
        <a:p>
          <a:endParaRPr lang="en-US"/>
        </a:p>
      </dgm:t>
    </dgm:pt>
    <dgm:pt modelId="{AE413283-507C-4F7C-88BD-B0771EBF79A7}">
      <dgm:prSet custT="1"/>
      <dgm:spPr/>
      <dgm:t>
        <a:bodyPr/>
        <a:lstStyle/>
        <a:p>
          <a:r>
            <a:rPr lang="en-US" sz="1200">
              <a:latin typeface="Arial" panose="020B0604020202020204" pitchFamily="34" charset="0"/>
              <a:cs typeface="Arial" panose="020B0604020202020204" pitchFamily="34" charset="0"/>
            </a:rPr>
            <a:t>o	Toilet, sink, and shower should be cleaned up properly.</a:t>
          </a:r>
        </a:p>
      </dgm:t>
    </dgm:pt>
    <dgm:pt modelId="{7A312C99-648A-40B8-B051-A8BBE26B1323}" type="parTrans" cxnId="{A9159298-7EDA-4E56-9C16-B3EE0D078C49}">
      <dgm:prSet/>
      <dgm:spPr/>
      <dgm:t>
        <a:bodyPr/>
        <a:lstStyle/>
        <a:p>
          <a:endParaRPr lang="en-US"/>
        </a:p>
      </dgm:t>
    </dgm:pt>
    <dgm:pt modelId="{EB3E26C3-AE69-4DA6-8E7D-A9C63603EB32}" type="sibTrans" cxnId="{A9159298-7EDA-4E56-9C16-B3EE0D078C49}">
      <dgm:prSet/>
      <dgm:spPr/>
      <dgm:t>
        <a:bodyPr/>
        <a:lstStyle/>
        <a:p>
          <a:endParaRPr lang="en-US"/>
        </a:p>
      </dgm:t>
    </dgm:pt>
    <dgm:pt modelId="{C2A79B3B-2820-492E-B990-96B8B9D4AFE3}">
      <dgm:prSet custT="1"/>
      <dgm:spPr/>
      <dgm:t>
        <a:bodyPr/>
        <a:lstStyle/>
        <a:p>
          <a:r>
            <a:rPr lang="en-US" sz="1200">
              <a:latin typeface="Arial" panose="020B0604020202020204" pitchFamily="34" charset="0"/>
              <a:cs typeface="Arial" panose="020B0604020202020204" pitchFamily="34" charset="0"/>
            </a:rPr>
            <a:t>o	Change used towels with new ones.</a:t>
          </a:r>
        </a:p>
      </dgm:t>
    </dgm:pt>
    <dgm:pt modelId="{F77C3036-7A59-4C22-B4C3-7BAC30C905C5}" type="parTrans" cxnId="{DB5A84BD-F257-42CE-96DE-A891B614BE83}">
      <dgm:prSet/>
      <dgm:spPr/>
      <dgm:t>
        <a:bodyPr/>
        <a:lstStyle/>
        <a:p>
          <a:endParaRPr lang="en-US"/>
        </a:p>
      </dgm:t>
    </dgm:pt>
    <dgm:pt modelId="{DB372DB2-D1E1-44E2-B535-67801E43D2EC}" type="sibTrans" cxnId="{DB5A84BD-F257-42CE-96DE-A891B614BE83}">
      <dgm:prSet/>
      <dgm:spPr/>
      <dgm:t>
        <a:bodyPr/>
        <a:lstStyle/>
        <a:p>
          <a:endParaRPr lang="en-US"/>
        </a:p>
      </dgm:t>
    </dgm:pt>
    <dgm:pt modelId="{F7EA2E6B-84A2-4C5D-87EB-2B7E423F2665}">
      <dgm:prSet custT="1"/>
      <dgm:spPr/>
      <dgm:t>
        <a:bodyPr/>
        <a:lstStyle/>
        <a:p>
          <a:r>
            <a:rPr lang="en-US" sz="1200">
              <a:latin typeface="Arial" panose="020B0604020202020204" pitchFamily="34" charset="0"/>
              <a:cs typeface="Arial" panose="020B0604020202020204" pitchFamily="34" charset="0"/>
            </a:rPr>
            <a:t>o	Refill toilet papers, shampoos, and bath soaps.</a:t>
          </a:r>
        </a:p>
      </dgm:t>
    </dgm:pt>
    <dgm:pt modelId="{95D73A5C-57DE-4A7F-A3CF-DF4E7846A0B8}" type="parTrans" cxnId="{04E844B9-3C15-4C2A-8A28-0E5717E8C5A7}">
      <dgm:prSet/>
      <dgm:spPr/>
      <dgm:t>
        <a:bodyPr/>
        <a:lstStyle/>
        <a:p>
          <a:endParaRPr lang="en-US"/>
        </a:p>
      </dgm:t>
    </dgm:pt>
    <dgm:pt modelId="{D8D1E9BC-EFC8-412C-89F0-7A541903DDCD}" type="sibTrans" cxnId="{04E844B9-3C15-4C2A-8A28-0E5717E8C5A7}">
      <dgm:prSet/>
      <dgm:spPr/>
      <dgm:t>
        <a:bodyPr/>
        <a:lstStyle/>
        <a:p>
          <a:endParaRPr lang="en-US"/>
        </a:p>
      </dgm:t>
    </dgm:pt>
    <dgm:pt modelId="{0456A563-83E4-4041-AF0A-C86EB6FEA57F}">
      <dgm:prSet custT="1"/>
      <dgm:spPr/>
      <dgm:t>
        <a:bodyPr/>
        <a:lstStyle/>
        <a:p>
          <a:r>
            <a:rPr lang="en-US" sz="1200">
              <a:latin typeface="Arial" panose="020B0604020202020204" pitchFamily="34" charset="0"/>
              <a:cs typeface="Arial" panose="020B0604020202020204" pitchFamily="34" charset="0"/>
            </a:rPr>
            <a:t>o	Clean the trash bin.</a:t>
          </a:r>
        </a:p>
      </dgm:t>
    </dgm:pt>
    <dgm:pt modelId="{0C36CECA-68AB-43E3-B7D8-078BAB55957A}" type="parTrans" cxnId="{7290CC5E-25E0-4916-B6A3-A7905DC4C953}">
      <dgm:prSet/>
      <dgm:spPr/>
      <dgm:t>
        <a:bodyPr/>
        <a:lstStyle/>
        <a:p>
          <a:endParaRPr lang="en-US"/>
        </a:p>
      </dgm:t>
    </dgm:pt>
    <dgm:pt modelId="{A60311E8-63F9-46C8-A0CB-CA86CCA2FEAB}" type="sibTrans" cxnId="{7290CC5E-25E0-4916-B6A3-A7905DC4C953}">
      <dgm:prSet/>
      <dgm:spPr/>
      <dgm:t>
        <a:bodyPr/>
        <a:lstStyle/>
        <a:p>
          <a:endParaRPr lang="en-US"/>
        </a:p>
      </dgm:t>
    </dgm:pt>
    <dgm:pt modelId="{7F07A5A9-4C44-4782-9DB8-BA20D75B5626}">
      <dgm:prSet custT="1"/>
      <dgm:spPr/>
      <dgm:t>
        <a:bodyPr/>
        <a:lstStyle/>
        <a:p>
          <a:r>
            <a:rPr lang="en-US" sz="1200">
              <a:latin typeface="Arial" panose="020B0604020202020204" pitchFamily="34" charset="0"/>
              <a:cs typeface="Arial" panose="020B0604020202020204" pitchFamily="34" charset="0"/>
            </a:rPr>
            <a:t>o	Oversee the maintenance aspects </a:t>
          </a:r>
        </a:p>
      </dgm:t>
    </dgm:pt>
    <dgm:pt modelId="{59793381-616A-4923-8D10-953BD1A3D030}" type="parTrans" cxnId="{A7CBF090-E844-4BE9-A308-7D0E96DDC136}">
      <dgm:prSet/>
      <dgm:spPr/>
      <dgm:t>
        <a:bodyPr/>
        <a:lstStyle/>
        <a:p>
          <a:endParaRPr lang="en-US"/>
        </a:p>
      </dgm:t>
    </dgm:pt>
    <dgm:pt modelId="{13D00012-31C7-4FA8-AFDF-E648F1705F6F}" type="sibTrans" cxnId="{A7CBF090-E844-4BE9-A308-7D0E96DDC136}">
      <dgm:prSet/>
      <dgm:spPr/>
      <dgm:t>
        <a:bodyPr/>
        <a:lstStyle/>
        <a:p>
          <a:endParaRPr lang="en-US"/>
        </a:p>
      </dgm:t>
    </dgm:pt>
    <dgm:pt modelId="{E4B9667D-F9EA-45D0-8729-2EB2B3FC4CBC}">
      <dgm:prSet custT="1"/>
      <dgm:spPr/>
      <dgm:t>
        <a:bodyPr/>
        <a:lstStyle/>
        <a:p>
          <a:r>
            <a:rPr lang="en-US" sz="1200" b="1" u="sng">
              <a:latin typeface="Arial" panose="020B0604020202020204" pitchFamily="34" charset="0"/>
              <a:cs typeface="Arial" panose="020B0604020202020204" pitchFamily="34" charset="0"/>
            </a:rPr>
            <a:t>Living Area:</a:t>
          </a:r>
          <a:endParaRPr lang="en-US" sz="1200">
            <a:latin typeface="Arial" panose="020B0604020202020204" pitchFamily="34" charset="0"/>
            <a:cs typeface="Arial" panose="020B0604020202020204" pitchFamily="34" charset="0"/>
          </a:endParaRPr>
        </a:p>
      </dgm:t>
    </dgm:pt>
    <dgm:pt modelId="{65244110-A5FA-4252-B105-0DB2BE4BF8E9}" type="parTrans" cxnId="{EAAD3DF9-D6AA-491D-9720-A34A1FDDBDA5}">
      <dgm:prSet/>
      <dgm:spPr/>
      <dgm:t>
        <a:bodyPr/>
        <a:lstStyle/>
        <a:p>
          <a:endParaRPr lang="en-US"/>
        </a:p>
      </dgm:t>
    </dgm:pt>
    <dgm:pt modelId="{AAB2D5C0-694E-45D1-A3B2-4F076434C4B4}" type="sibTrans" cxnId="{EAAD3DF9-D6AA-491D-9720-A34A1FDDBDA5}">
      <dgm:prSet/>
      <dgm:spPr/>
      <dgm:t>
        <a:bodyPr/>
        <a:lstStyle/>
        <a:p>
          <a:endParaRPr lang="en-US"/>
        </a:p>
      </dgm:t>
    </dgm:pt>
    <dgm:pt modelId="{24758FBA-7690-4291-AFCE-4F417FFD6934}">
      <dgm:prSet custT="1"/>
      <dgm:spPr/>
      <dgm:t>
        <a:bodyPr/>
        <a:lstStyle/>
        <a:p>
          <a:r>
            <a:rPr lang="en-US" sz="1200">
              <a:latin typeface="Arial" panose="020B0604020202020204" pitchFamily="34" charset="0"/>
              <a:cs typeface="Arial" panose="020B0604020202020204" pitchFamily="34" charset="0"/>
            </a:rPr>
            <a:t>o	Dust and clean everything including furniture, and other amenities.</a:t>
          </a:r>
        </a:p>
      </dgm:t>
    </dgm:pt>
    <dgm:pt modelId="{EDACFD81-00AA-4A35-BC94-143FBA037705}" type="parTrans" cxnId="{586833AA-2763-45DC-8F4B-9FC9D9168E3A}">
      <dgm:prSet/>
      <dgm:spPr/>
      <dgm:t>
        <a:bodyPr/>
        <a:lstStyle/>
        <a:p>
          <a:endParaRPr lang="en-US"/>
        </a:p>
      </dgm:t>
    </dgm:pt>
    <dgm:pt modelId="{DC16157A-BBBF-458F-87CF-03A9F6F8C819}" type="sibTrans" cxnId="{586833AA-2763-45DC-8F4B-9FC9D9168E3A}">
      <dgm:prSet/>
      <dgm:spPr/>
      <dgm:t>
        <a:bodyPr/>
        <a:lstStyle/>
        <a:p>
          <a:endParaRPr lang="en-US"/>
        </a:p>
      </dgm:t>
    </dgm:pt>
    <dgm:pt modelId="{41239D2D-A6E6-4F07-9AAD-6B7D3CC61796}">
      <dgm:prSet custT="1"/>
      <dgm:spPr/>
      <dgm:t>
        <a:bodyPr/>
        <a:lstStyle/>
        <a:p>
          <a:r>
            <a:rPr lang="en-US" sz="1200">
              <a:latin typeface="Arial" panose="020B0604020202020204" pitchFamily="34" charset="0"/>
              <a:cs typeface="Arial" panose="020B0604020202020204" pitchFamily="34" charset="0"/>
            </a:rPr>
            <a:t>o	Vacuum the floor to make it clean.</a:t>
          </a:r>
        </a:p>
      </dgm:t>
    </dgm:pt>
    <dgm:pt modelId="{6FA38B07-0924-48CA-A98F-E44B162197C6}" type="parTrans" cxnId="{C88F6529-B869-4A77-A67F-45696C5886D5}">
      <dgm:prSet/>
      <dgm:spPr/>
      <dgm:t>
        <a:bodyPr/>
        <a:lstStyle/>
        <a:p>
          <a:endParaRPr lang="en-US"/>
        </a:p>
      </dgm:t>
    </dgm:pt>
    <dgm:pt modelId="{110F5B95-0CAF-445A-8EEC-262F229EACBD}" type="sibTrans" cxnId="{C88F6529-B869-4A77-A67F-45696C5886D5}">
      <dgm:prSet/>
      <dgm:spPr/>
      <dgm:t>
        <a:bodyPr/>
        <a:lstStyle/>
        <a:p>
          <a:endParaRPr lang="en-US"/>
        </a:p>
      </dgm:t>
    </dgm:pt>
    <dgm:pt modelId="{675CE4C3-0B0B-4143-9361-8C23EA98A078}">
      <dgm:prSet custT="1"/>
      <dgm:spPr/>
      <dgm:t>
        <a:bodyPr/>
        <a:lstStyle/>
        <a:p>
          <a:r>
            <a:rPr lang="en-US" sz="1200" dirty="0">
              <a:latin typeface="Arial" panose="020B0604020202020204" pitchFamily="34" charset="0"/>
              <a:cs typeface="Arial" panose="020B0604020202020204" pitchFamily="34" charset="0"/>
            </a:rPr>
            <a:t>o	Keep windows and mirrors clean</a:t>
          </a:r>
        </a:p>
      </dgm:t>
    </dgm:pt>
    <dgm:pt modelId="{A1EBF50B-E280-4627-9DE1-724297A38E0F}" type="parTrans" cxnId="{0364BE22-88DB-4137-A58E-3D8C9BF2BC49}">
      <dgm:prSet/>
      <dgm:spPr/>
      <dgm:t>
        <a:bodyPr/>
        <a:lstStyle/>
        <a:p>
          <a:endParaRPr lang="en-US"/>
        </a:p>
      </dgm:t>
    </dgm:pt>
    <dgm:pt modelId="{DBAF0187-DD73-4F4C-AEC9-57A0ABD24033}" type="sibTrans" cxnId="{0364BE22-88DB-4137-A58E-3D8C9BF2BC49}">
      <dgm:prSet/>
      <dgm:spPr/>
      <dgm:t>
        <a:bodyPr/>
        <a:lstStyle/>
        <a:p>
          <a:endParaRPr lang="en-US"/>
        </a:p>
      </dgm:t>
    </dgm:pt>
    <dgm:pt modelId="{BFDD20B6-875E-45AA-BE68-2F058D93623C}" type="pres">
      <dgm:prSet presAssocID="{DE20A656-3CCA-4CBB-9E30-533FCA919BF2}" presName="vert0" presStyleCnt="0">
        <dgm:presLayoutVars>
          <dgm:dir/>
          <dgm:animOne val="branch"/>
          <dgm:animLvl val="lvl"/>
        </dgm:presLayoutVars>
      </dgm:prSet>
      <dgm:spPr/>
    </dgm:pt>
    <dgm:pt modelId="{A9A90FF0-9CD5-4BF8-8813-362A920B4E50}" type="pres">
      <dgm:prSet presAssocID="{345B8F26-DDF9-4AA3-AD84-EEC1192BE011}" presName="thickLine" presStyleLbl="alignNode1" presStyleIdx="0" presStyleCnt="20"/>
      <dgm:spPr/>
    </dgm:pt>
    <dgm:pt modelId="{545698A4-1CF0-479D-A6C7-67EF6937E71D}" type="pres">
      <dgm:prSet presAssocID="{345B8F26-DDF9-4AA3-AD84-EEC1192BE011}" presName="horz1" presStyleCnt="0"/>
      <dgm:spPr/>
    </dgm:pt>
    <dgm:pt modelId="{12C51708-7C4D-4235-BE83-9A8131C6B024}" type="pres">
      <dgm:prSet presAssocID="{345B8F26-DDF9-4AA3-AD84-EEC1192BE011}" presName="tx1" presStyleLbl="revTx" presStyleIdx="0" presStyleCnt="20"/>
      <dgm:spPr/>
    </dgm:pt>
    <dgm:pt modelId="{7CD5A742-8A96-4D08-BB0A-BF1B05A46923}" type="pres">
      <dgm:prSet presAssocID="{345B8F26-DDF9-4AA3-AD84-EEC1192BE011}" presName="vert1" presStyleCnt="0"/>
      <dgm:spPr/>
    </dgm:pt>
    <dgm:pt modelId="{F667E9A3-94DA-4BDA-80F7-091D5F5D6D28}" type="pres">
      <dgm:prSet presAssocID="{C781506C-A693-4FA0-B097-FC3D7EDF1F31}" presName="thickLine" presStyleLbl="alignNode1" presStyleIdx="1" presStyleCnt="20"/>
      <dgm:spPr/>
    </dgm:pt>
    <dgm:pt modelId="{EE714A5E-2C0C-4C12-8F04-A982C3277D38}" type="pres">
      <dgm:prSet presAssocID="{C781506C-A693-4FA0-B097-FC3D7EDF1F31}" presName="horz1" presStyleCnt="0"/>
      <dgm:spPr/>
    </dgm:pt>
    <dgm:pt modelId="{85660E88-3F14-40E8-B465-01CFC8764C67}" type="pres">
      <dgm:prSet presAssocID="{C781506C-A693-4FA0-B097-FC3D7EDF1F31}" presName="tx1" presStyleLbl="revTx" presStyleIdx="1" presStyleCnt="20"/>
      <dgm:spPr/>
    </dgm:pt>
    <dgm:pt modelId="{FEB73A72-766A-45ED-AF2A-7DD6562ABCB0}" type="pres">
      <dgm:prSet presAssocID="{C781506C-A693-4FA0-B097-FC3D7EDF1F31}" presName="vert1" presStyleCnt="0"/>
      <dgm:spPr/>
    </dgm:pt>
    <dgm:pt modelId="{7EB2093F-E55C-4E4A-9E65-8FCB43C42C45}" type="pres">
      <dgm:prSet presAssocID="{FA3284E2-B6C5-409A-8F25-C2EFDF46D146}" presName="thickLine" presStyleLbl="alignNode1" presStyleIdx="2" presStyleCnt="20"/>
      <dgm:spPr/>
    </dgm:pt>
    <dgm:pt modelId="{9B0C809D-D679-4871-B99B-DDB7F9FF2552}" type="pres">
      <dgm:prSet presAssocID="{FA3284E2-B6C5-409A-8F25-C2EFDF46D146}" presName="horz1" presStyleCnt="0"/>
      <dgm:spPr/>
    </dgm:pt>
    <dgm:pt modelId="{A7FCD4F2-39A2-417B-9C54-4929052C9D2B}" type="pres">
      <dgm:prSet presAssocID="{FA3284E2-B6C5-409A-8F25-C2EFDF46D146}" presName="tx1" presStyleLbl="revTx" presStyleIdx="2" presStyleCnt="20"/>
      <dgm:spPr/>
    </dgm:pt>
    <dgm:pt modelId="{DEB7AEB3-EA04-42DF-99BF-97E9394BF9AA}" type="pres">
      <dgm:prSet presAssocID="{FA3284E2-B6C5-409A-8F25-C2EFDF46D146}" presName="vert1" presStyleCnt="0"/>
      <dgm:spPr/>
    </dgm:pt>
    <dgm:pt modelId="{DF077CD1-C608-4F6E-BE0C-EA68BE17E713}" type="pres">
      <dgm:prSet presAssocID="{0B44522D-B296-451E-BA4C-EB18F8D1D5CC}" presName="thickLine" presStyleLbl="alignNode1" presStyleIdx="3" presStyleCnt="20"/>
      <dgm:spPr/>
    </dgm:pt>
    <dgm:pt modelId="{7B638EE1-C222-4B0F-9663-50730269C678}" type="pres">
      <dgm:prSet presAssocID="{0B44522D-B296-451E-BA4C-EB18F8D1D5CC}" presName="horz1" presStyleCnt="0"/>
      <dgm:spPr/>
    </dgm:pt>
    <dgm:pt modelId="{D4966AE7-6F22-4E0E-B84D-FB8E33E87B22}" type="pres">
      <dgm:prSet presAssocID="{0B44522D-B296-451E-BA4C-EB18F8D1D5CC}" presName="tx1" presStyleLbl="revTx" presStyleIdx="3" presStyleCnt="20"/>
      <dgm:spPr/>
    </dgm:pt>
    <dgm:pt modelId="{5F96E138-FA88-4384-BC65-F49C7D730019}" type="pres">
      <dgm:prSet presAssocID="{0B44522D-B296-451E-BA4C-EB18F8D1D5CC}" presName="vert1" presStyleCnt="0"/>
      <dgm:spPr/>
    </dgm:pt>
    <dgm:pt modelId="{9397A9F8-F8E2-438E-B84B-DE27CAD62083}" type="pres">
      <dgm:prSet presAssocID="{350974A1-A72C-4EB6-BBC0-A46ED7D7095E}" presName="thickLine" presStyleLbl="alignNode1" presStyleIdx="4" presStyleCnt="20"/>
      <dgm:spPr/>
    </dgm:pt>
    <dgm:pt modelId="{D8EF2CAA-A535-4545-A09B-46A5DF22C642}" type="pres">
      <dgm:prSet presAssocID="{350974A1-A72C-4EB6-BBC0-A46ED7D7095E}" presName="horz1" presStyleCnt="0"/>
      <dgm:spPr/>
    </dgm:pt>
    <dgm:pt modelId="{3F99F7D0-30A7-4E5B-9BF4-5E1782DAB1C5}" type="pres">
      <dgm:prSet presAssocID="{350974A1-A72C-4EB6-BBC0-A46ED7D7095E}" presName="tx1" presStyleLbl="revTx" presStyleIdx="4" presStyleCnt="20"/>
      <dgm:spPr/>
    </dgm:pt>
    <dgm:pt modelId="{302E04D1-B851-4FFE-B91C-15C3C7DD9F24}" type="pres">
      <dgm:prSet presAssocID="{350974A1-A72C-4EB6-BBC0-A46ED7D7095E}" presName="vert1" presStyleCnt="0"/>
      <dgm:spPr/>
    </dgm:pt>
    <dgm:pt modelId="{86B5BDB0-2F23-4B07-A41E-8FF2EC003906}" type="pres">
      <dgm:prSet presAssocID="{DCB6F6D9-1E67-46DF-8808-85B387DC61A5}" presName="thickLine" presStyleLbl="alignNode1" presStyleIdx="5" presStyleCnt="20"/>
      <dgm:spPr/>
    </dgm:pt>
    <dgm:pt modelId="{A8F67838-2282-4F91-A9DF-BB1EC038B9BC}" type="pres">
      <dgm:prSet presAssocID="{DCB6F6D9-1E67-46DF-8808-85B387DC61A5}" presName="horz1" presStyleCnt="0"/>
      <dgm:spPr/>
    </dgm:pt>
    <dgm:pt modelId="{0BD70CB6-2A14-4FCC-8656-4D2A11685BCE}" type="pres">
      <dgm:prSet presAssocID="{DCB6F6D9-1E67-46DF-8808-85B387DC61A5}" presName="tx1" presStyleLbl="revTx" presStyleIdx="5" presStyleCnt="20"/>
      <dgm:spPr/>
    </dgm:pt>
    <dgm:pt modelId="{CFEE0A5D-D2A4-477E-AE85-05BD1A0CE1FF}" type="pres">
      <dgm:prSet presAssocID="{DCB6F6D9-1E67-46DF-8808-85B387DC61A5}" presName="vert1" presStyleCnt="0"/>
      <dgm:spPr/>
    </dgm:pt>
    <dgm:pt modelId="{430D5FAF-CFFC-41B7-9D75-21D37CF25BE7}" type="pres">
      <dgm:prSet presAssocID="{9256ED4B-5CF0-4C3C-9A72-ADA469D104C2}" presName="thickLine" presStyleLbl="alignNode1" presStyleIdx="6" presStyleCnt="20"/>
      <dgm:spPr/>
    </dgm:pt>
    <dgm:pt modelId="{50DAD392-DA96-40E6-BDA2-4EB8B7604E4D}" type="pres">
      <dgm:prSet presAssocID="{9256ED4B-5CF0-4C3C-9A72-ADA469D104C2}" presName="horz1" presStyleCnt="0"/>
      <dgm:spPr/>
    </dgm:pt>
    <dgm:pt modelId="{75066271-2996-4B47-BD2C-D875BE6FB7FE}" type="pres">
      <dgm:prSet presAssocID="{9256ED4B-5CF0-4C3C-9A72-ADA469D104C2}" presName="tx1" presStyleLbl="revTx" presStyleIdx="6" presStyleCnt="20"/>
      <dgm:spPr/>
    </dgm:pt>
    <dgm:pt modelId="{DD79DEA5-6CEB-4671-ACD5-AFE2402A8154}" type="pres">
      <dgm:prSet presAssocID="{9256ED4B-5CF0-4C3C-9A72-ADA469D104C2}" presName="vert1" presStyleCnt="0"/>
      <dgm:spPr/>
    </dgm:pt>
    <dgm:pt modelId="{7BCC9C21-9BB7-488E-B091-5CBC0348EC58}" type="pres">
      <dgm:prSet presAssocID="{67B27808-7A69-414B-8A24-B7CF3AABADD0}" presName="thickLine" presStyleLbl="alignNode1" presStyleIdx="7" presStyleCnt="20"/>
      <dgm:spPr/>
    </dgm:pt>
    <dgm:pt modelId="{195724CB-C0C9-49E5-ACC9-897C4D878F44}" type="pres">
      <dgm:prSet presAssocID="{67B27808-7A69-414B-8A24-B7CF3AABADD0}" presName="horz1" presStyleCnt="0"/>
      <dgm:spPr/>
    </dgm:pt>
    <dgm:pt modelId="{0E578FB4-3F52-41FE-B15A-6659A6BC8991}" type="pres">
      <dgm:prSet presAssocID="{67B27808-7A69-414B-8A24-B7CF3AABADD0}" presName="tx1" presStyleLbl="revTx" presStyleIdx="7" presStyleCnt="20"/>
      <dgm:spPr/>
    </dgm:pt>
    <dgm:pt modelId="{84939D4C-733A-436A-BF9C-937C8F0CCF1B}" type="pres">
      <dgm:prSet presAssocID="{67B27808-7A69-414B-8A24-B7CF3AABADD0}" presName="vert1" presStyleCnt="0"/>
      <dgm:spPr/>
    </dgm:pt>
    <dgm:pt modelId="{83D8B671-5816-4708-AD2E-660F5BC5E6BE}" type="pres">
      <dgm:prSet presAssocID="{574AE1E9-1AA2-47D9-BDC3-844D48D888A9}" presName="thickLine" presStyleLbl="alignNode1" presStyleIdx="8" presStyleCnt="20"/>
      <dgm:spPr/>
    </dgm:pt>
    <dgm:pt modelId="{AD5F3A95-A7E2-40B3-94CA-3012C3B24D96}" type="pres">
      <dgm:prSet presAssocID="{574AE1E9-1AA2-47D9-BDC3-844D48D888A9}" presName="horz1" presStyleCnt="0"/>
      <dgm:spPr/>
    </dgm:pt>
    <dgm:pt modelId="{AAC30915-49E8-4EE1-9E57-BD22103795BD}" type="pres">
      <dgm:prSet presAssocID="{574AE1E9-1AA2-47D9-BDC3-844D48D888A9}" presName="tx1" presStyleLbl="revTx" presStyleIdx="8" presStyleCnt="20"/>
      <dgm:spPr/>
    </dgm:pt>
    <dgm:pt modelId="{A47ED7E9-7FBA-4156-8E16-4B108D201BC9}" type="pres">
      <dgm:prSet presAssocID="{574AE1E9-1AA2-47D9-BDC3-844D48D888A9}" presName="vert1" presStyleCnt="0"/>
      <dgm:spPr/>
    </dgm:pt>
    <dgm:pt modelId="{AA1FD010-687A-4087-AEF1-F721E272972A}" type="pres">
      <dgm:prSet presAssocID="{5E146AC4-9BD3-4A17-94EE-365CEE3254F4}" presName="thickLine" presStyleLbl="alignNode1" presStyleIdx="9" presStyleCnt="20"/>
      <dgm:spPr/>
    </dgm:pt>
    <dgm:pt modelId="{99A9C7DA-B082-46A9-B5B7-FC386B445E1E}" type="pres">
      <dgm:prSet presAssocID="{5E146AC4-9BD3-4A17-94EE-365CEE3254F4}" presName="horz1" presStyleCnt="0"/>
      <dgm:spPr/>
    </dgm:pt>
    <dgm:pt modelId="{FCF5169C-02CE-4352-B664-4A03208BDDEC}" type="pres">
      <dgm:prSet presAssocID="{5E146AC4-9BD3-4A17-94EE-365CEE3254F4}" presName="tx1" presStyleLbl="revTx" presStyleIdx="9" presStyleCnt="20"/>
      <dgm:spPr/>
    </dgm:pt>
    <dgm:pt modelId="{FA8BEC95-7608-4C6D-B2EB-0ABA9F3D9D04}" type="pres">
      <dgm:prSet presAssocID="{5E146AC4-9BD3-4A17-94EE-365CEE3254F4}" presName="vert1" presStyleCnt="0"/>
      <dgm:spPr/>
    </dgm:pt>
    <dgm:pt modelId="{5F2BB2C8-51D7-43E6-8F94-7C73F099B609}" type="pres">
      <dgm:prSet presAssocID="{7D391F3D-17A6-4B8D-990E-0D9FAD0DAFC2}" presName="thickLine" presStyleLbl="alignNode1" presStyleIdx="10" presStyleCnt="20"/>
      <dgm:spPr/>
    </dgm:pt>
    <dgm:pt modelId="{B213CBEB-DB5C-43D3-84F7-F6DCEBCA2488}" type="pres">
      <dgm:prSet presAssocID="{7D391F3D-17A6-4B8D-990E-0D9FAD0DAFC2}" presName="horz1" presStyleCnt="0"/>
      <dgm:spPr/>
    </dgm:pt>
    <dgm:pt modelId="{DEB07010-9F14-4927-8DFC-598943790505}" type="pres">
      <dgm:prSet presAssocID="{7D391F3D-17A6-4B8D-990E-0D9FAD0DAFC2}" presName="tx1" presStyleLbl="revTx" presStyleIdx="10" presStyleCnt="20"/>
      <dgm:spPr/>
    </dgm:pt>
    <dgm:pt modelId="{4DF92DB4-4C99-4446-9A19-F37DF9059FF7}" type="pres">
      <dgm:prSet presAssocID="{7D391F3D-17A6-4B8D-990E-0D9FAD0DAFC2}" presName="vert1" presStyleCnt="0"/>
      <dgm:spPr/>
    </dgm:pt>
    <dgm:pt modelId="{706576D2-B4BE-43A2-A987-440ACD099F82}" type="pres">
      <dgm:prSet presAssocID="{AE413283-507C-4F7C-88BD-B0771EBF79A7}" presName="thickLine" presStyleLbl="alignNode1" presStyleIdx="11" presStyleCnt="20"/>
      <dgm:spPr/>
    </dgm:pt>
    <dgm:pt modelId="{D1812C75-FB8F-4ED1-99E3-A88F657D6B38}" type="pres">
      <dgm:prSet presAssocID="{AE413283-507C-4F7C-88BD-B0771EBF79A7}" presName="horz1" presStyleCnt="0"/>
      <dgm:spPr/>
    </dgm:pt>
    <dgm:pt modelId="{06ADFEBF-C39F-4289-9E30-4731C3498655}" type="pres">
      <dgm:prSet presAssocID="{AE413283-507C-4F7C-88BD-B0771EBF79A7}" presName="tx1" presStyleLbl="revTx" presStyleIdx="11" presStyleCnt="20"/>
      <dgm:spPr/>
    </dgm:pt>
    <dgm:pt modelId="{829906DF-4D65-4144-99F1-A5F26E7D1C3C}" type="pres">
      <dgm:prSet presAssocID="{AE413283-507C-4F7C-88BD-B0771EBF79A7}" presName="vert1" presStyleCnt="0"/>
      <dgm:spPr/>
    </dgm:pt>
    <dgm:pt modelId="{207EB904-096D-4873-B69C-03A8A0B82888}" type="pres">
      <dgm:prSet presAssocID="{C2A79B3B-2820-492E-B990-96B8B9D4AFE3}" presName="thickLine" presStyleLbl="alignNode1" presStyleIdx="12" presStyleCnt="20"/>
      <dgm:spPr/>
    </dgm:pt>
    <dgm:pt modelId="{1DCE9618-0843-41DF-9561-15E30C64995B}" type="pres">
      <dgm:prSet presAssocID="{C2A79B3B-2820-492E-B990-96B8B9D4AFE3}" presName="horz1" presStyleCnt="0"/>
      <dgm:spPr/>
    </dgm:pt>
    <dgm:pt modelId="{7229303E-B3AC-4132-A608-F1167569F260}" type="pres">
      <dgm:prSet presAssocID="{C2A79B3B-2820-492E-B990-96B8B9D4AFE3}" presName="tx1" presStyleLbl="revTx" presStyleIdx="12" presStyleCnt="20"/>
      <dgm:spPr/>
    </dgm:pt>
    <dgm:pt modelId="{CB71B476-10B2-4B9C-9C08-66D799D9A07B}" type="pres">
      <dgm:prSet presAssocID="{C2A79B3B-2820-492E-B990-96B8B9D4AFE3}" presName="vert1" presStyleCnt="0"/>
      <dgm:spPr/>
    </dgm:pt>
    <dgm:pt modelId="{C240CC5E-64D5-4766-B578-1B0508A4D8CA}" type="pres">
      <dgm:prSet presAssocID="{F7EA2E6B-84A2-4C5D-87EB-2B7E423F2665}" presName="thickLine" presStyleLbl="alignNode1" presStyleIdx="13" presStyleCnt="20"/>
      <dgm:spPr/>
    </dgm:pt>
    <dgm:pt modelId="{96C1F057-257D-4208-989A-76402C5E6BDA}" type="pres">
      <dgm:prSet presAssocID="{F7EA2E6B-84A2-4C5D-87EB-2B7E423F2665}" presName="horz1" presStyleCnt="0"/>
      <dgm:spPr/>
    </dgm:pt>
    <dgm:pt modelId="{1FFE6309-A673-489B-843A-017CE0E780F3}" type="pres">
      <dgm:prSet presAssocID="{F7EA2E6B-84A2-4C5D-87EB-2B7E423F2665}" presName="tx1" presStyleLbl="revTx" presStyleIdx="13" presStyleCnt="20"/>
      <dgm:spPr/>
    </dgm:pt>
    <dgm:pt modelId="{0A1AE6BC-3DE4-4684-BE82-34E7585CF776}" type="pres">
      <dgm:prSet presAssocID="{F7EA2E6B-84A2-4C5D-87EB-2B7E423F2665}" presName="vert1" presStyleCnt="0"/>
      <dgm:spPr/>
    </dgm:pt>
    <dgm:pt modelId="{E7023DA1-26F1-4FEC-B84A-E171C2F15D8E}" type="pres">
      <dgm:prSet presAssocID="{0456A563-83E4-4041-AF0A-C86EB6FEA57F}" presName="thickLine" presStyleLbl="alignNode1" presStyleIdx="14" presStyleCnt="20"/>
      <dgm:spPr/>
    </dgm:pt>
    <dgm:pt modelId="{AA44C922-CA31-4BCD-A7B9-6DCFAC264566}" type="pres">
      <dgm:prSet presAssocID="{0456A563-83E4-4041-AF0A-C86EB6FEA57F}" presName="horz1" presStyleCnt="0"/>
      <dgm:spPr/>
    </dgm:pt>
    <dgm:pt modelId="{CE5A2D6B-0200-4036-B859-F55E39CCD1BD}" type="pres">
      <dgm:prSet presAssocID="{0456A563-83E4-4041-AF0A-C86EB6FEA57F}" presName="tx1" presStyleLbl="revTx" presStyleIdx="14" presStyleCnt="20"/>
      <dgm:spPr/>
    </dgm:pt>
    <dgm:pt modelId="{E4425000-EFD7-4A4A-8A81-728F427FD3A3}" type="pres">
      <dgm:prSet presAssocID="{0456A563-83E4-4041-AF0A-C86EB6FEA57F}" presName="vert1" presStyleCnt="0"/>
      <dgm:spPr/>
    </dgm:pt>
    <dgm:pt modelId="{E1FE7DEF-F294-45FA-9453-9CB606FE1BC9}" type="pres">
      <dgm:prSet presAssocID="{7F07A5A9-4C44-4782-9DB8-BA20D75B5626}" presName="thickLine" presStyleLbl="alignNode1" presStyleIdx="15" presStyleCnt="20"/>
      <dgm:spPr/>
    </dgm:pt>
    <dgm:pt modelId="{2C288E4F-43A6-4273-8A8F-876D4D5B8B41}" type="pres">
      <dgm:prSet presAssocID="{7F07A5A9-4C44-4782-9DB8-BA20D75B5626}" presName="horz1" presStyleCnt="0"/>
      <dgm:spPr/>
    </dgm:pt>
    <dgm:pt modelId="{05E73CF8-68E6-4C78-9D26-319584640A8B}" type="pres">
      <dgm:prSet presAssocID="{7F07A5A9-4C44-4782-9DB8-BA20D75B5626}" presName="tx1" presStyleLbl="revTx" presStyleIdx="15" presStyleCnt="20"/>
      <dgm:spPr/>
    </dgm:pt>
    <dgm:pt modelId="{3D12E6C7-7B18-4EC4-944A-CB69C0C76309}" type="pres">
      <dgm:prSet presAssocID="{7F07A5A9-4C44-4782-9DB8-BA20D75B5626}" presName="vert1" presStyleCnt="0"/>
      <dgm:spPr/>
    </dgm:pt>
    <dgm:pt modelId="{28CB3528-E2D0-4C0C-87B2-2141BC1215AA}" type="pres">
      <dgm:prSet presAssocID="{E4B9667D-F9EA-45D0-8729-2EB2B3FC4CBC}" presName="thickLine" presStyleLbl="alignNode1" presStyleIdx="16" presStyleCnt="20"/>
      <dgm:spPr/>
    </dgm:pt>
    <dgm:pt modelId="{1EE8F4C7-F0A9-4151-BEF5-5E1F950501AD}" type="pres">
      <dgm:prSet presAssocID="{E4B9667D-F9EA-45D0-8729-2EB2B3FC4CBC}" presName="horz1" presStyleCnt="0"/>
      <dgm:spPr/>
    </dgm:pt>
    <dgm:pt modelId="{F0EC8656-6CE0-4113-9E8B-1A36664B7839}" type="pres">
      <dgm:prSet presAssocID="{E4B9667D-F9EA-45D0-8729-2EB2B3FC4CBC}" presName="tx1" presStyleLbl="revTx" presStyleIdx="16" presStyleCnt="20"/>
      <dgm:spPr/>
    </dgm:pt>
    <dgm:pt modelId="{12ED3502-6F4B-4EEB-A63A-A2DBDEF2B300}" type="pres">
      <dgm:prSet presAssocID="{E4B9667D-F9EA-45D0-8729-2EB2B3FC4CBC}" presName="vert1" presStyleCnt="0"/>
      <dgm:spPr/>
    </dgm:pt>
    <dgm:pt modelId="{75A484B5-B63F-4E40-A136-E539FC29A137}" type="pres">
      <dgm:prSet presAssocID="{24758FBA-7690-4291-AFCE-4F417FFD6934}" presName="thickLine" presStyleLbl="alignNode1" presStyleIdx="17" presStyleCnt="20"/>
      <dgm:spPr/>
    </dgm:pt>
    <dgm:pt modelId="{39EB3BCA-32EB-4274-8C4D-0EB15B4A91F1}" type="pres">
      <dgm:prSet presAssocID="{24758FBA-7690-4291-AFCE-4F417FFD6934}" presName="horz1" presStyleCnt="0"/>
      <dgm:spPr/>
    </dgm:pt>
    <dgm:pt modelId="{82BB20AE-5710-4EF6-9D03-61BDC8B53A34}" type="pres">
      <dgm:prSet presAssocID="{24758FBA-7690-4291-AFCE-4F417FFD6934}" presName="tx1" presStyleLbl="revTx" presStyleIdx="17" presStyleCnt="20"/>
      <dgm:spPr/>
    </dgm:pt>
    <dgm:pt modelId="{15714047-AE27-47CF-90C9-A8FA117A720B}" type="pres">
      <dgm:prSet presAssocID="{24758FBA-7690-4291-AFCE-4F417FFD6934}" presName="vert1" presStyleCnt="0"/>
      <dgm:spPr/>
    </dgm:pt>
    <dgm:pt modelId="{E2F90270-D2FB-4DF2-AA88-56F740156D3C}" type="pres">
      <dgm:prSet presAssocID="{41239D2D-A6E6-4F07-9AAD-6B7D3CC61796}" presName="thickLine" presStyleLbl="alignNode1" presStyleIdx="18" presStyleCnt="20"/>
      <dgm:spPr/>
    </dgm:pt>
    <dgm:pt modelId="{1E04CA59-7877-4A18-BAE9-C5A1C2C03953}" type="pres">
      <dgm:prSet presAssocID="{41239D2D-A6E6-4F07-9AAD-6B7D3CC61796}" presName="horz1" presStyleCnt="0"/>
      <dgm:spPr/>
    </dgm:pt>
    <dgm:pt modelId="{FFDEBD65-EB7F-4767-A189-1D384A0F875F}" type="pres">
      <dgm:prSet presAssocID="{41239D2D-A6E6-4F07-9AAD-6B7D3CC61796}" presName="tx1" presStyleLbl="revTx" presStyleIdx="18" presStyleCnt="20"/>
      <dgm:spPr/>
    </dgm:pt>
    <dgm:pt modelId="{2DFB259E-91F8-473C-A51F-932B0EFE5B07}" type="pres">
      <dgm:prSet presAssocID="{41239D2D-A6E6-4F07-9AAD-6B7D3CC61796}" presName="vert1" presStyleCnt="0"/>
      <dgm:spPr/>
    </dgm:pt>
    <dgm:pt modelId="{996983DA-F138-4610-8705-CD0938A377B7}" type="pres">
      <dgm:prSet presAssocID="{675CE4C3-0B0B-4143-9361-8C23EA98A078}" presName="thickLine" presStyleLbl="alignNode1" presStyleIdx="19" presStyleCnt="20"/>
      <dgm:spPr/>
    </dgm:pt>
    <dgm:pt modelId="{46F18D6D-04B6-47D9-8DEE-3F6ED0C152A5}" type="pres">
      <dgm:prSet presAssocID="{675CE4C3-0B0B-4143-9361-8C23EA98A078}" presName="horz1" presStyleCnt="0"/>
      <dgm:spPr/>
    </dgm:pt>
    <dgm:pt modelId="{396844E8-7480-4BCD-89AF-35E4A2BA8151}" type="pres">
      <dgm:prSet presAssocID="{675CE4C3-0B0B-4143-9361-8C23EA98A078}" presName="tx1" presStyleLbl="revTx" presStyleIdx="19" presStyleCnt="20"/>
      <dgm:spPr/>
    </dgm:pt>
    <dgm:pt modelId="{DE7E2F4A-73DF-4300-8948-2792777F784E}" type="pres">
      <dgm:prSet presAssocID="{675CE4C3-0B0B-4143-9361-8C23EA98A078}" presName="vert1" presStyleCnt="0"/>
      <dgm:spPr/>
    </dgm:pt>
  </dgm:ptLst>
  <dgm:cxnLst>
    <dgm:cxn modelId="{3155E506-774B-416A-A39A-2518A78929D7}" srcId="{DE20A656-3CCA-4CBB-9E30-533FCA919BF2}" destId="{67B27808-7A69-414B-8A24-B7CF3AABADD0}" srcOrd="7" destOrd="0" parTransId="{2D160FFA-3AAA-47F5-8295-C15841387E40}" sibTransId="{225DB37E-137A-4CA5-8FFC-9103F6B26B07}"/>
    <dgm:cxn modelId="{20E6B00C-C617-46F4-B920-35019A2699E6}" type="presOf" srcId="{0456A563-83E4-4041-AF0A-C86EB6FEA57F}" destId="{CE5A2D6B-0200-4036-B859-F55E39CCD1BD}" srcOrd="0" destOrd="0" presId="urn:microsoft.com/office/officeart/2008/layout/LinedList"/>
    <dgm:cxn modelId="{2CE96B0E-EFEE-45BE-A976-1DA365BC90D7}" srcId="{DE20A656-3CCA-4CBB-9E30-533FCA919BF2}" destId="{C781506C-A693-4FA0-B097-FC3D7EDF1F31}" srcOrd="1" destOrd="0" parTransId="{F4344D20-B984-4BDE-BE30-8729A3B887BE}" sibTransId="{26509406-B753-4A59-8A52-9FEB6F295B69}"/>
    <dgm:cxn modelId="{3C3C2012-6473-45FC-B241-06F8AF8023B8}" type="presOf" srcId="{7F07A5A9-4C44-4782-9DB8-BA20D75B5626}" destId="{05E73CF8-68E6-4C78-9D26-319584640A8B}" srcOrd="0" destOrd="0" presId="urn:microsoft.com/office/officeart/2008/layout/LinedList"/>
    <dgm:cxn modelId="{0364BE22-88DB-4137-A58E-3D8C9BF2BC49}" srcId="{DE20A656-3CCA-4CBB-9E30-533FCA919BF2}" destId="{675CE4C3-0B0B-4143-9361-8C23EA98A078}" srcOrd="19" destOrd="0" parTransId="{A1EBF50B-E280-4627-9DE1-724297A38E0F}" sibTransId="{DBAF0187-DD73-4F4C-AEC9-57A0ABD24033}"/>
    <dgm:cxn modelId="{C25B7724-69D7-4339-907A-C745CBB21795}" type="presOf" srcId="{DE20A656-3CCA-4CBB-9E30-533FCA919BF2}" destId="{BFDD20B6-875E-45AA-BE68-2F058D93623C}" srcOrd="0" destOrd="0" presId="urn:microsoft.com/office/officeart/2008/layout/LinedList"/>
    <dgm:cxn modelId="{4853E827-08B7-4FC9-A3D7-C59306FFC4E0}" srcId="{DE20A656-3CCA-4CBB-9E30-533FCA919BF2}" destId="{0B44522D-B296-451E-BA4C-EB18F8D1D5CC}" srcOrd="3" destOrd="0" parTransId="{DF3CCF7B-8E90-42EA-B15E-F242FBABDE1B}" sibTransId="{CF82977C-2C91-4ABF-B862-81737ACA2654}"/>
    <dgm:cxn modelId="{C88F6529-B869-4A77-A67F-45696C5886D5}" srcId="{DE20A656-3CCA-4CBB-9E30-533FCA919BF2}" destId="{41239D2D-A6E6-4F07-9AAD-6B7D3CC61796}" srcOrd="18" destOrd="0" parTransId="{6FA38B07-0924-48CA-A98F-E44B162197C6}" sibTransId="{110F5B95-0CAF-445A-8EEC-262F229EACBD}"/>
    <dgm:cxn modelId="{EE53B231-D736-4EAC-BCBE-6C52C4A1AD83}" type="presOf" srcId="{9256ED4B-5CF0-4C3C-9A72-ADA469D104C2}" destId="{75066271-2996-4B47-BD2C-D875BE6FB7FE}" srcOrd="0" destOrd="0" presId="urn:microsoft.com/office/officeart/2008/layout/LinedList"/>
    <dgm:cxn modelId="{2B648036-8777-4614-803B-D405C2687C8F}" type="presOf" srcId="{FA3284E2-B6C5-409A-8F25-C2EFDF46D146}" destId="{A7FCD4F2-39A2-417B-9C54-4929052C9D2B}" srcOrd="0" destOrd="0" presId="urn:microsoft.com/office/officeart/2008/layout/LinedList"/>
    <dgm:cxn modelId="{2EA74D3A-F3B1-4EA0-9682-35D4925552EB}" srcId="{DE20A656-3CCA-4CBB-9E30-533FCA919BF2}" destId="{350974A1-A72C-4EB6-BBC0-A46ED7D7095E}" srcOrd="4" destOrd="0" parTransId="{44CE04E2-CC28-4435-A0CE-5A4FAC78FB8F}" sibTransId="{998AEE3A-64A8-4096-89BD-0567A5492B8C}"/>
    <dgm:cxn modelId="{8B6C983E-33A3-43C7-AAC3-161F9372EFE7}" srcId="{DE20A656-3CCA-4CBB-9E30-533FCA919BF2}" destId="{574AE1E9-1AA2-47D9-BDC3-844D48D888A9}" srcOrd="8" destOrd="0" parTransId="{BBCBF62D-E048-4A59-9A4B-6E3C2C722D4D}" sibTransId="{601096B3-3C4D-46AF-AB00-1155AEC2134C}"/>
    <dgm:cxn modelId="{794F635C-E44F-456D-8F2F-420229245466}" type="presOf" srcId="{AE413283-507C-4F7C-88BD-B0771EBF79A7}" destId="{06ADFEBF-C39F-4289-9E30-4731C3498655}" srcOrd="0" destOrd="0" presId="urn:microsoft.com/office/officeart/2008/layout/LinedList"/>
    <dgm:cxn modelId="{7290CC5E-25E0-4916-B6A3-A7905DC4C953}" srcId="{DE20A656-3CCA-4CBB-9E30-533FCA919BF2}" destId="{0456A563-83E4-4041-AF0A-C86EB6FEA57F}" srcOrd="14" destOrd="0" parTransId="{0C36CECA-68AB-43E3-B7D8-078BAB55957A}" sibTransId="{A60311E8-63F9-46C8-A0CB-CA86CCA2FEAB}"/>
    <dgm:cxn modelId="{F590F662-19EF-4152-9891-2A1A57E4A4B0}" type="presOf" srcId="{41239D2D-A6E6-4F07-9AAD-6B7D3CC61796}" destId="{FFDEBD65-EB7F-4767-A189-1D384A0F875F}" srcOrd="0" destOrd="0" presId="urn:microsoft.com/office/officeart/2008/layout/LinedList"/>
    <dgm:cxn modelId="{1B7E6E68-0695-4EB4-A779-29FC1A34974B}" type="presOf" srcId="{0B44522D-B296-451E-BA4C-EB18F8D1D5CC}" destId="{D4966AE7-6F22-4E0E-B84D-FB8E33E87B22}" srcOrd="0" destOrd="0" presId="urn:microsoft.com/office/officeart/2008/layout/LinedList"/>
    <dgm:cxn modelId="{5E49EB6A-5A2B-4D2C-8689-AAA4B786BB62}" srcId="{DE20A656-3CCA-4CBB-9E30-533FCA919BF2}" destId="{9256ED4B-5CF0-4C3C-9A72-ADA469D104C2}" srcOrd="6" destOrd="0" parTransId="{83BC6B8A-34CC-4DD9-8397-5D9F2F12FC37}" sibTransId="{3659F3FB-F5EA-46CB-9C5A-7E785A49EC20}"/>
    <dgm:cxn modelId="{20348D70-E975-4596-B5FE-BD063FFB694F}" srcId="{DE20A656-3CCA-4CBB-9E30-533FCA919BF2}" destId="{FA3284E2-B6C5-409A-8F25-C2EFDF46D146}" srcOrd="2" destOrd="0" parTransId="{02B70149-D74F-459A-BE13-E88E59FADC8F}" sibTransId="{060F2EBD-D129-48C8-9719-B819B45D5CCF}"/>
    <dgm:cxn modelId="{090D7F75-76D7-4B34-8736-5C248C8C39B9}" type="presOf" srcId="{675CE4C3-0B0B-4143-9361-8C23EA98A078}" destId="{396844E8-7480-4BCD-89AF-35E4A2BA8151}" srcOrd="0" destOrd="0" presId="urn:microsoft.com/office/officeart/2008/layout/LinedList"/>
    <dgm:cxn modelId="{DA3E1F76-1264-48FE-A20F-A4DA27AEAA7D}" srcId="{DE20A656-3CCA-4CBB-9E30-533FCA919BF2}" destId="{345B8F26-DDF9-4AA3-AD84-EEC1192BE011}" srcOrd="0" destOrd="0" parTransId="{03F4FFFC-C7DC-4368-BE4A-8585B4D8B266}" sibTransId="{B1C1E71B-A066-4426-8977-53F8672622BC}"/>
    <dgm:cxn modelId="{7DC86D57-32AA-4FE5-8B79-9476BD2786D0}" type="presOf" srcId="{350974A1-A72C-4EB6-BBC0-A46ED7D7095E}" destId="{3F99F7D0-30A7-4E5B-9BF4-5E1782DAB1C5}" srcOrd="0" destOrd="0" presId="urn:microsoft.com/office/officeart/2008/layout/LinedList"/>
    <dgm:cxn modelId="{9BF78578-440A-43A8-B09D-1BACBE3FACD3}" type="presOf" srcId="{DCB6F6D9-1E67-46DF-8808-85B387DC61A5}" destId="{0BD70CB6-2A14-4FCC-8656-4D2A11685BCE}" srcOrd="0" destOrd="0" presId="urn:microsoft.com/office/officeart/2008/layout/LinedList"/>
    <dgm:cxn modelId="{2CAF8C7D-22DF-467F-8883-9C84FEE06D36}" type="presOf" srcId="{F7EA2E6B-84A2-4C5D-87EB-2B7E423F2665}" destId="{1FFE6309-A673-489B-843A-017CE0E780F3}" srcOrd="0" destOrd="0" presId="urn:microsoft.com/office/officeart/2008/layout/LinedList"/>
    <dgm:cxn modelId="{E4D2BB85-6CF4-438A-AD5F-693B0B628C86}" type="presOf" srcId="{C781506C-A693-4FA0-B097-FC3D7EDF1F31}" destId="{85660E88-3F14-40E8-B465-01CFC8764C67}" srcOrd="0" destOrd="0" presId="urn:microsoft.com/office/officeart/2008/layout/LinedList"/>
    <dgm:cxn modelId="{1E98748B-8B21-4ECE-A3E7-B2748A45A6D2}" type="presOf" srcId="{7D391F3D-17A6-4B8D-990E-0D9FAD0DAFC2}" destId="{DEB07010-9F14-4927-8DFC-598943790505}" srcOrd="0" destOrd="0" presId="urn:microsoft.com/office/officeart/2008/layout/LinedList"/>
    <dgm:cxn modelId="{2E147E8B-3534-4747-987E-8627A607F40A}" srcId="{DE20A656-3CCA-4CBB-9E30-533FCA919BF2}" destId="{5E146AC4-9BD3-4A17-94EE-365CEE3254F4}" srcOrd="9" destOrd="0" parTransId="{75540434-B824-4A5D-BAF3-8C33B05CA832}" sibTransId="{8C21D2C7-19A1-43AD-B9EE-49482F8A7824}"/>
    <dgm:cxn modelId="{8DCA5D8E-DA68-42A5-8A47-CB1D5A3832BC}" type="presOf" srcId="{5E146AC4-9BD3-4A17-94EE-365CEE3254F4}" destId="{FCF5169C-02CE-4352-B664-4A03208BDDEC}" srcOrd="0" destOrd="0" presId="urn:microsoft.com/office/officeart/2008/layout/LinedList"/>
    <dgm:cxn modelId="{A7CBF090-E844-4BE9-A308-7D0E96DDC136}" srcId="{DE20A656-3CCA-4CBB-9E30-533FCA919BF2}" destId="{7F07A5A9-4C44-4782-9DB8-BA20D75B5626}" srcOrd="15" destOrd="0" parTransId="{59793381-616A-4923-8D10-953BD1A3D030}" sibTransId="{13D00012-31C7-4FA8-AFDF-E648F1705F6F}"/>
    <dgm:cxn modelId="{A9159298-7EDA-4E56-9C16-B3EE0D078C49}" srcId="{DE20A656-3CCA-4CBB-9E30-533FCA919BF2}" destId="{AE413283-507C-4F7C-88BD-B0771EBF79A7}" srcOrd="11" destOrd="0" parTransId="{7A312C99-648A-40B8-B051-A8BBE26B1323}" sibTransId="{EB3E26C3-AE69-4DA6-8E7D-A9C63603EB32}"/>
    <dgm:cxn modelId="{586833AA-2763-45DC-8F4B-9FC9D9168E3A}" srcId="{DE20A656-3CCA-4CBB-9E30-533FCA919BF2}" destId="{24758FBA-7690-4291-AFCE-4F417FFD6934}" srcOrd="17" destOrd="0" parTransId="{EDACFD81-00AA-4A35-BC94-143FBA037705}" sibTransId="{DC16157A-BBBF-458F-87CF-03A9F6F8C819}"/>
    <dgm:cxn modelId="{010C0EB8-3E5A-4432-A6D1-23688163B941}" type="presOf" srcId="{C2A79B3B-2820-492E-B990-96B8B9D4AFE3}" destId="{7229303E-B3AC-4132-A608-F1167569F260}" srcOrd="0" destOrd="0" presId="urn:microsoft.com/office/officeart/2008/layout/LinedList"/>
    <dgm:cxn modelId="{04E844B9-3C15-4C2A-8A28-0E5717E8C5A7}" srcId="{DE20A656-3CCA-4CBB-9E30-533FCA919BF2}" destId="{F7EA2E6B-84A2-4C5D-87EB-2B7E423F2665}" srcOrd="13" destOrd="0" parTransId="{95D73A5C-57DE-4A7F-A3CF-DF4E7846A0B8}" sibTransId="{D8D1E9BC-EFC8-412C-89F0-7A541903DDCD}"/>
    <dgm:cxn modelId="{DB5A84BD-F257-42CE-96DE-A891B614BE83}" srcId="{DE20A656-3CCA-4CBB-9E30-533FCA919BF2}" destId="{C2A79B3B-2820-492E-B990-96B8B9D4AFE3}" srcOrd="12" destOrd="0" parTransId="{F77C3036-7A59-4C22-B4C3-7BAC30C905C5}" sibTransId="{DB372DB2-D1E1-44E2-B535-67801E43D2EC}"/>
    <dgm:cxn modelId="{EDF749C3-AC54-41C2-A957-7D1564261DED}" type="presOf" srcId="{67B27808-7A69-414B-8A24-B7CF3AABADD0}" destId="{0E578FB4-3F52-41FE-B15A-6659A6BC8991}" srcOrd="0" destOrd="0" presId="urn:microsoft.com/office/officeart/2008/layout/LinedList"/>
    <dgm:cxn modelId="{C73C14C8-D2AE-445E-8DBF-D3C8BB83D2B1}" type="presOf" srcId="{345B8F26-DDF9-4AA3-AD84-EEC1192BE011}" destId="{12C51708-7C4D-4235-BE83-9A8131C6B024}" srcOrd="0" destOrd="0" presId="urn:microsoft.com/office/officeart/2008/layout/LinedList"/>
    <dgm:cxn modelId="{2ACFCACC-3922-42B6-BDEE-35B7477A7BEE}" srcId="{DE20A656-3CCA-4CBB-9E30-533FCA919BF2}" destId="{DCB6F6D9-1E67-46DF-8808-85B387DC61A5}" srcOrd="5" destOrd="0" parTransId="{46205B49-BE4E-4CC8-AFF8-A310E993362C}" sibTransId="{87965C30-02A6-4A5E-B514-A8444A8F368C}"/>
    <dgm:cxn modelId="{99A280D5-8B6C-4983-B1AE-6FDA16824AEE}" srcId="{DE20A656-3CCA-4CBB-9E30-533FCA919BF2}" destId="{7D391F3D-17A6-4B8D-990E-0D9FAD0DAFC2}" srcOrd="10" destOrd="0" parTransId="{6C6D6016-5387-4082-93DF-95A9291B470A}" sibTransId="{409A525C-7344-4B88-A2FE-10A9FC8DD599}"/>
    <dgm:cxn modelId="{6F74EED5-2F01-4571-A022-48811946C3B9}" type="presOf" srcId="{24758FBA-7690-4291-AFCE-4F417FFD6934}" destId="{82BB20AE-5710-4EF6-9D03-61BDC8B53A34}" srcOrd="0" destOrd="0" presId="urn:microsoft.com/office/officeart/2008/layout/LinedList"/>
    <dgm:cxn modelId="{D8A7CEEF-0F6B-4184-9647-B02B69EBA113}" type="presOf" srcId="{E4B9667D-F9EA-45D0-8729-2EB2B3FC4CBC}" destId="{F0EC8656-6CE0-4113-9E8B-1A36664B7839}" srcOrd="0" destOrd="0" presId="urn:microsoft.com/office/officeart/2008/layout/LinedList"/>
    <dgm:cxn modelId="{B837EBF3-6AED-425B-9C4A-2F826414B643}" type="presOf" srcId="{574AE1E9-1AA2-47D9-BDC3-844D48D888A9}" destId="{AAC30915-49E8-4EE1-9E57-BD22103795BD}" srcOrd="0" destOrd="0" presId="urn:microsoft.com/office/officeart/2008/layout/LinedList"/>
    <dgm:cxn modelId="{EAAD3DF9-D6AA-491D-9720-A34A1FDDBDA5}" srcId="{DE20A656-3CCA-4CBB-9E30-533FCA919BF2}" destId="{E4B9667D-F9EA-45D0-8729-2EB2B3FC4CBC}" srcOrd="16" destOrd="0" parTransId="{65244110-A5FA-4252-B105-0DB2BE4BF8E9}" sibTransId="{AAB2D5C0-694E-45D1-A3B2-4F076434C4B4}"/>
    <dgm:cxn modelId="{65E47572-7921-4E76-9421-7AA8C88DCAE6}" type="presParOf" srcId="{BFDD20B6-875E-45AA-BE68-2F058D93623C}" destId="{A9A90FF0-9CD5-4BF8-8813-362A920B4E50}" srcOrd="0" destOrd="0" presId="urn:microsoft.com/office/officeart/2008/layout/LinedList"/>
    <dgm:cxn modelId="{71087765-9E08-42F3-966A-C85F0B6671EB}" type="presParOf" srcId="{BFDD20B6-875E-45AA-BE68-2F058D93623C}" destId="{545698A4-1CF0-479D-A6C7-67EF6937E71D}" srcOrd="1" destOrd="0" presId="urn:microsoft.com/office/officeart/2008/layout/LinedList"/>
    <dgm:cxn modelId="{62BFBFC8-B0CA-4308-9347-1D356CB3548E}" type="presParOf" srcId="{545698A4-1CF0-479D-A6C7-67EF6937E71D}" destId="{12C51708-7C4D-4235-BE83-9A8131C6B024}" srcOrd="0" destOrd="0" presId="urn:microsoft.com/office/officeart/2008/layout/LinedList"/>
    <dgm:cxn modelId="{5265C2AB-23B1-455E-9AA0-FC984EC3C59F}" type="presParOf" srcId="{545698A4-1CF0-479D-A6C7-67EF6937E71D}" destId="{7CD5A742-8A96-4D08-BB0A-BF1B05A46923}" srcOrd="1" destOrd="0" presId="urn:microsoft.com/office/officeart/2008/layout/LinedList"/>
    <dgm:cxn modelId="{BB957832-F496-4EB0-B491-C4E9AFF9DCF2}" type="presParOf" srcId="{BFDD20B6-875E-45AA-BE68-2F058D93623C}" destId="{F667E9A3-94DA-4BDA-80F7-091D5F5D6D28}" srcOrd="2" destOrd="0" presId="urn:microsoft.com/office/officeart/2008/layout/LinedList"/>
    <dgm:cxn modelId="{80AE4FE7-3577-42E6-8D09-6B5EE1D885B4}" type="presParOf" srcId="{BFDD20B6-875E-45AA-BE68-2F058D93623C}" destId="{EE714A5E-2C0C-4C12-8F04-A982C3277D38}" srcOrd="3" destOrd="0" presId="urn:microsoft.com/office/officeart/2008/layout/LinedList"/>
    <dgm:cxn modelId="{B0B7E222-9EB5-4F8A-9E8F-908DF7709C49}" type="presParOf" srcId="{EE714A5E-2C0C-4C12-8F04-A982C3277D38}" destId="{85660E88-3F14-40E8-B465-01CFC8764C67}" srcOrd="0" destOrd="0" presId="urn:microsoft.com/office/officeart/2008/layout/LinedList"/>
    <dgm:cxn modelId="{5F11688A-24A6-4250-A489-634904F249B0}" type="presParOf" srcId="{EE714A5E-2C0C-4C12-8F04-A982C3277D38}" destId="{FEB73A72-766A-45ED-AF2A-7DD6562ABCB0}" srcOrd="1" destOrd="0" presId="urn:microsoft.com/office/officeart/2008/layout/LinedList"/>
    <dgm:cxn modelId="{2052754E-034D-4298-9D74-3D1011D906C0}" type="presParOf" srcId="{BFDD20B6-875E-45AA-BE68-2F058D93623C}" destId="{7EB2093F-E55C-4E4A-9E65-8FCB43C42C45}" srcOrd="4" destOrd="0" presId="urn:microsoft.com/office/officeart/2008/layout/LinedList"/>
    <dgm:cxn modelId="{900A9C7C-0226-494C-858A-EF3723C725D5}" type="presParOf" srcId="{BFDD20B6-875E-45AA-BE68-2F058D93623C}" destId="{9B0C809D-D679-4871-B99B-DDB7F9FF2552}" srcOrd="5" destOrd="0" presId="urn:microsoft.com/office/officeart/2008/layout/LinedList"/>
    <dgm:cxn modelId="{8E116A7F-FD7C-4639-9256-80A7223810EA}" type="presParOf" srcId="{9B0C809D-D679-4871-B99B-DDB7F9FF2552}" destId="{A7FCD4F2-39A2-417B-9C54-4929052C9D2B}" srcOrd="0" destOrd="0" presId="urn:microsoft.com/office/officeart/2008/layout/LinedList"/>
    <dgm:cxn modelId="{43DD9E25-826A-4DFF-81DA-F822A287F8F8}" type="presParOf" srcId="{9B0C809D-D679-4871-B99B-DDB7F9FF2552}" destId="{DEB7AEB3-EA04-42DF-99BF-97E9394BF9AA}" srcOrd="1" destOrd="0" presId="urn:microsoft.com/office/officeart/2008/layout/LinedList"/>
    <dgm:cxn modelId="{6E98ECDC-9A01-4A52-A30D-34CDD811FFFD}" type="presParOf" srcId="{BFDD20B6-875E-45AA-BE68-2F058D93623C}" destId="{DF077CD1-C608-4F6E-BE0C-EA68BE17E713}" srcOrd="6" destOrd="0" presId="urn:microsoft.com/office/officeart/2008/layout/LinedList"/>
    <dgm:cxn modelId="{1EF7B2A6-A4F7-4D34-A183-3A40ADBFE960}" type="presParOf" srcId="{BFDD20B6-875E-45AA-BE68-2F058D93623C}" destId="{7B638EE1-C222-4B0F-9663-50730269C678}" srcOrd="7" destOrd="0" presId="urn:microsoft.com/office/officeart/2008/layout/LinedList"/>
    <dgm:cxn modelId="{E8343DAF-8DDE-4C4A-A9A8-0CCA76CAD365}" type="presParOf" srcId="{7B638EE1-C222-4B0F-9663-50730269C678}" destId="{D4966AE7-6F22-4E0E-B84D-FB8E33E87B22}" srcOrd="0" destOrd="0" presId="urn:microsoft.com/office/officeart/2008/layout/LinedList"/>
    <dgm:cxn modelId="{81C9C4B8-F251-434E-AD23-27D12F9870CD}" type="presParOf" srcId="{7B638EE1-C222-4B0F-9663-50730269C678}" destId="{5F96E138-FA88-4384-BC65-F49C7D730019}" srcOrd="1" destOrd="0" presId="urn:microsoft.com/office/officeart/2008/layout/LinedList"/>
    <dgm:cxn modelId="{0A0E7A35-3CF4-4BB3-A661-8EB7A5792076}" type="presParOf" srcId="{BFDD20B6-875E-45AA-BE68-2F058D93623C}" destId="{9397A9F8-F8E2-438E-B84B-DE27CAD62083}" srcOrd="8" destOrd="0" presId="urn:microsoft.com/office/officeart/2008/layout/LinedList"/>
    <dgm:cxn modelId="{3DAD4645-856C-44EA-9A55-6C02AC1FC767}" type="presParOf" srcId="{BFDD20B6-875E-45AA-BE68-2F058D93623C}" destId="{D8EF2CAA-A535-4545-A09B-46A5DF22C642}" srcOrd="9" destOrd="0" presId="urn:microsoft.com/office/officeart/2008/layout/LinedList"/>
    <dgm:cxn modelId="{DC0DC6B6-C8EB-4962-B7C9-655D8F0F095A}" type="presParOf" srcId="{D8EF2CAA-A535-4545-A09B-46A5DF22C642}" destId="{3F99F7D0-30A7-4E5B-9BF4-5E1782DAB1C5}" srcOrd="0" destOrd="0" presId="urn:microsoft.com/office/officeart/2008/layout/LinedList"/>
    <dgm:cxn modelId="{6AC04022-1A76-45D9-8249-0D08A9C899F7}" type="presParOf" srcId="{D8EF2CAA-A535-4545-A09B-46A5DF22C642}" destId="{302E04D1-B851-4FFE-B91C-15C3C7DD9F24}" srcOrd="1" destOrd="0" presId="urn:microsoft.com/office/officeart/2008/layout/LinedList"/>
    <dgm:cxn modelId="{A1280D17-5B82-4515-865A-62C3C758D33B}" type="presParOf" srcId="{BFDD20B6-875E-45AA-BE68-2F058D93623C}" destId="{86B5BDB0-2F23-4B07-A41E-8FF2EC003906}" srcOrd="10" destOrd="0" presId="urn:microsoft.com/office/officeart/2008/layout/LinedList"/>
    <dgm:cxn modelId="{6F4EBE2F-B730-417D-99E2-382F86CBB6B5}" type="presParOf" srcId="{BFDD20B6-875E-45AA-BE68-2F058D93623C}" destId="{A8F67838-2282-4F91-A9DF-BB1EC038B9BC}" srcOrd="11" destOrd="0" presId="urn:microsoft.com/office/officeart/2008/layout/LinedList"/>
    <dgm:cxn modelId="{97698E65-CD13-47EF-8B95-21381A4A8536}" type="presParOf" srcId="{A8F67838-2282-4F91-A9DF-BB1EC038B9BC}" destId="{0BD70CB6-2A14-4FCC-8656-4D2A11685BCE}" srcOrd="0" destOrd="0" presId="urn:microsoft.com/office/officeart/2008/layout/LinedList"/>
    <dgm:cxn modelId="{C3CD2FC3-6A4E-432B-81C1-6838D36712BB}" type="presParOf" srcId="{A8F67838-2282-4F91-A9DF-BB1EC038B9BC}" destId="{CFEE0A5D-D2A4-477E-AE85-05BD1A0CE1FF}" srcOrd="1" destOrd="0" presId="urn:microsoft.com/office/officeart/2008/layout/LinedList"/>
    <dgm:cxn modelId="{94B023E0-1F8D-46AC-BE00-1014590250B5}" type="presParOf" srcId="{BFDD20B6-875E-45AA-BE68-2F058D93623C}" destId="{430D5FAF-CFFC-41B7-9D75-21D37CF25BE7}" srcOrd="12" destOrd="0" presId="urn:microsoft.com/office/officeart/2008/layout/LinedList"/>
    <dgm:cxn modelId="{9AA3F097-F81A-4A16-8545-C71FCE23E42A}" type="presParOf" srcId="{BFDD20B6-875E-45AA-BE68-2F058D93623C}" destId="{50DAD392-DA96-40E6-BDA2-4EB8B7604E4D}" srcOrd="13" destOrd="0" presId="urn:microsoft.com/office/officeart/2008/layout/LinedList"/>
    <dgm:cxn modelId="{512538F3-4BB0-45B7-939C-90C5B76171D3}" type="presParOf" srcId="{50DAD392-DA96-40E6-BDA2-4EB8B7604E4D}" destId="{75066271-2996-4B47-BD2C-D875BE6FB7FE}" srcOrd="0" destOrd="0" presId="urn:microsoft.com/office/officeart/2008/layout/LinedList"/>
    <dgm:cxn modelId="{A873D7BF-3F29-4B8C-8541-F7050D0A1515}" type="presParOf" srcId="{50DAD392-DA96-40E6-BDA2-4EB8B7604E4D}" destId="{DD79DEA5-6CEB-4671-ACD5-AFE2402A8154}" srcOrd="1" destOrd="0" presId="urn:microsoft.com/office/officeart/2008/layout/LinedList"/>
    <dgm:cxn modelId="{12F4DBE0-0A19-48C0-88AA-3B93D6231E47}" type="presParOf" srcId="{BFDD20B6-875E-45AA-BE68-2F058D93623C}" destId="{7BCC9C21-9BB7-488E-B091-5CBC0348EC58}" srcOrd="14" destOrd="0" presId="urn:microsoft.com/office/officeart/2008/layout/LinedList"/>
    <dgm:cxn modelId="{D1A369C2-22D6-4882-9814-898500694047}" type="presParOf" srcId="{BFDD20B6-875E-45AA-BE68-2F058D93623C}" destId="{195724CB-C0C9-49E5-ACC9-897C4D878F44}" srcOrd="15" destOrd="0" presId="urn:microsoft.com/office/officeart/2008/layout/LinedList"/>
    <dgm:cxn modelId="{0C0513EA-E020-4336-AA0A-5B4DB9B6A486}" type="presParOf" srcId="{195724CB-C0C9-49E5-ACC9-897C4D878F44}" destId="{0E578FB4-3F52-41FE-B15A-6659A6BC8991}" srcOrd="0" destOrd="0" presId="urn:microsoft.com/office/officeart/2008/layout/LinedList"/>
    <dgm:cxn modelId="{5A33C2CC-B8A8-428B-814B-2E8294B13902}" type="presParOf" srcId="{195724CB-C0C9-49E5-ACC9-897C4D878F44}" destId="{84939D4C-733A-436A-BF9C-937C8F0CCF1B}" srcOrd="1" destOrd="0" presId="urn:microsoft.com/office/officeart/2008/layout/LinedList"/>
    <dgm:cxn modelId="{A95916E0-D5E6-41F1-9D6B-BD70ACB942A7}" type="presParOf" srcId="{BFDD20B6-875E-45AA-BE68-2F058D93623C}" destId="{83D8B671-5816-4708-AD2E-660F5BC5E6BE}" srcOrd="16" destOrd="0" presId="urn:microsoft.com/office/officeart/2008/layout/LinedList"/>
    <dgm:cxn modelId="{4DED4F85-E524-4AC9-AE93-FC5DDFC9FCE0}" type="presParOf" srcId="{BFDD20B6-875E-45AA-BE68-2F058D93623C}" destId="{AD5F3A95-A7E2-40B3-94CA-3012C3B24D96}" srcOrd="17" destOrd="0" presId="urn:microsoft.com/office/officeart/2008/layout/LinedList"/>
    <dgm:cxn modelId="{8095A74B-24A6-4B63-8D6C-474CE2EA1646}" type="presParOf" srcId="{AD5F3A95-A7E2-40B3-94CA-3012C3B24D96}" destId="{AAC30915-49E8-4EE1-9E57-BD22103795BD}" srcOrd="0" destOrd="0" presId="urn:microsoft.com/office/officeart/2008/layout/LinedList"/>
    <dgm:cxn modelId="{CDBF0D9C-888B-4751-A6D3-F3AC3EA4070A}" type="presParOf" srcId="{AD5F3A95-A7E2-40B3-94CA-3012C3B24D96}" destId="{A47ED7E9-7FBA-4156-8E16-4B108D201BC9}" srcOrd="1" destOrd="0" presId="urn:microsoft.com/office/officeart/2008/layout/LinedList"/>
    <dgm:cxn modelId="{FFB7484F-E0DB-465E-A111-4616A3E2DCAA}" type="presParOf" srcId="{BFDD20B6-875E-45AA-BE68-2F058D93623C}" destId="{AA1FD010-687A-4087-AEF1-F721E272972A}" srcOrd="18" destOrd="0" presId="urn:microsoft.com/office/officeart/2008/layout/LinedList"/>
    <dgm:cxn modelId="{578BABA1-E1C3-4E5A-B87C-B316A2AC2E20}" type="presParOf" srcId="{BFDD20B6-875E-45AA-BE68-2F058D93623C}" destId="{99A9C7DA-B082-46A9-B5B7-FC386B445E1E}" srcOrd="19" destOrd="0" presId="urn:microsoft.com/office/officeart/2008/layout/LinedList"/>
    <dgm:cxn modelId="{ED2E3F6C-41CF-4214-BA70-563AA7F47CF1}" type="presParOf" srcId="{99A9C7DA-B082-46A9-B5B7-FC386B445E1E}" destId="{FCF5169C-02CE-4352-B664-4A03208BDDEC}" srcOrd="0" destOrd="0" presId="urn:microsoft.com/office/officeart/2008/layout/LinedList"/>
    <dgm:cxn modelId="{5DE1B0EF-4A89-4C0C-A4FB-3AF96CB53EFE}" type="presParOf" srcId="{99A9C7DA-B082-46A9-B5B7-FC386B445E1E}" destId="{FA8BEC95-7608-4C6D-B2EB-0ABA9F3D9D04}" srcOrd="1" destOrd="0" presId="urn:microsoft.com/office/officeart/2008/layout/LinedList"/>
    <dgm:cxn modelId="{67BE4558-6FA1-405A-A28A-4D8557E4B36E}" type="presParOf" srcId="{BFDD20B6-875E-45AA-BE68-2F058D93623C}" destId="{5F2BB2C8-51D7-43E6-8F94-7C73F099B609}" srcOrd="20" destOrd="0" presId="urn:microsoft.com/office/officeart/2008/layout/LinedList"/>
    <dgm:cxn modelId="{BEFEADBE-1F8D-4876-A42C-10B9DADC816D}" type="presParOf" srcId="{BFDD20B6-875E-45AA-BE68-2F058D93623C}" destId="{B213CBEB-DB5C-43D3-84F7-F6DCEBCA2488}" srcOrd="21" destOrd="0" presId="urn:microsoft.com/office/officeart/2008/layout/LinedList"/>
    <dgm:cxn modelId="{836A0C5A-686B-48BF-A123-ACB7460EA0E7}" type="presParOf" srcId="{B213CBEB-DB5C-43D3-84F7-F6DCEBCA2488}" destId="{DEB07010-9F14-4927-8DFC-598943790505}" srcOrd="0" destOrd="0" presId="urn:microsoft.com/office/officeart/2008/layout/LinedList"/>
    <dgm:cxn modelId="{87454D96-0A6F-47BA-A0A7-011A0C3FE330}" type="presParOf" srcId="{B213CBEB-DB5C-43D3-84F7-F6DCEBCA2488}" destId="{4DF92DB4-4C99-4446-9A19-F37DF9059FF7}" srcOrd="1" destOrd="0" presId="urn:microsoft.com/office/officeart/2008/layout/LinedList"/>
    <dgm:cxn modelId="{C3E0620B-D28E-48F6-AB8A-B550B754B28A}" type="presParOf" srcId="{BFDD20B6-875E-45AA-BE68-2F058D93623C}" destId="{706576D2-B4BE-43A2-A987-440ACD099F82}" srcOrd="22" destOrd="0" presId="urn:microsoft.com/office/officeart/2008/layout/LinedList"/>
    <dgm:cxn modelId="{C73765E3-34F8-4D2A-9BCD-77828618B183}" type="presParOf" srcId="{BFDD20B6-875E-45AA-BE68-2F058D93623C}" destId="{D1812C75-FB8F-4ED1-99E3-A88F657D6B38}" srcOrd="23" destOrd="0" presId="urn:microsoft.com/office/officeart/2008/layout/LinedList"/>
    <dgm:cxn modelId="{6E763B28-8FC4-4A3F-A5E2-674BFFABBA5F}" type="presParOf" srcId="{D1812C75-FB8F-4ED1-99E3-A88F657D6B38}" destId="{06ADFEBF-C39F-4289-9E30-4731C3498655}" srcOrd="0" destOrd="0" presId="urn:microsoft.com/office/officeart/2008/layout/LinedList"/>
    <dgm:cxn modelId="{9C331A6E-0791-41B3-B76E-5093FBA39B77}" type="presParOf" srcId="{D1812C75-FB8F-4ED1-99E3-A88F657D6B38}" destId="{829906DF-4D65-4144-99F1-A5F26E7D1C3C}" srcOrd="1" destOrd="0" presId="urn:microsoft.com/office/officeart/2008/layout/LinedList"/>
    <dgm:cxn modelId="{826B42EA-BE60-4D69-A9CE-D7010BDE24A9}" type="presParOf" srcId="{BFDD20B6-875E-45AA-BE68-2F058D93623C}" destId="{207EB904-096D-4873-B69C-03A8A0B82888}" srcOrd="24" destOrd="0" presId="urn:microsoft.com/office/officeart/2008/layout/LinedList"/>
    <dgm:cxn modelId="{B1C82C4B-9E0A-434C-A8EB-0C19E1D7E339}" type="presParOf" srcId="{BFDD20B6-875E-45AA-BE68-2F058D93623C}" destId="{1DCE9618-0843-41DF-9561-15E30C64995B}" srcOrd="25" destOrd="0" presId="urn:microsoft.com/office/officeart/2008/layout/LinedList"/>
    <dgm:cxn modelId="{C218BDE0-A056-4567-A049-346BEB7A928C}" type="presParOf" srcId="{1DCE9618-0843-41DF-9561-15E30C64995B}" destId="{7229303E-B3AC-4132-A608-F1167569F260}" srcOrd="0" destOrd="0" presId="urn:microsoft.com/office/officeart/2008/layout/LinedList"/>
    <dgm:cxn modelId="{A9D4FBF0-20C5-4634-AAFD-6238359C1D99}" type="presParOf" srcId="{1DCE9618-0843-41DF-9561-15E30C64995B}" destId="{CB71B476-10B2-4B9C-9C08-66D799D9A07B}" srcOrd="1" destOrd="0" presId="urn:microsoft.com/office/officeart/2008/layout/LinedList"/>
    <dgm:cxn modelId="{798A4EBE-D5AF-4CB4-A4C5-763DB57C770A}" type="presParOf" srcId="{BFDD20B6-875E-45AA-BE68-2F058D93623C}" destId="{C240CC5E-64D5-4766-B578-1B0508A4D8CA}" srcOrd="26" destOrd="0" presId="urn:microsoft.com/office/officeart/2008/layout/LinedList"/>
    <dgm:cxn modelId="{2F37E8B9-2DC1-487D-BFC1-2A2CF584F33E}" type="presParOf" srcId="{BFDD20B6-875E-45AA-BE68-2F058D93623C}" destId="{96C1F057-257D-4208-989A-76402C5E6BDA}" srcOrd="27" destOrd="0" presId="urn:microsoft.com/office/officeart/2008/layout/LinedList"/>
    <dgm:cxn modelId="{B3D1ACDA-C587-456E-B58B-CA226F659952}" type="presParOf" srcId="{96C1F057-257D-4208-989A-76402C5E6BDA}" destId="{1FFE6309-A673-489B-843A-017CE0E780F3}" srcOrd="0" destOrd="0" presId="urn:microsoft.com/office/officeart/2008/layout/LinedList"/>
    <dgm:cxn modelId="{DF941BD7-A05A-4F0C-BF08-89924FAD9E35}" type="presParOf" srcId="{96C1F057-257D-4208-989A-76402C5E6BDA}" destId="{0A1AE6BC-3DE4-4684-BE82-34E7585CF776}" srcOrd="1" destOrd="0" presId="urn:microsoft.com/office/officeart/2008/layout/LinedList"/>
    <dgm:cxn modelId="{C486E180-0B64-42B7-9EC3-CD57315BC8A7}" type="presParOf" srcId="{BFDD20B6-875E-45AA-BE68-2F058D93623C}" destId="{E7023DA1-26F1-4FEC-B84A-E171C2F15D8E}" srcOrd="28" destOrd="0" presId="urn:microsoft.com/office/officeart/2008/layout/LinedList"/>
    <dgm:cxn modelId="{1C64E837-223F-41A3-88B3-0B88DB329442}" type="presParOf" srcId="{BFDD20B6-875E-45AA-BE68-2F058D93623C}" destId="{AA44C922-CA31-4BCD-A7B9-6DCFAC264566}" srcOrd="29" destOrd="0" presId="urn:microsoft.com/office/officeart/2008/layout/LinedList"/>
    <dgm:cxn modelId="{3B168BD9-8C44-402B-BDA8-3DC14939A0E7}" type="presParOf" srcId="{AA44C922-CA31-4BCD-A7B9-6DCFAC264566}" destId="{CE5A2D6B-0200-4036-B859-F55E39CCD1BD}" srcOrd="0" destOrd="0" presId="urn:microsoft.com/office/officeart/2008/layout/LinedList"/>
    <dgm:cxn modelId="{19A92B0E-792A-49B7-A244-16EA4200A362}" type="presParOf" srcId="{AA44C922-CA31-4BCD-A7B9-6DCFAC264566}" destId="{E4425000-EFD7-4A4A-8A81-728F427FD3A3}" srcOrd="1" destOrd="0" presId="urn:microsoft.com/office/officeart/2008/layout/LinedList"/>
    <dgm:cxn modelId="{105CABD7-FB6D-43F9-A089-FD64C7DDA2D0}" type="presParOf" srcId="{BFDD20B6-875E-45AA-BE68-2F058D93623C}" destId="{E1FE7DEF-F294-45FA-9453-9CB606FE1BC9}" srcOrd="30" destOrd="0" presId="urn:microsoft.com/office/officeart/2008/layout/LinedList"/>
    <dgm:cxn modelId="{D372B86E-B204-496F-B705-4A7BE2FED62E}" type="presParOf" srcId="{BFDD20B6-875E-45AA-BE68-2F058D93623C}" destId="{2C288E4F-43A6-4273-8A8F-876D4D5B8B41}" srcOrd="31" destOrd="0" presId="urn:microsoft.com/office/officeart/2008/layout/LinedList"/>
    <dgm:cxn modelId="{F3EC2C03-2AEE-4CEE-94AC-200042A29624}" type="presParOf" srcId="{2C288E4F-43A6-4273-8A8F-876D4D5B8B41}" destId="{05E73CF8-68E6-4C78-9D26-319584640A8B}" srcOrd="0" destOrd="0" presId="urn:microsoft.com/office/officeart/2008/layout/LinedList"/>
    <dgm:cxn modelId="{B264B7C5-628A-4646-A4E2-17BAE6D3AB4B}" type="presParOf" srcId="{2C288E4F-43A6-4273-8A8F-876D4D5B8B41}" destId="{3D12E6C7-7B18-4EC4-944A-CB69C0C76309}" srcOrd="1" destOrd="0" presId="urn:microsoft.com/office/officeart/2008/layout/LinedList"/>
    <dgm:cxn modelId="{1C828D19-4AF9-4EAE-8326-EDFF24C18C39}" type="presParOf" srcId="{BFDD20B6-875E-45AA-BE68-2F058D93623C}" destId="{28CB3528-E2D0-4C0C-87B2-2141BC1215AA}" srcOrd="32" destOrd="0" presId="urn:microsoft.com/office/officeart/2008/layout/LinedList"/>
    <dgm:cxn modelId="{2F252478-F217-486A-914B-5A8D21C36D4E}" type="presParOf" srcId="{BFDD20B6-875E-45AA-BE68-2F058D93623C}" destId="{1EE8F4C7-F0A9-4151-BEF5-5E1F950501AD}" srcOrd="33" destOrd="0" presId="urn:microsoft.com/office/officeart/2008/layout/LinedList"/>
    <dgm:cxn modelId="{5B0C23BA-BA1D-431F-9B1E-68FB6BD25DE1}" type="presParOf" srcId="{1EE8F4C7-F0A9-4151-BEF5-5E1F950501AD}" destId="{F0EC8656-6CE0-4113-9E8B-1A36664B7839}" srcOrd="0" destOrd="0" presId="urn:microsoft.com/office/officeart/2008/layout/LinedList"/>
    <dgm:cxn modelId="{CE7978F6-7CEA-4FF9-835B-F06284A2B34D}" type="presParOf" srcId="{1EE8F4C7-F0A9-4151-BEF5-5E1F950501AD}" destId="{12ED3502-6F4B-4EEB-A63A-A2DBDEF2B300}" srcOrd="1" destOrd="0" presId="urn:microsoft.com/office/officeart/2008/layout/LinedList"/>
    <dgm:cxn modelId="{ADEEC32F-8458-484A-8FCB-240B1AB67638}" type="presParOf" srcId="{BFDD20B6-875E-45AA-BE68-2F058D93623C}" destId="{75A484B5-B63F-4E40-A136-E539FC29A137}" srcOrd="34" destOrd="0" presId="urn:microsoft.com/office/officeart/2008/layout/LinedList"/>
    <dgm:cxn modelId="{0094003F-4DC7-4E23-BE09-31FB14283C66}" type="presParOf" srcId="{BFDD20B6-875E-45AA-BE68-2F058D93623C}" destId="{39EB3BCA-32EB-4274-8C4D-0EB15B4A91F1}" srcOrd="35" destOrd="0" presId="urn:microsoft.com/office/officeart/2008/layout/LinedList"/>
    <dgm:cxn modelId="{50C527DE-2F1D-4C55-940A-ECF9B09073F5}" type="presParOf" srcId="{39EB3BCA-32EB-4274-8C4D-0EB15B4A91F1}" destId="{82BB20AE-5710-4EF6-9D03-61BDC8B53A34}" srcOrd="0" destOrd="0" presId="urn:microsoft.com/office/officeart/2008/layout/LinedList"/>
    <dgm:cxn modelId="{E08F1A43-F1F2-45DC-8719-CE21C24A54BC}" type="presParOf" srcId="{39EB3BCA-32EB-4274-8C4D-0EB15B4A91F1}" destId="{15714047-AE27-47CF-90C9-A8FA117A720B}" srcOrd="1" destOrd="0" presId="urn:microsoft.com/office/officeart/2008/layout/LinedList"/>
    <dgm:cxn modelId="{E5A8D681-B33E-480D-B571-8C768F3163B4}" type="presParOf" srcId="{BFDD20B6-875E-45AA-BE68-2F058D93623C}" destId="{E2F90270-D2FB-4DF2-AA88-56F740156D3C}" srcOrd="36" destOrd="0" presId="urn:microsoft.com/office/officeart/2008/layout/LinedList"/>
    <dgm:cxn modelId="{B6BFBDCC-1063-4BED-AC87-B248506E570D}" type="presParOf" srcId="{BFDD20B6-875E-45AA-BE68-2F058D93623C}" destId="{1E04CA59-7877-4A18-BAE9-C5A1C2C03953}" srcOrd="37" destOrd="0" presId="urn:microsoft.com/office/officeart/2008/layout/LinedList"/>
    <dgm:cxn modelId="{E4ED9DB7-2A61-4FDC-8321-C4C580A47D77}" type="presParOf" srcId="{1E04CA59-7877-4A18-BAE9-C5A1C2C03953}" destId="{FFDEBD65-EB7F-4767-A189-1D384A0F875F}" srcOrd="0" destOrd="0" presId="urn:microsoft.com/office/officeart/2008/layout/LinedList"/>
    <dgm:cxn modelId="{40713F49-4929-49DE-9D8A-EC21C68F2600}" type="presParOf" srcId="{1E04CA59-7877-4A18-BAE9-C5A1C2C03953}" destId="{2DFB259E-91F8-473C-A51F-932B0EFE5B07}" srcOrd="1" destOrd="0" presId="urn:microsoft.com/office/officeart/2008/layout/LinedList"/>
    <dgm:cxn modelId="{F5009653-9157-471F-98A9-6F06F9BA080F}" type="presParOf" srcId="{BFDD20B6-875E-45AA-BE68-2F058D93623C}" destId="{996983DA-F138-4610-8705-CD0938A377B7}" srcOrd="38" destOrd="0" presId="urn:microsoft.com/office/officeart/2008/layout/LinedList"/>
    <dgm:cxn modelId="{AED15C74-A597-49D5-A957-5522AE254548}" type="presParOf" srcId="{BFDD20B6-875E-45AA-BE68-2F058D93623C}" destId="{46F18D6D-04B6-47D9-8DEE-3F6ED0C152A5}" srcOrd="39" destOrd="0" presId="urn:microsoft.com/office/officeart/2008/layout/LinedList"/>
    <dgm:cxn modelId="{495B157F-C319-4619-93AB-32EB1A994D1A}" type="presParOf" srcId="{46F18D6D-04B6-47D9-8DEE-3F6ED0C152A5}" destId="{396844E8-7480-4BCD-89AF-35E4A2BA8151}" srcOrd="0" destOrd="0" presId="urn:microsoft.com/office/officeart/2008/layout/LinedList"/>
    <dgm:cxn modelId="{9FC67893-800A-42EA-9ED1-1BEEAD4D10A1}" type="presParOf" srcId="{46F18D6D-04B6-47D9-8DEE-3F6ED0C152A5}" destId="{DE7E2F4A-73DF-4300-8948-2792777F784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92F1E10-E2C2-49F9-8321-9959D770D55F}" type="doc">
      <dgm:prSet loTypeId="urn:microsoft.com/office/officeart/2005/8/layout/matrix3" loCatId="matrix" qsTypeId="urn:microsoft.com/office/officeart/2005/8/quickstyle/simple5" qsCatId="simple" csTypeId="urn:microsoft.com/office/officeart/2005/8/colors/accent1_1" csCatId="accent1" phldr="1"/>
      <dgm:spPr/>
      <dgm:t>
        <a:bodyPr/>
        <a:lstStyle/>
        <a:p>
          <a:endParaRPr lang="en-US"/>
        </a:p>
      </dgm:t>
    </dgm:pt>
    <dgm:pt modelId="{0ECE8F63-72C0-49AE-8A65-90E4E1ADEC4A}">
      <dgm:prSet/>
      <dgm:spPr/>
      <dgm:t>
        <a:bodyPr/>
        <a:lstStyle/>
        <a:p>
          <a:r>
            <a:rPr lang="en-US" dirty="0" err="1">
              <a:latin typeface="Arial" panose="020B0604020202020204" pitchFamily="34" charset="0"/>
              <a:cs typeface="Arial" panose="020B0604020202020204" pitchFamily="34" charset="0"/>
            </a:rPr>
            <a:t>Personalisation</a:t>
          </a:r>
          <a:r>
            <a:rPr lang="en-US" dirty="0">
              <a:latin typeface="Arial" panose="020B0604020202020204" pitchFamily="34" charset="0"/>
              <a:cs typeface="Arial" panose="020B0604020202020204" pitchFamily="34" charset="0"/>
            </a:rPr>
            <a:t> of the Services (</a:t>
          </a:r>
          <a:r>
            <a:rPr lang="en-US" dirty="0" err="1">
              <a:latin typeface="Arial" panose="020B0604020202020204" pitchFamily="34" charset="0"/>
              <a:cs typeface="Arial" panose="020B0604020202020204" pitchFamily="34" charset="0"/>
            </a:rPr>
            <a:t>Katinos</a:t>
          </a:r>
          <a:r>
            <a:rPr lang="en-US" dirty="0">
              <a:latin typeface="Arial" panose="020B0604020202020204" pitchFamily="34" charset="0"/>
              <a:cs typeface="Arial" panose="020B0604020202020204" pitchFamily="34" charset="0"/>
            </a:rPr>
            <a:t>, 2016)</a:t>
          </a:r>
        </a:p>
      </dgm:t>
    </dgm:pt>
    <dgm:pt modelId="{0FE20846-68D2-4D53-ACA4-9BDC72C50CB8}" type="parTrans" cxnId="{DF6D10C8-519C-46A2-9B86-8CC207963C25}">
      <dgm:prSet/>
      <dgm:spPr/>
      <dgm:t>
        <a:bodyPr/>
        <a:lstStyle/>
        <a:p>
          <a:endParaRPr lang="en-US"/>
        </a:p>
      </dgm:t>
    </dgm:pt>
    <dgm:pt modelId="{AA487754-EEC9-49E1-86FE-C824FF71E751}" type="sibTrans" cxnId="{DF6D10C8-519C-46A2-9B86-8CC207963C25}">
      <dgm:prSet/>
      <dgm:spPr/>
      <dgm:t>
        <a:bodyPr/>
        <a:lstStyle/>
        <a:p>
          <a:endParaRPr lang="en-US"/>
        </a:p>
      </dgm:t>
    </dgm:pt>
    <dgm:pt modelId="{20AD0D8D-7522-4576-AE64-ACA690B7CA37}">
      <dgm:prSet/>
      <dgm:spPr/>
      <dgm:t>
        <a:bodyPr/>
        <a:lstStyle/>
        <a:p>
          <a:r>
            <a:rPr lang="en-US" dirty="0">
              <a:latin typeface="Arial" panose="020B0604020202020204" pitchFamily="34" charset="0"/>
              <a:cs typeface="Arial" panose="020B0604020202020204" pitchFamily="34" charset="0"/>
            </a:rPr>
            <a:t>Supportive and collaborative work environment (Andrade, Miller and Westover, 2020)</a:t>
          </a:r>
        </a:p>
      </dgm:t>
    </dgm:pt>
    <dgm:pt modelId="{2959B784-FE46-410C-A39F-3E824BED7F6C}" type="parTrans" cxnId="{7A23F1AC-6995-46D6-8DB8-E123526B6DD3}">
      <dgm:prSet/>
      <dgm:spPr/>
      <dgm:t>
        <a:bodyPr/>
        <a:lstStyle/>
        <a:p>
          <a:endParaRPr lang="en-US"/>
        </a:p>
      </dgm:t>
    </dgm:pt>
    <dgm:pt modelId="{D4DA841C-77EF-4083-8EBC-E86EE756084B}" type="sibTrans" cxnId="{7A23F1AC-6995-46D6-8DB8-E123526B6DD3}">
      <dgm:prSet/>
      <dgm:spPr/>
      <dgm:t>
        <a:bodyPr/>
        <a:lstStyle/>
        <a:p>
          <a:endParaRPr lang="en-US"/>
        </a:p>
      </dgm:t>
    </dgm:pt>
    <dgm:pt modelId="{B1746275-4389-4648-9709-36B193E8F56A}">
      <dgm:prSet/>
      <dgm:spPr/>
      <dgm:t>
        <a:bodyPr/>
        <a:lstStyle/>
        <a:p>
          <a:r>
            <a:rPr lang="en-US" dirty="0">
              <a:latin typeface="Arial" panose="020B0604020202020204" pitchFamily="34" charset="0"/>
              <a:cs typeface="Arial" panose="020B0604020202020204" pitchFamily="34" charset="0"/>
            </a:rPr>
            <a:t>Adequate Training </a:t>
          </a:r>
        </a:p>
      </dgm:t>
    </dgm:pt>
    <dgm:pt modelId="{0CEFCB89-83D9-42DD-98F6-3145CB5804AE}" type="parTrans" cxnId="{8B15037D-D6E5-41A7-8039-946DA1D592A1}">
      <dgm:prSet/>
      <dgm:spPr/>
      <dgm:t>
        <a:bodyPr/>
        <a:lstStyle/>
        <a:p>
          <a:endParaRPr lang="en-US"/>
        </a:p>
      </dgm:t>
    </dgm:pt>
    <dgm:pt modelId="{0711EA29-D409-46C3-9B43-9A5168BE3F71}" type="sibTrans" cxnId="{8B15037D-D6E5-41A7-8039-946DA1D592A1}">
      <dgm:prSet/>
      <dgm:spPr/>
      <dgm:t>
        <a:bodyPr/>
        <a:lstStyle/>
        <a:p>
          <a:endParaRPr lang="en-US"/>
        </a:p>
      </dgm:t>
    </dgm:pt>
    <dgm:pt modelId="{3461DB87-494B-44C8-9B53-8A6E8342725F}">
      <dgm:prSet/>
      <dgm:spPr/>
      <dgm:t>
        <a:bodyPr/>
        <a:lstStyle/>
        <a:p>
          <a:r>
            <a:rPr lang="en-US" dirty="0">
              <a:latin typeface="Arial" panose="020B0604020202020204" pitchFamily="34" charset="0"/>
              <a:cs typeface="Arial" panose="020B0604020202020204" pitchFamily="34" charset="0"/>
            </a:rPr>
            <a:t>Environmentally friendly practices (Choy, Cheng and Yu, 2021)</a:t>
          </a:r>
        </a:p>
      </dgm:t>
    </dgm:pt>
    <dgm:pt modelId="{BCE16E32-804F-4792-8967-3369ED0991ED}" type="parTrans" cxnId="{C0537BA6-EC0B-4F4A-BBBA-858E3CF0F7DD}">
      <dgm:prSet/>
      <dgm:spPr/>
      <dgm:t>
        <a:bodyPr/>
        <a:lstStyle/>
        <a:p>
          <a:endParaRPr lang="en-US"/>
        </a:p>
      </dgm:t>
    </dgm:pt>
    <dgm:pt modelId="{F42EE5A6-2BCB-4A71-8892-344E25D95E09}" type="sibTrans" cxnId="{C0537BA6-EC0B-4F4A-BBBA-858E3CF0F7DD}">
      <dgm:prSet/>
      <dgm:spPr/>
      <dgm:t>
        <a:bodyPr/>
        <a:lstStyle/>
        <a:p>
          <a:endParaRPr lang="en-US"/>
        </a:p>
      </dgm:t>
    </dgm:pt>
    <dgm:pt modelId="{5BB8D1D3-905E-3E4B-9355-9087AD2A548A}" type="pres">
      <dgm:prSet presAssocID="{E92F1E10-E2C2-49F9-8321-9959D770D55F}" presName="matrix" presStyleCnt="0">
        <dgm:presLayoutVars>
          <dgm:chMax val="1"/>
          <dgm:dir/>
          <dgm:resizeHandles val="exact"/>
        </dgm:presLayoutVars>
      </dgm:prSet>
      <dgm:spPr/>
    </dgm:pt>
    <dgm:pt modelId="{A0DC68F3-565A-1E4B-8E47-8243F5580AE0}" type="pres">
      <dgm:prSet presAssocID="{E92F1E10-E2C2-49F9-8321-9959D770D55F}" presName="diamond" presStyleLbl="bgShp" presStyleIdx="0" presStyleCnt="1"/>
      <dgm:spPr/>
    </dgm:pt>
    <dgm:pt modelId="{886FF26A-EB7E-CF4C-B8AF-F435A831E1D3}" type="pres">
      <dgm:prSet presAssocID="{E92F1E10-E2C2-49F9-8321-9959D770D55F}" presName="quad1" presStyleLbl="node1" presStyleIdx="0" presStyleCnt="4">
        <dgm:presLayoutVars>
          <dgm:chMax val="0"/>
          <dgm:chPref val="0"/>
          <dgm:bulletEnabled val="1"/>
        </dgm:presLayoutVars>
      </dgm:prSet>
      <dgm:spPr/>
    </dgm:pt>
    <dgm:pt modelId="{05DC7327-C20A-784E-94E3-05112C3DF5F8}" type="pres">
      <dgm:prSet presAssocID="{E92F1E10-E2C2-49F9-8321-9959D770D55F}" presName="quad2" presStyleLbl="node1" presStyleIdx="1" presStyleCnt="4">
        <dgm:presLayoutVars>
          <dgm:chMax val="0"/>
          <dgm:chPref val="0"/>
          <dgm:bulletEnabled val="1"/>
        </dgm:presLayoutVars>
      </dgm:prSet>
      <dgm:spPr/>
    </dgm:pt>
    <dgm:pt modelId="{DBE2A6A2-973B-6F4F-A497-50094FB17110}" type="pres">
      <dgm:prSet presAssocID="{E92F1E10-E2C2-49F9-8321-9959D770D55F}" presName="quad3" presStyleLbl="node1" presStyleIdx="2" presStyleCnt="4">
        <dgm:presLayoutVars>
          <dgm:chMax val="0"/>
          <dgm:chPref val="0"/>
          <dgm:bulletEnabled val="1"/>
        </dgm:presLayoutVars>
      </dgm:prSet>
      <dgm:spPr/>
    </dgm:pt>
    <dgm:pt modelId="{C7CD89AD-0E04-0244-BD1B-1A64ABB7D547}" type="pres">
      <dgm:prSet presAssocID="{E92F1E10-E2C2-49F9-8321-9959D770D55F}" presName="quad4" presStyleLbl="node1" presStyleIdx="3" presStyleCnt="4">
        <dgm:presLayoutVars>
          <dgm:chMax val="0"/>
          <dgm:chPref val="0"/>
          <dgm:bulletEnabled val="1"/>
        </dgm:presLayoutVars>
      </dgm:prSet>
      <dgm:spPr/>
    </dgm:pt>
  </dgm:ptLst>
  <dgm:cxnLst>
    <dgm:cxn modelId="{511ED40F-8971-E74C-8FC1-638D13FD610D}" type="presOf" srcId="{0ECE8F63-72C0-49AE-8A65-90E4E1ADEC4A}" destId="{886FF26A-EB7E-CF4C-B8AF-F435A831E1D3}" srcOrd="0" destOrd="0" presId="urn:microsoft.com/office/officeart/2005/8/layout/matrix3"/>
    <dgm:cxn modelId="{3BAFB334-9233-7E42-8A74-5F2D757ADD54}" type="presOf" srcId="{E92F1E10-E2C2-49F9-8321-9959D770D55F}" destId="{5BB8D1D3-905E-3E4B-9355-9087AD2A548A}" srcOrd="0" destOrd="0" presId="urn:microsoft.com/office/officeart/2005/8/layout/matrix3"/>
    <dgm:cxn modelId="{8B15037D-D6E5-41A7-8039-946DA1D592A1}" srcId="{E92F1E10-E2C2-49F9-8321-9959D770D55F}" destId="{B1746275-4389-4648-9709-36B193E8F56A}" srcOrd="2" destOrd="0" parTransId="{0CEFCB89-83D9-42DD-98F6-3145CB5804AE}" sibTransId="{0711EA29-D409-46C3-9B43-9A5168BE3F71}"/>
    <dgm:cxn modelId="{9B4D9399-1ECF-3543-9EB9-1F603CAEA245}" type="presOf" srcId="{B1746275-4389-4648-9709-36B193E8F56A}" destId="{DBE2A6A2-973B-6F4F-A497-50094FB17110}" srcOrd="0" destOrd="0" presId="urn:microsoft.com/office/officeart/2005/8/layout/matrix3"/>
    <dgm:cxn modelId="{C0537BA6-EC0B-4F4A-BBBA-858E3CF0F7DD}" srcId="{E92F1E10-E2C2-49F9-8321-9959D770D55F}" destId="{3461DB87-494B-44C8-9B53-8A6E8342725F}" srcOrd="3" destOrd="0" parTransId="{BCE16E32-804F-4792-8967-3369ED0991ED}" sibTransId="{F42EE5A6-2BCB-4A71-8892-344E25D95E09}"/>
    <dgm:cxn modelId="{7A23F1AC-6995-46D6-8DB8-E123526B6DD3}" srcId="{E92F1E10-E2C2-49F9-8321-9959D770D55F}" destId="{20AD0D8D-7522-4576-AE64-ACA690B7CA37}" srcOrd="1" destOrd="0" parTransId="{2959B784-FE46-410C-A39F-3E824BED7F6C}" sibTransId="{D4DA841C-77EF-4083-8EBC-E86EE756084B}"/>
    <dgm:cxn modelId="{DF6D10C8-519C-46A2-9B86-8CC207963C25}" srcId="{E92F1E10-E2C2-49F9-8321-9959D770D55F}" destId="{0ECE8F63-72C0-49AE-8A65-90E4E1ADEC4A}" srcOrd="0" destOrd="0" parTransId="{0FE20846-68D2-4D53-ACA4-9BDC72C50CB8}" sibTransId="{AA487754-EEC9-49E1-86FE-C824FF71E751}"/>
    <dgm:cxn modelId="{00CCE8E2-EBE3-2942-8450-B96F2D53C317}" type="presOf" srcId="{20AD0D8D-7522-4576-AE64-ACA690B7CA37}" destId="{05DC7327-C20A-784E-94E3-05112C3DF5F8}" srcOrd="0" destOrd="0" presId="urn:microsoft.com/office/officeart/2005/8/layout/matrix3"/>
    <dgm:cxn modelId="{3F8738FF-8A72-0F44-854A-4CBC0B4B721A}" type="presOf" srcId="{3461DB87-494B-44C8-9B53-8A6E8342725F}" destId="{C7CD89AD-0E04-0244-BD1B-1A64ABB7D547}" srcOrd="0" destOrd="0" presId="urn:microsoft.com/office/officeart/2005/8/layout/matrix3"/>
    <dgm:cxn modelId="{C887B70F-DB71-3F4F-879E-68055C9B63F1}" type="presParOf" srcId="{5BB8D1D3-905E-3E4B-9355-9087AD2A548A}" destId="{A0DC68F3-565A-1E4B-8E47-8243F5580AE0}" srcOrd="0" destOrd="0" presId="urn:microsoft.com/office/officeart/2005/8/layout/matrix3"/>
    <dgm:cxn modelId="{5BC85258-92B9-D748-A7F1-94C17BBAFAD7}" type="presParOf" srcId="{5BB8D1D3-905E-3E4B-9355-9087AD2A548A}" destId="{886FF26A-EB7E-CF4C-B8AF-F435A831E1D3}" srcOrd="1" destOrd="0" presId="urn:microsoft.com/office/officeart/2005/8/layout/matrix3"/>
    <dgm:cxn modelId="{036DA761-DBB1-2D43-AC70-0E31FF4917F0}" type="presParOf" srcId="{5BB8D1D3-905E-3E4B-9355-9087AD2A548A}" destId="{05DC7327-C20A-784E-94E3-05112C3DF5F8}" srcOrd="2" destOrd="0" presId="urn:microsoft.com/office/officeart/2005/8/layout/matrix3"/>
    <dgm:cxn modelId="{93EBFBDC-E03C-3B4C-95CC-B7EA77BFACAE}" type="presParOf" srcId="{5BB8D1D3-905E-3E4B-9355-9087AD2A548A}" destId="{DBE2A6A2-973B-6F4F-A497-50094FB17110}" srcOrd="3" destOrd="0" presId="urn:microsoft.com/office/officeart/2005/8/layout/matrix3"/>
    <dgm:cxn modelId="{1D6B11CD-F44A-A841-9C8E-EBA051D25F3D}" type="presParOf" srcId="{5BB8D1D3-905E-3E4B-9355-9087AD2A548A}" destId="{C7CD89AD-0E04-0244-BD1B-1A64ABB7D547}"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D60CFE-F566-44B9-8AEA-0B463EF65BBF}">
      <dsp:nvSpPr>
        <dsp:cNvPr id="0" name=""/>
        <dsp:cNvSpPr/>
      </dsp:nvSpPr>
      <dsp:spPr>
        <a:xfrm>
          <a:off x="0" y="667"/>
          <a:ext cx="6104761" cy="5602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F43C23-567F-48DC-981B-4F44065EFFA6}">
      <dsp:nvSpPr>
        <dsp:cNvPr id="0" name=""/>
        <dsp:cNvSpPr/>
      </dsp:nvSpPr>
      <dsp:spPr>
        <a:xfrm>
          <a:off x="169487" y="126732"/>
          <a:ext cx="308159" cy="3081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4B02D6-7422-432F-8802-326CCD247290}">
      <dsp:nvSpPr>
        <dsp:cNvPr id="0" name=""/>
        <dsp:cNvSpPr/>
      </dsp:nvSpPr>
      <dsp:spPr>
        <a:xfrm>
          <a:off x="647135" y="667"/>
          <a:ext cx="5457625" cy="560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297" tIns="59297" rIns="59297" bIns="59297" numCol="1" spcCol="1270" anchor="ctr" anchorCtr="0">
          <a:noAutofit/>
        </a:bodyPr>
        <a:lstStyle/>
        <a:p>
          <a:pPr marL="0" lvl="0" indent="0" algn="l" defTabSz="71120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Introduction </a:t>
          </a:r>
        </a:p>
      </dsp:txBody>
      <dsp:txXfrm>
        <a:off x="647135" y="667"/>
        <a:ext cx="5457625" cy="560290"/>
      </dsp:txXfrm>
    </dsp:sp>
    <dsp:sp modelId="{FCC224DF-E767-4812-9E9C-31B057054D19}">
      <dsp:nvSpPr>
        <dsp:cNvPr id="0" name=""/>
        <dsp:cNvSpPr/>
      </dsp:nvSpPr>
      <dsp:spPr>
        <a:xfrm>
          <a:off x="0" y="701030"/>
          <a:ext cx="6104761" cy="5602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E33941-14F7-4AC7-8762-E19EAA35A817}">
      <dsp:nvSpPr>
        <dsp:cNvPr id="0" name=""/>
        <dsp:cNvSpPr/>
      </dsp:nvSpPr>
      <dsp:spPr>
        <a:xfrm>
          <a:off x="169487" y="827096"/>
          <a:ext cx="308159" cy="3081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B8FE06-8CA1-4FEA-AA7C-E6F2F3F55258}">
      <dsp:nvSpPr>
        <dsp:cNvPr id="0" name=""/>
        <dsp:cNvSpPr/>
      </dsp:nvSpPr>
      <dsp:spPr>
        <a:xfrm>
          <a:off x="647135" y="701030"/>
          <a:ext cx="5457625" cy="560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297" tIns="59297" rIns="59297" bIns="59297" numCol="1" spcCol="1270" anchor="ctr" anchorCtr="0">
          <a:noAutofit/>
        </a:bodyPr>
        <a:lstStyle/>
        <a:p>
          <a:pPr marL="0" lvl="0" indent="0" algn="l" defTabSz="71120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Overview of the Hotel Placement</a:t>
          </a:r>
        </a:p>
      </dsp:txBody>
      <dsp:txXfrm>
        <a:off x="647135" y="701030"/>
        <a:ext cx="5457625" cy="560290"/>
      </dsp:txXfrm>
    </dsp:sp>
    <dsp:sp modelId="{F06E85D7-5027-46B2-AB00-5E5E407F85A4}">
      <dsp:nvSpPr>
        <dsp:cNvPr id="0" name=""/>
        <dsp:cNvSpPr/>
      </dsp:nvSpPr>
      <dsp:spPr>
        <a:xfrm>
          <a:off x="0" y="1401394"/>
          <a:ext cx="6104761" cy="5602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50D94C-32ED-4FF3-A38D-1C78C884C142}">
      <dsp:nvSpPr>
        <dsp:cNvPr id="0" name=""/>
        <dsp:cNvSpPr/>
      </dsp:nvSpPr>
      <dsp:spPr>
        <a:xfrm>
          <a:off x="169487" y="1527459"/>
          <a:ext cx="308159" cy="3081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51B34E-EBF1-42CD-930F-081DBD3A8D7B}">
      <dsp:nvSpPr>
        <dsp:cNvPr id="0" name=""/>
        <dsp:cNvSpPr/>
      </dsp:nvSpPr>
      <dsp:spPr>
        <a:xfrm>
          <a:off x="647135" y="1401394"/>
          <a:ext cx="5457625" cy="560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297" tIns="59297" rIns="59297" bIns="59297"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Housekeeping Issues</a:t>
          </a:r>
        </a:p>
      </dsp:txBody>
      <dsp:txXfrm>
        <a:off x="647135" y="1401394"/>
        <a:ext cx="5457625" cy="560290"/>
      </dsp:txXfrm>
    </dsp:sp>
    <dsp:sp modelId="{57539026-A236-4CC6-833C-C90C6B3076A3}">
      <dsp:nvSpPr>
        <dsp:cNvPr id="0" name=""/>
        <dsp:cNvSpPr/>
      </dsp:nvSpPr>
      <dsp:spPr>
        <a:xfrm>
          <a:off x="0" y="2101757"/>
          <a:ext cx="6104761" cy="5602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AF9946-2A61-42F2-BD07-256A8E402F05}">
      <dsp:nvSpPr>
        <dsp:cNvPr id="0" name=""/>
        <dsp:cNvSpPr/>
      </dsp:nvSpPr>
      <dsp:spPr>
        <a:xfrm>
          <a:off x="169487" y="2227823"/>
          <a:ext cx="308159" cy="3081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7E2287-5597-430F-84D3-B97D187ED978}">
      <dsp:nvSpPr>
        <dsp:cNvPr id="0" name=""/>
        <dsp:cNvSpPr/>
      </dsp:nvSpPr>
      <dsp:spPr>
        <a:xfrm>
          <a:off x="647135" y="2101757"/>
          <a:ext cx="5457625" cy="560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297" tIns="59297" rIns="59297" bIns="59297"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Checklists for Housekeeping</a:t>
          </a:r>
        </a:p>
      </dsp:txBody>
      <dsp:txXfrm>
        <a:off x="647135" y="2101757"/>
        <a:ext cx="5457625" cy="560290"/>
      </dsp:txXfrm>
    </dsp:sp>
    <dsp:sp modelId="{62301FF4-5D23-4299-9A03-A6829B4F9BDA}">
      <dsp:nvSpPr>
        <dsp:cNvPr id="0" name=""/>
        <dsp:cNvSpPr/>
      </dsp:nvSpPr>
      <dsp:spPr>
        <a:xfrm>
          <a:off x="0" y="2802121"/>
          <a:ext cx="6104761" cy="5602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9E9A1B-8D41-44E2-BEA5-49896A6AA237}">
      <dsp:nvSpPr>
        <dsp:cNvPr id="0" name=""/>
        <dsp:cNvSpPr/>
      </dsp:nvSpPr>
      <dsp:spPr>
        <a:xfrm>
          <a:off x="169487" y="2928186"/>
          <a:ext cx="308159" cy="30815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BA7408-E184-4F34-BD5C-4FF594D21A76}">
      <dsp:nvSpPr>
        <dsp:cNvPr id="0" name=""/>
        <dsp:cNvSpPr/>
      </dsp:nvSpPr>
      <dsp:spPr>
        <a:xfrm>
          <a:off x="647135" y="2802121"/>
          <a:ext cx="5457625" cy="560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297" tIns="59297" rIns="59297" bIns="59297" numCol="1" spcCol="1270" anchor="ctr" anchorCtr="0">
          <a:noAutofit/>
        </a:bodyPr>
        <a:lstStyle/>
        <a:p>
          <a:pPr marL="0" lvl="0" indent="0" algn="l" defTabSz="71120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Employee Engagement and Teamwork</a:t>
          </a:r>
        </a:p>
      </dsp:txBody>
      <dsp:txXfrm>
        <a:off x="647135" y="2802121"/>
        <a:ext cx="5457625" cy="560290"/>
      </dsp:txXfrm>
    </dsp:sp>
    <dsp:sp modelId="{30194A17-BD5D-4659-825D-05460EFEFD40}">
      <dsp:nvSpPr>
        <dsp:cNvPr id="0" name=""/>
        <dsp:cNvSpPr/>
      </dsp:nvSpPr>
      <dsp:spPr>
        <a:xfrm>
          <a:off x="0" y="3502484"/>
          <a:ext cx="6104761" cy="5602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1C8270-53DF-438D-86EB-913B426630E5}">
      <dsp:nvSpPr>
        <dsp:cNvPr id="0" name=""/>
        <dsp:cNvSpPr/>
      </dsp:nvSpPr>
      <dsp:spPr>
        <a:xfrm>
          <a:off x="169487" y="3628550"/>
          <a:ext cx="308159" cy="30815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712BC6-6B14-404E-999B-021491CE9064}">
      <dsp:nvSpPr>
        <dsp:cNvPr id="0" name=""/>
        <dsp:cNvSpPr/>
      </dsp:nvSpPr>
      <dsp:spPr>
        <a:xfrm>
          <a:off x="647135" y="3502484"/>
          <a:ext cx="5457625" cy="560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297" tIns="59297" rIns="59297" bIns="59297" numCol="1" spcCol="1270" anchor="ctr" anchorCtr="0">
          <a:noAutofit/>
        </a:bodyPr>
        <a:lstStyle/>
        <a:p>
          <a:pPr marL="0" lvl="0" indent="0" algn="l" defTabSz="71120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Industry Best Practices</a:t>
          </a:r>
        </a:p>
      </dsp:txBody>
      <dsp:txXfrm>
        <a:off x="647135" y="3502484"/>
        <a:ext cx="5457625" cy="560290"/>
      </dsp:txXfrm>
    </dsp:sp>
    <dsp:sp modelId="{CBF6094A-3EC3-41D5-AD5C-7DC04A053A7C}">
      <dsp:nvSpPr>
        <dsp:cNvPr id="0" name=""/>
        <dsp:cNvSpPr/>
      </dsp:nvSpPr>
      <dsp:spPr>
        <a:xfrm>
          <a:off x="0" y="4202848"/>
          <a:ext cx="6104761" cy="5602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9EDDA0-8151-47D1-8EC7-1EEF55E8AD8C}">
      <dsp:nvSpPr>
        <dsp:cNvPr id="0" name=""/>
        <dsp:cNvSpPr/>
      </dsp:nvSpPr>
      <dsp:spPr>
        <a:xfrm>
          <a:off x="169487" y="4328913"/>
          <a:ext cx="308159" cy="308159"/>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7717D9-51B3-4725-8EA2-1055262DA1A2}">
      <dsp:nvSpPr>
        <dsp:cNvPr id="0" name=""/>
        <dsp:cNvSpPr/>
      </dsp:nvSpPr>
      <dsp:spPr>
        <a:xfrm>
          <a:off x="647135" y="4202848"/>
          <a:ext cx="5457625" cy="560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297" tIns="59297" rIns="59297" bIns="59297" numCol="1" spcCol="1270" anchor="ctr" anchorCtr="0">
          <a:noAutofit/>
        </a:bodyPr>
        <a:lstStyle/>
        <a:p>
          <a:pPr marL="0" lvl="0" indent="0" algn="l" defTabSz="71120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Conclusion </a:t>
          </a:r>
        </a:p>
      </dsp:txBody>
      <dsp:txXfrm>
        <a:off x="647135" y="4202848"/>
        <a:ext cx="5457625" cy="560290"/>
      </dsp:txXfrm>
    </dsp:sp>
    <dsp:sp modelId="{81EEC462-2E25-44A7-A359-7D67244991F3}">
      <dsp:nvSpPr>
        <dsp:cNvPr id="0" name=""/>
        <dsp:cNvSpPr/>
      </dsp:nvSpPr>
      <dsp:spPr>
        <a:xfrm>
          <a:off x="0" y="4903212"/>
          <a:ext cx="6104761" cy="5602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68D999-8C51-4981-B3E7-B64720C751D8}">
      <dsp:nvSpPr>
        <dsp:cNvPr id="0" name=""/>
        <dsp:cNvSpPr/>
      </dsp:nvSpPr>
      <dsp:spPr>
        <a:xfrm>
          <a:off x="169487" y="5029277"/>
          <a:ext cx="308159" cy="308159"/>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8803B8-07D6-487B-AB99-CC96D0AB46B8}">
      <dsp:nvSpPr>
        <dsp:cNvPr id="0" name=""/>
        <dsp:cNvSpPr/>
      </dsp:nvSpPr>
      <dsp:spPr>
        <a:xfrm>
          <a:off x="647135" y="4903212"/>
          <a:ext cx="5457625" cy="560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297" tIns="59297" rIns="59297" bIns="59297"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References</a:t>
          </a:r>
        </a:p>
      </dsp:txBody>
      <dsp:txXfrm>
        <a:off x="647135" y="4903212"/>
        <a:ext cx="5457625" cy="5602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0FFD42-9F11-49EB-8720-3E4F122E8D3E}">
      <dsp:nvSpPr>
        <dsp:cNvPr id="0" name=""/>
        <dsp:cNvSpPr/>
      </dsp:nvSpPr>
      <dsp:spPr>
        <a:xfrm>
          <a:off x="444100" y="373954"/>
          <a:ext cx="724570" cy="7245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7B889F-48EB-48B0-A581-82DAC59E92A8}">
      <dsp:nvSpPr>
        <dsp:cNvPr id="0" name=""/>
        <dsp:cNvSpPr/>
      </dsp:nvSpPr>
      <dsp:spPr>
        <a:xfrm>
          <a:off x="1307" y="1526529"/>
          <a:ext cx="1610156" cy="1700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dirty="0">
              <a:latin typeface="Arial" panose="020B0604020202020204" pitchFamily="34" charset="0"/>
              <a:cs typeface="Arial" panose="020B0604020202020204" pitchFamily="34" charset="0"/>
            </a:rPr>
            <a:t>A 4 Star Hotel </a:t>
          </a:r>
        </a:p>
      </dsp:txBody>
      <dsp:txXfrm>
        <a:off x="1307" y="1526529"/>
        <a:ext cx="1610156" cy="1700727"/>
      </dsp:txXfrm>
    </dsp:sp>
    <dsp:sp modelId="{273F8D97-E63E-4615-BAD1-7A8569C54571}">
      <dsp:nvSpPr>
        <dsp:cNvPr id="0" name=""/>
        <dsp:cNvSpPr/>
      </dsp:nvSpPr>
      <dsp:spPr>
        <a:xfrm>
          <a:off x="2336033" y="373954"/>
          <a:ext cx="724570" cy="7245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6DEFA5-246B-4D51-958A-C0B8CDC1EBEF}">
      <dsp:nvSpPr>
        <dsp:cNvPr id="0" name=""/>
        <dsp:cNvSpPr/>
      </dsp:nvSpPr>
      <dsp:spPr>
        <a:xfrm>
          <a:off x="1893240" y="1526529"/>
          <a:ext cx="1610156" cy="1700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dirty="0">
              <a:latin typeface="Arial" panose="020B0604020202020204" pitchFamily="34" charset="0"/>
              <a:cs typeface="Arial" panose="020B0604020202020204" pitchFamily="34" charset="0"/>
            </a:rPr>
            <a:t> It is situated at a convenient location adjacent to the Sunderland City Hall (IHG , 2023). </a:t>
          </a:r>
        </a:p>
      </dsp:txBody>
      <dsp:txXfrm>
        <a:off x="1893240" y="1526529"/>
        <a:ext cx="1610156" cy="1700727"/>
      </dsp:txXfrm>
    </dsp:sp>
    <dsp:sp modelId="{6E751176-6E61-4FFB-A005-2DBB9ACCA7A5}">
      <dsp:nvSpPr>
        <dsp:cNvPr id="0" name=""/>
        <dsp:cNvSpPr/>
      </dsp:nvSpPr>
      <dsp:spPr>
        <a:xfrm>
          <a:off x="4227967" y="373954"/>
          <a:ext cx="724570" cy="7245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25D9B2-C367-415A-9036-0E16420994DE}">
      <dsp:nvSpPr>
        <dsp:cNvPr id="0" name=""/>
        <dsp:cNvSpPr/>
      </dsp:nvSpPr>
      <dsp:spPr>
        <a:xfrm>
          <a:off x="3785174" y="1526529"/>
          <a:ext cx="1610156" cy="1700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dirty="0">
              <a:latin typeface="Arial" panose="020B0604020202020204" pitchFamily="34" charset="0"/>
              <a:cs typeface="Arial" panose="020B0604020202020204" pitchFamily="34" charset="0"/>
            </a:rPr>
            <a:t> It offers facilities such as a fitness </a:t>
          </a:r>
          <a:r>
            <a:rPr lang="en-US" sz="1600" kern="1200" dirty="0" err="1">
              <a:latin typeface="Arial" panose="020B0604020202020204" pitchFamily="34" charset="0"/>
              <a:cs typeface="Arial" panose="020B0604020202020204" pitchFamily="34" charset="0"/>
            </a:rPr>
            <a:t>centre</a:t>
          </a:r>
          <a:r>
            <a:rPr lang="en-US" sz="1600" kern="1200" dirty="0">
              <a:latin typeface="Arial" panose="020B0604020202020204" pitchFamily="34" charset="0"/>
              <a:cs typeface="Arial" panose="020B0604020202020204" pitchFamily="34" charset="0"/>
            </a:rPr>
            <a:t>, business area, Wi-Fi, 24-hour support from the front desk, room service, luggage storage.</a:t>
          </a:r>
        </a:p>
      </dsp:txBody>
      <dsp:txXfrm>
        <a:off x="3785174" y="1526529"/>
        <a:ext cx="1610156" cy="17007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9B0E24-1A6E-41E4-9459-AAA1437DAC3E}">
      <dsp:nvSpPr>
        <dsp:cNvPr id="0" name=""/>
        <dsp:cNvSpPr/>
      </dsp:nvSpPr>
      <dsp:spPr>
        <a:xfrm>
          <a:off x="0" y="4268"/>
          <a:ext cx="6104761" cy="909272"/>
        </a:xfrm>
        <a:prstGeom prst="roundRect">
          <a:avLst>
            <a:gd name="adj" fmla="val 10000"/>
          </a:avLst>
        </a:prstGeom>
        <a:solidFill>
          <a:schemeClr val="bg1">
            <a:lumMod val="95000"/>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CAFFE74A-6FCE-4D4E-861A-89BBDBFA9C83}">
      <dsp:nvSpPr>
        <dsp:cNvPr id="0" name=""/>
        <dsp:cNvSpPr/>
      </dsp:nvSpPr>
      <dsp:spPr>
        <a:xfrm>
          <a:off x="275054" y="208855"/>
          <a:ext cx="500099" cy="5000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67C46113-B4D2-4985-AACF-8383A4115ACD}">
      <dsp:nvSpPr>
        <dsp:cNvPr id="0" name=""/>
        <dsp:cNvSpPr/>
      </dsp:nvSpPr>
      <dsp:spPr>
        <a:xfrm>
          <a:off x="1050209" y="4268"/>
          <a:ext cx="5054551" cy="909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231" tIns="96231" rIns="96231" bIns="96231" numCol="1" spcCol="1270" anchor="ctr" anchorCtr="0">
          <a:noAutofit/>
        </a:bodyPr>
        <a:lstStyle/>
        <a:p>
          <a:pPr marL="0" lvl="0" indent="0" algn="l" defTabSz="711200">
            <a:lnSpc>
              <a:spcPct val="100000"/>
            </a:lnSpc>
            <a:spcBef>
              <a:spcPct val="0"/>
            </a:spcBef>
            <a:spcAft>
              <a:spcPct val="35000"/>
            </a:spcAft>
            <a:buNone/>
          </a:pPr>
          <a:r>
            <a:rPr lang="en-US" sz="1600" kern="1200" dirty="0">
              <a:latin typeface="Arial" panose="020B0604020202020204" pitchFamily="34" charset="0"/>
              <a:cs typeface="Arial" panose="020B0604020202020204" pitchFamily="34" charset="0"/>
            </a:rPr>
            <a:t>High Turnover and Staff Shortage (</a:t>
          </a:r>
          <a:r>
            <a:rPr lang="en-US" sz="1600" kern="1200" dirty="0" err="1">
              <a:latin typeface="Arial" panose="020B0604020202020204" pitchFamily="34" charset="0"/>
              <a:cs typeface="Arial" panose="020B0604020202020204" pitchFamily="34" charset="0"/>
            </a:rPr>
            <a:t>Alcalde</a:t>
          </a:r>
          <a:r>
            <a:rPr lang="en-US" sz="1600" kern="1200" dirty="0">
              <a:latin typeface="Arial" panose="020B0604020202020204" pitchFamily="34" charset="0"/>
              <a:cs typeface="Arial" panose="020B0604020202020204" pitchFamily="34" charset="0"/>
            </a:rPr>
            <a:t>-González, </a:t>
          </a:r>
          <a:r>
            <a:rPr lang="en-US" sz="1600" kern="1200" dirty="0" err="1">
              <a:latin typeface="Arial" panose="020B0604020202020204" pitchFamily="34" charset="0"/>
              <a:cs typeface="Arial" panose="020B0604020202020204" pitchFamily="34" charset="0"/>
            </a:rPr>
            <a:t>Gálvez</a:t>
          </a:r>
          <a:r>
            <a:rPr lang="en-US" sz="1600" kern="1200" dirty="0">
              <a:latin typeface="Arial" panose="020B0604020202020204" pitchFamily="34" charset="0"/>
              <a:cs typeface="Arial" panose="020B0604020202020204" pitchFamily="34" charset="0"/>
            </a:rPr>
            <a:t> </a:t>
          </a:r>
          <a:r>
            <a:rPr lang="en-US" sz="1600" kern="1200" dirty="0" err="1">
              <a:latin typeface="Arial" panose="020B0604020202020204" pitchFamily="34" charset="0"/>
              <a:cs typeface="Arial" panose="020B0604020202020204" pitchFamily="34" charset="0"/>
            </a:rPr>
            <a:t>Mozo</a:t>
          </a:r>
          <a:r>
            <a:rPr lang="en-US" sz="1600" kern="1200" dirty="0">
              <a:latin typeface="Arial" panose="020B0604020202020204" pitchFamily="34" charset="0"/>
              <a:cs typeface="Arial" panose="020B0604020202020204" pitchFamily="34" charset="0"/>
            </a:rPr>
            <a:t> and Valenzuela Bustos, 2021)</a:t>
          </a:r>
        </a:p>
      </dsp:txBody>
      <dsp:txXfrm>
        <a:off x="1050209" y="4268"/>
        <a:ext cx="5054551" cy="909272"/>
      </dsp:txXfrm>
    </dsp:sp>
    <dsp:sp modelId="{F76670ED-154E-491C-BCF2-EB063FF25296}">
      <dsp:nvSpPr>
        <dsp:cNvPr id="0" name=""/>
        <dsp:cNvSpPr/>
      </dsp:nvSpPr>
      <dsp:spPr>
        <a:xfrm>
          <a:off x="0" y="1140858"/>
          <a:ext cx="6104761" cy="909272"/>
        </a:xfrm>
        <a:prstGeom prst="roundRect">
          <a:avLst>
            <a:gd name="adj" fmla="val 10000"/>
          </a:avLst>
        </a:prstGeom>
        <a:solidFill>
          <a:schemeClr val="bg1">
            <a:lumMod val="95000"/>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F003D682-4701-49E7-B69F-733082601C94}">
      <dsp:nvSpPr>
        <dsp:cNvPr id="0" name=""/>
        <dsp:cNvSpPr/>
      </dsp:nvSpPr>
      <dsp:spPr>
        <a:xfrm>
          <a:off x="275054" y="1345445"/>
          <a:ext cx="500099" cy="5000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F7CCC738-D639-4D7C-B066-92369EC956CF}">
      <dsp:nvSpPr>
        <dsp:cNvPr id="0" name=""/>
        <dsp:cNvSpPr/>
      </dsp:nvSpPr>
      <dsp:spPr>
        <a:xfrm>
          <a:off x="1050209" y="1140858"/>
          <a:ext cx="5054551" cy="909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231" tIns="96231" rIns="96231" bIns="96231" numCol="1" spcCol="1270" anchor="ctr" anchorCtr="0">
          <a:noAutofit/>
        </a:bodyPr>
        <a:lstStyle/>
        <a:p>
          <a:pPr marL="0" lvl="0" indent="0" algn="l" defTabSz="711200">
            <a:lnSpc>
              <a:spcPct val="100000"/>
            </a:lnSpc>
            <a:spcBef>
              <a:spcPct val="0"/>
            </a:spcBef>
            <a:spcAft>
              <a:spcPct val="35000"/>
            </a:spcAft>
            <a:buNone/>
          </a:pPr>
          <a:r>
            <a:rPr lang="en-US" sz="1600" kern="1200" dirty="0">
              <a:latin typeface="Arial" panose="020B0604020202020204" pitchFamily="34" charset="0"/>
              <a:cs typeface="Arial" panose="020B0604020202020204" pitchFamily="34" charset="0"/>
            </a:rPr>
            <a:t>Stringent Cleaning and Documentation Requirements </a:t>
          </a:r>
        </a:p>
      </dsp:txBody>
      <dsp:txXfrm>
        <a:off x="1050209" y="1140858"/>
        <a:ext cx="5054551" cy="909272"/>
      </dsp:txXfrm>
    </dsp:sp>
    <dsp:sp modelId="{28004F39-E9C0-4173-B746-5DB36434DDCE}">
      <dsp:nvSpPr>
        <dsp:cNvPr id="0" name=""/>
        <dsp:cNvSpPr/>
      </dsp:nvSpPr>
      <dsp:spPr>
        <a:xfrm>
          <a:off x="0" y="2277448"/>
          <a:ext cx="6104761" cy="909272"/>
        </a:xfrm>
        <a:prstGeom prst="roundRect">
          <a:avLst>
            <a:gd name="adj" fmla="val 10000"/>
          </a:avLst>
        </a:prstGeom>
        <a:solidFill>
          <a:schemeClr val="bg1">
            <a:lumMod val="95000"/>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2029EABA-754A-4486-ADF4-E120E160A570}">
      <dsp:nvSpPr>
        <dsp:cNvPr id="0" name=""/>
        <dsp:cNvSpPr/>
      </dsp:nvSpPr>
      <dsp:spPr>
        <a:xfrm>
          <a:off x="275054" y="2482035"/>
          <a:ext cx="500099" cy="5000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143DFD7B-95C7-49B3-AEE4-FEDF20004FCF}">
      <dsp:nvSpPr>
        <dsp:cNvPr id="0" name=""/>
        <dsp:cNvSpPr/>
      </dsp:nvSpPr>
      <dsp:spPr>
        <a:xfrm>
          <a:off x="1050209" y="2277448"/>
          <a:ext cx="5054551" cy="909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231" tIns="96231" rIns="96231" bIns="96231" numCol="1" spcCol="1270" anchor="ctr" anchorCtr="0">
          <a:noAutofit/>
        </a:bodyPr>
        <a:lstStyle/>
        <a:p>
          <a:pPr marL="0" lvl="0" indent="0" algn="l" defTabSz="711200">
            <a:lnSpc>
              <a:spcPct val="100000"/>
            </a:lnSpc>
            <a:spcBef>
              <a:spcPct val="0"/>
            </a:spcBef>
            <a:spcAft>
              <a:spcPct val="35000"/>
            </a:spcAft>
            <a:buNone/>
          </a:pPr>
          <a:r>
            <a:rPr lang="en-US" sz="1600" kern="1200" dirty="0">
              <a:latin typeface="Arial" panose="020B0604020202020204" pitchFamily="34" charset="0"/>
              <a:cs typeface="Arial" panose="020B0604020202020204" pitchFamily="34" charset="0"/>
            </a:rPr>
            <a:t> Low Quality Furnishing and Equipment </a:t>
          </a:r>
        </a:p>
      </dsp:txBody>
      <dsp:txXfrm>
        <a:off x="1050209" y="2277448"/>
        <a:ext cx="5054551" cy="909272"/>
      </dsp:txXfrm>
    </dsp:sp>
    <dsp:sp modelId="{BB262846-5C32-47A2-9F81-EB4FE800CEC1}">
      <dsp:nvSpPr>
        <dsp:cNvPr id="0" name=""/>
        <dsp:cNvSpPr/>
      </dsp:nvSpPr>
      <dsp:spPr>
        <a:xfrm>
          <a:off x="0" y="3414039"/>
          <a:ext cx="6104761" cy="909272"/>
        </a:xfrm>
        <a:prstGeom prst="roundRect">
          <a:avLst>
            <a:gd name="adj" fmla="val 10000"/>
          </a:avLst>
        </a:prstGeom>
        <a:solidFill>
          <a:schemeClr val="bg1">
            <a:lumMod val="95000"/>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CEE9A679-D3FF-43B0-B470-12B06B70237A}">
      <dsp:nvSpPr>
        <dsp:cNvPr id="0" name=""/>
        <dsp:cNvSpPr/>
      </dsp:nvSpPr>
      <dsp:spPr>
        <a:xfrm>
          <a:off x="275054" y="3618625"/>
          <a:ext cx="500099" cy="50009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F6BD4E58-E215-4430-9D80-CCA4B940A906}">
      <dsp:nvSpPr>
        <dsp:cNvPr id="0" name=""/>
        <dsp:cNvSpPr/>
      </dsp:nvSpPr>
      <dsp:spPr>
        <a:xfrm>
          <a:off x="1050209" y="3414039"/>
          <a:ext cx="5054551" cy="909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231" tIns="96231" rIns="96231" bIns="96231" numCol="1" spcCol="1270" anchor="ctr" anchorCtr="0">
          <a:noAutofit/>
        </a:bodyPr>
        <a:lstStyle/>
        <a:p>
          <a:pPr marL="0" lvl="0" indent="0" algn="l" defTabSz="711200">
            <a:lnSpc>
              <a:spcPct val="100000"/>
            </a:lnSpc>
            <a:spcBef>
              <a:spcPct val="0"/>
            </a:spcBef>
            <a:spcAft>
              <a:spcPct val="35000"/>
            </a:spcAft>
            <a:buNone/>
          </a:pPr>
          <a:r>
            <a:rPr lang="en-US" sz="1600" kern="1200" dirty="0">
              <a:latin typeface="Arial" panose="020B0604020202020204" pitchFamily="34" charset="0"/>
              <a:cs typeface="Arial" panose="020B0604020202020204" pitchFamily="34" charset="0"/>
            </a:rPr>
            <a:t>Guest Interactions and Expectations (</a:t>
          </a:r>
          <a:r>
            <a:rPr lang="en-US" sz="1600" kern="1200" dirty="0" err="1">
              <a:latin typeface="Arial" panose="020B0604020202020204" pitchFamily="34" charset="0"/>
              <a:cs typeface="Arial" panose="020B0604020202020204" pitchFamily="34" charset="0"/>
            </a:rPr>
            <a:t>Nimri</a:t>
          </a:r>
          <a:r>
            <a:rPr lang="en-US" sz="1600" kern="1200" dirty="0">
              <a:latin typeface="Arial" panose="020B0604020202020204" pitchFamily="34" charset="0"/>
              <a:cs typeface="Arial" panose="020B0604020202020204" pitchFamily="34" charset="0"/>
            </a:rPr>
            <a:t> et al., 2020)</a:t>
          </a:r>
        </a:p>
      </dsp:txBody>
      <dsp:txXfrm>
        <a:off x="1050209" y="3414039"/>
        <a:ext cx="5054551" cy="909272"/>
      </dsp:txXfrm>
    </dsp:sp>
    <dsp:sp modelId="{26A5B157-7845-4C61-BC26-0B940E3D6912}">
      <dsp:nvSpPr>
        <dsp:cNvPr id="0" name=""/>
        <dsp:cNvSpPr/>
      </dsp:nvSpPr>
      <dsp:spPr>
        <a:xfrm>
          <a:off x="0" y="4550629"/>
          <a:ext cx="6104761" cy="909272"/>
        </a:xfrm>
        <a:prstGeom prst="roundRect">
          <a:avLst>
            <a:gd name="adj" fmla="val 10000"/>
          </a:avLst>
        </a:prstGeom>
        <a:solidFill>
          <a:schemeClr val="bg1">
            <a:lumMod val="95000"/>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BB19F0B4-FEDE-4EA5-8E0B-8F8A4680E69C}">
      <dsp:nvSpPr>
        <dsp:cNvPr id="0" name=""/>
        <dsp:cNvSpPr/>
      </dsp:nvSpPr>
      <dsp:spPr>
        <a:xfrm>
          <a:off x="275054" y="4755215"/>
          <a:ext cx="500099" cy="50009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3CC55563-8AAE-4D4D-A0A2-3E3923D94B10}">
      <dsp:nvSpPr>
        <dsp:cNvPr id="0" name=""/>
        <dsp:cNvSpPr/>
      </dsp:nvSpPr>
      <dsp:spPr>
        <a:xfrm>
          <a:off x="1050209" y="4550629"/>
          <a:ext cx="5054551" cy="909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231" tIns="96231" rIns="96231" bIns="96231" numCol="1" spcCol="1270" anchor="ctr" anchorCtr="0">
          <a:noAutofit/>
        </a:bodyPr>
        <a:lstStyle/>
        <a:p>
          <a:pPr marL="0" lvl="0" indent="0" algn="l" defTabSz="711200">
            <a:lnSpc>
              <a:spcPct val="100000"/>
            </a:lnSpc>
            <a:spcBef>
              <a:spcPct val="0"/>
            </a:spcBef>
            <a:spcAft>
              <a:spcPct val="35000"/>
            </a:spcAft>
            <a:buNone/>
          </a:pPr>
          <a:r>
            <a:rPr lang="en-US" sz="1600" kern="1200" dirty="0">
              <a:latin typeface="Arial" panose="020B0604020202020204" pitchFamily="34" charset="0"/>
              <a:cs typeface="Arial" panose="020B0604020202020204" pitchFamily="34" charset="0"/>
            </a:rPr>
            <a:t>Housekeeping staff appearance and professionalism (Pauline, 2023)</a:t>
          </a:r>
        </a:p>
      </dsp:txBody>
      <dsp:txXfrm>
        <a:off x="1050209" y="4550629"/>
        <a:ext cx="5054551" cy="90927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A90FF0-9CD5-4BF8-8813-362A920B4E50}">
      <dsp:nvSpPr>
        <dsp:cNvPr id="0" name=""/>
        <dsp:cNvSpPr/>
      </dsp:nvSpPr>
      <dsp:spPr>
        <a:xfrm>
          <a:off x="0" y="684"/>
          <a:ext cx="729824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C51708-7C4D-4235-BE83-9A8131C6B024}">
      <dsp:nvSpPr>
        <dsp:cNvPr id="0" name=""/>
        <dsp:cNvSpPr/>
      </dsp:nvSpPr>
      <dsp:spPr>
        <a:xfrm>
          <a:off x="0" y="684"/>
          <a:ext cx="7298247" cy="280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b="1" u="sng" kern="1200" dirty="0">
              <a:latin typeface="Arial" panose="020B0604020202020204" pitchFamily="34" charset="0"/>
              <a:cs typeface="Arial" panose="020B0604020202020204" pitchFamily="34" charset="0"/>
            </a:rPr>
            <a:t>Bedroom:</a:t>
          </a:r>
          <a:endParaRPr lang="en-US" sz="1200" kern="1200" dirty="0">
            <a:latin typeface="Arial" panose="020B0604020202020204" pitchFamily="34" charset="0"/>
            <a:cs typeface="Arial" panose="020B0604020202020204" pitchFamily="34" charset="0"/>
          </a:endParaRPr>
        </a:p>
      </dsp:txBody>
      <dsp:txXfrm>
        <a:off x="0" y="684"/>
        <a:ext cx="7298247" cy="280202"/>
      </dsp:txXfrm>
    </dsp:sp>
    <dsp:sp modelId="{F667E9A3-94DA-4BDA-80F7-091D5F5D6D28}">
      <dsp:nvSpPr>
        <dsp:cNvPr id="0" name=""/>
        <dsp:cNvSpPr/>
      </dsp:nvSpPr>
      <dsp:spPr>
        <a:xfrm>
          <a:off x="0" y="280886"/>
          <a:ext cx="729824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660E88-3F14-40E8-B465-01CFC8764C67}">
      <dsp:nvSpPr>
        <dsp:cNvPr id="0" name=""/>
        <dsp:cNvSpPr/>
      </dsp:nvSpPr>
      <dsp:spPr>
        <a:xfrm>
          <a:off x="0" y="280886"/>
          <a:ext cx="7298247" cy="280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o	Change bed lines and make the bed. </a:t>
          </a:r>
        </a:p>
      </dsp:txBody>
      <dsp:txXfrm>
        <a:off x="0" y="280886"/>
        <a:ext cx="7298247" cy="280202"/>
      </dsp:txXfrm>
    </dsp:sp>
    <dsp:sp modelId="{7EB2093F-E55C-4E4A-9E65-8FCB43C42C45}">
      <dsp:nvSpPr>
        <dsp:cNvPr id="0" name=""/>
        <dsp:cNvSpPr/>
      </dsp:nvSpPr>
      <dsp:spPr>
        <a:xfrm>
          <a:off x="0" y="561088"/>
          <a:ext cx="729824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FCD4F2-39A2-417B-9C54-4929052C9D2B}">
      <dsp:nvSpPr>
        <dsp:cNvPr id="0" name=""/>
        <dsp:cNvSpPr/>
      </dsp:nvSpPr>
      <dsp:spPr>
        <a:xfrm>
          <a:off x="0" y="561088"/>
          <a:ext cx="7298247" cy="280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o	Dust everything to make it neat and clean.</a:t>
          </a:r>
        </a:p>
      </dsp:txBody>
      <dsp:txXfrm>
        <a:off x="0" y="561088"/>
        <a:ext cx="7298247" cy="280202"/>
      </dsp:txXfrm>
    </dsp:sp>
    <dsp:sp modelId="{DF077CD1-C608-4F6E-BE0C-EA68BE17E713}">
      <dsp:nvSpPr>
        <dsp:cNvPr id="0" name=""/>
        <dsp:cNvSpPr/>
      </dsp:nvSpPr>
      <dsp:spPr>
        <a:xfrm>
          <a:off x="0" y="841290"/>
          <a:ext cx="729824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966AE7-6F22-4E0E-B84D-FB8E33E87B22}">
      <dsp:nvSpPr>
        <dsp:cNvPr id="0" name=""/>
        <dsp:cNvSpPr/>
      </dsp:nvSpPr>
      <dsp:spPr>
        <a:xfrm>
          <a:off x="0" y="841290"/>
          <a:ext cx="7298247" cy="280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o	Clean the floor using a vacuum.</a:t>
          </a:r>
        </a:p>
      </dsp:txBody>
      <dsp:txXfrm>
        <a:off x="0" y="841290"/>
        <a:ext cx="7298247" cy="280202"/>
      </dsp:txXfrm>
    </dsp:sp>
    <dsp:sp modelId="{9397A9F8-F8E2-438E-B84B-DE27CAD62083}">
      <dsp:nvSpPr>
        <dsp:cNvPr id="0" name=""/>
        <dsp:cNvSpPr/>
      </dsp:nvSpPr>
      <dsp:spPr>
        <a:xfrm>
          <a:off x="0" y="1121492"/>
          <a:ext cx="729824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99F7D0-30A7-4E5B-9BF4-5E1782DAB1C5}">
      <dsp:nvSpPr>
        <dsp:cNvPr id="0" name=""/>
        <dsp:cNvSpPr/>
      </dsp:nvSpPr>
      <dsp:spPr>
        <a:xfrm>
          <a:off x="0" y="1121492"/>
          <a:ext cx="7298247" cy="280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latin typeface="Arial" panose="020B0604020202020204" pitchFamily="34" charset="0"/>
              <a:cs typeface="Arial" panose="020B0604020202020204" pitchFamily="34" charset="0"/>
            </a:rPr>
            <a:t>o	Make the trash bin empty and clean it.</a:t>
          </a:r>
        </a:p>
      </dsp:txBody>
      <dsp:txXfrm>
        <a:off x="0" y="1121492"/>
        <a:ext cx="7298247" cy="280202"/>
      </dsp:txXfrm>
    </dsp:sp>
    <dsp:sp modelId="{86B5BDB0-2F23-4B07-A41E-8FF2EC003906}">
      <dsp:nvSpPr>
        <dsp:cNvPr id="0" name=""/>
        <dsp:cNvSpPr/>
      </dsp:nvSpPr>
      <dsp:spPr>
        <a:xfrm>
          <a:off x="0" y="1401694"/>
          <a:ext cx="729824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D70CB6-2A14-4FCC-8656-4D2A11685BCE}">
      <dsp:nvSpPr>
        <dsp:cNvPr id="0" name=""/>
        <dsp:cNvSpPr/>
      </dsp:nvSpPr>
      <dsp:spPr>
        <a:xfrm>
          <a:off x="0" y="1401694"/>
          <a:ext cx="7298247" cy="280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latin typeface="Arial" panose="020B0604020202020204" pitchFamily="34" charset="0"/>
              <a:cs typeface="Arial" panose="020B0604020202020204" pitchFamily="34" charset="0"/>
            </a:rPr>
            <a:t>o	Keep a record of any lost and found items. </a:t>
          </a:r>
        </a:p>
      </dsp:txBody>
      <dsp:txXfrm>
        <a:off x="0" y="1401694"/>
        <a:ext cx="7298247" cy="280202"/>
      </dsp:txXfrm>
    </dsp:sp>
    <dsp:sp modelId="{430D5FAF-CFFC-41B7-9D75-21D37CF25BE7}">
      <dsp:nvSpPr>
        <dsp:cNvPr id="0" name=""/>
        <dsp:cNvSpPr/>
      </dsp:nvSpPr>
      <dsp:spPr>
        <a:xfrm>
          <a:off x="0" y="1681896"/>
          <a:ext cx="729824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066271-2996-4B47-BD2C-D875BE6FB7FE}">
      <dsp:nvSpPr>
        <dsp:cNvPr id="0" name=""/>
        <dsp:cNvSpPr/>
      </dsp:nvSpPr>
      <dsp:spPr>
        <a:xfrm>
          <a:off x="0" y="1681896"/>
          <a:ext cx="7298247" cy="280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o	Check and replenish essential stuff like tissues, toiletries, and water. </a:t>
          </a:r>
        </a:p>
      </dsp:txBody>
      <dsp:txXfrm>
        <a:off x="0" y="1681896"/>
        <a:ext cx="7298247" cy="280202"/>
      </dsp:txXfrm>
    </dsp:sp>
    <dsp:sp modelId="{7BCC9C21-9BB7-488E-B091-5CBC0348EC58}">
      <dsp:nvSpPr>
        <dsp:cNvPr id="0" name=""/>
        <dsp:cNvSpPr/>
      </dsp:nvSpPr>
      <dsp:spPr>
        <a:xfrm>
          <a:off x="0" y="1962098"/>
          <a:ext cx="729824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578FB4-3F52-41FE-B15A-6659A6BC8991}">
      <dsp:nvSpPr>
        <dsp:cNvPr id="0" name=""/>
        <dsp:cNvSpPr/>
      </dsp:nvSpPr>
      <dsp:spPr>
        <a:xfrm>
          <a:off x="0" y="1962098"/>
          <a:ext cx="7298247" cy="280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latin typeface="Arial" panose="020B0604020202020204" pitchFamily="34" charset="0"/>
              <a:cs typeface="Arial" panose="020B0604020202020204" pitchFamily="34" charset="0"/>
            </a:rPr>
            <a:t>o	Keep the windows and mirrors clean.</a:t>
          </a:r>
        </a:p>
      </dsp:txBody>
      <dsp:txXfrm>
        <a:off x="0" y="1962098"/>
        <a:ext cx="7298247" cy="280202"/>
      </dsp:txXfrm>
    </dsp:sp>
    <dsp:sp modelId="{83D8B671-5816-4708-AD2E-660F5BC5E6BE}">
      <dsp:nvSpPr>
        <dsp:cNvPr id="0" name=""/>
        <dsp:cNvSpPr/>
      </dsp:nvSpPr>
      <dsp:spPr>
        <a:xfrm>
          <a:off x="0" y="2242300"/>
          <a:ext cx="729824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C30915-49E8-4EE1-9E57-BD22103795BD}">
      <dsp:nvSpPr>
        <dsp:cNvPr id="0" name=""/>
        <dsp:cNvSpPr/>
      </dsp:nvSpPr>
      <dsp:spPr>
        <a:xfrm>
          <a:off x="0" y="2242300"/>
          <a:ext cx="7298247" cy="280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latin typeface="Arial" panose="020B0604020202020204" pitchFamily="34" charset="0"/>
              <a:cs typeface="Arial" panose="020B0604020202020204" pitchFamily="34" charset="0"/>
            </a:rPr>
            <a:t>o	Arrange and keep the furniture in the proper place. </a:t>
          </a:r>
        </a:p>
      </dsp:txBody>
      <dsp:txXfrm>
        <a:off x="0" y="2242300"/>
        <a:ext cx="7298247" cy="280202"/>
      </dsp:txXfrm>
    </dsp:sp>
    <dsp:sp modelId="{AA1FD010-687A-4087-AEF1-F721E272972A}">
      <dsp:nvSpPr>
        <dsp:cNvPr id="0" name=""/>
        <dsp:cNvSpPr/>
      </dsp:nvSpPr>
      <dsp:spPr>
        <a:xfrm>
          <a:off x="0" y="2522502"/>
          <a:ext cx="729824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F5169C-02CE-4352-B664-4A03208BDDEC}">
      <dsp:nvSpPr>
        <dsp:cNvPr id="0" name=""/>
        <dsp:cNvSpPr/>
      </dsp:nvSpPr>
      <dsp:spPr>
        <a:xfrm>
          <a:off x="0" y="2522502"/>
          <a:ext cx="7298247" cy="280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o	Keep track of maintenance issues like light bulb burn-out. </a:t>
          </a:r>
        </a:p>
      </dsp:txBody>
      <dsp:txXfrm>
        <a:off x="0" y="2522502"/>
        <a:ext cx="7298247" cy="280202"/>
      </dsp:txXfrm>
    </dsp:sp>
    <dsp:sp modelId="{5F2BB2C8-51D7-43E6-8F94-7C73F099B609}">
      <dsp:nvSpPr>
        <dsp:cNvPr id="0" name=""/>
        <dsp:cNvSpPr/>
      </dsp:nvSpPr>
      <dsp:spPr>
        <a:xfrm>
          <a:off x="0" y="2802704"/>
          <a:ext cx="729824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B07010-9F14-4927-8DFC-598943790505}">
      <dsp:nvSpPr>
        <dsp:cNvPr id="0" name=""/>
        <dsp:cNvSpPr/>
      </dsp:nvSpPr>
      <dsp:spPr>
        <a:xfrm>
          <a:off x="0" y="2802704"/>
          <a:ext cx="7298247" cy="280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b="1" u="sng" kern="1200">
              <a:latin typeface="Arial" panose="020B0604020202020204" pitchFamily="34" charset="0"/>
              <a:cs typeface="Arial" panose="020B0604020202020204" pitchFamily="34" charset="0"/>
            </a:rPr>
            <a:t>Bathroom</a:t>
          </a:r>
          <a:r>
            <a:rPr lang="en-US" sz="1200" kern="1200">
              <a:latin typeface="Arial" panose="020B0604020202020204" pitchFamily="34" charset="0"/>
              <a:cs typeface="Arial" panose="020B0604020202020204" pitchFamily="34" charset="0"/>
            </a:rPr>
            <a:t>:</a:t>
          </a:r>
        </a:p>
      </dsp:txBody>
      <dsp:txXfrm>
        <a:off x="0" y="2802704"/>
        <a:ext cx="7298247" cy="280202"/>
      </dsp:txXfrm>
    </dsp:sp>
    <dsp:sp modelId="{706576D2-B4BE-43A2-A987-440ACD099F82}">
      <dsp:nvSpPr>
        <dsp:cNvPr id="0" name=""/>
        <dsp:cNvSpPr/>
      </dsp:nvSpPr>
      <dsp:spPr>
        <a:xfrm>
          <a:off x="0" y="3082906"/>
          <a:ext cx="729824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ADFEBF-C39F-4289-9E30-4731C3498655}">
      <dsp:nvSpPr>
        <dsp:cNvPr id="0" name=""/>
        <dsp:cNvSpPr/>
      </dsp:nvSpPr>
      <dsp:spPr>
        <a:xfrm>
          <a:off x="0" y="3082906"/>
          <a:ext cx="7298247" cy="280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latin typeface="Arial" panose="020B0604020202020204" pitchFamily="34" charset="0"/>
              <a:cs typeface="Arial" panose="020B0604020202020204" pitchFamily="34" charset="0"/>
            </a:rPr>
            <a:t>o	Toilet, sink, and shower should be cleaned up properly.</a:t>
          </a:r>
        </a:p>
      </dsp:txBody>
      <dsp:txXfrm>
        <a:off x="0" y="3082906"/>
        <a:ext cx="7298247" cy="280202"/>
      </dsp:txXfrm>
    </dsp:sp>
    <dsp:sp modelId="{207EB904-096D-4873-B69C-03A8A0B82888}">
      <dsp:nvSpPr>
        <dsp:cNvPr id="0" name=""/>
        <dsp:cNvSpPr/>
      </dsp:nvSpPr>
      <dsp:spPr>
        <a:xfrm>
          <a:off x="0" y="3363108"/>
          <a:ext cx="729824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29303E-B3AC-4132-A608-F1167569F260}">
      <dsp:nvSpPr>
        <dsp:cNvPr id="0" name=""/>
        <dsp:cNvSpPr/>
      </dsp:nvSpPr>
      <dsp:spPr>
        <a:xfrm>
          <a:off x="0" y="3363108"/>
          <a:ext cx="7298247" cy="280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latin typeface="Arial" panose="020B0604020202020204" pitchFamily="34" charset="0"/>
              <a:cs typeface="Arial" panose="020B0604020202020204" pitchFamily="34" charset="0"/>
            </a:rPr>
            <a:t>o	Change used towels with new ones.</a:t>
          </a:r>
        </a:p>
      </dsp:txBody>
      <dsp:txXfrm>
        <a:off x="0" y="3363108"/>
        <a:ext cx="7298247" cy="280202"/>
      </dsp:txXfrm>
    </dsp:sp>
    <dsp:sp modelId="{C240CC5E-64D5-4766-B578-1B0508A4D8CA}">
      <dsp:nvSpPr>
        <dsp:cNvPr id="0" name=""/>
        <dsp:cNvSpPr/>
      </dsp:nvSpPr>
      <dsp:spPr>
        <a:xfrm>
          <a:off x="0" y="3643310"/>
          <a:ext cx="729824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FE6309-A673-489B-843A-017CE0E780F3}">
      <dsp:nvSpPr>
        <dsp:cNvPr id="0" name=""/>
        <dsp:cNvSpPr/>
      </dsp:nvSpPr>
      <dsp:spPr>
        <a:xfrm>
          <a:off x="0" y="3643310"/>
          <a:ext cx="7298247" cy="280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latin typeface="Arial" panose="020B0604020202020204" pitchFamily="34" charset="0"/>
              <a:cs typeface="Arial" panose="020B0604020202020204" pitchFamily="34" charset="0"/>
            </a:rPr>
            <a:t>o	Refill toilet papers, shampoos, and bath soaps.</a:t>
          </a:r>
        </a:p>
      </dsp:txBody>
      <dsp:txXfrm>
        <a:off x="0" y="3643310"/>
        <a:ext cx="7298247" cy="280202"/>
      </dsp:txXfrm>
    </dsp:sp>
    <dsp:sp modelId="{E7023DA1-26F1-4FEC-B84A-E171C2F15D8E}">
      <dsp:nvSpPr>
        <dsp:cNvPr id="0" name=""/>
        <dsp:cNvSpPr/>
      </dsp:nvSpPr>
      <dsp:spPr>
        <a:xfrm>
          <a:off x="0" y="3923512"/>
          <a:ext cx="729824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5A2D6B-0200-4036-B859-F55E39CCD1BD}">
      <dsp:nvSpPr>
        <dsp:cNvPr id="0" name=""/>
        <dsp:cNvSpPr/>
      </dsp:nvSpPr>
      <dsp:spPr>
        <a:xfrm>
          <a:off x="0" y="3923512"/>
          <a:ext cx="7298247" cy="280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latin typeface="Arial" panose="020B0604020202020204" pitchFamily="34" charset="0"/>
              <a:cs typeface="Arial" panose="020B0604020202020204" pitchFamily="34" charset="0"/>
            </a:rPr>
            <a:t>o	Clean the trash bin.</a:t>
          </a:r>
        </a:p>
      </dsp:txBody>
      <dsp:txXfrm>
        <a:off x="0" y="3923512"/>
        <a:ext cx="7298247" cy="280202"/>
      </dsp:txXfrm>
    </dsp:sp>
    <dsp:sp modelId="{E1FE7DEF-F294-45FA-9453-9CB606FE1BC9}">
      <dsp:nvSpPr>
        <dsp:cNvPr id="0" name=""/>
        <dsp:cNvSpPr/>
      </dsp:nvSpPr>
      <dsp:spPr>
        <a:xfrm>
          <a:off x="0" y="4203714"/>
          <a:ext cx="729824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E73CF8-68E6-4C78-9D26-319584640A8B}">
      <dsp:nvSpPr>
        <dsp:cNvPr id="0" name=""/>
        <dsp:cNvSpPr/>
      </dsp:nvSpPr>
      <dsp:spPr>
        <a:xfrm>
          <a:off x="0" y="4203714"/>
          <a:ext cx="7298247" cy="280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latin typeface="Arial" panose="020B0604020202020204" pitchFamily="34" charset="0"/>
              <a:cs typeface="Arial" panose="020B0604020202020204" pitchFamily="34" charset="0"/>
            </a:rPr>
            <a:t>o	Oversee the maintenance aspects </a:t>
          </a:r>
        </a:p>
      </dsp:txBody>
      <dsp:txXfrm>
        <a:off x="0" y="4203714"/>
        <a:ext cx="7298247" cy="280202"/>
      </dsp:txXfrm>
    </dsp:sp>
    <dsp:sp modelId="{28CB3528-E2D0-4C0C-87B2-2141BC1215AA}">
      <dsp:nvSpPr>
        <dsp:cNvPr id="0" name=""/>
        <dsp:cNvSpPr/>
      </dsp:nvSpPr>
      <dsp:spPr>
        <a:xfrm>
          <a:off x="0" y="4483916"/>
          <a:ext cx="729824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EC8656-6CE0-4113-9E8B-1A36664B7839}">
      <dsp:nvSpPr>
        <dsp:cNvPr id="0" name=""/>
        <dsp:cNvSpPr/>
      </dsp:nvSpPr>
      <dsp:spPr>
        <a:xfrm>
          <a:off x="0" y="4483916"/>
          <a:ext cx="7298247" cy="280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b="1" u="sng" kern="1200">
              <a:latin typeface="Arial" panose="020B0604020202020204" pitchFamily="34" charset="0"/>
              <a:cs typeface="Arial" panose="020B0604020202020204" pitchFamily="34" charset="0"/>
            </a:rPr>
            <a:t>Living Area:</a:t>
          </a:r>
          <a:endParaRPr lang="en-US" sz="1200" kern="1200">
            <a:latin typeface="Arial" panose="020B0604020202020204" pitchFamily="34" charset="0"/>
            <a:cs typeface="Arial" panose="020B0604020202020204" pitchFamily="34" charset="0"/>
          </a:endParaRPr>
        </a:p>
      </dsp:txBody>
      <dsp:txXfrm>
        <a:off x="0" y="4483916"/>
        <a:ext cx="7298247" cy="280202"/>
      </dsp:txXfrm>
    </dsp:sp>
    <dsp:sp modelId="{75A484B5-B63F-4E40-A136-E539FC29A137}">
      <dsp:nvSpPr>
        <dsp:cNvPr id="0" name=""/>
        <dsp:cNvSpPr/>
      </dsp:nvSpPr>
      <dsp:spPr>
        <a:xfrm>
          <a:off x="0" y="4764118"/>
          <a:ext cx="729824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BB20AE-5710-4EF6-9D03-61BDC8B53A34}">
      <dsp:nvSpPr>
        <dsp:cNvPr id="0" name=""/>
        <dsp:cNvSpPr/>
      </dsp:nvSpPr>
      <dsp:spPr>
        <a:xfrm>
          <a:off x="0" y="4764118"/>
          <a:ext cx="7298247" cy="280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latin typeface="Arial" panose="020B0604020202020204" pitchFamily="34" charset="0"/>
              <a:cs typeface="Arial" panose="020B0604020202020204" pitchFamily="34" charset="0"/>
            </a:rPr>
            <a:t>o	Dust and clean everything including furniture, and other amenities.</a:t>
          </a:r>
        </a:p>
      </dsp:txBody>
      <dsp:txXfrm>
        <a:off x="0" y="4764118"/>
        <a:ext cx="7298247" cy="280202"/>
      </dsp:txXfrm>
    </dsp:sp>
    <dsp:sp modelId="{E2F90270-D2FB-4DF2-AA88-56F740156D3C}">
      <dsp:nvSpPr>
        <dsp:cNvPr id="0" name=""/>
        <dsp:cNvSpPr/>
      </dsp:nvSpPr>
      <dsp:spPr>
        <a:xfrm>
          <a:off x="0" y="5044320"/>
          <a:ext cx="729824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DEBD65-EB7F-4767-A189-1D384A0F875F}">
      <dsp:nvSpPr>
        <dsp:cNvPr id="0" name=""/>
        <dsp:cNvSpPr/>
      </dsp:nvSpPr>
      <dsp:spPr>
        <a:xfrm>
          <a:off x="0" y="5044320"/>
          <a:ext cx="7298247" cy="280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latin typeface="Arial" panose="020B0604020202020204" pitchFamily="34" charset="0"/>
              <a:cs typeface="Arial" panose="020B0604020202020204" pitchFamily="34" charset="0"/>
            </a:rPr>
            <a:t>o	Vacuum the floor to make it clean.</a:t>
          </a:r>
        </a:p>
      </dsp:txBody>
      <dsp:txXfrm>
        <a:off x="0" y="5044320"/>
        <a:ext cx="7298247" cy="280202"/>
      </dsp:txXfrm>
    </dsp:sp>
    <dsp:sp modelId="{996983DA-F138-4610-8705-CD0938A377B7}">
      <dsp:nvSpPr>
        <dsp:cNvPr id="0" name=""/>
        <dsp:cNvSpPr/>
      </dsp:nvSpPr>
      <dsp:spPr>
        <a:xfrm>
          <a:off x="0" y="5324522"/>
          <a:ext cx="729824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6844E8-7480-4BCD-89AF-35E4A2BA8151}">
      <dsp:nvSpPr>
        <dsp:cNvPr id="0" name=""/>
        <dsp:cNvSpPr/>
      </dsp:nvSpPr>
      <dsp:spPr>
        <a:xfrm>
          <a:off x="0" y="5324522"/>
          <a:ext cx="7298247" cy="280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o	Keep windows and mirrors clean</a:t>
          </a:r>
        </a:p>
      </dsp:txBody>
      <dsp:txXfrm>
        <a:off x="0" y="5324522"/>
        <a:ext cx="7298247" cy="2802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DC68F3-565A-1E4B-8E47-8243F5580AE0}">
      <dsp:nvSpPr>
        <dsp:cNvPr id="0" name=""/>
        <dsp:cNvSpPr/>
      </dsp:nvSpPr>
      <dsp:spPr>
        <a:xfrm>
          <a:off x="1038418" y="0"/>
          <a:ext cx="5818154" cy="5818154"/>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886FF26A-EB7E-CF4C-B8AF-F435A831E1D3}">
      <dsp:nvSpPr>
        <dsp:cNvPr id="0" name=""/>
        <dsp:cNvSpPr/>
      </dsp:nvSpPr>
      <dsp:spPr>
        <a:xfrm>
          <a:off x="1591143" y="552724"/>
          <a:ext cx="2269080" cy="2269080"/>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err="1">
              <a:latin typeface="Arial" panose="020B0604020202020204" pitchFamily="34" charset="0"/>
              <a:cs typeface="Arial" panose="020B0604020202020204" pitchFamily="34" charset="0"/>
            </a:rPr>
            <a:t>Personalisation</a:t>
          </a:r>
          <a:r>
            <a:rPr lang="en-US" sz="2000" kern="1200" dirty="0">
              <a:latin typeface="Arial" panose="020B0604020202020204" pitchFamily="34" charset="0"/>
              <a:cs typeface="Arial" panose="020B0604020202020204" pitchFamily="34" charset="0"/>
            </a:rPr>
            <a:t> of the Services (</a:t>
          </a:r>
          <a:r>
            <a:rPr lang="en-US" sz="2000" kern="1200" dirty="0" err="1">
              <a:latin typeface="Arial" panose="020B0604020202020204" pitchFamily="34" charset="0"/>
              <a:cs typeface="Arial" panose="020B0604020202020204" pitchFamily="34" charset="0"/>
            </a:rPr>
            <a:t>Katinos</a:t>
          </a:r>
          <a:r>
            <a:rPr lang="en-US" sz="2000" kern="1200" dirty="0">
              <a:latin typeface="Arial" panose="020B0604020202020204" pitchFamily="34" charset="0"/>
              <a:cs typeface="Arial" panose="020B0604020202020204" pitchFamily="34" charset="0"/>
            </a:rPr>
            <a:t>, 2016)</a:t>
          </a:r>
        </a:p>
      </dsp:txBody>
      <dsp:txXfrm>
        <a:off x="1701910" y="663491"/>
        <a:ext cx="2047546" cy="2047546"/>
      </dsp:txXfrm>
    </dsp:sp>
    <dsp:sp modelId="{05DC7327-C20A-784E-94E3-05112C3DF5F8}">
      <dsp:nvSpPr>
        <dsp:cNvPr id="0" name=""/>
        <dsp:cNvSpPr/>
      </dsp:nvSpPr>
      <dsp:spPr>
        <a:xfrm>
          <a:off x="4034767" y="552724"/>
          <a:ext cx="2269080" cy="2269080"/>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Supportive and collaborative work environment (Andrade, Miller and Westover, 2020)</a:t>
          </a:r>
        </a:p>
      </dsp:txBody>
      <dsp:txXfrm>
        <a:off x="4145534" y="663491"/>
        <a:ext cx="2047546" cy="2047546"/>
      </dsp:txXfrm>
    </dsp:sp>
    <dsp:sp modelId="{DBE2A6A2-973B-6F4F-A497-50094FB17110}">
      <dsp:nvSpPr>
        <dsp:cNvPr id="0" name=""/>
        <dsp:cNvSpPr/>
      </dsp:nvSpPr>
      <dsp:spPr>
        <a:xfrm>
          <a:off x="1591143" y="2996349"/>
          <a:ext cx="2269080" cy="2269080"/>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Adequate Training </a:t>
          </a:r>
        </a:p>
      </dsp:txBody>
      <dsp:txXfrm>
        <a:off x="1701910" y="3107116"/>
        <a:ext cx="2047546" cy="2047546"/>
      </dsp:txXfrm>
    </dsp:sp>
    <dsp:sp modelId="{C7CD89AD-0E04-0244-BD1B-1A64ABB7D547}">
      <dsp:nvSpPr>
        <dsp:cNvPr id="0" name=""/>
        <dsp:cNvSpPr/>
      </dsp:nvSpPr>
      <dsp:spPr>
        <a:xfrm>
          <a:off x="4034767" y="2996349"/>
          <a:ext cx="2269080" cy="2269080"/>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Environmentally friendly practices (Choy, Cheng and Yu, 2021)</a:t>
          </a:r>
        </a:p>
      </dsp:txBody>
      <dsp:txXfrm>
        <a:off x="4145534" y="3107116"/>
        <a:ext cx="2047546" cy="204754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D2D742-FD3E-4D48-A446-4BAB1AAB17DB}" type="datetimeFigureOut">
              <a:rPr lang="en-US" smtClean="0"/>
              <a:t>11/9/2023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D8ECA7-3EB4-8B4A-8260-4396ED9D2C32}" type="slidenum">
              <a:rPr lang="en-US" smtClean="0"/>
              <a:t>‹#›</a:t>
            </a:fld>
            <a:endParaRPr lang="en-US"/>
          </a:p>
        </p:txBody>
      </p:sp>
    </p:spTree>
    <p:extLst>
      <p:ext uri="{BB962C8B-B14F-4D97-AF65-F5344CB8AC3E}">
        <p14:creationId xmlns:p14="http://schemas.microsoft.com/office/powerpoint/2010/main" val="17184543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Housekeeping is an important area of the hospitality industry. Hotel businesses have to rely on this department for cleaning, arranging, managing household chores, bed preparation, and other activities that are much needed for providing a better customer experience. Only luxury facilities do not suffice for a great experience. It is the housekeeping team that makes everything right, keeps the amenities and furniture in place and does the cleaning. The objectives of my training presentation are to inform you of the best housekeeping practices in the hospitality industry, to let you know the emerging issues in this area, to teach you how to use checklists for housekeeping activities, and to train you to be effective in the team performance.</a:t>
            </a:r>
          </a:p>
        </p:txBody>
      </p:sp>
      <p:sp>
        <p:nvSpPr>
          <p:cNvPr id="4" name="Slide Number Placeholder 3"/>
          <p:cNvSpPr>
            <a:spLocks noGrp="1"/>
          </p:cNvSpPr>
          <p:nvPr>
            <p:ph type="sldNum" sz="quarter" idx="5"/>
          </p:nvPr>
        </p:nvSpPr>
        <p:spPr/>
        <p:txBody>
          <a:bodyPr/>
          <a:lstStyle/>
          <a:p>
            <a:fld id="{A4D8ECA7-3EB4-8B4A-8260-4396ED9D2C32}" type="slidenum">
              <a:rPr lang="en-US" smtClean="0"/>
              <a:t>3</a:t>
            </a:fld>
            <a:endParaRPr lang="en-US"/>
          </a:p>
        </p:txBody>
      </p:sp>
    </p:spTree>
    <p:extLst>
      <p:ext uri="{BB962C8B-B14F-4D97-AF65-F5344CB8AC3E}">
        <p14:creationId xmlns:p14="http://schemas.microsoft.com/office/powerpoint/2010/main" val="24267870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kern="1200" dirty="0">
                <a:effectLst/>
                <a:latin typeface="Arial" panose="020B0604020202020204" pitchFamily="34" charset="0"/>
                <a:ea typeface="Calibri" panose="020F0502020204030204" pitchFamily="34" charset="0"/>
                <a:cs typeface="Arial" panose="020B0604020202020204" pitchFamily="34" charset="0"/>
              </a:rPr>
              <a:t>Before performing our job in a workplace setting, we should keep a complete understanding of the place. It enables us to be well-equipped with the required skills and tactics. My placement was at the Holiday Inn, Sunderland. It is a 4-star rated hotel that is well-known in the city. The hotel has a stunning establishment and its location is made in the most convenient place that tourists or visitors can easily reach the hotel. Sunderland City Hall is adjacent to this hotel. Hotel Inn has so many options for the guests including customer service, room service, fitness </a:t>
            </a:r>
            <a:r>
              <a:rPr lang="en-US" sz="1800" kern="1200" dirty="0" err="1">
                <a:effectLst/>
                <a:latin typeface="Arial" panose="020B0604020202020204" pitchFamily="34" charset="0"/>
                <a:ea typeface="Calibri" panose="020F0502020204030204" pitchFamily="34" charset="0"/>
                <a:cs typeface="Arial" panose="020B0604020202020204" pitchFamily="34" charset="0"/>
              </a:rPr>
              <a:t>centre</a:t>
            </a:r>
            <a:r>
              <a:rPr lang="en-US" sz="1800" kern="1200" dirty="0">
                <a:effectLst/>
                <a:latin typeface="Arial" panose="020B0604020202020204" pitchFamily="34" charset="0"/>
                <a:ea typeface="Calibri" panose="020F0502020204030204" pitchFamily="34" charset="0"/>
                <a:cs typeface="Arial" panose="020B0604020202020204" pitchFamily="34" charset="0"/>
              </a:rPr>
              <a:t>, </a:t>
            </a:r>
            <a:r>
              <a:rPr lang="en-US" sz="1800" kern="1200" dirty="0" err="1">
                <a:effectLst/>
                <a:latin typeface="Arial" panose="020B0604020202020204" pitchFamily="34" charset="0"/>
                <a:ea typeface="Calibri" panose="020F0502020204030204" pitchFamily="34" charset="0"/>
                <a:cs typeface="Arial" panose="020B0604020202020204" pitchFamily="34" charset="0"/>
              </a:rPr>
              <a:t>WiFi</a:t>
            </a:r>
            <a:r>
              <a:rPr lang="en-US" sz="1800" kern="1200" dirty="0">
                <a:effectLst/>
                <a:latin typeface="Arial" panose="020B0604020202020204" pitchFamily="34" charset="0"/>
                <a:ea typeface="Calibri" panose="020F0502020204030204" pitchFamily="34" charset="0"/>
                <a:cs typeface="Arial" panose="020B0604020202020204" pitchFamily="34" charset="0"/>
              </a:rPr>
              <a:t>, luggage storage facilities, and so on.</a:t>
            </a:r>
            <a:endParaRPr lang="en-GB" sz="1800" kern="1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4D8ECA7-3EB4-8B4A-8260-4396ED9D2C32}" type="slidenum">
              <a:rPr lang="en-US" smtClean="0"/>
              <a:t>4</a:t>
            </a:fld>
            <a:endParaRPr lang="en-US"/>
          </a:p>
        </p:txBody>
      </p:sp>
    </p:spTree>
    <p:extLst>
      <p:ext uri="{BB962C8B-B14F-4D97-AF65-F5344CB8AC3E}">
        <p14:creationId xmlns:p14="http://schemas.microsoft.com/office/powerpoint/2010/main" val="29080015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kern="1200" dirty="0">
                <a:effectLst/>
                <a:latin typeface="Arial" panose="020B0604020202020204" pitchFamily="34" charset="0"/>
                <a:ea typeface="Calibri" panose="020F0502020204030204" pitchFamily="34" charset="0"/>
                <a:cs typeface="Arial" panose="020B0604020202020204" pitchFamily="34" charset="0"/>
              </a:rPr>
              <a:t>The housekeeping job is somewhat challenging in the UK hospitality industry. There are so many issues that make the job difficult. </a:t>
            </a:r>
            <a:endParaRPr lang="en-GB" sz="1800" kern="1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kern="1200" dirty="0">
                <a:effectLst/>
                <a:latin typeface="Arial" panose="020B0604020202020204" pitchFamily="34" charset="0"/>
                <a:ea typeface="Calibri" panose="020F0502020204030204" pitchFamily="34" charset="0"/>
                <a:cs typeface="Arial" panose="020B0604020202020204" pitchFamily="34" charset="0"/>
              </a:rPr>
              <a:t>There exists high turnover and staff shortage in the hospitality industry. As a result, the employees working in the housekeeping team do not have the right skills or experience. In addition, the shortage of employees makes the job difficult for the existing employees because they have to perform more tasks within the same timeframe. The COVID-19 pandemic has changed the housekeeping practices. The staff needs to maintain stringent cleaning and documentation requirements. Many hotel brands use low-quality furniture and amenities which can create great threats to the brand value of the hotel. Because customers will judge this and leave negative reviews. Guest interaction and expectations are two different aspects. When housekeeping staff interact with the guests but fail to understand their expectations, the experience of the guests gets poor. The housekeeping staff's appearance can also create problems if he/she cannot demonstrate professionalism through their </a:t>
            </a:r>
            <a:r>
              <a:rPr lang="en-US" sz="1800" kern="1200" dirty="0" err="1">
                <a:effectLst/>
                <a:latin typeface="Arial" panose="020B0604020202020204" pitchFamily="34" charset="0"/>
                <a:ea typeface="Calibri" panose="020F0502020204030204" pitchFamily="34" charset="0"/>
                <a:cs typeface="Arial" panose="020B0604020202020204" pitchFamily="34" charset="0"/>
              </a:rPr>
              <a:t>behaviour</a:t>
            </a:r>
            <a:r>
              <a:rPr lang="en-US" sz="1800" kern="1200" dirty="0">
                <a:effectLst/>
                <a:latin typeface="Arial" panose="020B0604020202020204" pitchFamily="34" charset="0"/>
                <a:ea typeface="Calibri" panose="020F0502020204030204" pitchFamily="34" charset="0"/>
                <a:cs typeface="Arial" panose="020B0604020202020204" pitchFamily="34" charset="0"/>
              </a:rPr>
              <a:t> and appearance.</a:t>
            </a:r>
            <a:endParaRPr lang="en-GB" sz="1800" kern="1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4D8ECA7-3EB4-8B4A-8260-4396ED9D2C32}" type="slidenum">
              <a:rPr lang="en-US" smtClean="0"/>
              <a:t>5</a:t>
            </a:fld>
            <a:endParaRPr lang="en-US"/>
          </a:p>
        </p:txBody>
      </p:sp>
    </p:spTree>
    <p:extLst>
      <p:ext uri="{BB962C8B-B14F-4D97-AF65-F5344CB8AC3E}">
        <p14:creationId xmlns:p14="http://schemas.microsoft.com/office/powerpoint/2010/main" val="37473462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Housekeeping jobs become very stressful sometimes and the staff forgets their tasks because so many tasks completed by them overwhelm them. I have prepared checklists that the housekeeping team can use for upholding the brand standard. The checklist covers three aspects. At first, the housekeeper should prepare the bedroom by ensuring that all these checklists are completed. Then, she will clean the bathroom and replenish the necessary items. Finally, tasks in living areas should be completed. By accomplishing all these checklists, the housekeeper will be able to </a:t>
            </a:r>
            <a:r>
              <a:rPr lang="en-US"/>
              <a:t>achieve guest </a:t>
            </a:r>
            <a:r>
              <a:rPr lang="en-US" dirty="0"/>
              <a:t>satisfaction and comfort.</a:t>
            </a:r>
          </a:p>
        </p:txBody>
      </p:sp>
      <p:sp>
        <p:nvSpPr>
          <p:cNvPr id="4" name="Slide Number Placeholder 3"/>
          <p:cNvSpPr>
            <a:spLocks noGrp="1"/>
          </p:cNvSpPr>
          <p:nvPr>
            <p:ph type="sldNum" sz="quarter" idx="5"/>
          </p:nvPr>
        </p:nvSpPr>
        <p:spPr/>
        <p:txBody>
          <a:bodyPr/>
          <a:lstStyle/>
          <a:p>
            <a:fld id="{A4D8ECA7-3EB4-8B4A-8260-4396ED9D2C32}" type="slidenum">
              <a:rPr lang="en-US" smtClean="0"/>
              <a:t>6</a:t>
            </a:fld>
            <a:endParaRPr lang="en-US"/>
          </a:p>
        </p:txBody>
      </p:sp>
    </p:spTree>
    <p:extLst>
      <p:ext uri="{BB962C8B-B14F-4D97-AF65-F5344CB8AC3E}">
        <p14:creationId xmlns:p14="http://schemas.microsoft.com/office/powerpoint/2010/main" val="4652928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we want to perform better and address all the feedback and negative reviews, we have to perform as a team. Individual performance is important but it is more important that we should work as a team. The social identity theory suggests that employees try to find their identity in their team which means the team has to engage all the employees in the decision-making so that they can have a sense of ownership toward the team. I want to engage everyone while making any crucial decisions for our housekeeping departments. There should be good and supportive relationships among everyone. If anyone gets overwhelmed because of the workloads, he/she will get the support of the team. Anyone with a better idea or thoughts can come forward as ideas and suggestions are appreciated. We can make sure that we have achieved superior customer satisfaction only when our team is functioning well as expected.</a:t>
            </a:r>
          </a:p>
        </p:txBody>
      </p:sp>
      <p:sp>
        <p:nvSpPr>
          <p:cNvPr id="4" name="Slide Number Placeholder 3"/>
          <p:cNvSpPr>
            <a:spLocks noGrp="1"/>
          </p:cNvSpPr>
          <p:nvPr>
            <p:ph type="sldNum" sz="quarter" idx="5"/>
          </p:nvPr>
        </p:nvSpPr>
        <p:spPr/>
        <p:txBody>
          <a:bodyPr/>
          <a:lstStyle/>
          <a:p>
            <a:fld id="{A4D8ECA7-3EB4-8B4A-8260-4396ED9D2C32}" type="slidenum">
              <a:rPr lang="en-US" smtClean="0"/>
              <a:t>7</a:t>
            </a:fld>
            <a:endParaRPr lang="en-US"/>
          </a:p>
        </p:txBody>
      </p:sp>
    </p:spTree>
    <p:extLst>
      <p:ext uri="{BB962C8B-B14F-4D97-AF65-F5344CB8AC3E}">
        <p14:creationId xmlns:p14="http://schemas.microsoft.com/office/powerpoint/2010/main" val="1776686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we look at other hotel companies in the hospitality industry, we can see that they have certain established workplace practices that lead them to success. The first practice that I have identified is </a:t>
            </a:r>
            <a:r>
              <a:rPr lang="en-US" dirty="0" err="1"/>
              <a:t>personalised</a:t>
            </a:r>
            <a:r>
              <a:rPr lang="en-US" dirty="0"/>
              <a:t> services. They offer customers </a:t>
            </a:r>
            <a:r>
              <a:rPr lang="en-US" dirty="0" err="1"/>
              <a:t>personalised</a:t>
            </a:r>
            <a:r>
              <a:rPr lang="en-US" dirty="0"/>
              <a:t> services which means customers can structure and choose their desired level of services. It gives them the scope to get the expected services. We can also offer our guests </a:t>
            </a:r>
            <a:r>
              <a:rPr lang="en-US" dirty="0" err="1"/>
              <a:t>personalised</a:t>
            </a:r>
            <a:r>
              <a:rPr lang="en-US" dirty="0"/>
              <a:t> housekeeping services. The Workplace of the renowned hotels have a positive work environment where everyone feels empowered and supported. We can also provide support and collaborate with other staff regarding the room cleaning and housekeeping activities. The staff are given adequate training such as how to use equipment, follow the procedures, and so on. It improves performance. Finally, the use of cleaning materials needs to be environmentally friendly. We should not do any task which can harm the environment.</a:t>
            </a:r>
          </a:p>
        </p:txBody>
      </p:sp>
      <p:sp>
        <p:nvSpPr>
          <p:cNvPr id="4" name="Slide Number Placeholder 3"/>
          <p:cNvSpPr>
            <a:spLocks noGrp="1"/>
          </p:cNvSpPr>
          <p:nvPr>
            <p:ph type="sldNum" sz="quarter" idx="5"/>
          </p:nvPr>
        </p:nvSpPr>
        <p:spPr/>
        <p:txBody>
          <a:bodyPr/>
          <a:lstStyle/>
          <a:p>
            <a:fld id="{A4D8ECA7-3EB4-8B4A-8260-4396ED9D2C32}" type="slidenum">
              <a:rPr lang="en-US" smtClean="0"/>
              <a:t>8</a:t>
            </a:fld>
            <a:endParaRPr lang="en-US"/>
          </a:p>
        </p:txBody>
      </p:sp>
    </p:spTree>
    <p:extLst>
      <p:ext uri="{BB962C8B-B14F-4D97-AF65-F5344CB8AC3E}">
        <p14:creationId xmlns:p14="http://schemas.microsoft.com/office/powerpoint/2010/main" val="1821466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housekeeping staff can improve the service quality of this hotel brand. For that everyone needs to work as a team and ensure a supportive environment. </a:t>
            </a:r>
          </a:p>
        </p:txBody>
      </p:sp>
      <p:sp>
        <p:nvSpPr>
          <p:cNvPr id="4" name="Slide Number Placeholder 3"/>
          <p:cNvSpPr>
            <a:spLocks noGrp="1"/>
          </p:cNvSpPr>
          <p:nvPr>
            <p:ph type="sldNum" sz="quarter" idx="5"/>
          </p:nvPr>
        </p:nvSpPr>
        <p:spPr/>
        <p:txBody>
          <a:bodyPr/>
          <a:lstStyle/>
          <a:p>
            <a:fld id="{A4D8ECA7-3EB4-8B4A-8260-4396ED9D2C32}" type="slidenum">
              <a:rPr lang="en-US" smtClean="0"/>
              <a:t>9</a:t>
            </a:fld>
            <a:endParaRPr lang="en-US"/>
          </a:p>
        </p:txBody>
      </p:sp>
    </p:spTree>
    <p:extLst>
      <p:ext uri="{BB962C8B-B14F-4D97-AF65-F5344CB8AC3E}">
        <p14:creationId xmlns:p14="http://schemas.microsoft.com/office/powerpoint/2010/main" val="36915857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Oval 50">
              <a:extLst>
                <a:ext uri="{FF2B5EF4-FFF2-40B4-BE49-F238E27FC236}">
                  <a16:creationId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63">
              <a:extLst>
                <a:ext uri="{FF2B5EF4-FFF2-40B4-BE49-F238E27FC236}">
                  <a16:creationId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64">
              <a:extLst>
                <a:ext uri="{FF2B5EF4-FFF2-40B4-BE49-F238E27FC236}">
                  <a16:creationId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dirty="0"/>
              <a:t>Click to edit Master title style</a:t>
            </a:r>
          </a:p>
        </p:txBody>
      </p:sp>
      <p:sp>
        <p:nvSpPr>
          <p:cNvPr id="3" name="Subtitle 2">
            <a:extLst>
              <a:ext uri="{FF2B5EF4-FFF2-40B4-BE49-F238E27FC236}">
                <a16:creationId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11/9/2023</a:t>
            </a:fld>
            <a:endParaRPr lang="en-US" dirty="0"/>
          </a:p>
        </p:txBody>
      </p:sp>
      <p:sp>
        <p:nvSpPr>
          <p:cNvPr id="5" name="Footer Placeholder 4">
            <a:extLst>
              <a:ext uri="{FF2B5EF4-FFF2-40B4-BE49-F238E27FC236}">
                <a16:creationId xmlns:a16="http://schemas.microsoft.com/office/drawing/2014/main" id="{8F09BA8A-EF83-434D-A90E-0805D1104A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231700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2A1E4-52BA-534C-AECC-35C3CF44F86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11/9/2023</a:t>
            </a:fld>
            <a:endParaRPr lang="en-US" dirty="0"/>
          </a:p>
        </p:txBody>
      </p:sp>
      <p:sp>
        <p:nvSpPr>
          <p:cNvPr id="5" name="Footer Placeholder 4">
            <a:extLst>
              <a:ext uri="{FF2B5EF4-FFF2-40B4-BE49-F238E27FC236}">
                <a16:creationId xmlns:a16="http://schemas.microsoft.com/office/drawing/2014/main" id="{22BB8CB0-B7BE-7D4F-B254-8A2F8AEC27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2085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45">
              <a:extLst>
                <a:ext uri="{FF2B5EF4-FFF2-40B4-BE49-F238E27FC236}">
                  <a16:creationId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Oval 47">
              <a:extLst>
                <a:ext uri="{FF2B5EF4-FFF2-40B4-BE49-F238E27FC236}">
                  <a16:creationId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1">
              <a:extLst>
                <a:ext uri="{FF2B5EF4-FFF2-40B4-BE49-F238E27FC236}">
                  <a16:creationId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57">
              <a:extLst>
                <a:ext uri="{FF2B5EF4-FFF2-40B4-BE49-F238E27FC236}">
                  <a16:creationId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8">
              <a:extLst>
                <a:ext uri="{FF2B5EF4-FFF2-40B4-BE49-F238E27FC236}">
                  <a16:creationId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59">
              <a:extLst>
                <a:ext uri="{FF2B5EF4-FFF2-40B4-BE49-F238E27FC236}">
                  <a16:creationId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0">
              <a:extLst>
                <a:ext uri="{FF2B5EF4-FFF2-40B4-BE49-F238E27FC236}">
                  <a16:creationId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1">
              <a:extLst>
                <a:ext uri="{FF2B5EF4-FFF2-40B4-BE49-F238E27FC236}">
                  <a16:creationId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2">
              <a:extLst>
                <a:ext uri="{FF2B5EF4-FFF2-40B4-BE49-F238E27FC236}">
                  <a16:creationId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11/9/2023</a:t>
            </a:fld>
            <a:endParaRPr lang="en-US" dirty="0"/>
          </a:p>
        </p:txBody>
      </p:sp>
      <p:sp>
        <p:nvSpPr>
          <p:cNvPr id="5" name="Footer Placeholder 4">
            <a:extLst>
              <a:ext uri="{FF2B5EF4-FFF2-40B4-BE49-F238E27FC236}">
                <a16:creationId xmlns:a16="http://schemas.microsoft.com/office/drawing/2014/main" id="{A1727FB0-D95A-D543-8E29-6E5F22B491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70190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E0AB684-BDA8-014B-8DCC-125F8B8DCEE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11/9/2023</a:t>
            </a:fld>
            <a:endParaRPr lang="en-US" dirty="0"/>
          </a:p>
        </p:txBody>
      </p:sp>
      <p:sp>
        <p:nvSpPr>
          <p:cNvPr id="6" name="Footer Placeholder 5">
            <a:extLst>
              <a:ext uri="{FF2B5EF4-FFF2-40B4-BE49-F238E27FC236}">
                <a16:creationId xmlns:a16="http://schemas.microsoft.com/office/drawing/2014/main" id="{9C472753-1CC3-9244-9AF0-6927018A64F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8" name="Straight Connector 7">
            <a:extLst>
              <a:ext uri="{FF2B5EF4-FFF2-40B4-BE49-F238E27FC236}">
                <a16:creationId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14055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11/9/2023</a:t>
            </a:fld>
            <a:endParaRPr lang="en-US" dirty="0"/>
          </a:p>
        </p:txBody>
      </p:sp>
      <p:sp>
        <p:nvSpPr>
          <p:cNvPr id="8" name="Footer Placeholder 7">
            <a:extLst>
              <a:ext uri="{FF2B5EF4-FFF2-40B4-BE49-F238E27FC236}">
                <a16:creationId xmlns:a16="http://schemas.microsoft.com/office/drawing/2014/main" id="{B6A2466A-4D90-174C-B382-AC4674D7215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10" name="Straight Connector 9">
            <a:extLst>
              <a:ext uri="{FF2B5EF4-FFF2-40B4-BE49-F238E27FC236}">
                <a16:creationId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91501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A1E9E2-564E-7049-A22F-BB5B876BABB5}"/>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11/9/2023</a:t>
            </a:fld>
            <a:endParaRPr lang="en-US" dirty="0"/>
          </a:p>
        </p:txBody>
      </p:sp>
      <p:sp>
        <p:nvSpPr>
          <p:cNvPr id="4" name="Footer Placeholder 3">
            <a:extLst>
              <a:ext uri="{FF2B5EF4-FFF2-40B4-BE49-F238E27FC236}">
                <a16:creationId xmlns:a16="http://schemas.microsoft.com/office/drawing/2014/main" id="{8E2FF615-BB08-A844-B689-BAA7C50407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6" name="Straight Connector 5">
            <a:extLst>
              <a:ext uri="{FF2B5EF4-FFF2-40B4-BE49-F238E27FC236}">
                <a16:creationId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9265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11/9/2023</a:t>
            </a:fld>
            <a:endParaRPr lang="en-US" dirty="0"/>
          </a:p>
        </p:txBody>
      </p:sp>
      <p:sp>
        <p:nvSpPr>
          <p:cNvPr id="6" name="Footer Placeholder 5">
            <a:extLst>
              <a:ext uri="{FF2B5EF4-FFF2-40B4-BE49-F238E27FC236}">
                <a16:creationId xmlns:a16="http://schemas.microsoft.com/office/drawing/2014/main" id="{72F12559-BD91-4904-A24A-0CF0A2324A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42441070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11/9/2023</a:t>
            </a:fld>
            <a:endParaRPr lang="en-US" dirty="0"/>
          </a:p>
        </p:txBody>
      </p:sp>
      <p:sp>
        <p:nvSpPr>
          <p:cNvPr id="6" name="Footer Placeholder 5">
            <a:extLst>
              <a:ext uri="{FF2B5EF4-FFF2-40B4-BE49-F238E27FC236}">
                <a16:creationId xmlns:a16="http://schemas.microsoft.com/office/drawing/2014/main" id="{03055DE4-33E8-7F4B-9334-95EA60845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47971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7">
              <a:extLst>
                <a:ext uri="{FF2B5EF4-FFF2-40B4-BE49-F238E27FC236}">
                  <a16:creationId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11/9/2023</a:t>
            </a:fld>
            <a:endParaRPr lang="en-US" dirty="0"/>
          </a:p>
        </p:txBody>
      </p:sp>
      <p:sp>
        <p:nvSpPr>
          <p:cNvPr id="6" name="Footer Placeholder 5">
            <a:extLst>
              <a:ext uri="{FF2B5EF4-FFF2-40B4-BE49-F238E27FC236}">
                <a16:creationId xmlns:a16="http://schemas.microsoft.com/office/drawing/2014/main" id="{F8ED113B-57D4-9A4F-BFE0-2A3963B425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01624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76EEB7-1E87-0447-8CD6-DD220CF4EE59}"/>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11/9/2023</a:t>
            </a:fld>
            <a:endParaRPr lang="en-US" dirty="0"/>
          </a:p>
        </p:txBody>
      </p:sp>
      <p:sp>
        <p:nvSpPr>
          <p:cNvPr id="5" name="Footer Placeholder 4">
            <a:extLst>
              <a:ext uri="{FF2B5EF4-FFF2-40B4-BE49-F238E27FC236}">
                <a16:creationId xmlns:a16="http://schemas.microsoft.com/office/drawing/2014/main" id="{B076E396-D059-AF4D-A1D9-C1347978AA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436645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11/9/2023</a:t>
            </a:fld>
            <a:endParaRPr lang="en-US"/>
          </a:p>
        </p:txBody>
      </p:sp>
      <p:sp>
        <p:nvSpPr>
          <p:cNvPr id="5" name="Footer Placeholder 4">
            <a:extLst>
              <a:ext uri="{FF2B5EF4-FFF2-40B4-BE49-F238E27FC236}">
                <a16:creationId xmlns:a16="http://schemas.microsoft.com/office/drawing/2014/main" id="{369F8F49-5859-714C-8EE1-61A74F324E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15076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11/9/2023</a:t>
            </a:fld>
            <a:endParaRPr lang="en-US" dirty="0"/>
          </a:p>
        </p:txBody>
      </p:sp>
      <p:sp>
        <p:nvSpPr>
          <p:cNvPr id="5" name="Footer Placeholder 4">
            <a:extLst>
              <a:ext uri="{FF2B5EF4-FFF2-40B4-BE49-F238E27FC236}">
                <a16:creationId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311677282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9.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8" Type="http://schemas.openxmlformats.org/officeDocument/2006/relationships/image" Target="../media/image36.jp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image" Target="../media/image37.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39.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maid holding a stack of towels&#10;&#10;Description automatically generated">
            <a:extLst>
              <a:ext uri="{FF2B5EF4-FFF2-40B4-BE49-F238E27FC236}">
                <a16:creationId xmlns:a16="http://schemas.microsoft.com/office/drawing/2014/main" id="{15A28BDE-DEAE-9C96-9835-5E2A5FB06B7D}"/>
              </a:ext>
            </a:extLst>
          </p:cNvPr>
          <p:cNvPicPr>
            <a:picLocks noChangeAspect="1"/>
          </p:cNvPicPr>
          <p:nvPr/>
        </p:nvPicPr>
        <p:blipFill rotWithShape="1">
          <a:blip r:embed="rId2">
            <a:extLst>
              <a:ext uri="{28A0092B-C50C-407E-A947-70E740481C1C}">
                <a14:useLocalDpi xmlns:a14="http://schemas.microsoft.com/office/drawing/2010/main" val="0"/>
              </a:ext>
            </a:extLst>
          </a:blip>
          <a:srcRect b="15730"/>
          <a:stretch/>
        </p:blipFill>
        <p:spPr>
          <a:xfrm>
            <a:off x="20" y="1"/>
            <a:ext cx="12191980" cy="6857999"/>
          </a:xfrm>
          <a:prstGeom prst="rect">
            <a:avLst/>
          </a:prstGeom>
        </p:spPr>
      </p:pic>
      <p:sp>
        <p:nvSpPr>
          <p:cNvPr id="41" name="Rectangle">
            <a:extLst>
              <a:ext uri="{FF2B5EF4-FFF2-40B4-BE49-F238E27FC236}">
                <a16:creationId xmlns:a16="http://schemas.microsoft.com/office/drawing/2014/main" id="{B4F75AE3-A3AC-DE4C-98FE-EC9DC3BF8D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67217" cy="6858000"/>
          </a:xfrm>
          <a:prstGeom prst="rect">
            <a:avLst/>
          </a:prstGeom>
          <a:gradFill flip="none" rotWithShape="1">
            <a:gsLst>
              <a:gs pos="31000">
                <a:schemeClr val="bg1">
                  <a:alpha val="80000"/>
                </a:schemeClr>
              </a:gs>
              <a:gs pos="0">
                <a:schemeClr val="bg1"/>
              </a:gs>
              <a:gs pos="100000">
                <a:schemeClr val="bg1">
                  <a:alpha val="34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 name="Title"/>
          <p:cNvSpPr>
            <a:spLocks noGrp="1"/>
          </p:cNvSpPr>
          <p:nvPr>
            <p:ph type="ctrTitle"/>
          </p:nvPr>
        </p:nvSpPr>
        <p:spPr>
          <a:xfrm>
            <a:off x="565151" y="768334"/>
            <a:ext cx="5366092" cy="2866405"/>
          </a:xfrm>
        </p:spPr>
        <p:txBody>
          <a:bodyPr>
            <a:normAutofit/>
          </a:bodyPr>
          <a:lstStyle/>
          <a:p>
            <a:pPr>
              <a:lnSpc>
                <a:spcPct val="90000"/>
              </a:lnSpc>
            </a:pPr>
            <a:r>
              <a:rPr lang="en-US" sz="3800" dirty="0">
                <a:latin typeface="Arial" panose="020B0604020202020204" pitchFamily="34" charset="0"/>
                <a:cs typeface="Arial" panose="020B0604020202020204" pitchFamily="34" charset="0"/>
              </a:rPr>
              <a:t>Presentation on Housekeeping Training for Improved Performance </a:t>
            </a:r>
          </a:p>
        </p:txBody>
      </p:sp>
      <p:cxnSp>
        <p:nvCxnSpPr>
          <p:cNvPr id="42" name="Straight Connector 41">
            <a:extLst>
              <a:ext uri="{FF2B5EF4-FFF2-40B4-BE49-F238E27FC236}">
                <a16:creationId xmlns:a16="http://schemas.microsoft.com/office/drawing/2014/main" id="{41C79BB7-CCAB-2243-9830-5569626C4D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453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43" name="Group 42">
            <a:extLst>
              <a:ext uri="{FF2B5EF4-FFF2-40B4-BE49-F238E27FC236}">
                <a16:creationId xmlns:a16="http://schemas.microsoft.com/office/drawing/2014/main" id="{44406D7A-DB1A-D940-8AD1-93FAF9DD71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44" name="Freeform 40">
              <a:extLst>
                <a:ext uri="{FF2B5EF4-FFF2-40B4-BE49-F238E27FC236}">
                  <a16:creationId xmlns:a16="http://schemas.microsoft.com/office/drawing/2014/main" id="{D0F85DF7-431B-BE45-B932-0E22FC3F8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sp>
          <p:nvSpPr>
            <p:cNvPr id="45" name="Freeform 41">
              <a:extLst>
                <a:ext uri="{FF2B5EF4-FFF2-40B4-BE49-F238E27FC236}">
                  <a16:creationId xmlns:a16="http://schemas.microsoft.com/office/drawing/2014/main" id="{BEA0AA89-2965-2A44-B84E-51C748B2D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sp>
          <p:nvSpPr>
            <p:cNvPr id="46" name="Freeform 42">
              <a:extLst>
                <a:ext uri="{FF2B5EF4-FFF2-40B4-BE49-F238E27FC236}">
                  <a16:creationId xmlns:a16="http://schemas.microsoft.com/office/drawing/2014/main" id="{7EC47259-887A-FD48-989C-42BC5A3C98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sp>
          <p:nvSpPr>
            <p:cNvPr id="47" name="Freeform 43">
              <a:extLst>
                <a:ext uri="{FF2B5EF4-FFF2-40B4-BE49-F238E27FC236}">
                  <a16:creationId xmlns:a16="http://schemas.microsoft.com/office/drawing/2014/main" id="{16E261C3-18BE-934F-8A2B-59BE70AE2F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sp>
          <p:nvSpPr>
            <p:cNvPr id="48" name="Freeform 44">
              <a:extLst>
                <a:ext uri="{FF2B5EF4-FFF2-40B4-BE49-F238E27FC236}">
                  <a16:creationId xmlns:a16="http://schemas.microsoft.com/office/drawing/2014/main" id="{35A2267B-0862-A24E-87D2-6CE5187CF9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sp>
          <p:nvSpPr>
            <p:cNvPr id="49" name="Freeform 45">
              <a:extLst>
                <a:ext uri="{FF2B5EF4-FFF2-40B4-BE49-F238E27FC236}">
                  <a16:creationId xmlns:a16="http://schemas.microsoft.com/office/drawing/2014/main" id="{A404A0DE-A076-8C4E-B8D4-EBC9453377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sp>
          <p:nvSpPr>
            <p:cNvPr id="50" name="Freeform 53">
              <a:extLst>
                <a:ext uri="{FF2B5EF4-FFF2-40B4-BE49-F238E27FC236}">
                  <a16:creationId xmlns:a16="http://schemas.microsoft.com/office/drawing/2014/main" id="{9EED6D73-C275-3347-BB66-C83964257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grpSp>
      <p:sp>
        <p:nvSpPr>
          <p:cNvPr id="7" name="TextBox 6">
            <a:extLst>
              <a:ext uri="{FF2B5EF4-FFF2-40B4-BE49-F238E27FC236}">
                <a16:creationId xmlns:a16="http://schemas.microsoft.com/office/drawing/2014/main" id="{9A81F918-CB04-EB3E-1A25-1EB273851DC6}"/>
              </a:ext>
            </a:extLst>
          </p:cNvPr>
          <p:cNvSpPr txBox="1"/>
          <p:nvPr/>
        </p:nvSpPr>
        <p:spPr>
          <a:xfrm>
            <a:off x="565150" y="3161074"/>
            <a:ext cx="4531783" cy="954107"/>
          </a:xfrm>
          <a:prstGeom prst="rect">
            <a:avLst/>
          </a:prstGeom>
          <a:noFill/>
        </p:spPr>
        <p:txBody>
          <a:bodyPr wrap="square">
            <a:spAutoFit/>
          </a:bodyPr>
          <a:lstStyle/>
          <a:p>
            <a:r>
              <a:rPr lang="en-GB" sz="2800" dirty="0">
                <a:latin typeface="Arial" panose="020B0604020202020204" pitchFamily="34" charset="0"/>
                <a:cs typeface="Arial" panose="020B0604020202020204" pitchFamily="34" charset="0"/>
              </a:rPr>
              <a:t>Company- Holiday Inn (Sunderland)</a:t>
            </a:r>
          </a:p>
        </p:txBody>
      </p:sp>
      <p:sp>
        <p:nvSpPr>
          <p:cNvPr id="3" name="TextBox 2">
            <a:extLst>
              <a:ext uri="{FF2B5EF4-FFF2-40B4-BE49-F238E27FC236}">
                <a16:creationId xmlns:a16="http://schemas.microsoft.com/office/drawing/2014/main" id="{F250FAD3-8535-5B52-8A24-BE383643B1E6}"/>
              </a:ext>
            </a:extLst>
          </p:cNvPr>
          <p:cNvSpPr txBox="1"/>
          <p:nvPr/>
        </p:nvSpPr>
        <p:spPr>
          <a:xfrm>
            <a:off x="565150" y="4532482"/>
            <a:ext cx="4531783" cy="954107"/>
          </a:xfrm>
          <a:prstGeom prst="rect">
            <a:avLst/>
          </a:prstGeom>
          <a:noFill/>
        </p:spPr>
        <p:txBody>
          <a:bodyPr wrap="square">
            <a:spAutoFit/>
          </a:bodyPr>
          <a:lstStyle/>
          <a:p>
            <a:r>
              <a:rPr lang="en-GB" sz="2800" dirty="0" err="1">
                <a:latin typeface="Arial" panose="020B0604020202020204" pitchFamily="34" charset="0"/>
                <a:cs typeface="Arial" panose="020B0604020202020204" pitchFamily="34" charset="0"/>
              </a:rPr>
              <a:t>Zakia</a:t>
            </a:r>
            <a:r>
              <a:rPr lang="en-GB" sz="2800" dirty="0">
                <a:latin typeface="Arial" panose="020B0604020202020204" pitchFamily="34" charset="0"/>
                <a:cs typeface="Arial" panose="020B0604020202020204" pitchFamily="34" charset="0"/>
              </a:rPr>
              <a:t> Sultana Rahman</a:t>
            </a:r>
          </a:p>
          <a:p>
            <a:r>
              <a:rPr lang="en-GB" sz="2800" dirty="0">
                <a:latin typeface="Arial" panose="020B0604020202020204" pitchFamily="34" charset="0"/>
                <a:cs typeface="Arial" panose="020B0604020202020204" pitchFamily="34" charset="0"/>
              </a:rPr>
              <a:t>2211724</a:t>
            </a:r>
          </a:p>
        </p:txBody>
      </p:sp>
    </p:spTree>
    <p:extLst>
      <p:ext uri="{BB962C8B-B14F-4D97-AF65-F5344CB8AC3E}">
        <p14:creationId xmlns:p14="http://schemas.microsoft.com/office/powerpoint/2010/main" val="277920932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565151" y="770889"/>
            <a:ext cx="4133559" cy="5316211"/>
          </a:xfrm>
          <a:solidFill>
            <a:schemeClr val="accent1">
              <a:lumMod val="20000"/>
              <a:lumOff val="80000"/>
            </a:schemeClr>
          </a:solidFill>
        </p:spPr>
        <p:txBody>
          <a:bodyPr anchor="ctr">
            <a:normAutofit/>
          </a:bodyPr>
          <a:lstStyle/>
          <a:p>
            <a:pPr algn="ctr"/>
            <a:r>
              <a:rPr lang="en-US" dirty="0">
                <a:latin typeface="Arial" panose="020B0604020202020204" pitchFamily="34" charset="0"/>
                <a:cs typeface="Arial" panose="020B0604020202020204" pitchFamily="34" charset="0"/>
              </a:rPr>
              <a:t>Contents</a:t>
            </a:r>
          </a:p>
        </p:txBody>
      </p:sp>
      <p:cxnSp>
        <p:nvCxnSpPr>
          <p:cNvPr id="12" name="Straight Connector 11">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a:extLst>
              <a:ext uri="{FF2B5EF4-FFF2-40B4-BE49-F238E27FC236}">
                <a16:creationId xmlns:a16="http://schemas.microsoft.com/office/drawing/2014/main" id="{9DD15A1D-4233-B6A4-1F3C-4BB36A405627}"/>
              </a:ext>
            </a:extLst>
          </p:cNvPr>
          <p:cNvGraphicFramePr>
            <a:graphicFrameLocks noGrp="1"/>
          </p:cNvGraphicFramePr>
          <p:nvPr>
            <p:ph idx="1"/>
            <p:extLst>
              <p:ext uri="{D42A27DB-BD31-4B8C-83A1-F6EECF244321}">
                <p14:modId xmlns:p14="http://schemas.microsoft.com/office/powerpoint/2010/main" val="3786199472"/>
              </p:ext>
            </p:extLst>
          </p:nvPr>
        </p:nvGraphicFramePr>
        <p:xfrm>
          <a:off x="5316278" y="809039"/>
          <a:ext cx="6104761" cy="5464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35715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565150" y="770890"/>
            <a:ext cx="5018677" cy="1268984"/>
          </a:xfrm>
        </p:spPr>
        <p:txBody>
          <a:bodyPr>
            <a:normAutofit/>
          </a:bodyPr>
          <a:lstStyle/>
          <a:p>
            <a:r>
              <a:rPr lang="en-US" dirty="0">
                <a:latin typeface="Arial" panose="020B0604020202020204" pitchFamily="34" charset="0"/>
                <a:cs typeface="Arial" panose="020B0604020202020204" pitchFamily="34" charset="0"/>
              </a:rPr>
              <a:t>Introduction</a:t>
            </a:r>
          </a:p>
        </p:txBody>
      </p:sp>
      <p:sp>
        <p:nvSpPr>
          <p:cNvPr id="3" name="Content Placeholder"/>
          <p:cNvSpPr>
            <a:spLocks noGrp="1"/>
          </p:cNvSpPr>
          <p:nvPr>
            <p:ph idx="1"/>
          </p:nvPr>
        </p:nvSpPr>
        <p:spPr>
          <a:xfrm>
            <a:off x="565150" y="2160016"/>
            <a:ext cx="5018677" cy="3601212"/>
          </a:xfrm>
        </p:spPr>
        <p:txBody>
          <a:bodyPr>
            <a:normAutofit/>
          </a:bodyPr>
          <a:lstStyle/>
          <a:p>
            <a:pPr marL="0" lvl="0" indent="0" algn="just">
              <a:lnSpc>
                <a:spcPct val="90000"/>
              </a:lnSpc>
              <a:buNone/>
            </a:pPr>
            <a:r>
              <a:rPr lang="en-US" sz="1700" dirty="0">
                <a:latin typeface="Arial" panose="020B0604020202020204" pitchFamily="34" charset="0"/>
                <a:cs typeface="Arial" panose="020B0604020202020204" pitchFamily="34" charset="0"/>
              </a:rPr>
              <a:t>Housekeeping is a crucial operation of the hotel brand. It refers to activities that involve cleaning, preparing, and arranging the furniture of the room so that the guests can have a delightful experience staying at the hotel (O’fallon and Rutherford, 2019). The objective of this presentation are given below:</a:t>
            </a:r>
          </a:p>
          <a:p>
            <a:pPr marL="0" lvl="0" indent="0" algn="just">
              <a:lnSpc>
                <a:spcPct val="90000"/>
              </a:lnSpc>
              <a:buNone/>
            </a:pPr>
            <a:r>
              <a:rPr lang="en-US" sz="1700" dirty="0">
                <a:latin typeface="Arial" panose="020B0604020202020204" pitchFamily="34" charset="0"/>
                <a:cs typeface="Arial" panose="020B0604020202020204" pitchFamily="34" charset="0"/>
              </a:rPr>
              <a:t>• To deliver the information about the housekeeping practices in the industry </a:t>
            </a:r>
          </a:p>
          <a:p>
            <a:pPr marL="0" lvl="0" indent="0" algn="just">
              <a:lnSpc>
                <a:spcPct val="90000"/>
              </a:lnSpc>
              <a:buNone/>
            </a:pPr>
            <a:r>
              <a:rPr lang="en-US" sz="1700" dirty="0">
                <a:latin typeface="Arial" panose="020B0604020202020204" pitchFamily="34" charset="0"/>
                <a:cs typeface="Arial" panose="020B0604020202020204" pitchFamily="34" charset="0"/>
              </a:rPr>
              <a:t>• To inform the housekeeping issues </a:t>
            </a:r>
          </a:p>
          <a:p>
            <a:pPr marL="0" lvl="0" indent="0" algn="just">
              <a:lnSpc>
                <a:spcPct val="90000"/>
              </a:lnSpc>
              <a:buNone/>
            </a:pPr>
            <a:r>
              <a:rPr lang="en-US" sz="1700" dirty="0">
                <a:latin typeface="Arial" panose="020B0604020202020204" pitchFamily="34" charset="0"/>
                <a:cs typeface="Arial" panose="020B0604020202020204" pitchFamily="34" charset="0"/>
              </a:rPr>
              <a:t>• To train the staff on using checklists in the housekeeping </a:t>
            </a:r>
          </a:p>
          <a:p>
            <a:pPr marL="0" lvl="0" indent="0" algn="just">
              <a:lnSpc>
                <a:spcPct val="90000"/>
              </a:lnSpc>
              <a:buNone/>
            </a:pPr>
            <a:r>
              <a:rPr lang="en-US" sz="1700" dirty="0">
                <a:latin typeface="Arial" panose="020B0604020202020204" pitchFamily="34" charset="0"/>
                <a:cs typeface="Arial" panose="020B0604020202020204" pitchFamily="34" charset="0"/>
              </a:rPr>
              <a:t>• To make the staff enable to work as a team</a:t>
            </a:r>
          </a:p>
          <a:p>
            <a:pPr algn="just">
              <a:lnSpc>
                <a:spcPct val="90000"/>
              </a:lnSpc>
            </a:pPr>
            <a:endParaRPr lang="en-US" sz="1700" dirty="0">
              <a:latin typeface="Arial" panose="020B0604020202020204" pitchFamily="34" charset="0"/>
              <a:cs typeface="Arial" panose="020B0604020202020204" pitchFamily="34" charset="0"/>
            </a:endParaRPr>
          </a:p>
        </p:txBody>
      </p:sp>
      <p:cxnSp>
        <p:nvCxnSpPr>
          <p:cNvPr id="25" name="Straight Connector 24">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18677"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27" name="Group 26">
            <a:extLst>
              <a:ext uri="{FF2B5EF4-FFF2-40B4-BE49-F238E27FC236}">
                <a16:creationId xmlns:a16="http://schemas.microsoft.com/office/drawing/2014/main" id="{BFD251E3-961F-2440-B872-1D26671822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4" y="0"/>
            <a:ext cx="1901687" cy="6858000"/>
            <a:chOff x="10290314" y="0"/>
            <a:chExt cx="1901687" cy="6858000"/>
          </a:xfrm>
        </p:grpSpPr>
        <p:sp>
          <p:nvSpPr>
            <p:cNvPr id="28" name="Freeform 21">
              <a:extLst>
                <a:ext uri="{FF2B5EF4-FFF2-40B4-BE49-F238E27FC236}">
                  <a16:creationId xmlns:a16="http://schemas.microsoft.com/office/drawing/2014/main" id="{5558ED88-23E3-3941-8644-676CD732E7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sp>
          <p:nvSpPr>
            <p:cNvPr id="29" name="Freeform 22">
              <a:extLst>
                <a:ext uri="{FF2B5EF4-FFF2-40B4-BE49-F238E27FC236}">
                  <a16:creationId xmlns:a16="http://schemas.microsoft.com/office/drawing/2014/main" id="{24B1447F-72DA-384E-9D7D-C33A13EF4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sp>
          <p:nvSpPr>
            <p:cNvPr id="30" name="Freeform 23">
              <a:extLst>
                <a:ext uri="{FF2B5EF4-FFF2-40B4-BE49-F238E27FC236}">
                  <a16:creationId xmlns:a16="http://schemas.microsoft.com/office/drawing/2014/main" id="{86089DDC-F160-E24D-A726-0082953C09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sp>
          <p:nvSpPr>
            <p:cNvPr id="31" name="Freeform 24">
              <a:extLst>
                <a:ext uri="{FF2B5EF4-FFF2-40B4-BE49-F238E27FC236}">
                  <a16:creationId xmlns:a16="http://schemas.microsoft.com/office/drawing/2014/main" id="{1A211FA8-50B3-3C4E-A234-1580EA200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sp>
          <p:nvSpPr>
            <p:cNvPr id="32" name="Freeform 25">
              <a:extLst>
                <a:ext uri="{FF2B5EF4-FFF2-40B4-BE49-F238E27FC236}">
                  <a16:creationId xmlns:a16="http://schemas.microsoft.com/office/drawing/2014/main" id="{6A73788D-F322-0047-BF9E-A8E69D845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sp>
          <p:nvSpPr>
            <p:cNvPr id="33" name="Freeform 26">
              <a:extLst>
                <a:ext uri="{FF2B5EF4-FFF2-40B4-BE49-F238E27FC236}">
                  <a16:creationId xmlns:a16="http://schemas.microsoft.com/office/drawing/2014/main" id="{7E90A8A1-A164-EA41-86BB-166893179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sp>
          <p:nvSpPr>
            <p:cNvPr id="34" name="Oval 33">
              <a:extLst>
                <a:ext uri="{FF2B5EF4-FFF2-40B4-BE49-F238E27FC236}">
                  <a16:creationId xmlns:a16="http://schemas.microsoft.com/office/drawing/2014/main" id="{6894343D-4C51-384E-BEC6-1517A940C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4"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cs typeface="Arial" panose="020B0604020202020204" pitchFamily="34" charset="0"/>
              </a:endParaRPr>
            </a:p>
          </p:txBody>
        </p:sp>
      </p:grpSp>
      <p:pic>
        <p:nvPicPr>
          <p:cNvPr id="6" name="Picture 5" descr="Modern lounge">
            <a:extLst>
              <a:ext uri="{FF2B5EF4-FFF2-40B4-BE49-F238E27FC236}">
                <a16:creationId xmlns:a16="http://schemas.microsoft.com/office/drawing/2014/main" id="{8F8E2D0F-4F8A-CC8E-05B1-A331AE57591E}"/>
              </a:ext>
            </a:extLst>
          </p:cNvPr>
          <p:cNvPicPr>
            <a:picLocks noChangeAspect="1"/>
          </p:cNvPicPr>
          <p:nvPr/>
        </p:nvPicPr>
        <p:blipFill rotWithShape="1">
          <a:blip r:embed="rId3"/>
          <a:srcRect l="18528" r="14723" b="2"/>
          <a:stretch/>
        </p:blipFill>
        <p:spPr>
          <a:xfrm>
            <a:off x="6230213" y="768334"/>
            <a:ext cx="5318776" cy="5318776"/>
          </a:xfrm>
          <a:custGeom>
            <a:avLst/>
            <a:gdLst/>
            <a:ahLst/>
            <a:cxnLst/>
            <a:rect l="l" t="t" r="r" b="b"/>
            <a:pathLst>
              <a:path w="5768526" h="5768526">
                <a:moveTo>
                  <a:pt x="2884263" y="0"/>
                </a:moveTo>
                <a:cubicBezTo>
                  <a:pt x="4477197" y="0"/>
                  <a:pt x="5768526" y="1291329"/>
                  <a:pt x="5768526" y="2884263"/>
                </a:cubicBezTo>
                <a:cubicBezTo>
                  <a:pt x="5768526" y="4477197"/>
                  <a:pt x="4477197" y="5768526"/>
                  <a:pt x="2884263" y="5768526"/>
                </a:cubicBezTo>
                <a:cubicBezTo>
                  <a:pt x="1291329" y="5768526"/>
                  <a:pt x="0" y="4477197"/>
                  <a:pt x="0" y="2884263"/>
                </a:cubicBezTo>
                <a:cubicBezTo>
                  <a:pt x="0" y="1291329"/>
                  <a:pt x="1291329" y="0"/>
                  <a:pt x="2884263" y="0"/>
                </a:cubicBezTo>
                <a:close/>
              </a:path>
            </a:pathLst>
          </a:custGeom>
        </p:spPr>
      </p:pic>
    </p:spTree>
    <p:extLst>
      <p:ext uri="{BB962C8B-B14F-4D97-AF65-F5344CB8AC3E}">
        <p14:creationId xmlns:p14="http://schemas.microsoft.com/office/powerpoint/2010/main" val="24075627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381194" y="226391"/>
            <a:ext cx="7394627" cy="1268984"/>
          </a:xfrm>
        </p:spPr>
        <p:txBody>
          <a:bodyPr>
            <a:normAutofit/>
          </a:bodyPr>
          <a:lstStyle/>
          <a:p>
            <a:pPr>
              <a:lnSpc>
                <a:spcPct val="90000"/>
              </a:lnSpc>
            </a:pPr>
            <a:r>
              <a:rPr lang="en-US" dirty="0">
                <a:latin typeface="Arial" panose="020B0604020202020204" pitchFamily="34" charset="0"/>
                <a:cs typeface="Arial" panose="020B0604020202020204" pitchFamily="34" charset="0"/>
              </a:rPr>
              <a:t>Overview of the Hotel Placement</a:t>
            </a:r>
          </a:p>
        </p:txBody>
      </p:sp>
      <p:cxnSp>
        <p:nvCxnSpPr>
          <p:cNvPr id="31" name="Straight Connector 30">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18677"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32" name="Group 31">
            <a:extLst>
              <a:ext uri="{FF2B5EF4-FFF2-40B4-BE49-F238E27FC236}">
                <a16:creationId xmlns:a16="http://schemas.microsoft.com/office/drawing/2014/main" id="{BFD251E3-961F-2440-B872-1D26671822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4" y="0"/>
            <a:ext cx="1901687" cy="6858000"/>
            <a:chOff x="10290314" y="0"/>
            <a:chExt cx="1901687" cy="6858000"/>
          </a:xfrm>
        </p:grpSpPr>
        <p:sp>
          <p:nvSpPr>
            <p:cNvPr id="33" name="Freeform 21">
              <a:extLst>
                <a:ext uri="{FF2B5EF4-FFF2-40B4-BE49-F238E27FC236}">
                  <a16:creationId xmlns:a16="http://schemas.microsoft.com/office/drawing/2014/main" id="{5558ED88-23E3-3941-8644-676CD732E7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sp>
          <p:nvSpPr>
            <p:cNvPr id="34" name="Freeform 22">
              <a:extLst>
                <a:ext uri="{FF2B5EF4-FFF2-40B4-BE49-F238E27FC236}">
                  <a16:creationId xmlns:a16="http://schemas.microsoft.com/office/drawing/2014/main" id="{24B1447F-72DA-384E-9D7D-C33A13EF4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sp>
          <p:nvSpPr>
            <p:cNvPr id="35" name="Freeform 23">
              <a:extLst>
                <a:ext uri="{FF2B5EF4-FFF2-40B4-BE49-F238E27FC236}">
                  <a16:creationId xmlns:a16="http://schemas.microsoft.com/office/drawing/2014/main" id="{86089DDC-F160-E24D-A726-0082953C09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sp>
          <p:nvSpPr>
            <p:cNvPr id="36" name="Freeform 24">
              <a:extLst>
                <a:ext uri="{FF2B5EF4-FFF2-40B4-BE49-F238E27FC236}">
                  <a16:creationId xmlns:a16="http://schemas.microsoft.com/office/drawing/2014/main" id="{1A211FA8-50B3-3C4E-A234-1580EA200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sp>
          <p:nvSpPr>
            <p:cNvPr id="37" name="Freeform 25">
              <a:extLst>
                <a:ext uri="{FF2B5EF4-FFF2-40B4-BE49-F238E27FC236}">
                  <a16:creationId xmlns:a16="http://schemas.microsoft.com/office/drawing/2014/main" id="{6A73788D-F322-0047-BF9E-A8E69D845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sp>
          <p:nvSpPr>
            <p:cNvPr id="38" name="Freeform 26">
              <a:extLst>
                <a:ext uri="{FF2B5EF4-FFF2-40B4-BE49-F238E27FC236}">
                  <a16:creationId xmlns:a16="http://schemas.microsoft.com/office/drawing/2014/main" id="{7E90A8A1-A164-EA41-86BB-166893179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sp>
          <p:nvSpPr>
            <p:cNvPr id="39" name="Oval 38">
              <a:extLst>
                <a:ext uri="{FF2B5EF4-FFF2-40B4-BE49-F238E27FC236}">
                  <a16:creationId xmlns:a16="http://schemas.microsoft.com/office/drawing/2014/main" id="{6894343D-4C51-384E-BEC6-1517A940C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4"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cs typeface="Arial" panose="020B0604020202020204" pitchFamily="34" charset="0"/>
              </a:endParaRPr>
            </a:p>
          </p:txBody>
        </p:sp>
      </p:grpSp>
      <p:pic>
        <p:nvPicPr>
          <p:cNvPr id="3" name="Picture 2">
            <a:extLst>
              <a:ext uri="{FF2B5EF4-FFF2-40B4-BE49-F238E27FC236}">
                <a16:creationId xmlns:a16="http://schemas.microsoft.com/office/drawing/2014/main" id="{624DB891-DCF5-86E9-F136-41A521F17287}"/>
              </a:ext>
            </a:extLst>
          </p:cNvPr>
          <p:cNvPicPr>
            <a:picLocks noChangeAspect="1"/>
          </p:cNvPicPr>
          <p:nvPr/>
        </p:nvPicPr>
        <p:blipFill rotWithShape="1">
          <a:blip r:embed="rId3">
            <a:extLst>
              <a:ext uri="{28A0092B-C50C-407E-A947-70E740481C1C}">
                <a14:useLocalDpi xmlns:a14="http://schemas.microsoft.com/office/drawing/2010/main" val="0"/>
              </a:ext>
            </a:extLst>
          </a:blip>
          <a:srcRect t="17084" r="-1" b="7915"/>
          <a:stretch/>
        </p:blipFill>
        <p:spPr>
          <a:xfrm>
            <a:off x="6230213" y="768334"/>
            <a:ext cx="5318776" cy="5318776"/>
          </a:xfrm>
          <a:custGeom>
            <a:avLst/>
            <a:gdLst/>
            <a:ahLst/>
            <a:cxnLst/>
            <a:rect l="l" t="t" r="r" b="b"/>
            <a:pathLst>
              <a:path w="5768526" h="5768526">
                <a:moveTo>
                  <a:pt x="2884263" y="0"/>
                </a:moveTo>
                <a:cubicBezTo>
                  <a:pt x="4477197" y="0"/>
                  <a:pt x="5768526" y="1291329"/>
                  <a:pt x="5768526" y="2884263"/>
                </a:cubicBezTo>
                <a:cubicBezTo>
                  <a:pt x="5768526" y="4477197"/>
                  <a:pt x="4477197" y="5768526"/>
                  <a:pt x="2884263" y="5768526"/>
                </a:cubicBezTo>
                <a:cubicBezTo>
                  <a:pt x="1291329" y="5768526"/>
                  <a:pt x="0" y="4477197"/>
                  <a:pt x="0" y="2884263"/>
                </a:cubicBezTo>
                <a:cubicBezTo>
                  <a:pt x="0" y="1291329"/>
                  <a:pt x="1291329" y="0"/>
                  <a:pt x="2884263" y="0"/>
                </a:cubicBezTo>
                <a:close/>
              </a:path>
            </a:pathLst>
          </a:custGeom>
        </p:spPr>
      </p:pic>
      <p:graphicFrame>
        <p:nvGraphicFramePr>
          <p:cNvPr id="6" name="Content Placeholder">
            <a:extLst>
              <a:ext uri="{FF2B5EF4-FFF2-40B4-BE49-F238E27FC236}">
                <a16:creationId xmlns:a16="http://schemas.microsoft.com/office/drawing/2014/main" id="{FE355D68-1CBB-1D20-B9EA-90AC2BB3184B}"/>
              </a:ext>
            </a:extLst>
          </p:cNvPr>
          <p:cNvGraphicFramePr>
            <a:graphicFrameLocks noGrp="1"/>
          </p:cNvGraphicFramePr>
          <p:nvPr>
            <p:ph idx="1"/>
            <p:extLst>
              <p:ext uri="{D42A27DB-BD31-4B8C-83A1-F6EECF244321}">
                <p14:modId xmlns:p14="http://schemas.microsoft.com/office/powerpoint/2010/main" val="1383963222"/>
              </p:ext>
            </p:extLst>
          </p:nvPr>
        </p:nvGraphicFramePr>
        <p:xfrm>
          <a:off x="565150" y="1493272"/>
          <a:ext cx="5396638" cy="36012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06044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565151" y="524655"/>
            <a:ext cx="4133559" cy="5418769"/>
          </a:xfrm>
          <a:solidFill>
            <a:schemeClr val="bg1"/>
          </a:solidFill>
          <a:ln>
            <a:noFill/>
          </a:ln>
        </p:spPr>
        <p:style>
          <a:lnRef idx="0">
            <a:scrgbClr r="0" g="0" b="0"/>
          </a:lnRef>
          <a:fillRef idx="0">
            <a:scrgbClr r="0" g="0" b="0"/>
          </a:fillRef>
          <a:effectRef idx="0">
            <a:scrgbClr r="0" g="0" b="0"/>
          </a:effectRef>
          <a:fontRef idx="minor">
            <a:schemeClr val="lt1"/>
          </a:fontRef>
        </p:style>
        <p:txBody>
          <a:bodyPr anchor="ctr">
            <a:normAutofit/>
          </a:bodyPr>
          <a:lstStyle/>
          <a:p>
            <a:r>
              <a:rPr lang="en-US" dirty="0">
                <a:solidFill>
                  <a:schemeClr val="tx1"/>
                </a:solidFill>
                <a:latin typeface="Arial" panose="020B0604020202020204" pitchFamily="34" charset="0"/>
                <a:cs typeface="Arial" panose="020B0604020202020204" pitchFamily="34" charset="0"/>
              </a:rPr>
              <a:t>Housekeeping Issues</a:t>
            </a:r>
          </a:p>
        </p:txBody>
      </p:sp>
      <p:cxnSp>
        <p:nvCxnSpPr>
          <p:cNvPr id="12" name="Straight Connector 11">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a:extLst>
              <a:ext uri="{FF2B5EF4-FFF2-40B4-BE49-F238E27FC236}">
                <a16:creationId xmlns:a16="http://schemas.microsoft.com/office/drawing/2014/main" id="{5B54E0E2-D895-3A7F-A361-7149A42C58A5}"/>
              </a:ext>
            </a:extLst>
          </p:cNvPr>
          <p:cNvGraphicFramePr>
            <a:graphicFrameLocks noGrp="1"/>
          </p:cNvGraphicFramePr>
          <p:nvPr>
            <p:ph idx="1"/>
            <p:extLst>
              <p:ext uri="{D42A27DB-BD31-4B8C-83A1-F6EECF244321}">
                <p14:modId xmlns:p14="http://schemas.microsoft.com/office/powerpoint/2010/main" val="3483526797"/>
              </p:ext>
            </p:extLst>
          </p:nvPr>
        </p:nvGraphicFramePr>
        <p:xfrm>
          <a:off x="4989739" y="479255"/>
          <a:ext cx="6104761" cy="54641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487505B9-9010-A3FE-DB5E-DC6228E3E10D}"/>
              </a:ext>
            </a:extLst>
          </p:cNvPr>
          <p:cNvSpPr txBox="1"/>
          <p:nvPr/>
        </p:nvSpPr>
        <p:spPr>
          <a:xfrm>
            <a:off x="4989739" y="6422680"/>
            <a:ext cx="1828800" cy="369332"/>
          </a:xfrm>
          <a:prstGeom prst="rect">
            <a:avLst/>
          </a:prstGeom>
          <a:noFill/>
        </p:spPr>
        <p:txBody>
          <a:bodyPr wrap="square" rtlCol="0">
            <a:spAutoFit/>
          </a:bodyPr>
          <a:lstStyle/>
          <a:p>
            <a:pPr algn="l"/>
            <a:endParaRPr lang="en-US" dirty="0">
              <a:latin typeface="Arial" panose="020B0604020202020204" pitchFamily="34" charset="0"/>
              <a:cs typeface="Arial" panose="020B0604020202020204" pitchFamily="34" charset="0"/>
            </a:endParaRPr>
          </a:p>
        </p:txBody>
      </p:sp>
      <p:pic>
        <p:nvPicPr>
          <p:cNvPr id="5" name="Picture 4" descr="A cartoon of a person holding a broom&#10;&#10;Description automatically generated">
            <a:extLst>
              <a:ext uri="{FF2B5EF4-FFF2-40B4-BE49-F238E27FC236}">
                <a16:creationId xmlns:a16="http://schemas.microsoft.com/office/drawing/2014/main" id="{E60231D5-3276-B7B5-59DA-2DC85056E697}"/>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03601" y="4186152"/>
            <a:ext cx="3578458" cy="1900951"/>
          </a:xfrm>
          <a:prstGeom prst="rect">
            <a:avLst/>
          </a:prstGeom>
        </p:spPr>
      </p:pic>
    </p:spTree>
    <p:extLst>
      <p:ext uri="{BB962C8B-B14F-4D97-AF65-F5344CB8AC3E}">
        <p14:creationId xmlns:p14="http://schemas.microsoft.com/office/powerpoint/2010/main" val="12287107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A00BDF4-7643-A942-A588-F24E4E09AA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3" name="Freeform 32">
              <a:extLst>
                <a:ext uri="{FF2B5EF4-FFF2-40B4-BE49-F238E27FC236}">
                  <a16:creationId xmlns:a16="http://schemas.microsoft.com/office/drawing/2014/main" id="{90B25A21-16B9-8D47-928B-2367A0B8C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sp>
          <p:nvSpPr>
            <p:cNvPr id="14" name="Freeform 34">
              <a:extLst>
                <a:ext uri="{FF2B5EF4-FFF2-40B4-BE49-F238E27FC236}">
                  <a16:creationId xmlns:a16="http://schemas.microsoft.com/office/drawing/2014/main" id="{E5E64190-3AC0-0A48-9917-5FAE935A8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sp>
          <p:nvSpPr>
            <p:cNvPr id="15" name="Freeform 47">
              <a:extLst>
                <a:ext uri="{FF2B5EF4-FFF2-40B4-BE49-F238E27FC236}">
                  <a16:creationId xmlns:a16="http://schemas.microsoft.com/office/drawing/2014/main" id="{AE71CDB8-B430-F14E-99C8-E6AAB8E21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sp>
          <p:nvSpPr>
            <p:cNvPr id="16" name="Freeform 48">
              <a:extLst>
                <a:ext uri="{FF2B5EF4-FFF2-40B4-BE49-F238E27FC236}">
                  <a16:creationId xmlns:a16="http://schemas.microsoft.com/office/drawing/2014/main" id="{DCA37B0A-FCCC-7642-B70D-56AD50049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grpSp>
      <p:sp>
        <p:nvSpPr>
          <p:cNvPr id="2" name="Title"/>
          <p:cNvSpPr>
            <a:spLocks noGrp="1"/>
          </p:cNvSpPr>
          <p:nvPr>
            <p:ph type="ctrTitle"/>
          </p:nvPr>
        </p:nvSpPr>
        <p:spPr>
          <a:xfrm>
            <a:off x="4889486" y="33103"/>
            <a:ext cx="7302514" cy="1268984"/>
          </a:xfrm>
        </p:spPr>
        <p:txBody>
          <a:bodyPr>
            <a:normAutofit/>
          </a:bodyPr>
          <a:lstStyle/>
          <a:p>
            <a:pPr>
              <a:lnSpc>
                <a:spcPct val="90000"/>
              </a:lnSpc>
            </a:pPr>
            <a:r>
              <a:rPr lang="en-US" dirty="0">
                <a:latin typeface="Arial" panose="020B0604020202020204" pitchFamily="34" charset="0"/>
                <a:cs typeface="Arial" panose="020B0604020202020204" pitchFamily="34" charset="0"/>
              </a:rPr>
              <a:t>Checklists for Housekeeping</a:t>
            </a:r>
          </a:p>
        </p:txBody>
      </p:sp>
      <p:graphicFrame>
        <p:nvGraphicFramePr>
          <p:cNvPr id="20" name="Content Placeholder">
            <a:extLst>
              <a:ext uri="{FF2B5EF4-FFF2-40B4-BE49-F238E27FC236}">
                <a16:creationId xmlns:a16="http://schemas.microsoft.com/office/drawing/2014/main" id="{46EC61AB-4116-10D6-6C59-0DD04E4D4AE2}"/>
              </a:ext>
            </a:extLst>
          </p:cNvPr>
          <p:cNvGraphicFramePr>
            <a:graphicFrameLocks noGrp="1"/>
          </p:cNvGraphicFramePr>
          <p:nvPr>
            <p:ph idx="1"/>
            <p:extLst>
              <p:ext uri="{D42A27DB-BD31-4B8C-83A1-F6EECF244321}">
                <p14:modId xmlns:p14="http://schemas.microsoft.com/office/powerpoint/2010/main" val="3528845357"/>
              </p:ext>
            </p:extLst>
          </p:nvPr>
        </p:nvGraphicFramePr>
        <p:xfrm>
          <a:off x="4893733" y="809039"/>
          <a:ext cx="7298247" cy="56054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descr="Close-up of blanket on bed at home">
            <a:extLst>
              <a:ext uri="{FF2B5EF4-FFF2-40B4-BE49-F238E27FC236}">
                <a16:creationId xmlns:a16="http://schemas.microsoft.com/office/drawing/2014/main" id="{0E9B918F-34AB-A63F-4483-05A9BEE7753B}"/>
              </a:ext>
            </a:extLst>
          </p:cNvPr>
          <p:cNvPicPr>
            <a:picLocks noChangeAspect="1"/>
          </p:cNvPicPr>
          <p:nvPr/>
        </p:nvPicPr>
        <p:blipFill rotWithShape="1">
          <a:blip r:embed="rId8"/>
          <a:srcRect l="6979" r="47693" b="3"/>
          <a:stretch/>
        </p:blipFill>
        <p:spPr>
          <a:xfrm>
            <a:off x="20" y="1"/>
            <a:ext cx="4657325" cy="6857999"/>
          </a:xfrm>
          <a:prstGeom prst="rect">
            <a:avLst/>
          </a:prstGeom>
        </p:spPr>
      </p:pic>
      <p:cxnSp>
        <p:nvCxnSpPr>
          <p:cNvPr id="18" name="Straight Connector 17">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995DA28D-DB2C-C688-17C3-30AF49714DE3}"/>
              </a:ext>
            </a:extLst>
          </p:cNvPr>
          <p:cNvSpPr txBox="1"/>
          <p:nvPr/>
        </p:nvSpPr>
        <p:spPr>
          <a:xfrm>
            <a:off x="9799093" y="6537278"/>
            <a:ext cx="2392887"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Source: (Safety Culture , 2023)</a:t>
            </a:r>
          </a:p>
        </p:txBody>
      </p:sp>
    </p:spTree>
    <p:extLst>
      <p:ext uri="{BB962C8B-B14F-4D97-AF65-F5344CB8AC3E}">
        <p14:creationId xmlns:p14="http://schemas.microsoft.com/office/powerpoint/2010/main" val="25476545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254001" y="4294208"/>
            <a:ext cx="3043802" cy="1587162"/>
          </a:xfrm>
        </p:spPr>
        <p:txBody>
          <a:bodyPr anchor="b">
            <a:normAutofit fontScale="90000"/>
          </a:bodyPr>
          <a:lstStyle/>
          <a:p>
            <a:pPr>
              <a:lnSpc>
                <a:spcPct val="90000"/>
              </a:lnSpc>
            </a:pPr>
            <a:r>
              <a:rPr lang="en-US" sz="3400" dirty="0">
                <a:latin typeface="Arial" panose="020B0604020202020204" pitchFamily="34" charset="0"/>
                <a:cs typeface="Arial" panose="020B0604020202020204" pitchFamily="34" charset="0"/>
              </a:rPr>
              <a:t>Employee Engagement and Teamwork</a:t>
            </a:r>
          </a:p>
        </p:txBody>
      </p:sp>
      <p:sp>
        <p:nvSpPr>
          <p:cNvPr id="3" name="Content Placeholder"/>
          <p:cNvSpPr>
            <a:spLocks noGrp="1"/>
          </p:cNvSpPr>
          <p:nvPr>
            <p:ph idx="1"/>
          </p:nvPr>
        </p:nvSpPr>
        <p:spPr>
          <a:xfrm>
            <a:off x="3551804" y="3900434"/>
            <a:ext cx="8009466" cy="2215933"/>
          </a:xfrm>
        </p:spPr>
        <p:txBody>
          <a:bodyPr anchor="b">
            <a:normAutofit/>
          </a:bodyPr>
          <a:lstStyle/>
          <a:p>
            <a:pPr marL="0" lvl="0" indent="0" algn="just">
              <a:lnSpc>
                <a:spcPct val="90000"/>
              </a:lnSpc>
              <a:buNone/>
            </a:pPr>
            <a:r>
              <a:rPr lang="en-US" sz="1400" dirty="0">
                <a:latin typeface="Arial" panose="020B0604020202020204" pitchFamily="34" charset="0"/>
                <a:cs typeface="Arial" panose="020B0604020202020204" pitchFamily="34" charset="0"/>
              </a:rPr>
              <a:t>Employee engagement and teamwork are two crucial factors to ensure superior guest services (Al </a:t>
            </a:r>
            <a:r>
              <a:rPr lang="en-US" sz="1400" dirty="0" err="1">
                <a:latin typeface="Arial" panose="020B0604020202020204" pitchFamily="34" charset="0"/>
                <a:cs typeface="Arial" panose="020B0604020202020204" pitchFamily="34" charset="0"/>
              </a:rPr>
              <a:t>Mehrzi</a:t>
            </a:r>
            <a:r>
              <a:rPr lang="en-US" sz="1400" dirty="0">
                <a:latin typeface="Arial" panose="020B0604020202020204" pitchFamily="34" charset="0"/>
                <a:cs typeface="Arial" panose="020B0604020202020204" pitchFamily="34" charset="0"/>
              </a:rPr>
              <a:t> and Singh, 2016). According to social identity theory, employee's identity is developed from their own team. The employees will be more engaged with the work and the team performance will be better if the following aspects are met:</a:t>
            </a:r>
          </a:p>
          <a:p>
            <a:pPr marL="0" lvl="0" indent="0" algn="just">
              <a:lnSpc>
                <a:spcPct val="90000"/>
              </a:lnSpc>
              <a:buNone/>
            </a:pPr>
            <a:r>
              <a:rPr lang="en-US" sz="1400" dirty="0">
                <a:latin typeface="Arial" panose="020B0604020202020204" pitchFamily="34" charset="0"/>
                <a:cs typeface="Arial" panose="020B0604020202020204" pitchFamily="34" charset="0"/>
              </a:rPr>
              <a:t>• Relate themselves to the team.</a:t>
            </a:r>
          </a:p>
          <a:p>
            <a:pPr marL="0" lvl="0" indent="0" algn="just">
              <a:lnSpc>
                <a:spcPct val="90000"/>
              </a:lnSpc>
              <a:buNone/>
            </a:pPr>
            <a:r>
              <a:rPr lang="en-US" sz="1400" dirty="0">
                <a:latin typeface="Arial" panose="020B0604020202020204" pitchFamily="34" charset="0"/>
                <a:cs typeface="Arial" panose="020B0604020202020204" pitchFamily="34" charset="0"/>
              </a:rPr>
              <a:t>• A good and supportive relationship </a:t>
            </a:r>
          </a:p>
          <a:p>
            <a:pPr marL="0" lvl="0" indent="0" algn="just">
              <a:lnSpc>
                <a:spcPct val="90000"/>
              </a:lnSpc>
              <a:buNone/>
            </a:pPr>
            <a:r>
              <a:rPr lang="en-US" sz="1400" dirty="0">
                <a:latin typeface="Arial" panose="020B0604020202020204" pitchFamily="34" charset="0"/>
                <a:cs typeface="Arial" panose="020B0604020202020204" pitchFamily="34" charset="0"/>
              </a:rPr>
              <a:t>• High level of support from the team (Guan and So, 2016)</a:t>
            </a:r>
          </a:p>
          <a:p>
            <a:pPr marL="0" lvl="0" indent="0" algn="just">
              <a:lnSpc>
                <a:spcPct val="90000"/>
              </a:lnSpc>
              <a:buNone/>
            </a:pPr>
            <a:r>
              <a:rPr lang="en-US" sz="1400" dirty="0">
                <a:latin typeface="Arial" panose="020B0604020202020204" pitchFamily="34" charset="0"/>
                <a:cs typeface="Arial" panose="020B0604020202020204" pitchFamily="34" charset="0"/>
              </a:rPr>
              <a:t>• Opportunities to share their own opinions and ideas</a:t>
            </a:r>
          </a:p>
        </p:txBody>
      </p:sp>
      <p:pic>
        <p:nvPicPr>
          <p:cNvPr id="4" name="Picture 3">
            <a:extLst>
              <a:ext uri="{FF2B5EF4-FFF2-40B4-BE49-F238E27FC236}">
                <a16:creationId xmlns:a16="http://schemas.microsoft.com/office/drawing/2014/main" id="{33A5DC5B-42FD-F7FB-9CFB-5D0F15F6B520}"/>
              </a:ext>
            </a:extLst>
          </p:cNvPr>
          <p:cNvPicPr>
            <a:picLocks noChangeAspect="1"/>
          </p:cNvPicPr>
          <p:nvPr/>
        </p:nvPicPr>
        <p:blipFill rotWithShape="1">
          <a:blip r:embed="rId3">
            <a:extLst>
              <a:ext uri="{28A0092B-C50C-407E-A947-70E740481C1C}">
                <a14:useLocalDpi xmlns:a14="http://schemas.microsoft.com/office/drawing/2010/main" val="0"/>
              </a:ext>
            </a:extLst>
          </a:blip>
          <a:srcRect t="28510" r="-1" b="48926"/>
          <a:stretch/>
        </p:blipFill>
        <p:spPr>
          <a:xfrm>
            <a:off x="651489" y="683520"/>
            <a:ext cx="10885620" cy="3275022"/>
          </a:xfrm>
          <a:prstGeom prst="rect">
            <a:avLst/>
          </a:prstGeom>
        </p:spPr>
      </p:pic>
      <p:grpSp>
        <p:nvGrpSpPr>
          <p:cNvPr id="25" name="Group 24">
            <a:extLst>
              <a:ext uri="{FF2B5EF4-FFF2-40B4-BE49-F238E27FC236}">
                <a16:creationId xmlns:a16="http://schemas.microsoft.com/office/drawing/2014/main" id="{05ADD15B-C747-D340-BF8A-A1DD2A6A9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26" name="Freeform 53">
              <a:extLst>
                <a:ext uri="{FF2B5EF4-FFF2-40B4-BE49-F238E27FC236}">
                  <a16:creationId xmlns:a16="http://schemas.microsoft.com/office/drawing/2014/main" id="{0B0B662E-0152-FD4E-B468-3F3593C15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sp>
          <p:nvSpPr>
            <p:cNvPr id="27" name="Freeform 55">
              <a:extLst>
                <a:ext uri="{FF2B5EF4-FFF2-40B4-BE49-F238E27FC236}">
                  <a16:creationId xmlns:a16="http://schemas.microsoft.com/office/drawing/2014/main" id="{81BFFC99-6B9D-F240-BD39-160F4C5735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sp>
          <p:nvSpPr>
            <p:cNvPr id="28" name="Freeform 57">
              <a:extLst>
                <a:ext uri="{FF2B5EF4-FFF2-40B4-BE49-F238E27FC236}">
                  <a16:creationId xmlns:a16="http://schemas.microsoft.com/office/drawing/2014/main" id="{4DC6AEB9-EEFF-D243-AEE2-42D0F9E53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sp>
          <p:nvSpPr>
            <p:cNvPr id="29" name="Freeform 58">
              <a:extLst>
                <a:ext uri="{FF2B5EF4-FFF2-40B4-BE49-F238E27FC236}">
                  <a16:creationId xmlns:a16="http://schemas.microsoft.com/office/drawing/2014/main" id="{D89DA958-651D-0049-A549-A9D22E494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grpSp>
      <p:cxnSp>
        <p:nvCxnSpPr>
          <p:cNvPr id="31" name="Straight Connector 30">
            <a:extLst>
              <a:ext uri="{FF2B5EF4-FFF2-40B4-BE49-F238E27FC236}">
                <a16:creationId xmlns:a16="http://schemas.microsoft.com/office/drawing/2014/main" id="{1FE039F1-6D47-C642-B506-452A83B0AB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12209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819717" y="709503"/>
            <a:ext cx="3608387" cy="3603464"/>
          </a:xfrm>
        </p:spPr>
        <p:txBody>
          <a:bodyPr>
            <a:normAutofit/>
          </a:bodyPr>
          <a:lstStyle/>
          <a:p>
            <a:r>
              <a:rPr lang="en-US" dirty="0">
                <a:latin typeface="Arial" panose="020B0604020202020204" pitchFamily="34" charset="0"/>
                <a:cs typeface="Arial" panose="020B0604020202020204" pitchFamily="34" charset="0"/>
              </a:rPr>
              <a:t>Industry Best Practices</a:t>
            </a:r>
          </a:p>
        </p:txBody>
      </p:sp>
      <p:grpSp>
        <p:nvGrpSpPr>
          <p:cNvPr id="12" name="Group 11">
            <a:extLst>
              <a:ext uri="{FF2B5EF4-FFF2-40B4-BE49-F238E27FC236}">
                <a16:creationId xmlns:a16="http://schemas.microsoft.com/office/drawing/2014/main" id="{05ADD15B-C747-D340-BF8A-A1DD2A6A9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3" name="Freeform 53">
              <a:extLst>
                <a:ext uri="{FF2B5EF4-FFF2-40B4-BE49-F238E27FC236}">
                  <a16:creationId xmlns:a16="http://schemas.microsoft.com/office/drawing/2014/main" id="{0B0B662E-0152-FD4E-B468-3F3593C15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sp>
          <p:nvSpPr>
            <p:cNvPr id="14" name="Freeform 55">
              <a:extLst>
                <a:ext uri="{FF2B5EF4-FFF2-40B4-BE49-F238E27FC236}">
                  <a16:creationId xmlns:a16="http://schemas.microsoft.com/office/drawing/2014/main" id="{81BFFC99-6B9D-F240-BD39-160F4C5735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sp>
          <p:nvSpPr>
            <p:cNvPr id="15" name="Freeform 57">
              <a:extLst>
                <a:ext uri="{FF2B5EF4-FFF2-40B4-BE49-F238E27FC236}">
                  <a16:creationId xmlns:a16="http://schemas.microsoft.com/office/drawing/2014/main" id="{4DC6AEB9-EEFF-D243-AEE2-42D0F9E53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sp>
          <p:nvSpPr>
            <p:cNvPr id="16" name="Freeform 58">
              <a:extLst>
                <a:ext uri="{FF2B5EF4-FFF2-40B4-BE49-F238E27FC236}">
                  <a16:creationId xmlns:a16="http://schemas.microsoft.com/office/drawing/2014/main" id="{D89DA958-651D-0049-A549-A9D22E494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grpSp>
      <p:cxnSp>
        <p:nvCxnSpPr>
          <p:cNvPr id="18" name="Straight Connector 17">
            <a:extLst>
              <a:ext uri="{FF2B5EF4-FFF2-40B4-BE49-F238E27FC236}">
                <a16:creationId xmlns:a16="http://schemas.microsoft.com/office/drawing/2014/main" id="{1FE039F1-6D47-C642-B506-452A83B0AB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a:extLst>
              <a:ext uri="{FF2B5EF4-FFF2-40B4-BE49-F238E27FC236}">
                <a16:creationId xmlns:a16="http://schemas.microsoft.com/office/drawing/2014/main" id="{24068FAF-AC3B-C1C9-256E-63D1652AEE72}"/>
              </a:ext>
            </a:extLst>
          </p:cNvPr>
          <p:cNvGraphicFramePr>
            <a:graphicFrameLocks noGrp="1"/>
          </p:cNvGraphicFramePr>
          <p:nvPr>
            <p:ph idx="1"/>
            <p:extLst>
              <p:ext uri="{D42A27DB-BD31-4B8C-83A1-F6EECF244321}">
                <p14:modId xmlns:p14="http://schemas.microsoft.com/office/powerpoint/2010/main" val="2947961446"/>
              </p:ext>
            </p:extLst>
          </p:nvPr>
        </p:nvGraphicFramePr>
        <p:xfrm>
          <a:off x="3728503" y="268949"/>
          <a:ext cx="7894991" cy="58181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5A6A6BCC-0A33-52E8-BED7-61E9CCB185A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49403" y="2106513"/>
            <a:ext cx="3608387" cy="3980590"/>
          </a:xfrm>
          <a:prstGeom prst="rect">
            <a:avLst/>
          </a:prstGeom>
        </p:spPr>
      </p:pic>
    </p:spTree>
    <p:extLst>
      <p:ext uri="{BB962C8B-B14F-4D97-AF65-F5344CB8AC3E}">
        <p14:creationId xmlns:p14="http://schemas.microsoft.com/office/powerpoint/2010/main" val="20871220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565150" y="770890"/>
            <a:ext cx="5995137" cy="1268984"/>
          </a:xfrm>
        </p:spPr>
        <p:txBody>
          <a:bodyPr>
            <a:normAutofit/>
          </a:bodyPr>
          <a:lstStyle/>
          <a:p>
            <a:r>
              <a:rPr lang="en-US" dirty="0">
                <a:latin typeface="Arial" panose="020B0604020202020204" pitchFamily="34" charset="0"/>
                <a:cs typeface="Arial" panose="020B0604020202020204" pitchFamily="34" charset="0"/>
              </a:rPr>
              <a:t>Conclusion</a:t>
            </a:r>
          </a:p>
        </p:txBody>
      </p:sp>
      <p:sp>
        <p:nvSpPr>
          <p:cNvPr id="3" name="Content Placeholder"/>
          <p:cNvSpPr>
            <a:spLocks noGrp="1"/>
          </p:cNvSpPr>
          <p:nvPr>
            <p:ph idx="1"/>
          </p:nvPr>
        </p:nvSpPr>
        <p:spPr>
          <a:xfrm>
            <a:off x="565150" y="2160016"/>
            <a:ext cx="5995137" cy="3601212"/>
          </a:xfrm>
        </p:spPr>
        <p:txBody>
          <a:bodyPr>
            <a:normAutofit/>
          </a:bodyPr>
          <a:lstStyle/>
          <a:p>
            <a:pPr marL="0" lvl="0" indent="0" algn="just">
              <a:buNone/>
            </a:pPr>
            <a:r>
              <a:rPr lang="en-US" dirty="0">
                <a:latin typeface="Arial" panose="020B0604020202020204" pitchFamily="34" charset="0"/>
                <a:cs typeface="Arial" panose="020B0604020202020204" pitchFamily="34" charset="0"/>
              </a:rPr>
              <a:t>The housekeeping team has the responsibility to take care of the cleaning, hygiene, and safety aspects of the guests. The employees should use the checklists to make sure all the necessary tasks are performed, and guests get the conform and better experience. </a:t>
            </a:r>
          </a:p>
        </p:txBody>
      </p:sp>
      <p:pic>
        <p:nvPicPr>
          <p:cNvPr id="5" name="Picture 4" descr="A group of women in uniform&#10;&#10;Description automatically generated">
            <a:extLst>
              <a:ext uri="{FF2B5EF4-FFF2-40B4-BE49-F238E27FC236}">
                <a16:creationId xmlns:a16="http://schemas.microsoft.com/office/drawing/2014/main" id="{C119072A-F7D2-4641-86C7-9362519D36D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86600" y="2514002"/>
            <a:ext cx="4334439" cy="2893238"/>
          </a:xfrm>
          <a:prstGeom prst="rect">
            <a:avLst/>
          </a:prstGeom>
        </p:spPr>
      </p:pic>
      <p:grpSp>
        <p:nvGrpSpPr>
          <p:cNvPr id="25" name="Group 24">
            <a:extLst>
              <a:ext uri="{FF2B5EF4-FFF2-40B4-BE49-F238E27FC236}">
                <a16:creationId xmlns:a16="http://schemas.microsoft.com/office/drawing/2014/main" id="{97620302-BEE8-1447-8324-5F4178AA16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26" name="Freeform 37">
              <a:extLst>
                <a:ext uri="{FF2B5EF4-FFF2-40B4-BE49-F238E27FC236}">
                  <a16:creationId xmlns:a16="http://schemas.microsoft.com/office/drawing/2014/main" id="{075332F5-EA0C-8B40-ADC9-D024EBD771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sp>
          <p:nvSpPr>
            <p:cNvPr id="27" name="Freeform 39">
              <a:extLst>
                <a:ext uri="{FF2B5EF4-FFF2-40B4-BE49-F238E27FC236}">
                  <a16:creationId xmlns:a16="http://schemas.microsoft.com/office/drawing/2014/main" id="{2619F114-DF39-F544-B487-5430D00E13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sp>
          <p:nvSpPr>
            <p:cNvPr id="28" name="Freeform 41">
              <a:extLst>
                <a:ext uri="{FF2B5EF4-FFF2-40B4-BE49-F238E27FC236}">
                  <a16:creationId xmlns:a16="http://schemas.microsoft.com/office/drawing/2014/main" id="{5CDF6368-32C4-A64F-8D2E-11DE400CD9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sp>
          <p:nvSpPr>
            <p:cNvPr id="29" name="Freeform 42">
              <a:extLst>
                <a:ext uri="{FF2B5EF4-FFF2-40B4-BE49-F238E27FC236}">
                  <a16:creationId xmlns:a16="http://schemas.microsoft.com/office/drawing/2014/main" id="{148F19D8-49E5-0945-BC17-56044D43D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grpSp>
      <p:cxnSp>
        <p:nvCxnSpPr>
          <p:cNvPr id="31" name="Straight Connector 30">
            <a:extLst>
              <a:ext uri="{FF2B5EF4-FFF2-40B4-BE49-F238E27FC236}">
                <a16:creationId xmlns:a16="http://schemas.microsoft.com/office/drawing/2014/main" id="{68C50EA3-7CF1-9542-A21D-5B3EBACC50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04158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A00BDF4-7643-A942-A588-F24E4E09AA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3" name="Freeform 32">
              <a:extLst>
                <a:ext uri="{FF2B5EF4-FFF2-40B4-BE49-F238E27FC236}">
                  <a16:creationId xmlns:a16="http://schemas.microsoft.com/office/drawing/2014/main" id="{90B25A21-16B9-8D47-928B-2367A0B8C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sp>
          <p:nvSpPr>
            <p:cNvPr id="14" name="Freeform 34">
              <a:extLst>
                <a:ext uri="{FF2B5EF4-FFF2-40B4-BE49-F238E27FC236}">
                  <a16:creationId xmlns:a16="http://schemas.microsoft.com/office/drawing/2014/main" id="{E5E64190-3AC0-0A48-9917-5FAE935A8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sp>
          <p:nvSpPr>
            <p:cNvPr id="15" name="Freeform 47">
              <a:extLst>
                <a:ext uri="{FF2B5EF4-FFF2-40B4-BE49-F238E27FC236}">
                  <a16:creationId xmlns:a16="http://schemas.microsoft.com/office/drawing/2014/main" id="{AE71CDB8-B430-F14E-99C8-E6AAB8E21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sp>
          <p:nvSpPr>
            <p:cNvPr id="16" name="Freeform 48">
              <a:extLst>
                <a:ext uri="{FF2B5EF4-FFF2-40B4-BE49-F238E27FC236}">
                  <a16:creationId xmlns:a16="http://schemas.microsoft.com/office/drawing/2014/main" id="{DCA37B0A-FCCC-7642-B70D-56AD50049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atin typeface="Arial" panose="020B0604020202020204" pitchFamily="34" charset="0"/>
                <a:cs typeface="Arial" panose="020B0604020202020204" pitchFamily="34" charset="0"/>
              </a:endParaRPr>
            </a:p>
          </p:txBody>
        </p:sp>
      </p:grpSp>
      <p:sp>
        <p:nvSpPr>
          <p:cNvPr id="2" name="Title"/>
          <p:cNvSpPr>
            <a:spLocks noGrp="1"/>
          </p:cNvSpPr>
          <p:nvPr>
            <p:ph type="ctrTitle"/>
          </p:nvPr>
        </p:nvSpPr>
        <p:spPr>
          <a:xfrm>
            <a:off x="1128604" y="231090"/>
            <a:ext cx="6400999" cy="946850"/>
          </a:xfrm>
        </p:spPr>
        <p:txBody>
          <a:bodyPr>
            <a:normAutofit/>
          </a:bodyPr>
          <a:lstStyle/>
          <a:p>
            <a:r>
              <a:rPr lang="en-US" dirty="0">
                <a:latin typeface="Arial" panose="020B0604020202020204" pitchFamily="34" charset="0"/>
                <a:cs typeface="Arial" panose="020B0604020202020204" pitchFamily="34" charset="0"/>
              </a:rPr>
              <a:t>References</a:t>
            </a:r>
          </a:p>
        </p:txBody>
      </p:sp>
      <p:sp>
        <p:nvSpPr>
          <p:cNvPr id="3" name="Content Placeholder"/>
          <p:cNvSpPr>
            <a:spLocks noGrp="1"/>
          </p:cNvSpPr>
          <p:nvPr>
            <p:ph idx="1"/>
          </p:nvPr>
        </p:nvSpPr>
        <p:spPr>
          <a:xfrm>
            <a:off x="1128605" y="1096829"/>
            <a:ext cx="10524575" cy="4895893"/>
          </a:xfrm>
        </p:spPr>
        <p:txBody>
          <a:bodyPr>
            <a:noAutofit/>
          </a:bodyPr>
          <a:lstStyle/>
          <a:p>
            <a:pPr lvl="0" algn="just">
              <a:lnSpc>
                <a:spcPct val="90000"/>
              </a:lnSpc>
            </a:pPr>
            <a:r>
              <a:rPr lang="en-US" sz="1200" dirty="0">
                <a:latin typeface="Arial" panose="020B0604020202020204" pitchFamily="34" charset="0"/>
                <a:cs typeface="Arial" panose="020B0604020202020204" pitchFamily="34" charset="0"/>
              </a:rPr>
              <a:t>Al Mehrzi, N. and Singh, S.K. (2016) Competing through Employee engagement: a Proposed Framework. </a:t>
            </a:r>
            <a:r>
              <a:rPr lang="en-US" sz="1200" i="1" dirty="0">
                <a:latin typeface="Arial" panose="020B0604020202020204" pitchFamily="34" charset="0"/>
                <a:cs typeface="Arial" panose="020B0604020202020204" pitchFamily="34" charset="0"/>
              </a:rPr>
              <a:t>International Journal of Productivity and Performance Management</a:t>
            </a:r>
            <a:r>
              <a:rPr lang="en-US" sz="1200" dirty="0">
                <a:latin typeface="Arial" panose="020B0604020202020204" pitchFamily="34" charset="0"/>
                <a:cs typeface="Arial" panose="020B0604020202020204" pitchFamily="34" charset="0"/>
              </a:rPr>
              <a:t>, 65(6), pp.831–843. </a:t>
            </a:r>
          </a:p>
          <a:p>
            <a:pPr lvl="0" algn="just">
              <a:lnSpc>
                <a:spcPct val="90000"/>
              </a:lnSpc>
            </a:pPr>
            <a:r>
              <a:rPr lang="en-US" sz="1200" dirty="0">
                <a:latin typeface="Arial" panose="020B0604020202020204" pitchFamily="34" charset="0"/>
                <a:cs typeface="Arial" panose="020B0604020202020204" pitchFamily="34" charset="0"/>
              </a:rPr>
              <a:t>Alcalde-González, V., Gálvez Mozo, A. and Valenzuela Bustos, A. (2021) No Clean rooms, No Hotel business: Subversion Tactics in Las Kellys’ Struggle for Dignity in Hotel Housekeeping. </a:t>
            </a:r>
            <a:r>
              <a:rPr lang="en-US" sz="1200" i="1" dirty="0">
                <a:latin typeface="Arial" panose="020B0604020202020204" pitchFamily="34" charset="0"/>
                <a:cs typeface="Arial" panose="020B0604020202020204" pitchFamily="34" charset="0"/>
              </a:rPr>
              <a:t>Annals of Tourism Research</a:t>
            </a:r>
            <a:r>
              <a:rPr lang="en-US" sz="1200" dirty="0">
                <a:latin typeface="Arial" panose="020B0604020202020204" pitchFamily="34" charset="0"/>
                <a:cs typeface="Arial" panose="020B0604020202020204" pitchFamily="34" charset="0"/>
              </a:rPr>
              <a:t>, 91, p.103315. </a:t>
            </a:r>
          </a:p>
          <a:p>
            <a:pPr lvl="0" algn="just">
              <a:lnSpc>
                <a:spcPct val="90000"/>
              </a:lnSpc>
            </a:pPr>
            <a:r>
              <a:rPr lang="en-US" sz="1200" dirty="0">
                <a:latin typeface="Arial" panose="020B0604020202020204" pitchFamily="34" charset="0"/>
                <a:cs typeface="Arial" panose="020B0604020202020204" pitchFamily="34" charset="0"/>
              </a:rPr>
              <a:t>Andrade, M.S., Miller, D. and Westover, J.H. (2020) Job Satisfaction Factors for Housekeepers in the Hotel industry: a Global Comparative Analysis. </a:t>
            </a:r>
            <a:r>
              <a:rPr lang="en-US" sz="1200" i="1" dirty="0">
                <a:latin typeface="Arial" panose="020B0604020202020204" pitchFamily="34" charset="0"/>
                <a:cs typeface="Arial" panose="020B0604020202020204" pitchFamily="34" charset="0"/>
              </a:rPr>
              <a:t>International Hospitality Review</a:t>
            </a:r>
            <a:r>
              <a:rPr lang="en-US" sz="1200" dirty="0">
                <a:latin typeface="Arial" panose="020B0604020202020204" pitchFamily="34" charset="0"/>
                <a:cs typeface="Arial" panose="020B0604020202020204" pitchFamily="34" charset="0"/>
              </a:rPr>
              <a:t>, ahead-of-print(ahead-of-print). </a:t>
            </a:r>
          </a:p>
          <a:p>
            <a:pPr lvl="0" algn="just">
              <a:lnSpc>
                <a:spcPct val="90000"/>
              </a:lnSpc>
            </a:pPr>
            <a:r>
              <a:rPr lang="en-US" sz="1200" dirty="0">
                <a:latin typeface="Arial" panose="020B0604020202020204" pitchFamily="34" charset="0"/>
                <a:cs typeface="Arial" panose="020B0604020202020204" pitchFamily="34" charset="0"/>
              </a:rPr>
              <a:t>Choy, M., Cheng, J. and Yu, K. (2021) Evaluating the Environmental Sustainability Strategies of the Housekeeping department: the Case of an International Hotel Chain in Hong Kong, China. </a:t>
            </a:r>
            <a:r>
              <a:rPr lang="en-US" sz="1200" i="1" dirty="0">
                <a:latin typeface="Arial" panose="020B0604020202020204" pitchFamily="34" charset="0"/>
                <a:cs typeface="Arial" panose="020B0604020202020204" pitchFamily="34" charset="0"/>
              </a:rPr>
              <a:t>Tourism Critiques: Practice and Theory</a:t>
            </a:r>
            <a:r>
              <a:rPr lang="en-US" sz="1200" dirty="0">
                <a:latin typeface="Arial" panose="020B0604020202020204" pitchFamily="34" charset="0"/>
                <a:cs typeface="Arial" panose="020B0604020202020204" pitchFamily="34" charset="0"/>
              </a:rPr>
              <a:t>, 2(1), pp.115–132. </a:t>
            </a:r>
          </a:p>
          <a:p>
            <a:pPr lvl="0" algn="just">
              <a:lnSpc>
                <a:spcPct val="90000"/>
              </a:lnSpc>
            </a:pPr>
            <a:r>
              <a:rPr lang="en-US" sz="1200" dirty="0">
                <a:latin typeface="Arial" panose="020B0604020202020204" pitchFamily="34" charset="0"/>
                <a:cs typeface="Arial" panose="020B0604020202020204" pitchFamily="34" charset="0"/>
              </a:rPr>
              <a:t>Guan, M. and So, J. (2016) Influence of Social Identity on Self-Efficacy Beliefs through Perceived Social Support: a Social Identity Theory Perspective. </a:t>
            </a:r>
            <a:r>
              <a:rPr lang="en-US" sz="1200" i="1" dirty="0">
                <a:latin typeface="Arial" panose="020B0604020202020204" pitchFamily="34" charset="0"/>
                <a:cs typeface="Arial" panose="020B0604020202020204" pitchFamily="34" charset="0"/>
              </a:rPr>
              <a:t>Communication Studies</a:t>
            </a:r>
            <a:r>
              <a:rPr lang="en-US" sz="1200" dirty="0">
                <a:latin typeface="Arial" panose="020B0604020202020204" pitchFamily="34" charset="0"/>
                <a:cs typeface="Arial" panose="020B0604020202020204" pitchFamily="34" charset="0"/>
              </a:rPr>
              <a:t>, 67(5), pp.588–604. </a:t>
            </a:r>
          </a:p>
          <a:p>
            <a:pPr lvl="0" algn="just">
              <a:lnSpc>
                <a:spcPct val="90000"/>
              </a:lnSpc>
            </a:pPr>
            <a:r>
              <a:rPr lang="en-US" sz="1200" dirty="0">
                <a:latin typeface="Arial" panose="020B0604020202020204" pitchFamily="34" charset="0"/>
                <a:cs typeface="Arial" panose="020B0604020202020204" pitchFamily="34" charset="0"/>
              </a:rPr>
              <a:t>IHG (2023) </a:t>
            </a:r>
            <a:r>
              <a:rPr lang="en-US" sz="1200" i="1" dirty="0">
                <a:latin typeface="Arial" panose="020B0604020202020204" pitchFamily="34" charset="0"/>
                <a:cs typeface="Arial" panose="020B0604020202020204" pitchFamily="34" charset="0"/>
              </a:rPr>
              <a:t>Holiday Inn Sunderland </a:t>
            </a:r>
            <a:r>
              <a:rPr lang="en-US" sz="1200" dirty="0">
                <a:latin typeface="Arial" panose="020B0604020202020204" pitchFamily="34" charset="0"/>
                <a:cs typeface="Arial" panose="020B0604020202020204" pitchFamily="34" charset="0"/>
              </a:rPr>
              <a:t>. [online] Available at: https://www.ihg.com/holidayinn/hotels/us/en/sunderland/snduk/hoteldetail [Accessed 7 Nov. 2023].</a:t>
            </a:r>
          </a:p>
          <a:p>
            <a:pPr lvl="0" algn="just">
              <a:lnSpc>
                <a:spcPct val="90000"/>
              </a:lnSpc>
            </a:pPr>
            <a:r>
              <a:rPr lang="en-US" sz="1200" dirty="0">
                <a:latin typeface="Arial" panose="020B0604020202020204" pitchFamily="34" charset="0"/>
                <a:cs typeface="Arial" panose="020B0604020202020204" pitchFamily="34" charset="0"/>
              </a:rPr>
              <a:t>Katinos, L. (2016) </a:t>
            </a:r>
            <a:r>
              <a:rPr lang="en-US" sz="1200" i="1" dirty="0">
                <a:latin typeface="Arial" panose="020B0604020202020204" pitchFamily="34" charset="0"/>
                <a:cs typeface="Arial" panose="020B0604020202020204" pitchFamily="34" charset="0"/>
              </a:rPr>
              <a:t>How to Improve Hotel Housekeeping. [online] </a:t>
            </a:r>
            <a:r>
              <a:rPr lang="en-US" sz="1200" dirty="0">
                <a:latin typeface="Arial" panose="020B0604020202020204" pitchFamily="34" charset="0"/>
                <a:cs typeface="Arial" panose="020B0604020202020204" pitchFamily="34" charset="0"/>
              </a:rPr>
              <a:t>The Service Companies Blog. Available at: https://theservicecompanies.com/blog/2016/12/28/how-to-wow-your-guests-housekeeping-tips/ [Accessed 7 Nov. 2023].</a:t>
            </a:r>
          </a:p>
          <a:p>
            <a:pPr lvl="0" algn="just">
              <a:lnSpc>
                <a:spcPct val="90000"/>
              </a:lnSpc>
            </a:pPr>
            <a:r>
              <a:rPr lang="en-US" sz="1200" dirty="0" err="1">
                <a:latin typeface="Arial" panose="020B0604020202020204" pitchFamily="34" charset="0"/>
                <a:cs typeface="Arial" panose="020B0604020202020204" pitchFamily="34" charset="0"/>
              </a:rPr>
              <a:t>Nimri</a:t>
            </a:r>
            <a:r>
              <a:rPr lang="en-US" sz="1200" dirty="0">
                <a:latin typeface="Arial" panose="020B0604020202020204" pitchFamily="34" charset="0"/>
                <a:cs typeface="Arial" panose="020B0604020202020204" pitchFamily="34" charset="0"/>
              </a:rPr>
              <a:t>, R., Kensbock, S., Bailey, J., Jennings, G. and Patiar, A. (2020) Realizing Dignity in Housekeeping work: Evidence of Five Star Hotels. </a:t>
            </a:r>
            <a:r>
              <a:rPr lang="en-US" sz="1200" i="1" dirty="0">
                <a:latin typeface="Arial" panose="020B0604020202020204" pitchFamily="34" charset="0"/>
                <a:cs typeface="Arial" panose="020B0604020202020204" pitchFamily="34" charset="0"/>
              </a:rPr>
              <a:t>Journal of Human Resources in Hospitality &amp; Tourism</a:t>
            </a:r>
            <a:r>
              <a:rPr lang="en-US" sz="1200" dirty="0">
                <a:latin typeface="Arial" panose="020B0604020202020204" pitchFamily="34" charset="0"/>
                <a:cs typeface="Arial" panose="020B0604020202020204" pitchFamily="34" charset="0"/>
              </a:rPr>
              <a:t>, pp.1–20. </a:t>
            </a:r>
          </a:p>
          <a:p>
            <a:pPr lvl="0" algn="just">
              <a:lnSpc>
                <a:spcPct val="90000"/>
              </a:lnSpc>
            </a:pPr>
            <a:r>
              <a:rPr lang="en-US" sz="1200" dirty="0">
                <a:latin typeface="Arial" panose="020B0604020202020204" pitchFamily="34" charset="0"/>
                <a:cs typeface="Arial" panose="020B0604020202020204" pitchFamily="34" charset="0"/>
              </a:rPr>
              <a:t>O’fallon, M.J. and Rutherford, D.G. (2019) </a:t>
            </a:r>
            <a:r>
              <a:rPr lang="en-US" sz="1200" i="1" dirty="0">
                <a:latin typeface="Arial" panose="020B0604020202020204" pitchFamily="34" charset="0"/>
                <a:cs typeface="Arial" panose="020B0604020202020204" pitchFamily="34" charset="0"/>
              </a:rPr>
              <a:t>Hotel Management and Operations</a:t>
            </a:r>
            <a:r>
              <a:rPr lang="en-US" sz="1200" dirty="0">
                <a:latin typeface="Arial" panose="020B0604020202020204" pitchFamily="34" charset="0"/>
                <a:cs typeface="Arial" panose="020B0604020202020204" pitchFamily="34" charset="0"/>
              </a:rPr>
              <a:t>. Hoboken, N.J.: Wiley.</a:t>
            </a:r>
          </a:p>
          <a:p>
            <a:pPr lvl="0" algn="just">
              <a:lnSpc>
                <a:spcPct val="90000"/>
              </a:lnSpc>
            </a:pPr>
            <a:r>
              <a:rPr lang="en-US" sz="1200" dirty="0">
                <a:latin typeface="Arial" panose="020B0604020202020204" pitchFamily="34" charset="0"/>
                <a:cs typeface="Arial" panose="020B0604020202020204" pitchFamily="34" charset="0"/>
              </a:rPr>
              <a:t>Pauline (2023) </a:t>
            </a:r>
            <a:r>
              <a:rPr lang="en-US" sz="1200" i="1" dirty="0">
                <a:latin typeface="Arial" panose="020B0604020202020204" pitchFamily="34" charset="0"/>
                <a:cs typeface="Arial" panose="020B0604020202020204" pitchFamily="34" charset="0"/>
              </a:rPr>
              <a:t>What Problems Housekeeping Department Normally Faced? </a:t>
            </a:r>
            <a:r>
              <a:rPr lang="en-US" sz="1200" dirty="0">
                <a:latin typeface="Arial" panose="020B0604020202020204" pitchFamily="34" charset="0"/>
                <a:cs typeface="Arial" panose="020B0604020202020204" pitchFamily="34" charset="0"/>
              </a:rPr>
              <a:t>[online] Badian Hotel. Available at: https://badianhotel.com/what-problems-housekeeping-department-normally-faced/ [Accessed 7 Nov. 2023].</a:t>
            </a:r>
          </a:p>
          <a:p>
            <a:pPr lvl="0" algn="just">
              <a:lnSpc>
                <a:spcPct val="90000"/>
              </a:lnSpc>
            </a:pPr>
            <a:r>
              <a:rPr lang="en-US" sz="1200" dirty="0">
                <a:latin typeface="Arial" panose="020B0604020202020204" pitchFamily="34" charset="0"/>
                <a:cs typeface="Arial" panose="020B0604020202020204" pitchFamily="34" charset="0"/>
              </a:rPr>
              <a:t>Safety Culture (2023) </a:t>
            </a:r>
            <a:r>
              <a:rPr lang="en-US" sz="1200" i="1" dirty="0">
                <a:latin typeface="Arial" panose="020B0604020202020204" pitchFamily="34" charset="0"/>
                <a:cs typeface="Arial" panose="020B0604020202020204" pitchFamily="34" charset="0"/>
              </a:rPr>
              <a:t>Free Hotel Housekeeping Checklist | PDF. </a:t>
            </a:r>
            <a:r>
              <a:rPr lang="en-US" sz="1200" dirty="0">
                <a:latin typeface="Arial" panose="020B0604020202020204" pitchFamily="34" charset="0"/>
                <a:cs typeface="Arial" panose="020B0604020202020204" pitchFamily="34" charset="0"/>
              </a:rPr>
              <a:t>[online] SafetyCulture. Available at: https://safetyculture.com/checklists/hotel-housekeeping/.</a:t>
            </a:r>
          </a:p>
          <a:p>
            <a:pPr algn="just">
              <a:lnSpc>
                <a:spcPct val="90000"/>
              </a:lnSpc>
            </a:pPr>
            <a:endParaRPr lang="en-US" sz="1200" dirty="0">
              <a:latin typeface="Arial" panose="020B0604020202020204" pitchFamily="34" charset="0"/>
              <a:cs typeface="Arial" panose="020B0604020202020204" pitchFamily="34" charset="0"/>
            </a:endParaRPr>
          </a:p>
        </p:txBody>
      </p:sp>
      <p:cxnSp>
        <p:nvCxnSpPr>
          <p:cNvPr id="18" name="Straight Connector 17">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5552104"/>
      </p:ext>
    </p:extLst>
  </p:cSld>
  <p:clrMapOvr>
    <a:masterClrMapping/>
  </p:clrMapOvr>
</p:sld>
</file>

<file path=ppt/theme/theme1.xml><?xml version="1.0" encoding="utf-8"?>
<a:theme xmlns:a="http://schemas.openxmlformats.org/drawingml/2006/main" name="PunchcardVTI">
  <a:themeElements>
    <a:clrScheme name="AnalogousFromDarkSeedRightStep">
      <a:dk1>
        <a:srgbClr val="000000"/>
      </a:dk1>
      <a:lt1>
        <a:srgbClr val="FFFFFF"/>
      </a:lt1>
      <a:dk2>
        <a:srgbClr val="302F1B"/>
      </a:dk2>
      <a:lt2>
        <a:srgbClr val="F3F2F0"/>
      </a:lt2>
      <a:accent1>
        <a:srgbClr val="4D74C3"/>
      </a:accent1>
      <a:accent2>
        <a:srgbClr val="564CB8"/>
      </a:accent2>
      <a:accent3>
        <a:srgbClr val="884DC3"/>
      </a:accent3>
      <a:accent4>
        <a:srgbClr val="A83BB1"/>
      </a:accent4>
      <a:accent5>
        <a:srgbClr val="C34D9B"/>
      </a:accent5>
      <a:accent6>
        <a:srgbClr val="B13B58"/>
      </a:accent6>
      <a:hlink>
        <a:srgbClr val="349E47"/>
      </a:hlink>
      <a:folHlink>
        <a:srgbClr val="7F7F7F"/>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1978</Words>
  <Application>Microsoft Office PowerPoint</Application>
  <PresentationFormat>Widescreen</PresentationFormat>
  <Paragraphs>91</Paragraphs>
  <Slides>10</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Neue Haas Grotesk Text Pro</vt:lpstr>
      <vt:lpstr>PunchcardVTI</vt:lpstr>
      <vt:lpstr>Presentation on Housekeeping Training for Improved Performance </vt:lpstr>
      <vt:lpstr>Contents</vt:lpstr>
      <vt:lpstr>Introduction</vt:lpstr>
      <vt:lpstr>Overview of the Hotel Placement</vt:lpstr>
      <vt:lpstr>Housekeeping Issues</vt:lpstr>
      <vt:lpstr>Checklists for Housekeeping</vt:lpstr>
      <vt:lpstr>Employee Engagement and Teamwork</vt:lpstr>
      <vt:lpstr>Industry Best Practices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2023-11-07T19:17:14Z</dcterms:created>
  <dcterms:modified xsi:type="dcterms:W3CDTF">2023-11-09T22:15:05Z</dcterms:modified>
</cp:coreProperties>
</file>