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6" r:id="rId1"/>
  </p:sldMasterIdLst>
  <p:notesMasterIdLst>
    <p:notesMasterId r:id="rId3"/>
  </p:notesMasterIdLst>
  <p:sldIdLst>
    <p:sldId id="259" r:id="rId2"/>
  </p:sldIdLst>
  <p:sldSz cx="23039388" cy="17279938"/>
  <p:notesSz cx="6858000" cy="9144000"/>
  <p:embeddedFontLst>
    <p:embeddedFont>
      <p:font typeface="Karla" panose="020B0604020202020204" charset="0"/>
      <p:regular r:id="rId4"/>
      <p:bold r:id="rId5"/>
      <p:italic r:id="rId6"/>
      <p:boldItalic r:id="rId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008">
          <p15:clr>
            <a:srgbClr val="747775"/>
          </p15:clr>
        </p15:guide>
        <p15:guide id="2" pos="725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B4C30D-1EFC-7B3C-26DC-59F82849833E}" v="10" dt="2026-03-25T10:36:51.530"/>
    <p1510:client id="{C505C9C2-5C5F-1742-5BCB-D2A6EC29E8D9}" v="59" dt="2026-03-24T20:23:29.505"/>
    <p1510:client id="{CD315C60-172F-42A6-BD26-86AEA8F577BF}" v="5" dt="2026-03-25T10:27:27.557"/>
  </p1510:revLst>
</p1510:revInfo>
</file>

<file path=ppt/tableStyles.xml><?xml version="1.0" encoding="utf-8"?>
<a:tblStyleLst xmlns:a="http://schemas.openxmlformats.org/drawingml/2006/main" def="{F3D1006E-A9D7-4C95-8901-5AB9A6E4406B}">
  <a:tblStyle styleId="{F3D1006E-A9D7-4C95-8901-5AB9A6E4406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1008"/>
        <p:guide pos="7256"/>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font" Target="fonts/font4.fntdata"/><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ableStyles" Target="tableStyles.xml"/><Relationship Id="rId5" Type="http://schemas.openxmlformats.org/officeDocument/2006/relationships/font" Target="fonts/font2.fntdata"/><Relationship Id="rId10" Type="http://schemas.openxmlformats.org/officeDocument/2006/relationships/theme" Target="theme/theme1.xml"/><Relationship Id="rId4" Type="http://schemas.openxmlformats.org/officeDocument/2006/relationships/font" Target="fonts/font1.fntdata"/><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e Campbell (2238264)" userId="S::2238264@student.uwtsd.ac.uk::a8ef1725-6e71-4c80-b779-726c52a9f7ae" providerId="AD" clId="Web-{C505C9C2-5C5F-1742-5BCB-D2A6EC29E8D9}"/>
    <pc:docChg chg="modSld">
      <pc:chgData name="Karene Campbell (2238264)" userId="S::2238264@student.uwtsd.ac.uk::a8ef1725-6e71-4c80-b779-726c52a9f7ae" providerId="AD" clId="Web-{C505C9C2-5C5F-1742-5BCB-D2A6EC29E8D9}" dt="2026-03-24T20:23:29.505" v="59" actId="20577"/>
      <pc:docMkLst>
        <pc:docMk/>
      </pc:docMkLst>
      <pc:sldChg chg="delSp modSp">
        <pc:chgData name="Karene Campbell (2238264)" userId="S::2238264@student.uwtsd.ac.uk::a8ef1725-6e71-4c80-b779-726c52a9f7ae" providerId="AD" clId="Web-{C505C9C2-5C5F-1742-5BCB-D2A6EC29E8D9}" dt="2026-03-24T20:23:29.505" v="59" actId="20577"/>
        <pc:sldMkLst>
          <pc:docMk/>
          <pc:sldMk cId="0" sldId="259"/>
        </pc:sldMkLst>
        <pc:spChg chg="mod">
          <ac:chgData name="Karene Campbell (2238264)" userId="S::2238264@student.uwtsd.ac.uk::a8ef1725-6e71-4c80-b779-726c52a9f7ae" providerId="AD" clId="Web-{C505C9C2-5C5F-1742-5BCB-D2A6EC29E8D9}" dt="2026-03-24T20:13:08.902" v="36" actId="20577"/>
          <ac:spMkLst>
            <pc:docMk/>
            <pc:sldMk cId="0" sldId="259"/>
            <ac:spMk id="13" creationId="{6D2F4C91-7500-00FF-9992-BD21FC797CD5}"/>
          </ac:spMkLst>
        </pc:spChg>
        <pc:spChg chg="del">
          <ac:chgData name="Karene Campbell (2238264)" userId="S::2238264@student.uwtsd.ac.uk::a8ef1725-6e71-4c80-b779-726c52a9f7ae" providerId="AD" clId="Web-{C505C9C2-5C5F-1742-5BCB-D2A6EC29E8D9}" dt="2026-03-24T20:18:54.825" v="54"/>
          <ac:spMkLst>
            <pc:docMk/>
            <pc:sldMk cId="0" sldId="259"/>
            <ac:spMk id="35" creationId="{E2BBD60F-4E93-25B8-28E8-1F557BE064D3}"/>
          </ac:spMkLst>
        </pc:spChg>
        <pc:spChg chg="mod">
          <ac:chgData name="Karene Campbell (2238264)" userId="S::2238264@student.uwtsd.ac.uk::a8ef1725-6e71-4c80-b779-726c52a9f7ae" providerId="AD" clId="Web-{C505C9C2-5C5F-1742-5BCB-D2A6EC29E8D9}" dt="2026-03-24T20:16:13.786" v="51" actId="20577"/>
          <ac:spMkLst>
            <pc:docMk/>
            <pc:sldMk cId="0" sldId="259"/>
            <ac:spMk id="150" creationId="{00000000-0000-0000-0000-000000000000}"/>
          </ac:spMkLst>
        </pc:spChg>
        <pc:spChg chg="mod">
          <ac:chgData name="Karene Campbell (2238264)" userId="S::2238264@student.uwtsd.ac.uk::a8ef1725-6e71-4c80-b779-726c52a9f7ae" providerId="AD" clId="Web-{C505C9C2-5C5F-1742-5BCB-D2A6EC29E8D9}" dt="2026-03-24T20:15:54.034" v="44" actId="20577"/>
          <ac:spMkLst>
            <pc:docMk/>
            <pc:sldMk cId="0" sldId="259"/>
            <ac:spMk id="152" creationId="{00000000-0000-0000-0000-000000000000}"/>
          </ac:spMkLst>
        </pc:spChg>
        <pc:spChg chg="mod">
          <ac:chgData name="Karene Campbell (2238264)" userId="S::2238264@student.uwtsd.ac.uk::a8ef1725-6e71-4c80-b779-726c52a9f7ae" providerId="AD" clId="Web-{C505C9C2-5C5F-1742-5BCB-D2A6EC29E8D9}" dt="2026-03-24T20:17:55.713" v="53" actId="20577"/>
          <ac:spMkLst>
            <pc:docMk/>
            <pc:sldMk cId="0" sldId="259"/>
            <ac:spMk id="169" creationId="{00000000-0000-0000-0000-000000000000}"/>
          </ac:spMkLst>
        </pc:spChg>
        <pc:spChg chg="mod">
          <ac:chgData name="Karene Campbell (2238264)" userId="S::2238264@student.uwtsd.ac.uk::a8ef1725-6e71-4c80-b779-726c52a9f7ae" providerId="AD" clId="Web-{C505C9C2-5C5F-1742-5BCB-D2A6EC29E8D9}" dt="2026-03-24T20:23:29.505" v="59" actId="20577"/>
          <ac:spMkLst>
            <pc:docMk/>
            <pc:sldMk cId="0" sldId="259"/>
            <ac:spMk id="175" creationId="{00000000-0000-0000-0000-000000000000}"/>
          </ac:spMkLst>
        </pc:spChg>
      </pc:sldChg>
    </pc:docChg>
  </pc:docChgLst>
  <pc:docChgLst>
    <pc:chgData name="Karene Campbell (2238264)" userId="S::2238264@student.uwtsd.ac.uk::a8ef1725-6e71-4c80-b779-726c52a9f7ae" providerId="AD" clId="Web-{74B4C30D-1EFC-7B3C-26DC-59F82849833E}"/>
    <pc:docChg chg="modSld">
      <pc:chgData name="Karene Campbell (2238264)" userId="S::2238264@student.uwtsd.ac.uk::a8ef1725-6e71-4c80-b779-726c52a9f7ae" providerId="AD" clId="Web-{74B4C30D-1EFC-7B3C-26DC-59F82849833E}" dt="2026-03-25T10:36:51.530" v="9" actId="14100"/>
      <pc:docMkLst>
        <pc:docMk/>
      </pc:docMkLst>
      <pc:sldChg chg="modSp">
        <pc:chgData name="Karene Campbell (2238264)" userId="S::2238264@student.uwtsd.ac.uk::a8ef1725-6e71-4c80-b779-726c52a9f7ae" providerId="AD" clId="Web-{74B4C30D-1EFC-7B3C-26DC-59F82849833E}" dt="2026-03-25T10:36:51.530" v="9" actId="14100"/>
        <pc:sldMkLst>
          <pc:docMk/>
          <pc:sldMk cId="0" sldId="259"/>
        </pc:sldMkLst>
        <pc:spChg chg="mod">
          <ac:chgData name="Karene Campbell (2238264)" userId="S::2238264@student.uwtsd.ac.uk::a8ef1725-6e71-4c80-b779-726c52a9f7ae" providerId="AD" clId="Web-{74B4C30D-1EFC-7B3C-26DC-59F82849833E}" dt="2026-03-25T10:35:46.700" v="8" actId="20577"/>
          <ac:spMkLst>
            <pc:docMk/>
            <pc:sldMk cId="0" sldId="259"/>
            <ac:spMk id="13" creationId="{6D2F4C91-7500-00FF-9992-BD21FC797CD5}"/>
          </ac:spMkLst>
        </pc:spChg>
        <pc:spChg chg="mod">
          <ac:chgData name="Karene Campbell (2238264)" userId="S::2238264@student.uwtsd.ac.uk::a8ef1725-6e71-4c80-b779-726c52a9f7ae" providerId="AD" clId="Web-{74B4C30D-1EFC-7B3C-26DC-59F82849833E}" dt="2026-03-25T09:15:22.798" v="1" actId="20577"/>
          <ac:spMkLst>
            <pc:docMk/>
            <pc:sldMk cId="0" sldId="259"/>
            <ac:spMk id="150" creationId="{00000000-0000-0000-0000-000000000000}"/>
          </ac:spMkLst>
        </pc:spChg>
        <pc:spChg chg="mod">
          <ac:chgData name="Karene Campbell (2238264)" userId="S::2238264@student.uwtsd.ac.uk::a8ef1725-6e71-4c80-b779-726c52a9f7ae" providerId="AD" clId="Web-{74B4C30D-1EFC-7B3C-26DC-59F82849833E}" dt="2026-03-25T10:34:28.370" v="3" actId="20577"/>
          <ac:spMkLst>
            <pc:docMk/>
            <pc:sldMk cId="0" sldId="259"/>
            <ac:spMk id="152" creationId="{00000000-0000-0000-0000-000000000000}"/>
          </ac:spMkLst>
        </pc:spChg>
        <pc:spChg chg="mod">
          <ac:chgData name="Karene Campbell (2238264)" userId="S::2238264@student.uwtsd.ac.uk::a8ef1725-6e71-4c80-b779-726c52a9f7ae" providerId="AD" clId="Web-{74B4C30D-1EFC-7B3C-26DC-59F82849833E}" dt="2026-03-25T10:36:51.530" v="9" actId="14100"/>
          <ac:spMkLst>
            <pc:docMk/>
            <pc:sldMk cId="0" sldId="259"/>
            <ac:spMk id="163" creationId="{00000000-0000-0000-0000-000000000000}"/>
          </ac:spMkLst>
        </pc:spChg>
        <pc:spChg chg="mod">
          <ac:chgData name="Karene Campbell (2238264)" userId="S::2238264@student.uwtsd.ac.uk::a8ef1725-6e71-4c80-b779-726c52a9f7ae" providerId="AD" clId="Web-{74B4C30D-1EFC-7B3C-26DC-59F82849833E}" dt="2026-03-25T10:34:50.933" v="4" actId="20577"/>
          <ac:spMkLst>
            <pc:docMk/>
            <pc:sldMk cId="0" sldId="259"/>
            <ac:spMk id="169" creationId="{00000000-0000-0000-0000-000000000000}"/>
          </ac:spMkLst>
        </pc:spChg>
      </pc:sldChg>
    </pc:docChg>
  </pc:docChgLst>
  <pc:docChgLst>
    <pc:chgData name="Karene Campbell (2238264)" userId="S::2238264@student.uwtsd.ac.uk::a8ef1725-6e71-4c80-b779-726c52a9f7ae" providerId="AD" clId="Web-{CD315C60-172F-42A6-BD26-86AEA8F577BF}"/>
    <pc:docChg chg="modSld">
      <pc:chgData name="Karene Campbell (2238264)" userId="S::2238264@student.uwtsd.ac.uk::a8ef1725-6e71-4c80-b779-726c52a9f7ae" providerId="AD" clId="Web-{CD315C60-172F-42A6-BD26-86AEA8F577BF}" dt="2026-03-25T10:27:27.557" v="4" actId="20577"/>
      <pc:docMkLst>
        <pc:docMk/>
      </pc:docMkLst>
      <pc:sldChg chg="modSp">
        <pc:chgData name="Karene Campbell (2238264)" userId="S::2238264@student.uwtsd.ac.uk::a8ef1725-6e71-4c80-b779-726c52a9f7ae" providerId="AD" clId="Web-{CD315C60-172F-42A6-BD26-86AEA8F577BF}" dt="2026-03-25T10:27:27.557" v="4" actId="20577"/>
        <pc:sldMkLst>
          <pc:docMk/>
          <pc:sldMk cId="0" sldId="259"/>
        </pc:sldMkLst>
        <pc:spChg chg="mod">
          <ac:chgData name="Karene Campbell (2238264)" userId="S::2238264@student.uwtsd.ac.uk::a8ef1725-6e71-4c80-b779-726c52a9f7ae" providerId="AD" clId="Web-{CD315C60-172F-42A6-BD26-86AEA8F577BF}" dt="2026-03-25T10:27:27.557" v="4" actId="20577"/>
          <ac:spMkLst>
            <pc:docMk/>
            <pc:sldMk cId="0" sldId="259"/>
            <ac:spMk id="13" creationId="{6D2F4C91-7500-00FF-9992-BD21FC797CD5}"/>
          </ac:spMkLst>
        </pc:spChg>
        <pc:spChg chg="mod">
          <ac:chgData name="Karene Campbell (2238264)" userId="S::2238264@student.uwtsd.ac.uk::a8ef1725-6e71-4c80-b779-726c52a9f7ae" providerId="AD" clId="Web-{CD315C60-172F-42A6-BD26-86AEA8F577BF}" dt="2026-03-25T10:26:00.916" v="0" actId="20577"/>
          <ac:spMkLst>
            <pc:docMk/>
            <pc:sldMk cId="0" sldId="259"/>
            <ac:spMk id="152" creationId="{00000000-0000-0000-0000-000000000000}"/>
          </ac:spMkLst>
        </pc:spChg>
        <pc:spChg chg="mod">
          <ac:chgData name="Karene Campbell (2238264)" userId="S::2238264@student.uwtsd.ac.uk::a8ef1725-6e71-4c80-b779-726c52a9f7ae" providerId="AD" clId="Web-{CD315C60-172F-42A6-BD26-86AEA8F577BF}" dt="2026-03-25T10:26:33.791" v="1" actId="20577"/>
          <ac:spMkLst>
            <pc:docMk/>
            <pc:sldMk cId="0" sldId="259"/>
            <ac:spMk id="16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309"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13c62cdccad_0_2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13c62cdccad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grpSp>
        <p:nvGrpSpPr>
          <p:cNvPr id="18" name="Google Shape;18;p3"/>
          <p:cNvGrpSpPr/>
          <p:nvPr/>
        </p:nvGrpSpPr>
        <p:grpSpPr>
          <a:xfrm>
            <a:off x="0" y="-952500"/>
            <a:ext cx="23050500" cy="18232500"/>
            <a:chOff x="0" y="-952500"/>
            <a:chExt cx="23050500" cy="18232500"/>
          </a:xfrm>
        </p:grpSpPr>
        <p:cxnSp>
          <p:nvCxnSpPr>
            <p:cNvPr id="19" name="Google Shape;19;p3"/>
            <p:cNvCxnSpPr/>
            <p:nvPr/>
          </p:nvCxnSpPr>
          <p:spPr>
            <a:xfrm>
              <a:off x="22860000" y="-952500"/>
              <a:ext cx="0" cy="18232500"/>
            </a:xfrm>
            <a:prstGeom prst="straightConnector1">
              <a:avLst/>
            </a:prstGeom>
            <a:noFill/>
            <a:ln w="19050" cap="flat" cmpd="sng">
              <a:solidFill>
                <a:schemeClr val="dk1"/>
              </a:solidFill>
              <a:prstDash val="solid"/>
              <a:round/>
              <a:headEnd type="none" w="med" len="med"/>
              <a:tailEnd type="none" w="med" len="med"/>
            </a:ln>
          </p:spPr>
        </p:cxnSp>
        <p:cxnSp>
          <p:nvCxnSpPr>
            <p:cNvPr id="20" name="Google Shape;20;p3"/>
            <p:cNvCxnSpPr/>
            <p:nvPr/>
          </p:nvCxnSpPr>
          <p:spPr>
            <a:xfrm rot="10800000">
              <a:off x="19195200" y="17054275"/>
              <a:ext cx="3855300" cy="0"/>
            </a:xfrm>
            <a:prstGeom prst="straightConnector1">
              <a:avLst/>
            </a:prstGeom>
            <a:noFill/>
            <a:ln w="19050" cap="flat" cmpd="sng">
              <a:solidFill>
                <a:schemeClr val="dk1"/>
              </a:solidFill>
              <a:prstDash val="solid"/>
              <a:round/>
              <a:headEnd type="none" w="med" len="med"/>
              <a:tailEnd type="none" w="med" len="med"/>
            </a:ln>
          </p:spPr>
        </p:cxnSp>
        <p:cxnSp>
          <p:nvCxnSpPr>
            <p:cNvPr id="21" name="Google Shape;21;p3"/>
            <p:cNvCxnSpPr/>
            <p:nvPr/>
          </p:nvCxnSpPr>
          <p:spPr>
            <a:xfrm>
              <a:off x="190500" y="-952500"/>
              <a:ext cx="0" cy="18232500"/>
            </a:xfrm>
            <a:prstGeom prst="straightConnector1">
              <a:avLst/>
            </a:prstGeom>
            <a:noFill/>
            <a:ln w="19050" cap="flat" cmpd="sng">
              <a:solidFill>
                <a:schemeClr val="dk1"/>
              </a:solidFill>
              <a:prstDash val="solid"/>
              <a:round/>
              <a:headEnd type="none" w="med" len="med"/>
              <a:tailEnd type="none" w="med" len="med"/>
            </a:ln>
          </p:spPr>
        </p:cxnSp>
        <p:cxnSp>
          <p:nvCxnSpPr>
            <p:cNvPr id="22" name="Google Shape;22;p3"/>
            <p:cNvCxnSpPr/>
            <p:nvPr/>
          </p:nvCxnSpPr>
          <p:spPr>
            <a:xfrm>
              <a:off x="0" y="17054275"/>
              <a:ext cx="3855300" cy="0"/>
            </a:xfrm>
            <a:prstGeom prst="straightConnector1">
              <a:avLst/>
            </a:prstGeom>
            <a:noFill/>
            <a:ln w="19050" cap="flat" cmpd="sng">
              <a:solidFill>
                <a:schemeClr val="dk1"/>
              </a:solidFill>
              <a:prstDash val="solid"/>
              <a:round/>
              <a:headEnd type="none" w="med" len="med"/>
              <a:tailEnd type="none" w="med" len="med"/>
            </a:ln>
          </p:spPr>
        </p:cxnSp>
      </p:grpSp>
      <p:pic>
        <p:nvPicPr>
          <p:cNvPr id="23" name="Google Shape;23;p3"/>
          <p:cNvPicPr preferRelativeResize="0"/>
          <p:nvPr/>
        </p:nvPicPr>
        <p:blipFill rotWithShape="1">
          <a:blip r:embed="rId2">
            <a:alphaModFix/>
          </a:blip>
          <a:srcRect t="29344" b="38992"/>
          <a:stretch/>
        </p:blipFill>
        <p:spPr>
          <a:xfrm>
            <a:off x="-657450" y="-579750"/>
            <a:ext cx="24354926" cy="1000125"/>
          </a:xfrm>
          <a:prstGeom prst="rect">
            <a:avLst/>
          </a:prstGeom>
          <a:noFill/>
          <a:ln>
            <a:noFill/>
          </a:ln>
        </p:spPr>
      </p:pic>
      <p:sp>
        <p:nvSpPr>
          <p:cNvPr id="24" name="Google Shape;24;p3"/>
          <p:cNvSpPr txBox="1">
            <a:spLocks noGrp="1"/>
          </p:cNvSpPr>
          <p:nvPr>
            <p:ph type="title"/>
          </p:nvPr>
        </p:nvSpPr>
        <p:spPr>
          <a:xfrm>
            <a:off x="785386" y="7225953"/>
            <a:ext cx="21469200" cy="2828100"/>
          </a:xfrm>
          <a:prstGeom prst="rect">
            <a:avLst/>
          </a:prstGeom>
        </p:spPr>
        <p:txBody>
          <a:bodyPr spcFirstLastPara="1" wrap="square" lIns="255950" tIns="255950" rIns="255950" bIns="255950" anchor="ctr" anchorCtr="0">
            <a:noAutofit/>
          </a:bodyPr>
          <a:lstStyle>
            <a:lvl1pPr lvl="0" algn="ctr">
              <a:spcBef>
                <a:spcPts val="0"/>
              </a:spcBef>
              <a:spcAft>
                <a:spcPts val="0"/>
              </a:spcAft>
              <a:buSzPts val="10100"/>
              <a:buNone/>
              <a:defRPr sz="10100"/>
            </a:lvl1pPr>
            <a:lvl2pPr lvl="1" algn="ctr">
              <a:spcBef>
                <a:spcPts val="0"/>
              </a:spcBef>
              <a:spcAft>
                <a:spcPts val="0"/>
              </a:spcAft>
              <a:buSzPts val="10100"/>
              <a:buNone/>
              <a:defRPr sz="10100"/>
            </a:lvl2pPr>
            <a:lvl3pPr lvl="2" algn="ctr">
              <a:spcBef>
                <a:spcPts val="0"/>
              </a:spcBef>
              <a:spcAft>
                <a:spcPts val="0"/>
              </a:spcAft>
              <a:buSzPts val="10100"/>
              <a:buNone/>
              <a:defRPr sz="10100"/>
            </a:lvl3pPr>
            <a:lvl4pPr lvl="3" algn="ctr">
              <a:spcBef>
                <a:spcPts val="0"/>
              </a:spcBef>
              <a:spcAft>
                <a:spcPts val="0"/>
              </a:spcAft>
              <a:buSzPts val="10100"/>
              <a:buNone/>
              <a:defRPr sz="10100"/>
            </a:lvl4pPr>
            <a:lvl5pPr lvl="4" algn="ctr">
              <a:spcBef>
                <a:spcPts val="0"/>
              </a:spcBef>
              <a:spcAft>
                <a:spcPts val="0"/>
              </a:spcAft>
              <a:buSzPts val="10100"/>
              <a:buNone/>
              <a:defRPr sz="10100"/>
            </a:lvl5pPr>
            <a:lvl6pPr lvl="5" algn="ctr">
              <a:spcBef>
                <a:spcPts val="0"/>
              </a:spcBef>
              <a:spcAft>
                <a:spcPts val="0"/>
              </a:spcAft>
              <a:buSzPts val="10100"/>
              <a:buNone/>
              <a:defRPr sz="10100"/>
            </a:lvl6pPr>
            <a:lvl7pPr lvl="6" algn="ctr">
              <a:spcBef>
                <a:spcPts val="0"/>
              </a:spcBef>
              <a:spcAft>
                <a:spcPts val="0"/>
              </a:spcAft>
              <a:buSzPts val="10100"/>
              <a:buNone/>
              <a:defRPr sz="10100"/>
            </a:lvl7pPr>
            <a:lvl8pPr lvl="7" algn="ctr">
              <a:spcBef>
                <a:spcPts val="0"/>
              </a:spcBef>
              <a:spcAft>
                <a:spcPts val="0"/>
              </a:spcAft>
              <a:buSzPts val="10100"/>
              <a:buNone/>
              <a:defRPr sz="10100"/>
            </a:lvl8pPr>
            <a:lvl9pPr lvl="8" algn="ctr">
              <a:spcBef>
                <a:spcPts val="0"/>
              </a:spcBef>
              <a:spcAft>
                <a:spcPts val="0"/>
              </a:spcAft>
              <a:buSzPts val="10100"/>
              <a:buNone/>
              <a:defRPr sz="101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0"/>
        <p:cNvGrpSpPr/>
        <p:nvPr/>
      </p:nvGrpSpPr>
      <p:grpSpPr>
        <a:xfrm>
          <a:off x="0" y="0"/>
          <a:ext cx="0" cy="0"/>
          <a:chOff x="0" y="0"/>
          <a:chExt cx="0" cy="0"/>
        </a:xfrm>
      </p:grpSpPr>
      <p:grpSp>
        <p:nvGrpSpPr>
          <p:cNvPr id="31" name="Google Shape;31;p5"/>
          <p:cNvGrpSpPr/>
          <p:nvPr/>
        </p:nvGrpSpPr>
        <p:grpSpPr>
          <a:xfrm>
            <a:off x="0" y="-952500"/>
            <a:ext cx="23050500" cy="18232500"/>
            <a:chOff x="0" y="-952500"/>
            <a:chExt cx="23050500" cy="18232500"/>
          </a:xfrm>
        </p:grpSpPr>
        <p:cxnSp>
          <p:nvCxnSpPr>
            <p:cNvPr id="32" name="Google Shape;32;p5"/>
            <p:cNvCxnSpPr/>
            <p:nvPr/>
          </p:nvCxnSpPr>
          <p:spPr>
            <a:xfrm>
              <a:off x="22860000" y="-952500"/>
              <a:ext cx="0" cy="18232500"/>
            </a:xfrm>
            <a:prstGeom prst="straightConnector1">
              <a:avLst/>
            </a:prstGeom>
            <a:noFill/>
            <a:ln w="19050" cap="flat" cmpd="sng">
              <a:solidFill>
                <a:schemeClr val="dk1"/>
              </a:solidFill>
              <a:prstDash val="solid"/>
              <a:round/>
              <a:headEnd type="none" w="med" len="med"/>
              <a:tailEnd type="none" w="med" len="med"/>
            </a:ln>
          </p:spPr>
        </p:cxnSp>
        <p:cxnSp>
          <p:nvCxnSpPr>
            <p:cNvPr id="33" name="Google Shape;33;p5"/>
            <p:cNvCxnSpPr/>
            <p:nvPr/>
          </p:nvCxnSpPr>
          <p:spPr>
            <a:xfrm rot="10800000">
              <a:off x="19195200" y="17054275"/>
              <a:ext cx="3855300" cy="0"/>
            </a:xfrm>
            <a:prstGeom prst="straightConnector1">
              <a:avLst/>
            </a:prstGeom>
            <a:noFill/>
            <a:ln w="19050" cap="flat" cmpd="sng">
              <a:solidFill>
                <a:schemeClr val="dk1"/>
              </a:solidFill>
              <a:prstDash val="solid"/>
              <a:round/>
              <a:headEnd type="none" w="med" len="med"/>
              <a:tailEnd type="none" w="med" len="med"/>
            </a:ln>
          </p:spPr>
        </p:cxnSp>
        <p:cxnSp>
          <p:nvCxnSpPr>
            <p:cNvPr id="34" name="Google Shape;34;p5"/>
            <p:cNvCxnSpPr/>
            <p:nvPr/>
          </p:nvCxnSpPr>
          <p:spPr>
            <a:xfrm>
              <a:off x="190500" y="-952500"/>
              <a:ext cx="0" cy="18232500"/>
            </a:xfrm>
            <a:prstGeom prst="straightConnector1">
              <a:avLst/>
            </a:prstGeom>
            <a:noFill/>
            <a:ln w="19050" cap="flat" cmpd="sng">
              <a:solidFill>
                <a:schemeClr val="dk1"/>
              </a:solidFill>
              <a:prstDash val="solid"/>
              <a:round/>
              <a:headEnd type="none" w="med" len="med"/>
              <a:tailEnd type="none" w="med" len="med"/>
            </a:ln>
          </p:spPr>
        </p:cxnSp>
        <p:cxnSp>
          <p:nvCxnSpPr>
            <p:cNvPr id="35" name="Google Shape;35;p5"/>
            <p:cNvCxnSpPr/>
            <p:nvPr/>
          </p:nvCxnSpPr>
          <p:spPr>
            <a:xfrm>
              <a:off x="0" y="17054275"/>
              <a:ext cx="3855300" cy="0"/>
            </a:xfrm>
            <a:prstGeom prst="straightConnector1">
              <a:avLst/>
            </a:prstGeom>
            <a:noFill/>
            <a:ln w="19050" cap="flat" cmpd="sng">
              <a:solidFill>
                <a:schemeClr val="dk1"/>
              </a:solidFill>
              <a:prstDash val="solid"/>
              <a:round/>
              <a:headEnd type="none" w="med" len="med"/>
              <a:tailEnd type="none" w="med" len="med"/>
            </a:ln>
          </p:spPr>
        </p:cxnSp>
      </p:grpSp>
      <p:pic>
        <p:nvPicPr>
          <p:cNvPr id="36" name="Google Shape;36;p5"/>
          <p:cNvPicPr preferRelativeResize="0"/>
          <p:nvPr/>
        </p:nvPicPr>
        <p:blipFill rotWithShape="1">
          <a:blip r:embed="rId2">
            <a:alphaModFix/>
          </a:blip>
          <a:srcRect t="29344" b="38992"/>
          <a:stretch/>
        </p:blipFill>
        <p:spPr>
          <a:xfrm>
            <a:off x="-657450" y="-579750"/>
            <a:ext cx="24354926" cy="1000125"/>
          </a:xfrm>
          <a:prstGeom prst="rect">
            <a:avLst/>
          </a:prstGeom>
          <a:noFill/>
          <a:ln>
            <a:noFill/>
          </a:ln>
        </p:spPr>
      </p:pic>
      <p:sp>
        <p:nvSpPr>
          <p:cNvPr id="37" name="Google Shape;37;p5"/>
          <p:cNvSpPr txBox="1">
            <a:spLocks noGrp="1"/>
          </p:cNvSpPr>
          <p:nvPr>
            <p:ph type="body" idx="1"/>
          </p:nvPr>
        </p:nvSpPr>
        <p:spPr>
          <a:xfrm>
            <a:off x="785386" y="3871832"/>
            <a:ext cx="10078500" cy="11477700"/>
          </a:xfrm>
          <a:prstGeom prst="rect">
            <a:avLst/>
          </a:prstGeom>
        </p:spPr>
        <p:txBody>
          <a:bodyPr spcFirstLastPara="1" wrap="square" lIns="255950" tIns="255950" rIns="255950" bIns="255950" anchor="t" anchorCtr="0">
            <a:noAutofit/>
          </a:bodyPr>
          <a:lstStyle>
            <a:lvl1pPr marL="457200" lvl="0" indent="-450850">
              <a:spcBef>
                <a:spcPts val="0"/>
              </a:spcBef>
              <a:spcAft>
                <a:spcPts val="0"/>
              </a:spcAft>
              <a:buSzPts val="3500"/>
              <a:buChar char="●"/>
              <a:defRPr sz="3500"/>
            </a:lvl1pPr>
            <a:lvl2pPr marL="914400" lvl="1" indent="-450850">
              <a:spcBef>
                <a:spcPts val="0"/>
              </a:spcBef>
              <a:spcAft>
                <a:spcPts val="0"/>
              </a:spcAft>
              <a:buSzPts val="3500"/>
              <a:buChar char="○"/>
              <a:defRPr sz="3500"/>
            </a:lvl2pPr>
            <a:lvl3pPr marL="1371600" lvl="2" indent="-450850">
              <a:spcBef>
                <a:spcPts val="0"/>
              </a:spcBef>
              <a:spcAft>
                <a:spcPts val="0"/>
              </a:spcAft>
              <a:buSzPts val="3500"/>
              <a:buChar char="■"/>
              <a:defRPr sz="3500"/>
            </a:lvl3pPr>
            <a:lvl4pPr marL="1828800" lvl="3" indent="-450850">
              <a:spcBef>
                <a:spcPts val="0"/>
              </a:spcBef>
              <a:spcAft>
                <a:spcPts val="0"/>
              </a:spcAft>
              <a:buSzPts val="3500"/>
              <a:buChar char="●"/>
              <a:defRPr sz="3500"/>
            </a:lvl4pPr>
            <a:lvl5pPr marL="2286000" lvl="4" indent="-450850">
              <a:spcBef>
                <a:spcPts val="0"/>
              </a:spcBef>
              <a:spcAft>
                <a:spcPts val="0"/>
              </a:spcAft>
              <a:buSzPts val="3500"/>
              <a:buChar char="○"/>
              <a:defRPr sz="3500"/>
            </a:lvl5pPr>
            <a:lvl6pPr marL="2743200" lvl="5" indent="-450850">
              <a:spcBef>
                <a:spcPts val="0"/>
              </a:spcBef>
              <a:spcAft>
                <a:spcPts val="0"/>
              </a:spcAft>
              <a:buSzPts val="3500"/>
              <a:buChar char="■"/>
              <a:defRPr sz="3500"/>
            </a:lvl6pPr>
            <a:lvl7pPr marL="3200400" lvl="6" indent="-450850">
              <a:spcBef>
                <a:spcPts val="0"/>
              </a:spcBef>
              <a:spcAft>
                <a:spcPts val="0"/>
              </a:spcAft>
              <a:buSzPts val="3500"/>
              <a:buChar char="●"/>
              <a:defRPr sz="3500"/>
            </a:lvl7pPr>
            <a:lvl8pPr marL="3657600" lvl="7" indent="-450850">
              <a:spcBef>
                <a:spcPts val="0"/>
              </a:spcBef>
              <a:spcAft>
                <a:spcPts val="0"/>
              </a:spcAft>
              <a:buSzPts val="3500"/>
              <a:buChar char="○"/>
              <a:defRPr sz="3500"/>
            </a:lvl8pPr>
            <a:lvl9pPr marL="4114800" lvl="8" indent="-450850">
              <a:spcBef>
                <a:spcPts val="0"/>
              </a:spcBef>
              <a:spcAft>
                <a:spcPts val="0"/>
              </a:spcAft>
              <a:buSzPts val="3500"/>
              <a:buChar char="■"/>
              <a:defRPr sz="3500"/>
            </a:lvl9pPr>
          </a:lstStyle>
          <a:p>
            <a:endParaRPr/>
          </a:p>
        </p:txBody>
      </p:sp>
      <p:sp>
        <p:nvSpPr>
          <p:cNvPr id="38" name="Google Shape;38;p5"/>
          <p:cNvSpPr txBox="1">
            <a:spLocks noGrp="1"/>
          </p:cNvSpPr>
          <p:nvPr>
            <p:ph type="body" idx="2"/>
          </p:nvPr>
        </p:nvSpPr>
        <p:spPr>
          <a:xfrm>
            <a:off x="12176126" y="3871832"/>
            <a:ext cx="10078500" cy="11477700"/>
          </a:xfrm>
          <a:prstGeom prst="rect">
            <a:avLst/>
          </a:prstGeom>
        </p:spPr>
        <p:txBody>
          <a:bodyPr spcFirstLastPara="1" wrap="square" lIns="255950" tIns="255950" rIns="255950" bIns="255950" anchor="t" anchorCtr="0">
            <a:noAutofit/>
          </a:bodyPr>
          <a:lstStyle>
            <a:lvl1pPr marL="457200" lvl="0" indent="-450850">
              <a:spcBef>
                <a:spcPts val="0"/>
              </a:spcBef>
              <a:spcAft>
                <a:spcPts val="0"/>
              </a:spcAft>
              <a:buSzPts val="3500"/>
              <a:buChar char="●"/>
              <a:defRPr sz="3500"/>
            </a:lvl1pPr>
            <a:lvl2pPr marL="914400" lvl="1" indent="-450850">
              <a:spcBef>
                <a:spcPts val="0"/>
              </a:spcBef>
              <a:spcAft>
                <a:spcPts val="0"/>
              </a:spcAft>
              <a:buSzPts val="3500"/>
              <a:buChar char="○"/>
              <a:defRPr sz="3500"/>
            </a:lvl2pPr>
            <a:lvl3pPr marL="1371600" lvl="2" indent="-450850">
              <a:spcBef>
                <a:spcPts val="0"/>
              </a:spcBef>
              <a:spcAft>
                <a:spcPts val="0"/>
              </a:spcAft>
              <a:buSzPts val="3500"/>
              <a:buChar char="■"/>
              <a:defRPr sz="3500"/>
            </a:lvl3pPr>
            <a:lvl4pPr marL="1828800" lvl="3" indent="-450850">
              <a:spcBef>
                <a:spcPts val="0"/>
              </a:spcBef>
              <a:spcAft>
                <a:spcPts val="0"/>
              </a:spcAft>
              <a:buSzPts val="3500"/>
              <a:buChar char="●"/>
              <a:defRPr sz="3500"/>
            </a:lvl4pPr>
            <a:lvl5pPr marL="2286000" lvl="4" indent="-450850">
              <a:spcBef>
                <a:spcPts val="0"/>
              </a:spcBef>
              <a:spcAft>
                <a:spcPts val="0"/>
              </a:spcAft>
              <a:buSzPts val="3500"/>
              <a:buChar char="○"/>
              <a:defRPr sz="3500"/>
            </a:lvl5pPr>
            <a:lvl6pPr marL="2743200" lvl="5" indent="-450850">
              <a:spcBef>
                <a:spcPts val="0"/>
              </a:spcBef>
              <a:spcAft>
                <a:spcPts val="0"/>
              </a:spcAft>
              <a:buSzPts val="3500"/>
              <a:buChar char="■"/>
              <a:defRPr sz="3500"/>
            </a:lvl6pPr>
            <a:lvl7pPr marL="3200400" lvl="6" indent="-450850">
              <a:spcBef>
                <a:spcPts val="0"/>
              </a:spcBef>
              <a:spcAft>
                <a:spcPts val="0"/>
              </a:spcAft>
              <a:buSzPts val="3500"/>
              <a:buChar char="●"/>
              <a:defRPr sz="3500"/>
            </a:lvl7pPr>
            <a:lvl8pPr marL="3657600" lvl="7" indent="-450850">
              <a:spcBef>
                <a:spcPts val="0"/>
              </a:spcBef>
              <a:spcAft>
                <a:spcPts val="0"/>
              </a:spcAft>
              <a:buSzPts val="3500"/>
              <a:buChar char="○"/>
              <a:defRPr sz="3500"/>
            </a:lvl8pPr>
            <a:lvl9pPr marL="4114800" lvl="8" indent="-450850">
              <a:spcBef>
                <a:spcPts val="0"/>
              </a:spcBef>
              <a:spcAft>
                <a:spcPts val="0"/>
              </a:spcAft>
              <a:buSzPts val="3500"/>
              <a:buChar char="■"/>
              <a:defRPr sz="3500"/>
            </a:lvl9pPr>
          </a:lstStyle>
          <a:p>
            <a:endParaRPr/>
          </a:p>
        </p:txBody>
      </p:sp>
      <p:sp>
        <p:nvSpPr>
          <p:cNvPr id="39" name="Google Shape;39;p5"/>
          <p:cNvSpPr txBox="1">
            <a:spLocks noGrp="1"/>
          </p:cNvSpPr>
          <p:nvPr>
            <p:ph type="title"/>
          </p:nvPr>
        </p:nvSpPr>
        <p:spPr>
          <a:xfrm>
            <a:off x="785386" y="1495097"/>
            <a:ext cx="21469200" cy="1923900"/>
          </a:xfrm>
          <a:prstGeom prst="rect">
            <a:avLst/>
          </a:prstGeom>
        </p:spPr>
        <p:txBody>
          <a:bodyPr spcFirstLastPara="1" wrap="square" lIns="255950" tIns="255950" rIns="255950" bIns="255950" anchor="t" anchorCtr="0">
            <a:noAutofit/>
          </a:bodyPr>
          <a:lstStyle>
            <a:lvl1pPr lvl="0" algn="ctr" rtl="0">
              <a:spcBef>
                <a:spcPts val="0"/>
              </a:spcBef>
              <a:spcAft>
                <a:spcPts val="0"/>
              </a:spcAft>
              <a:buSzPts val="7800"/>
              <a:buNone/>
              <a:defRPr/>
            </a:lvl1pPr>
            <a:lvl2pPr lvl="1" rtl="0">
              <a:spcBef>
                <a:spcPts val="0"/>
              </a:spcBef>
              <a:spcAft>
                <a:spcPts val="0"/>
              </a:spcAft>
              <a:buSzPts val="7800"/>
              <a:buNone/>
              <a:defRPr/>
            </a:lvl2pPr>
            <a:lvl3pPr lvl="2" rtl="0">
              <a:spcBef>
                <a:spcPts val="0"/>
              </a:spcBef>
              <a:spcAft>
                <a:spcPts val="0"/>
              </a:spcAft>
              <a:buSzPts val="7800"/>
              <a:buNone/>
              <a:defRPr/>
            </a:lvl3pPr>
            <a:lvl4pPr lvl="3" rtl="0">
              <a:spcBef>
                <a:spcPts val="0"/>
              </a:spcBef>
              <a:spcAft>
                <a:spcPts val="0"/>
              </a:spcAft>
              <a:buSzPts val="7800"/>
              <a:buNone/>
              <a:defRPr/>
            </a:lvl4pPr>
            <a:lvl5pPr lvl="4" rtl="0">
              <a:spcBef>
                <a:spcPts val="0"/>
              </a:spcBef>
              <a:spcAft>
                <a:spcPts val="0"/>
              </a:spcAft>
              <a:buSzPts val="7800"/>
              <a:buNone/>
              <a:defRPr/>
            </a:lvl5pPr>
            <a:lvl6pPr lvl="5" rtl="0">
              <a:spcBef>
                <a:spcPts val="0"/>
              </a:spcBef>
              <a:spcAft>
                <a:spcPts val="0"/>
              </a:spcAft>
              <a:buSzPts val="7800"/>
              <a:buNone/>
              <a:defRPr/>
            </a:lvl6pPr>
            <a:lvl7pPr lvl="6" rtl="0">
              <a:spcBef>
                <a:spcPts val="0"/>
              </a:spcBef>
              <a:spcAft>
                <a:spcPts val="0"/>
              </a:spcAft>
              <a:buSzPts val="7800"/>
              <a:buNone/>
              <a:defRPr/>
            </a:lvl7pPr>
            <a:lvl8pPr lvl="7" rtl="0">
              <a:spcBef>
                <a:spcPts val="0"/>
              </a:spcBef>
              <a:spcAft>
                <a:spcPts val="0"/>
              </a:spcAft>
              <a:buSzPts val="7800"/>
              <a:buNone/>
              <a:defRPr/>
            </a:lvl8pPr>
            <a:lvl9pPr lvl="8" rtl="0">
              <a:spcBef>
                <a:spcPts val="0"/>
              </a:spcBef>
              <a:spcAft>
                <a:spcPts val="0"/>
              </a:spcAft>
              <a:buSzPts val="78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cxnSp>
        <p:nvCxnSpPr>
          <p:cNvPr id="41" name="Google Shape;41;p6"/>
          <p:cNvCxnSpPr/>
          <p:nvPr/>
        </p:nvCxnSpPr>
        <p:spPr>
          <a:xfrm>
            <a:off x="-274450" y="241950"/>
            <a:ext cx="23654100" cy="0"/>
          </a:xfrm>
          <a:prstGeom prst="straightConnector1">
            <a:avLst/>
          </a:prstGeom>
          <a:noFill/>
          <a:ln w="19050" cap="flat" cmpd="sng">
            <a:solidFill>
              <a:schemeClr val="dk1"/>
            </a:solidFill>
            <a:prstDash val="solid"/>
            <a:round/>
            <a:headEnd type="none" w="med" len="med"/>
            <a:tailEnd type="none" w="med" len="med"/>
          </a:ln>
        </p:spPr>
      </p:cxnSp>
      <p:pic>
        <p:nvPicPr>
          <p:cNvPr id="42" name="Google Shape;42;p6"/>
          <p:cNvPicPr preferRelativeResize="0"/>
          <p:nvPr/>
        </p:nvPicPr>
        <p:blipFill rotWithShape="1">
          <a:blip r:embed="rId2">
            <a:alphaModFix/>
          </a:blip>
          <a:srcRect t="29344" b="38992"/>
          <a:stretch/>
        </p:blipFill>
        <p:spPr>
          <a:xfrm>
            <a:off x="-657450" y="16587550"/>
            <a:ext cx="24354926" cy="1000125"/>
          </a:xfrm>
          <a:prstGeom prst="rect">
            <a:avLst/>
          </a:prstGeom>
          <a:noFill/>
          <a:ln>
            <a:noFill/>
          </a:ln>
        </p:spPr>
      </p:pic>
      <p:sp>
        <p:nvSpPr>
          <p:cNvPr id="43" name="Google Shape;43;p6"/>
          <p:cNvSpPr txBox="1">
            <a:spLocks noGrp="1"/>
          </p:cNvSpPr>
          <p:nvPr>
            <p:ph type="title"/>
          </p:nvPr>
        </p:nvSpPr>
        <p:spPr>
          <a:xfrm>
            <a:off x="785386" y="428297"/>
            <a:ext cx="21469200" cy="1923900"/>
          </a:xfrm>
          <a:prstGeom prst="rect">
            <a:avLst/>
          </a:prstGeom>
        </p:spPr>
        <p:txBody>
          <a:bodyPr spcFirstLastPara="1" wrap="square" lIns="255950" tIns="255950" rIns="255950" bIns="255950" anchor="t" anchorCtr="0">
            <a:noAutofit/>
          </a:bodyPr>
          <a:lstStyle>
            <a:lvl1pPr lvl="0" algn="ctr" rtl="0">
              <a:spcBef>
                <a:spcPts val="0"/>
              </a:spcBef>
              <a:spcAft>
                <a:spcPts val="0"/>
              </a:spcAft>
              <a:buSzPts val="7800"/>
              <a:buNone/>
              <a:defRPr/>
            </a:lvl1pPr>
            <a:lvl2pPr lvl="1" rtl="0">
              <a:spcBef>
                <a:spcPts val="0"/>
              </a:spcBef>
              <a:spcAft>
                <a:spcPts val="0"/>
              </a:spcAft>
              <a:buSzPts val="7800"/>
              <a:buNone/>
              <a:defRPr/>
            </a:lvl2pPr>
            <a:lvl3pPr lvl="2" rtl="0">
              <a:spcBef>
                <a:spcPts val="0"/>
              </a:spcBef>
              <a:spcAft>
                <a:spcPts val="0"/>
              </a:spcAft>
              <a:buSzPts val="7800"/>
              <a:buNone/>
              <a:defRPr/>
            </a:lvl3pPr>
            <a:lvl4pPr lvl="3" rtl="0">
              <a:spcBef>
                <a:spcPts val="0"/>
              </a:spcBef>
              <a:spcAft>
                <a:spcPts val="0"/>
              </a:spcAft>
              <a:buSzPts val="7800"/>
              <a:buNone/>
              <a:defRPr/>
            </a:lvl4pPr>
            <a:lvl5pPr lvl="4" rtl="0">
              <a:spcBef>
                <a:spcPts val="0"/>
              </a:spcBef>
              <a:spcAft>
                <a:spcPts val="0"/>
              </a:spcAft>
              <a:buSzPts val="7800"/>
              <a:buNone/>
              <a:defRPr/>
            </a:lvl5pPr>
            <a:lvl6pPr lvl="5" rtl="0">
              <a:spcBef>
                <a:spcPts val="0"/>
              </a:spcBef>
              <a:spcAft>
                <a:spcPts val="0"/>
              </a:spcAft>
              <a:buSzPts val="7800"/>
              <a:buNone/>
              <a:defRPr/>
            </a:lvl6pPr>
            <a:lvl7pPr lvl="6" rtl="0">
              <a:spcBef>
                <a:spcPts val="0"/>
              </a:spcBef>
              <a:spcAft>
                <a:spcPts val="0"/>
              </a:spcAft>
              <a:buSzPts val="7800"/>
              <a:buNone/>
              <a:defRPr/>
            </a:lvl7pPr>
            <a:lvl8pPr lvl="7" rtl="0">
              <a:spcBef>
                <a:spcPts val="0"/>
              </a:spcBef>
              <a:spcAft>
                <a:spcPts val="0"/>
              </a:spcAft>
              <a:buSzPts val="7800"/>
              <a:buNone/>
              <a:defRPr/>
            </a:lvl8pPr>
            <a:lvl9pPr lvl="8" rtl="0">
              <a:spcBef>
                <a:spcPts val="0"/>
              </a:spcBef>
              <a:spcAft>
                <a:spcPts val="0"/>
              </a:spcAft>
              <a:buSzPts val="78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9"/>
        <p:cNvGrpSpPr/>
        <p:nvPr/>
      </p:nvGrpSpPr>
      <p:grpSpPr>
        <a:xfrm>
          <a:off x="0" y="0"/>
          <a:ext cx="0" cy="0"/>
          <a:chOff x="0" y="0"/>
          <a:chExt cx="0" cy="0"/>
        </a:xfrm>
      </p:grpSpPr>
      <p:grpSp>
        <p:nvGrpSpPr>
          <p:cNvPr id="50" name="Google Shape;50;p8"/>
          <p:cNvGrpSpPr/>
          <p:nvPr/>
        </p:nvGrpSpPr>
        <p:grpSpPr>
          <a:xfrm>
            <a:off x="-657450" y="-579750"/>
            <a:ext cx="24354926" cy="18167425"/>
            <a:chOff x="-657450" y="-579750"/>
            <a:chExt cx="24354926" cy="18167425"/>
          </a:xfrm>
        </p:grpSpPr>
        <p:pic>
          <p:nvPicPr>
            <p:cNvPr id="51" name="Google Shape;51;p8"/>
            <p:cNvPicPr preferRelativeResize="0"/>
            <p:nvPr/>
          </p:nvPicPr>
          <p:blipFill rotWithShape="1">
            <a:blip r:embed="rId2">
              <a:alphaModFix/>
            </a:blip>
            <a:srcRect t="29344" b="38992"/>
            <a:stretch/>
          </p:blipFill>
          <p:spPr>
            <a:xfrm flipH="1">
              <a:off x="-657450" y="-579750"/>
              <a:ext cx="24354926" cy="1000125"/>
            </a:xfrm>
            <a:prstGeom prst="rect">
              <a:avLst/>
            </a:prstGeom>
            <a:noFill/>
            <a:ln>
              <a:noFill/>
            </a:ln>
          </p:spPr>
        </p:pic>
        <p:pic>
          <p:nvPicPr>
            <p:cNvPr id="52" name="Google Shape;52;p8"/>
            <p:cNvPicPr preferRelativeResize="0"/>
            <p:nvPr/>
          </p:nvPicPr>
          <p:blipFill rotWithShape="1">
            <a:blip r:embed="rId2">
              <a:alphaModFix/>
            </a:blip>
            <a:srcRect t="29344" b="38992"/>
            <a:stretch/>
          </p:blipFill>
          <p:spPr>
            <a:xfrm>
              <a:off x="-657450" y="16587550"/>
              <a:ext cx="24354926" cy="1000125"/>
            </a:xfrm>
            <a:prstGeom prst="rect">
              <a:avLst/>
            </a:prstGeom>
            <a:noFill/>
            <a:ln>
              <a:noFill/>
            </a:ln>
          </p:spPr>
        </p:pic>
      </p:grpSp>
      <p:sp>
        <p:nvSpPr>
          <p:cNvPr id="53" name="Google Shape;53;p8"/>
          <p:cNvSpPr txBox="1">
            <a:spLocks noGrp="1"/>
          </p:cNvSpPr>
          <p:nvPr>
            <p:ph type="title"/>
          </p:nvPr>
        </p:nvSpPr>
        <p:spPr>
          <a:xfrm>
            <a:off x="1235275" y="4358401"/>
            <a:ext cx="16044900" cy="8051100"/>
          </a:xfrm>
          <a:prstGeom prst="rect">
            <a:avLst/>
          </a:prstGeom>
        </p:spPr>
        <p:txBody>
          <a:bodyPr spcFirstLastPara="1" wrap="square" lIns="255950" tIns="255950" rIns="255950" bIns="255950" anchor="ctr" anchorCtr="0">
            <a:noAutofit/>
          </a:bodyPr>
          <a:lstStyle>
            <a:lvl1pPr lvl="0">
              <a:spcBef>
                <a:spcPts val="0"/>
              </a:spcBef>
              <a:spcAft>
                <a:spcPts val="0"/>
              </a:spcAft>
              <a:buSzPts val="13400"/>
              <a:buNone/>
              <a:defRPr sz="13400"/>
            </a:lvl1pPr>
            <a:lvl2pPr lvl="1">
              <a:spcBef>
                <a:spcPts val="0"/>
              </a:spcBef>
              <a:spcAft>
                <a:spcPts val="0"/>
              </a:spcAft>
              <a:buSzPts val="13400"/>
              <a:buNone/>
              <a:defRPr sz="13400"/>
            </a:lvl2pPr>
            <a:lvl3pPr lvl="2">
              <a:spcBef>
                <a:spcPts val="0"/>
              </a:spcBef>
              <a:spcAft>
                <a:spcPts val="0"/>
              </a:spcAft>
              <a:buSzPts val="13400"/>
              <a:buNone/>
              <a:defRPr sz="13400"/>
            </a:lvl3pPr>
            <a:lvl4pPr lvl="3">
              <a:spcBef>
                <a:spcPts val="0"/>
              </a:spcBef>
              <a:spcAft>
                <a:spcPts val="0"/>
              </a:spcAft>
              <a:buSzPts val="13400"/>
              <a:buNone/>
              <a:defRPr sz="13400"/>
            </a:lvl4pPr>
            <a:lvl5pPr lvl="4">
              <a:spcBef>
                <a:spcPts val="0"/>
              </a:spcBef>
              <a:spcAft>
                <a:spcPts val="0"/>
              </a:spcAft>
              <a:buSzPts val="13400"/>
              <a:buNone/>
              <a:defRPr sz="13400"/>
            </a:lvl5pPr>
            <a:lvl6pPr lvl="5">
              <a:spcBef>
                <a:spcPts val="0"/>
              </a:spcBef>
              <a:spcAft>
                <a:spcPts val="0"/>
              </a:spcAft>
              <a:buSzPts val="13400"/>
              <a:buNone/>
              <a:defRPr sz="13400"/>
            </a:lvl6pPr>
            <a:lvl7pPr lvl="6">
              <a:spcBef>
                <a:spcPts val="0"/>
              </a:spcBef>
              <a:spcAft>
                <a:spcPts val="0"/>
              </a:spcAft>
              <a:buSzPts val="13400"/>
              <a:buNone/>
              <a:defRPr sz="13400"/>
            </a:lvl7pPr>
            <a:lvl8pPr lvl="7">
              <a:spcBef>
                <a:spcPts val="0"/>
              </a:spcBef>
              <a:spcAft>
                <a:spcPts val="0"/>
              </a:spcAft>
              <a:buSzPts val="13400"/>
              <a:buNone/>
              <a:defRPr sz="13400"/>
            </a:lvl8pPr>
            <a:lvl9pPr lvl="8">
              <a:spcBef>
                <a:spcPts val="0"/>
              </a:spcBef>
              <a:spcAft>
                <a:spcPts val="0"/>
              </a:spcAft>
              <a:buSzPts val="13400"/>
              <a:buNone/>
              <a:defRPr sz="134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4"/>
        <p:cNvGrpSpPr/>
        <p:nvPr/>
      </p:nvGrpSpPr>
      <p:grpSpPr>
        <a:xfrm>
          <a:off x="0" y="0"/>
          <a:ext cx="0" cy="0"/>
          <a:chOff x="0" y="0"/>
          <a:chExt cx="0" cy="0"/>
        </a:xfrm>
      </p:grpSpPr>
      <p:cxnSp>
        <p:nvCxnSpPr>
          <p:cNvPr id="55" name="Google Shape;55;p9"/>
          <p:cNvCxnSpPr/>
          <p:nvPr/>
        </p:nvCxnSpPr>
        <p:spPr>
          <a:xfrm>
            <a:off x="-274450" y="241950"/>
            <a:ext cx="23654100" cy="0"/>
          </a:xfrm>
          <a:prstGeom prst="straightConnector1">
            <a:avLst/>
          </a:prstGeom>
          <a:noFill/>
          <a:ln w="19050" cap="flat" cmpd="sng">
            <a:solidFill>
              <a:schemeClr val="dk1"/>
            </a:solidFill>
            <a:prstDash val="solid"/>
            <a:round/>
            <a:headEnd type="none" w="med" len="med"/>
            <a:tailEnd type="none" w="med" len="med"/>
          </a:ln>
        </p:spPr>
      </p:cxnSp>
      <p:sp>
        <p:nvSpPr>
          <p:cNvPr id="56" name="Google Shape;56;p9"/>
          <p:cNvSpPr txBox="1">
            <a:spLocks noGrp="1"/>
          </p:cNvSpPr>
          <p:nvPr>
            <p:ph type="title"/>
          </p:nvPr>
        </p:nvSpPr>
        <p:spPr>
          <a:xfrm>
            <a:off x="668976" y="4142950"/>
            <a:ext cx="10192500" cy="4980000"/>
          </a:xfrm>
          <a:prstGeom prst="rect">
            <a:avLst/>
          </a:prstGeom>
        </p:spPr>
        <p:txBody>
          <a:bodyPr spcFirstLastPara="1" wrap="square" lIns="255950" tIns="255950" rIns="255950" bIns="255950" anchor="b" anchorCtr="0">
            <a:noAutofit/>
          </a:bodyPr>
          <a:lstStyle>
            <a:lvl1pPr lvl="0" algn="ctr">
              <a:spcBef>
                <a:spcPts val="0"/>
              </a:spcBef>
              <a:spcAft>
                <a:spcPts val="0"/>
              </a:spcAft>
              <a:buSzPts val="11800"/>
              <a:buNone/>
              <a:defRPr sz="11800"/>
            </a:lvl1pPr>
            <a:lvl2pPr lvl="1" algn="ctr">
              <a:spcBef>
                <a:spcPts val="0"/>
              </a:spcBef>
              <a:spcAft>
                <a:spcPts val="0"/>
              </a:spcAft>
              <a:buSzPts val="11800"/>
              <a:buNone/>
              <a:defRPr sz="11800"/>
            </a:lvl2pPr>
            <a:lvl3pPr lvl="2" algn="ctr">
              <a:spcBef>
                <a:spcPts val="0"/>
              </a:spcBef>
              <a:spcAft>
                <a:spcPts val="0"/>
              </a:spcAft>
              <a:buSzPts val="11800"/>
              <a:buNone/>
              <a:defRPr sz="11800"/>
            </a:lvl3pPr>
            <a:lvl4pPr lvl="3" algn="ctr">
              <a:spcBef>
                <a:spcPts val="0"/>
              </a:spcBef>
              <a:spcAft>
                <a:spcPts val="0"/>
              </a:spcAft>
              <a:buSzPts val="11800"/>
              <a:buNone/>
              <a:defRPr sz="11800"/>
            </a:lvl4pPr>
            <a:lvl5pPr lvl="4" algn="ctr">
              <a:spcBef>
                <a:spcPts val="0"/>
              </a:spcBef>
              <a:spcAft>
                <a:spcPts val="0"/>
              </a:spcAft>
              <a:buSzPts val="11800"/>
              <a:buNone/>
              <a:defRPr sz="11800"/>
            </a:lvl5pPr>
            <a:lvl6pPr lvl="5" algn="ctr">
              <a:spcBef>
                <a:spcPts val="0"/>
              </a:spcBef>
              <a:spcAft>
                <a:spcPts val="0"/>
              </a:spcAft>
              <a:buSzPts val="11800"/>
              <a:buNone/>
              <a:defRPr sz="11800"/>
            </a:lvl6pPr>
            <a:lvl7pPr lvl="6" algn="ctr">
              <a:spcBef>
                <a:spcPts val="0"/>
              </a:spcBef>
              <a:spcAft>
                <a:spcPts val="0"/>
              </a:spcAft>
              <a:buSzPts val="11800"/>
              <a:buNone/>
              <a:defRPr sz="11800"/>
            </a:lvl7pPr>
            <a:lvl8pPr lvl="7" algn="ctr">
              <a:spcBef>
                <a:spcPts val="0"/>
              </a:spcBef>
              <a:spcAft>
                <a:spcPts val="0"/>
              </a:spcAft>
              <a:buSzPts val="11800"/>
              <a:buNone/>
              <a:defRPr sz="11800"/>
            </a:lvl8pPr>
            <a:lvl9pPr lvl="8" algn="ctr">
              <a:spcBef>
                <a:spcPts val="0"/>
              </a:spcBef>
              <a:spcAft>
                <a:spcPts val="0"/>
              </a:spcAft>
              <a:buSzPts val="11800"/>
              <a:buNone/>
              <a:defRPr sz="11800"/>
            </a:lvl9pPr>
          </a:lstStyle>
          <a:p>
            <a:endParaRPr/>
          </a:p>
        </p:txBody>
      </p:sp>
      <p:sp>
        <p:nvSpPr>
          <p:cNvPr id="57" name="Google Shape;57;p9"/>
          <p:cNvSpPr txBox="1">
            <a:spLocks noGrp="1"/>
          </p:cNvSpPr>
          <p:nvPr>
            <p:ph type="subTitle" idx="1"/>
          </p:nvPr>
        </p:nvSpPr>
        <p:spPr>
          <a:xfrm>
            <a:off x="668976" y="9417155"/>
            <a:ext cx="10192500" cy="4149300"/>
          </a:xfrm>
          <a:prstGeom prst="rect">
            <a:avLst/>
          </a:prstGeom>
        </p:spPr>
        <p:txBody>
          <a:bodyPr spcFirstLastPara="1" wrap="square" lIns="255950" tIns="255950" rIns="255950" bIns="255950" anchor="t" anchorCtr="0">
            <a:noAutofit/>
          </a:bodyPr>
          <a:lstStyle>
            <a:lvl1pPr lvl="0" algn="ctr">
              <a:lnSpc>
                <a:spcPct val="100000"/>
              </a:lnSpc>
              <a:spcBef>
                <a:spcPts val="0"/>
              </a:spcBef>
              <a:spcAft>
                <a:spcPts val="0"/>
              </a:spcAft>
              <a:buSzPts val="5900"/>
              <a:buNone/>
              <a:defRPr sz="5900"/>
            </a:lvl1pPr>
            <a:lvl2pPr lvl="1" algn="ctr">
              <a:lnSpc>
                <a:spcPct val="100000"/>
              </a:lnSpc>
              <a:spcBef>
                <a:spcPts val="0"/>
              </a:spcBef>
              <a:spcAft>
                <a:spcPts val="0"/>
              </a:spcAft>
              <a:buSzPts val="5900"/>
              <a:buNone/>
              <a:defRPr sz="5900"/>
            </a:lvl2pPr>
            <a:lvl3pPr lvl="2" algn="ctr">
              <a:lnSpc>
                <a:spcPct val="100000"/>
              </a:lnSpc>
              <a:spcBef>
                <a:spcPts val="0"/>
              </a:spcBef>
              <a:spcAft>
                <a:spcPts val="0"/>
              </a:spcAft>
              <a:buSzPts val="5900"/>
              <a:buNone/>
              <a:defRPr sz="5900"/>
            </a:lvl3pPr>
            <a:lvl4pPr lvl="3" algn="ctr">
              <a:lnSpc>
                <a:spcPct val="100000"/>
              </a:lnSpc>
              <a:spcBef>
                <a:spcPts val="0"/>
              </a:spcBef>
              <a:spcAft>
                <a:spcPts val="0"/>
              </a:spcAft>
              <a:buSzPts val="5900"/>
              <a:buNone/>
              <a:defRPr sz="5900"/>
            </a:lvl4pPr>
            <a:lvl5pPr lvl="4" algn="ctr">
              <a:lnSpc>
                <a:spcPct val="100000"/>
              </a:lnSpc>
              <a:spcBef>
                <a:spcPts val="0"/>
              </a:spcBef>
              <a:spcAft>
                <a:spcPts val="0"/>
              </a:spcAft>
              <a:buSzPts val="5900"/>
              <a:buNone/>
              <a:defRPr sz="5900"/>
            </a:lvl5pPr>
            <a:lvl6pPr lvl="5" algn="ctr">
              <a:lnSpc>
                <a:spcPct val="100000"/>
              </a:lnSpc>
              <a:spcBef>
                <a:spcPts val="0"/>
              </a:spcBef>
              <a:spcAft>
                <a:spcPts val="0"/>
              </a:spcAft>
              <a:buSzPts val="5900"/>
              <a:buNone/>
              <a:defRPr sz="5900"/>
            </a:lvl6pPr>
            <a:lvl7pPr lvl="6" algn="ctr">
              <a:lnSpc>
                <a:spcPct val="100000"/>
              </a:lnSpc>
              <a:spcBef>
                <a:spcPts val="0"/>
              </a:spcBef>
              <a:spcAft>
                <a:spcPts val="0"/>
              </a:spcAft>
              <a:buSzPts val="5900"/>
              <a:buNone/>
              <a:defRPr sz="5900"/>
            </a:lvl7pPr>
            <a:lvl8pPr lvl="7" algn="ctr">
              <a:lnSpc>
                <a:spcPct val="100000"/>
              </a:lnSpc>
              <a:spcBef>
                <a:spcPts val="0"/>
              </a:spcBef>
              <a:spcAft>
                <a:spcPts val="0"/>
              </a:spcAft>
              <a:buSzPts val="5900"/>
              <a:buNone/>
              <a:defRPr sz="5900"/>
            </a:lvl8pPr>
            <a:lvl9pPr lvl="8" algn="ctr">
              <a:lnSpc>
                <a:spcPct val="100000"/>
              </a:lnSpc>
              <a:spcBef>
                <a:spcPts val="0"/>
              </a:spcBef>
              <a:spcAft>
                <a:spcPts val="0"/>
              </a:spcAft>
              <a:buSzPts val="5900"/>
              <a:buNone/>
              <a:defRPr sz="5900"/>
            </a:lvl9pPr>
          </a:lstStyle>
          <a:p>
            <a:endParaRPr/>
          </a:p>
        </p:txBody>
      </p:sp>
      <p:sp>
        <p:nvSpPr>
          <p:cNvPr id="58" name="Google Shape;58;p9"/>
          <p:cNvSpPr txBox="1">
            <a:spLocks noGrp="1"/>
          </p:cNvSpPr>
          <p:nvPr>
            <p:ph type="body" idx="2"/>
          </p:nvPr>
        </p:nvSpPr>
        <p:spPr>
          <a:xfrm>
            <a:off x="12445984" y="2432588"/>
            <a:ext cx="9668100" cy="12414000"/>
          </a:xfrm>
          <a:prstGeom prst="rect">
            <a:avLst/>
          </a:prstGeom>
        </p:spPr>
        <p:txBody>
          <a:bodyPr spcFirstLastPara="1" wrap="square" lIns="255950" tIns="255950" rIns="255950" bIns="255950" anchor="ctr" anchorCtr="0">
            <a:noAutofit/>
          </a:bodyPr>
          <a:lstStyle>
            <a:lvl1pPr marL="457200" lvl="0" indent="-450850">
              <a:spcBef>
                <a:spcPts val="0"/>
              </a:spcBef>
              <a:spcAft>
                <a:spcPts val="0"/>
              </a:spcAft>
              <a:buSzPts val="3500"/>
              <a:buChar char="●"/>
              <a:defRPr/>
            </a:lvl1pPr>
            <a:lvl2pPr marL="914400" lvl="1" indent="-450850">
              <a:spcBef>
                <a:spcPts val="0"/>
              </a:spcBef>
              <a:spcAft>
                <a:spcPts val="0"/>
              </a:spcAft>
              <a:buSzPts val="3500"/>
              <a:buChar char="○"/>
              <a:defRPr/>
            </a:lvl2pPr>
            <a:lvl3pPr marL="1371600" lvl="2" indent="-450850">
              <a:spcBef>
                <a:spcPts val="0"/>
              </a:spcBef>
              <a:spcAft>
                <a:spcPts val="0"/>
              </a:spcAft>
              <a:buSzPts val="3500"/>
              <a:buChar char="■"/>
              <a:defRPr/>
            </a:lvl3pPr>
            <a:lvl4pPr marL="1828800" lvl="3" indent="-450850">
              <a:spcBef>
                <a:spcPts val="0"/>
              </a:spcBef>
              <a:spcAft>
                <a:spcPts val="0"/>
              </a:spcAft>
              <a:buSzPts val="3500"/>
              <a:buChar char="●"/>
              <a:defRPr/>
            </a:lvl4pPr>
            <a:lvl5pPr marL="2286000" lvl="4" indent="-450850">
              <a:spcBef>
                <a:spcPts val="0"/>
              </a:spcBef>
              <a:spcAft>
                <a:spcPts val="0"/>
              </a:spcAft>
              <a:buSzPts val="3500"/>
              <a:buChar char="○"/>
              <a:defRPr/>
            </a:lvl5pPr>
            <a:lvl6pPr marL="2743200" lvl="5" indent="-450850">
              <a:spcBef>
                <a:spcPts val="0"/>
              </a:spcBef>
              <a:spcAft>
                <a:spcPts val="0"/>
              </a:spcAft>
              <a:buSzPts val="3500"/>
              <a:buChar char="■"/>
              <a:defRPr/>
            </a:lvl6pPr>
            <a:lvl7pPr marL="3200400" lvl="6" indent="-450850">
              <a:spcBef>
                <a:spcPts val="0"/>
              </a:spcBef>
              <a:spcAft>
                <a:spcPts val="0"/>
              </a:spcAft>
              <a:buSzPts val="3500"/>
              <a:buChar char="●"/>
              <a:defRPr/>
            </a:lvl7pPr>
            <a:lvl8pPr marL="3657600" lvl="7" indent="-450850">
              <a:spcBef>
                <a:spcPts val="0"/>
              </a:spcBef>
              <a:spcAft>
                <a:spcPts val="0"/>
              </a:spcAft>
              <a:buSzPts val="3500"/>
              <a:buChar char="○"/>
              <a:defRPr/>
            </a:lvl8pPr>
            <a:lvl9pPr marL="4114800" lvl="8" indent="-450850">
              <a:spcBef>
                <a:spcPts val="0"/>
              </a:spcBef>
              <a:spcAft>
                <a:spcPts val="0"/>
              </a:spcAft>
              <a:buSzPts val="3500"/>
              <a:buChar char="■"/>
              <a:defRPr/>
            </a:lvl9pPr>
          </a:lstStyle>
          <a:p>
            <a:endParaRPr/>
          </a:p>
        </p:txBody>
      </p:sp>
      <p:pic>
        <p:nvPicPr>
          <p:cNvPr id="59" name="Google Shape;59;p9"/>
          <p:cNvPicPr preferRelativeResize="0"/>
          <p:nvPr/>
        </p:nvPicPr>
        <p:blipFill rotWithShape="1">
          <a:blip r:embed="rId2">
            <a:alphaModFix/>
          </a:blip>
          <a:srcRect t="29344" b="38992"/>
          <a:stretch/>
        </p:blipFill>
        <p:spPr>
          <a:xfrm flipH="1">
            <a:off x="-657450" y="16587550"/>
            <a:ext cx="24354926" cy="1000125"/>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0"/>
        <p:cNvGrpSpPr/>
        <p:nvPr/>
      </p:nvGrpSpPr>
      <p:grpSpPr>
        <a:xfrm>
          <a:off x="0" y="0"/>
          <a:ext cx="0" cy="0"/>
          <a:chOff x="0" y="0"/>
          <a:chExt cx="0" cy="0"/>
        </a:xfrm>
      </p:grpSpPr>
      <p:sp>
        <p:nvSpPr>
          <p:cNvPr id="61" name="Google Shape;61;p10"/>
          <p:cNvSpPr>
            <a:spLocks noGrp="1"/>
          </p:cNvSpPr>
          <p:nvPr>
            <p:ph type="pic" idx="2"/>
          </p:nvPr>
        </p:nvSpPr>
        <p:spPr>
          <a:xfrm>
            <a:off x="-43350" y="-14400"/>
            <a:ext cx="23126700" cy="17308800"/>
          </a:xfrm>
          <a:prstGeom prst="rect">
            <a:avLst/>
          </a:prstGeom>
          <a:noFill/>
          <a:ln>
            <a:noFill/>
          </a:ln>
        </p:spPr>
      </p:sp>
      <p:sp>
        <p:nvSpPr>
          <p:cNvPr id="62" name="Google Shape;62;p10"/>
          <p:cNvSpPr txBox="1">
            <a:spLocks noGrp="1"/>
          </p:cNvSpPr>
          <p:nvPr>
            <p:ph type="body" idx="1"/>
          </p:nvPr>
        </p:nvSpPr>
        <p:spPr>
          <a:xfrm>
            <a:off x="785386" y="14212955"/>
            <a:ext cx="15115200" cy="2032800"/>
          </a:xfrm>
          <a:prstGeom prst="rect">
            <a:avLst/>
          </a:prstGeom>
        </p:spPr>
        <p:txBody>
          <a:bodyPr spcFirstLastPara="1" wrap="square" lIns="255950" tIns="255950" rIns="255950" bIns="255950" anchor="ctr" anchorCtr="0">
            <a:noAutofit/>
          </a:bodyPr>
          <a:lstStyle>
            <a:lvl1pPr marL="457200" lvl="0" indent="-228600">
              <a:lnSpc>
                <a:spcPct val="100000"/>
              </a:lnSpc>
              <a:spcBef>
                <a:spcPts val="0"/>
              </a:spcBef>
              <a:spcAft>
                <a:spcPts val="0"/>
              </a:spcAft>
              <a:buSzPts val="5200"/>
              <a:buFont typeface="Readex Pro"/>
              <a:buNone/>
              <a:defRPr sz="5200" b="1">
                <a:latin typeface="Readex Pro"/>
                <a:ea typeface="Readex Pro"/>
                <a:cs typeface="Readex Pro"/>
                <a:sym typeface="Readex Pro"/>
              </a:defRPr>
            </a:lvl1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3"/>
        <p:cNvGrpSpPr/>
        <p:nvPr/>
      </p:nvGrpSpPr>
      <p:grpSpPr>
        <a:xfrm>
          <a:off x="0" y="0"/>
          <a:ext cx="0" cy="0"/>
          <a:chOff x="0" y="0"/>
          <a:chExt cx="0" cy="0"/>
        </a:xfrm>
      </p:grpSpPr>
      <p:cxnSp>
        <p:nvCxnSpPr>
          <p:cNvPr id="64" name="Google Shape;64;p11"/>
          <p:cNvCxnSpPr/>
          <p:nvPr/>
        </p:nvCxnSpPr>
        <p:spPr>
          <a:xfrm>
            <a:off x="-274450" y="241950"/>
            <a:ext cx="23654100" cy="0"/>
          </a:xfrm>
          <a:prstGeom prst="straightConnector1">
            <a:avLst/>
          </a:prstGeom>
          <a:noFill/>
          <a:ln w="19050" cap="flat" cmpd="sng">
            <a:solidFill>
              <a:schemeClr val="dk1"/>
            </a:solidFill>
            <a:prstDash val="solid"/>
            <a:round/>
            <a:headEnd type="none" w="med" len="med"/>
            <a:tailEnd type="none" w="med" len="med"/>
          </a:ln>
        </p:spPr>
      </p:cxnSp>
      <p:pic>
        <p:nvPicPr>
          <p:cNvPr id="65" name="Google Shape;65;p11"/>
          <p:cNvPicPr preferRelativeResize="0"/>
          <p:nvPr/>
        </p:nvPicPr>
        <p:blipFill rotWithShape="1">
          <a:blip r:embed="rId2">
            <a:alphaModFix/>
          </a:blip>
          <a:srcRect t="29344" b="38992"/>
          <a:stretch/>
        </p:blipFill>
        <p:spPr>
          <a:xfrm>
            <a:off x="-657450" y="16587550"/>
            <a:ext cx="24354926" cy="1000125"/>
          </a:xfrm>
          <a:prstGeom prst="rect">
            <a:avLst/>
          </a:prstGeom>
          <a:noFill/>
          <a:ln>
            <a:noFill/>
          </a:ln>
        </p:spPr>
      </p:pic>
      <p:sp>
        <p:nvSpPr>
          <p:cNvPr id="66" name="Google Shape;66;p11"/>
          <p:cNvSpPr txBox="1">
            <a:spLocks noGrp="1"/>
          </p:cNvSpPr>
          <p:nvPr>
            <p:ph type="title" hasCustomPrompt="1"/>
          </p:nvPr>
        </p:nvSpPr>
        <p:spPr>
          <a:xfrm>
            <a:off x="785375" y="4545896"/>
            <a:ext cx="21469200" cy="3818100"/>
          </a:xfrm>
          <a:prstGeom prst="rect">
            <a:avLst/>
          </a:prstGeom>
        </p:spPr>
        <p:txBody>
          <a:bodyPr spcFirstLastPara="1" wrap="square" lIns="255950" tIns="255950" rIns="255950" bIns="255950" anchor="b" anchorCtr="0">
            <a:noAutofit/>
          </a:bodyPr>
          <a:lstStyle>
            <a:lvl1pPr lvl="0" algn="ctr">
              <a:spcBef>
                <a:spcPts val="0"/>
              </a:spcBef>
              <a:spcAft>
                <a:spcPts val="0"/>
              </a:spcAft>
              <a:buSzPts val="20000"/>
              <a:buNone/>
              <a:defRPr sz="20000"/>
            </a:lvl1pPr>
            <a:lvl2pPr lvl="1" algn="ctr">
              <a:spcBef>
                <a:spcPts val="0"/>
              </a:spcBef>
              <a:spcAft>
                <a:spcPts val="0"/>
              </a:spcAft>
              <a:buSzPts val="20000"/>
              <a:buNone/>
              <a:defRPr sz="20000"/>
            </a:lvl2pPr>
            <a:lvl3pPr lvl="2" algn="ctr">
              <a:spcBef>
                <a:spcPts val="0"/>
              </a:spcBef>
              <a:spcAft>
                <a:spcPts val="0"/>
              </a:spcAft>
              <a:buSzPts val="20000"/>
              <a:buNone/>
              <a:defRPr sz="20000"/>
            </a:lvl3pPr>
            <a:lvl4pPr lvl="3" algn="ctr">
              <a:spcBef>
                <a:spcPts val="0"/>
              </a:spcBef>
              <a:spcAft>
                <a:spcPts val="0"/>
              </a:spcAft>
              <a:buSzPts val="20000"/>
              <a:buNone/>
              <a:defRPr sz="20000"/>
            </a:lvl4pPr>
            <a:lvl5pPr lvl="4" algn="ctr">
              <a:spcBef>
                <a:spcPts val="0"/>
              </a:spcBef>
              <a:spcAft>
                <a:spcPts val="0"/>
              </a:spcAft>
              <a:buSzPts val="20000"/>
              <a:buNone/>
              <a:defRPr sz="20000"/>
            </a:lvl5pPr>
            <a:lvl6pPr lvl="5" algn="ctr">
              <a:spcBef>
                <a:spcPts val="0"/>
              </a:spcBef>
              <a:spcAft>
                <a:spcPts val="0"/>
              </a:spcAft>
              <a:buSzPts val="20000"/>
              <a:buNone/>
              <a:defRPr sz="20000"/>
            </a:lvl6pPr>
            <a:lvl7pPr lvl="6" algn="ctr">
              <a:spcBef>
                <a:spcPts val="0"/>
              </a:spcBef>
              <a:spcAft>
                <a:spcPts val="0"/>
              </a:spcAft>
              <a:buSzPts val="20000"/>
              <a:buNone/>
              <a:defRPr sz="20000"/>
            </a:lvl7pPr>
            <a:lvl8pPr lvl="7" algn="ctr">
              <a:spcBef>
                <a:spcPts val="0"/>
              </a:spcBef>
              <a:spcAft>
                <a:spcPts val="0"/>
              </a:spcAft>
              <a:buSzPts val="20000"/>
              <a:buNone/>
              <a:defRPr sz="20000"/>
            </a:lvl8pPr>
            <a:lvl9pPr lvl="8" algn="ctr">
              <a:spcBef>
                <a:spcPts val="0"/>
              </a:spcBef>
              <a:spcAft>
                <a:spcPts val="0"/>
              </a:spcAft>
              <a:buSzPts val="20000"/>
              <a:buNone/>
              <a:defRPr sz="20000"/>
            </a:lvl9pPr>
          </a:lstStyle>
          <a:p>
            <a:r>
              <a:t>xx%</a:t>
            </a:r>
          </a:p>
        </p:txBody>
      </p:sp>
      <p:sp>
        <p:nvSpPr>
          <p:cNvPr id="67" name="Google Shape;67;p11"/>
          <p:cNvSpPr txBox="1">
            <a:spLocks noGrp="1"/>
          </p:cNvSpPr>
          <p:nvPr>
            <p:ph type="body" idx="1"/>
          </p:nvPr>
        </p:nvSpPr>
        <p:spPr>
          <a:xfrm>
            <a:off x="785386" y="8364002"/>
            <a:ext cx="21469200" cy="4370100"/>
          </a:xfrm>
          <a:prstGeom prst="rect">
            <a:avLst/>
          </a:prstGeom>
        </p:spPr>
        <p:txBody>
          <a:bodyPr spcFirstLastPara="1" wrap="square" lIns="255950" tIns="255950" rIns="255950" bIns="255950" anchor="t" anchorCtr="0">
            <a:noAutofit/>
          </a:bodyPr>
          <a:lstStyle>
            <a:lvl1pPr marL="457200" lvl="0" indent="-450850" algn="ctr">
              <a:spcBef>
                <a:spcPts val="0"/>
              </a:spcBef>
              <a:spcAft>
                <a:spcPts val="0"/>
              </a:spcAft>
              <a:buSzPts val="3500"/>
              <a:buChar char="●"/>
              <a:defRPr/>
            </a:lvl1pPr>
            <a:lvl2pPr marL="914400" lvl="1" indent="-450850" algn="ctr">
              <a:spcBef>
                <a:spcPts val="0"/>
              </a:spcBef>
              <a:spcAft>
                <a:spcPts val="0"/>
              </a:spcAft>
              <a:buSzPts val="3500"/>
              <a:buChar char="○"/>
              <a:defRPr/>
            </a:lvl2pPr>
            <a:lvl3pPr marL="1371600" lvl="2" indent="-450850" algn="ctr">
              <a:spcBef>
                <a:spcPts val="0"/>
              </a:spcBef>
              <a:spcAft>
                <a:spcPts val="0"/>
              </a:spcAft>
              <a:buSzPts val="3500"/>
              <a:buChar char="■"/>
              <a:defRPr/>
            </a:lvl3pPr>
            <a:lvl4pPr marL="1828800" lvl="3" indent="-450850" algn="ctr">
              <a:spcBef>
                <a:spcPts val="0"/>
              </a:spcBef>
              <a:spcAft>
                <a:spcPts val="0"/>
              </a:spcAft>
              <a:buSzPts val="3500"/>
              <a:buChar char="●"/>
              <a:defRPr/>
            </a:lvl4pPr>
            <a:lvl5pPr marL="2286000" lvl="4" indent="-450850" algn="ctr">
              <a:spcBef>
                <a:spcPts val="0"/>
              </a:spcBef>
              <a:spcAft>
                <a:spcPts val="0"/>
              </a:spcAft>
              <a:buSzPts val="3500"/>
              <a:buChar char="○"/>
              <a:defRPr/>
            </a:lvl5pPr>
            <a:lvl6pPr marL="2743200" lvl="5" indent="-450850" algn="ctr">
              <a:spcBef>
                <a:spcPts val="0"/>
              </a:spcBef>
              <a:spcAft>
                <a:spcPts val="0"/>
              </a:spcAft>
              <a:buSzPts val="3500"/>
              <a:buChar char="■"/>
              <a:defRPr/>
            </a:lvl6pPr>
            <a:lvl7pPr marL="3200400" lvl="6" indent="-450850" algn="ctr">
              <a:spcBef>
                <a:spcPts val="0"/>
              </a:spcBef>
              <a:spcAft>
                <a:spcPts val="0"/>
              </a:spcAft>
              <a:buSzPts val="3500"/>
              <a:buChar char="●"/>
              <a:defRPr/>
            </a:lvl7pPr>
            <a:lvl8pPr marL="3657600" lvl="7" indent="-450850" algn="ctr">
              <a:spcBef>
                <a:spcPts val="0"/>
              </a:spcBef>
              <a:spcAft>
                <a:spcPts val="0"/>
              </a:spcAft>
              <a:buSzPts val="3500"/>
              <a:buChar char="○"/>
              <a:defRPr/>
            </a:lvl8pPr>
            <a:lvl9pPr marL="4114800" lvl="8" indent="-450850" algn="ctr">
              <a:spcBef>
                <a:spcPts val="0"/>
              </a:spcBef>
              <a:spcAft>
                <a:spcPts val="0"/>
              </a:spcAft>
              <a:buSzPts val="3500"/>
              <a:buChar char="■"/>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68"/>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p:cSld name="CUSTOM_1">
    <p:spTree>
      <p:nvGrpSpPr>
        <p:cNvPr id="1" name="Shape 83"/>
        <p:cNvGrpSpPr/>
        <p:nvPr/>
      </p:nvGrpSpPr>
      <p:grpSpPr>
        <a:xfrm>
          <a:off x="0" y="0"/>
          <a:ext cx="0" cy="0"/>
          <a:chOff x="0" y="0"/>
          <a:chExt cx="0" cy="0"/>
        </a:xfrm>
      </p:grpSpPr>
      <p:grpSp>
        <p:nvGrpSpPr>
          <p:cNvPr id="84" name="Google Shape;84;p16"/>
          <p:cNvGrpSpPr/>
          <p:nvPr/>
        </p:nvGrpSpPr>
        <p:grpSpPr>
          <a:xfrm>
            <a:off x="190500" y="-952500"/>
            <a:ext cx="22669500" cy="18232500"/>
            <a:chOff x="190500" y="-952500"/>
            <a:chExt cx="22669500" cy="18232500"/>
          </a:xfrm>
        </p:grpSpPr>
        <p:cxnSp>
          <p:nvCxnSpPr>
            <p:cNvPr id="85" name="Google Shape;85;p16"/>
            <p:cNvCxnSpPr/>
            <p:nvPr/>
          </p:nvCxnSpPr>
          <p:spPr>
            <a:xfrm>
              <a:off x="22860000" y="-952500"/>
              <a:ext cx="0" cy="18232500"/>
            </a:xfrm>
            <a:prstGeom prst="straightConnector1">
              <a:avLst/>
            </a:prstGeom>
            <a:noFill/>
            <a:ln w="19050" cap="flat" cmpd="sng">
              <a:solidFill>
                <a:schemeClr val="dk1"/>
              </a:solidFill>
              <a:prstDash val="solid"/>
              <a:round/>
              <a:headEnd type="none" w="med" len="med"/>
              <a:tailEnd type="none" w="med" len="med"/>
            </a:ln>
          </p:spPr>
        </p:cxnSp>
        <p:cxnSp>
          <p:nvCxnSpPr>
            <p:cNvPr id="86" name="Google Shape;86;p16"/>
            <p:cNvCxnSpPr/>
            <p:nvPr/>
          </p:nvCxnSpPr>
          <p:spPr>
            <a:xfrm>
              <a:off x="190500" y="-952500"/>
              <a:ext cx="0" cy="18232500"/>
            </a:xfrm>
            <a:prstGeom prst="straightConnector1">
              <a:avLst/>
            </a:prstGeom>
            <a:noFill/>
            <a:ln w="19050" cap="flat" cmpd="sng">
              <a:solidFill>
                <a:schemeClr val="dk1"/>
              </a:solidFill>
              <a:prstDash val="solid"/>
              <a:round/>
              <a:headEnd type="none" w="med" len="med"/>
              <a:tailEnd type="none" w="med" len="med"/>
            </a:ln>
          </p:spPr>
        </p:cxnSp>
      </p:grpSp>
      <p:grpSp>
        <p:nvGrpSpPr>
          <p:cNvPr id="87" name="Google Shape;87;p16"/>
          <p:cNvGrpSpPr/>
          <p:nvPr/>
        </p:nvGrpSpPr>
        <p:grpSpPr>
          <a:xfrm flipH="1">
            <a:off x="-657450" y="-579750"/>
            <a:ext cx="24354926" cy="18167425"/>
            <a:chOff x="-657450" y="-579750"/>
            <a:chExt cx="24354926" cy="18167425"/>
          </a:xfrm>
        </p:grpSpPr>
        <p:pic>
          <p:nvPicPr>
            <p:cNvPr id="88" name="Google Shape;88;p16"/>
            <p:cNvPicPr preferRelativeResize="0"/>
            <p:nvPr/>
          </p:nvPicPr>
          <p:blipFill rotWithShape="1">
            <a:blip r:embed="rId2">
              <a:alphaModFix/>
            </a:blip>
            <a:srcRect t="29344" b="38992"/>
            <a:stretch/>
          </p:blipFill>
          <p:spPr>
            <a:xfrm flipH="1">
              <a:off x="-657450" y="-579750"/>
              <a:ext cx="24354926" cy="1000125"/>
            </a:xfrm>
            <a:prstGeom prst="rect">
              <a:avLst/>
            </a:prstGeom>
            <a:noFill/>
            <a:ln>
              <a:noFill/>
            </a:ln>
          </p:spPr>
        </p:pic>
        <p:pic>
          <p:nvPicPr>
            <p:cNvPr id="89" name="Google Shape;89;p16"/>
            <p:cNvPicPr preferRelativeResize="0"/>
            <p:nvPr/>
          </p:nvPicPr>
          <p:blipFill rotWithShape="1">
            <a:blip r:embed="rId2">
              <a:alphaModFix/>
            </a:blip>
            <a:srcRect t="29344" b="38992"/>
            <a:stretch/>
          </p:blipFill>
          <p:spPr>
            <a:xfrm>
              <a:off x="-657450" y="16587550"/>
              <a:ext cx="24354926" cy="1000125"/>
            </a:xfrm>
            <a:prstGeom prst="rect">
              <a:avLst/>
            </a:prstGeom>
            <a:noFill/>
            <a:ln>
              <a:noFill/>
            </a:ln>
          </p:spPr>
        </p:pic>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1">
  <p:cSld name="CUSTOM_2">
    <p:spTree>
      <p:nvGrpSpPr>
        <p:cNvPr id="1" name="Shape 90"/>
        <p:cNvGrpSpPr/>
        <p:nvPr/>
      </p:nvGrpSpPr>
      <p:grpSpPr>
        <a:xfrm>
          <a:off x="0" y="0"/>
          <a:ext cx="0" cy="0"/>
          <a:chOff x="0" y="0"/>
          <a:chExt cx="0" cy="0"/>
        </a:xfrm>
      </p:grpSpPr>
      <p:cxnSp>
        <p:nvCxnSpPr>
          <p:cNvPr id="91" name="Google Shape;91;p17"/>
          <p:cNvCxnSpPr/>
          <p:nvPr/>
        </p:nvCxnSpPr>
        <p:spPr>
          <a:xfrm>
            <a:off x="-274450" y="16824938"/>
            <a:ext cx="23654100" cy="0"/>
          </a:xfrm>
          <a:prstGeom prst="straightConnector1">
            <a:avLst/>
          </a:prstGeom>
          <a:noFill/>
          <a:ln w="19050" cap="flat" cmpd="sng">
            <a:solidFill>
              <a:schemeClr val="dk1"/>
            </a:solidFill>
            <a:prstDash val="solid"/>
            <a:round/>
            <a:headEnd type="none" w="med" len="med"/>
            <a:tailEnd type="none" w="med" len="med"/>
          </a:ln>
        </p:spPr>
      </p:cxnSp>
      <p:pic>
        <p:nvPicPr>
          <p:cNvPr id="92" name="Google Shape;92;p17"/>
          <p:cNvPicPr preferRelativeResize="0"/>
          <p:nvPr/>
        </p:nvPicPr>
        <p:blipFill rotWithShape="1">
          <a:blip r:embed="rId2">
            <a:alphaModFix/>
          </a:blip>
          <a:srcRect t="29344" b="38992"/>
          <a:stretch/>
        </p:blipFill>
        <p:spPr>
          <a:xfrm rot="10800000" flipH="1">
            <a:off x="-657450" y="-520788"/>
            <a:ext cx="24354926" cy="1000125"/>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85386" y="1495097"/>
            <a:ext cx="21469200" cy="1923900"/>
          </a:xfrm>
          <a:prstGeom prst="rect">
            <a:avLst/>
          </a:prstGeom>
          <a:noFill/>
          <a:ln>
            <a:noFill/>
          </a:ln>
        </p:spPr>
        <p:txBody>
          <a:bodyPr spcFirstLastPara="1" wrap="square" lIns="255950" tIns="255950" rIns="255950" bIns="255950" anchor="t" anchorCtr="0">
            <a:noAutofit/>
          </a:bodyPr>
          <a:lstStyle>
            <a:lvl1pPr lvl="0">
              <a:spcBef>
                <a:spcPts val="0"/>
              </a:spcBef>
              <a:spcAft>
                <a:spcPts val="0"/>
              </a:spcAft>
              <a:buClr>
                <a:schemeClr val="dk1"/>
              </a:buClr>
              <a:buSzPts val="7800"/>
              <a:buFont typeface="Lexend Deca"/>
              <a:buNone/>
              <a:defRPr sz="7800" b="1">
                <a:solidFill>
                  <a:schemeClr val="dk1"/>
                </a:solidFill>
                <a:latin typeface="Lexend Deca"/>
                <a:ea typeface="Lexend Deca"/>
                <a:cs typeface="Lexend Deca"/>
                <a:sym typeface="Lexend Deca"/>
              </a:defRPr>
            </a:lvl1pPr>
            <a:lvl2pPr lvl="1">
              <a:spcBef>
                <a:spcPts val="0"/>
              </a:spcBef>
              <a:spcAft>
                <a:spcPts val="0"/>
              </a:spcAft>
              <a:buClr>
                <a:schemeClr val="dk1"/>
              </a:buClr>
              <a:buSzPts val="7800"/>
              <a:buFont typeface="Lexend Deca"/>
              <a:buNone/>
              <a:defRPr sz="7800" i="1">
                <a:solidFill>
                  <a:schemeClr val="dk1"/>
                </a:solidFill>
                <a:latin typeface="Lexend Deca"/>
                <a:ea typeface="Lexend Deca"/>
                <a:cs typeface="Lexend Deca"/>
                <a:sym typeface="Lexend Deca"/>
              </a:defRPr>
            </a:lvl2pPr>
            <a:lvl3pPr lvl="2">
              <a:spcBef>
                <a:spcPts val="0"/>
              </a:spcBef>
              <a:spcAft>
                <a:spcPts val="0"/>
              </a:spcAft>
              <a:buClr>
                <a:schemeClr val="dk1"/>
              </a:buClr>
              <a:buSzPts val="7800"/>
              <a:buFont typeface="Lexend Deca"/>
              <a:buNone/>
              <a:defRPr sz="7800" i="1">
                <a:solidFill>
                  <a:schemeClr val="dk1"/>
                </a:solidFill>
                <a:latin typeface="Lexend Deca"/>
                <a:ea typeface="Lexend Deca"/>
                <a:cs typeface="Lexend Deca"/>
                <a:sym typeface="Lexend Deca"/>
              </a:defRPr>
            </a:lvl3pPr>
            <a:lvl4pPr lvl="3">
              <a:spcBef>
                <a:spcPts val="0"/>
              </a:spcBef>
              <a:spcAft>
                <a:spcPts val="0"/>
              </a:spcAft>
              <a:buClr>
                <a:schemeClr val="dk1"/>
              </a:buClr>
              <a:buSzPts val="7800"/>
              <a:buFont typeface="Lexend Deca"/>
              <a:buNone/>
              <a:defRPr sz="7800" i="1">
                <a:solidFill>
                  <a:schemeClr val="dk1"/>
                </a:solidFill>
                <a:latin typeface="Lexend Deca"/>
                <a:ea typeface="Lexend Deca"/>
                <a:cs typeface="Lexend Deca"/>
                <a:sym typeface="Lexend Deca"/>
              </a:defRPr>
            </a:lvl4pPr>
            <a:lvl5pPr lvl="4">
              <a:spcBef>
                <a:spcPts val="0"/>
              </a:spcBef>
              <a:spcAft>
                <a:spcPts val="0"/>
              </a:spcAft>
              <a:buClr>
                <a:schemeClr val="dk1"/>
              </a:buClr>
              <a:buSzPts val="7800"/>
              <a:buFont typeface="Lexend Deca"/>
              <a:buNone/>
              <a:defRPr sz="7800" i="1">
                <a:solidFill>
                  <a:schemeClr val="dk1"/>
                </a:solidFill>
                <a:latin typeface="Lexend Deca"/>
                <a:ea typeface="Lexend Deca"/>
                <a:cs typeface="Lexend Deca"/>
                <a:sym typeface="Lexend Deca"/>
              </a:defRPr>
            </a:lvl5pPr>
            <a:lvl6pPr lvl="5">
              <a:spcBef>
                <a:spcPts val="0"/>
              </a:spcBef>
              <a:spcAft>
                <a:spcPts val="0"/>
              </a:spcAft>
              <a:buClr>
                <a:schemeClr val="dk1"/>
              </a:buClr>
              <a:buSzPts val="7800"/>
              <a:buFont typeface="Lexend Deca"/>
              <a:buNone/>
              <a:defRPr sz="7800" i="1">
                <a:solidFill>
                  <a:schemeClr val="dk1"/>
                </a:solidFill>
                <a:latin typeface="Lexend Deca"/>
                <a:ea typeface="Lexend Deca"/>
                <a:cs typeface="Lexend Deca"/>
                <a:sym typeface="Lexend Deca"/>
              </a:defRPr>
            </a:lvl6pPr>
            <a:lvl7pPr lvl="6">
              <a:spcBef>
                <a:spcPts val="0"/>
              </a:spcBef>
              <a:spcAft>
                <a:spcPts val="0"/>
              </a:spcAft>
              <a:buClr>
                <a:schemeClr val="dk1"/>
              </a:buClr>
              <a:buSzPts val="7800"/>
              <a:buFont typeface="Lexend Deca"/>
              <a:buNone/>
              <a:defRPr sz="7800" i="1">
                <a:solidFill>
                  <a:schemeClr val="dk1"/>
                </a:solidFill>
                <a:latin typeface="Lexend Deca"/>
                <a:ea typeface="Lexend Deca"/>
                <a:cs typeface="Lexend Deca"/>
                <a:sym typeface="Lexend Deca"/>
              </a:defRPr>
            </a:lvl7pPr>
            <a:lvl8pPr lvl="7">
              <a:spcBef>
                <a:spcPts val="0"/>
              </a:spcBef>
              <a:spcAft>
                <a:spcPts val="0"/>
              </a:spcAft>
              <a:buClr>
                <a:schemeClr val="dk1"/>
              </a:buClr>
              <a:buSzPts val="7800"/>
              <a:buFont typeface="Lexend Deca"/>
              <a:buNone/>
              <a:defRPr sz="7800" i="1">
                <a:solidFill>
                  <a:schemeClr val="dk1"/>
                </a:solidFill>
                <a:latin typeface="Lexend Deca"/>
                <a:ea typeface="Lexend Deca"/>
                <a:cs typeface="Lexend Deca"/>
                <a:sym typeface="Lexend Deca"/>
              </a:defRPr>
            </a:lvl8pPr>
            <a:lvl9pPr lvl="8">
              <a:spcBef>
                <a:spcPts val="0"/>
              </a:spcBef>
              <a:spcAft>
                <a:spcPts val="0"/>
              </a:spcAft>
              <a:buClr>
                <a:schemeClr val="dk1"/>
              </a:buClr>
              <a:buSzPts val="7800"/>
              <a:buFont typeface="Lexend Deca"/>
              <a:buNone/>
              <a:defRPr sz="7800" i="1">
                <a:solidFill>
                  <a:schemeClr val="dk1"/>
                </a:solidFill>
                <a:latin typeface="Lexend Deca"/>
                <a:ea typeface="Lexend Deca"/>
                <a:cs typeface="Lexend Deca"/>
                <a:sym typeface="Lexend Deca"/>
              </a:defRPr>
            </a:lvl9pPr>
          </a:lstStyle>
          <a:p>
            <a:endParaRPr/>
          </a:p>
        </p:txBody>
      </p:sp>
      <p:sp>
        <p:nvSpPr>
          <p:cNvPr id="7" name="Google Shape;7;p1"/>
          <p:cNvSpPr txBox="1">
            <a:spLocks noGrp="1"/>
          </p:cNvSpPr>
          <p:nvPr>
            <p:ph type="body" idx="1"/>
          </p:nvPr>
        </p:nvSpPr>
        <p:spPr>
          <a:xfrm>
            <a:off x="785386" y="3871832"/>
            <a:ext cx="21469200" cy="11477700"/>
          </a:xfrm>
          <a:prstGeom prst="rect">
            <a:avLst/>
          </a:prstGeom>
          <a:noFill/>
          <a:ln>
            <a:noFill/>
          </a:ln>
        </p:spPr>
        <p:txBody>
          <a:bodyPr spcFirstLastPara="1" wrap="square" lIns="255950" tIns="255950" rIns="255950" bIns="255950" anchor="t" anchorCtr="0">
            <a:noAutofit/>
          </a:bodyPr>
          <a:lstStyle>
            <a:lvl1pPr marL="457200" lvl="0" indent="-450850">
              <a:lnSpc>
                <a:spcPct val="115000"/>
              </a:lnSpc>
              <a:spcBef>
                <a:spcPts val="0"/>
              </a:spcBef>
              <a:spcAft>
                <a:spcPts val="0"/>
              </a:spcAft>
              <a:buClr>
                <a:schemeClr val="dk1"/>
              </a:buClr>
              <a:buSzPts val="3500"/>
              <a:buFont typeface="Karla"/>
              <a:buChar char="●"/>
              <a:defRPr sz="3500">
                <a:solidFill>
                  <a:schemeClr val="dk1"/>
                </a:solidFill>
                <a:latin typeface="Karla"/>
                <a:ea typeface="Karla"/>
                <a:cs typeface="Karla"/>
                <a:sym typeface="Karla"/>
              </a:defRPr>
            </a:lvl1pPr>
            <a:lvl2pPr marL="914400" lvl="1" indent="-450850">
              <a:lnSpc>
                <a:spcPct val="115000"/>
              </a:lnSpc>
              <a:spcBef>
                <a:spcPts val="0"/>
              </a:spcBef>
              <a:spcAft>
                <a:spcPts val="0"/>
              </a:spcAft>
              <a:buClr>
                <a:schemeClr val="dk1"/>
              </a:buClr>
              <a:buSzPts val="3500"/>
              <a:buFont typeface="Karla"/>
              <a:buChar char="○"/>
              <a:defRPr sz="3500">
                <a:solidFill>
                  <a:schemeClr val="dk1"/>
                </a:solidFill>
                <a:latin typeface="Karla"/>
                <a:ea typeface="Karla"/>
                <a:cs typeface="Karla"/>
                <a:sym typeface="Karla"/>
              </a:defRPr>
            </a:lvl2pPr>
            <a:lvl3pPr marL="1371600" lvl="2" indent="-450850">
              <a:lnSpc>
                <a:spcPct val="115000"/>
              </a:lnSpc>
              <a:spcBef>
                <a:spcPts val="0"/>
              </a:spcBef>
              <a:spcAft>
                <a:spcPts val="0"/>
              </a:spcAft>
              <a:buClr>
                <a:schemeClr val="dk1"/>
              </a:buClr>
              <a:buSzPts val="3500"/>
              <a:buFont typeface="Karla"/>
              <a:buChar char="■"/>
              <a:defRPr sz="3500">
                <a:solidFill>
                  <a:schemeClr val="dk1"/>
                </a:solidFill>
                <a:latin typeface="Karla"/>
                <a:ea typeface="Karla"/>
                <a:cs typeface="Karla"/>
                <a:sym typeface="Karla"/>
              </a:defRPr>
            </a:lvl3pPr>
            <a:lvl4pPr marL="1828800" lvl="3" indent="-450850">
              <a:lnSpc>
                <a:spcPct val="115000"/>
              </a:lnSpc>
              <a:spcBef>
                <a:spcPts val="0"/>
              </a:spcBef>
              <a:spcAft>
                <a:spcPts val="0"/>
              </a:spcAft>
              <a:buClr>
                <a:schemeClr val="dk1"/>
              </a:buClr>
              <a:buSzPts val="3500"/>
              <a:buFont typeface="Karla"/>
              <a:buChar char="●"/>
              <a:defRPr sz="3500">
                <a:solidFill>
                  <a:schemeClr val="dk1"/>
                </a:solidFill>
                <a:latin typeface="Karla"/>
                <a:ea typeface="Karla"/>
                <a:cs typeface="Karla"/>
                <a:sym typeface="Karla"/>
              </a:defRPr>
            </a:lvl4pPr>
            <a:lvl5pPr marL="2286000" lvl="4" indent="-450850">
              <a:lnSpc>
                <a:spcPct val="115000"/>
              </a:lnSpc>
              <a:spcBef>
                <a:spcPts val="0"/>
              </a:spcBef>
              <a:spcAft>
                <a:spcPts val="0"/>
              </a:spcAft>
              <a:buClr>
                <a:schemeClr val="dk1"/>
              </a:buClr>
              <a:buSzPts val="3500"/>
              <a:buFont typeface="Karla"/>
              <a:buChar char="○"/>
              <a:defRPr sz="3500">
                <a:solidFill>
                  <a:schemeClr val="dk1"/>
                </a:solidFill>
                <a:latin typeface="Karla"/>
                <a:ea typeface="Karla"/>
                <a:cs typeface="Karla"/>
                <a:sym typeface="Karla"/>
              </a:defRPr>
            </a:lvl5pPr>
            <a:lvl6pPr marL="2743200" lvl="5" indent="-450850">
              <a:lnSpc>
                <a:spcPct val="115000"/>
              </a:lnSpc>
              <a:spcBef>
                <a:spcPts val="0"/>
              </a:spcBef>
              <a:spcAft>
                <a:spcPts val="0"/>
              </a:spcAft>
              <a:buClr>
                <a:schemeClr val="dk1"/>
              </a:buClr>
              <a:buSzPts val="3500"/>
              <a:buFont typeface="Karla"/>
              <a:buChar char="■"/>
              <a:defRPr sz="3500">
                <a:solidFill>
                  <a:schemeClr val="dk1"/>
                </a:solidFill>
                <a:latin typeface="Karla"/>
                <a:ea typeface="Karla"/>
                <a:cs typeface="Karla"/>
                <a:sym typeface="Karla"/>
              </a:defRPr>
            </a:lvl6pPr>
            <a:lvl7pPr marL="3200400" lvl="6" indent="-450850">
              <a:lnSpc>
                <a:spcPct val="115000"/>
              </a:lnSpc>
              <a:spcBef>
                <a:spcPts val="0"/>
              </a:spcBef>
              <a:spcAft>
                <a:spcPts val="0"/>
              </a:spcAft>
              <a:buClr>
                <a:schemeClr val="dk1"/>
              </a:buClr>
              <a:buSzPts val="3500"/>
              <a:buFont typeface="Karla"/>
              <a:buChar char="●"/>
              <a:defRPr sz="3500">
                <a:solidFill>
                  <a:schemeClr val="dk1"/>
                </a:solidFill>
                <a:latin typeface="Karla"/>
                <a:ea typeface="Karla"/>
                <a:cs typeface="Karla"/>
                <a:sym typeface="Karla"/>
              </a:defRPr>
            </a:lvl7pPr>
            <a:lvl8pPr marL="3657600" lvl="7" indent="-450850">
              <a:lnSpc>
                <a:spcPct val="115000"/>
              </a:lnSpc>
              <a:spcBef>
                <a:spcPts val="0"/>
              </a:spcBef>
              <a:spcAft>
                <a:spcPts val="0"/>
              </a:spcAft>
              <a:buClr>
                <a:schemeClr val="dk1"/>
              </a:buClr>
              <a:buSzPts val="3500"/>
              <a:buFont typeface="Karla"/>
              <a:buChar char="○"/>
              <a:defRPr sz="3500">
                <a:solidFill>
                  <a:schemeClr val="dk1"/>
                </a:solidFill>
                <a:latin typeface="Karla"/>
                <a:ea typeface="Karla"/>
                <a:cs typeface="Karla"/>
                <a:sym typeface="Karla"/>
              </a:defRPr>
            </a:lvl8pPr>
            <a:lvl9pPr marL="4114800" lvl="8" indent="-450850">
              <a:lnSpc>
                <a:spcPct val="115000"/>
              </a:lnSpc>
              <a:spcBef>
                <a:spcPts val="0"/>
              </a:spcBef>
              <a:spcAft>
                <a:spcPts val="0"/>
              </a:spcAft>
              <a:buClr>
                <a:schemeClr val="dk1"/>
              </a:buClr>
              <a:buSzPts val="3500"/>
              <a:buFont typeface="Karla"/>
              <a:buChar char="■"/>
              <a:defRPr sz="3500">
                <a:solidFill>
                  <a:schemeClr val="dk1"/>
                </a:solidFill>
                <a:latin typeface="Karla"/>
                <a:ea typeface="Karla"/>
                <a:cs typeface="Karla"/>
                <a:sym typeface="Karla"/>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1" r:id="rId2"/>
    <p:sldLayoutId id="2147483652" r:id="rId3"/>
    <p:sldLayoutId id="2147483654" r:id="rId4"/>
    <p:sldLayoutId id="2147483655" r:id="rId5"/>
    <p:sldLayoutId id="2147483656" r:id="rId6"/>
    <p:sldLayoutId id="2147483657" r:id="rId7"/>
    <p:sldLayoutId id="2147483658" r:id="rId8"/>
    <p:sldLayoutId id="2147483662" r:id="rId9"/>
    <p:sldLayoutId id="2147483663"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4"/>
          <p:cNvSpPr/>
          <p:nvPr/>
        </p:nvSpPr>
        <p:spPr>
          <a:xfrm>
            <a:off x="6053059" y="3572125"/>
            <a:ext cx="10927800" cy="13015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24"/>
          <p:cNvSpPr/>
          <p:nvPr/>
        </p:nvSpPr>
        <p:spPr>
          <a:xfrm>
            <a:off x="457200" y="3572125"/>
            <a:ext cx="5331900" cy="13015500"/>
          </a:xfrm>
          <a:prstGeom prst="rect">
            <a:avLst/>
          </a:prstGeom>
          <a:solidFill>
            <a:schemeClr val="bg1">
              <a:lumMod val="9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24"/>
          <p:cNvSpPr/>
          <p:nvPr/>
        </p:nvSpPr>
        <p:spPr>
          <a:xfrm>
            <a:off x="17244725" y="3572125"/>
            <a:ext cx="5331900" cy="13015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24"/>
          <p:cNvSpPr txBox="1">
            <a:spLocks noGrp="1"/>
          </p:cNvSpPr>
          <p:nvPr>
            <p:ph type="title"/>
          </p:nvPr>
        </p:nvSpPr>
        <p:spPr>
          <a:xfrm>
            <a:off x="785386" y="428297"/>
            <a:ext cx="21469200" cy="1923900"/>
          </a:xfrm>
          <a:prstGeom prst="rect">
            <a:avLst/>
          </a:prstGeom>
        </p:spPr>
        <p:txBody>
          <a:bodyPr spcFirstLastPara="1" wrap="square" lIns="255950" tIns="255950" rIns="255950" bIns="255950" anchor="t" anchorCtr="0">
            <a:noAutofit/>
          </a:bodyPr>
          <a:lstStyle/>
          <a:p>
            <a:r>
              <a:rPr lang="en-GB"/>
              <a:t>METHODOLOGY POSTER</a:t>
            </a:r>
          </a:p>
        </p:txBody>
      </p:sp>
      <p:sp>
        <p:nvSpPr>
          <p:cNvPr id="150" name="Google Shape;150;p24"/>
          <p:cNvSpPr txBox="1">
            <a:spLocks noGrp="1"/>
          </p:cNvSpPr>
          <p:nvPr>
            <p:ph type="subTitle" idx="4294967295"/>
          </p:nvPr>
        </p:nvSpPr>
        <p:spPr>
          <a:xfrm>
            <a:off x="2458035" y="1991569"/>
            <a:ext cx="18674400" cy="739500"/>
          </a:xfrm>
          <a:prstGeom prst="rect">
            <a:avLst/>
          </a:prstGeom>
        </p:spPr>
        <p:txBody>
          <a:bodyPr spcFirstLastPara="1" wrap="square" lIns="255950" tIns="255950" rIns="255950" bIns="255950" anchor="ctr" anchorCtr="0">
            <a:noAutofit/>
          </a:bodyPr>
          <a:lstStyle/>
          <a:p>
            <a:pPr marL="6350" indent="0" algn="ctr">
              <a:buNone/>
            </a:pPr>
            <a:r>
              <a:rPr lang="en-GB" b="1">
                <a:solidFill>
                  <a:schemeClr val="accent3">
                    <a:lumMod val="75000"/>
                  </a:schemeClr>
                </a:solidFill>
              </a:rPr>
              <a:t>Karene Campbell   </a:t>
            </a:r>
            <a:r>
              <a:rPr lang="en-GB" b="1"/>
              <a:t>-      </a:t>
            </a:r>
            <a:r>
              <a:rPr lang="en-GB" b="1">
                <a:solidFill>
                  <a:schemeClr val="tx2">
                    <a:lumMod val="75000"/>
                  </a:schemeClr>
                </a:solidFill>
              </a:rPr>
              <a:t>Student ID: </a:t>
            </a:r>
            <a:r>
              <a:rPr lang="en-GB" b="1"/>
              <a:t>2238264</a:t>
            </a:r>
            <a:endParaRPr lang="en-GB"/>
          </a:p>
        </p:txBody>
      </p:sp>
      <p:sp>
        <p:nvSpPr>
          <p:cNvPr id="151" name="Google Shape;151;p24"/>
          <p:cNvSpPr txBox="1">
            <a:spLocks noGrp="1"/>
          </p:cNvSpPr>
          <p:nvPr>
            <p:ph type="title"/>
          </p:nvPr>
        </p:nvSpPr>
        <p:spPr>
          <a:xfrm>
            <a:off x="582300" y="3774625"/>
            <a:ext cx="5084100" cy="914400"/>
          </a:xfrm>
          <a:prstGeom prst="rect">
            <a:avLst/>
          </a:prstGeom>
        </p:spPr>
        <p:txBody>
          <a:bodyPr spcFirstLastPara="1" wrap="square" lIns="91425" tIns="91425" rIns="91425" bIns="91425" anchor="b" anchorCtr="0">
            <a:noAutofit/>
          </a:bodyPr>
          <a:lstStyle/>
          <a:p>
            <a:pPr marL="0" lvl="0" indent="0" algn="l" rtl="0">
              <a:lnSpc>
                <a:spcPct val="115000"/>
              </a:lnSpc>
              <a:spcBef>
                <a:spcPts val="0"/>
              </a:spcBef>
              <a:spcAft>
                <a:spcPts val="0"/>
              </a:spcAft>
              <a:buNone/>
            </a:pPr>
            <a:r>
              <a:rPr lang="en" sz="5200"/>
              <a:t>Introduction</a:t>
            </a:r>
            <a:endParaRPr sz="5200"/>
          </a:p>
        </p:txBody>
      </p:sp>
      <p:sp>
        <p:nvSpPr>
          <p:cNvPr id="152" name="Google Shape;152;p24"/>
          <p:cNvSpPr txBox="1"/>
          <p:nvPr/>
        </p:nvSpPr>
        <p:spPr>
          <a:xfrm>
            <a:off x="725057" y="4516388"/>
            <a:ext cx="5084100" cy="9171874"/>
          </a:xfrm>
          <a:prstGeom prst="rect">
            <a:avLst/>
          </a:prstGeom>
          <a:noFill/>
          <a:ln>
            <a:noFill/>
          </a:ln>
        </p:spPr>
        <p:txBody>
          <a:bodyPr spcFirstLastPara="1" wrap="square" lIns="91425" tIns="91425" rIns="91425" bIns="91425" anchor="t" anchorCtr="0">
            <a:noAutofit/>
          </a:bodyPr>
          <a:lstStyle/>
          <a:p>
            <a:r>
              <a:rPr lang="en-GB" sz="2000">
                <a:latin typeface="Karla"/>
              </a:rPr>
              <a:t>This study looks at how leadership affects how well the Elim Pentecostal Churches perform over a ten-year period (2014–2024).</a:t>
            </a:r>
            <a:endParaRPr lang="en-US" sz="2000">
              <a:latin typeface="Karla"/>
            </a:endParaRPr>
          </a:p>
          <a:p>
            <a:endParaRPr lang="en-GB" sz="2000">
              <a:latin typeface="Karla"/>
            </a:endParaRPr>
          </a:p>
          <a:p>
            <a:r>
              <a:rPr lang="en-GB" sz="2000">
                <a:latin typeface="Karla"/>
              </a:rPr>
              <a:t>It examines how changes in leadership structure, key decisions, and management practices influence results at both the national level and within individual local churches.</a:t>
            </a:r>
          </a:p>
          <a:p>
            <a:endParaRPr lang="en-GB" sz="2000">
              <a:latin typeface="Karla"/>
            </a:endParaRPr>
          </a:p>
          <a:p>
            <a:r>
              <a:rPr lang="en-GB" sz="2000">
                <a:latin typeface="Karla"/>
              </a:rPr>
              <a:t>The research only uses publicly available information, such as audited annual reports, official filings, and local church accounts, which makes the process open and easy for others to repeat.</a:t>
            </a:r>
          </a:p>
          <a:p>
            <a:endParaRPr lang="en-GB" sz="2000">
              <a:latin typeface="Karla"/>
            </a:endParaRPr>
          </a:p>
          <a:p>
            <a:r>
              <a:rPr lang="en-GB" sz="2000">
                <a:latin typeface="Karla"/>
              </a:rPr>
              <a:t>It also uses a structured method to review existing research, drawing on ideas about leadership, nonprofit management, and how performance is measured.</a:t>
            </a:r>
          </a:p>
          <a:p>
            <a:endParaRPr lang="en-GB" sz="2000">
              <a:latin typeface="Karla"/>
            </a:endParaRPr>
          </a:p>
          <a:p>
            <a:r>
              <a:rPr lang="en-GB" sz="2000">
                <a:latin typeface="Karla"/>
              </a:rPr>
              <a:t>Overall, this approach provides a clear and evidence-based way to study organisations like faith-based charities that regularly publish detailed annual reports.</a:t>
            </a:r>
            <a:endParaRPr lang="en-GB"/>
          </a:p>
          <a:p>
            <a:endParaRPr lang="en-GB" sz="2000">
              <a:latin typeface="Karla" pitchFamily="2" charset="77"/>
            </a:endParaRPr>
          </a:p>
        </p:txBody>
      </p:sp>
      <p:sp>
        <p:nvSpPr>
          <p:cNvPr id="154" name="Google Shape;154;p24"/>
          <p:cNvSpPr txBox="1"/>
          <p:nvPr/>
        </p:nvSpPr>
        <p:spPr>
          <a:xfrm>
            <a:off x="6189675" y="3759318"/>
            <a:ext cx="5084100" cy="8599196"/>
          </a:xfrm>
          <a:prstGeom prst="rect">
            <a:avLst/>
          </a:prstGeom>
          <a:noFill/>
          <a:ln>
            <a:noFill/>
          </a:ln>
        </p:spPr>
        <p:txBody>
          <a:bodyPr spcFirstLastPara="1" wrap="square" lIns="91425" tIns="91425" rIns="91425" bIns="91425" anchor="t" anchorCtr="0">
            <a:noAutofit/>
          </a:bodyPr>
          <a:lstStyle/>
          <a:p>
            <a:pPr marL="342900" lvl="0" indent="-342900" eaLnBrk="0" fontAlgn="base" hangingPunct="0">
              <a:spcBef>
                <a:spcPct val="0"/>
              </a:spcBef>
              <a:spcAft>
                <a:spcPct val="0"/>
              </a:spcAft>
              <a:buClrTx/>
              <a:buFont typeface="Arial" panose="020B0604020202020204" pitchFamily="34" charset="0"/>
              <a:buChar char="•"/>
            </a:pPr>
            <a:r>
              <a:rPr lang="en-US" altLang="en-US" sz="2000" b="1">
                <a:solidFill>
                  <a:schemeClr val="tx1"/>
                </a:solidFill>
                <a:latin typeface="Karla" pitchFamily="2" charset="77"/>
              </a:rPr>
              <a:t>Performance:</a:t>
            </a:r>
            <a:r>
              <a:rPr lang="en-US" altLang="en-US" sz="2000">
                <a:solidFill>
                  <a:schemeClr val="tx1"/>
                </a:solidFill>
                <a:latin typeface="Karla" pitchFamily="2" charset="77"/>
              </a:rPr>
              <a:t> Balanced Scorecard (financial, mission/reach, capability, internal processes).</a:t>
            </a:r>
          </a:p>
          <a:p>
            <a:pPr marL="342900" lvl="0" indent="-342900" eaLnBrk="0" fontAlgn="base" hangingPunct="0">
              <a:spcBef>
                <a:spcPct val="0"/>
              </a:spcBef>
              <a:spcAft>
                <a:spcPct val="0"/>
              </a:spcAft>
              <a:buClrTx/>
              <a:buFont typeface="Arial" panose="020B0604020202020204" pitchFamily="34" charset="0"/>
              <a:buChar char="•"/>
            </a:pP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b="1">
                <a:solidFill>
                  <a:schemeClr val="tx1"/>
                </a:solidFill>
                <a:latin typeface="Karla" pitchFamily="2" charset="77"/>
              </a:rPr>
              <a:t>Literature Selection (PRISMA 2020)</a:t>
            </a: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Identification → screening → eligibility → inclusion.</a:t>
            </a:r>
          </a:p>
          <a:p>
            <a:pPr lvl="0" eaLnBrk="0" fontAlgn="base" hangingPunct="0">
              <a:spcBef>
                <a:spcPct val="0"/>
              </a:spcBef>
              <a:spcAft>
                <a:spcPct val="0"/>
              </a:spcAft>
              <a:buClrTx/>
              <a:buFontTx/>
              <a:buChar char="•"/>
            </a:pP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Final corpus used in the literature review: </a:t>
            </a:r>
            <a:r>
              <a:rPr lang="en-US" altLang="en-US" sz="2000" b="1">
                <a:solidFill>
                  <a:schemeClr val="tx1"/>
                </a:solidFill>
                <a:latin typeface="Karla" pitchFamily="2" charset="77"/>
              </a:rPr>
              <a:t>40 sources</a:t>
            </a:r>
            <a:r>
              <a:rPr lang="en-US" altLang="en-US" sz="2000">
                <a:solidFill>
                  <a:schemeClr val="tx1"/>
                </a:solidFill>
                <a:latin typeface="Karla" pitchFamily="2" charset="77"/>
              </a:rPr>
              <a:t>.</a:t>
            </a:r>
          </a:p>
          <a:p>
            <a:pPr lvl="0" eaLnBrk="0" fontAlgn="base" hangingPunct="0">
              <a:spcBef>
                <a:spcPct val="0"/>
              </a:spcBef>
              <a:spcAft>
                <a:spcPct val="0"/>
              </a:spcAft>
              <a:buClrTx/>
            </a:pPr>
            <a:endParaRPr lang="en-US" altLang="en-US" sz="2000">
              <a:solidFill>
                <a:schemeClr val="tx1"/>
              </a:solidFill>
              <a:latin typeface="Karla" pitchFamily="2" charset="77"/>
            </a:endParaRPr>
          </a:p>
          <a:p>
            <a:pPr lvl="0" eaLnBrk="0" fontAlgn="base" hangingPunct="0">
              <a:spcBef>
                <a:spcPct val="0"/>
              </a:spcBef>
              <a:spcAft>
                <a:spcPct val="0"/>
              </a:spcAft>
              <a:buClrTx/>
            </a:pPr>
            <a:r>
              <a:rPr lang="en-US" altLang="en-US" sz="2000" b="1">
                <a:solidFill>
                  <a:schemeClr val="tx1"/>
                </a:solidFill>
                <a:latin typeface="Karla" pitchFamily="2" charset="77"/>
              </a:rPr>
              <a:t>Coding Strategy</a:t>
            </a:r>
          </a:p>
          <a:p>
            <a:pPr marL="342900" lvl="0" indent="-342900" eaLnBrk="0" fontAlgn="base" hangingPunct="0">
              <a:spcBef>
                <a:spcPct val="0"/>
              </a:spcBef>
              <a:spcAft>
                <a:spcPct val="0"/>
              </a:spcAft>
              <a:buClrTx/>
              <a:buFont typeface="Arial" panose="020B0604020202020204" pitchFamily="34" charset="0"/>
              <a:buChar char="•"/>
            </a:pP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Hybrid deductive–inductive coding.</a:t>
            </a: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0–2 intensity scale for leadership, governance and performance indicators.</a:t>
            </a: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Reflexive thematic analysis to interpret narrative data.</a:t>
            </a:r>
          </a:p>
          <a:p>
            <a:pPr lvl="0" eaLnBrk="0" fontAlgn="base" hangingPunct="0">
              <a:spcBef>
                <a:spcPct val="0"/>
              </a:spcBef>
              <a:spcAft>
                <a:spcPct val="0"/>
              </a:spcAft>
              <a:buClrTx/>
              <a:buFontTx/>
              <a:buChar char="•"/>
            </a:pPr>
            <a:endParaRPr lang="en-US" altLang="en-US" sz="2000">
              <a:solidFill>
                <a:schemeClr val="tx1"/>
              </a:solidFill>
              <a:latin typeface="Karla" pitchFamily="2" charset="77"/>
            </a:endParaRPr>
          </a:p>
          <a:p>
            <a:pPr lvl="0" eaLnBrk="0" fontAlgn="base" hangingPunct="0">
              <a:spcBef>
                <a:spcPct val="0"/>
              </a:spcBef>
              <a:spcAft>
                <a:spcPct val="0"/>
              </a:spcAft>
              <a:buClrTx/>
            </a:pPr>
            <a:r>
              <a:rPr lang="en-US" altLang="en-US" sz="2000" b="1">
                <a:solidFill>
                  <a:schemeClr val="tx1"/>
                </a:solidFill>
                <a:latin typeface="Karla" pitchFamily="2" charset="77"/>
              </a:rPr>
              <a:t>Event Window</a:t>
            </a:r>
          </a:p>
          <a:p>
            <a:pPr marL="342900" lvl="0" indent="-342900" eaLnBrk="0" fontAlgn="base" hangingPunct="0">
              <a:spcBef>
                <a:spcPct val="0"/>
              </a:spcBef>
              <a:spcAft>
                <a:spcPct val="0"/>
              </a:spcAft>
              <a:buClrTx/>
              <a:buFont typeface="Arial" panose="020B0604020202020204" pitchFamily="34" charset="0"/>
              <a:buChar char="•"/>
            </a:pP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Pre‑/post‑comparison around the </a:t>
            </a:r>
            <a:r>
              <a:rPr lang="en-US" altLang="en-US" sz="2000" b="1">
                <a:solidFill>
                  <a:schemeClr val="tx1"/>
                </a:solidFill>
                <a:latin typeface="Karla" pitchFamily="2" charset="77"/>
              </a:rPr>
              <a:t>May 2024 leadership transition</a:t>
            </a:r>
            <a:r>
              <a:rPr lang="en-US" altLang="en-US" sz="2000">
                <a:solidFill>
                  <a:schemeClr val="tx1"/>
                </a:solidFill>
                <a:latin typeface="Karla" pitchFamily="2" charset="77"/>
              </a:rPr>
              <a:t>.</a:t>
            </a:r>
          </a:p>
          <a:p>
            <a:pPr marL="0" lvl="0" indent="0" algn="l" rtl="0">
              <a:lnSpc>
                <a:spcPct val="115000"/>
              </a:lnSpc>
              <a:spcBef>
                <a:spcPts val="0"/>
              </a:spcBef>
              <a:spcAft>
                <a:spcPts val="0"/>
              </a:spcAft>
              <a:buNone/>
            </a:pPr>
            <a:endParaRPr sz="2000">
              <a:solidFill>
                <a:schemeClr val="dk1"/>
              </a:solidFill>
              <a:latin typeface="Karla"/>
              <a:ea typeface="Karla"/>
              <a:cs typeface="Karla"/>
              <a:sym typeface="Karla"/>
            </a:endParaRPr>
          </a:p>
        </p:txBody>
      </p:sp>
      <p:sp>
        <p:nvSpPr>
          <p:cNvPr id="156" name="Google Shape;156;p24"/>
          <p:cNvSpPr txBox="1"/>
          <p:nvPr/>
        </p:nvSpPr>
        <p:spPr>
          <a:xfrm>
            <a:off x="6120816" y="11603261"/>
            <a:ext cx="5084100" cy="5069301"/>
          </a:xfrm>
          <a:prstGeom prst="rect">
            <a:avLst/>
          </a:prstGeom>
          <a:noFill/>
          <a:ln>
            <a:noFill/>
          </a:ln>
        </p:spPr>
        <p:txBody>
          <a:bodyPr spcFirstLastPara="1" wrap="square" lIns="91425" tIns="91425" rIns="91425" bIns="91425" anchor="t" anchorCtr="0">
            <a:noAutofit/>
          </a:bodyPr>
          <a:lstStyle/>
          <a:p>
            <a:pPr lvl="0" eaLnBrk="0" fontAlgn="base" hangingPunct="0">
              <a:spcBef>
                <a:spcPct val="0"/>
              </a:spcBef>
              <a:spcAft>
                <a:spcPct val="0"/>
              </a:spcAft>
              <a:buClrTx/>
            </a:pPr>
            <a:endParaRPr lang="en-US" altLang="en-US" sz="2000" b="1">
              <a:solidFill>
                <a:schemeClr val="tx1"/>
              </a:solidFill>
              <a:latin typeface="Karla" pitchFamily="2" charset="77"/>
            </a:endParaRPr>
          </a:p>
          <a:p>
            <a:pPr lvl="0" eaLnBrk="0" fontAlgn="base" hangingPunct="0">
              <a:spcBef>
                <a:spcPct val="0"/>
              </a:spcBef>
              <a:spcAft>
                <a:spcPct val="0"/>
              </a:spcAft>
              <a:buClrTx/>
            </a:pPr>
            <a:r>
              <a:rPr lang="en-US" altLang="en-US" sz="2000" b="1">
                <a:solidFill>
                  <a:schemeClr val="tx1"/>
                </a:solidFill>
                <a:latin typeface="Karla" pitchFamily="2" charset="77"/>
              </a:rPr>
              <a:t>Data Sources</a:t>
            </a: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EFGA audited annual reports (SOFA, balance sheet, notes).</a:t>
            </a: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Trustees’ leadership and governance narratives.</a:t>
            </a: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Charity Commission and OSCR filings.</a:t>
            </a:r>
          </a:p>
          <a:p>
            <a:pPr marL="342900" lvl="0" indent="-342900" eaLnBrk="0" fontAlgn="base" hangingPunct="0">
              <a:spcBef>
                <a:spcPct val="0"/>
              </a:spcBef>
              <a:spcAft>
                <a:spcPct val="0"/>
              </a:spcAft>
              <a:buClrTx/>
              <a:buFont typeface="Arial" panose="020B0604020202020204" pitchFamily="34" charset="0"/>
              <a:buChar char="•"/>
            </a:pPr>
            <a:r>
              <a:rPr lang="en-US" altLang="en-US" sz="2000">
                <a:solidFill>
                  <a:schemeClr val="tx1"/>
                </a:solidFill>
                <a:latin typeface="Karla" pitchFamily="2" charset="77"/>
              </a:rPr>
              <a:t>Local church income/expenditure reports and ministry activity summaries.</a:t>
            </a:r>
          </a:p>
          <a:p>
            <a:pPr marL="342900" lvl="0" indent="-342900" eaLnBrk="0" fontAlgn="base" hangingPunct="0">
              <a:spcBef>
                <a:spcPct val="0"/>
              </a:spcBef>
              <a:spcAft>
                <a:spcPct val="0"/>
              </a:spcAft>
              <a:buClrTx/>
              <a:buFont typeface="Arial" panose="020B0604020202020204" pitchFamily="34" charset="0"/>
              <a:buChar char="•"/>
            </a:pPr>
            <a:endParaRPr lang="en-US" altLang="en-US" sz="2000">
              <a:solidFill>
                <a:schemeClr val="tx1"/>
              </a:solidFill>
              <a:latin typeface="Karla" pitchFamily="2" charset="77"/>
            </a:endParaRPr>
          </a:p>
          <a:p>
            <a:pPr lvl="0" eaLnBrk="0" fontAlgn="base" hangingPunct="0">
              <a:spcBef>
                <a:spcPct val="0"/>
              </a:spcBef>
              <a:spcAft>
                <a:spcPct val="0"/>
              </a:spcAft>
              <a:buClrTx/>
            </a:pPr>
            <a:r>
              <a:rPr lang="en-US" altLang="en-US" sz="2000" b="1">
                <a:solidFill>
                  <a:schemeClr val="tx1"/>
                </a:solidFill>
                <a:latin typeface="Karla" pitchFamily="2" charset="77"/>
              </a:rPr>
              <a:t>Data Extraction</a:t>
            </a:r>
          </a:p>
          <a:p>
            <a:pPr lvl="0" eaLnBrk="0" fontAlgn="base" hangingPunct="0">
              <a:spcBef>
                <a:spcPct val="0"/>
              </a:spcBef>
              <a:spcAft>
                <a:spcPct val="0"/>
              </a:spcAft>
              <a:buClrTx/>
            </a:pPr>
            <a:endParaRPr lang="en-US" altLang="en-US" sz="2000">
              <a:solidFill>
                <a:schemeClr val="tx1"/>
              </a:solidFill>
              <a:latin typeface="Karla" pitchFamily="2" charset="77"/>
            </a:endParaRPr>
          </a:p>
          <a:p>
            <a:pPr lvl="0" eaLnBrk="0" fontAlgn="base" hangingPunct="0">
              <a:spcBef>
                <a:spcPct val="0"/>
              </a:spcBef>
              <a:spcAft>
                <a:spcPct val="0"/>
              </a:spcAft>
              <a:buClrTx/>
              <a:buFontTx/>
              <a:buChar char="•"/>
            </a:pPr>
            <a:r>
              <a:rPr lang="en-US" altLang="en-US" sz="2000" b="1">
                <a:solidFill>
                  <a:schemeClr val="tx1"/>
                </a:solidFill>
                <a:latin typeface="Karla" pitchFamily="2" charset="77"/>
              </a:rPr>
              <a:t>Financial data:</a:t>
            </a:r>
            <a:r>
              <a:rPr lang="en-US" altLang="en-US" sz="2000">
                <a:solidFill>
                  <a:schemeClr val="tx1"/>
                </a:solidFill>
                <a:latin typeface="Karla" pitchFamily="2" charset="77"/>
              </a:rPr>
              <a:t> income, expenditure, net movement, reserves, restricted/unrestricted funds.</a:t>
            </a:r>
          </a:p>
          <a:p>
            <a:pPr lvl="0" eaLnBrk="0" fontAlgn="base" hangingPunct="0">
              <a:spcBef>
                <a:spcPct val="0"/>
              </a:spcBef>
              <a:spcAft>
                <a:spcPct val="0"/>
              </a:spcAft>
              <a:buClrTx/>
              <a:buFontTx/>
              <a:buChar char="•"/>
            </a:pPr>
            <a:endParaRPr lang="en-US" altLang="en-US" sz="2000">
              <a:solidFill>
                <a:schemeClr val="tx1"/>
              </a:solidFill>
              <a:latin typeface="Karla" pitchFamily="2" charset="77"/>
            </a:endParaRPr>
          </a:p>
        </p:txBody>
      </p:sp>
      <p:sp>
        <p:nvSpPr>
          <p:cNvPr id="157" name="Google Shape;157;p24"/>
          <p:cNvSpPr txBox="1">
            <a:spLocks noGrp="1"/>
          </p:cNvSpPr>
          <p:nvPr>
            <p:ph type="title"/>
          </p:nvPr>
        </p:nvSpPr>
        <p:spPr>
          <a:xfrm>
            <a:off x="687213" y="13744203"/>
            <a:ext cx="5081700" cy="824400"/>
          </a:xfrm>
          <a:prstGeom prst="rect">
            <a:avLst/>
          </a:prstGeom>
        </p:spPr>
        <p:txBody>
          <a:bodyPr spcFirstLastPara="1" wrap="square" lIns="91425" tIns="91425" rIns="91425" bIns="91425" anchor="b" anchorCtr="0">
            <a:noAutofit/>
          </a:bodyPr>
          <a:lstStyle/>
          <a:p>
            <a:pPr marL="0" lvl="0" indent="0" algn="l" rtl="0">
              <a:lnSpc>
                <a:spcPct val="115000"/>
              </a:lnSpc>
              <a:spcBef>
                <a:spcPts val="0"/>
              </a:spcBef>
              <a:spcAft>
                <a:spcPts val="0"/>
              </a:spcAft>
              <a:buNone/>
            </a:pPr>
            <a:r>
              <a:rPr lang="en" sz="3600"/>
              <a:t>METHODOLOGY</a:t>
            </a:r>
            <a:endParaRPr sz="3600"/>
          </a:p>
        </p:txBody>
      </p:sp>
      <p:sp>
        <p:nvSpPr>
          <p:cNvPr id="158" name="Google Shape;158;p24"/>
          <p:cNvSpPr txBox="1"/>
          <p:nvPr/>
        </p:nvSpPr>
        <p:spPr>
          <a:xfrm>
            <a:off x="472667" y="14621861"/>
            <a:ext cx="5084100" cy="2232622"/>
          </a:xfrm>
          <a:prstGeom prst="rect">
            <a:avLst/>
          </a:prstGeom>
          <a:noFill/>
          <a:ln>
            <a:noFill/>
          </a:ln>
        </p:spPr>
        <p:txBody>
          <a:bodyPr spcFirstLastPara="1" wrap="square" lIns="91425" tIns="91425" rIns="91425" bIns="91425" anchor="t" anchorCtr="0">
            <a:noAutofit/>
          </a:bodyPr>
          <a:lstStyle/>
          <a:p>
            <a:pPr marL="101600" lvl="0" algn="l" rtl="0">
              <a:lnSpc>
                <a:spcPct val="115000"/>
              </a:lnSpc>
              <a:spcBef>
                <a:spcPts val="0"/>
              </a:spcBef>
              <a:spcAft>
                <a:spcPts val="0"/>
              </a:spcAft>
              <a:buClr>
                <a:schemeClr val="dk1"/>
              </a:buClr>
              <a:buSzPts val="2000"/>
            </a:pPr>
            <a:r>
              <a:rPr lang="en" sz="2000" b="1">
                <a:solidFill>
                  <a:schemeClr val="dk1"/>
                </a:solidFill>
                <a:latin typeface="Karla"/>
                <a:ea typeface="Karla"/>
                <a:cs typeface="Karla"/>
                <a:sym typeface="Karla"/>
              </a:rPr>
              <a:t>Research Design</a:t>
            </a:r>
          </a:p>
          <a:p>
            <a:pPr marL="457200" lvl="0" indent="-355600" algn="l" rtl="0">
              <a:lnSpc>
                <a:spcPct val="115000"/>
              </a:lnSpc>
              <a:spcBef>
                <a:spcPts val="0"/>
              </a:spcBef>
              <a:spcAft>
                <a:spcPts val="0"/>
              </a:spcAft>
              <a:buClr>
                <a:schemeClr val="dk1"/>
              </a:buClr>
              <a:buSzPts val="2000"/>
              <a:buFont typeface="Karla"/>
              <a:buChar char="●"/>
            </a:pPr>
            <a:r>
              <a:rPr lang="en-GB" sz="2000">
                <a:solidFill>
                  <a:schemeClr val="dk1"/>
                </a:solidFill>
                <a:latin typeface="Karla"/>
                <a:ea typeface="Karla"/>
                <a:cs typeface="Karla"/>
                <a:sym typeface="Karla"/>
              </a:rPr>
              <a:t>Secondary – data, mixed-methods design integrating documentary analysis with qualitative and quantitative techniques.</a:t>
            </a:r>
            <a:endParaRPr sz="2000">
              <a:solidFill>
                <a:schemeClr val="dk1"/>
              </a:solidFill>
              <a:latin typeface="Karla"/>
              <a:ea typeface="Karla"/>
              <a:cs typeface="Karla"/>
              <a:sym typeface="Karla"/>
            </a:endParaRPr>
          </a:p>
        </p:txBody>
      </p:sp>
      <p:sp>
        <p:nvSpPr>
          <p:cNvPr id="162" name="Google Shape;162;p24"/>
          <p:cNvSpPr txBox="1">
            <a:spLocks noGrp="1"/>
          </p:cNvSpPr>
          <p:nvPr>
            <p:ph type="title"/>
          </p:nvPr>
        </p:nvSpPr>
        <p:spPr>
          <a:xfrm>
            <a:off x="17615205" y="3967544"/>
            <a:ext cx="5084100" cy="824400"/>
          </a:xfrm>
          <a:prstGeom prst="rect">
            <a:avLst/>
          </a:prstGeom>
        </p:spPr>
        <p:txBody>
          <a:bodyPr spcFirstLastPara="1" wrap="square" lIns="91425" tIns="91425" rIns="91425" bIns="91425" anchor="b" anchorCtr="0">
            <a:noAutofit/>
          </a:bodyPr>
          <a:lstStyle/>
          <a:p>
            <a:pPr marL="0" lvl="0" indent="0" algn="l" rtl="0">
              <a:lnSpc>
                <a:spcPct val="115000"/>
              </a:lnSpc>
              <a:spcBef>
                <a:spcPts val="0"/>
              </a:spcBef>
              <a:spcAft>
                <a:spcPts val="0"/>
              </a:spcAft>
              <a:buNone/>
            </a:pPr>
            <a:r>
              <a:rPr lang="en" sz="3600"/>
              <a:t>CONCLUSION</a:t>
            </a:r>
            <a:endParaRPr sz="3600"/>
          </a:p>
        </p:txBody>
      </p:sp>
      <p:sp>
        <p:nvSpPr>
          <p:cNvPr id="163" name="Google Shape;163;p24"/>
          <p:cNvSpPr txBox="1"/>
          <p:nvPr/>
        </p:nvSpPr>
        <p:spPr>
          <a:xfrm>
            <a:off x="11685000" y="3999641"/>
            <a:ext cx="5120325" cy="1168327"/>
          </a:xfrm>
          <a:prstGeom prst="rect">
            <a:avLst/>
          </a:prstGeom>
          <a:noFill/>
          <a:ln>
            <a:noFill/>
          </a:ln>
        </p:spPr>
        <p:txBody>
          <a:bodyPr spcFirstLastPara="1" wrap="square" lIns="91425" tIns="91425" rIns="91425" bIns="91425" anchor="t" anchorCtr="0">
            <a:noAutofit/>
          </a:bodyPr>
          <a:lstStyle/>
          <a:p>
            <a:pPr marL="342900" indent="-342900">
              <a:lnSpc>
                <a:spcPct val="115000"/>
              </a:lnSpc>
              <a:buFont typeface="Arial" panose="020B0604020202020204" pitchFamily="34" charset="0"/>
              <a:buChar char="•"/>
            </a:pPr>
            <a:r>
              <a:rPr lang="en-US" altLang="en-US" sz="2000" b="1">
                <a:solidFill>
                  <a:schemeClr val="tx1"/>
                </a:solidFill>
                <a:latin typeface="Karla" pitchFamily="2" charset="77"/>
              </a:rPr>
              <a:t>Narrative data:</a:t>
            </a:r>
            <a:r>
              <a:rPr lang="en-US" altLang="en-US" sz="2000">
                <a:solidFill>
                  <a:schemeClr val="tx1"/>
                </a:solidFill>
                <a:latin typeface="Karla" pitchFamily="2" charset="77"/>
              </a:rPr>
              <a:t> leadership emphases, governance practices, mission activity, capability development.</a:t>
            </a:r>
          </a:p>
          <a:p>
            <a:pPr marL="0" lvl="0" indent="0" algn="l" rtl="0">
              <a:lnSpc>
                <a:spcPct val="115000"/>
              </a:lnSpc>
              <a:spcBef>
                <a:spcPts val="0"/>
              </a:spcBef>
              <a:spcAft>
                <a:spcPts val="0"/>
              </a:spcAft>
              <a:buNone/>
            </a:pPr>
            <a:endParaRPr sz="2000">
              <a:solidFill>
                <a:schemeClr val="dk1"/>
              </a:solidFill>
              <a:latin typeface="Karla"/>
              <a:ea typeface="Karla"/>
              <a:cs typeface="Karla"/>
              <a:sym typeface="Karla"/>
            </a:endParaRPr>
          </a:p>
        </p:txBody>
      </p:sp>
      <p:sp>
        <p:nvSpPr>
          <p:cNvPr id="164" name="Google Shape;164;p24"/>
          <p:cNvSpPr txBox="1">
            <a:spLocks noGrp="1"/>
          </p:cNvSpPr>
          <p:nvPr>
            <p:ph type="title"/>
          </p:nvPr>
        </p:nvSpPr>
        <p:spPr>
          <a:xfrm>
            <a:off x="11799970" y="13403097"/>
            <a:ext cx="5084100" cy="824400"/>
          </a:xfrm>
          <a:prstGeom prst="rect">
            <a:avLst/>
          </a:prstGeom>
        </p:spPr>
        <p:txBody>
          <a:bodyPr spcFirstLastPara="1" wrap="square" lIns="91425" tIns="91425" rIns="91425" bIns="91425" anchor="b" anchorCtr="0">
            <a:noAutofit/>
          </a:bodyPr>
          <a:lstStyle/>
          <a:p>
            <a:pPr marL="0" lvl="0" indent="0" algn="l" rtl="0">
              <a:lnSpc>
                <a:spcPct val="115000"/>
              </a:lnSpc>
              <a:spcBef>
                <a:spcPts val="0"/>
              </a:spcBef>
              <a:spcAft>
                <a:spcPts val="0"/>
              </a:spcAft>
              <a:buNone/>
            </a:pPr>
            <a:r>
              <a:rPr lang="en" sz="3600"/>
              <a:t>KEYWORDS</a:t>
            </a:r>
            <a:endParaRPr sz="3600"/>
          </a:p>
        </p:txBody>
      </p:sp>
      <p:sp>
        <p:nvSpPr>
          <p:cNvPr id="165" name="Google Shape;165;p24"/>
          <p:cNvSpPr txBox="1"/>
          <p:nvPr/>
        </p:nvSpPr>
        <p:spPr>
          <a:xfrm>
            <a:off x="11719912" y="14268536"/>
            <a:ext cx="5084100" cy="1641073"/>
          </a:xfrm>
          <a:prstGeom prst="rect">
            <a:avLst/>
          </a:prstGeom>
          <a:noFill/>
          <a:ln>
            <a:noFill/>
          </a:ln>
        </p:spPr>
        <p:txBody>
          <a:bodyPr spcFirstLastPara="1" wrap="square" lIns="91425" tIns="91425" rIns="91425" bIns="91425" anchor="t" anchorCtr="0">
            <a:noAutofit/>
          </a:bodyPr>
          <a:lstStyle/>
          <a:p>
            <a:pPr marL="285750" indent="-285750">
              <a:lnSpc>
                <a:spcPct val="115000"/>
              </a:lnSpc>
              <a:buFont typeface="Arial" panose="020B0604020202020204" pitchFamily="34" charset="0"/>
              <a:buChar char="•"/>
            </a:pPr>
            <a:r>
              <a:rPr lang="en-GB" sz="2000">
                <a:latin typeface="Karla" pitchFamily="2" charset="77"/>
              </a:rPr>
              <a:t>Leadership, Governance, Elim Pentecostal church, Secondary Data, Balanced Scorecard, Nonprofit Performance.</a:t>
            </a:r>
          </a:p>
          <a:p>
            <a:pPr marL="0" lvl="0" indent="0" algn="l" rtl="0">
              <a:lnSpc>
                <a:spcPct val="115000"/>
              </a:lnSpc>
              <a:spcBef>
                <a:spcPts val="0"/>
              </a:spcBef>
              <a:spcAft>
                <a:spcPts val="0"/>
              </a:spcAft>
              <a:buNone/>
            </a:pPr>
            <a:endParaRPr sz="2000">
              <a:solidFill>
                <a:schemeClr val="dk1"/>
              </a:solidFill>
              <a:latin typeface="Karla"/>
              <a:ea typeface="Karla"/>
              <a:cs typeface="Karla"/>
              <a:sym typeface="Karla"/>
            </a:endParaRPr>
          </a:p>
        </p:txBody>
      </p:sp>
      <p:sp>
        <p:nvSpPr>
          <p:cNvPr id="166" name="Google Shape;166;p24"/>
          <p:cNvSpPr txBox="1">
            <a:spLocks noGrp="1"/>
          </p:cNvSpPr>
          <p:nvPr>
            <p:ph type="title"/>
          </p:nvPr>
        </p:nvSpPr>
        <p:spPr>
          <a:xfrm>
            <a:off x="11929148" y="5577555"/>
            <a:ext cx="5084100" cy="824400"/>
          </a:xfrm>
          <a:prstGeom prst="rect">
            <a:avLst/>
          </a:prstGeom>
        </p:spPr>
        <p:txBody>
          <a:bodyPr spcFirstLastPara="1" wrap="square" lIns="91425" tIns="91425" rIns="91425" bIns="91425" anchor="b" anchorCtr="0">
            <a:noAutofit/>
          </a:bodyPr>
          <a:lstStyle/>
          <a:p>
            <a:pPr marL="0" lvl="0" indent="0" algn="l" rtl="0">
              <a:lnSpc>
                <a:spcPct val="115000"/>
              </a:lnSpc>
              <a:spcBef>
                <a:spcPts val="0"/>
              </a:spcBef>
              <a:spcAft>
                <a:spcPts val="0"/>
              </a:spcAft>
              <a:buNone/>
            </a:pPr>
            <a:r>
              <a:rPr lang="en" sz="3600"/>
              <a:t>ANALYSIS</a:t>
            </a:r>
            <a:endParaRPr sz="3600"/>
          </a:p>
        </p:txBody>
      </p:sp>
      <p:sp>
        <p:nvSpPr>
          <p:cNvPr id="169" name="Google Shape;169;p24"/>
          <p:cNvSpPr txBox="1"/>
          <p:nvPr/>
        </p:nvSpPr>
        <p:spPr>
          <a:xfrm>
            <a:off x="17354075" y="4689013"/>
            <a:ext cx="5081700" cy="7306662"/>
          </a:xfrm>
          <a:prstGeom prst="rect">
            <a:avLst/>
          </a:prstGeom>
          <a:noFill/>
          <a:ln>
            <a:noFill/>
          </a:ln>
        </p:spPr>
        <p:txBody>
          <a:bodyPr spcFirstLastPara="1" wrap="square" lIns="91425" tIns="91425" rIns="91425" bIns="91425" anchor="t" anchorCtr="0">
            <a:noAutofit/>
          </a:bodyPr>
          <a:lstStyle/>
          <a:p>
            <a:pPr>
              <a:lnSpc>
                <a:spcPct val="114999"/>
              </a:lnSpc>
            </a:pPr>
            <a:r>
              <a:rPr lang="en-GB" sz="2000">
                <a:latin typeface="Karla"/>
              </a:rPr>
              <a:t>In  conclusion, the research approach  looks at documents and combines different types of analysis provides a clear and reliable way to understand how leaders shape and influence a large Pentecostal church movement in the UK.</a:t>
            </a:r>
            <a:endParaRPr lang="en-US" sz="2000">
              <a:latin typeface="Karla"/>
            </a:endParaRPr>
          </a:p>
          <a:p>
            <a:pPr>
              <a:lnSpc>
                <a:spcPct val="115000"/>
              </a:lnSpc>
            </a:pPr>
            <a:endParaRPr lang="en-GB" sz="2000">
              <a:latin typeface="Karla" pitchFamily="2" charset="77"/>
            </a:endParaRPr>
          </a:p>
          <a:p>
            <a:pPr>
              <a:lnSpc>
                <a:spcPct val="114999"/>
              </a:lnSpc>
            </a:pPr>
            <a:r>
              <a:rPr lang="en-GB" sz="2000">
                <a:latin typeface="Karla"/>
              </a:rPr>
              <a:t>By bringing together verified financial records, carefully analysed written information, and cross-checking findings from different angles, the study clearly shows how leaders’ decisions and management styles affect how well an organisation performs. </a:t>
            </a:r>
            <a:endParaRPr lang="en-GB"/>
          </a:p>
          <a:p>
            <a:pPr>
              <a:lnSpc>
                <a:spcPct val="115000"/>
              </a:lnSpc>
            </a:pPr>
            <a:endParaRPr lang="en-GB" sz="2000">
              <a:latin typeface="Karla" pitchFamily="2" charset="77"/>
            </a:endParaRPr>
          </a:p>
          <a:p>
            <a:pPr>
              <a:lnSpc>
                <a:spcPct val="115000"/>
              </a:lnSpc>
            </a:pPr>
            <a:r>
              <a:rPr lang="en-GB" sz="2000">
                <a:latin typeface="Karla" pitchFamily="2" charset="77"/>
              </a:rPr>
              <a:t>The PRISMA‑supported literature framework and the Balanced Scorecard‑style performance indicators make this approach transferable to other faith‑based and nonprofit organisations with similar reporting structures.</a:t>
            </a:r>
          </a:p>
          <a:p>
            <a:pPr marL="0" lvl="0" indent="0" algn="l" rtl="0">
              <a:lnSpc>
                <a:spcPct val="115000"/>
              </a:lnSpc>
              <a:spcBef>
                <a:spcPts val="0"/>
              </a:spcBef>
              <a:spcAft>
                <a:spcPts val="0"/>
              </a:spcAft>
              <a:buNone/>
            </a:pPr>
            <a:endParaRPr sz="2000">
              <a:solidFill>
                <a:schemeClr val="dk1"/>
              </a:solidFill>
              <a:latin typeface="Karla"/>
              <a:ea typeface="Karla"/>
              <a:cs typeface="Karla"/>
              <a:sym typeface="Karla"/>
            </a:endParaRPr>
          </a:p>
        </p:txBody>
      </p:sp>
      <p:sp>
        <p:nvSpPr>
          <p:cNvPr id="174" name="Google Shape;174;p24"/>
          <p:cNvSpPr txBox="1">
            <a:spLocks noGrp="1"/>
          </p:cNvSpPr>
          <p:nvPr>
            <p:ph type="title"/>
          </p:nvPr>
        </p:nvSpPr>
        <p:spPr>
          <a:xfrm>
            <a:off x="17670669" y="11934176"/>
            <a:ext cx="5081700" cy="824400"/>
          </a:xfrm>
          <a:prstGeom prst="rect">
            <a:avLst/>
          </a:prstGeom>
        </p:spPr>
        <p:txBody>
          <a:bodyPr spcFirstLastPara="1" wrap="square" lIns="0" tIns="91425" rIns="91425" bIns="91425" anchor="b" anchorCtr="0">
            <a:noAutofit/>
          </a:bodyPr>
          <a:lstStyle/>
          <a:p>
            <a:pPr marL="0" lvl="0" indent="0" algn="l" rtl="0">
              <a:lnSpc>
                <a:spcPct val="115000"/>
              </a:lnSpc>
              <a:spcBef>
                <a:spcPts val="0"/>
              </a:spcBef>
              <a:spcAft>
                <a:spcPts val="0"/>
              </a:spcAft>
              <a:buNone/>
            </a:pPr>
            <a:r>
              <a:rPr lang="en" sz="3600"/>
              <a:t>LIMITATIONS</a:t>
            </a:r>
            <a:endParaRPr sz="3600"/>
          </a:p>
        </p:txBody>
      </p:sp>
      <p:sp>
        <p:nvSpPr>
          <p:cNvPr id="175" name="Google Shape;175;p24"/>
          <p:cNvSpPr txBox="1"/>
          <p:nvPr/>
        </p:nvSpPr>
        <p:spPr>
          <a:xfrm>
            <a:off x="17327980" y="12523414"/>
            <a:ext cx="5081700" cy="3634247"/>
          </a:xfrm>
          <a:prstGeom prst="rect">
            <a:avLst/>
          </a:prstGeom>
          <a:noFill/>
          <a:ln>
            <a:noFill/>
          </a:ln>
        </p:spPr>
        <p:txBody>
          <a:bodyPr spcFirstLastPara="1" wrap="square" lIns="91425" tIns="91425" rIns="91425" bIns="91425" anchor="t" anchorCtr="0">
            <a:noAutofit/>
          </a:bodyPr>
          <a:lstStyle/>
          <a:p>
            <a:pPr marL="342900" indent="-342900" eaLnBrk="0" fontAlgn="base" hangingPunct="0">
              <a:spcBef>
                <a:spcPct val="0"/>
              </a:spcBef>
              <a:spcAft>
                <a:spcPct val="0"/>
              </a:spcAft>
              <a:buClrTx/>
              <a:buFont typeface="Arial" panose="020B0604020202020204" pitchFamily="34" charset="0"/>
              <a:buChar char="•"/>
            </a:pPr>
            <a:r>
              <a:rPr lang="en-US" altLang="en-US" sz="2000" b="1">
                <a:solidFill>
                  <a:schemeClr val="tx1"/>
                </a:solidFill>
                <a:latin typeface="Karla"/>
              </a:rPr>
              <a:t>Causality constraints: </a:t>
            </a:r>
            <a:r>
              <a:rPr lang="en-US" sz="2000">
                <a:solidFill>
                  <a:schemeClr val="tx1"/>
                </a:solidFill>
              </a:rPr>
              <a:t>Using existing documents can show links between things, but it can’t prove that one thing directly caused another. Other factors—like changes in the economy or events such as the pandemic—might also affect the results.</a:t>
            </a:r>
            <a:endParaRPr lang="en-US" altLang="en-US" sz="2000">
              <a:solidFill>
                <a:schemeClr val="tx1"/>
              </a:solidFill>
              <a:latin typeface="Karla"/>
            </a:endParaRPr>
          </a:p>
          <a:p>
            <a:pPr lvl="0" eaLnBrk="0" fontAlgn="base" hangingPunct="0">
              <a:spcBef>
                <a:spcPct val="0"/>
              </a:spcBef>
              <a:spcAft>
                <a:spcPct val="0"/>
              </a:spcAft>
              <a:buClrTx/>
            </a:pP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b="1">
                <a:solidFill>
                  <a:schemeClr val="tx1"/>
                </a:solidFill>
                <a:latin typeface="Karla" pitchFamily="2" charset="77"/>
              </a:rPr>
              <a:t>Variability in reporting depth:</a:t>
            </a:r>
            <a:r>
              <a:rPr lang="en-US" altLang="en-US" sz="2000">
                <a:solidFill>
                  <a:schemeClr val="tx1"/>
                </a:solidFill>
                <a:latin typeface="Karla" pitchFamily="2" charset="77"/>
              </a:rPr>
              <a:t> Trustees’ reports and local church filings differ in detail and completeness, affecting coding consistency and limiting comparability across years.</a:t>
            </a:r>
          </a:p>
          <a:p>
            <a:pPr marL="0" lvl="0" indent="0" algn="l" rtl="0">
              <a:lnSpc>
                <a:spcPct val="115000"/>
              </a:lnSpc>
              <a:spcBef>
                <a:spcPts val="0"/>
              </a:spcBef>
              <a:spcAft>
                <a:spcPts val="0"/>
              </a:spcAft>
              <a:buNone/>
            </a:pPr>
            <a:endParaRPr sz="2000">
              <a:solidFill>
                <a:schemeClr val="dk1"/>
              </a:solidFill>
              <a:latin typeface="Karla"/>
              <a:ea typeface="Karla"/>
              <a:cs typeface="Karla"/>
              <a:sym typeface="Karla"/>
            </a:endParaRPr>
          </a:p>
        </p:txBody>
      </p:sp>
      <p:sp>
        <p:nvSpPr>
          <p:cNvPr id="177" name="Google Shape;177;p24"/>
          <p:cNvSpPr txBox="1">
            <a:spLocks noGrp="1"/>
          </p:cNvSpPr>
          <p:nvPr>
            <p:ph type="title"/>
          </p:nvPr>
        </p:nvSpPr>
        <p:spPr>
          <a:xfrm>
            <a:off x="6368800" y="11171275"/>
            <a:ext cx="5084100" cy="824400"/>
          </a:xfrm>
          <a:prstGeom prst="rect">
            <a:avLst/>
          </a:prstGeom>
        </p:spPr>
        <p:txBody>
          <a:bodyPr spcFirstLastPara="1" wrap="square" lIns="91425" tIns="91425" rIns="91425" bIns="91425" anchor="b" anchorCtr="0">
            <a:noAutofit/>
          </a:bodyPr>
          <a:lstStyle/>
          <a:p>
            <a:pPr marL="0" lvl="0" indent="0" algn="l" rtl="0">
              <a:lnSpc>
                <a:spcPct val="115000"/>
              </a:lnSpc>
              <a:spcBef>
                <a:spcPts val="0"/>
              </a:spcBef>
              <a:spcAft>
                <a:spcPts val="0"/>
              </a:spcAft>
              <a:buNone/>
            </a:pPr>
            <a:r>
              <a:rPr lang="en" sz="3600"/>
              <a:t>DATA</a:t>
            </a:r>
            <a:endParaRPr sz="3600"/>
          </a:p>
        </p:txBody>
      </p:sp>
      <p:grpSp>
        <p:nvGrpSpPr>
          <p:cNvPr id="201" name="Google Shape;201;p24"/>
          <p:cNvGrpSpPr/>
          <p:nvPr/>
        </p:nvGrpSpPr>
        <p:grpSpPr>
          <a:xfrm>
            <a:off x="11739720" y="6405293"/>
            <a:ext cx="406460" cy="391339"/>
            <a:chOff x="2724975" y="6022172"/>
            <a:chExt cx="1543715" cy="1541917"/>
          </a:xfrm>
        </p:grpSpPr>
        <p:sp>
          <p:nvSpPr>
            <p:cNvPr id="202" name="Google Shape;202;p24"/>
            <p:cNvSpPr/>
            <p:nvPr/>
          </p:nvSpPr>
          <p:spPr>
            <a:xfrm>
              <a:off x="2724975" y="6844648"/>
              <a:ext cx="719437" cy="719441"/>
            </a:xfrm>
            <a:custGeom>
              <a:avLst/>
              <a:gdLst/>
              <a:ahLst/>
              <a:cxnLst/>
              <a:rect l="l" t="t" r="r" b="b"/>
              <a:pathLst>
                <a:path w="796" h="796" extrusionOk="0">
                  <a:moveTo>
                    <a:pt x="399" y="0"/>
                  </a:moveTo>
                  <a:lnTo>
                    <a:pt x="399" y="0"/>
                  </a:lnTo>
                  <a:cubicBezTo>
                    <a:pt x="179" y="0"/>
                    <a:pt x="0" y="179"/>
                    <a:pt x="0" y="399"/>
                  </a:cubicBezTo>
                  <a:cubicBezTo>
                    <a:pt x="0" y="619"/>
                    <a:pt x="179" y="796"/>
                    <a:pt x="399" y="796"/>
                  </a:cubicBezTo>
                  <a:cubicBezTo>
                    <a:pt x="619" y="796"/>
                    <a:pt x="796" y="619"/>
                    <a:pt x="796" y="399"/>
                  </a:cubicBezTo>
                  <a:cubicBezTo>
                    <a:pt x="796" y="179"/>
                    <a:pt x="619" y="0"/>
                    <a:pt x="399" y="0"/>
                  </a:cubicBezTo>
                  <a:moveTo>
                    <a:pt x="399" y="697"/>
                  </a:moveTo>
                  <a:lnTo>
                    <a:pt x="399" y="697"/>
                  </a:lnTo>
                  <a:cubicBezTo>
                    <a:pt x="234" y="697"/>
                    <a:pt x="99" y="562"/>
                    <a:pt x="99" y="399"/>
                  </a:cubicBezTo>
                  <a:cubicBezTo>
                    <a:pt x="99" y="234"/>
                    <a:pt x="234" y="100"/>
                    <a:pt x="399" y="100"/>
                  </a:cubicBezTo>
                  <a:cubicBezTo>
                    <a:pt x="562" y="100"/>
                    <a:pt x="696" y="234"/>
                    <a:pt x="696" y="399"/>
                  </a:cubicBezTo>
                  <a:cubicBezTo>
                    <a:pt x="696" y="562"/>
                    <a:pt x="562" y="697"/>
                    <a:pt x="399" y="697"/>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03" name="Google Shape;203;p24"/>
            <p:cNvSpPr/>
            <p:nvPr/>
          </p:nvSpPr>
          <p:spPr>
            <a:xfrm>
              <a:off x="3547446" y="6699133"/>
              <a:ext cx="721244" cy="719441"/>
            </a:xfrm>
            <a:custGeom>
              <a:avLst/>
              <a:gdLst/>
              <a:ahLst/>
              <a:cxnLst/>
              <a:rect l="l" t="t" r="r" b="b"/>
              <a:pathLst>
                <a:path w="798" h="796" extrusionOk="0">
                  <a:moveTo>
                    <a:pt x="399" y="0"/>
                  </a:moveTo>
                  <a:lnTo>
                    <a:pt x="399" y="0"/>
                  </a:lnTo>
                  <a:cubicBezTo>
                    <a:pt x="179" y="0"/>
                    <a:pt x="0" y="180"/>
                    <a:pt x="0" y="399"/>
                  </a:cubicBezTo>
                  <a:cubicBezTo>
                    <a:pt x="0" y="619"/>
                    <a:pt x="179" y="796"/>
                    <a:pt x="399" y="796"/>
                  </a:cubicBezTo>
                  <a:cubicBezTo>
                    <a:pt x="619" y="796"/>
                    <a:pt x="798" y="619"/>
                    <a:pt x="798" y="399"/>
                  </a:cubicBezTo>
                  <a:cubicBezTo>
                    <a:pt x="798" y="180"/>
                    <a:pt x="619" y="0"/>
                    <a:pt x="399" y="0"/>
                  </a:cubicBezTo>
                  <a:moveTo>
                    <a:pt x="399" y="697"/>
                  </a:moveTo>
                  <a:lnTo>
                    <a:pt x="399" y="697"/>
                  </a:lnTo>
                  <a:cubicBezTo>
                    <a:pt x="234" y="697"/>
                    <a:pt x="102" y="564"/>
                    <a:pt x="102" y="399"/>
                  </a:cubicBezTo>
                  <a:cubicBezTo>
                    <a:pt x="102" y="235"/>
                    <a:pt x="234" y="100"/>
                    <a:pt x="399" y="100"/>
                  </a:cubicBezTo>
                  <a:cubicBezTo>
                    <a:pt x="564" y="100"/>
                    <a:pt x="696" y="235"/>
                    <a:pt x="696" y="399"/>
                  </a:cubicBezTo>
                  <a:cubicBezTo>
                    <a:pt x="696" y="564"/>
                    <a:pt x="564" y="697"/>
                    <a:pt x="399" y="697"/>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04" name="Google Shape;204;p24"/>
            <p:cNvSpPr/>
            <p:nvPr/>
          </p:nvSpPr>
          <p:spPr>
            <a:xfrm>
              <a:off x="3039502" y="6022172"/>
              <a:ext cx="719437" cy="719441"/>
            </a:xfrm>
            <a:custGeom>
              <a:avLst/>
              <a:gdLst/>
              <a:ahLst/>
              <a:cxnLst/>
              <a:rect l="l" t="t" r="r" b="b"/>
              <a:pathLst>
                <a:path w="796" h="796" extrusionOk="0">
                  <a:moveTo>
                    <a:pt x="399" y="796"/>
                  </a:moveTo>
                  <a:lnTo>
                    <a:pt x="399" y="796"/>
                  </a:lnTo>
                  <a:cubicBezTo>
                    <a:pt x="619" y="796"/>
                    <a:pt x="796" y="617"/>
                    <a:pt x="796" y="397"/>
                  </a:cubicBezTo>
                  <a:cubicBezTo>
                    <a:pt x="796" y="179"/>
                    <a:pt x="619" y="0"/>
                    <a:pt x="399" y="0"/>
                  </a:cubicBezTo>
                  <a:cubicBezTo>
                    <a:pt x="179" y="0"/>
                    <a:pt x="0" y="179"/>
                    <a:pt x="0" y="397"/>
                  </a:cubicBezTo>
                  <a:cubicBezTo>
                    <a:pt x="0" y="617"/>
                    <a:pt x="179" y="796"/>
                    <a:pt x="399" y="796"/>
                  </a:cubicBezTo>
                  <a:moveTo>
                    <a:pt x="399" y="100"/>
                  </a:moveTo>
                  <a:lnTo>
                    <a:pt x="399" y="100"/>
                  </a:lnTo>
                  <a:cubicBezTo>
                    <a:pt x="562" y="100"/>
                    <a:pt x="696" y="234"/>
                    <a:pt x="696" y="397"/>
                  </a:cubicBezTo>
                  <a:cubicBezTo>
                    <a:pt x="696" y="562"/>
                    <a:pt x="562" y="696"/>
                    <a:pt x="399" y="696"/>
                  </a:cubicBezTo>
                  <a:cubicBezTo>
                    <a:pt x="234" y="696"/>
                    <a:pt x="100" y="562"/>
                    <a:pt x="100" y="397"/>
                  </a:cubicBezTo>
                  <a:cubicBezTo>
                    <a:pt x="100" y="234"/>
                    <a:pt x="234" y="100"/>
                    <a:pt x="399" y="100"/>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05" name="Google Shape;205;p24"/>
            <p:cNvSpPr/>
            <p:nvPr/>
          </p:nvSpPr>
          <p:spPr>
            <a:xfrm>
              <a:off x="3039502" y="7038066"/>
              <a:ext cx="211493" cy="332606"/>
            </a:xfrm>
            <a:custGeom>
              <a:avLst/>
              <a:gdLst/>
              <a:ahLst/>
              <a:cxnLst/>
              <a:rect l="l" t="t" r="r" b="b"/>
              <a:pathLst>
                <a:path w="234" h="368" extrusionOk="0">
                  <a:moveTo>
                    <a:pt x="51" y="0"/>
                  </a:moveTo>
                  <a:lnTo>
                    <a:pt x="51" y="0"/>
                  </a:lnTo>
                  <a:cubicBezTo>
                    <a:pt x="22" y="0"/>
                    <a:pt x="0" y="22"/>
                    <a:pt x="0" y="51"/>
                  </a:cubicBezTo>
                  <a:cubicBezTo>
                    <a:pt x="0" y="77"/>
                    <a:pt x="22" y="100"/>
                    <a:pt x="51" y="100"/>
                  </a:cubicBezTo>
                  <a:cubicBezTo>
                    <a:pt x="96" y="100"/>
                    <a:pt x="134" y="138"/>
                    <a:pt x="134" y="185"/>
                  </a:cubicBezTo>
                  <a:cubicBezTo>
                    <a:pt x="134" y="230"/>
                    <a:pt x="96" y="269"/>
                    <a:pt x="51" y="269"/>
                  </a:cubicBezTo>
                  <a:cubicBezTo>
                    <a:pt x="22" y="269"/>
                    <a:pt x="0" y="291"/>
                    <a:pt x="0" y="318"/>
                  </a:cubicBezTo>
                  <a:cubicBezTo>
                    <a:pt x="0" y="346"/>
                    <a:pt x="22" y="368"/>
                    <a:pt x="51" y="368"/>
                  </a:cubicBezTo>
                  <a:cubicBezTo>
                    <a:pt x="152" y="368"/>
                    <a:pt x="234" y="287"/>
                    <a:pt x="234" y="185"/>
                  </a:cubicBezTo>
                  <a:cubicBezTo>
                    <a:pt x="234" y="83"/>
                    <a:pt x="152" y="0"/>
                    <a:pt x="51" y="0"/>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06" name="Google Shape;206;p24"/>
            <p:cNvSpPr/>
            <p:nvPr/>
          </p:nvSpPr>
          <p:spPr>
            <a:xfrm>
              <a:off x="3861973" y="6892551"/>
              <a:ext cx="211493" cy="333510"/>
            </a:xfrm>
            <a:custGeom>
              <a:avLst/>
              <a:gdLst/>
              <a:ahLst/>
              <a:cxnLst/>
              <a:rect l="l" t="t" r="r" b="b"/>
              <a:pathLst>
                <a:path w="234" h="369" extrusionOk="0">
                  <a:moveTo>
                    <a:pt x="51" y="0"/>
                  </a:moveTo>
                  <a:lnTo>
                    <a:pt x="51" y="0"/>
                  </a:lnTo>
                  <a:cubicBezTo>
                    <a:pt x="22" y="0"/>
                    <a:pt x="0" y="22"/>
                    <a:pt x="0" y="51"/>
                  </a:cubicBezTo>
                  <a:cubicBezTo>
                    <a:pt x="0" y="80"/>
                    <a:pt x="22" y="102"/>
                    <a:pt x="51" y="102"/>
                  </a:cubicBezTo>
                  <a:cubicBezTo>
                    <a:pt x="97" y="102"/>
                    <a:pt x="134" y="139"/>
                    <a:pt x="134" y="185"/>
                  </a:cubicBezTo>
                  <a:cubicBezTo>
                    <a:pt x="134" y="232"/>
                    <a:pt x="97" y="269"/>
                    <a:pt x="51" y="269"/>
                  </a:cubicBezTo>
                  <a:cubicBezTo>
                    <a:pt x="22" y="269"/>
                    <a:pt x="0" y="291"/>
                    <a:pt x="0" y="320"/>
                  </a:cubicBezTo>
                  <a:cubicBezTo>
                    <a:pt x="0" y="346"/>
                    <a:pt x="22" y="369"/>
                    <a:pt x="51" y="369"/>
                  </a:cubicBezTo>
                  <a:cubicBezTo>
                    <a:pt x="152" y="369"/>
                    <a:pt x="234" y="287"/>
                    <a:pt x="234" y="185"/>
                  </a:cubicBezTo>
                  <a:cubicBezTo>
                    <a:pt x="234" y="84"/>
                    <a:pt x="152" y="0"/>
                    <a:pt x="51" y="0"/>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sp>
          <p:nvSpPr>
            <p:cNvPr id="207" name="Google Shape;207;p24"/>
            <p:cNvSpPr/>
            <p:nvPr/>
          </p:nvSpPr>
          <p:spPr>
            <a:xfrm>
              <a:off x="3354030" y="6215589"/>
              <a:ext cx="211493" cy="333510"/>
            </a:xfrm>
            <a:custGeom>
              <a:avLst/>
              <a:gdLst/>
              <a:ahLst/>
              <a:cxnLst/>
              <a:rect l="l" t="t" r="r" b="b"/>
              <a:pathLst>
                <a:path w="234" h="369" extrusionOk="0">
                  <a:moveTo>
                    <a:pt x="51" y="269"/>
                  </a:moveTo>
                  <a:lnTo>
                    <a:pt x="51" y="269"/>
                  </a:lnTo>
                  <a:cubicBezTo>
                    <a:pt x="22" y="269"/>
                    <a:pt x="0" y="291"/>
                    <a:pt x="0" y="318"/>
                  </a:cubicBezTo>
                  <a:cubicBezTo>
                    <a:pt x="0" y="346"/>
                    <a:pt x="22" y="369"/>
                    <a:pt x="51" y="369"/>
                  </a:cubicBezTo>
                  <a:cubicBezTo>
                    <a:pt x="153" y="369"/>
                    <a:pt x="234" y="285"/>
                    <a:pt x="234" y="183"/>
                  </a:cubicBezTo>
                  <a:cubicBezTo>
                    <a:pt x="234" y="84"/>
                    <a:pt x="153" y="0"/>
                    <a:pt x="51" y="0"/>
                  </a:cubicBezTo>
                  <a:cubicBezTo>
                    <a:pt x="22" y="0"/>
                    <a:pt x="0" y="22"/>
                    <a:pt x="0" y="51"/>
                  </a:cubicBezTo>
                  <a:cubicBezTo>
                    <a:pt x="0" y="77"/>
                    <a:pt x="22" y="100"/>
                    <a:pt x="51" y="100"/>
                  </a:cubicBezTo>
                  <a:cubicBezTo>
                    <a:pt x="96" y="100"/>
                    <a:pt x="134" y="138"/>
                    <a:pt x="134" y="183"/>
                  </a:cubicBezTo>
                  <a:cubicBezTo>
                    <a:pt x="134" y="230"/>
                    <a:pt x="96" y="269"/>
                    <a:pt x="51" y="269"/>
                  </a:cubicBezTo>
                  <a:close/>
                </a:path>
              </a:pathLst>
            </a:custGeom>
            <a:solidFill>
              <a:schemeClr val="lt1"/>
            </a:solidFill>
            <a:ln>
              <a:noFill/>
            </a:ln>
          </p:spPr>
          <p:txBody>
            <a:bodyPr spcFirstLastPara="1" wrap="square" lIns="90000" tIns="45000" rIns="90000" bIns="45000" anchor="ctr" anchorCtr="1">
              <a:noAutofit/>
            </a:bodyPr>
            <a:lstStyle/>
            <a:p>
              <a:pPr marL="0" marR="0" lvl="0" indent="0" algn="l" rtl="0">
                <a:spcBef>
                  <a:spcPts val="0"/>
                </a:spcBef>
                <a:spcAft>
                  <a:spcPts val="0"/>
                </a:spcAft>
                <a:buNone/>
              </a:pPr>
              <a:endParaRPr sz="1800" b="0" strike="noStrike">
                <a:solidFill>
                  <a:srgbClr val="FFFFFF"/>
                </a:solidFill>
                <a:latin typeface="Arial"/>
                <a:ea typeface="Arial"/>
                <a:cs typeface="Arial"/>
                <a:sym typeface="Arial"/>
              </a:endParaRPr>
            </a:p>
          </p:txBody>
        </p:sp>
      </p:grpSp>
      <p:sp>
        <p:nvSpPr>
          <p:cNvPr id="8" name="Google Shape;185;p24">
            <a:extLst>
              <a:ext uri="{FF2B5EF4-FFF2-40B4-BE49-F238E27FC236}">
                <a16:creationId xmlns:a16="http://schemas.microsoft.com/office/drawing/2014/main" id="{38FD7AEC-15D6-D0C5-6246-BF9C32F1277F}"/>
              </a:ext>
            </a:extLst>
          </p:cNvPr>
          <p:cNvSpPr/>
          <p:nvPr/>
        </p:nvSpPr>
        <p:spPr>
          <a:xfrm>
            <a:off x="519634" y="14010273"/>
            <a:ext cx="243300" cy="2433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a:p>
        </p:txBody>
      </p:sp>
      <p:sp>
        <p:nvSpPr>
          <p:cNvPr id="9" name="Google Shape;186;p24">
            <a:extLst>
              <a:ext uri="{FF2B5EF4-FFF2-40B4-BE49-F238E27FC236}">
                <a16:creationId xmlns:a16="http://schemas.microsoft.com/office/drawing/2014/main" id="{E6CBCDB3-7B2F-5E18-FF3E-3D04B37FA637}"/>
              </a:ext>
            </a:extLst>
          </p:cNvPr>
          <p:cNvSpPr/>
          <p:nvPr/>
        </p:nvSpPr>
        <p:spPr>
          <a:xfrm>
            <a:off x="6164100" y="11461825"/>
            <a:ext cx="243300" cy="2433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a:p>
        </p:txBody>
      </p:sp>
      <p:sp>
        <p:nvSpPr>
          <p:cNvPr id="13" name="Google Shape;163;p24">
            <a:extLst>
              <a:ext uri="{FF2B5EF4-FFF2-40B4-BE49-F238E27FC236}">
                <a16:creationId xmlns:a16="http://schemas.microsoft.com/office/drawing/2014/main" id="{6D2F4C91-7500-00FF-9992-BD21FC797CD5}"/>
              </a:ext>
            </a:extLst>
          </p:cNvPr>
          <p:cNvSpPr txBox="1"/>
          <p:nvPr/>
        </p:nvSpPr>
        <p:spPr>
          <a:xfrm>
            <a:off x="11753467" y="6516063"/>
            <a:ext cx="5084100" cy="6759032"/>
          </a:xfrm>
          <a:prstGeom prst="rect">
            <a:avLst/>
          </a:prstGeom>
          <a:noFill/>
          <a:ln>
            <a:noFill/>
          </a:ln>
        </p:spPr>
        <p:txBody>
          <a:bodyPr spcFirstLastPara="1" wrap="square" lIns="91425" tIns="91425" rIns="91425" bIns="91425" anchor="t" anchorCtr="0">
            <a:noAutofit/>
          </a:bodyPr>
          <a:lstStyle/>
          <a:p>
            <a:pPr lvl="0" eaLnBrk="0" fontAlgn="base" hangingPunct="0">
              <a:spcBef>
                <a:spcPct val="0"/>
              </a:spcBef>
              <a:spcAft>
                <a:spcPct val="0"/>
              </a:spcAft>
              <a:buClrTx/>
            </a:pPr>
            <a:r>
              <a:rPr lang="en-US" altLang="en-US" sz="2000" b="1">
                <a:solidFill>
                  <a:schemeClr val="tx1"/>
                </a:solidFill>
                <a:latin typeface="Karla" pitchFamily="2" charset="77"/>
              </a:rPr>
              <a:t>Analytical Strategy</a:t>
            </a:r>
          </a:p>
          <a:p>
            <a:pPr lvl="0" eaLnBrk="0" fontAlgn="base" hangingPunct="0">
              <a:spcBef>
                <a:spcPct val="0"/>
              </a:spcBef>
              <a:spcAft>
                <a:spcPct val="0"/>
              </a:spcAft>
              <a:buClrTx/>
            </a:pP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b="1">
                <a:solidFill>
                  <a:schemeClr val="tx1"/>
                </a:solidFill>
                <a:latin typeface="Karla" pitchFamily="2" charset="77"/>
              </a:rPr>
              <a:t>Descriptive trend analysis</a:t>
            </a:r>
            <a:r>
              <a:rPr lang="en-US" altLang="en-US" sz="2000">
                <a:solidFill>
                  <a:schemeClr val="tx1"/>
                </a:solidFill>
                <a:latin typeface="Karla" pitchFamily="2" charset="77"/>
              </a:rPr>
              <a:t> across 10‑year financial data.</a:t>
            </a:r>
          </a:p>
          <a:p>
            <a:pPr lvl="0" eaLnBrk="0" fontAlgn="base" hangingPunct="0">
              <a:spcBef>
                <a:spcPct val="0"/>
              </a:spcBef>
              <a:spcAft>
                <a:spcPct val="0"/>
              </a:spcAft>
              <a:buClrTx/>
              <a:buFontTx/>
              <a:buChar char="•"/>
            </a:pP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b="1">
                <a:solidFill>
                  <a:schemeClr val="tx1"/>
                </a:solidFill>
                <a:latin typeface="Karla" pitchFamily="2" charset="77"/>
              </a:rPr>
              <a:t>Event‑window analysis</a:t>
            </a:r>
            <a:r>
              <a:rPr lang="en-US" altLang="en-US" sz="2000">
                <a:solidFill>
                  <a:schemeClr val="tx1"/>
                </a:solidFill>
                <a:latin typeface="Karla" pitchFamily="2" charset="77"/>
              </a:rPr>
              <a:t> focused on the 2024 leadership transition.</a:t>
            </a:r>
          </a:p>
          <a:p>
            <a:pPr lvl="0" eaLnBrk="0" fontAlgn="base" hangingPunct="0">
              <a:spcBef>
                <a:spcPct val="0"/>
              </a:spcBef>
              <a:spcAft>
                <a:spcPct val="0"/>
              </a:spcAft>
              <a:buClrTx/>
              <a:buFontTx/>
              <a:buChar char="•"/>
            </a:pPr>
            <a:endParaRPr lang="en-US" altLang="en-US" sz="2000">
              <a:solidFill>
                <a:schemeClr val="tx1"/>
              </a:solidFill>
              <a:latin typeface="Karla" pitchFamily="2" charset="77"/>
            </a:endParaRPr>
          </a:p>
          <a:p>
            <a:pPr marL="342900" lvl="0" indent="-342900" eaLnBrk="0" fontAlgn="base" hangingPunct="0">
              <a:spcBef>
                <a:spcPct val="0"/>
              </a:spcBef>
              <a:spcAft>
                <a:spcPct val="0"/>
              </a:spcAft>
              <a:buClrTx/>
              <a:buFont typeface="Arial" panose="020B0604020202020204" pitchFamily="34" charset="0"/>
              <a:buChar char="•"/>
            </a:pPr>
            <a:r>
              <a:rPr lang="en-US" altLang="en-US" sz="2000" b="1">
                <a:solidFill>
                  <a:schemeClr val="tx1"/>
                </a:solidFill>
                <a:latin typeface="Karla"/>
              </a:rPr>
              <a:t>Thematic analysis</a:t>
            </a:r>
            <a:r>
              <a:rPr lang="en-US" altLang="en-US" sz="2000">
                <a:solidFill>
                  <a:schemeClr val="tx1"/>
                </a:solidFill>
                <a:latin typeface="Karla"/>
              </a:rPr>
              <a:t> of leadership/governance narratives using coded intensity scores.</a:t>
            </a:r>
          </a:p>
          <a:p>
            <a:pPr lvl="0" eaLnBrk="0" fontAlgn="base" hangingPunct="0">
              <a:spcBef>
                <a:spcPct val="0"/>
              </a:spcBef>
              <a:spcAft>
                <a:spcPct val="0"/>
              </a:spcAft>
              <a:buClrTx/>
              <a:buFontTx/>
              <a:buChar char="•"/>
            </a:pPr>
            <a:endParaRPr lang="en-US" altLang="en-US" sz="2000">
              <a:solidFill>
                <a:schemeClr val="tx1"/>
              </a:solidFill>
              <a:latin typeface="Karla" pitchFamily="2" charset="77"/>
            </a:endParaRPr>
          </a:p>
          <a:p>
            <a:pPr marL="342900" indent="-342900" eaLnBrk="0" fontAlgn="base" hangingPunct="0">
              <a:spcBef>
                <a:spcPct val="0"/>
              </a:spcBef>
              <a:spcAft>
                <a:spcPct val="0"/>
              </a:spcAft>
              <a:buClrTx/>
              <a:buFont typeface="Arial" panose="020B0604020202020204" pitchFamily="34" charset="0"/>
              <a:buChar char="•"/>
            </a:pPr>
            <a:r>
              <a:rPr lang="en-US" altLang="en-US" sz="2000" b="1">
                <a:solidFill>
                  <a:schemeClr val="tx1"/>
                </a:solidFill>
                <a:latin typeface="Karla"/>
              </a:rPr>
              <a:t>Triangulation</a:t>
            </a:r>
            <a:r>
              <a:rPr lang="en-US" altLang="en-US" sz="2000">
                <a:solidFill>
                  <a:schemeClr val="tx1"/>
                </a:solidFill>
                <a:latin typeface="Karla"/>
              </a:rPr>
              <a:t> </a:t>
            </a:r>
            <a:r>
              <a:rPr lang="en-US" sz="2000">
                <a:solidFill>
                  <a:schemeClr val="tx1"/>
                </a:solidFill>
                <a:latin typeface="Karla"/>
              </a:rPr>
              <a:t>by comparing records from both the overall </a:t>
            </a:r>
            <a:r>
              <a:rPr lang="en-US" sz="2000" err="1">
                <a:solidFill>
                  <a:schemeClr val="tx1"/>
                </a:solidFill>
                <a:latin typeface="Karla"/>
              </a:rPr>
              <a:t>organisation</a:t>
            </a:r>
            <a:r>
              <a:rPr lang="en-US" sz="2000">
                <a:solidFill>
                  <a:schemeClr val="tx1"/>
                </a:solidFill>
                <a:latin typeface="Karla"/>
              </a:rPr>
              <a:t> and individual local groups to confirm consistent patterns</a:t>
            </a:r>
          </a:p>
          <a:p>
            <a:pPr lvl="0" eaLnBrk="0" fontAlgn="base" hangingPunct="0">
              <a:spcBef>
                <a:spcPct val="0"/>
              </a:spcBef>
              <a:spcAft>
                <a:spcPct val="0"/>
              </a:spcAft>
              <a:buClrTx/>
              <a:buFontTx/>
              <a:buChar char="•"/>
            </a:pPr>
            <a:endParaRPr lang="en-US" altLang="en-US" sz="2000">
              <a:solidFill>
                <a:schemeClr val="tx1"/>
              </a:solidFill>
              <a:latin typeface="Karla" pitchFamily="2" charset="77"/>
            </a:endParaRPr>
          </a:p>
          <a:p>
            <a:pPr marL="342900" indent="-342900" eaLnBrk="0" fontAlgn="base" hangingPunct="0">
              <a:spcBef>
                <a:spcPct val="0"/>
              </a:spcBef>
              <a:spcAft>
                <a:spcPct val="0"/>
              </a:spcAft>
              <a:buClrTx/>
              <a:buFont typeface="Arial" panose="020B0604020202020204" pitchFamily="34" charset="0"/>
              <a:buChar char="•"/>
            </a:pPr>
            <a:r>
              <a:rPr lang="en-US" altLang="en-US" sz="2000" b="1">
                <a:solidFill>
                  <a:schemeClr val="tx1"/>
                </a:solidFill>
                <a:latin typeface="Karla"/>
              </a:rPr>
              <a:t>Pattern‑matching</a:t>
            </a:r>
            <a:r>
              <a:rPr lang="en-US" altLang="en-US" sz="2000">
                <a:solidFill>
                  <a:schemeClr val="tx1"/>
                </a:solidFill>
                <a:latin typeface="Karla"/>
              </a:rPr>
              <a:t> </a:t>
            </a:r>
            <a:r>
              <a:rPr lang="en-US" sz="2000">
                <a:solidFill>
                  <a:schemeClr val="tx1"/>
                </a:solidFill>
                <a:latin typeface="Karla"/>
              </a:rPr>
              <a:t>to understand how leaders’ decisions and management actions are connected to the results an </a:t>
            </a:r>
            <a:r>
              <a:rPr lang="en-US" sz="2000" err="1">
                <a:solidFill>
                  <a:schemeClr val="tx1"/>
                </a:solidFill>
                <a:latin typeface="Karla"/>
              </a:rPr>
              <a:t>organisation</a:t>
            </a:r>
            <a:r>
              <a:rPr lang="en-US" sz="2000">
                <a:solidFill>
                  <a:schemeClr val="tx1"/>
                </a:solidFill>
                <a:latin typeface="Karla"/>
              </a:rPr>
              <a:t> achieves</a:t>
            </a:r>
          </a:p>
          <a:p>
            <a:pPr marL="342900" indent="-342900">
              <a:lnSpc>
                <a:spcPct val="115000"/>
              </a:lnSpc>
              <a:buFont typeface="Arial" panose="020B0604020202020204" pitchFamily="34" charset="0"/>
              <a:buChar char="•"/>
            </a:pPr>
            <a:endParaRPr sz="2000">
              <a:solidFill>
                <a:schemeClr val="dk1"/>
              </a:solidFill>
              <a:latin typeface="Karla"/>
              <a:ea typeface="Karla"/>
              <a:cs typeface="Karla"/>
              <a:sym typeface="Karla"/>
            </a:endParaRPr>
          </a:p>
        </p:txBody>
      </p:sp>
      <p:sp>
        <p:nvSpPr>
          <p:cNvPr id="14" name="Google Shape;210;p24">
            <a:extLst>
              <a:ext uri="{FF2B5EF4-FFF2-40B4-BE49-F238E27FC236}">
                <a16:creationId xmlns:a16="http://schemas.microsoft.com/office/drawing/2014/main" id="{FD2F4BCA-4698-1351-B86F-AF74A667AE5A}"/>
              </a:ext>
            </a:extLst>
          </p:cNvPr>
          <p:cNvSpPr/>
          <p:nvPr/>
        </p:nvSpPr>
        <p:spPr>
          <a:xfrm>
            <a:off x="11712977" y="5846535"/>
            <a:ext cx="243300" cy="2433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a:p>
        </p:txBody>
      </p:sp>
      <p:sp>
        <p:nvSpPr>
          <p:cNvPr id="16" name="Google Shape;185;p24">
            <a:extLst>
              <a:ext uri="{FF2B5EF4-FFF2-40B4-BE49-F238E27FC236}">
                <a16:creationId xmlns:a16="http://schemas.microsoft.com/office/drawing/2014/main" id="{109E6041-1568-2472-D042-3215F7F98C8E}"/>
              </a:ext>
            </a:extLst>
          </p:cNvPr>
          <p:cNvSpPr/>
          <p:nvPr/>
        </p:nvSpPr>
        <p:spPr>
          <a:xfrm>
            <a:off x="11556670" y="13693647"/>
            <a:ext cx="243300" cy="2433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a:p>
        </p:txBody>
      </p:sp>
      <p:sp>
        <p:nvSpPr>
          <p:cNvPr id="19" name="Google Shape;186;p24">
            <a:extLst>
              <a:ext uri="{FF2B5EF4-FFF2-40B4-BE49-F238E27FC236}">
                <a16:creationId xmlns:a16="http://schemas.microsoft.com/office/drawing/2014/main" id="{72BB2ECD-5C47-BB17-9A2E-FCD611E4C3BC}"/>
              </a:ext>
            </a:extLst>
          </p:cNvPr>
          <p:cNvSpPr/>
          <p:nvPr/>
        </p:nvSpPr>
        <p:spPr>
          <a:xfrm>
            <a:off x="17334133" y="4274813"/>
            <a:ext cx="243300" cy="2433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a:p>
        </p:txBody>
      </p:sp>
      <p:sp>
        <p:nvSpPr>
          <p:cNvPr id="23" name="Title 22">
            <a:extLst>
              <a:ext uri="{FF2B5EF4-FFF2-40B4-BE49-F238E27FC236}">
                <a16:creationId xmlns:a16="http://schemas.microsoft.com/office/drawing/2014/main" id="{B606585E-0CFF-82E7-A0D7-4089E711CE31}"/>
              </a:ext>
            </a:extLst>
          </p:cNvPr>
          <p:cNvSpPr>
            <a:spLocks noGrp="1"/>
          </p:cNvSpPr>
          <p:nvPr>
            <p:ph type="title"/>
          </p:nvPr>
        </p:nvSpPr>
        <p:spPr>
          <a:xfrm>
            <a:off x="-1823750" y="-2863156"/>
            <a:ext cx="21469200" cy="1923900"/>
          </a:xfrm>
        </p:spPr>
        <p:txBody>
          <a:bodyPr/>
          <a:lstStyle/>
          <a:p>
            <a:endParaRPr lang="en-GB"/>
          </a:p>
        </p:txBody>
      </p:sp>
      <p:sp>
        <p:nvSpPr>
          <p:cNvPr id="26" name="Google Shape;210;p24">
            <a:extLst>
              <a:ext uri="{FF2B5EF4-FFF2-40B4-BE49-F238E27FC236}">
                <a16:creationId xmlns:a16="http://schemas.microsoft.com/office/drawing/2014/main" id="{3A6F5664-F362-87FE-8803-02C5A664EE03}"/>
              </a:ext>
            </a:extLst>
          </p:cNvPr>
          <p:cNvSpPr/>
          <p:nvPr/>
        </p:nvSpPr>
        <p:spPr>
          <a:xfrm>
            <a:off x="17334133" y="12224726"/>
            <a:ext cx="243300" cy="2433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a:p>
        </p:txBody>
      </p:sp>
      <p:sp>
        <p:nvSpPr>
          <p:cNvPr id="33" name="Title 32">
            <a:extLst>
              <a:ext uri="{FF2B5EF4-FFF2-40B4-BE49-F238E27FC236}">
                <a16:creationId xmlns:a16="http://schemas.microsoft.com/office/drawing/2014/main" id="{70322402-1E76-184D-EEB3-033AD870E882}"/>
              </a:ext>
            </a:extLst>
          </p:cNvPr>
          <p:cNvSpPr>
            <a:spLocks noGrp="1"/>
          </p:cNvSpPr>
          <p:nvPr>
            <p:ph type="title"/>
          </p:nvPr>
        </p:nvSpPr>
        <p:spPr>
          <a:xfrm>
            <a:off x="718300" y="-2339698"/>
            <a:ext cx="21469200" cy="1923900"/>
          </a:xfrm>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5">
                                            <p:txEl>
                                              <p:pRg st="0" end="0"/>
                                            </p:txEl>
                                          </p:spTgt>
                                        </p:tgtEl>
                                        <p:attrNameLst>
                                          <p:attrName>style.visibility</p:attrName>
                                        </p:attrNameLst>
                                      </p:cBhvr>
                                      <p:to>
                                        <p:strVal val="visible"/>
                                      </p:to>
                                    </p:set>
                                    <p:animEffect transition="in" filter="fade">
                                      <p:cBhvr>
                                        <p:cTn id="7" dur="500"/>
                                        <p:tgtEl>
                                          <p:spTgt spid="17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5">
                                            <p:txEl>
                                              <p:pRg st="2" end="2"/>
                                            </p:txEl>
                                          </p:spTgt>
                                        </p:tgtEl>
                                        <p:attrNameLst>
                                          <p:attrName>style.visibility</p:attrName>
                                        </p:attrNameLst>
                                      </p:cBhvr>
                                      <p:to>
                                        <p:strVal val="visible"/>
                                      </p:to>
                                    </p:set>
                                    <p:animEffect transition="in" filter="fade">
                                      <p:cBhvr>
                                        <p:cTn id="12" dur="500"/>
                                        <p:tgtEl>
                                          <p:spTgt spid="17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 Anatomy Poster for High School by Slidesgo">
  <a:themeElements>
    <a:clrScheme name="Simple Light">
      <a:dk1>
        <a:srgbClr val="363636"/>
      </a:dk1>
      <a:lt1>
        <a:srgbClr val="F8F8F8"/>
      </a:lt1>
      <a:dk2>
        <a:srgbClr val="EFEFEF"/>
      </a:dk2>
      <a:lt2>
        <a:srgbClr val="DA3872"/>
      </a:lt2>
      <a:accent1>
        <a:srgbClr val="C2377E"/>
      </a:accent1>
      <a:accent2>
        <a:srgbClr val="AA559C"/>
      </a:accent2>
      <a:accent3>
        <a:srgbClr val="815FA5"/>
      </a:accent3>
      <a:accent4>
        <a:srgbClr val="5E67AE"/>
      </a:accent4>
      <a:accent5>
        <a:srgbClr val="4170B6"/>
      </a:accent5>
      <a:accent6>
        <a:srgbClr val="1340BD"/>
      </a:accent6>
      <a:hlink>
        <a:srgbClr val="363636"/>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Slides>
  <Notes>1</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 Anatomy Poster for High School by Slidesgo</vt:lpstr>
      <vt:lpstr>METHODOLOGY POSTER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karene campbell</dc:creator>
  <cp:revision>1</cp:revision>
  <dcterms:modified xsi:type="dcterms:W3CDTF">2026-03-25T10:36:52Z</dcterms:modified>
</cp:coreProperties>
</file>