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1" r:id="rId1"/>
  </p:sldMasterIdLst>
  <p:sldIdLst>
    <p:sldId id="256" r:id="rId2"/>
    <p:sldId id="257" r:id="rId3"/>
    <p:sldId id="258" r:id="rId4"/>
    <p:sldId id="259" r:id="rId5"/>
    <p:sldId id="260" r:id="rId6"/>
    <p:sldId id="267" r:id="rId7"/>
    <p:sldId id="261" r:id="rId8"/>
    <p:sldId id="269" r:id="rId9"/>
    <p:sldId id="262" r:id="rId10"/>
    <p:sldId id="263" r:id="rId11"/>
    <p:sldId id="264" r:id="rId12"/>
    <p:sldId id="265" r:id="rId13"/>
    <p:sldId id="266" r:id="rId14"/>
    <p:sldId id="268"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0AAE06-ACA9-9254-7154-32AC1F8D7A66}" v="150" dt="2025-11-10T10:24:31.858"/>
    <p1510:client id="{A3E16BCC-CB2C-212B-C871-CA6815895E7B}" v="481" dt="2025-11-10T11:02:10.3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da Bekisoglu (2303753)" userId="S::2303753@student.uwtsd.ac.uk::16f13736-3b2e-4feb-8d7a-7df28130fc93" providerId="AD" clId="Web-{438153B1-5E26-F7BD-537A-A1D14D2CF4F6}"/>
    <pc:docChg chg="addSld modSld sldOrd">
      <pc:chgData name="Ayda Bekisoglu (2303753)" userId="S::2303753@student.uwtsd.ac.uk::16f13736-3b2e-4feb-8d7a-7df28130fc93" providerId="AD" clId="Web-{438153B1-5E26-F7BD-537A-A1D14D2CF4F6}" dt="2025-10-23T11:15:08.256" v="178" actId="1076"/>
      <pc:docMkLst>
        <pc:docMk/>
      </pc:docMkLst>
      <pc:sldChg chg="modSp new ord">
        <pc:chgData name="Ayda Bekisoglu (2303753)" userId="S::2303753@student.uwtsd.ac.uk::16f13736-3b2e-4feb-8d7a-7df28130fc93" providerId="AD" clId="Web-{438153B1-5E26-F7BD-537A-A1D14D2CF4F6}" dt="2025-10-23T11:15:08.256" v="178" actId="1076"/>
        <pc:sldMkLst>
          <pc:docMk/>
          <pc:sldMk cId="2738868896" sldId="268"/>
        </pc:sldMkLst>
        <pc:spChg chg="mod">
          <ac:chgData name="Ayda Bekisoglu (2303753)" userId="S::2303753@student.uwtsd.ac.uk::16f13736-3b2e-4feb-8d7a-7df28130fc93" providerId="AD" clId="Web-{438153B1-5E26-F7BD-537A-A1D14D2CF4F6}" dt="2025-10-23T11:15:08.256" v="178" actId="1076"/>
          <ac:spMkLst>
            <pc:docMk/>
            <pc:sldMk cId="2738868896" sldId="268"/>
            <ac:spMk id="2" creationId="{DA5E1B17-DFDC-E2C3-4DC4-64DDFC27EB22}"/>
          </ac:spMkLst>
        </pc:spChg>
        <pc:spChg chg="mod">
          <ac:chgData name="Ayda Bekisoglu (2303753)" userId="S::2303753@student.uwtsd.ac.uk::16f13736-3b2e-4feb-8d7a-7df28130fc93" providerId="AD" clId="Web-{438153B1-5E26-F7BD-537A-A1D14D2CF4F6}" dt="2025-10-23T11:15:03.006" v="177" actId="1076"/>
          <ac:spMkLst>
            <pc:docMk/>
            <pc:sldMk cId="2738868896" sldId="268"/>
            <ac:spMk id="3" creationId="{F2EC1C5E-9300-EC03-0C5E-99D5923AF162}"/>
          </ac:spMkLst>
        </pc:spChg>
      </pc:sldChg>
    </pc:docChg>
  </pc:docChgLst>
  <pc:docChgLst>
    <pc:chgData clId="Web-{887021A5-A63B-DB67-5920-41C37A12EE9A}"/>
    <pc:docChg chg="modSld">
      <pc:chgData name="" userId="" providerId="" clId="Web-{887021A5-A63B-DB67-5920-41C37A12EE9A}" dt="2025-10-19T13:00:04.324" v="1" actId="20577"/>
      <pc:docMkLst>
        <pc:docMk/>
      </pc:docMkLst>
      <pc:sldChg chg="modSp">
        <pc:chgData name="" userId="" providerId="" clId="Web-{887021A5-A63B-DB67-5920-41C37A12EE9A}" dt="2025-10-19T13:00:04.324" v="1" actId="20577"/>
        <pc:sldMkLst>
          <pc:docMk/>
          <pc:sldMk cId="4201144112" sldId="261"/>
        </pc:sldMkLst>
      </pc:sldChg>
    </pc:docChg>
  </pc:docChgLst>
  <pc:docChgLst>
    <pc:chgData name="Ayda Bekisoglu (2303753)" userId="S::2303753@student.uwtsd.ac.uk::16f13736-3b2e-4feb-8d7a-7df28130fc93" providerId="AD" clId="Web-{7DFA3226-E9CA-8466-135E-6F175D1B13BD}"/>
    <pc:docChg chg="mod addSld delSld modSld addMainMaster delMainMaster modMainMaster setSldSz">
      <pc:chgData name="Ayda Bekisoglu (2303753)" userId="S::2303753@student.uwtsd.ac.uk::16f13736-3b2e-4feb-8d7a-7df28130fc93" providerId="AD" clId="Web-{7DFA3226-E9CA-8466-135E-6F175D1B13BD}" dt="2025-10-17T10:35:16.773" v="376" actId="1076"/>
      <pc:docMkLst>
        <pc:docMk/>
      </pc:docMkLst>
      <pc:sldChg chg="modSp mod modClrScheme chgLayout">
        <pc:chgData name="Ayda Bekisoglu (2303753)" userId="S::2303753@student.uwtsd.ac.uk::16f13736-3b2e-4feb-8d7a-7df28130fc93" providerId="AD" clId="Web-{7DFA3226-E9CA-8466-135E-6F175D1B13BD}" dt="2025-10-17T09:24:49.755" v="197"/>
        <pc:sldMkLst>
          <pc:docMk/>
          <pc:sldMk cId="109857222" sldId="256"/>
        </pc:sldMkLst>
        <pc:spChg chg="mod ord">
          <ac:chgData name="Ayda Bekisoglu (2303753)" userId="S::2303753@student.uwtsd.ac.uk::16f13736-3b2e-4feb-8d7a-7df28130fc93" providerId="AD" clId="Web-{7DFA3226-E9CA-8466-135E-6F175D1B13BD}" dt="2025-10-17T09:24:49.755" v="197"/>
          <ac:spMkLst>
            <pc:docMk/>
            <pc:sldMk cId="109857222" sldId="256"/>
            <ac:spMk id="2" creationId="{00000000-0000-0000-0000-000000000000}"/>
          </ac:spMkLst>
        </pc:spChg>
      </pc:sldChg>
      <pc:sldChg chg="addSp delSp modSp new mod setBg modClrScheme chgLayout">
        <pc:chgData name="Ayda Bekisoglu (2303753)" userId="S::2303753@student.uwtsd.ac.uk::16f13736-3b2e-4feb-8d7a-7df28130fc93" providerId="AD" clId="Web-{7DFA3226-E9CA-8466-135E-6F175D1B13BD}" dt="2025-10-17T09:24:49.755" v="197"/>
        <pc:sldMkLst>
          <pc:docMk/>
          <pc:sldMk cId="2077891249" sldId="257"/>
        </pc:sldMkLst>
        <pc:spChg chg="mod ord">
          <ac:chgData name="Ayda Bekisoglu (2303753)" userId="S::2303753@student.uwtsd.ac.uk::16f13736-3b2e-4feb-8d7a-7df28130fc93" providerId="AD" clId="Web-{7DFA3226-E9CA-8466-135E-6F175D1B13BD}" dt="2025-10-17T09:24:49.755" v="197"/>
          <ac:spMkLst>
            <pc:docMk/>
            <pc:sldMk cId="2077891249" sldId="257"/>
            <ac:spMk id="2" creationId="{9298891A-8B5A-DC69-CACA-54DF15AA8A83}"/>
          </ac:spMkLst>
        </pc:spChg>
        <pc:spChg chg="add mod">
          <ac:chgData name="Ayda Bekisoglu (2303753)" userId="S::2303753@student.uwtsd.ac.uk::16f13736-3b2e-4feb-8d7a-7df28130fc93" providerId="AD" clId="Web-{7DFA3226-E9CA-8466-135E-6F175D1B13BD}" dt="2025-10-17T09:24:32.395" v="195"/>
          <ac:spMkLst>
            <pc:docMk/>
            <pc:sldMk cId="2077891249" sldId="257"/>
            <ac:spMk id="5" creationId="{82F4861C-09B7-DC6D-98EE-7E3948C59F9B}"/>
          </ac:spMkLst>
        </pc:spChg>
        <pc:picChg chg="add mod ord modCrop">
          <ac:chgData name="Ayda Bekisoglu (2303753)" userId="S::2303753@student.uwtsd.ac.uk::16f13736-3b2e-4feb-8d7a-7df28130fc93" providerId="AD" clId="Web-{7DFA3226-E9CA-8466-135E-6F175D1B13BD}" dt="2025-10-17T09:24:49.755" v="197"/>
          <ac:picMkLst>
            <pc:docMk/>
            <pc:sldMk cId="2077891249" sldId="257"/>
            <ac:picMk id="7" creationId="{7B6142D8-0CA5-747B-EB81-F91874D0423D}"/>
          </ac:picMkLst>
        </pc:picChg>
      </pc:sldChg>
      <pc:sldChg chg="addSp delSp modSp new">
        <pc:chgData name="Ayda Bekisoglu (2303753)" userId="S::2303753@student.uwtsd.ac.uk::16f13736-3b2e-4feb-8d7a-7df28130fc93" providerId="AD" clId="Web-{7DFA3226-E9CA-8466-135E-6F175D1B13BD}" dt="2025-10-17T09:33:54.648" v="232" actId="1076"/>
        <pc:sldMkLst>
          <pc:docMk/>
          <pc:sldMk cId="3332022728" sldId="258"/>
        </pc:sldMkLst>
        <pc:spChg chg="mod">
          <ac:chgData name="Ayda Bekisoglu (2303753)" userId="S::2303753@student.uwtsd.ac.uk::16f13736-3b2e-4feb-8d7a-7df28130fc93" providerId="AD" clId="Web-{7DFA3226-E9CA-8466-135E-6F175D1B13BD}" dt="2025-10-17T09:30:46.157" v="201" actId="1076"/>
          <ac:spMkLst>
            <pc:docMk/>
            <pc:sldMk cId="3332022728" sldId="258"/>
            <ac:spMk id="2" creationId="{80916443-96C8-C585-BE99-C5F5F531B7D3}"/>
          </ac:spMkLst>
        </pc:spChg>
        <pc:picChg chg="add mod ord">
          <ac:chgData name="Ayda Bekisoglu (2303753)" userId="S::2303753@student.uwtsd.ac.uk::16f13736-3b2e-4feb-8d7a-7df28130fc93" providerId="AD" clId="Web-{7DFA3226-E9CA-8466-135E-6F175D1B13BD}" dt="2025-10-17T09:32:35.021" v="224" actId="1076"/>
          <ac:picMkLst>
            <pc:docMk/>
            <pc:sldMk cId="3332022728" sldId="258"/>
            <ac:picMk id="4" creationId="{AF2618B9-04C7-ABE7-280C-9C4741B5D8ED}"/>
          </ac:picMkLst>
        </pc:picChg>
        <pc:picChg chg="add mod">
          <ac:chgData name="Ayda Bekisoglu (2303753)" userId="S::2303753@student.uwtsd.ac.uk::16f13736-3b2e-4feb-8d7a-7df28130fc93" providerId="AD" clId="Web-{7DFA3226-E9CA-8466-135E-6F175D1B13BD}" dt="2025-10-17T09:32:38.880" v="225" actId="1076"/>
          <ac:picMkLst>
            <pc:docMk/>
            <pc:sldMk cId="3332022728" sldId="258"/>
            <ac:picMk id="5" creationId="{F853E182-E05C-A6C6-899F-610EE73FCC68}"/>
          </ac:picMkLst>
        </pc:picChg>
        <pc:picChg chg="add mod">
          <ac:chgData name="Ayda Bekisoglu (2303753)" userId="S::2303753@student.uwtsd.ac.uk::16f13736-3b2e-4feb-8d7a-7df28130fc93" providerId="AD" clId="Web-{7DFA3226-E9CA-8466-135E-6F175D1B13BD}" dt="2025-10-17T09:33:54.648" v="232" actId="1076"/>
          <ac:picMkLst>
            <pc:docMk/>
            <pc:sldMk cId="3332022728" sldId="258"/>
            <ac:picMk id="6" creationId="{F9E71D72-0143-BB6B-B3BD-C31B4DE0DEAF}"/>
          </ac:picMkLst>
        </pc:picChg>
      </pc:sldChg>
      <pc:sldChg chg="addSp modSp new">
        <pc:chgData name="Ayda Bekisoglu (2303753)" userId="S::2303753@student.uwtsd.ac.uk::16f13736-3b2e-4feb-8d7a-7df28130fc93" providerId="AD" clId="Web-{7DFA3226-E9CA-8466-135E-6F175D1B13BD}" dt="2025-10-17T10:35:16.773" v="376" actId="1076"/>
        <pc:sldMkLst>
          <pc:docMk/>
          <pc:sldMk cId="2002118004" sldId="259"/>
        </pc:sldMkLst>
        <pc:spChg chg="mod">
          <ac:chgData name="Ayda Bekisoglu (2303753)" userId="S::2303753@student.uwtsd.ac.uk::16f13736-3b2e-4feb-8d7a-7df28130fc93" providerId="AD" clId="Web-{7DFA3226-E9CA-8466-135E-6F175D1B13BD}" dt="2025-10-17T10:07:32.707" v="256" actId="1076"/>
          <ac:spMkLst>
            <pc:docMk/>
            <pc:sldMk cId="2002118004" sldId="259"/>
            <ac:spMk id="2" creationId="{83A695CF-B8CB-D007-6815-A46CDD7D775C}"/>
          </ac:spMkLst>
        </pc:spChg>
        <pc:spChg chg="mod">
          <ac:chgData name="Ayda Bekisoglu (2303753)" userId="S::2303753@student.uwtsd.ac.uk::16f13736-3b2e-4feb-8d7a-7df28130fc93" providerId="AD" clId="Web-{7DFA3226-E9CA-8466-135E-6F175D1B13BD}" dt="2025-10-17T10:35:13.164" v="375" actId="1076"/>
          <ac:spMkLst>
            <pc:docMk/>
            <pc:sldMk cId="2002118004" sldId="259"/>
            <ac:spMk id="3" creationId="{3BFFEC88-6AB8-4EB1-F3C4-4437928FEDAB}"/>
          </ac:spMkLst>
        </pc:spChg>
        <pc:spChg chg="add mod">
          <ac:chgData name="Ayda Bekisoglu (2303753)" userId="S::2303753@student.uwtsd.ac.uk::16f13736-3b2e-4feb-8d7a-7df28130fc93" providerId="AD" clId="Web-{7DFA3226-E9CA-8466-135E-6F175D1B13BD}" dt="2025-10-17T10:35:16.773" v="376" actId="1076"/>
          <ac:spMkLst>
            <pc:docMk/>
            <pc:sldMk cId="2002118004" sldId="259"/>
            <ac:spMk id="4" creationId="{7429C770-FA1B-9857-A0C2-0434E4818A53}"/>
          </ac:spMkLst>
        </pc:spChg>
      </pc:sldChg>
      <pc:sldChg chg="modSp new">
        <pc:chgData name="Ayda Bekisoglu (2303753)" userId="S::2303753@student.uwtsd.ac.uk::16f13736-3b2e-4feb-8d7a-7df28130fc93" providerId="AD" clId="Web-{7DFA3226-E9CA-8466-135E-6F175D1B13BD}" dt="2025-10-17T10:10:40.990" v="259" actId="20577"/>
        <pc:sldMkLst>
          <pc:docMk/>
          <pc:sldMk cId="2794558565" sldId="260"/>
        </pc:sldMkLst>
        <pc:spChg chg="mod">
          <ac:chgData name="Ayda Bekisoglu (2303753)" userId="S::2303753@student.uwtsd.ac.uk::16f13736-3b2e-4feb-8d7a-7df28130fc93" providerId="AD" clId="Web-{7DFA3226-E9CA-8466-135E-6F175D1B13BD}" dt="2025-10-17T10:10:40.990" v="259" actId="20577"/>
          <ac:spMkLst>
            <pc:docMk/>
            <pc:sldMk cId="2794558565" sldId="260"/>
            <ac:spMk id="2" creationId="{4C80715C-DEBD-C4CB-F53B-6CCF8D60DC2F}"/>
          </ac:spMkLst>
        </pc:spChg>
      </pc:sldChg>
      <pc:sldChg chg="modSp new">
        <pc:chgData name="Ayda Bekisoglu (2303753)" userId="S::2303753@student.uwtsd.ac.uk::16f13736-3b2e-4feb-8d7a-7df28130fc93" providerId="AD" clId="Web-{7DFA3226-E9CA-8466-135E-6F175D1B13BD}" dt="2025-10-17T10:10:52.006" v="261" actId="20577"/>
        <pc:sldMkLst>
          <pc:docMk/>
          <pc:sldMk cId="4201144112" sldId="261"/>
        </pc:sldMkLst>
        <pc:spChg chg="mod">
          <ac:chgData name="Ayda Bekisoglu (2303753)" userId="S::2303753@student.uwtsd.ac.uk::16f13736-3b2e-4feb-8d7a-7df28130fc93" providerId="AD" clId="Web-{7DFA3226-E9CA-8466-135E-6F175D1B13BD}" dt="2025-10-17T10:10:52.006" v="261" actId="20577"/>
          <ac:spMkLst>
            <pc:docMk/>
            <pc:sldMk cId="4201144112" sldId="261"/>
            <ac:spMk id="2" creationId="{97609E38-AE39-409B-E335-C8EF4F45880F}"/>
          </ac:spMkLst>
        </pc:spChg>
      </pc:sldChg>
      <pc:sldChg chg="modSp new">
        <pc:chgData name="Ayda Bekisoglu (2303753)" userId="S::2303753@student.uwtsd.ac.uk::16f13736-3b2e-4feb-8d7a-7df28130fc93" providerId="AD" clId="Web-{7DFA3226-E9CA-8466-135E-6F175D1B13BD}" dt="2025-10-17T10:11:45.866" v="280" actId="20577"/>
        <pc:sldMkLst>
          <pc:docMk/>
          <pc:sldMk cId="1461389776" sldId="262"/>
        </pc:sldMkLst>
        <pc:spChg chg="mod">
          <ac:chgData name="Ayda Bekisoglu (2303753)" userId="S::2303753@student.uwtsd.ac.uk::16f13736-3b2e-4feb-8d7a-7df28130fc93" providerId="AD" clId="Web-{7DFA3226-E9CA-8466-135E-6F175D1B13BD}" dt="2025-10-17T10:11:45.866" v="280" actId="20577"/>
          <ac:spMkLst>
            <pc:docMk/>
            <pc:sldMk cId="1461389776" sldId="262"/>
            <ac:spMk id="2" creationId="{AE2FD46C-C325-B3B5-7BCF-66E90F80C90E}"/>
          </ac:spMkLst>
        </pc:spChg>
      </pc:sldChg>
      <pc:sldChg chg="modSp new">
        <pc:chgData name="Ayda Bekisoglu (2303753)" userId="S::2303753@student.uwtsd.ac.uk::16f13736-3b2e-4feb-8d7a-7df28130fc93" providerId="AD" clId="Web-{7DFA3226-E9CA-8466-135E-6F175D1B13BD}" dt="2025-10-17T10:11:52.709" v="283" actId="20577"/>
        <pc:sldMkLst>
          <pc:docMk/>
          <pc:sldMk cId="2460650222" sldId="263"/>
        </pc:sldMkLst>
        <pc:spChg chg="mod">
          <ac:chgData name="Ayda Bekisoglu (2303753)" userId="S::2303753@student.uwtsd.ac.uk::16f13736-3b2e-4feb-8d7a-7df28130fc93" providerId="AD" clId="Web-{7DFA3226-E9CA-8466-135E-6F175D1B13BD}" dt="2025-10-17T10:11:52.709" v="283" actId="20577"/>
          <ac:spMkLst>
            <pc:docMk/>
            <pc:sldMk cId="2460650222" sldId="263"/>
            <ac:spMk id="2" creationId="{70BE88AA-8326-D61A-E0E0-8D290354116B}"/>
          </ac:spMkLst>
        </pc:spChg>
      </pc:sldChg>
      <pc:sldChg chg="modSp new">
        <pc:chgData name="Ayda Bekisoglu (2303753)" userId="S::2303753@student.uwtsd.ac.uk::16f13736-3b2e-4feb-8d7a-7df28130fc93" providerId="AD" clId="Web-{7DFA3226-E9CA-8466-135E-6F175D1B13BD}" dt="2025-10-17T10:12:03.366" v="288" actId="20577"/>
        <pc:sldMkLst>
          <pc:docMk/>
          <pc:sldMk cId="2751425397" sldId="264"/>
        </pc:sldMkLst>
        <pc:spChg chg="mod">
          <ac:chgData name="Ayda Bekisoglu (2303753)" userId="S::2303753@student.uwtsd.ac.uk::16f13736-3b2e-4feb-8d7a-7df28130fc93" providerId="AD" clId="Web-{7DFA3226-E9CA-8466-135E-6F175D1B13BD}" dt="2025-10-17T10:12:03.366" v="288" actId="20577"/>
          <ac:spMkLst>
            <pc:docMk/>
            <pc:sldMk cId="2751425397" sldId="264"/>
            <ac:spMk id="2" creationId="{4265FA62-0058-0A03-DB84-178FF12DA960}"/>
          </ac:spMkLst>
        </pc:spChg>
      </pc:sldChg>
      <pc:sldChg chg="modSp new">
        <pc:chgData name="Ayda Bekisoglu (2303753)" userId="S::2303753@student.uwtsd.ac.uk::16f13736-3b2e-4feb-8d7a-7df28130fc93" providerId="AD" clId="Web-{7DFA3226-E9CA-8466-135E-6F175D1B13BD}" dt="2025-10-17T10:12:15.241" v="291" actId="20577"/>
        <pc:sldMkLst>
          <pc:docMk/>
          <pc:sldMk cId="3679381547" sldId="265"/>
        </pc:sldMkLst>
        <pc:spChg chg="mod">
          <ac:chgData name="Ayda Bekisoglu (2303753)" userId="S::2303753@student.uwtsd.ac.uk::16f13736-3b2e-4feb-8d7a-7df28130fc93" providerId="AD" clId="Web-{7DFA3226-E9CA-8466-135E-6F175D1B13BD}" dt="2025-10-17T10:12:15.241" v="291" actId="20577"/>
          <ac:spMkLst>
            <pc:docMk/>
            <pc:sldMk cId="3679381547" sldId="265"/>
            <ac:spMk id="2" creationId="{D5A52D0C-A029-0D72-32B2-EE4FC82FB3E4}"/>
          </ac:spMkLst>
        </pc:spChg>
      </pc:sldChg>
      <pc:sldChg chg="modSp new">
        <pc:chgData name="Ayda Bekisoglu (2303753)" userId="S::2303753@student.uwtsd.ac.uk::16f13736-3b2e-4feb-8d7a-7df28130fc93" providerId="AD" clId="Web-{7DFA3226-E9CA-8466-135E-6F175D1B13BD}" dt="2025-10-17T10:12:22.897" v="296" actId="20577"/>
        <pc:sldMkLst>
          <pc:docMk/>
          <pc:sldMk cId="2639039179" sldId="266"/>
        </pc:sldMkLst>
        <pc:spChg chg="mod">
          <ac:chgData name="Ayda Bekisoglu (2303753)" userId="S::2303753@student.uwtsd.ac.uk::16f13736-3b2e-4feb-8d7a-7df28130fc93" providerId="AD" clId="Web-{7DFA3226-E9CA-8466-135E-6F175D1B13BD}" dt="2025-10-17T10:12:22.897" v="296" actId="20577"/>
          <ac:spMkLst>
            <pc:docMk/>
            <pc:sldMk cId="2639039179" sldId="266"/>
            <ac:spMk id="2" creationId="{E97C26A5-2B94-DD77-6AE8-3D82D4367BDF}"/>
          </ac:spMkLst>
        </pc:spChg>
      </pc:sldChg>
      <pc:sldMasterChg chg="add addSldLayout modSldLayout">
        <pc:chgData name="Ayda Bekisoglu (2303753)" userId="S::2303753@student.uwtsd.ac.uk::16f13736-3b2e-4feb-8d7a-7df28130fc93" providerId="AD" clId="Web-{7DFA3226-E9CA-8466-135E-6F175D1B13BD}" dt="2025-10-17T09:24:49.755" v="197"/>
        <pc:sldMasterMkLst>
          <pc:docMk/>
          <pc:sldMasterMk cId="1434282792" sldId="2147483781"/>
        </pc:sldMasterMkLst>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3201282686" sldId="2147483782"/>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4038663366" sldId="2147483783"/>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2405133899" sldId="2147483784"/>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1744545664" sldId="2147483785"/>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2197910315" sldId="2147483786"/>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2459194560" sldId="2147483787"/>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2257385731" sldId="2147483788"/>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1897863061" sldId="2147483789"/>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165133753" sldId="2147483790"/>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2651234521" sldId="2147483791"/>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376522377" sldId="2147483792"/>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602820946" sldId="2147483793"/>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3269188622" sldId="2147483794"/>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206077016" sldId="2147483795"/>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2105850665" sldId="2147483796"/>
          </pc:sldLayoutMkLst>
        </pc:sldLayoutChg>
        <pc:sldLayoutChg chg="add mod replId">
          <pc:chgData name="Ayda Bekisoglu (2303753)" userId="S::2303753@student.uwtsd.ac.uk::16f13736-3b2e-4feb-8d7a-7df28130fc93" providerId="AD" clId="Web-{7DFA3226-E9CA-8466-135E-6F175D1B13BD}" dt="2025-10-17T09:24:49.755" v="197"/>
          <pc:sldLayoutMkLst>
            <pc:docMk/>
            <pc:sldMasterMk cId="1434282792" sldId="2147483781"/>
            <pc:sldLayoutMk cId="2512473188" sldId="2147483797"/>
          </pc:sldLayoutMkLst>
        </pc:sldLayoutChg>
      </pc:sldMasterChg>
    </pc:docChg>
  </pc:docChgLst>
  <pc:docChgLst>
    <pc:chgData name="Ayda Bekisoglu (2303753)" userId="S::2303753@student.uwtsd.ac.uk::16f13736-3b2e-4feb-8d7a-7df28130fc93" providerId="AD" clId="Web-{8E0AAE06-ACA9-9254-7154-32AC1F8D7A66}"/>
    <pc:docChg chg="addSld modSld sldOrd">
      <pc:chgData name="Ayda Bekisoglu (2303753)" userId="S::2303753@student.uwtsd.ac.uk::16f13736-3b2e-4feb-8d7a-7df28130fc93" providerId="AD" clId="Web-{8E0AAE06-ACA9-9254-7154-32AC1F8D7A66}" dt="2025-11-10T10:24:31.858" v="143"/>
      <pc:docMkLst>
        <pc:docMk/>
      </pc:docMkLst>
      <pc:sldChg chg="modSp">
        <pc:chgData name="Ayda Bekisoglu (2303753)" userId="S::2303753@student.uwtsd.ac.uk::16f13736-3b2e-4feb-8d7a-7df28130fc93" providerId="AD" clId="Web-{8E0AAE06-ACA9-9254-7154-32AC1F8D7A66}" dt="2025-11-10T10:11:27.697" v="3" actId="20577"/>
        <pc:sldMkLst>
          <pc:docMk/>
          <pc:sldMk cId="2002118004" sldId="259"/>
        </pc:sldMkLst>
        <pc:spChg chg="mod">
          <ac:chgData name="Ayda Bekisoglu (2303753)" userId="S::2303753@student.uwtsd.ac.uk::16f13736-3b2e-4feb-8d7a-7df28130fc93" providerId="AD" clId="Web-{8E0AAE06-ACA9-9254-7154-32AC1F8D7A66}" dt="2025-11-10T10:11:27.697" v="3" actId="20577"/>
          <ac:spMkLst>
            <pc:docMk/>
            <pc:sldMk cId="2002118004" sldId="259"/>
            <ac:spMk id="3" creationId="{3BFFEC88-6AB8-4EB1-F3C4-4437928FEDAB}"/>
          </ac:spMkLst>
        </pc:spChg>
      </pc:sldChg>
      <pc:sldChg chg="modSp">
        <pc:chgData name="Ayda Bekisoglu (2303753)" userId="S::2303753@student.uwtsd.ac.uk::16f13736-3b2e-4feb-8d7a-7df28130fc93" providerId="AD" clId="Web-{8E0AAE06-ACA9-9254-7154-32AC1F8D7A66}" dt="2025-11-10T10:12:32.963" v="5" actId="20577"/>
        <pc:sldMkLst>
          <pc:docMk/>
          <pc:sldMk cId="2794558565" sldId="260"/>
        </pc:sldMkLst>
        <pc:spChg chg="mod">
          <ac:chgData name="Ayda Bekisoglu (2303753)" userId="S::2303753@student.uwtsd.ac.uk::16f13736-3b2e-4feb-8d7a-7df28130fc93" providerId="AD" clId="Web-{8E0AAE06-ACA9-9254-7154-32AC1F8D7A66}" dt="2025-11-10T10:12:32.963" v="5" actId="20577"/>
          <ac:spMkLst>
            <pc:docMk/>
            <pc:sldMk cId="2794558565" sldId="260"/>
            <ac:spMk id="3" creationId="{2B81CE2B-F275-5A96-035F-12276FA7BB64}"/>
          </ac:spMkLst>
        </pc:spChg>
      </pc:sldChg>
      <pc:sldChg chg="modSp ord">
        <pc:chgData name="Ayda Bekisoglu (2303753)" userId="S::2303753@student.uwtsd.ac.uk::16f13736-3b2e-4feb-8d7a-7df28130fc93" providerId="AD" clId="Web-{8E0AAE06-ACA9-9254-7154-32AC1F8D7A66}" dt="2025-11-10T10:24:31.858" v="143"/>
        <pc:sldMkLst>
          <pc:docMk/>
          <pc:sldMk cId="4201144112" sldId="261"/>
        </pc:sldMkLst>
        <pc:spChg chg="mod">
          <ac:chgData name="Ayda Bekisoglu (2303753)" userId="S::2303753@student.uwtsd.ac.uk::16f13736-3b2e-4feb-8d7a-7df28130fc93" providerId="AD" clId="Web-{8E0AAE06-ACA9-9254-7154-32AC1F8D7A66}" dt="2025-11-10T10:18:16.581" v="7" actId="20577"/>
          <ac:spMkLst>
            <pc:docMk/>
            <pc:sldMk cId="4201144112" sldId="261"/>
            <ac:spMk id="3" creationId="{38C936B5-93A4-951F-FA64-00FC1547E92E}"/>
          </ac:spMkLst>
        </pc:spChg>
      </pc:sldChg>
      <pc:sldChg chg="addSp delSp modSp new ord">
        <pc:chgData name="Ayda Bekisoglu (2303753)" userId="S::2303753@student.uwtsd.ac.uk::16f13736-3b2e-4feb-8d7a-7df28130fc93" providerId="AD" clId="Web-{8E0AAE06-ACA9-9254-7154-32AC1F8D7A66}" dt="2025-11-10T10:24:31.858" v="142"/>
        <pc:sldMkLst>
          <pc:docMk/>
          <pc:sldMk cId="3469141812" sldId="269"/>
        </pc:sldMkLst>
        <pc:spChg chg="mod">
          <ac:chgData name="Ayda Bekisoglu (2303753)" userId="S::2303753@student.uwtsd.ac.uk::16f13736-3b2e-4feb-8d7a-7df28130fc93" providerId="AD" clId="Web-{8E0AAE06-ACA9-9254-7154-32AC1F8D7A66}" dt="2025-11-10T10:19:27.802" v="21" actId="1076"/>
          <ac:spMkLst>
            <pc:docMk/>
            <pc:sldMk cId="3469141812" sldId="269"/>
            <ac:spMk id="2" creationId="{53A6AF98-D45F-92CA-CF59-10CE4020440C}"/>
          </ac:spMkLst>
        </pc:spChg>
        <pc:spChg chg="del mod">
          <ac:chgData name="Ayda Bekisoglu (2303753)" userId="S::2303753@student.uwtsd.ac.uk::16f13736-3b2e-4feb-8d7a-7df28130fc93" providerId="AD" clId="Web-{8E0AAE06-ACA9-9254-7154-32AC1F8D7A66}" dt="2025-11-10T10:22:37.058" v="23"/>
          <ac:spMkLst>
            <pc:docMk/>
            <pc:sldMk cId="3469141812" sldId="269"/>
            <ac:spMk id="3" creationId="{94C4C49B-02B4-5B47-3A68-6F711A528287}"/>
          </ac:spMkLst>
        </pc:spChg>
        <pc:graphicFrameChg chg="add mod ord modGraphic">
          <ac:chgData name="Ayda Bekisoglu (2303753)" userId="S::2303753@student.uwtsd.ac.uk::16f13736-3b2e-4feb-8d7a-7df28130fc93" providerId="AD" clId="Web-{8E0AAE06-ACA9-9254-7154-32AC1F8D7A66}" dt="2025-11-10T10:24:05.545" v="141"/>
          <ac:graphicFrameMkLst>
            <pc:docMk/>
            <pc:sldMk cId="3469141812" sldId="269"/>
            <ac:graphicFrameMk id="4" creationId="{D6C2EECC-2CA5-E9E5-EF56-C9EEB7DC66ED}"/>
          </ac:graphicFrameMkLst>
        </pc:graphicFrameChg>
      </pc:sldChg>
    </pc:docChg>
  </pc:docChgLst>
  <pc:docChgLst>
    <pc:chgData name="Ayda Bekisoglu (2303753)" userId="S::2303753@student.uwtsd.ac.uk::16f13736-3b2e-4feb-8d7a-7df28130fc93" providerId="AD" clId="Web-{887021A5-A63B-DB67-5920-41C37A12EE9A}"/>
    <pc:docChg chg="modSld">
      <pc:chgData name="Ayda Bekisoglu (2303753)" userId="S::2303753@student.uwtsd.ac.uk::16f13736-3b2e-4feb-8d7a-7df28130fc93" providerId="AD" clId="Web-{887021A5-A63B-DB67-5920-41C37A12EE9A}" dt="2025-10-19T13:36:54.611" v="317" actId="1076"/>
      <pc:docMkLst>
        <pc:docMk/>
      </pc:docMkLst>
      <pc:sldChg chg="addSp modSp">
        <pc:chgData name="Ayda Bekisoglu (2303753)" userId="S::2303753@student.uwtsd.ac.uk::16f13736-3b2e-4feb-8d7a-7df28130fc93" providerId="AD" clId="Web-{887021A5-A63B-DB67-5920-41C37A12EE9A}" dt="2025-10-19T13:02:06.022" v="24" actId="1076"/>
        <pc:sldMkLst>
          <pc:docMk/>
          <pc:sldMk cId="4201144112" sldId="261"/>
        </pc:sldMkLst>
        <pc:spChg chg="mod">
          <ac:chgData name="Ayda Bekisoglu (2303753)" userId="S::2303753@student.uwtsd.ac.uk::16f13736-3b2e-4feb-8d7a-7df28130fc93" providerId="AD" clId="Web-{887021A5-A63B-DB67-5920-41C37A12EE9A}" dt="2025-10-19T13:01:38.297" v="20" actId="1076"/>
          <ac:spMkLst>
            <pc:docMk/>
            <pc:sldMk cId="4201144112" sldId="261"/>
            <ac:spMk id="2" creationId="{97609E38-AE39-409B-E335-C8EF4F45880F}"/>
          </ac:spMkLst>
        </pc:spChg>
        <pc:spChg chg="add mod">
          <ac:chgData name="Ayda Bekisoglu (2303753)" userId="S::2303753@student.uwtsd.ac.uk::16f13736-3b2e-4feb-8d7a-7df28130fc93" providerId="AD" clId="Web-{887021A5-A63B-DB67-5920-41C37A12EE9A}" dt="2025-10-19T13:02:06.022" v="24" actId="1076"/>
          <ac:spMkLst>
            <pc:docMk/>
            <pc:sldMk cId="4201144112" sldId="261"/>
            <ac:spMk id="4" creationId="{A7C3B1A5-7D8E-F473-13F9-B324367E7C3C}"/>
          </ac:spMkLst>
        </pc:spChg>
      </pc:sldChg>
      <pc:sldChg chg="addSp delSp modSp">
        <pc:chgData name="Ayda Bekisoglu (2303753)" userId="S::2303753@student.uwtsd.ac.uk::16f13736-3b2e-4feb-8d7a-7df28130fc93" providerId="AD" clId="Web-{887021A5-A63B-DB67-5920-41C37A12EE9A}" dt="2025-10-19T13:24:28" v="291" actId="1076"/>
        <pc:sldMkLst>
          <pc:docMk/>
          <pc:sldMk cId="1461389776" sldId="262"/>
        </pc:sldMkLst>
        <pc:spChg chg="mod">
          <ac:chgData name="Ayda Bekisoglu (2303753)" userId="S::2303753@student.uwtsd.ac.uk::16f13736-3b2e-4feb-8d7a-7df28130fc93" providerId="AD" clId="Web-{887021A5-A63B-DB67-5920-41C37A12EE9A}" dt="2025-10-19T13:24:28" v="291" actId="1076"/>
          <ac:spMkLst>
            <pc:docMk/>
            <pc:sldMk cId="1461389776" sldId="262"/>
            <ac:spMk id="2" creationId="{AE2FD46C-C325-B3B5-7BCF-66E90F80C90E}"/>
          </ac:spMkLst>
        </pc:spChg>
        <pc:spChg chg="add mod">
          <ac:chgData name="Ayda Bekisoglu (2303753)" userId="S::2303753@student.uwtsd.ac.uk::16f13736-3b2e-4feb-8d7a-7df28130fc93" providerId="AD" clId="Web-{887021A5-A63B-DB67-5920-41C37A12EE9A}" dt="2025-10-19T13:24:15.593" v="287" actId="1076"/>
          <ac:spMkLst>
            <pc:docMk/>
            <pc:sldMk cId="1461389776" sldId="262"/>
            <ac:spMk id="5" creationId="{DD63057D-7519-3387-B704-ECF62D57F51B}"/>
          </ac:spMkLst>
        </pc:spChg>
      </pc:sldChg>
      <pc:sldChg chg="modSp">
        <pc:chgData name="Ayda Bekisoglu (2303753)" userId="S::2303753@student.uwtsd.ac.uk::16f13736-3b2e-4feb-8d7a-7df28130fc93" providerId="AD" clId="Web-{887021A5-A63B-DB67-5920-41C37A12EE9A}" dt="2025-10-19T13:30:30.130" v="308" actId="1076"/>
        <pc:sldMkLst>
          <pc:docMk/>
          <pc:sldMk cId="2460650222" sldId="263"/>
        </pc:sldMkLst>
        <pc:spChg chg="mod">
          <ac:chgData name="Ayda Bekisoglu (2303753)" userId="S::2303753@student.uwtsd.ac.uk::16f13736-3b2e-4feb-8d7a-7df28130fc93" providerId="AD" clId="Web-{887021A5-A63B-DB67-5920-41C37A12EE9A}" dt="2025-10-19T13:30:30.130" v="308" actId="1076"/>
          <ac:spMkLst>
            <pc:docMk/>
            <pc:sldMk cId="2460650222" sldId="263"/>
            <ac:spMk id="2" creationId="{70BE88AA-8326-D61A-E0E0-8D290354116B}"/>
          </ac:spMkLst>
        </pc:spChg>
        <pc:spChg chg="mod">
          <ac:chgData name="Ayda Bekisoglu (2303753)" userId="S::2303753@student.uwtsd.ac.uk::16f13736-3b2e-4feb-8d7a-7df28130fc93" providerId="AD" clId="Web-{887021A5-A63B-DB67-5920-41C37A12EE9A}" dt="2025-10-19T13:30:23.349" v="307" actId="20577"/>
          <ac:spMkLst>
            <pc:docMk/>
            <pc:sldMk cId="2460650222" sldId="263"/>
            <ac:spMk id="3" creationId="{0D91B890-D223-36E8-6770-B72D6EA97182}"/>
          </ac:spMkLst>
        </pc:spChg>
      </pc:sldChg>
      <pc:sldChg chg="modSp">
        <pc:chgData name="Ayda Bekisoglu (2303753)" userId="S::2303753@student.uwtsd.ac.uk::16f13736-3b2e-4feb-8d7a-7df28130fc93" providerId="AD" clId="Web-{887021A5-A63B-DB67-5920-41C37A12EE9A}" dt="2025-10-19T13:36:54.611" v="317" actId="1076"/>
        <pc:sldMkLst>
          <pc:docMk/>
          <pc:sldMk cId="2751425397" sldId="264"/>
        </pc:sldMkLst>
        <pc:spChg chg="mod">
          <ac:chgData name="Ayda Bekisoglu (2303753)" userId="S::2303753@student.uwtsd.ac.uk::16f13736-3b2e-4feb-8d7a-7df28130fc93" providerId="AD" clId="Web-{887021A5-A63B-DB67-5920-41C37A12EE9A}" dt="2025-10-19T13:36:54.611" v="317" actId="1076"/>
          <ac:spMkLst>
            <pc:docMk/>
            <pc:sldMk cId="2751425397" sldId="264"/>
            <ac:spMk id="2" creationId="{4265FA62-0058-0A03-DB84-178FF12DA960}"/>
          </ac:spMkLst>
        </pc:spChg>
        <pc:spChg chg="mod">
          <ac:chgData name="Ayda Bekisoglu (2303753)" userId="S::2303753@student.uwtsd.ac.uk::16f13736-3b2e-4feb-8d7a-7df28130fc93" providerId="AD" clId="Web-{887021A5-A63B-DB67-5920-41C37A12EE9A}" dt="2025-10-19T13:36:50.173" v="316" actId="20577"/>
          <ac:spMkLst>
            <pc:docMk/>
            <pc:sldMk cId="2751425397" sldId="264"/>
            <ac:spMk id="3" creationId="{3ED3FCC6-1CA7-164E-0516-67095D9D5DB5}"/>
          </ac:spMkLst>
        </pc:spChg>
      </pc:sldChg>
    </pc:docChg>
  </pc:docChgLst>
  <pc:docChgLst>
    <pc:chgData name="Ayda Bekisoglu (2303753)" userId="S::2303753@student.uwtsd.ac.uk::16f13736-3b2e-4feb-8d7a-7df28130fc93" providerId="AD" clId="Web-{FEF5C3FE-0CCE-97A6-7787-918A70E992CE}"/>
    <pc:docChg chg="addSld modSld">
      <pc:chgData name="Ayda Bekisoglu (2303753)" userId="S::2303753@student.uwtsd.ac.uk::16f13736-3b2e-4feb-8d7a-7df28130fc93" providerId="AD" clId="Web-{FEF5C3FE-0CCE-97A6-7787-918A70E992CE}" dt="2025-10-19T12:38:14.629" v="111" actId="20577"/>
      <pc:docMkLst>
        <pc:docMk/>
      </pc:docMkLst>
      <pc:sldChg chg="addSp modSp new">
        <pc:chgData name="Ayda Bekisoglu (2303753)" userId="S::2303753@student.uwtsd.ac.uk::16f13736-3b2e-4feb-8d7a-7df28130fc93" providerId="AD" clId="Web-{FEF5C3FE-0CCE-97A6-7787-918A70E992CE}" dt="2025-10-19T12:38:14.629" v="111" actId="20577"/>
        <pc:sldMkLst>
          <pc:docMk/>
          <pc:sldMk cId="3794117704" sldId="267"/>
        </pc:sldMkLst>
        <pc:spChg chg="mod">
          <ac:chgData name="Ayda Bekisoglu (2303753)" userId="S::2303753@student.uwtsd.ac.uk::16f13736-3b2e-4feb-8d7a-7df28130fc93" providerId="AD" clId="Web-{FEF5C3FE-0CCE-97A6-7787-918A70E992CE}" dt="2025-10-19T12:38:14.629" v="111" actId="20577"/>
          <ac:spMkLst>
            <pc:docMk/>
            <pc:sldMk cId="3794117704" sldId="267"/>
            <ac:spMk id="2" creationId="{C2925E00-CAA3-F6F7-5D2D-125B6480B00B}"/>
          </ac:spMkLst>
        </pc:spChg>
        <pc:spChg chg="mod">
          <ac:chgData name="Ayda Bekisoglu (2303753)" userId="S::2303753@student.uwtsd.ac.uk::16f13736-3b2e-4feb-8d7a-7df28130fc93" providerId="AD" clId="Web-{FEF5C3FE-0CCE-97A6-7787-918A70E992CE}" dt="2025-10-19T12:36:46.018" v="82" actId="1076"/>
          <ac:spMkLst>
            <pc:docMk/>
            <pc:sldMk cId="3794117704" sldId="267"/>
            <ac:spMk id="3" creationId="{59B01CCB-A99F-47A5-F4F5-ABF49F0077CA}"/>
          </ac:spMkLst>
        </pc:spChg>
        <pc:spChg chg="add mod">
          <ac:chgData name="Ayda Bekisoglu (2303753)" userId="S::2303753@student.uwtsd.ac.uk::16f13736-3b2e-4feb-8d7a-7df28130fc93" providerId="AD" clId="Web-{FEF5C3FE-0CCE-97A6-7787-918A70E992CE}" dt="2025-10-19T12:37:52.847" v="108" actId="20577"/>
          <ac:spMkLst>
            <pc:docMk/>
            <pc:sldMk cId="3794117704" sldId="267"/>
            <ac:spMk id="5" creationId="{558E37AF-5B0C-299A-7E34-3748B983C094}"/>
          </ac:spMkLst>
        </pc:spChg>
      </pc:sldChg>
    </pc:docChg>
  </pc:docChgLst>
  <pc:docChgLst>
    <pc:chgData name="Ayda Bekisoglu (2303753)" userId="S::2303753@student.uwtsd.ac.uk::16f13736-3b2e-4feb-8d7a-7df28130fc93" providerId="AD" clId="Web-{E2734836-CB70-8853-E42A-D4E025BB730F}"/>
    <pc:docChg chg="modSld">
      <pc:chgData name="Ayda Bekisoglu (2303753)" userId="S::2303753@student.uwtsd.ac.uk::16f13736-3b2e-4feb-8d7a-7df28130fc93" providerId="AD" clId="Web-{E2734836-CB70-8853-E42A-D4E025BB730F}" dt="2025-10-24T11:37:03.013" v="718" actId="1076"/>
      <pc:docMkLst>
        <pc:docMk/>
      </pc:docMkLst>
      <pc:sldChg chg="modSp">
        <pc:chgData name="Ayda Bekisoglu (2303753)" userId="S::2303753@student.uwtsd.ac.uk::16f13736-3b2e-4feb-8d7a-7df28130fc93" providerId="AD" clId="Web-{E2734836-CB70-8853-E42A-D4E025BB730F}" dt="2025-10-24T10:55:33.643" v="180" actId="20577"/>
        <pc:sldMkLst>
          <pc:docMk/>
          <pc:sldMk cId="2002118004" sldId="259"/>
        </pc:sldMkLst>
        <pc:spChg chg="mod">
          <ac:chgData name="Ayda Bekisoglu (2303753)" userId="S::2303753@student.uwtsd.ac.uk::16f13736-3b2e-4feb-8d7a-7df28130fc93" providerId="AD" clId="Web-{E2734836-CB70-8853-E42A-D4E025BB730F}" dt="2025-10-24T10:55:33.643" v="180" actId="20577"/>
          <ac:spMkLst>
            <pc:docMk/>
            <pc:sldMk cId="2002118004" sldId="259"/>
            <ac:spMk id="4" creationId="{7429C770-FA1B-9857-A0C2-0434E4818A53}"/>
          </ac:spMkLst>
        </pc:spChg>
      </pc:sldChg>
      <pc:sldChg chg="modSp">
        <pc:chgData name="Ayda Bekisoglu (2303753)" userId="S::2303753@student.uwtsd.ac.uk::16f13736-3b2e-4feb-8d7a-7df28130fc93" providerId="AD" clId="Web-{E2734836-CB70-8853-E42A-D4E025BB730F}" dt="2025-10-24T11:00:55.198" v="314" actId="20577"/>
        <pc:sldMkLst>
          <pc:docMk/>
          <pc:sldMk cId="4201144112" sldId="261"/>
        </pc:sldMkLst>
      </pc:sldChg>
      <pc:sldChg chg="modSp">
        <pc:chgData name="Ayda Bekisoglu (2303753)" userId="S::2303753@student.uwtsd.ac.uk::16f13736-3b2e-4feb-8d7a-7df28130fc93" providerId="AD" clId="Web-{E2734836-CB70-8853-E42A-D4E025BB730F}" dt="2025-10-24T11:13:46.371" v="479" actId="20577"/>
        <pc:sldMkLst>
          <pc:docMk/>
          <pc:sldMk cId="3679381547" sldId="265"/>
        </pc:sldMkLst>
        <pc:spChg chg="mod">
          <ac:chgData name="Ayda Bekisoglu (2303753)" userId="S::2303753@student.uwtsd.ac.uk::16f13736-3b2e-4feb-8d7a-7df28130fc93" providerId="AD" clId="Web-{E2734836-CB70-8853-E42A-D4E025BB730F}" dt="2025-10-24T11:13:46.371" v="479" actId="20577"/>
          <ac:spMkLst>
            <pc:docMk/>
            <pc:sldMk cId="3679381547" sldId="265"/>
            <ac:spMk id="3" creationId="{169342D5-1791-B333-A5FD-DCD94C6577BA}"/>
          </ac:spMkLst>
        </pc:spChg>
      </pc:sldChg>
      <pc:sldChg chg="modSp">
        <pc:chgData name="Ayda Bekisoglu (2303753)" userId="S::2303753@student.uwtsd.ac.uk::16f13736-3b2e-4feb-8d7a-7df28130fc93" providerId="AD" clId="Web-{E2734836-CB70-8853-E42A-D4E025BB730F}" dt="2025-10-24T11:24:47.165" v="583" actId="1076"/>
        <pc:sldMkLst>
          <pc:docMk/>
          <pc:sldMk cId="2639039179" sldId="266"/>
        </pc:sldMkLst>
        <pc:spChg chg="mod">
          <ac:chgData name="Ayda Bekisoglu (2303753)" userId="S::2303753@student.uwtsd.ac.uk::16f13736-3b2e-4feb-8d7a-7df28130fc93" providerId="AD" clId="Web-{E2734836-CB70-8853-E42A-D4E025BB730F}" dt="2025-10-24T11:24:47.165" v="583" actId="1076"/>
          <ac:spMkLst>
            <pc:docMk/>
            <pc:sldMk cId="2639039179" sldId="266"/>
            <ac:spMk id="3" creationId="{F80ABBDB-FD32-5605-E28C-2B0FBC375DFA}"/>
          </ac:spMkLst>
        </pc:spChg>
      </pc:sldChg>
      <pc:sldChg chg="modSp">
        <pc:chgData name="Ayda Bekisoglu (2303753)" userId="S::2303753@student.uwtsd.ac.uk::16f13736-3b2e-4feb-8d7a-7df28130fc93" providerId="AD" clId="Web-{E2734836-CB70-8853-E42A-D4E025BB730F}" dt="2025-10-24T11:37:03.013" v="718" actId="1076"/>
        <pc:sldMkLst>
          <pc:docMk/>
          <pc:sldMk cId="2738868896" sldId="268"/>
        </pc:sldMkLst>
        <pc:spChg chg="mod">
          <ac:chgData name="Ayda Bekisoglu (2303753)" userId="S::2303753@student.uwtsd.ac.uk::16f13736-3b2e-4feb-8d7a-7df28130fc93" providerId="AD" clId="Web-{E2734836-CB70-8853-E42A-D4E025BB730F}" dt="2025-10-24T11:37:03.013" v="718" actId="1076"/>
          <ac:spMkLst>
            <pc:docMk/>
            <pc:sldMk cId="2738868896" sldId="268"/>
            <ac:spMk id="3" creationId="{F2EC1C5E-9300-EC03-0C5E-99D5923AF162}"/>
          </ac:spMkLst>
        </pc:spChg>
      </pc:sldChg>
    </pc:docChg>
  </pc:docChgLst>
  <pc:docChgLst>
    <pc:chgData name="Ayda Bekisoglu (2303753)" userId="S::2303753@student.uwtsd.ac.uk::16f13736-3b2e-4feb-8d7a-7df28130fc93" providerId="AD" clId="Web-{4DEE32A0-396F-6329-79A8-B8701F7B4E4C}"/>
    <pc:docChg chg="modSld">
      <pc:chgData name="Ayda Bekisoglu (2303753)" userId="S::2303753@student.uwtsd.ac.uk::16f13736-3b2e-4feb-8d7a-7df28130fc93" providerId="AD" clId="Web-{4DEE32A0-396F-6329-79A8-B8701F7B4E4C}" dt="2025-10-19T12:26:32.905" v="93" actId="20577"/>
      <pc:docMkLst>
        <pc:docMk/>
      </pc:docMkLst>
      <pc:sldChg chg="modSp">
        <pc:chgData name="Ayda Bekisoglu (2303753)" userId="S::2303753@student.uwtsd.ac.uk::16f13736-3b2e-4feb-8d7a-7df28130fc93" providerId="AD" clId="Web-{4DEE32A0-396F-6329-79A8-B8701F7B4E4C}" dt="2025-10-19T12:05:42.541" v="13" actId="1076"/>
        <pc:sldMkLst>
          <pc:docMk/>
          <pc:sldMk cId="2002118004" sldId="259"/>
        </pc:sldMkLst>
        <pc:spChg chg="mod">
          <ac:chgData name="Ayda Bekisoglu (2303753)" userId="S::2303753@student.uwtsd.ac.uk::16f13736-3b2e-4feb-8d7a-7df28130fc93" providerId="AD" clId="Web-{4DEE32A0-396F-6329-79A8-B8701F7B4E4C}" dt="2025-10-19T12:04:58.947" v="4" actId="20577"/>
          <ac:spMkLst>
            <pc:docMk/>
            <pc:sldMk cId="2002118004" sldId="259"/>
            <ac:spMk id="3" creationId="{3BFFEC88-6AB8-4EB1-F3C4-4437928FEDAB}"/>
          </ac:spMkLst>
        </pc:spChg>
        <pc:spChg chg="mod">
          <ac:chgData name="Ayda Bekisoglu (2303753)" userId="S::2303753@student.uwtsd.ac.uk::16f13736-3b2e-4feb-8d7a-7df28130fc93" providerId="AD" clId="Web-{4DEE32A0-396F-6329-79A8-B8701F7B4E4C}" dt="2025-10-19T12:05:42.541" v="13" actId="1076"/>
          <ac:spMkLst>
            <pc:docMk/>
            <pc:sldMk cId="2002118004" sldId="259"/>
            <ac:spMk id="4" creationId="{7429C770-FA1B-9857-A0C2-0434E4818A53}"/>
          </ac:spMkLst>
        </pc:spChg>
      </pc:sldChg>
      <pc:sldChg chg="addSp delSp modSp">
        <pc:chgData name="Ayda Bekisoglu (2303753)" userId="S::2303753@student.uwtsd.ac.uk::16f13736-3b2e-4feb-8d7a-7df28130fc93" providerId="AD" clId="Web-{4DEE32A0-396F-6329-79A8-B8701F7B4E4C}" dt="2025-10-19T12:26:32.905" v="93" actId="20577"/>
        <pc:sldMkLst>
          <pc:docMk/>
          <pc:sldMk cId="2794558565" sldId="260"/>
        </pc:sldMkLst>
        <pc:spChg chg="mod">
          <ac:chgData name="Ayda Bekisoglu (2303753)" userId="S::2303753@student.uwtsd.ac.uk::16f13736-3b2e-4feb-8d7a-7df28130fc93" providerId="AD" clId="Web-{4DEE32A0-396F-6329-79A8-B8701F7B4E4C}" dt="2025-10-19T12:23:32.396" v="46" actId="1076"/>
          <ac:spMkLst>
            <pc:docMk/>
            <pc:sldMk cId="2794558565" sldId="260"/>
            <ac:spMk id="2" creationId="{4C80715C-DEBD-C4CB-F53B-6CCF8D60DC2F}"/>
          </ac:spMkLst>
        </pc:spChg>
        <pc:spChg chg="mod">
          <ac:chgData name="Ayda Bekisoglu (2303753)" userId="S::2303753@student.uwtsd.ac.uk::16f13736-3b2e-4feb-8d7a-7df28130fc93" providerId="AD" clId="Web-{4DEE32A0-396F-6329-79A8-B8701F7B4E4C}" dt="2025-10-19T12:23:45.678" v="50" actId="20577"/>
          <ac:spMkLst>
            <pc:docMk/>
            <pc:sldMk cId="2794558565" sldId="260"/>
            <ac:spMk id="3" creationId="{2B81CE2B-F275-5A96-035F-12276FA7BB64}"/>
          </ac:spMkLst>
        </pc:spChg>
        <pc:spChg chg="add mod">
          <ac:chgData name="Ayda Bekisoglu (2303753)" userId="S::2303753@student.uwtsd.ac.uk::16f13736-3b2e-4feb-8d7a-7df28130fc93" providerId="AD" clId="Web-{4DEE32A0-396F-6329-79A8-B8701F7B4E4C}" dt="2025-10-19T12:25:31.276" v="79" actId="1076"/>
          <ac:spMkLst>
            <pc:docMk/>
            <pc:sldMk cId="2794558565" sldId="260"/>
            <ac:spMk id="4" creationId="{C532F08B-108B-6B44-EF82-4176FCC2A0DF}"/>
          </ac:spMkLst>
        </pc:spChg>
        <pc:spChg chg="add mod">
          <ac:chgData name="Ayda Bekisoglu (2303753)" userId="S::2303753@student.uwtsd.ac.uk::16f13736-3b2e-4feb-8d7a-7df28130fc93" providerId="AD" clId="Web-{4DEE32A0-396F-6329-79A8-B8701F7B4E4C}" dt="2025-10-19T12:25:33.729" v="80" actId="1076"/>
          <ac:spMkLst>
            <pc:docMk/>
            <pc:sldMk cId="2794558565" sldId="260"/>
            <ac:spMk id="5" creationId="{6F536184-4B36-E88D-3128-CA610440D35F}"/>
          </ac:spMkLst>
        </pc:spChg>
        <pc:spChg chg="add mod">
          <ac:chgData name="Ayda Bekisoglu (2303753)" userId="S::2303753@student.uwtsd.ac.uk::16f13736-3b2e-4feb-8d7a-7df28130fc93" providerId="AD" clId="Web-{4DEE32A0-396F-6329-79A8-B8701F7B4E4C}" dt="2025-10-19T12:25:37.042" v="81" actId="1076"/>
          <ac:spMkLst>
            <pc:docMk/>
            <pc:sldMk cId="2794558565" sldId="260"/>
            <ac:spMk id="6" creationId="{013398EC-37E2-084C-58C3-814DD4504F2A}"/>
          </ac:spMkLst>
        </pc:spChg>
        <pc:spChg chg="add mod">
          <ac:chgData name="Ayda Bekisoglu (2303753)" userId="S::2303753@student.uwtsd.ac.uk::16f13736-3b2e-4feb-8d7a-7df28130fc93" providerId="AD" clId="Web-{4DEE32A0-396F-6329-79A8-B8701F7B4E4C}" dt="2025-10-19T12:26:32.905" v="93" actId="20577"/>
          <ac:spMkLst>
            <pc:docMk/>
            <pc:sldMk cId="2794558565" sldId="260"/>
            <ac:spMk id="8" creationId="{E0239024-B086-89F7-ED68-E0B1F0D34A87}"/>
          </ac:spMkLst>
        </pc:spChg>
      </pc:sldChg>
    </pc:docChg>
  </pc:docChgLst>
  <pc:docChgLst>
    <pc:chgData name="Ayda Bekisoglu (2303753)" userId="S::2303753@student.uwtsd.ac.uk::16f13736-3b2e-4feb-8d7a-7df28130fc93" providerId="AD" clId="Web-{A3E16BCC-CB2C-212B-C871-CA6815895E7B}"/>
    <pc:docChg chg="addSld delSld modSld sldOrd">
      <pc:chgData name="Ayda Bekisoglu (2303753)" userId="S::2303753@student.uwtsd.ac.uk::16f13736-3b2e-4feb-8d7a-7df28130fc93" providerId="AD" clId="Web-{A3E16BCC-CB2C-212B-C871-CA6815895E7B}" dt="2025-11-10T11:02:10.325" v="458" actId="20577"/>
      <pc:docMkLst>
        <pc:docMk/>
      </pc:docMkLst>
      <pc:sldChg chg="ord">
        <pc:chgData name="Ayda Bekisoglu (2303753)" userId="S::2303753@student.uwtsd.ac.uk::16f13736-3b2e-4feb-8d7a-7df28130fc93" providerId="AD" clId="Web-{A3E16BCC-CB2C-212B-C871-CA6815895E7B}" dt="2025-11-10T10:25:56.589" v="3"/>
        <pc:sldMkLst>
          <pc:docMk/>
          <pc:sldMk cId="109857222" sldId="256"/>
        </pc:sldMkLst>
      </pc:sldChg>
      <pc:sldChg chg="ord">
        <pc:chgData name="Ayda Bekisoglu (2303753)" userId="S::2303753@student.uwtsd.ac.uk::16f13736-3b2e-4feb-8d7a-7df28130fc93" providerId="AD" clId="Web-{A3E16BCC-CB2C-212B-C871-CA6815895E7B}" dt="2025-11-10T10:25:56.589" v="2"/>
        <pc:sldMkLst>
          <pc:docMk/>
          <pc:sldMk cId="2077891249" sldId="257"/>
        </pc:sldMkLst>
      </pc:sldChg>
      <pc:sldChg chg="ord">
        <pc:chgData name="Ayda Bekisoglu (2303753)" userId="S::2303753@student.uwtsd.ac.uk::16f13736-3b2e-4feb-8d7a-7df28130fc93" providerId="AD" clId="Web-{A3E16BCC-CB2C-212B-C871-CA6815895E7B}" dt="2025-11-10T10:25:56.589" v="1"/>
        <pc:sldMkLst>
          <pc:docMk/>
          <pc:sldMk cId="3332022728" sldId="258"/>
        </pc:sldMkLst>
      </pc:sldChg>
      <pc:sldChg chg="ord">
        <pc:chgData name="Ayda Bekisoglu (2303753)" userId="S::2303753@student.uwtsd.ac.uk::16f13736-3b2e-4feb-8d7a-7df28130fc93" providerId="AD" clId="Web-{A3E16BCC-CB2C-212B-C871-CA6815895E7B}" dt="2025-11-10T10:25:56.589" v="0"/>
        <pc:sldMkLst>
          <pc:docMk/>
          <pc:sldMk cId="2002118004" sldId="259"/>
        </pc:sldMkLst>
      </pc:sldChg>
      <pc:sldChg chg="modSp">
        <pc:chgData name="Ayda Bekisoglu (2303753)" userId="S::2303753@student.uwtsd.ac.uk::16f13736-3b2e-4feb-8d7a-7df28130fc93" providerId="AD" clId="Web-{A3E16BCC-CB2C-212B-C871-CA6815895E7B}" dt="2025-11-10T10:57:30.084" v="432" actId="1076"/>
        <pc:sldMkLst>
          <pc:docMk/>
          <pc:sldMk cId="2794558565" sldId="260"/>
        </pc:sldMkLst>
        <pc:spChg chg="mod">
          <ac:chgData name="Ayda Bekisoglu (2303753)" userId="S::2303753@student.uwtsd.ac.uk::16f13736-3b2e-4feb-8d7a-7df28130fc93" providerId="AD" clId="Web-{A3E16BCC-CB2C-212B-C871-CA6815895E7B}" dt="2025-11-10T10:57:21.771" v="429" actId="1076"/>
          <ac:spMkLst>
            <pc:docMk/>
            <pc:sldMk cId="2794558565" sldId="260"/>
            <ac:spMk id="4" creationId="{C532F08B-108B-6B44-EF82-4176FCC2A0DF}"/>
          </ac:spMkLst>
        </pc:spChg>
        <pc:spChg chg="mod">
          <ac:chgData name="Ayda Bekisoglu (2303753)" userId="S::2303753@student.uwtsd.ac.uk::16f13736-3b2e-4feb-8d7a-7df28130fc93" providerId="AD" clId="Web-{A3E16BCC-CB2C-212B-C871-CA6815895E7B}" dt="2025-11-10T10:57:24.271" v="430" actId="1076"/>
          <ac:spMkLst>
            <pc:docMk/>
            <pc:sldMk cId="2794558565" sldId="260"/>
            <ac:spMk id="5" creationId="{6F536184-4B36-E88D-3128-CA610440D35F}"/>
          </ac:spMkLst>
        </pc:spChg>
        <pc:spChg chg="mod">
          <ac:chgData name="Ayda Bekisoglu (2303753)" userId="S::2303753@student.uwtsd.ac.uk::16f13736-3b2e-4feb-8d7a-7df28130fc93" providerId="AD" clId="Web-{A3E16BCC-CB2C-212B-C871-CA6815895E7B}" dt="2025-11-10T10:57:26.755" v="431" actId="1076"/>
          <ac:spMkLst>
            <pc:docMk/>
            <pc:sldMk cId="2794558565" sldId="260"/>
            <ac:spMk id="6" creationId="{013398EC-37E2-084C-58C3-814DD4504F2A}"/>
          </ac:spMkLst>
        </pc:spChg>
        <pc:spChg chg="mod">
          <ac:chgData name="Ayda Bekisoglu (2303753)" userId="S::2303753@student.uwtsd.ac.uk::16f13736-3b2e-4feb-8d7a-7df28130fc93" providerId="AD" clId="Web-{A3E16BCC-CB2C-212B-C871-CA6815895E7B}" dt="2025-11-10T10:57:30.084" v="432" actId="1076"/>
          <ac:spMkLst>
            <pc:docMk/>
            <pc:sldMk cId="2794558565" sldId="260"/>
            <ac:spMk id="8" creationId="{E0239024-B086-89F7-ED68-E0B1F0D34A87}"/>
          </ac:spMkLst>
        </pc:spChg>
      </pc:sldChg>
      <pc:sldChg chg="addSp delSp modSp">
        <pc:chgData name="Ayda Bekisoglu (2303753)" userId="S::2303753@student.uwtsd.ac.uk::16f13736-3b2e-4feb-8d7a-7df28130fc93" providerId="AD" clId="Web-{A3E16BCC-CB2C-212B-C871-CA6815895E7B}" dt="2025-11-10T10:55:25.751" v="418" actId="14100"/>
        <pc:sldMkLst>
          <pc:docMk/>
          <pc:sldMk cId="4201144112" sldId="261"/>
        </pc:sldMkLst>
        <pc:spChg chg="del mod">
          <ac:chgData name="Ayda Bekisoglu (2303753)" userId="S::2303753@student.uwtsd.ac.uk::16f13736-3b2e-4feb-8d7a-7df28130fc93" providerId="AD" clId="Web-{A3E16BCC-CB2C-212B-C871-CA6815895E7B}" dt="2025-11-10T10:42:46.722" v="393"/>
          <ac:spMkLst>
            <pc:docMk/>
            <pc:sldMk cId="4201144112" sldId="261"/>
            <ac:spMk id="3" creationId="{38C936B5-93A4-951F-FA64-00FC1547E92E}"/>
          </ac:spMkLst>
        </pc:spChg>
        <pc:spChg chg="mod">
          <ac:chgData name="Ayda Bekisoglu (2303753)" userId="S::2303753@student.uwtsd.ac.uk::16f13736-3b2e-4feb-8d7a-7df28130fc93" providerId="AD" clId="Web-{A3E16BCC-CB2C-212B-C871-CA6815895E7B}" dt="2025-11-10T10:43:44.801" v="397" actId="1076"/>
          <ac:spMkLst>
            <pc:docMk/>
            <pc:sldMk cId="4201144112" sldId="261"/>
            <ac:spMk id="4" creationId="{A7C3B1A5-7D8E-F473-13F9-B324367E7C3C}"/>
          </ac:spMkLst>
        </pc:spChg>
        <pc:picChg chg="add mod modCrop">
          <ac:chgData name="Ayda Bekisoglu (2303753)" userId="S::2303753@student.uwtsd.ac.uk::16f13736-3b2e-4feb-8d7a-7df28130fc93" providerId="AD" clId="Web-{A3E16BCC-CB2C-212B-C871-CA6815895E7B}" dt="2025-11-10T10:55:25.751" v="418" actId="14100"/>
          <ac:picMkLst>
            <pc:docMk/>
            <pc:sldMk cId="4201144112" sldId="261"/>
            <ac:picMk id="5" creationId="{C6412247-7FF7-7047-6FBF-D62B8BADA7B1}"/>
          </ac:picMkLst>
        </pc:picChg>
      </pc:sldChg>
      <pc:sldChg chg="modSp">
        <pc:chgData name="Ayda Bekisoglu (2303753)" userId="S::2303753@student.uwtsd.ac.uk::16f13736-3b2e-4feb-8d7a-7df28130fc93" providerId="AD" clId="Web-{A3E16BCC-CB2C-212B-C871-CA6815895E7B}" dt="2025-11-10T11:02:10.325" v="458" actId="20577"/>
        <pc:sldMkLst>
          <pc:docMk/>
          <pc:sldMk cId="2751425397" sldId="264"/>
        </pc:sldMkLst>
        <pc:spChg chg="mod">
          <ac:chgData name="Ayda Bekisoglu (2303753)" userId="S::2303753@student.uwtsd.ac.uk::16f13736-3b2e-4feb-8d7a-7df28130fc93" providerId="AD" clId="Web-{A3E16BCC-CB2C-212B-C871-CA6815895E7B}" dt="2025-11-10T11:02:10.325" v="458" actId="20577"/>
          <ac:spMkLst>
            <pc:docMk/>
            <pc:sldMk cId="2751425397" sldId="264"/>
            <ac:spMk id="3" creationId="{3ED3FCC6-1CA7-164E-0516-67095D9D5DB5}"/>
          </ac:spMkLst>
        </pc:spChg>
      </pc:sldChg>
      <pc:sldChg chg="addSp modSp">
        <pc:chgData name="Ayda Bekisoglu (2303753)" userId="S::2303753@student.uwtsd.ac.uk::16f13736-3b2e-4feb-8d7a-7df28130fc93" providerId="AD" clId="Web-{A3E16BCC-CB2C-212B-C871-CA6815895E7B}" dt="2025-11-10T10:53:06.712" v="404" actId="1076"/>
        <pc:sldMkLst>
          <pc:docMk/>
          <pc:sldMk cId="3679381547" sldId="265"/>
        </pc:sldMkLst>
        <pc:spChg chg="mod">
          <ac:chgData name="Ayda Bekisoglu (2303753)" userId="S::2303753@student.uwtsd.ac.uk::16f13736-3b2e-4feb-8d7a-7df28130fc93" providerId="AD" clId="Web-{A3E16BCC-CB2C-212B-C871-CA6815895E7B}" dt="2025-11-10T10:52:58.915" v="401" actId="1076"/>
          <ac:spMkLst>
            <pc:docMk/>
            <pc:sldMk cId="3679381547" sldId="265"/>
            <ac:spMk id="3" creationId="{169342D5-1791-B333-A5FD-DCD94C6577BA}"/>
          </ac:spMkLst>
        </pc:spChg>
        <pc:picChg chg="add mod">
          <ac:chgData name="Ayda Bekisoglu (2303753)" userId="S::2303753@student.uwtsd.ac.uk::16f13736-3b2e-4feb-8d7a-7df28130fc93" providerId="AD" clId="Web-{A3E16BCC-CB2C-212B-C871-CA6815895E7B}" dt="2025-11-10T10:53:06.712" v="404" actId="1076"/>
          <ac:picMkLst>
            <pc:docMk/>
            <pc:sldMk cId="3679381547" sldId="265"/>
            <ac:picMk id="4" creationId="{E90C6507-7D31-6F02-91E4-E60E60761C58}"/>
          </ac:picMkLst>
        </pc:picChg>
      </pc:sldChg>
      <pc:sldChg chg="modSp">
        <pc:chgData name="Ayda Bekisoglu (2303753)" userId="S::2303753@student.uwtsd.ac.uk::16f13736-3b2e-4feb-8d7a-7df28130fc93" providerId="AD" clId="Web-{A3E16BCC-CB2C-212B-C871-CA6815895E7B}" dt="2025-11-10T10:43:39.301" v="396"/>
        <pc:sldMkLst>
          <pc:docMk/>
          <pc:sldMk cId="3469141812" sldId="269"/>
        </pc:sldMkLst>
        <pc:graphicFrameChg chg="mod modGraphic">
          <ac:chgData name="Ayda Bekisoglu (2303753)" userId="S::2303753@student.uwtsd.ac.uk::16f13736-3b2e-4feb-8d7a-7df28130fc93" providerId="AD" clId="Web-{A3E16BCC-CB2C-212B-C871-CA6815895E7B}" dt="2025-11-10T10:43:39.301" v="396"/>
          <ac:graphicFrameMkLst>
            <pc:docMk/>
            <pc:sldMk cId="3469141812" sldId="269"/>
            <ac:graphicFrameMk id="4" creationId="{D6C2EECC-2CA5-E9E5-EF56-C9EEB7DC66ED}"/>
          </ac:graphicFrameMkLst>
        </pc:graphicFrameChg>
      </pc:sldChg>
      <pc:sldChg chg="modSp new del">
        <pc:chgData name="Ayda Bekisoglu (2303753)" userId="S::2303753@student.uwtsd.ac.uk::16f13736-3b2e-4feb-8d7a-7df28130fc93" providerId="AD" clId="Web-{A3E16BCC-CB2C-212B-C871-CA6815895E7B}" dt="2025-11-10T10:57:01.348" v="428"/>
        <pc:sldMkLst>
          <pc:docMk/>
          <pc:sldMk cId="4254278373" sldId="270"/>
        </pc:sldMkLst>
        <pc:spChg chg="mod">
          <ac:chgData name="Ayda Bekisoglu (2303753)" userId="S::2303753@student.uwtsd.ac.uk::16f13736-3b2e-4feb-8d7a-7df28130fc93" providerId="AD" clId="Web-{A3E16BCC-CB2C-212B-C871-CA6815895E7B}" dt="2025-11-10T10:56:13.175" v="427" actId="20577"/>
          <ac:spMkLst>
            <pc:docMk/>
            <pc:sldMk cId="4254278373" sldId="270"/>
            <ac:spMk id="2" creationId="{42134063-F6DE-A6EF-BEE9-F3E9B918BFF6}"/>
          </ac:spMkLst>
        </pc:spChg>
      </pc:sldChg>
    </pc:docChg>
  </pc:docChgLst>
  <pc:docChgLst>
    <pc:chgData name="Ayda Bekisoglu (2303753)" userId="S::2303753@student.uwtsd.ac.uk::16f13736-3b2e-4feb-8d7a-7df28130fc93" providerId="AD" clId="Web-{61CD107F-922C-2336-B154-3E32ED91A220}"/>
    <pc:docChg chg="modSld">
      <pc:chgData name="Ayda Bekisoglu (2303753)" userId="S::2303753@student.uwtsd.ac.uk::16f13736-3b2e-4feb-8d7a-7df28130fc93" providerId="AD" clId="Web-{61CD107F-922C-2336-B154-3E32ED91A220}" dt="2025-11-05T11:53:38.866" v="1" actId="20577"/>
      <pc:docMkLst>
        <pc:docMk/>
      </pc:docMkLst>
      <pc:sldChg chg="modSp">
        <pc:chgData name="Ayda Bekisoglu (2303753)" userId="S::2303753@student.uwtsd.ac.uk::16f13736-3b2e-4feb-8d7a-7df28130fc93" providerId="AD" clId="Web-{61CD107F-922C-2336-B154-3E32ED91A220}" dt="2025-11-05T11:53:38.866" v="1" actId="20577"/>
        <pc:sldMkLst>
          <pc:docMk/>
          <pc:sldMk cId="3679381547" sldId="265"/>
        </pc:sldMkLst>
        <pc:spChg chg="mod">
          <ac:chgData name="Ayda Bekisoglu (2303753)" userId="S::2303753@student.uwtsd.ac.uk::16f13736-3b2e-4feb-8d7a-7df28130fc93" providerId="AD" clId="Web-{61CD107F-922C-2336-B154-3E32ED91A220}" dt="2025-11-05T11:53:38.866" v="1" actId="20577"/>
          <ac:spMkLst>
            <pc:docMk/>
            <pc:sldMk cId="3679381547" sldId="265"/>
            <ac:spMk id="3" creationId="{169342D5-1791-B333-A5FD-DCD94C6577B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201282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4038663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05133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1744545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11/10/2025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97910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11/10/2025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59194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57385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1897863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65133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51234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376522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6028209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691886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60770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2105850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12473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11/10/2025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434282792"/>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 id="2147483793" r:id="rId12"/>
    <p:sldLayoutId id="2147483794" r:id="rId13"/>
    <p:sldLayoutId id="2147483795" r:id="rId14"/>
    <p:sldLayoutId id="2147483796" r:id="rId15"/>
    <p:sldLayoutId id="214748379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methods.sagepub.com/how-to-guide/writing-effective-research-aims-and-objectives#:~:text=It%20is%20important%20to%20differentiate,to%20meet%20the%20research%20aim." TargetMode="External"/><Relationship Id="rId7" Type="http://schemas.openxmlformats.org/officeDocument/2006/relationships/hyperlink" Target="https://galorath.com/project/execution/#:~:text=The%20importance%20of%20project%20execution%20lies%20in%20its%20ability%20to,planned%20projects%20can%20fall%20short." TargetMode="External"/><Relationship Id="rId2" Type="http://schemas.openxmlformats.org/officeDocument/2006/relationships/hyperlink" Target="https://www.swansea-arena.co.uk/" TargetMode="External"/><Relationship Id="rId1" Type="http://schemas.openxmlformats.org/officeDocument/2006/relationships/slideLayout" Target="../slideLayouts/slideLayout2.xml"/><Relationship Id="rId6" Type="http://schemas.openxmlformats.org/officeDocument/2006/relationships/hyperlink" Target="https://www.indeed.com/career-advice/career-development/why-is-collaboration-important" TargetMode="External"/><Relationship Id="rId5" Type="http://schemas.openxmlformats.org/officeDocument/2006/relationships/hyperlink" Target="https://www.teamwork.com/blog/project-timeline/" TargetMode="External"/><Relationship Id="rId4" Type="http://schemas.openxmlformats.org/officeDocument/2006/relationships/hyperlink" Target="https://www.atlassian.com/work-management/project-management/project-scop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Independent project </a:t>
            </a:r>
            <a:br>
              <a:rPr lang="en-GB"/>
            </a:br>
            <a:r>
              <a:rPr lang="en-GB"/>
              <a:t>Element 1 </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8891A-8B5A-DC69-CACA-54DF15AA8A83}"/>
              </a:ext>
            </a:extLst>
          </p:cNvPr>
          <p:cNvSpPr>
            <a:spLocks noGrp="1"/>
          </p:cNvSpPr>
          <p:nvPr>
            <p:ph type="title"/>
          </p:nvPr>
        </p:nvSpPr>
        <p:spPr>
          <a:xfrm>
            <a:off x="0" y="205837"/>
            <a:ext cx="10515600" cy="1325563"/>
          </a:xfrm>
        </p:spPr>
        <p:txBody>
          <a:bodyPr/>
          <a:lstStyle/>
          <a:p>
            <a:r>
              <a:rPr lang="en-GB"/>
              <a:t>A bit about me </a:t>
            </a:r>
          </a:p>
        </p:txBody>
      </p:sp>
      <p:pic>
        <p:nvPicPr>
          <p:cNvPr id="7" name="Content Placeholder 6" descr="A person in a green dress standing by water&#10;&#10;AI-generated content may be incorrect.">
            <a:extLst>
              <a:ext uri="{FF2B5EF4-FFF2-40B4-BE49-F238E27FC236}">
                <a16:creationId xmlns:a16="http://schemas.microsoft.com/office/drawing/2014/main" id="{7B6142D8-0CA5-747B-EB81-F91874D0423D}"/>
              </a:ext>
            </a:extLst>
          </p:cNvPr>
          <p:cNvPicPr>
            <a:picLocks noGrp="1" noChangeAspect="1"/>
          </p:cNvPicPr>
          <p:nvPr>
            <p:ph idx="1"/>
          </p:nvPr>
        </p:nvPicPr>
        <p:blipFill>
          <a:blip r:embed="rId2"/>
          <a:srcRect l="7090" t="17225" r="5224" b="16746"/>
          <a:stretch>
            <a:fillRect/>
          </a:stretch>
        </p:blipFill>
        <p:spPr>
          <a:xfrm>
            <a:off x="170372" y="1312488"/>
            <a:ext cx="4091321" cy="4801564"/>
          </a:xfrm>
          <a:prstGeom prst="rect">
            <a:avLst/>
          </a:prstGeom>
        </p:spPr>
      </p:pic>
      <p:sp>
        <p:nvSpPr>
          <p:cNvPr id="5" name="TextBox 4">
            <a:extLst>
              <a:ext uri="{FF2B5EF4-FFF2-40B4-BE49-F238E27FC236}">
                <a16:creationId xmlns:a16="http://schemas.microsoft.com/office/drawing/2014/main" id="{82F4861C-09B7-DC6D-98EE-7E3948C59F9B}"/>
              </a:ext>
            </a:extLst>
          </p:cNvPr>
          <p:cNvSpPr txBox="1"/>
          <p:nvPr/>
        </p:nvSpPr>
        <p:spPr>
          <a:xfrm>
            <a:off x="4617289" y="2265393"/>
            <a:ext cx="6974216" cy="14542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t>I am a third-year Event Management student with two years of experience working in the Food and Beverage department at Swansea Arena. This role has given me valuable insight into venue's operations and inspired my interest in pursuing a career in event and venue management. </a:t>
            </a:r>
          </a:p>
        </p:txBody>
      </p:sp>
    </p:spTree>
    <p:extLst>
      <p:ext uri="{BB962C8B-B14F-4D97-AF65-F5344CB8AC3E}">
        <p14:creationId xmlns:p14="http://schemas.microsoft.com/office/powerpoint/2010/main" val="2077891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6443-96C8-C585-BE99-C5F5F531B7D3}"/>
              </a:ext>
            </a:extLst>
          </p:cNvPr>
          <p:cNvSpPr>
            <a:spLocks noGrp="1"/>
          </p:cNvSpPr>
          <p:nvPr>
            <p:ph type="title"/>
          </p:nvPr>
        </p:nvSpPr>
        <p:spPr>
          <a:xfrm>
            <a:off x="116617" y="178279"/>
            <a:ext cx="8596668" cy="817593"/>
          </a:xfrm>
        </p:spPr>
        <p:txBody>
          <a:bodyPr/>
          <a:lstStyle/>
          <a:p>
            <a:r>
              <a:rPr lang="en-GB"/>
              <a:t>About Swansea Arena </a:t>
            </a:r>
          </a:p>
        </p:txBody>
      </p:sp>
      <p:pic>
        <p:nvPicPr>
          <p:cNvPr id="4" name="Content Placeholder 3" descr="A person taking a selfie&#10;&#10;AI-generated content may be incorrect.">
            <a:extLst>
              <a:ext uri="{FF2B5EF4-FFF2-40B4-BE49-F238E27FC236}">
                <a16:creationId xmlns:a16="http://schemas.microsoft.com/office/drawing/2014/main" id="{AF2618B9-04C7-ABE7-280C-9C4741B5D8ED}"/>
              </a:ext>
            </a:extLst>
          </p:cNvPr>
          <p:cNvPicPr>
            <a:picLocks noGrp="1" noChangeAspect="1"/>
          </p:cNvPicPr>
          <p:nvPr>
            <p:ph idx="1"/>
          </p:nvPr>
        </p:nvPicPr>
        <p:blipFill>
          <a:blip r:embed="rId2"/>
          <a:stretch>
            <a:fillRect/>
          </a:stretch>
        </p:blipFill>
        <p:spPr>
          <a:xfrm rot="5400000">
            <a:off x="-975567" y="2189343"/>
            <a:ext cx="5405439" cy="3017195"/>
          </a:xfrm>
          <a:prstGeom prst="rect">
            <a:avLst/>
          </a:prstGeom>
        </p:spPr>
      </p:pic>
      <p:pic>
        <p:nvPicPr>
          <p:cNvPr id="5" name="Picture 4" descr="A person taking a selfie in a mirror&#10;&#10;AI-generated content may be incorrect.">
            <a:extLst>
              <a:ext uri="{FF2B5EF4-FFF2-40B4-BE49-F238E27FC236}">
                <a16:creationId xmlns:a16="http://schemas.microsoft.com/office/drawing/2014/main" id="{F853E182-E05C-A6C6-899F-610EE73FCC68}"/>
              </a:ext>
            </a:extLst>
          </p:cNvPr>
          <p:cNvPicPr>
            <a:picLocks noChangeAspect="1"/>
          </p:cNvPicPr>
          <p:nvPr/>
        </p:nvPicPr>
        <p:blipFill>
          <a:blip r:embed="rId3"/>
          <a:stretch>
            <a:fillRect/>
          </a:stretch>
        </p:blipFill>
        <p:spPr>
          <a:xfrm rot="16200000" flipH="1" flipV="1">
            <a:off x="2508850" y="2192546"/>
            <a:ext cx="5362752" cy="2971619"/>
          </a:xfrm>
          <a:prstGeom prst="rect">
            <a:avLst/>
          </a:prstGeom>
        </p:spPr>
      </p:pic>
      <p:pic>
        <p:nvPicPr>
          <p:cNvPr id="6" name="Picture 5" descr="A green and grey sign">
            <a:extLst>
              <a:ext uri="{FF2B5EF4-FFF2-40B4-BE49-F238E27FC236}">
                <a16:creationId xmlns:a16="http://schemas.microsoft.com/office/drawing/2014/main" id="{F9E71D72-0143-BB6B-B3BD-C31B4DE0DEAF}"/>
              </a:ext>
            </a:extLst>
          </p:cNvPr>
          <p:cNvPicPr>
            <a:picLocks noChangeAspect="1"/>
          </p:cNvPicPr>
          <p:nvPr/>
        </p:nvPicPr>
        <p:blipFill>
          <a:blip r:embed="rId4"/>
          <a:stretch>
            <a:fillRect/>
          </a:stretch>
        </p:blipFill>
        <p:spPr>
          <a:xfrm>
            <a:off x="7073310" y="2425094"/>
            <a:ext cx="4915259" cy="2018581"/>
          </a:xfrm>
          <a:prstGeom prst="rect">
            <a:avLst/>
          </a:prstGeom>
        </p:spPr>
      </p:pic>
    </p:spTree>
    <p:extLst>
      <p:ext uri="{BB962C8B-B14F-4D97-AF65-F5344CB8AC3E}">
        <p14:creationId xmlns:p14="http://schemas.microsoft.com/office/powerpoint/2010/main" val="3332022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695CF-B8CB-D007-6815-A46CDD7D775C}"/>
              </a:ext>
            </a:extLst>
          </p:cNvPr>
          <p:cNvSpPr>
            <a:spLocks noGrp="1"/>
          </p:cNvSpPr>
          <p:nvPr>
            <p:ph type="title"/>
          </p:nvPr>
        </p:nvSpPr>
        <p:spPr>
          <a:xfrm>
            <a:off x="116617" y="278921"/>
            <a:ext cx="8596668" cy="1320800"/>
          </a:xfrm>
        </p:spPr>
        <p:txBody>
          <a:bodyPr/>
          <a:lstStyle/>
          <a:p>
            <a:r>
              <a:rPr lang="en-GB"/>
              <a:t>Aims &amp; Objectives </a:t>
            </a:r>
          </a:p>
        </p:txBody>
      </p:sp>
      <p:sp>
        <p:nvSpPr>
          <p:cNvPr id="3" name="Content Placeholder 2">
            <a:extLst>
              <a:ext uri="{FF2B5EF4-FFF2-40B4-BE49-F238E27FC236}">
                <a16:creationId xmlns:a16="http://schemas.microsoft.com/office/drawing/2014/main" id="{3BFFEC88-6AB8-4EB1-F3C4-4437928FEDAB}"/>
              </a:ext>
            </a:extLst>
          </p:cNvPr>
          <p:cNvSpPr>
            <a:spLocks noGrp="1"/>
          </p:cNvSpPr>
          <p:nvPr>
            <p:ph idx="1"/>
          </p:nvPr>
        </p:nvSpPr>
        <p:spPr>
          <a:xfrm>
            <a:off x="4846767" y="1269193"/>
            <a:ext cx="4686027" cy="3880773"/>
          </a:xfrm>
        </p:spPr>
        <p:txBody>
          <a:bodyPr vert="horz" lIns="91440" tIns="45720" rIns="91440" bIns="45720" rtlCol="0" anchor="t">
            <a:normAutofit/>
          </a:bodyPr>
          <a:lstStyle/>
          <a:p>
            <a:pPr marL="0" indent="0">
              <a:buNone/>
            </a:pPr>
            <a:r>
              <a:rPr lang="en-GB" dirty="0">
                <a:solidFill>
                  <a:schemeClr val="tx1"/>
                </a:solidFill>
              </a:rPr>
              <a:t>Objectives: </a:t>
            </a:r>
          </a:p>
          <a:p>
            <a:r>
              <a:rPr lang="en-GB">
                <a:solidFill>
                  <a:srgbClr val="000000"/>
                </a:solidFill>
                <a:ea typeface="+mn-lt"/>
                <a:cs typeface="+mn-lt"/>
              </a:rPr>
              <a:t>Analyse current VIP lounge customer engagement and retention strategies at Swansea Arena.</a:t>
            </a:r>
            <a:endParaRPr lang="en-GB">
              <a:ea typeface="+mn-lt"/>
              <a:cs typeface="+mn-lt"/>
            </a:endParaRPr>
          </a:p>
          <a:p>
            <a:r>
              <a:rPr lang="en-GB">
                <a:solidFill>
                  <a:srgbClr val="000000"/>
                </a:solidFill>
                <a:ea typeface="+mn-lt"/>
                <a:cs typeface="+mn-lt"/>
              </a:rPr>
              <a:t>Identify customer preferences and behaviours to align the loyalty program with their needs.</a:t>
            </a:r>
            <a:endParaRPr lang="en-GB"/>
          </a:p>
          <a:p>
            <a:r>
              <a:rPr lang="en-GB">
                <a:solidFill>
                  <a:srgbClr val="000000"/>
                </a:solidFill>
                <a:ea typeface="+mn-lt"/>
                <a:cs typeface="+mn-lt"/>
              </a:rPr>
              <a:t>Ensure the program’s operational and financial feasibility, including timelines, costs, and resources.</a:t>
            </a:r>
            <a:endParaRPr lang="en-GB">
              <a:ea typeface="+mn-lt"/>
              <a:cs typeface="+mn-lt"/>
            </a:endParaRPr>
          </a:p>
          <a:p>
            <a:endParaRPr lang="en-GB" dirty="0">
              <a:solidFill>
                <a:srgbClr val="000000"/>
              </a:solidFill>
              <a:latin typeface="Aptos"/>
            </a:endParaRPr>
          </a:p>
          <a:p>
            <a:pPr>
              <a:buFont typeface="Arial" charset="2"/>
              <a:buChar char="•"/>
            </a:pPr>
            <a:endParaRPr lang="en-GB" sz="1600">
              <a:solidFill>
                <a:srgbClr val="000000"/>
              </a:solidFill>
              <a:latin typeface="Aptos"/>
            </a:endParaRPr>
          </a:p>
        </p:txBody>
      </p:sp>
      <p:sp>
        <p:nvSpPr>
          <p:cNvPr id="4" name="TextBox 3">
            <a:extLst>
              <a:ext uri="{FF2B5EF4-FFF2-40B4-BE49-F238E27FC236}">
                <a16:creationId xmlns:a16="http://schemas.microsoft.com/office/drawing/2014/main" id="{7429C770-FA1B-9857-A0C2-0434E4818A53}"/>
              </a:ext>
            </a:extLst>
          </p:cNvPr>
          <p:cNvSpPr txBox="1"/>
          <p:nvPr/>
        </p:nvSpPr>
        <p:spPr>
          <a:xfrm>
            <a:off x="752821" y="1269411"/>
            <a:ext cx="3824111"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Aims: </a:t>
            </a:r>
            <a:endParaRPr lang="en-GB">
              <a:latin typeface="Trebuchet MS"/>
            </a:endParaRPr>
          </a:p>
          <a:p>
            <a:r>
              <a:rPr lang="en-GB" dirty="0"/>
              <a:t>To develop a value-driven loyalty program for Swansea Arena VIP lounge customers that boosts retention, enhances experience and encourages repeat visits through targeted rewards. The program will explore partnerships with local businesses to offer collaborative benefits, adding customer value and strengthening community and commercial ties. </a:t>
            </a:r>
          </a:p>
        </p:txBody>
      </p:sp>
    </p:spTree>
    <p:extLst>
      <p:ext uri="{BB962C8B-B14F-4D97-AF65-F5344CB8AC3E}">
        <p14:creationId xmlns:p14="http://schemas.microsoft.com/office/powerpoint/2010/main" val="2002118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0715C-DEBD-C4CB-F53B-6CCF8D60DC2F}"/>
              </a:ext>
            </a:extLst>
          </p:cNvPr>
          <p:cNvSpPr>
            <a:spLocks noGrp="1"/>
          </p:cNvSpPr>
          <p:nvPr>
            <p:ph type="title"/>
          </p:nvPr>
        </p:nvSpPr>
        <p:spPr>
          <a:xfrm>
            <a:off x="5741" y="2583"/>
            <a:ext cx="8596668" cy="1320800"/>
          </a:xfrm>
        </p:spPr>
        <p:txBody>
          <a:bodyPr/>
          <a:lstStyle/>
          <a:p>
            <a:r>
              <a:rPr lang="en-GB"/>
              <a:t>Project Scope </a:t>
            </a:r>
          </a:p>
        </p:txBody>
      </p:sp>
      <p:sp>
        <p:nvSpPr>
          <p:cNvPr id="3" name="Content Placeholder 2">
            <a:extLst>
              <a:ext uri="{FF2B5EF4-FFF2-40B4-BE49-F238E27FC236}">
                <a16:creationId xmlns:a16="http://schemas.microsoft.com/office/drawing/2014/main" id="{2B81CE2B-F275-5A96-035F-12276FA7BB64}"/>
              </a:ext>
            </a:extLst>
          </p:cNvPr>
          <p:cNvSpPr>
            <a:spLocks noGrp="1"/>
          </p:cNvSpPr>
          <p:nvPr>
            <p:ph idx="1"/>
          </p:nvPr>
        </p:nvSpPr>
        <p:spPr>
          <a:xfrm>
            <a:off x="92736" y="655353"/>
            <a:ext cx="10235686" cy="4585263"/>
          </a:xfrm>
        </p:spPr>
        <p:txBody>
          <a:bodyPr vert="horz" lIns="91440" tIns="45720" rIns="91440" bIns="45720" rtlCol="0" anchor="t">
            <a:normAutofit/>
          </a:bodyPr>
          <a:lstStyle/>
          <a:p>
            <a:pPr marL="0" indent="0">
              <a:buNone/>
            </a:pPr>
            <a:r>
              <a:rPr lang="en-GB" dirty="0">
                <a:solidFill>
                  <a:srgbClr val="000000"/>
                </a:solidFill>
                <a:ea typeface="+mn-lt"/>
                <a:cs typeface="+mn-lt"/>
              </a:rPr>
              <a:t>This project will develop a tailored loyalty and rewards program for regular VIP lounge customers at Swansea Arena, evaluating current engagement strategies, identifying improvement opportunities and proposing a practical, implementable loyalty scheme.</a:t>
            </a:r>
            <a:endParaRPr lang="en-US" dirty="0">
              <a:ea typeface="+mn-lt"/>
              <a:cs typeface="+mn-lt"/>
            </a:endParaRPr>
          </a:p>
        </p:txBody>
      </p:sp>
      <p:sp>
        <p:nvSpPr>
          <p:cNvPr id="4" name="Rectangle: Rounded Corners 3">
            <a:extLst>
              <a:ext uri="{FF2B5EF4-FFF2-40B4-BE49-F238E27FC236}">
                <a16:creationId xmlns:a16="http://schemas.microsoft.com/office/drawing/2014/main" id="{C532F08B-108B-6B44-EF82-4176FCC2A0DF}"/>
              </a:ext>
            </a:extLst>
          </p:cNvPr>
          <p:cNvSpPr/>
          <p:nvPr/>
        </p:nvSpPr>
        <p:spPr>
          <a:xfrm>
            <a:off x="189371" y="1985881"/>
            <a:ext cx="2750947" cy="173064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a:solidFill>
                  <a:schemeClr val="accent2"/>
                </a:solidFill>
                <a:latin typeface="Aptos"/>
              </a:rPr>
              <a:t>TASK1: </a:t>
            </a:r>
          </a:p>
          <a:p>
            <a:pPr algn="ctr"/>
            <a:r>
              <a:rPr lang="en-GB">
                <a:solidFill>
                  <a:schemeClr val="accent2"/>
                </a:solidFill>
                <a:latin typeface="Aptos"/>
              </a:rPr>
              <a:t>Analysing customer attendance data and existing marketing initiatives</a:t>
            </a:r>
            <a:endParaRPr lang="en-GB">
              <a:solidFill>
                <a:schemeClr val="accent2"/>
              </a:solidFill>
            </a:endParaRPr>
          </a:p>
        </p:txBody>
      </p:sp>
      <p:sp>
        <p:nvSpPr>
          <p:cNvPr id="5" name="Rectangle: Rounded Corners 4">
            <a:extLst>
              <a:ext uri="{FF2B5EF4-FFF2-40B4-BE49-F238E27FC236}">
                <a16:creationId xmlns:a16="http://schemas.microsoft.com/office/drawing/2014/main" id="{6F536184-4B36-E88D-3128-CA610440D35F}"/>
              </a:ext>
            </a:extLst>
          </p:cNvPr>
          <p:cNvSpPr/>
          <p:nvPr/>
        </p:nvSpPr>
        <p:spPr>
          <a:xfrm>
            <a:off x="4299973" y="1985880"/>
            <a:ext cx="2750947" cy="173064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a:solidFill>
                  <a:schemeClr val="accent2"/>
                </a:solidFill>
                <a:latin typeface="Aptos"/>
              </a:rPr>
              <a:t>TASK 2: </a:t>
            </a:r>
          </a:p>
          <a:p>
            <a:pPr algn="ctr"/>
            <a:r>
              <a:rPr lang="en-GB">
                <a:solidFill>
                  <a:schemeClr val="accent2"/>
                </a:solidFill>
                <a:latin typeface="Aptos"/>
              </a:rPr>
              <a:t>Designing a structured, tier- based rewards program</a:t>
            </a:r>
            <a:r>
              <a:rPr lang="en-GB" sz="1400">
                <a:solidFill>
                  <a:schemeClr val="accent2"/>
                </a:solidFill>
                <a:latin typeface="Aptos"/>
              </a:rPr>
              <a:t> </a:t>
            </a:r>
          </a:p>
        </p:txBody>
      </p:sp>
      <p:sp>
        <p:nvSpPr>
          <p:cNvPr id="6" name="Rectangle: Rounded Corners 5">
            <a:extLst>
              <a:ext uri="{FF2B5EF4-FFF2-40B4-BE49-F238E27FC236}">
                <a16:creationId xmlns:a16="http://schemas.microsoft.com/office/drawing/2014/main" id="{013398EC-37E2-084C-58C3-814DD4504F2A}"/>
              </a:ext>
            </a:extLst>
          </p:cNvPr>
          <p:cNvSpPr/>
          <p:nvPr/>
        </p:nvSpPr>
        <p:spPr>
          <a:xfrm>
            <a:off x="8230083" y="1985880"/>
            <a:ext cx="2750947" cy="173064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a:solidFill>
                  <a:schemeClr val="accent2"/>
                </a:solidFill>
                <a:latin typeface="Aptos"/>
              </a:rPr>
              <a:t>TASK 3: </a:t>
            </a:r>
          </a:p>
          <a:p>
            <a:pPr algn="ctr"/>
            <a:r>
              <a:rPr lang="en-GB">
                <a:solidFill>
                  <a:schemeClr val="accent2"/>
                </a:solidFill>
                <a:latin typeface="Aptos"/>
              </a:rPr>
              <a:t>Outlining operational requirements, cost implications and expected benefits</a:t>
            </a:r>
          </a:p>
        </p:txBody>
      </p:sp>
      <p:sp>
        <p:nvSpPr>
          <p:cNvPr id="8" name="Rectangle: Rounded Corners 7">
            <a:extLst>
              <a:ext uri="{FF2B5EF4-FFF2-40B4-BE49-F238E27FC236}">
                <a16:creationId xmlns:a16="http://schemas.microsoft.com/office/drawing/2014/main" id="{E0239024-B086-89F7-ED68-E0B1F0D34A87}"/>
              </a:ext>
            </a:extLst>
          </p:cNvPr>
          <p:cNvSpPr/>
          <p:nvPr/>
        </p:nvSpPr>
        <p:spPr>
          <a:xfrm>
            <a:off x="4299972" y="4187607"/>
            <a:ext cx="2750947" cy="173064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400">
                <a:solidFill>
                  <a:schemeClr val="accent2"/>
                </a:solidFill>
                <a:latin typeface="Aptos"/>
              </a:rPr>
              <a:t>TASK 4: </a:t>
            </a:r>
          </a:p>
          <a:p>
            <a:pPr algn="ctr"/>
            <a:r>
              <a:rPr lang="en-GB">
                <a:solidFill>
                  <a:schemeClr val="accent2"/>
                </a:solidFill>
                <a:latin typeface="Aptos"/>
              </a:rPr>
              <a:t>Exploring sponsorships or collaboration opportunities with local restaurants, hotels or service providers </a:t>
            </a:r>
          </a:p>
        </p:txBody>
      </p:sp>
    </p:spTree>
    <p:extLst>
      <p:ext uri="{BB962C8B-B14F-4D97-AF65-F5344CB8AC3E}">
        <p14:creationId xmlns:p14="http://schemas.microsoft.com/office/powerpoint/2010/main" val="2794558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25E00-CAA3-F6F7-5D2D-125B6480B00B}"/>
              </a:ext>
            </a:extLst>
          </p:cNvPr>
          <p:cNvSpPr>
            <a:spLocks noGrp="1"/>
          </p:cNvSpPr>
          <p:nvPr>
            <p:ph type="title"/>
          </p:nvPr>
        </p:nvSpPr>
        <p:spPr>
          <a:xfrm>
            <a:off x="3247469" y="945397"/>
            <a:ext cx="8596668" cy="1127072"/>
          </a:xfrm>
        </p:spPr>
        <p:txBody>
          <a:bodyPr>
            <a:normAutofit/>
          </a:bodyPr>
          <a:lstStyle/>
          <a:p>
            <a:r>
              <a:rPr lang="en-GB" sz="4000"/>
              <a:t>Final Outcomes </a:t>
            </a:r>
          </a:p>
        </p:txBody>
      </p:sp>
      <p:sp>
        <p:nvSpPr>
          <p:cNvPr id="3" name="Content Placeholder 2">
            <a:extLst>
              <a:ext uri="{FF2B5EF4-FFF2-40B4-BE49-F238E27FC236}">
                <a16:creationId xmlns:a16="http://schemas.microsoft.com/office/drawing/2014/main" id="{59B01CCB-A99F-47A5-F4F5-ABF49F0077CA}"/>
              </a:ext>
            </a:extLst>
          </p:cNvPr>
          <p:cNvSpPr>
            <a:spLocks noGrp="1"/>
          </p:cNvSpPr>
          <p:nvPr>
            <p:ph idx="1"/>
          </p:nvPr>
        </p:nvSpPr>
        <p:spPr>
          <a:xfrm>
            <a:off x="406114" y="2186420"/>
            <a:ext cx="4747922" cy="2485926"/>
          </a:xfrm>
        </p:spPr>
        <p:txBody>
          <a:bodyPr vert="horz" lIns="91440" tIns="45720" rIns="91440" bIns="45720" rtlCol="0" anchor="t">
            <a:normAutofit/>
          </a:bodyPr>
          <a:lstStyle/>
          <a:p>
            <a:pPr marL="0" indent="0">
              <a:buNone/>
            </a:pPr>
            <a:r>
              <a:rPr lang="en-GB" sz="3000">
                <a:solidFill>
                  <a:schemeClr val="tx1"/>
                </a:solidFill>
                <a:latin typeface="Aptos"/>
              </a:rPr>
              <a:t>Short-term (0-6 months after implementation):</a:t>
            </a:r>
          </a:p>
          <a:p>
            <a:pPr>
              <a:buFont typeface="Calibri" charset="2"/>
              <a:buChar char="-"/>
            </a:pPr>
            <a:r>
              <a:rPr lang="en-GB" sz="2000">
                <a:solidFill>
                  <a:schemeClr val="tx1"/>
                </a:solidFill>
                <a:latin typeface="Aptos"/>
              </a:rPr>
              <a:t>Increased VIP customer engagement</a:t>
            </a:r>
          </a:p>
          <a:p>
            <a:pPr>
              <a:buFont typeface="Calibri" charset="2"/>
              <a:buChar char="-"/>
            </a:pPr>
            <a:r>
              <a:rPr lang="en-GB" sz="2000">
                <a:solidFill>
                  <a:schemeClr val="tx1"/>
                </a:solidFill>
                <a:latin typeface="Aptos"/>
              </a:rPr>
              <a:t>Positive customer feedback</a:t>
            </a:r>
          </a:p>
          <a:p>
            <a:pPr>
              <a:buFont typeface="Calibri" charset="2"/>
              <a:buChar char="-"/>
            </a:pPr>
            <a:r>
              <a:rPr lang="en-GB" sz="2000">
                <a:solidFill>
                  <a:schemeClr val="tx1"/>
                </a:solidFill>
                <a:latin typeface="Aptos"/>
              </a:rPr>
              <a:t>Established local partnerships</a:t>
            </a:r>
          </a:p>
        </p:txBody>
      </p:sp>
      <p:sp>
        <p:nvSpPr>
          <p:cNvPr id="5" name="Content Placeholder 2">
            <a:extLst>
              <a:ext uri="{FF2B5EF4-FFF2-40B4-BE49-F238E27FC236}">
                <a16:creationId xmlns:a16="http://schemas.microsoft.com/office/drawing/2014/main" id="{558E37AF-5B0C-299A-7E34-3748B983C094}"/>
              </a:ext>
            </a:extLst>
          </p:cNvPr>
          <p:cNvSpPr txBox="1">
            <a:spLocks/>
          </p:cNvSpPr>
          <p:nvPr/>
        </p:nvSpPr>
        <p:spPr>
          <a:xfrm>
            <a:off x="5040107" y="2183837"/>
            <a:ext cx="4747922" cy="2485926"/>
          </a:xfrm>
          <a:prstGeom prst="rect">
            <a:avLst/>
          </a:prstGeom>
        </p:spPr>
        <p:txBody>
          <a:bodyPr vert="horz" lIns="91440" tIns="45720" rIns="91440" bIns="45720" rtlCol="0" anchor="t">
            <a:normAutofit fontScale="925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en-GB" sz="3000">
                <a:solidFill>
                  <a:schemeClr val="tx1"/>
                </a:solidFill>
                <a:latin typeface="Aptos"/>
              </a:rPr>
              <a:t>Long-term (6-24 months after implementation):</a:t>
            </a:r>
          </a:p>
          <a:p>
            <a:pPr>
              <a:buFont typeface="Calibri" charset="2"/>
              <a:buChar char="-"/>
            </a:pPr>
            <a:r>
              <a:rPr lang="en-GB" sz="2000">
                <a:solidFill>
                  <a:schemeClr val="tx1"/>
                </a:solidFill>
                <a:latin typeface="Aptos"/>
              </a:rPr>
              <a:t>Improved customer retention and loyalty</a:t>
            </a:r>
          </a:p>
          <a:p>
            <a:pPr>
              <a:buFont typeface="Calibri" charset="2"/>
              <a:buChar char="-"/>
            </a:pPr>
            <a:r>
              <a:rPr lang="en-GB" sz="2000">
                <a:solidFill>
                  <a:schemeClr val="tx1"/>
                </a:solidFill>
                <a:latin typeface="Aptos"/>
              </a:rPr>
              <a:t>Revenue growth</a:t>
            </a:r>
            <a:endParaRPr lang="en-GB" sz="2000">
              <a:solidFill>
                <a:schemeClr val="tx1"/>
              </a:solidFill>
              <a:latin typeface="Trebuchet MS" panose="020B0603020202020204"/>
            </a:endParaRPr>
          </a:p>
          <a:p>
            <a:pPr>
              <a:buFont typeface="Calibri" charset="2"/>
              <a:buChar char="-"/>
            </a:pPr>
            <a:r>
              <a:rPr lang="en-GB" sz="2000">
                <a:solidFill>
                  <a:schemeClr val="tx1"/>
                </a:solidFill>
                <a:latin typeface="Aptos"/>
              </a:rPr>
              <a:t>Enhanced brand image and competitive advantage</a:t>
            </a:r>
          </a:p>
        </p:txBody>
      </p:sp>
    </p:spTree>
    <p:extLst>
      <p:ext uri="{BB962C8B-B14F-4D97-AF65-F5344CB8AC3E}">
        <p14:creationId xmlns:p14="http://schemas.microsoft.com/office/powerpoint/2010/main" val="3794117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09E38-AE39-409B-E335-C8EF4F45880F}"/>
              </a:ext>
            </a:extLst>
          </p:cNvPr>
          <p:cNvSpPr>
            <a:spLocks noGrp="1"/>
          </p:cNvSpPr>
          <p:nvPr>
            <p:ph type="title"/>
          </p:nvPr>
        </p:nvSpPr>
        <p:spPr>
          <a:xfrm>
            <a:off x="4086961" y="390041"/>
            <a:ext cx="8596668" cy="1320800"/>
          </a:xfrm>
        </p:spPr>
        <p:txBody>
          <a:bodyPr/>
          <a:lstStyle/>
          <a:p>
            <a:r>
              <a:rPr lang="en-GB"/>
              <a:t>Timeline </a:t>
            </a:r>
          </a:p>
        </p:txBody>
      </p:sp>
      <p:sp>
        <p:nvSpPr>
          <p:cNvPr id="4" name="TextBox 3">
            <a:extLst>
              <a:ext uri="{FF2B5EF4-FFF2-40B4-BE49-F238E27FC236}">
                <a16:creationId xmlns:a16="http://schemas.microsoft.com/office/drawing/2014/main" id="{A7C3B1A5-7D8E-F473-13F9-B324367E7C3C}"/>
              </a:ext>
            </a:extLst>
          </p:cNvPr>
          <p:cNvSpPr txBox="1"/>
          <p:nvPr/>
        </p:nvSpPr>
        <p:spPr>
          <a:xfrm>
            <a:off x="1417611" y="1055822"/>
            <a:ext cx="6096000" cy="472078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Aptos"/>
                <a:cs typeface="Segoe UI"/>
              </a:rPr>
              <a:t>Key deliverables </a:t>
            </a:r>
          </a:p>
          <a:p>
            <a:pPr marL="285750" indent="-285750">
              <a:buFont typeface="Aptos"/>
              <a:buChar char="•"/>
            </a:pPr>
            <a:r>
              <a:rPr lang="en-GB" sz="2400">
                <a:latin typeface="Aptos"/>
              </a:rPr>
              <a:t>Project proposal </a:t>
            </a:r>
          </a:p>
          <a:p>
            <a:pPr marL="285750" indent="-285750">
              <a:buFont typeface="Aptos"/>
              <a:buChar char="•"/>
            </a:pPr>
            <a:r>
              <a:rPr lang="en-GB" sz="2400">
                <a:latin typeface="Aptos"/>
              </a:rPr>
              <a:t>Research summary and current practice analysis </a:t>
            </a:r>
          </a:p>
          <a:p>
            <a:pPr marL="285750" indent="-285750">
              <a:buFont typeface="Aptos"/>
              <a:buChar char="•"/>
            </a:pPr>
            <a:r>
              <a:rPr lang="en-GB" sz="2400">
                <a:latin typeface="Aptos"/>
              </a:rPr>
              <a:t>Customer insight report </a:t>
            </a:r>
          </a:p>
          <a:p>
            <a:pPr marL="285750" indent="-285750">
              <a:buFont typeface="Aptos"/>
              <a:buChar char="•"/>
            </a:pPr>
            <a:r>
              <a:rPr lang="en-GB" sz="2400">
                <a:latin typeface="Aptos"/>
              </a:rPr>
              <a:t>Benchmarking report </a:t>
            </a:r>
          </a:p>
          <a:p>
            <a:pPr marL="285750" indent="-285750">
              <a:buFont typeface="Aptos"/>
              <a:buChar char="•"/>
            </a:pPr>
            <a:r>
              <a:rPr lang="en-GB" sz="2400">
                <a:latin typeface="Aptos"/>
              </a:rPr>
              <a:t>Loyalty program proposal document </a:t>
            </a:r>
          </a:p>
          <a:p>
            <a:pPr marL="285750" indent="-285750">
              <a:buFont typeface="Aptos"/>
              <a:buChar char="•"/>
            </a:pPr>
            <a:r>
              <a:rPr lang="en-GB" sz="2400">
                <a:latin typeface="Aptos"/>
              </a:rPr>
              <a:t>Partnership opportunities list </a:t>
            </a:r>
          </a:p>
          <a:p>
            <a:pPr marL="285750" indent="-285750">
              <a:buFont typeface="Aptos"/>
              <a:buChar char="•"/>
            </a:pPr>
            <a:r>
              <a:rPr lang="en-GB" sz="2400">
                <a:latin typeface="Aptos"/>
              </a:rPr>
              <a:t>Feasibility and cost analysis </a:t>
            </a:r>
          </a:p>
          <a:p>
            <a:pPr marL="285750" indent="-285750">
              <a:buFont typeface="Aptos"/>
              <a:buChar char="•"/>
            </a:pPr>
            <a:r>
              <a:rPr lang="en-GB" sz="2400">
                <a:latin typeface="Aptos"/>
              </a:rPr>
              <a:t>Implementation and evaluation plan </a:t>
            </a:r>
          </a:p>
          <a:p>
            <a:pPr marL="285750" indent="-285750">
              <a:buFont typeface="Aptos"/>
              <a:buChar char="•"/>
            </a:pPr>
            <a:r>
              <a:rPr lang="en-GB" sz="2400">
                <a:latin typeface="Aptos"/>
              </a:rPr>
              <a:t>Final consultancy </a:t>
            </a:r>
          </a:p>
          <a:p>
            <a:pPr marL="285750" indent="-285750">
              <a:buFont typeface="Aptos"/>
              <a:buChar char="•"/>
            </a:pPr>
            <a:r>
              <a:rPr lang="en-GB" sz="2400">
                <a:latin typeface="Aptos"/>
              </a:rPr>
              <a:t>Presentation </a:t>
            </a:r>
          </a:p>
          <a:p>
            <a:pPr>
              <a:lnSpc>
                <a:spcPts val="1569"/>
              </a:lnSpc>
            </a:pPr>
            <a:endParaRPr lang="en-GB" sz="1200">
              <a:latin typeface="Aptos"/>
              <a:cs typeface="Segoe UI"/>
            </a:endParaRPr>
          </a:p>
        </p:txBody>
      </p:sp>
      <p:pic>
        <p:nvPicPr>
          <p:cNvPr id="5" name="Picture 4">
            <a:extLst>
              <a:ext uri="{FF2B5EF4-FFF2-40B4-BE49-F238E27FC236}">
                <a16:creationId xmlns:a16="http://schemas.microsoft.com/office/drawing/2014/main" id="{C6412247-7FF7-7047-6FBF-D62B8BADA7B1}"/>
              </a:ext>
            </a:extLst>
          </p:cNvPr>
          <p:cNvPicPr>
            <a:picLocks noChangeAspect="1"/>
          </p:cNvPicPr>
          <p:nvPr/>
        </p:nvPicPr>
        <p:blipFill>
          <a:blip r:embed="rId2"/>
          <a:srcRect l="6867" t="32530" r="5400" b="37468"/>
          <a:stretch>
            <a:fillRect/>
          </a:stretch>
        </p:blipFill>
        <p:spPr>
          <a:xfrm rot="5400000">
            <a:off x="6102842" y="2796698"/>
            <a:ext cx="5254619" cy="1064999"/>
          </a:xfrm>
          <a:prstGeom prst="rect">
            <a:avLst/>
          </a:prstGeom>
        </p:spPr>
      </p:pic>
    </p:spTree>
    <p:extLst>
      <p:ext uri="{BB962C8B-B14F-4D97-AF65-F5344CB8AC3E}">
        <p14:creationId xmlns:p14="http://schemas.microsoft.com/office/powerpoint/2010/main" val="4201144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6AF98-D45F-92CA-CF59-10CE4020440C}"/>
              </a:ext>
            </a:extLst>
          </p:cNvPr>
          <p:cNvSpPr>
            <a:spLocks noGrp="1"/>
          </p:cNvSpPr>
          <p:nvPr>
            <p:ph type="title"/>
          </p:nvPr>
        </p:nvSpPr>
        <p:spPr>
          <a:xfrm>
            <a:off x="213127" y="399393"/>
            <a:ext cx="8596668" cy="1320800"/>
          </a:xfrm>
        </p:spPr>
        <p:txBody>
          <a:bodyPr/>
          <a:lstStyle/>
          <a:p>
            <a:r>
              <a:rPr lang="en-US" dirty="0"/>
              <a:t>Potential key milestones </a:t>
            </a:r>
          </a:p>
        </p:txBody>
      </p:sp>
      <p:graphicFrame>
        <p:nvGraphicFramePr>
          <p:cNvPr id="4" name="Content Placeholder 3">
            <a:extLst>
              <a:ext uri="{FF2B5EF4-FFF2-40B4-BE49-F238E27FC236}">
                <a16:creationId xmlns:a16="http://schemas.microsoft.com/office/drawing/2014/main" id="{D6C2EECC-2CA5-E9E5-EF56-C9EEB7DC66ED}"/>
              </a:ext>
            </a:extLst>
          </p:cNvPr>
          <p:cNvGraphicFramePr>
            <a:graphicFrameLocks noGrp="1"/>
          </p:cNvGraphicFramePr>
          <p:nvPr>
            <p:ph idx="1"/>
            <p:extLst>
              <p:ext uri="{D42A27DB-BD31-4B8C-83A1-F6EECF244321}">
                <p14:modId xmlns:p14="http://schemas.microsoft.com/office/powerpoint/2010/main" val="2268042909"/>
              </p:ext>
            </p:extLst>
          </p:nvPr>
        </p:nvGraphicFramePr>
        <p:xfrm>
          <a:off x="676275" y="1666875"/>
          <a:ext cx="8882068" cy="3085383"/>
        </p:xfrm>
        <a:graphic>
          <a:graphicData uri="http://schemas.openxmlformats.org/drawingml/2006/table">
            <a:tbl>
              <a:tblPr firstRow="1" bandRow="1">
                <a:tableStyleId>{5C22544A-7EE6-4342-B048-85BDC9FD1C3A}</a:tableStyleId>
              </a:tblPr>
              <a:tblGrid>
                <a:gridCol w="4441034">
                  <a:extLst>
                    <a:ext uri="{9D8B030D-6E8A-4147-A177-3AD203B41FA5}">
                      <a16:colId xmlns:a16="http://schemas.microsoft.com/office/drawing/2014/main" val="985425629"/>
                    </a:ext>
                  </a:extLst>
                </a:gridCol>
                <a:gridCol w="4441034">
                  <a:extLst>
                    <a:ext uri="{9D8B030D-6E8A-4147-A177-3AD203B41FA5}">
                      <a16:colId xmlns:a16="http://schemas.microsoft.com/office/drawing/2014/main" val="4277333103"/>
                    </a:ext>
                  </a:extLst>
                </a:gridCol>
              </a:tblGrid>
              <a:tr h="440769">
                <a:tc>
                  <a:txBody>
                    <a:bodyPr/>
                    <a:lstStyle/>
                    <a:p>
                      <a:r>
                        <a:rPr lang="en-US" dirty="0"/>
                        <a:t>Milestones</a:t>
                      </a:r>
                    </a:p>
                  </a:txBody>
                  <a:tcPr/>
                </a:tc>
                <a:tc>
                  <a:txBody>
                    <a:bodyPr/>
                    <a:lstStyle/>
                    <a:p>
                      <a:r>
                        <a:rPr lang="en-US" dirty="0"/>
                        <a:t>Duration</a:t>
                      </a:r>
                    </a:p>
                  </a:txBody>
                  <a:tcPr/>
                </a:tc>
                <a:extLst>
                  <a:ext uri="{0D108BD9-81ED-4DB2-BD59-A6C34878D82A}">
                    <a16:rowId xmlns:a16="http://schemas.microsoft.com/office/drawing/2014/main" val="897587968"/>
                  </a:ext>
                </a:extLst>
              </a:tr>
              <a:tr h="440769">
                <a:tc>
                  <a:txBody>
                    <a:bodyPr/>
                    <a:lstStyle/>
                    <a:p>
                      <a:r>
                        <a:rPr lang="en-US" dirty="0"/>
                        <a:t>Project approval and finalization </a:t>
                      </a:r>
                    </a:p>
                  </a:txBody>
                  <a:tcPr/>
                </a:tc>
                <a:tc>
                  <a:txBody>
                    <a:bodyPr/>
                    <a:lstStyle/>
                    <a:p>
                      <a:r>
                        <a:rPr lang="en-US" dirty="0"/>
                        <a:t>1st-15th November </a:t>
                      </a:r>
                    </a:p>
                  </a:txBody>
                  <a:tcPr/>
                </a:tc>
                <a:extLst>
                  <a:ext uri="{0D108BD9-81ED-4DB2-BD59-A6C34878D82A}">
                    <a16:rowId xmlns:a16="http://schemas.microsoft.com/office/drawing/2014/main" val="543321632"/>
                  </a:ext>
                </a:extLst>
              </a:tr>
              <a:tr h="440769">
                <a:tc>
                  <a:txBody>
                    <a:bodyPr/>
                    <a:lstStyle/>
                    <a:p>
                      <a:r>
                        <a:rPr lang="en-US" dirty="0"/>
                        <a:t>Customer insight collection </a:t>
                      </a:r>
                    </a:p>
                  </a:txBody>
                  <a:tcPr/>
                </a:tc>
                <a:tc>
                  <a:txBody>
                    <a:bodyPr/>
                    <a:lstStyle/>
                    <a:p>
                      <a:r>
                        <a:rPr lang="en-US" dirty="0"/>
                        <a:t>December 2025</a:t>
                      </a:r>
                    </a:p>
                  </a:txBody>
                  <a:tcPr/>
                </a:tc>
                <a:extLst>
                  <a:ext uri="{0D108BD9-81ED-4DB2-BD59-A6C34878D82A}">
                    <a16:rowId xmlns:a16="http://schemas.microsoft.com/office/drawing/2014/main" val="4215941904"/>
                  </a:ext>
                </a:extLst>
              </a:tr>
              <a:tr h="440769">
                <a:tc>
                  <a:txBody>
                    <a:bodyPr/>
                    <a:lstStyle/>
                    <a:p>
                      <a:r>
                        <a:rPr lang="en-US" dirty="0"/>
                        <a:t>Partnership exploration </a:t>
                      </a:r>
                    </a:p>
                  </a:txBody>
                  <a:tcPr/>
                </a:tc>
                <a:tc>
                  <a:txBody>
                    <a:bodyPr/>
                    <a:lstStyle/>
                    <a:p>
                      <a:r>
                        <a:rPr lang="en-US" dirty="0"/>
                        <a:t>December 2025</a:t>
                      </a:r>
                    </a:p>
                  </a:txBody>
                  <a:tcPr/>
                </a:tc>
                <a:extLst>
                  <a:ext uri="{0D108BD9-81ED-4DB2-BD59-A6C34878D82A}">
                    <a16:rowId xmlns:a16="http://schemas.microsoft.com/office/drawing/2014/main" val="4205820939"/>
                  </a:ext>
                </a:extLst>
              </a:tr>
              <a:tr h="440769">
                <a:tc>
                  <a:txBody>
                    <a:bodyPr/>
                    <a:lstStyle/>
                    <a:p>
                      <a:pPr lvl="0">
                        <a:buNone/>
                      </a:pPr>
                      <a:r>
                        <a:rPr lang="en-US" dirty="0"/>
                        <a:t>Drafting of implementation plan </a:t>
                      </a:r>
                    </a:p>
                  </a:txBody>
                  <a:tcPr/>
                </a:tc>
                <a:tc>
                  <a:txBody>
                    <a:bodyPr/>
                    <a:lstStyle/>
                    <a:p>
                      <a:pPr lvl="0">
                        <a:buNone/>
                      </a:pPr>
                      <a:r>
                        <a:rPr lang="en-US" dirty="0"/>
                        <a:t>January- 1st week of February 2026 </a:t>
                      </a:r>
                    </a:p>
                  </a:txBody>
                  <a:tcPr/>
                </a:tc>
                <a:extLst>
                  <a:ext uri="{0D108BD9-81ED-4DB2-BD59-A6C34878D82A}">
                    <a16:rowId xmlns:a16="http://schemas.microsoft.com/office/drawing/2014/main" val="3787530873"/>
                  </a:ext>
                </a:extLst>
              </a:tr>
              <a:tr h="440769">
                <a:tc>
                  <a:txBody>
                    <a:bodyPr/>
                    <a:lstStyle/>
                    <a:p>
                      <a:pPr lvl="0">
                        <a:buNone/>
                      </a:pPr>
                      <a:r>
                        <a:rPr lang="en-US" dirty="0"/>
                        <a:t>Completion of final report </a:t>
                      </a:r>
                    </a:p>
                  </a:txBody>
                  <a:tcPr/>
                </a:tc>
                <a:tc>
                  <a:txBody>
                    <a:bodyPr/>
                    <a:lstStyle/>
                    <a:p>
                      <a:pPr lvl="0">
                        <a:buNone/>
                      </a:pPr>
                      <a:r>
                        <a:rPr lang="en-US" dirty="0"/>
                        <a:t>January- March 2026</a:t>
                      </a:r>
                    </a:p>
                  </a:txBody>
                  <a:tcPr/>
                </a:tc>
                <a:extLst>
                  <a:ext uri="{0D108BD9-81ED-4DB2-BD59-A6C34878D82A}">
                    <a16:rowId xmlns:a16="http://schemas.microsoft.com/office/drawing/2014/main" val="3920667398"/>
                  </a:ext>
                </a:extLst>
              </a:tr>
              <a:tr h="440769">
                <a:tc>
                  <a:txBody>
                    <a:bodyPr/>
                    <a:lstStyle/>
                    <a:p>
                      <a:pPr lvl="0">
                        <a:buNone/>
                      </a:pPr>
                      <a:r>
                        <a:rPr lang="en-US" dirty="0"/>
                        <a:t>Submission and presentation </a:t>
                      </a:r>
                    </a:p>
                  </a:txBody>
                  <a:tcPr/>
                </a:tc>
                <a:tc>
                  <a:txBody>
                    <a:bodyPr/>
                    <a:lstStyle/>
                    <a:p>
                      <a:pPr lvl="0">
                        <a:buNone/>
                      </a:pPr>
                      <a:r>
                        <a:rPr lang="en-US" dirty="0"/>
                        <a:t>March 2026</a:t>
                      </a:r>
                    </a:p>
                  </a:txBody>
                  <a:tcPr/>
                </a:tc>
                <a:extLst>
                  <a:ext uri="{0D108BD9-81ED-4DB2-BD59-A6C34878D82A}">
                    <a16:rowId xmlns:a16="http://schemas.microsoft.com/office/drawing/2014/main" val="250372180"/>
                  </a:ext>
                </a:extLst>
              </a:tr>
            </a:tbl>
          </a:graphicData>
        </a:graphic>
      </p:graphicFrame>
    </p:spTree>
    <p:extLst>
      <p:ext uri="{BB962C8B-B14F-4D97-AF65-F5344CB8AC3E}">
        <p14:creationId xmlns:p14="http://schemas.microsoft.com/office/powerpoint/2010/main" val="3469141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FD46C-C325-B3B5-7BCF-66E90F80C90E}"/>
              </a:ext>
            </a:extLst>
          </p:cNvPr>
          <p:cNvSpPr>
            <a:spLocks noGrp="1"/>
          </p:cNvSpPr>
          <p:nvPr>
            <p:ph type="title"/>
          </p:nvPr>
        </p:nvSpPr>
        <p:spPr>
          <a:xfrm>
            <a:off x="2033437" y="906651"/>
            <a:ext cx="9048701" cy="817106"/>
          </a:xfrm>
        </p:spPr>
        <p:txBody>
          <a:bodyPr>
            <a:normAutofit/>
          </a:bodyPr>
          <a:lstStyle/>
          <a:p>
            <a:r>
              <a:rPr lang="en-GB"/>
              <a:t>Work Plan Activities </a:t>
            </a:r>
          </a:p>
        </p:txBody>
      </p:sp>
      <p:sp>
        <p:nvSpPr>
          <p:cNvPr id="5" name="Content Placeholder 4">
            <a:extLst>
              <a:ext uri="{FF2B5EF4-FFF2-40B4-BE49-F238E27FC236}">
                <a16:creationId xmlns:a16="http://schemas.microsoft.com/office/drawing/2014/main" id="{DD63057D-7519-3387-B704-ECF62D57F51B}"/>
              </a:ext>
            </a:extLst>
          </p:cNvPr>
          <p:cNvSpPr>
            <a:spLocks noGrp="1"/>
          </p:cNvSpPr>
          <p:nvPr>
            <p:ph idx="1"/>
          </p:nvPr>
        </p:nvSpPr>
        <p:spPr>
          <a:xfrm>
            <a:off x="2033436" y="1966860"/>
            <a:ext cx="8596668" cy="3880773"/>
          </a:xfrm>
        </p:spPr>
        <p:txBody>
          <a:bodyPr vert="horz" lIns="91440" tIns="45720" rIns="91440" bIns="45720" rtlCol="0" anchor="t">
            <a:normAutofit/>
          </a:bodyPr>
          <a:lstStyle/>
          <a:p>
            <a:pPr>
              <a:buAutoNum type="arabicPeriod"/>
            </a:pPr>
            <a:r>
              <a:rPr lang="en-GB" sz="2400">
                <a:solidFill>
                  <a:schemeClr val="tx1"/>
                </a:solidFill>
              </a:rPr>
              <a:t>Define project scope and objectives</a:t>
            </a:r>
            <a:endParaRPr lang="en-US" sz="2400">
              <a:solidFill>
                <a:schemeClr val="tx1"/>
              </a:solidFill>
            </a:endParaRPr>
          </a:p>
          <a:p>
            <a:pPr>
              <a:buAutoNum type="arabicPeriod"/>
            </a:pPr>
            <a:r>
              <a:rPr lang="en-GB" sz="2400" dirty="0">
                <a:solidFill>
                  <a:schemeClr val="tx1"/>
                </a:solidFill>
              </a:rPr>
              <a:t>Conduct organizational research </a:t>
            </a:r>
          </a:p>
          <a:p>
            <a:pPr>
              <a:buAutoNum type="arabicPeriod"/>
            </a:pPr>
            <a:r>
              <a:rPr lang="en-GB" sz="2400" dirty="0">
                <a:solidFill>
                  <a:schemeClr val="tx1"/>
                </a:solidFill>
              </a:rPr>
              <a:t>Benchmark industry best practices </a:t>
            </a:r>
          </a:p>
          <a:p>
            <a:pPr>
              <a:buAutoNum type="arabicPeriod"/>
            </a:pPr>
            <a:r>
              <a:rPr lang="en-GB" sz="2400" dirty="0">
                <a:solidFill>
                  <a:schemeClr val="tx1"/>
                </a:solidFill>
              </a:rPr>
              <a:t>Design loyalty program structure </a:t>
            </a:r>
          </a:p>
          <a:p>
            <a:pPr>
              <a:buAutoNum type="arabicPeriod"/>
            </a:pPr>
            <a:r>
              <a:rPr lang="en-GB" sz="2400" dirty="0">
                <a:solidFill>
                  <a:schemeClr val="tx1"/>
                </a:solidFill>
              </a:rPr>
              <a:t>Develop final recommendations and report </a:t>
            </a:r>
          </a:p>
          <a:p>
            <a:pPr>
              <a:buAutoNum type="arabicPeriod"/>
            </a:pPr>
            <a:endParaRPr lang="en-GB" dirty="0"/>
          </a:p>
        </p:txBody>
      </p:sp>
    </p:spTree>
    <p:extLst>
      <p:ext uri="{BB962C8B-B14F-4D97-AF65-F5344CB8AC3E}">
        <p14:creationId xmlns:p14="http://schemas.microsoft.com/office/powerpoint/2010/main" val="1461389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E88AA-8326-D61A-E0E0-8D290354116B}"/>
              </a:ext>
            </a:extLst>
          </p:cNvPr>
          <p:cNvSpPr>
            <a:spLocks noGrp="1"/>
          </p:cNvSpPr>
          <p:nvPr>
            <p:ph type="title"/>
          </p:nvPr>
        </p:nvSpPr>
        <p:spPr>
          <a:xfrm>
            <a:off x="677334" y="402956"/>
            <a:ext cx="8596668" cy="1320800"/>
          </a:xfrm>
        </p:spPr>
        <p:txBody>
          <a:bodyPr/>
          <a:lstStyle/>
          <a:p>
            <a:r>
              <a:rPr lang="en-GB"/>
              <a:t>Resources </a:t>
            </a:r>
          </a:p>
        </p:txBody>
      </p:sp>
      <p:sp>
        <p:nvSpPr>
          <p:cNvPr id="3" name="Content Placeholder 2">
            <a:extLst>
              <a:ext uri="{FF2B5EF4-FFF2-40B4-BE49-F238E27FC236}">
                <a16:creationId xmlns:a16="http://schemas.microsoft.com/office/drawing/2014/main" id="{0D91B890-D223-36E8-6770-B72D6EA97182}"/>
              </a:ext>
            </a:extLst>
          </p:cNvPr>
          <p:cNvSpPr>
            <a:spLocks noGrp="1"/>
          </p:cNvSpPr>
          <p:nvPr>
            <p:ph idx="1"/>
          </p:nvPr>
        </p:nvSpPr>
        <p:spPr>
          <a:xfrm>
            <a:off x="419029" y="1269437"/>
            <a:ext cx="11270125" cy="5223958"/>
          </a:xfrm>
        </p:spPr>
        <p:txBody>
          <a:bodyPr vert="horz" lIns="91440" tIns="45720" rIns="91440" bIns="45720" rtlCol="0" anchor="t">
            <a:normAutofit/>
          </a:bodyPr>
          <a:lstStyle/>
          <a:p>
            <a:pPr>
              <a:buNone/>
            </a:pPr>
            <a:r>
              <a:rPr lang="en-GB" sz="2000" dirty="0">
                <a:solidFill>
                  <a:schemeClr val="tx1"/>
                </a:solidFill>
                <a:latin typeface="Aptos"/>
              </a:rPr>
              <a:t>To complete this project successfully, the following resources will be required: </a:t>
            </a:r>
          </a:p>
          <a:p>
            <a:pPr>
              <a:buFont typeface="Wingdings 3"/>
              <a:buChar char=""/>
            </a:pPr>
            <a:r>
              <a:rPr lang="en-GB" sz="2000" dirty="0">
                <a:solidFill>
                  <a:schemeClr val="tx1"/>
                </a:solidFill>
                <a:latin typeface="Aptos"/>
              </a:rPr>
              <a:t>Support from Swansea Arena</a:t>
            </a:r>
          </a:p>
          <a:p>
            <a:pPr marL="0" indent="0">
              <a:buNone/>
            </a:pPr>
            <a:r>
              <a:rPr lang="en-GB" sz="2000" dirty="0">
                <a:solidFill>
                  <a:schemeClr val="tx1"/>
                </a:solidFill>
                <a:latin typeface="Aptos"/>
              </a:rPr>
              <a:t>Non-sensitive customer data </a:t>
            </a:r>
          </a:p>
          <a:p>
            <a:pPr marL="0" indent="0">
              <a:buNone/>
            </a:pPr>
            <a:r>
              <a:rPr lang="en-GB" sz="2000" dirty="0">
                <a:solidFill>
                  <a:schemeClr val="tx1"/>
                </a:solidFill>
                <a:latin typeface="Aptos"/>
              </a:rPr>
              <a:t>Permission to distribute surveys </a:t>
            </a:r>
          </a:p>
          <a:p>
            <a:pPr>
              <a:buFont typeface="Wingdings 3"/>
              <a:buChar char=""/>
            </a:pPr>
            <a:r>
              <a:rPr lang="en-GB" sz="2000" dirty="0">
                <a:solidFill>
                  <a:schemeClr val="tx1"/>
                </a:solidFill>
                <a:latin typeface="Aptos"/>
              </a:rPr>
              <a:t>Research tools</a:t>
            </a:r>
          </a:p>
          <a:p>
            <a:pPr marL="0" indent="0">
              <a:buNone/>
            </a:pPr>
            <a:r>
              <a:rPr lang="en-GB" sz="2000" dirty="0">
                <a:solidFill>
                  <a:schemeClr val="tx1"/>
                </a:solidFill>
                <a:latin typeface="Aptos"/>
              </a:rPr>
              <a:t>Online survey platforms </a:t>
            </a:r>
          </a:p>
          <a:p>
            <a:pPr marL="0" indent="0">
              <a:buNone/>
            </a:pPr>
            <a:r>
              <a:rPr lang="en-GB" sz="2000" dirty="0">
                <a:solidFill>
                  <a:schemeClr val="tx1"/>
                </a:solidFill>
                <a:latin typeface="Aptos"/>
              </a:rPr>
              <a:t>Access to case studies and industry reports </a:t>
            </a:r>
          </a:p>
          <a:p>
            <a:pPr>
              <a:buFont typeface="Wingdings 3"/>
              <a:buChar char=""/>
            </a:pPr>
            <a:r>
              <a:rPr lang="en-GB" sz="2000" dirty="0">
                <a:solidFill>
                  <a:schemeClr val="tx1"/>
                </a:solidFill>
                <a:latin typeface="Aptos"/>
              </a:rPr>
              <a:t>Communication and feedback </a:t>
            </a:r>
          </a:p>
          <a:p>
            <a:pPr marL="0" indent="0">
              <a:buNone/>
            </a:pPr>
            <a:r>
              <a:rPr lang="en-GB" sz="2000" dirty="0">
                <a:solidFill>
                  <a:schemeClr val="tx1"/>
                </a:solidFill>
                <a:latin typeface="Aptos"/>
              </a:rPr>
              <a:t>Supervisor guidance and academic support </a:t>
            </a:r>
          </a:p>
          <a:p>
            <a:pPr marL="0" indent="0">
              <a:buNone/>
            </a:pPr>
            <a:r>
              <a:rPr lang="en-GB" sz="2000" dirty="0">
                <a:solidFill>
                  <a:schemeClr val="tx1"/>
                </a:solidFill>
                <a:latin typeface="Aptos"/>
              </a:rPr>
              <a:t>Stakeholder engagement </a:t>
            </a:r>
          </a:p>
          <a:p>
            <a:pPr marL="0" indent="0">
              <a:buNone/>
            </a:pPr>
            <a:endParaRPr lang="en-GB" dirty="0"/>
          </a:p>
        </p:txBody>
      </p:sp>
    </p:spTree>
    <p:extLst>
      <p:ext uri="{BB962C8B-B14F-4D97-AF65-F5344CB8AC3E}">
        <p14:creationId xmlns:p14="http://schemas.microsoft.com/office/powerpoint/2010/main" val="2460650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5FA62-0058-0A03-DB84-178FF12DA960}"/>
              </a:ext>
            </a:extLst>
          </p:cNvPr>
          <p:cNvSpPr>
            <a:spLocks noGrp="1"/>
          </p:cNvSpPr>
          <p:nvPr>
            <p:ph type="title"/>
          </p:nvPr>
        </p:nvSpPr>
        <p:spPr>
          <a:xfrm>
            <a:off x="677334" y="842075"/>
            <a:ext cx="8596668" cy="1320800"/>
          </a:xfrm>
        </p:spPr>
        <p:txBody>
          <a:bodyPr/>
          <a:lstStyle/>
          <a:p>
            <a:r>
              <a:rPr lang="en-GB"/>
              <a:t>Methodology </a:t>
            </a:r>
          </a:p>
        </p:txBody>
      </p:sp>
      <p:sp>
        <p:nvSpPr>
          <p:cNvPr id="3" name="Content Placeholder 2">
            <a:extLst>
              <a:ext uri="{FF2B5EF4-FFF2-40B4-BE49-F238E27FC236}">
                <a16:creationId xmlns:a16="http://schemas.microsoft.com/office/drawing/2014/main" id="{3ED3FCC6-1CA7-164E-0516-67095D9D5DB5}"/>
              </a:ext>
            </a:extLst>
          </p:cNvPr>
          <p:cNvSpPr>
            <a:spLocks noGrp="1"/>
          </p:cNvSpPr>
          <p:nvPr>
            <p:ph idx="1"/>
          </p:nvPr>
        </p:nvSpPr>
        <p:spPr>
          <a:xfrm>
            <a:off x="677334" y="1808164"/>
            <a:ext cx="8596668" cy="3880773"/>
          </a:xfrm>
        </p:spPr>
        <p:txBody>
          <a:bodyPr vert="horz" lIns="91440" tIns="45720" rIns="91440" bIns="45720" rtlCol="0" anchor="t">
            <a:normAutofit/>
          </a:bodyPr>
          <a:lstStyle/>
          <a:p>
            <a:pPr>
              <a:buFont typeface="Wingdings 3"/>
              <a:buChar char=""/>
            </a:pPr>
            <a:r>
              <a:rPr lang="en-GB" sz="2000" dirty="0">
                <a:solidFill>
                  <a:schemeClr val="tx1"/>
                </a:solidFill>
                <a:latin typeface="Aptos"/>
              </a:rPr>
              <a:t>Secondary research: researching existing loyalty programs in similar venues and reviewing industry trends to understand best practises </a:t>
            </a:r>
          </a:p>
          <a:p>
            <a:pPr>
              <a:buFont typeface="Wingdings 3"/>
              <a:buChar char=""/>
            </a:pPr>
            <a:r>
              <a:rPr lang="en-GB" sz="2000" dirty="0">
                <a:solidFill>
                  <a:schemeClr val="tx1"/>
                </a:solidFill>
                <a:latin typeface="Aptos"/>
              </a:rPr>
              <a:t>Primary research: conducting surveys with VIP customers gathering preferences, short interviews with staff understanding current operations </a:t>
            </a:r>
          </a:p>
          <a:p>
            <a:pPr>
              <a:buFont typeface="Wingdings 3"/>
              <a:buChar char=""/>
            </a:pPr>
            <a:r>
              <a:rPr lang="en-GB" sz="2000" dirty="0">
                <a:solidFill>
                  <a:schemeClr val="tx1"/>
                </a:solidFill>
                <a:latin typeface="Aptos"/>
              </a:rPr>
              <a:t>Comparative analysis: comparing Swansea Arena’s current approach with other venues identifying gaps and improvement opportunities</a:t>
            </a:r>
          </a:p>
          <a:p>
            <a:pPr>
              <a:buFont typeface="Wingdings 3"/>
              <a:buChar char=""/>
            </a:pPr>
            <a:r>
              <a:rPr lang="en-GB" sz="2000" dirty="0">
                <a:solidFill>
                  <a:schemeClr val="tx1"/>
                </a:solidFill>
                <a:latin typeface="Aptos"/>
              </a:rPr>
              <a:t>Feasibility assessment: Reviewing costs, resources and potential challenges to ensure the loyalty program is practical and sustainable </a:t>
            </a:r>
          </a:p>
          <a:p>
            <a:pPr marL="0" indent="0">
              <a:buNone/>
            </a:pPr>
            <a:endParaRPr lang="en-GB" dirty="0"/>
          </a:p>
        </p:txBody>
      </p:sp>
    </p:spTree>
    <p:extLst>
      <p:ext uri="{BB962C8B-B14F-4D97-AF65-F5344CB8AC3E}">
        <p14:creationId xmlns:p14="http://schemas.microsoft.com/office/powerpoint/2010/main" val="2751425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52D0C-A029-0D72-32B2-EE4FC82FB3E4}"/>
              </a:ext>
            </a:extLst>
          </p:cNvPr>
          <p:cNvSpPr>
            <a:spLocks noGrp="1"/>
          </p:cNvSpPr>
          <p:nvPr>
            <p:ph type="title"/>
          </p:nvPr>
        </p:nvSpPr>
        <p:spPr/>
        <p:txBody>
          <a:bodyPr/>
          <a:lstStyle/>
          <a:p>
            <a:r>
              <a:rPr lang="en-GB"/>
              <a:t>Execution </a:t>
            </a:r>
          </a:p>
        </p:txBody>
      </p:sp>
      <p:sp>
        <p:nvSpPr>
          <p:cNvPr id="3" name="Content Placeholder 2">
            <a:extLst>
              <a:ext uri="{FF2B5EF4-FFF2-40B4-BE49-F238E27FC236}">
                <a16:creationId xmlns:a16="http://schemas.microsoft.com/office/drawing/2014/main" id="{169342D5-1791-B333-A5FD-DCD94C6577BA}"/>
              </a:ext>
            </a:extLst>
          </p:cNvPr>
          <p:cNvSpPr>
            <a:spLocks noGrp="1"/>
          </p:cNvSpPr>
          <p:nvPr>
            <p:ph idx="1"/>
          </p:nvPr>
        </p:nvSpPr>
        <p:spPr>
          <a:xfrm>
            <a:off x="409556" y="1387626"/>
            <a:ext cx="8941724" cy="3075641"/>
          </a:xfrm>
        </p:spPr>
        <p:txBody>
          <a:bodyPr vert="horz" lIns="91440" tIns="45720" rIns="91440" bIns="45720" rtlCol="0" anchor="t">
            <a:normAutofit/>
          </a:bodyPr>
          <a:lstStyle/>
          <a:p>
            <a:pPr marL="0" indent="0">
              <a:buNone/>
            </a:pPr>
            <a:r>
              <a:rPr lang="en-GB" sz="2000" dirty="0">
                <a:solidFill>
                  <a:schemeClr val="tx1"/>
                </a:solidFill>
              </a:rPr>
              <a:t>The project will be executed in collaboration with Swansea Arena staff and under supervisor guidance to ensure all objectives are met. Data will be gathered from staff, stakeholders and secondary sources such as industry reports and online research. Insights from this analysis will inform the design of a loyalty program, which will be reviewed with arena management for feasibility and alignment with organizational goals. </a:t>
            </a:r>
          </a:p>
        </p:txBody>
      </p:sp>
      <p:pic>
        <p:nvPicPr>
          <p:cNvPr id="4" name="Picture 3" descr="A group of gears and icons&#10;&#10;AI-generated content may be incorrect.">
            <a:extLst>
              <a:ext uri="{FF2B5EF4-FFF2-40B4-BE49-F238E27FC236}">
                <a16:creationId xmlns:a16="http://schemas.microsoft.com/office/drawing/2014/main" id="{E90C6507-7D31-6F02-91E4-E60E60761C58}"/>
              </a:ext>
            </a:extLst>
          </p:cNvPr>
          <p:cNvPicPr>
            <a:picLocks noChangeAspect="1"/>
          </p:cNvPicPr>
          <p:nvPr/>
        </p:nvPicPr>
        <p:blipFill>
          <a:blip r:embed="rId2"/>
          <a:stretch>
            <a:fillRect/>
          </a:stretch>
        </p:blipFill>
        <p:spPr>
          <a:xfrm>
            <a:off x="4295775" y="3810000"/>
            <a:ext cx="4981575" cy="2438400"/>
          </a:xfrm>
          <a:prstGeom prst="rect">
            <a:avLst/>
          </a:prstGeom>
        </p:spPr>
      </p:pic>
    </p:spTree>
    <p:extLst>
      <p:ext uri="{BB962C8B-B14F-4D97-AF65-F5344CB8AC3E}">
        <p14:creationId xmlns:p14="http://schemas.microsoft.com/office/powerpoint/2010/main" val="3679381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C26A5-2B94-DD77-6AE8-3D82D4367BDF}"/>
              </a:ext>
            </a:extLst>
          </p:cNvPr>
          <p:cNvSpPr>
            <a:spLocks noGrp="1"/>
          </p:cNvSpPr>
          <p:nvPr>
            <p:ph type="title"/>
          </p:nvPr>
        </p:nvSpPr>
        <p:spPr/>
        <p:txBody>
          <a:bodyPr/>
          <a:lstStyle/>
          <a:p>
            <a:r>
              <a:rPr lang="en-GB"/>
              <a:t>Collaboration </a:t>
            </a:r>
          </a:p>
        </p:txBody>
      </p:sp>
      <p:sp>
        <p:nvSpPr>
          <p:cNvPr id="3" name="Content Placeholder 2">
            <a:extLst>
              <a:ext uri="{FF2B5EF4-FFF2-40B4-BE49-F238E27FC236}">
                <a16:creationId xmlns:a16="http://schemas.microsoft.com/office/drawing/2014/main" id="{F80ABBDB-FD32-5605-E28C-2B0FBC375DFA}"/>
              </a:ext>
            </a:extLst>
          </p:cNvPr>
          <p:cNvSpPr>
            <a:spLocks noGrp="1"/>
          </p:cNvSpPr>
          <p:nvPr>
            <p:ph idx="1"/>
          </p:nvPr>
        </p:nvSpPr>
        <p:spPr>
          <a:xfrm>
            <a:off x="447296" y="2059948"/>
            <a:ext cx="9574328" cy="3880773"/>
          </a:xfrm>
        </p:spPr>
        <p:txBody>
          <a:bodyPr vert="horz" lIns="91440" tIns="45720" rIns="91440" bIns="45720" rtlCol="0" anchor="t">
            <a:normAutofit/>
          </a:bodyPr>
          <a:lstStyle/>
          <a:p>
            <a:pPr marL="0" indent="0">
              <a:buNone/>
            </a:pPr>
            <a:r>
              <a:rPr lang="en-GB" sz="2000" dirty="0">
                <a:solidFill>
                  <a:schemeClr val="tx1"/>
                </a:solidFill>
              </a:rPr>
              <a:t>The project will involve close collaboration with colleagues, supervisors and Swansea Arena stakeholders. Regular meetings, emails and updates will keep everyone informed and aligned. Feedback will be actively sought to improve the project and engaging with arena teams will help build partnerships essential for the loyalty program's success. Open communication and teamwork will ensure challenges are addressed quickly and objectives are met. </a:t>
            </a:r>
          </a:p>
        </p:txBody>
      </p:sp>
    </p:spTree>
    <p:extLst>
      <p:ext uri="{BB962C8B-B14F-4D97-AF65-F5344CB8AC3E}">
        <p14:creationId xmlns:p14="http://schemas.microsoft.com/office/powerpoint/2010/main" val="2639039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E1B17-DFDC-E2C3-4DC4-64DDFC27EB22}"/>
              </a:ext>
            </a:extLst>
          </p:cNvPr>
          <p:cNvSpPr>
            <a:spLocks noGrp="1"/>
          </p:cNvSpPr>
          <p:nvPr>
            <p:ph type="title"/>
          </p:nvPr>
        </p:nvSpPr>
        <p:spPr>
          <a:xfrm>
            <a:off x="96147" y="2583"/>
            <a:ext cx="8596668" cy="662123"/>
          </a:xfrm>
        </p:spPr>
        <p:txBody>
          <a:bodyPr/>
          <a:lstStyle/>
          <a:p>
            <a:r>
              <a:rPr lang="en-GB" dirty="0"/>
              <a:t>References</a:t>
            </a:r>
          </a:p>
        </p:txBody>
      </p:sp>
      <p:sp>
        <p:nvSpPr>
          <p:cNvPr id="3" name="Content Placeholder 2">
            <a:extLst>
              <a:ext uri="{FF2B5EF4-FFF2-40B4-BE49-F238E27FC236}">
                <a16:creationId xmlns:a16="http://schemas.microsoft.com/office/drawing/2014/main" id="{F2EC1C5E-9300-EC03-0C5E-99D5923AF162}"/>
              </a:ext>
            </a:extLst>
          </p:cNvPr>
          <p:cNvSpPr>
            <a:spLocks noGrp="1"/>
          </p:cNvSpPr>
          <p:nvPr>
            <p:ph idx="1"/>
          </p:nvPr>
        </p:nvSpPr>
        <p:spPr>
          <a:xfrm>
            <a:off x="-4493" y="660714"/>
            <a:ext cx="11498457" cy="6048341"/>
          </a:xfrm>
        </p:spPr>
        <p:txBody>
          <a:bodyPr vert="horz" lIns="91440" tIns="45720" rIns="91440" bIns="45720" rtlCol="0" anchor="t">
            <a:normAutofit/>
          </a:bodyPr>
          <a:lstStyle/>
          <a:p>
            <a:pPr>
              <a:buFont typeface="Arial" charset="2"/>
              <a:buChar char="•"/>
            </a:pPr>
            <a:r>
              <a:rPr lang="en-GB" dirty="0">
                <a:solidFill>
                  <a:schemeClr val="tx1"/>
                </a:solidFill>
              </a:rPr>
              <a:t>Swansea Building Society Arena (n.d.) </a:t>
            </a:r>
            <a:r>
              <a:rPr lang="en-GB" i="1" dirty="0">
                <a:solidFill>
                  <a:schemeClr val="tx1"/>
                </a:solidFill>
              </a:rPr>
              <a:t>Welcome to Swansea building Society. </a:t>
            </a:r>
            <a:r>
              <a:rPr lang="en-GB" dirty="0">
                <a:solidFill>
                  <a:schemeClr val="tx1"/>
                </a:solidFill>
              </a:rPr>
              <a:t>Available at:</a:t>
            </a:r>
            <a:r>
              <a:rPr lang="en-GB" dirty="0">
                <a:solidFill>
                  <a:srgbClr val="92D050"/>
                </a:solidFill>
                <a:ea typeface="+mn-lt"/>
                <a:cs typeface="+mn-lt"/>
                <a:hlinkClick r:id="rId2">
                  <a:extLst>
                    <a:ext uri="{A12FA001-AC4F-418D-AE19-62706E023703}">
                      <ahyp:hlinkClr xmlns:ahyp="http://schemas.microsoft.com/office/drawing/2018/hyperlinkcolor" val="tx"/>
                    </a:ext>
                  </a:extLst>
                </a:hlinkClick>
              </a:rPr>
              <a:t>https://www.swansea-arena.co.uk/</a:t>
            </a:r>
            <a:r>
              <a:rPr lang="en-GB" dirty="0">
                <a:solidFill>
                  <a:schemeClr val="tx1"/>
                </a:solidFill>
              </a:rPr>
              <a:t> (Accessed date: 23 October 2025).</a:t>
            </a:r>
            <a:endParaRPr lang="en-US" dirty="0">
              <a:solidFill>
                <a:schemeClr val="tx1"/>
              </a:solidFill>
            </a:endParaRPr>
          </a:p>
          <a:p>
            <a:pPr>
              <a:buFont typeface="Arial" charset="2"/>
              <a:buChar char="•"/>
            </a:pPr>
            <a:r>
              <a:rPr lang="en-GB" dirty="0">
                <a:solidFill>
                  <a:schemeClr val="tx1"/>
                </a:solidFill>
                <a:latin typeface="Trebuchet MS"/>
                <a:ea typeface="Open Sans"/>
                <a:cs typeface="Open Sans"/>
              </a:rPr>
              <a:t>Houston, M., &amp; McDonagh, M., Houston, M. (Ed.), (2023). </a:t>
            </a:r>
            <a:r>
              <a:rPr lang="en-GB" i="1" dirty="0">
                <a:solidFill>
                  <a:schemeClr val="tx1"/>
                </a:solidFill>
                <a:latin typeface="Trebuchet MS"/>
                <a:ea typeface="Open Sans"/>
                <a:cs typeface="Open Sans"/>
              </a:rPr>
              <a:t>Writing Effective Research Aims and Objectives</a:t>
            </a:r>
            <a:r>
              <a:rPr lang="en-GB" dirty="0">
                <a:solidFill>
                  <a:schemeClr val="tx1"/>
                </a:solidFill>
                <a:latin typeface="Trebuchet MS"/>
                <a:ea typeface="Open Sans"/>
                <a:cs typeface="Open Sans"/>
              </a:rPr>
              <a:t>. Sage Research Methods: Business. Available at:</a:t>
            </a:r>
            <a:r>
              <a:rPr lang="en-GB" dirty="0">
                <a:solidFill>
                  <a:srgbClr val="92D050"/>
                </a:solidFill>
                <a:ea typeface="+mn-lt"/>
                <a:cs typeface="+mn-lt"/>
                <a:hlinkClick r:id="rId3">
                  <a:extLst>
                    <a:ext uri="{A12FA001-AC4F-418D-AE19-62706E023703}">
                      <ahyp:hlinkClr xmlns:ahyp="http://schemas.microsoft.com/office/drawing/2018/hyperlinkcolor" val="tx"/>
                    </a:ext>
                  </a:extLst>
                </a:hlinkClick>
              </a:rPr>
              <a:t>https://methods.sagepub.com/how-to-guide/writing-effective-research-aims-and-objectives#:~:text=It%20is%20important%20to%20differentiate,to%20meet%20the%20research%20aim.</a:t>
            </a:r>
            <a:r>
              <a:rPr lang="en-GB" dirty="0">
                <a:solidFill>
                  <a:schemeClr val="tx1"/>
                </a:solidFill>
                <a:ea typeface="+mn-lt"/>
                <a:cs typeface="+mn-lt"/>
              </a:rPr>
              <a:t>(Accessed date: 23 October 2025). </a:t>
            </a:r>
          </a:p>
          <a:p>
            <a:pPr>
              <a:buFont typeface="Arial" charset="2"/>
              <a:buChar char="•"/>
            </a:pPr>
            <a:r>
              <a:rPr lang="en-GB" dirty="0">
                <a:solidFill>
                  <a:schemeClr val="tx1"/>
                </a:solidFill>
                <a:ea typeface="+mn-lt"/>
                <a:cs typeface="+mn-lt"/>
              </a:rPr>
              <a:t>Atlassian (2025) </a:t>
            </a:r>
            <a:r>
              <a:rPr lang="en-GB" i="1" dirty="0">
                <a:solidFill>
                  <a:schemeClr val="tx1"/>
                </a:solidFill>
                <a:ea typeface="+mn-lt"/>
                <a:cs typeface="+mn-lt"/>
              </a:rPr>
              <a:t>How to define &amp; write a project scope: The Workstream</a:t>
            </a:r>
            <a:r>
              <a:rPr lang="en-GB" dirty="0">
                <a:solidFill>
                  <a:schemeClr val="tx1"/>
                </a:solidFill>
                <a:ea typeface="+mn-lt"/>
                <a:cs typeface="+mn-lt"/>
              </a:rPr>
              <a:t>. Available at: </a:t>
            </a:r>
            <a:r>
              <a:rPr lang="en-GB" dirty="0">
                <a:solidFill>
                  <a:srgbClr val="92D050"/>
                </a:solidFill>
                <a:ea typeface="+mn-lt"/>
                <a:cs typeface="+mn-lt"/>
                <a:hlinkClick r:id="rId4">
                  <a:extLst>
                    <a:ext uri="{A12FA001-AC4F-418D-AE19-62706E023703}">
                      <ahyp:hlinkClr xmlns:ahyp="http://schemas.microsoft.com/office/drawing/2018/hyperlinkcolor" val="tx"/>
                    </a:ext>
                  </a:extLst>
                </a:hlinkClick>
              </a:rPr>
              <a:t>https://www.atlassian.com/work-management/project-management/project-scope</a:t>
            </a:r>
            <a:r>
              <a:rPr lang="en-GB" dirty="0">
                <a:solidFill>
                  <a:schemeClr val="tx1"/>
                </a:solidFill>
                <a:ea typeface="+mn-lt"/>
                <a:cs typeface="+mn-lt"/>
              </a:rPr>
              <a:t> (Accessed: 23 October 2025).</a:t>
            </a:r>
            <a:endParaRPr lang="en-GB" dirty="0">
              <a:solidFill>
                <a:schemeClr val="tx1"/>
              </a:solidFill>
            </a:endParaRPr>
          </a:p>
          <a:p>
            <a:pPr>
              <a:buFont typeface="Arial" charset="2"/>
              <a:buChar char="•"/>
            </a:pPr>
            <a:r>
              <a:rPr lang="en-GB" dirty="0">
                <a:solidFill>
                  <a:schemeClr val="tx1"/>
                </a:solidFill>
                <a:ea typeface="+mn-lt"/>
                <a:cs typeface="+mn-lt"/>
              </a:rPr>
              <a:t>Brennan, M. (2025) ‘Project timeline: </a:t>
            </a:r>
            <a:r>
              <a:rPr lang="en-GB" i="1" dirty="0">
                <a:solidFill>
                  <a:schemeClr val="tx1"/>
                </a:solidFill>
                <a:ea typeface="+mn-lt"/>
                <a:cs typeface="+mn-lt"/>
              </a:rPr>
              <a:t>How to create, manage, optimise &amp; more’. Teamwork Blog.</a:t>
            </a:r>
            <a:r>
              <a:rPr lang="en-GB" dirty="0">
                <a:solidFill>
                  <a:schemeClr val="tx1"/>
                </a:solidFill>
                <a:ea typeface="+mn-lt"/>
                <a:cs typeface="+mn-lt"/>
              </a:rPr>
              <a:t> Available at:  </a:t>
            </a:r>
            <a:r>
              <a:rPr lang="en-GB" dirty="0">
                <a:solidFill>
                  <a:srgbClr val="92D050"/>
                </a:solidFill>
                <a:ea typeface="+mn-lt"/>
                <a:cs typeface="+mn-lt"/>
                <a:hlinkClick r:id="rId5">
                  <a:extLst>
                    <a:ext uri="{A12FA001-AC4F-418D-AE19-62706E023703}">
                      <ahyp:hlinkClr xmlns:ahyp="http://schemas.microsoft.com/office/drawing/2018/hyperlinkcolor" val="tx"/>
                    </a:ext>
                  </a:extLst>
                </a:hlinkClick>
              </a:rPr>
              <a:t>https://www.teamwork.com/blog/project-timeline/</a:t>
            </a:r>
            <a:r>
              <a:rPr lang="en-GB" dirty="0">
                <a:solidFill>
                  <a:srgbClr val="92D050"/>
                </a:solidFill>
                <a:ea typeface="+mn-lt"/>
                <a:cs typeface="+mn-lt"/>
              </a:rPr>
              <a:t> </a:t>
            </a:r>
            <a:r>
              <a:rPr lang="en-GB" dirty="0">
                <a:solidFill>
                  <a:schemeClr val="tx1"/>
                </a:solidFill>
                <a:ea typeface="+mn-lt"/>
                <a:cs typeface="+mn-lt"/>
              </a:rPr>
              <a:t>(Accessed: 23 October 2025).</a:t>
            </a:r>
            <a:endParaRPr lang="en-GB" dirty="0">
              <a:solidFill>
                <a:schemeClr val="tx1"/>
              </a:solidFill>
            </a:endParaRPr>
          </a:p>
          <a:p>
            <a:pPr>
              <a:buFont typeface="Arial" charset="2"/>
              <a:buChar char="•"/>
            </a:pPr>
            <a:r>
              <a:rPr lang="en-GB" dirty="0">
                <a:solidFill>
                  <a:schemeClr val="tx1"/>
                </a:solidFill>
              </a:rPr>
              <a:t>Indeed (2025) </a:t>
            </a:r>
            <a:r>
              <a:rPr lang="en-GB" i="1" dirty="0">
                <a:solidFill>
                  <a:schemeClr val="tx1"/>
                </a:solidFill>
              </a:rPr>
              <a:t>10 Reasons Why Collaboration is Important in the Workplace</a:t>
            </a:r>
            <a:r>
              <a:rPr lang="en-GB" dirty="0">
                <a:solidFill>
                  <a:schemeClr val="tx1"/>
                </a:solidFill>
              </a:rPr>
              <a:t>. Available at: </a:t>
            </a:r>
            <a:r>
              <a:rPr lang="en-GB" dirty="0">
                <a:solidFill>
                  <a:srgbClr val="92D050"/>
                </a:solidFill>
                <a:ea typeface="+mn-lt"/>
                <a:cs typeface="+mn-lt"/>
                <a:hlinkClick r:id="rId6">
                  <a:extLst>
                    <a:ext uri="{A12FA001-AC4F-418D-AE19-62706E023703}">
                      <ahyp:hlinkClr xmlns:ahyp="http://schemas.microsoft.com/office/drawing/2018/hyperlinkcolor" val="tx"/>
                    </a:ext>
                  </a:extLst>
                </a:hlinkClick>
              </a:rPr>
              <a:t>https://www.indeed.com/career-advice/career-development/why-is-collaboration-important</a:t>
            </a:r>
            <a:r>
              <a:rPr lang="en-GB" dirty="0">
                <a:solidFill>
                  <a:schemeClr val="tx1"/>
                </a:solidFill>
                <a:ea typeface="+mn-lt"/>
                <a:cs typeface="+mn-lt"/>
              </a:rPr>
              <a:t>. </a:t>
            </a:r>
            <a:r>
              <a:rPr lang="en-GB">
                <a:solidFill>
                  <a:schemeClr val="tx1"/>
                </a:solidFill>
                <a:ea typeface="+mn-lt"/>
                <a:cs typeface="+mn-lt"/>
              </a:rPr>
              <a:t>(Accessed date: 24 October 2025) </a:t>
            </a:r>
            <a:endParaRPr lang="en-GB">
              <a:solidFill>
                <a:schemeClr val="tx1"/>
              </a:solidFill>
            </a:endParaRPr>
          </a:p>
          <a:p>
            <a:pPr>
              <a:buFont typeface="Arial" charset="2"/>
              <a:buChar char="•"/>
            </a:pPr>
            <a:r>
              <a:rPr lang="en-GB">
                <a:solidFill>
                  <a:schemeClr val="tx1"/>
                </a:solidFill>
              </a:rPr>
              <a:t>Thom., M (2025) </a:t>
            </a:r>
            <a:r>
              <a:rPr lang="en-GB" i="1" dirty="0">
                <a:solidFill>
                  <a:schemeClr val="tx1"/>
                </a:solidFill>
              </a:rPr>
              <a:t>Project Execution: Steps, Challenges, Gaps and Strategies.</a:t>
            </a:r>
            <a:r>
              <a:rPr lang="en-GB" dirty="0">
                <a:solidFill>
                  <a:schemeClr val="tx1"/>
                </a:solidFill>
              </a:rPr>
              <a:t> Available at:</a:t>
            </a:r>
            <a:r>
              <a:rPr lang="en-GB" i="1" dirty="0">
                <a:solidFill>
                  <a:schemeClr val="tx1"/>
                </a:solidFill>
              </a:rPr>
              <a:t> </a:t>
            </a:r>
            <a:r>
              <a:rPr lang="en-GB" dirty="0">
                <a:solidFill>
                  <a:srgbClr val="92D050"/>
                </a:solidFill>
                <a:ea typeface="+mn-lt"/>
                <a:cs typeface="+mn-lt"/>
                <a:hlinkClick r:id="rId7">
                  <a:extLst>
                    <a:ext uri="{A12FA001-AC4F-418D-AE19-62706E023703}">
                      <ahyp:hlinkClr xmlns:ahyp="http://schemas.microsoft.com/office/drawing/2018/hyperlinkcolor" val="tx"/>
                    </a:ext>
                  </a:extLst>
                </a:hlinkClick>
              </a:rPr>
              <a:t>https://galorath.com/project/execution/#:~:text=The%20importance%20of%20project%20execution%20lies%20in%20its%20ability%20to,planned%20projects%20can%20fall%20short.</a:t>
            </a:r>
            <a:r>
              <a:rPr lang="en-GB" dirty="0">
                <a:solidFill>
                  <a:schemeClr val="tx1"/>
                </a:solidFill>
                <a:ea typeface="+mn-lt"/>
                <a:cs typeface="+mn-lt"/>
              </a:rPr>
              <a:t> (Accessed date: 24 October 2025) </a:t>
            </a:r>
            <a:endParaRPr lang="en-GB">
              <a:solidFill>
                <a:schemeClr val="tx1"/>
              </a:solidFill>
            </a:endParaRPr>
          </a:p>
          <a:p>
            <a:pPr>
              <a:buFont typeface="Arial" charset="2"/>
              <a:buChar char="•"/>
            </a:pPr>
            <a:endParaRPr lang="en-GB" dirty="0">
              <a:solidFill>
                <a:schemeClr val="tx1"/>
              </a:solidFill>
            </a:endParaRPr>
          </a:p>
          <a:p>
            <a:pPr>
              <a:buFont typeface="Arial" charset="2"/>
              <a:buChar char="•"/>
            </a:pPr>
            <a:endParaRPr lang="en-GB" dirty="0">
              <a:solidFill>
                <a:schemeClr val="tx1"/>
              </a:solidFill>
            </a:endParaRPr>
          </a:p>
          <a:p>
            <a:pPr>
              <a:buFont typeface="Arial" charset="2"/>
              <a:buChar char="•"/>
            </a:pPr>
            <a:endParaRPr lang="en-GB" dirty="0">
              <a:solidFill>
                <a:schemeClr val="tx1"/>
              </a:solidFill>
            </a:endParaRPr>
          </a:p>
          <a:p>
            <a:pPr>
              <a:buFont typeface="Arial" charset="2"/>
              <a:buChar char="•"/>
            </a:pPr>
            <a:endParaRPr lang="en-GB" dirty="0">
              <a:solidFill>
                <a:schemeClr val="tx1"/>
              </a:solidFill>
            </a:endParaRPr>
          </a:p>
        </p:txBody>
      </p:sp>
    </p:spTree>
    <p:extLst>
      <p:ext uri="{BB962C8B-B14F-4D97-AF65-F5344CB8AC3E}">
        <p14:creationId xmlns:p14="http://schemas.microsoft.com/office/powerpoint/2010/main" val="273886889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Facet</vt:lpstr>
      <vt:lpstr>Independent project  Element 1 </vt:lpstr>
      <vt:lpstr>A bit about me </vt:lpstr>
      <vt:lpstr>About Swansea Arena </vt:lpstr>
      <vt:lpstr>Aims &amp; Objectives </vt:lpstr>
      <vt:lpstr>Project Scope </vt:lpstr>
      <vt:lpstr>Final Outcomes </vt:lpstr>
      <vt:lpstr>Timeline </vt:lpstr>
      <vt:lpstr>Potential key milestones </vt:lpstr>
      <vt:lpstr>Work Plan Activities </vt:lpstr>
      <vt:lpstr>Resources </vt:lpstr>
      <vt:lpstr>Methodology </vt:lpstr>
      <vt:lpstr>Execution </vt:lpstr>
      <vt:lpstr>Collaboration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323</cp:revision>
  <dcterms:created xsi:type="dcterms:W3CDTF">2025-10-10T08:22:18Z</dcterms:created>
  <dcterms:modified xsi:type="dcterms:W3CDTF">2025-11-10T11:02:10Z</dcterms:modified>
</cp:coreProperties>
</file>