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9" r:id="rId2"/>
    <p:sldId id="263" r:id="rId3"/>
    <p:sldId id="259" r:id="rId4"/>
    <p:sldId id="261" r:id="rId5"/>
    <p:sldId id="257" r:id="rId6"/>
    <p:sldId id="267" r:id="rId7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A509C2-B3A6-4959-A1C2-18C2484257D8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A7DB1-6765-468C-B957-F046DA452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633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E227F-82AE-4ADD-88DE-6894C822DB86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4590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F9B02-BB53-428A-A361-3BE8BC956BF3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8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D9ED-12F9-4187-81A9-F8524FCC6D2E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2952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26A34-09A7-4579-A9F4-B94CE68CC022}" type="datetime1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925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08D43-709B-4425-8BB5-ADA5BF4F725F}" type="datetime1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691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3E73-1AE3-4F12-B5C6-033CAD97A4B5}" type="datetime1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224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EC51F-8E5E-41C5-94DB-31DF6D4E398C}" type="datetime1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271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5FB0B-E966-4FBD-BFE8-B2235399126A}" type="datetime1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6157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C342717-9691-4D62-BF69-C82C94748F35}" type="datetime1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4781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7A3FA-F335-4453-8602-9E394DFCDC6B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0173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72686-CB64-4C5C-8807-85478BC255D4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7199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CF4E3-AA7D-48B0-920A-04E7DF34842E}" type="datetime1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E8DEC3F-D546-4E00-9B5E-C53D6CA0AD7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630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BA Leadership Management Skills for the workplace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UNIVERSITY OF WALES TRINITY SAINT DAVID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6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smtClean="0"/>
              <a:t>Overview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64811"/>
            <a:ext cx="10515600" cy="3765276"/>
          </a:xfrm>
        </p:spPr>
        <p:txBody>
          <a:bodyPr>
            <a:normAutofit/>
          </a:bodyPr>
          <a:lstStyle/>
          <a:p>
            <a:endParaRPr lang="en-GB" sz="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600" dirty="0" smtClean="0"/>
              <a:t>Entry to BA Leadership and Management Skills for the Workplace degree is through a good overall profile of marks achieved on the </a:t>
            </a:r>
            <a:r>
              <a:rPr lang="en-GB" sz="3600" dirty="0" smtClean="0"/>
              <a:t>Certificate of Higher Education Skills </a:t>
            </a:r>
            <a:r>
              <a:rPr lang="en-GB" sz="3600" dirty="0" smtClean="0"/>
              <a:t>for the Workplace </a:t>
            </a:r>
            <a:r>
              <a:rPr lang="en-GB" sz="3600" dirty="0" smtClean="0"/>
              <a:t>assessments - </a:t>
            </a:r>
            <a:r>
              <a:rPr lang="en-GB" sz="3600" dirty="0" smtClean="0"/>
              <a:t>55% plus. </a:t>
            </a:r>
            <a:endParaRPr lang="en-GB" sz="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92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0621"/>
            <a:ext cx="10515600" cy="797469"/>
          </a:xfrm>
        </p:spPr>
        <p:txBody>
          <a:bodyPr/>
          <a:lstStyle/>
          <a:p>
            <a:pPr algn="ctr"/>
            <a:r>
              <a:rPr lang="en-GB" b="1" dirty="0" smtClean="0"/>
              <a:t>Possible Progression to the BA degree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933302"/>
            <a:ext cx="11223171" cy="4114801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Progression to the BA Leadership and Management Skills for the Workplace degree is also subject to demonstrating commitment to learning and developing academic and professional skills through :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Class participation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Attendance 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3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552" y="274355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Our Experiences of the Challenges Our Students Face on the BA Leadership &amp; Management degree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246812"/>
            <a:ext cx="11224260" cy="3801292"/>
          </a:xfrm>
        </p:spPr>
        <p:txBody>
          <a:bodyPr>
            <a:normAutofit/>
          </a:bodyPr>
          <a:lstStyle/>
          <a:p>
            <a:endParaRPr lang="en-GB" sz="800" dirty="0"/>
          </a:p>
          <a:p>
            <a:r>
              <a:rPr lang="en-GB" dirty="0" smtClean="0"/>
              <a:t>It’s a big commitment as the study becomes more demanding of your time and is a lot to balance:</a:t>
            </a:r>
          </a:p>
          <a:p>
            <a:endParaRPr lang="en-GB" sz="800" dirty="0"/>
          </a:p>
          <a:p>
            <a:r>
              <a:rPr lang="en-GB" dirty="0" smtClean="0"/>
              <a:t>More </a:t>
            </a:r>
            <a:r>
              <a:rPr lang="en-GB" dirty="0" smtClean="0"/>
              <a:t>research and assessment development undertaken outside </a:t>
            </a:r>
            <a:r>
              <a:rPr lang="en-GB" dirty="0" smtClean="0"/>
              <a:t>class time.</a:t>
            </a:r>
          </a:p>
          <a:p>
            <a:endParaRPr lang="en-GB" dirty="0" smtClean="0"/>
          </a:p>
          <a:p>
            <a:endParaRPr lang="en-GB" sz="8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11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BA Leadership and Management (2 years)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Level 5</a:t>
            </a:r>
          </a:p>
          <a:p>
            <a:r>
              <a:rPr lang="en-GB" dirty="0" smtClean="0"/>
              <a:t>Critical Thinking</a:t>
            </a:r>
          </a:p>
          <a:p>
            <a:r>
              <a:rPr lang="en-GB" dirty="0" smtClean="0"/>
              <a:t>Knowledge Management</a:t>
            </a:r>
          </a:p>
          <a:p>
            <a:r>
              <a:rPr lang="en-GB" dirty="0" smtClean="0"/>
              <a:t>Managing Projects</a:t>
            </a:r>
          </a:p>
          <a:p>
            <a:r>
              <a:rPr lang="en-GB" dirty="0" smtClean="0"/>
              <a:t>Relationships and Workplace Achievement</a:t>
            </a:r>
          </a:p>
          <a:p>
            <a:r>
              <a:rPr lang="en-GB" dirty="0" smtClean="0"/>
              <a:t>Understanding and Engaging in the Customer Experience</a:t>
            </a:r>
          </a:p>
          <a:p>
            <a:r>
              <a:rPr lang="en-GB" dirty="0" smtClean="0"/>
              <a:t>Workplace Culture and Organisational Efficiency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Level 6</a:t>
            </a:r>
          </a:p>
          <a:p>
            <a:r>
              <a:rPr lang="en-GB" dirty="0" smtClean="0"/>
              <a:t>Emergent Leadership Skills</a:t>
            </a:r>
          </a:p>
          <a:p>
            <a:r>
              <a:rPr lang="en-GB" dirty="0" smtClean="0"/>
              <a:t>Creativity and Innovation</a:t>
            </a:r>
          </a:p>
          <a:p>
            <a:r>
              <a:rPr lang="en-GB" dirty="0" smtClean="0"/>
              <a:t>Leading &amp; Implementing Change</a:t>
            </a:r>
          </a:p>
          <a:p>
            <a:r>
              <a:rPr lang="en-GB" dirty="0" smtClean="0"/>
              <a:t>Strategic Management</a:t>
            </a:r>
          </a:p>
          <a:p>
            <a:r>
              <a:rPr lang="en-GB" dirty="0" smtClean="0"/>
              <a:t>Coaching and Mentoring</a:t>
            </a:r>
          </a:p>
          <a:p>
            <a:r>
              <a:rPr lang="en-GB" dirty="0" smtClean="0"/>
              <a:t>Emotional Intelligence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7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Assessments are based on a requirement of one or two pieces of work that achieve 5000 words in total.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1 Group presentation 40 mins in length and 250 supplementary notes</a:t>
            </a:r>
          </a:p>
          <a:p>
            <a:r>
              <a:rPr lang="en-GB" dirty="0" smtClean="0"/>
              <a:t>1 3500 word assignment 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8DEC3F-D546-4E00-9B5E-C53D6CA0AD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3920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180</TotalTime>
  <Words>227</Words>
  <Application>Microsoft Macintosh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Gallery</vt:lpstr>
      <vt:lpstr>BA Leadership Management Skills for the workplace</vt:lpstr>
      <vt:lpstr>Overview</vt:lpstr>
      <vt:lpstr>Possible Progression to the BA degree</vt:lpstr>
      <vt:lpstr>Our Experiences of the Challenges Our Students Face on the BA Leadership &amp; Management degree</vt:lpstr>
      <vt:lpstr>BA Leadership and Management (2 years)</vt:lpstr>
      <vt:lpstr>Assessments</vt:lpstr>
    </vt:vector>
  </TitlesOfParts>
  <Company>University of Wales 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Glenn Behenna (Programme Director)</dc:title>
  <dc:creator>UWTSD</dc:creator>
  <cp:lastModifiedBy>Microsoft Office User</cp:lastModifiedBy>
  <cp:revision>29</cp:revision>
  <cp:lastPrinted>2019-03-14T09:52:24Z</cp:lastPrinted>
  <dcterms:created xsi:type="dcterms:W3CDTF">2018-05-14T08:30:45Z</dcterms:created>
  <dcterms:modified xsi:type="dcterms:W3CDTF">2019-03-25T14:14:20Z</dcterms:modified>
</cp:coreProperties>
</file>