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FE04C8-6A7F-8339-8191-48F6B188A4F6}" v="454" dt="2025-03-24T12:46:37.991"/>
    <p1510:client id="{8321AF5F-5DF6-4728-6333-77B7F44F9943}" v="1184" dt="2025-03-24T16:19:09.019"/>
    <p1510:client id="{F99B1A14-1D6B-38BE-06E6-22A4D6E817FF}" v="450" dt="2025-03-24T17:14:24.4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Beynon (2300946)" userId="S::2300946@student.uwtsd.ac.uk::0d275b2b-7605-4d5f-8683-85e347c34e91" providerId="AD" clId="Web-{F99B1A14-1D6B-38BE-06E6-22A4D6E817FF}"/>
    <pc:docChg chg="modSld">
      <pc:chgData name="Cerys Beynon (2300946)" userId="S::2300946@student.uwtsd.ac.uk::0d275b2b-7605-4d5f-8683-85e347c34e91" providerId="AD" clId="Web-{F99B1A14-1D6B-38BE-06E6-22A4D6E817FF}" dt="2025-03-24T17:14:24.415" v="236" actId="20577"/>
      <pc:docMkLst>
        <pc:docMk/>
      </pc:docMkLst>
      <pc:sldChg chg="modSp">
        <pc:chgData name="Cerys Beynon (2300946)" userId="S::2300946@student.uwtsd.ac.uk::0d275b2b-7605-4d5f-8683-85e347c34e91" providerId="AD" clId="Web-{F99B1A14-1D6B-38BE-06E6-22A4D6E817FF}" dt="2025-03-24T17:14:24.415" v="236" actId="20577"/>
        <pc:sldMkLst>
          <pc:docMk/>
          <pc:sldMk cId="997800707" sldId="263"/>
        </pc:sldMkLst>
        <pc:spChg chg="mod">
          <ac:chgData name="Cerys Beynon (2300946)" userId="S::2300946@student.uwtsd.ac.uk::0d275b2b-7605-4d5f-8683-85e347c34e91" providerId="AD" clId="Web-{F99B1A14-1D6B-38BE-06E6-22A4D6E817FF}" dt="2025-03-24T17:14:24.415" v="236" actId="20577"/>
          <ac:spMkLst>
            <pc:docMk/>
            <pc:sldMk cId="997800707" sldId="263"/>
            <ac:spMk id="3" creationId="{E830AC6C-FC95-F6AD-1658-282491506271}"/>
          </ac:spMkLst>
        </pc:spChg>
      </pc:sldChg>
    </pc:docChg>
  </pc:docChgLst>
  <pc:docChgLst>
    <pc:chgData name="Cerys Beynon (2300946)" userId="S::2300946@student.uwtsd.ac.uk::0d275b2b-7605-4d5f-8683-85e347c34e91" providerId="AD" clId="Web-{3FFE04C8-6A7F-8339-8191-48F6B188A4F6}"/>
    <pc:docChg chg="addSld modSld">
      <pc:chgData name="Cerys Beynon (2300946)" userId="S::2300946@student.uwtsd.ac.uk::0d275b2b-7605-4d5f-8683-85e347c34e91" providerId="AD" clId="Web-{3FFE04C8-6A7F-8339-8191-48F6B188A4F6}" dt="2025-03-24T12:46:37.991" v="257"/>
      <pc:docMkLst>
        <pc:docMk/>
      </pc:docMkLst>
      <pc:sldChg chg="addSp modSp">
        <pc:chgData name="Cerys Beynon (2300946)" userId="S::2300946@student.uwtsd.ac.uk::0d275b2b-7605-4d5f-8683-85e347c34e91" providerId="AD" clId="Web-{3FFE04C8-6A7F-8339-8191-48F6B188A4F6}" dt="2025-03-24T12:13:34.218" v="8" actId="1076"/>
        <pc:sldMkLst>
          <pc:docMk/>
          <pc:sldMk cId="2497151473" sldId="259"/>
        </pc:sldMkLst>
        <pc:picChg chg="add mod">
          <ac:chgData name="Cerys Beynon (2300946)" userId="S::2300946@student.uwtsd.ac.uk::0d275b2b-7605-4d5f-8683-85e347c34e91" providerId="AD" clId="Web-{3FFE04C8-6A7F-8339-8191-48F6B188A4F6}" dt="2025-03-24T12:13:34.218" v="8" actId="1076"/>
          <ac:picMkLst>
            <pc:docMk/>
            <pc:sldMk cId="2497151473" sldId="259"/>
            <ac:picMk id="6" creationId="{FF2B27CD-68BF-4333-DC77-90C193BF6E62}"/>
          </ac:picMkLst>
        </pc:picChg>
      </pc:sldChg>
      <pc:sldChg chg="addSp modSp">
        <pc:chgData name="Cerys Beynon (2300946)" userId="S::2300946@student.uwtsd.ac.uk::0d275b2b-7605-4d5f-8683-85e347c34e91" providerId="AD" clId="Web-{3FFE04C8-6A7F-8339-8191-48F6B188A4F6}" dt="2025-03-24T12:12:11.012" v="4" actId="1076"/>
        <pc:sldMkLst>
          <pc:docMk/>
          <pc:sldMk cId="303500602" sldId="261"/>
        </pc:sldMkLst>
        <pc:picChg chg="add mod">
          <ac:chgData name="Cerys Beynon (2300946)" userId="S::2300946@student.uwtsd.ac.uk::0d275b2b-7605-4d5f-8683-85e347c34e91" providerId="AD" clId="Web-{3FFE04C8-6A7F-8339-8191-48F6B188A4F6}" dt="2025-03-24T12:12:11.012" v="4" actId="1076"/>
          <ac:picMkLst>
            <pc:docMk/>
            <pc:sldMk cId="303500602" sldId="261"/>
            <ac:picMk id="4" creationId="{6AE791C1-59B2-90C3-B94F-E0A232315E5E}"/>
          </ac:picMkLst>
        </pc:picChg>
      </pc:sldChg>
      <pc:sldChg chg="addSp modSp">
        <pc:chgData name="Cerys Beynon (2300946)" userId="S::2300946@student.uwtsd.ac.uk::0d275b2b-7605-4d5f-8683-85e347c34e91" providerId="AD" clId="Web-{3FFE04C8-6A7F-8339-8191-48F6B188A4F6}" dt="2025-03-24T12:46:16.849" v="251" actId="20577"/>
        <pc:sldMkLst>
          <pc:docMk/>
          <pc:sldMk cId="1243406645" sldId="262"/>
        </pc:sldMkLst>
        <pc:spChg chg="mod">
          <ac:chgData name="Cerys Beynon (2300946)" userId="S::2300946@student.uwtsd.ac.uk::0d275b2b-7605-4d5f-8683-85e347c34e91" providerId="AD" clId="Web-{3FFE04C8-6A7F-8339-8191-48F6B188A4F6}" dt="2025-03-24T12:17:40.164" v="13" actId="20577"/>
          <ac:spMkLst>
            <pc:docMk/>
            <pc:sldMk cId="1243406645" sldId="262"/>
            <ac:spMk id="2" creationId="{6846D7EA-933C-3EDE-94E0-592C4561214E}"/>
          </ac:spMkLst>
        </pc:spChg>
        <pc:spChg chg="add mod">
          <ac:chgData name="Cerys Beynon (2300946)" userId="S::2300946@student.uwtsd.ac.uk::0d275b2b-7605-4d5f-8683-85e347c34e91" providerId="AD" clId="Web-{3FFE04C8-6A7F-8339-8191-48F6B188A4F6}" dt="2025-03-24T12:45:45.786" v="238" actId="20577"/>
          <ac:spMkLst>
            <pc:docMk/>
            <pc:sldMk cId="1243406645" sldId="262"/>
            <ac:spMk id="3" creationId="{6FD4F383-1510-2253-B2D7-81175B4CE56B}"/>
          </ac:spMkLst>
        </pc:spChg>
        <pc:spChg chg="add mod">
          <ac:chgData name="Cerys Beynon (2300946)" userId="S::2300946@student.uwtsd.ac.uk::0d275b2b-7605-4d5f-8683-85e347c34e91" providerId="AD" clId="Web-{3FFE04C8-6A7F-8339-8191-48F6B188A4F6}" dt="2025-03-24T12:45:27.754" v="231" actId="1076"/>
          <ac:spMkLst>
            <pc:docMk/>
            <pc:sldMk cId="1243406645" sldId="262"/>
            <ac:spMk id="4" creationId="{F4924EEE-4030-E045-6D9E-4771FA39AAB3}"/>
          </ac:spMkLst>
        </pc:spChg>
        <pc:spChg chg="add mod">
          <ac:chgData name="Cerys Beynon (2300946)" userId="S::2300946@student.uwtsd.ac.uk::0d275b2b-7605-4d5f-8683-85e347c34e91" providerId="AD" clId="Web-{3FFE04C8-6A7F-8339-8191-48F6B188A4F6}" dt="2025-03-24T12:46:16.849" v="251" actId="20577"/>
          <ac:spMkLst>
            <pc:docMk/>
            <pc:sldMk cId="1243406645" sldId="262"/>
            <ac:spMk id="5" creationId="{3FCD3AC5-B777-7F96-1F11-BBCA26DA1A95}"/>
          </ac:spMkLst>
        </pc:spChg>
        <pc:spChg chg="add mod">
          <ac:chgData name="Cerys Beynon (2300946)" userId="S::2300946@student.uwtsd.ac.uk::0d275b2b-7605-4d5f-8683-85e347c34e91" providerId="AD" clId="Web-{3FFE04C8-6A7F-8339-8191-48F6B188A4F6}" dt="2025-03-24T12:46:08.005" v="249" actId="1076"/>
          <ac:spMkLst>
            <pc:docMk/>
            <pc:sldMk cId="1243406645" sldId="262"/>
            <ac:spMk id="6" creationId="{D62C647D-D816-0A7D-CF33-9A9D704D2946}"/>
          </ac:spMkLst>
        </pc:spChg>
        <pc:picChg chg="add mod">
          <ac:chgData name="Cerys Beynon (2300946)" userId="S::2300946@student.uwtsd.ac.uk::0d275b2b-7605-4d5f-8683-85e347c34e91" providerId="AD" clId="Web-{3FFE04C8-6A7F-8339-8191-48F6B188A4F6}" dt="2025-03-24T12:45:49.864" v="240" actId="1076"/>
          <ac:picMkLst>
            <pc:docMk/>
            <pc:sldMk cId="1243406645" sldId="262"/>
            <ac:picMk id="7" creationId="{8336EE77-B651-28E1-6A94-8570F46C8857}"/>
          </ac:picMkLst>
        </pc:picChg>
      </pc:sldChg>
      <pc:sldChg chg="delSp modSp new">
        <pc:chgData name="Cerys Beynon (2300946)" userId="S::2300946@student.uwtsd.ac.uk::0d275b2b-7605-4d5f-8683-85e347c34e91" providerId="AD" clId="Web-{3FFE04C8-6A7F-8339-8191-48F6B188A4F6}" dt="2025-03-24T12:46:37.991" v="257"/>
        <pc:sldMkLst>
          <pc:docMk/>
          <pc:sldMk cId="997800707" sldId="263"/>
        </pc:sldMkLst>
        <pc:spChg chg="mod">
          <ac:chgData name="Cerys Beynon (2300946)" userId="S::2300946@student.uwtsd.ac.uk::0d275b2b-7605-4d5f-8683-85e347c34e91" providerId="AD" clId="Web-{3FFE04C8-6A7F-8339-8191-48F6B188A4F6}" dt="2025-03-24T12:46:34.475" v="256" actId="20577"/>
          <ac:spMkLst>
            <pc:docMk/>
            <pc:sldMk cId="997800707" sldId="263"/>
            <ac:spMk id="2" creationId="{BBD1BF7C-74D2-6ABB-9C22-D7D2AFA899C4}"/>
          </ac:spMkLst>
        </pc:spChg>
        <pc:spChg chg="del">
          <ac:chgData name="Cerys Beynon (2300946)" userId="S::2300946@student.uwtsd.ac.uk::0d275b2b-7605-4d5f-8683-85e347c34e91" providerId="AD" clId="Web-{3FFE04C8-6A7F-8339-8191-48F6B188A4F6}" dt="2025-03-24T12:46:37.991" v="257"/>
          <ac:spMkLst>
            <pc:docMk/>
            <pc:sldMk cId="997800707" sldId="263"/>
            <ac:spMk id="3" creationId="{5C5593EF-9119-2CDA-FD3B-9441F8A7E1E6}"/>
          </ac:spMkLst>
        </pc:spChg>
      </pc:sldChg>
    </pc:docChg>
  </pc:docChgLst>
  <pc:docChgLst>
    <pc:chgData name="Cerys Beynon (2300946)" userId="S::2300946@student.uwtsd.ac.uk::0d275b2b-7605-4d5f-8683-85e347c34e91" providerId="AD" clId="Web-{D87EDD17-C087-D6DE-4BE1-0E8CEADA2734}"/>
    <pc:docChg chg="addSld modSld sldOrd addMainMaster delMainMaster">
      <pc:chgData name="Cerys Beynon (2300946)" userId="S::2300946@student.uwtsd.ac.uk::0d275b2b-7605-4d5f-8683-85e347c34e91" providerId="AD" clId="Web-{D87EDD17-C087-D6DE-4BE1-0E8CEADA2734}" dt="2024-12-17T16:00:06.680" v="1121"/>
      <pc:docMkLst>
        <pc:docMk/>
      </pc:docMkLst>
      <pc:sldChg chg="modSp mod modClrScheme chgLayout">
        <pc:chgData name="Cerys Beynon (2300946)" userId="S::2300946@student.uwtsd.ac.uk::0d275b2b-7605-4d5f-8683-85e347c34e91" providerId="AD" clId="Web-{D87EDD17-C087-D6DE-4BE1-0E8CEADA2734}" dt="2024-12-17T11:41:21.901" v="49"/>
        <pc:sldMkLst>
          <pc:docMk/>
          <pc:sldMk cId="109857222" sldId="256"/>
        </pc:sldMkLst>
        <pc:spChg chg="mod ord">
          <ac:chgData name="Cerys Beynon (2300946)" userId="S::2300946@student.uwtsd.ac.uk::0d275b2b-7605-4d5f-8683-85e347c34e91" providerId="AD" clId="Web-{D87EDD17-C087-D6DE-4BE1-0E8CEADA2734}" dt="2024-12-17T11:41:21.901" v="4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erys Beynon (2300946)" userId="S::2300946@student.uwtsd.ac.uk::0d275b2b-7605-4d5f-8683-85e347c34e91" providerId="AD" clId="Web-{D87EDD17-C087-D6DE-4BE1-0E8CEADA2734}" dt="2024-12-17T11:41:21.901" v="49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Cerys Beynon (2300946)" userId="S::2300946@student.uwtsd.ac.uk::0d275b2b-7605-4d5f-8683-85e347c34e91" providerId="AD" clId="Web-{D87EDD17-C087-D6DE-4BE1-0E8CEADA2734}" dt="2024-12-17T15:34:04.191" v="1119" actId="20577"/>
        <pc:sldMkLst>
          <pc:docMk/>
          <pc:sldMk cId="824804263" sldId="257"/>
        </pc:sldMkLst>
        <pc:spChg chg="mod">
          <ac:chgData name="Cerys Beynon (2300946)" userId="S::2300946@student.uwtsd.ac.uk::0d275b2b-7605-4d5f-8683-85e347c34e91" providerId="AD" clId="Web-{D87EDD17-C087-D6DE-4BE1-0E8CEADA2734}" dt="2024-12-17T11:41:59.886" v="71" actId="20577"/>
          <ac:spMkLst>
            <pc:docMk/>
            <pc:sldMk cId="824804263" sldId="257"/>
            <ac:spMk id="2" creationId="{0CF0F160-A6E0-6A16-DC3E-CF5E9BCDB0B3}"/>
          </ac:spMkLst>
        </pc:spChg>
        <pc:spChg chg="del">
          <ac:chgData name="Cerys Beynon (2300946)" userId="S::2300946@student.uwtsd.ac.uk::0d275b2b-7605-4d5f-8683-85e347c34e91" providerId="AD" clId="Web-{D87EDD17-C087-D6DE-4BE1-0E8CEADA2734}" dt="2024-12-17T11:42:05.387" v="72"/>
          <ac:spMkLst>
            <pc:docMk/>
            <pc:sldMk cId="824804263" sldId="257"/>
            <ac:spMk id="3" creationId="{9108110C-FC2D-6EFE-F58D-CB612C984CA1}"/>
          </ac:spMkLst>
        </pc:spChg>
        <pc:spChg chg="add mod">
          <ac:chgData name="Cerys Beynon (2300946)" userId="S::2300946@student.uwtsd.ac.uk::0d275b2b-7605-4d5f-8683-85e347c34e91" providerId="AD" clId="Web-{D87EDD17-C087-D6DE-4BE1-0E8CEADA2734}" dt="2024-12-17T13:12:43.858" v="540" actId="1076"/>
          <ac:spMkLst>
            <pc:docMk/>
            <pc:sldMk cId="824804263" sldId="257"/>
            <ac:spMk id="3" creationId="{BD402E4C-000D-98FC-B2A3-77A1A77839ED}"/>
          </ac:spMkLst>
        </pc:spChg>
        <pc:spChg chg="add mod">
          <ac:chgData name="Cerys Beynon (2300946)" userId="S::2300946@student.uwtsd.ac.uk::0d275b2b-7605-4d5f-8683-85e347c34e91" providerId="AD" clId="Web-{D87EDD17-C087-D6DE-4BE1-0E8CEADA2734}" dt="2024-12-17T15:34:04.191" v="1119" actId="20577"/>
          <ac:spMkLst>
            <pc:docMk/>
            <pc:sldMk cId="824804263" sldId="257"/>
            <ac:spMk id="4" creationId="{949A9423-1B09-9D6F-9020-906279033C4D}"/>
          </ac:spMkLst>
        </pc:spChg>
        <pc:picChg chg="add mod">
          <ac:chgData name="Cerys Beynon (2300946)" userId="S::2300946@student.uwtsd.ac.uk::0d275b2b-7605-4d5f-8683-85e347c34e91" providerId="AD" clId="Web-{D87EDD17-C087-D6DE-4BE1-0E8CEADA2734}" dt="2024-12-17T12:01:38.777" v="177" actId="1076"/>
          <ac:picMkLst>
            <pc:docMk/>
            <pc:sldMk cId="824804263" sldId="257"/>
            <ac:picMk id="5" creationId="{69C61E42-62A1-135C-41E1-B08A4763F1B9}"/>
          </ac:picMkLst>
        </pc:picChg>
      </pc:sldChg>
      <pc:sldChg chg="modSp new ord">
        <pc:chgData name="Cerys Beynon (2300946)" userId="S::2300946@student.uwtsd.ac.uk::0d275b2b-7605-4d5f-8683-85e347c34e91" providerId="AD" clId="Web-{D87EDD17-C087-D6DE-4BE1-0E8CEADA2734}" dt="2024-12-17T15:17:34.339" v="1005" actId="20577"/>
        <pc:sldMkLst>
          <pc:docMk/>
          <pc:sldMk cId="1747382728" sldId="258"/>
        </pc:sldMkLst>
        <pc:spChg chg="mod">
          <ac:chgData name="Cerys Beynon (2300946)" userId="S::2300946@student.uwtsd.ac.uk::0d275b2b-7605-4d5f-8683-85e347c34e91" providerId="AD" clId="Web-{D87EDD17-C087-D6DE-4BE1-0E8CEADA2734}" dt="2024-12-17T13:15:54.363" v="551" actId="20577"/>
          <ac:spMkLst>
            <pc:docMk/>
            <pc:sldMk cId="1747382728" sldId="258"/>
            <ac:spMk id="2" creationId="{913B36B0-44F3-F179-46B2-357E34495407}"/>
          </ac:spMkLst>
        </pc:spChg>
        <pc:spChg chg="mod">
          <ac:chgData name="Cerys Beynon (2300946)" userId="S::2300946@student.uwtsd.ac.uk::0d275b2b-7605-4d5f-8683-85e347c34e91" providerId="AD" clId="Web-{D87EDD17-C087-D6DE-4BE1-0E8CEADA2734}" dt="2024-12-17T15:17:34.339" v="1005" actId="20577"/>
          <ac:spMkLst>
            <pc:docMk/>
            <pc:sldMk cId="1747382728" sldId="258"/>
            <ac:spMk id="3" creationId="{EB5FB9A7-252F-BB48-74C5-EB100C1ACF0E}"/>
          </ac:spMkLst>
        </pc:spChg>
      </pc:sldChg>
      <pc:sldChg chg="addSp delSp modSp new modNotes">
        <pc:chgData name="Cerys Beynon (2300946)" userId="S::2300946@student.uwtsd.ac.uk::0d275b2b-7605-4d5f-8683-85e347c34e91" providerId="AD" clId="Web-{D87EDD17-C087-D6DE-4BE1-0E8CEADA2734}" dt="2024-12-17T15:10:35.088" v="975" actId="1076"/>
        <pc:sldMkLst>
          <pc:docMk/>
          <pc:sldMk cId="2497151473" sldId="259"/>
        </pc:sldMkLst>
        <pc:spChg chg="mod">
          <ac:chgData name="Cerys Beynon (2300946)" userId="S::2300946@student.uwtsd.ac.uk::0d275b2b-7605-4d5f-8683-85e347c34e91" providerId="AD" clId="Web-{D87EDD17-C087-D6DE-4BE1-0E8CEADA2734}" dt="2024-12-17T14:20:16.249" v="687" actId="20577"/>
          <ac:spMkLst>
            <pc:docMk/>
            <pc:sldMk cId="2497151473" sldId="259"/>
            <ac:spMk id="2" creationId="{FB7253E4-1B49-871A-4C4C-180A7FAA325A}"/>
          </ac:spMkLst>
        </pc:spChg>
        <pc:spChg chg="add mod">
          <ac:chgData name="Cerys Beynon (2300946)" userId="S::2300946@student.uwtsd.ac.uk::0d275b2b-7605-4d5f-8683-85e347c34e91" providerId="AD" clId="Web-{D87EDD17-C087-D6DE-4BE1-0E8CEADA2734}" dt="2024-12-17T15:10:35.088" v="975" actId="1076"/>
          <ac:spMkLst>
            <pc:docMk/>
            <pc:sldMk cId="2497151473" sldId="259"/>
            <ac:spMk id="3" creationId="{0BA83414-5BF5-7B51-3F6E-7FF788CB1DD9}"/>
          </ac:spMkLst>
        </pc:spChg>
        <pc:spChg chg="del">
          <ac:chgData name="Cerys Beynon (2300946)" userId="S::2300946@student.uwtsd.ac.uk::0d275b2b-7605-4d5f-8683-85e347c34e91" providerId="AD" clId="Web-{D87EDD17-C087-D6DE-4BE1-0E8CEADA2734}" dt="2024-12-17T13:34:48.800" v="600"/>
          <ac:spMkLst>
            <pc:docMk/>
            <pc:sldMk cId="2497151473" sldId="259"/>
            <ac:spMk id="3" creationId="{7CFF600F-16C2-8ABF-AB22-AF48859925FA}"/>
          </ac:spMkLst>
        </pc:spChg>
        <pc:spChg chg="add mod">
          <ac:chgData name="Cerys Beynon (2300946)" userId="S::2300946@student.uwtsd.ac.uk::0d275b2b-7605-4d5f-8683-85e347c34e91" providerId="AD" clId="Web-{D87EDD17-C087-D6DE-4BE1-0E8CEADA2734}" dt="2024-12-17T13:42:43.875" v="617" actId="1076"/>
          <ac:spMkLst>
            <pc:docMk/>
            <pc:sldMk cId="2497151473" sldId="259"/>
            <ac:spMk id="4" creationId="{F9B94CA1-AD7E-E751-D4AA-951FBF7CFE2F}"/>
          </ac:spMkLst>
        </pc:spChg>
        <pc:spChg chg="add mod">
          <ac:chgData name="Cerys Beynon (2300946)" userId="S::2300946@student.uwtsd.ac.uk::0d275b2b-7605-4d5f-8683-85e347c34e91" providerId="AD" clId="Web-{D87EDD17-C087-D6DE-4BE1-0E8CEADA2734}" dt="2024-12-17T14:35:57.341" v="858" actId="20577"/>
          <ac:spMkLst>
            <pc:docMk/>
            <pc:sldMk cId="2497151473" sldId="259"/>
            <ac:spMk id="5" creationId="{724CC244-D7B8-D541-648E-DE7C9C155462}"/>
          </ac:spMkLst>
        </pc:spChg>
      </pc:sldChg>
      <pc:sldChg chg="new">
        <pc:chgData name="Cerys Beynon (2300946)" userId="S::2300946@student.uwtsd.ac.uk::0d275b2b-7605-4d5f-8683-85e347c34e91" providerId="AD" clId="Web-{D87EDD17-C087-D6DE-4BE1-0E8CEADA2734}" dt="2024-12-17T15:59:28.788" v="1120"/>
        <pc:sldMkLst>
          <pc:docMk/>
          <pc:sldMk cId="2271601110" sldId="260"/>
        </pc:sldMkLst>
      </pc:sldChg>
      <pc:sldChg chg="new">
        <pc:chgData name="Cerys Beynon (2300946)" userId="S::2300946@student.uwtsd.ac.uk::0d275b2b-7605-4d5f-8683-85e347c34e91" providerId="AD" clId="Web-{D87EDD17-C087-D6DE-4BE1-0E8CEADA2734}" dt="2024-12-17T16:00:06.680" v="1121"/>
        <pc:sldMkLst>
          <pc:docMk/>
          <pc:sldMk cId="303500602" sldId="261"/>
        </pc:sldMkLst>
      </pc:sldChg>
      <pc:sldMasterChg chg="del delSldLayout">
        <pc:chgData name="Cerys Beynon (2300946)" userId="S::2300946@student.uwtsd.ac.uk::0d275b2b-7605-4d5f-8683-85e347c34e91" providerId="AD" clId="Web-{D87EDD17-C087-D6DE-4BE1-0E8CEADA2734}" dt="2024-12-17T11:41:21.901" v="49"/>
        <pc:sldMasterMkLst>
          <pc:docMk/>
          <pc:sldMasterMk cId="2460954070" sldId="2147483660"/>
        </pc:sldMasterMkLst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Cerys Beynon (2300946)" userId="S::2300946@student.uwtsd.ac.uk::0d275b2b-7605-4d5f-8683-85e347c34e91" providerId="AD" clId="Web-{D87EDD17-C087-D6DE-4BE1-0E8CEADA2734}" dt="2024-12-17T11:41:21.901" v="49"/>
        <pc:sldMasterMkLst>
          <pc:docMk/>
          <pc:sldMasterMk cId="775399843" sldId="2147483672"/>
        </pc:sldMasterMkLst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689031206" sldId="2147483675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3469263983" sldId="2147483679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3325905760" sldId="2147483681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2772209805" sldId="2147483682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2893870059" sldId="2147483683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565395459" sldId="2147483684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3802576196" sldId="2147483687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3966105802" sldId="2147483688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2758227279" sldId="2147483689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3447313092" sldId="2147483690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2065251738" sldId="2147483691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3375075720" sldId="2147483692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3804355220" sldId="2147483693"/>
          </pc:sldLayoutMkLst>
        </pc:sldLayoutChg>
        <pc:sldLayoutChg chg="add mod replId">
          <pc:chgData name="Cerys Beynon (2300946)" userId="S::2300946@student.uwtsd.ac.uk::0d275b2b-7605-4d5f-8683-85e347c34e91" providerId="AD" clId="Web-{D87EDD17-C087-D6DE-4BE1-0E8CEADA2734}" dt="2024-12-17T11:41:21.901" v="49"/>
          <pc:sldLayoutMkLst>
            <pc:docMk/>
            <pc:sldMasterMk cId="775399843" sldId="2147483672"/>
            <pc:sldLayoutMk cId="2079855050" sldId="2147483694"/>
          </pc:sldLayoutMkLst>
        </pc:sldLayoutChg>
      </pc:sldMasterChg>
    </pc:docChg>
  </pc:docChgLst>
  <pc:docChgLst>
    <pc:chgData name="Cerys Beynon (2300946)" userId="S::2300946@student.uwtsd.ac.uk::0d275b2b-7605-4d5f-8683-85e347c34e91" providerId="AD" clId="Web-{8321AF5F-5DF6-4728-6333-77B7F44F9943}"/>
    <pc:docChg chg="modSld">
      <pc:chgData name="Cerys Beynon (2300946)" userId="S::2300946@student.uwtsd.ac.uk::0d275b2b-7605-4d5f-8683-85e347c34e91" providerId="AD" clId="Web-{8321AF5F-5DF6-4728-6333-77B7F44F9943}" dt="2025-03-24T16:19:09.019" v="624" actId="20577"/>
      <pc:docMkLst>
        <pc:docMk/>
      </pc:docMkLst>
      <pc:sldChg chg="addSp modSp">
        <pc:chgData name="Cerys Beynon (2300946)" userId="S::2300946@student.uwtsd.ac.uk::0d275b2b-7605-4d5f-8683-85e347c34e91" providerId="AD" clId="Web-{8321AF5F-5DF6-4728-6333-77B7F44F9943}" dt="2025-03-24T16:19:09.019" v="624" actId="20577"/>
        <pc:sldMkLst>
          <pc:docMk/>
          <pc:sldMk cId="997800707" sldId="263"/>
        </pc:sldMkLst>
        <pc:spChg chg="add mod">
          <ac:chgData name="Cerys Beynon (2300946)" userId="S::2300946@student.uwtsd.ac.uk::0d275b2b-7605-4d5f-8683-85e347c34e91" providerId="AD" clId="Web-{8321AF5F-5DF6-4728-6333-77B7F44F9943}" dt="2025-03-24T16:19:09.019" v="624" actId="20577"/>
          <ac:spMkLst>
            <pc:docMk/>
            <pc:sldMk cId="997800707" sldId="263"/>
            <ac:spMk id="3" creationId="{E830AC6C-FC95-F6AD-1658-282491506271}"/>
          </ac:spMkLst>
        </pc:spChg>
      </pc:sldChg>
    </pc:docChg>
  </pc:docChgLst>
  <pc:docChgLst>
    <pc:chgData name="Cerys Beynon (2300946)" userId="S::2300946@student.uwtsd.ac.uk::0d275b2b-7605-4d5f-8683-85e347c34e91" providerId="AD" clId="Web-{3C23C59D-C8E7-EC2A-A4EB-17D929E3D9D9}"/>
    <pc:docChg chg="addSld delSld modSld">
      <pc:chgData name="Cerys Beynon (2300946)" userId="S::2300946@student.uwtsd.ac.uk::0d275b2b-7605-4d5f-8683-85e347c34e91" providerId="AD" clId="Web-{3C23C59D-C8E7-EC2A-A4EB-17D929E3D9D9}" dt="2024-12-30T17:40:43.452" v="263" actId="20577"/>
      <pc:docMkLst>
        <pc:docMk/>
      </pc:docMkLst>
      <pc:sldChg chg="modSp">
        <pc:chgData name="Cerys Beynon (2300946)" userId="S::2300946@student.uwtsd.ac.uk::0d275b2b-7605-4d5f-8683-85e347c34e91" providerId="AD" clId="Web-{3C23C59D-C8E7-EC2A-A4EB-17D929E3D9D9}" dt="2024-12-30T16:29:27.419" v="41" actId="20577"/>
        <pc:sldMkLst>
          <pc:docMk/>
          <pc:sldMk cId="824804263" sldId="257"/>
        </pc:sldMkLst>
        <pc:spChg chg="mod">
          <ac:chgData name="Cerys Beynon (2300946)" userId="S::2300946@student.uwtsd.ac.uk::0d275b2b-7605-4d5f-8683-85e347c34e91" providerId="AD" clId="Web-{3C23C59D-C8E7-EC2A-A4EB-17D929E3D9D9}" dt="2024-12-30T16:29:27.419" v="41" actId="20577"/>
          <ac:spMkLst>
            <pc:docMk/>
            <pc:sldMk cId="824804263" sldId="257"/>
            <ac:spMk id="3" creationId="{BD402E4C-000D-98FC-B2A3-77A1A77839ED}"/>
          </ac:spMkLst>
        </pc:spChg>
      </pc:sldChg>
      <pc:sldChg chg="modSp">
        <pc:chgData name="Cerys Beynon (2300946)" userId="S::2300946@student.uwtsd.ac.uk::0d275b2b-7605-4d5f-8683-85e347c34e91" providerId="AD" clId="Web-{3C23C59D-C8E7-EC2A-A4EB-17D929E3D9D9}" dt="2024-12-30T16:45:36.329" v="184" actId="20577"/>
        <pc:sldMkLst>
          <pc:docMk/>
          <pc:sldMk cId="1747382728" sldId="258"/>
        </pc:sldMkLst>
        <pc:spChg chg="mod">
          <ac:chgData name="Cerys Beynon (2300946)" userId="S::2300946@student.uwtsd.ac.uk::0d275b2b-7605-4d5f-8683-85e347c34e91" providerId="AD" clId="Web-{3C23C59D-C8E7-EC2A-A4EB-17D929E3D9D9}" dt="2024-12-30T16:45:36.329" v="184" actId="20577"/>
          <ac:spMkLst>
            <pc:docMk/>
            <pc:sldMk cId="1747382728" sldId="258"/>
            <ac:spMk id="3" creationId="{EB5FB9A7-252F-BB48-74C5-EB100C1ACF0E}"/>
          </ac:spMkLst>
        </pc:spChg>
      </pc:sldChg>
      <pc:sldChg chg="delSp">
        <pc:chgData name="Cerys Beynon (2300946)" userId="S::2300946@student.uwtsd.ac.uk::0d275b2b-7605-4d5f-8683-85e347c34e91" providerId="AD" clId="Web-{3C23C59D-C8E7-EC2A-A4EB-17D929E3D9D9}" dt="2024-12-30T16:17:55.141" v="1"/>
        <pc:sldMkLst>
          <pc:docMk/>
          <pc:sldMk cId="2497151473" sldId="259"/>
        </pc:sldMkLst>
        <pc:spChg chg="del">
          <ac:chgData name="Cerys Beynon (2300946)" userId="S::2300946@student.uwtsd.ac.uk::0d275b2b-7605-4d5f-8683-85e347c34e91" providerId="AD" clId="Web-{3C23C59D-C8E7-EC2A-A4EB-17D929E3D9D9}" dt="2024-12-30T16:17:55.141" v="1"/>
          <ac:spMkLst>
            <pc:docMk/>
            <pc:sldMk cId="2497151473" sldId="259"/>
            <ac:spMk id="6" creationId="{D580B4E6-ED18-5530-CC84-19606EF1A663}"/>
          </ac:spMkLst>
        </pc:spChg>
        <pc:spChg chg="del">
          <ac:chgData name="Cerys Beynon (2300946)" userId="S::2300946@student.uwtsd.ac.uk::0d275b2b-7605-4d5f-8683-85e347c34e91" providerId="AD" clId="Web-{3C23C59D-C8E7-EC2A-A4EB-17D929E3D9D9}" dt="2024-12-30T16:17:55.141" v="0"/>
          <ac:spMkLst>
            <pc:docMk/>
            <pc:sldMk cId="2497151473" sldId="259"/>
            <ac:spMk id="7" creationId="{79C33E33-1843-6946-821A-DFED32E180F9}"/>
          </ac:spMkLst>
        </pc:spChg>
      </pc:sldChg>
      <pc:sldChg chg="del">
        <pc:chgData name="Cerys Beynon (2300946)" userId="S::2300946@student.uwtsd.ac.uk::0d275b2b-7605-4d5f-8683-85e347c34e91" providerId="AD" clId="Web-{3C23C59D-C8E7-EC2A-A4EB-17D929E3D9D9}" dt="2024-12-30T16:27:43.525" v="32"/>
        <pc:sldMkLst>
          <pc:docMk/>
          <pc:sldMk cId="2271601110" sldId="260"/>
        </pc:sldMkLst>
      </pc:sldChg>
      <pc:sldChg chg="addSp modSp">
        <pc:chgData name="Cerys Beynon (2300946)" userId="S::2300946@student.uwtsd.ac.uk::0d275b2b-7605-4d5f-8683-85e347c34e91" providerId="AD" clId="Web-{3C23C59D-C8E7-EC2A-A4EB-17D929E3D9D9}" dt="2024-12-30T17:40:43.452" v="263" actId="20577"/>
        <pc:sldMkLst>
          <pc:docMk/>
          <pc:sldMk cId="303500602" sldId="261"/>
        </pc:sldMkLst>
        <pc:spChg chg="mod">
          <ac:chgData name="Cerys Beynon (2300946)" userId="S::2300946@student.uwtsd.ac.uk::0d275b2b-7605-4d5f-8683-85e347c34e91" providerId="AD" clId="Web-{3C23C59D-C8E7-EC2A-A4EB-17D929E3D9D9}" dt="2024-12-30T16:27:14.961" v="29" actId="20577"/>
          <ac:spMkLst>
            <pc:docMk/>
            <pc:sldMk cId="303500602" sldId="261"/>
            <ac:spMk id="2" creationId="{9036683B-EED7-DDDB-C2F4-857706EB0DDA}"/>
          </ac:spMkLst>
        </pc:spChg>
        <pc:spChg chg="add mod">
          <ac:chgData name="Cerys Beynon (2300946)" userId="S::2300946@student.uwtsd.ac.uk::0d275b2b-7605-4d5f-8683-85e347c34e91" providerId="AD" clId="Web-{3C23C59D-C8E7-EC2A-A4EB-17D929E3D9D9}" dt="2024-12-30T16:39:07.990" v="164" actId="20577"/>
          <ac:spMkLst>
            <pc:docMk/>
            <pc:sldMk cId="303500602" sldId="261"/>
            <ac:spMk id="3" creationId="{A0998EED-0422-BB98-AE5E-21D3841587DF}"/>
          </ac:spMkLst>
        </pc:spChg>
        <pc:spChg chg="mod">
          <ac:chgData name="Cerys Beynon (2300946)" userId="S::2300946@student.uwtsd.ac.uk::0d275b2b-7605-4d5f-8683-85e347c34e91" providerId="AD" clId="Web-{3C23C59D-C8E7-EC2A-A4EB-17D929E3D9D9}" dt="2024-12-30T17:40:43.452" v="263" actId="20577"/>
          <ac:spMkLst>
            <pc:docMk/>
            <pc:sldMk cId="303500602" sldId="261"/>
            <ac:spMk id="7" creationId="{3AFDE523-FE28-9F30-56E0-81B32E52A04E}"/>
          </ac:spMkLst>
        </pc:spChg>
      </pc:sldChg>
      <pc:sldChg chg="new del">
        <pc:chgData name="Cerys Beynon (2300946)" userId="S::2300946@student.uwtsd.ac.uk::0d275b2b-7605-4d5f-8683-85e347c34e91" providerId="AD" clId="Web-{3C23C59D-C8E7-EC2A-A4EB-17D929E3D9D9}" dt="2024-12-30T16:27:39.556" v="31"/>
        <pc:sldMkLst>
          <pc:docMk/>
          <pc:sldMk cId="900731965" sldId="262"/>
        </pc:sldMkLst>
      </pc:sldChg>
      <pc:sldChg chg="addSp delSp modSp new">
        <pc:chgData name="Cerys Beynon (2300946)" userId="S::2300946@student.uwtsd.ac.uk::0d275b2b-7605-4d5f-8683-85e347c34e91" providerId="AD" clId="Web-{3C23C59D-C8E7-EC2A-A4EB-17D929E3D9D9}" dt="2024-12-30T17:35:03.661" v="261"/>
        <pc:sldMkLst>
          <pc:docMk/>
          <pc:sldMk cId="1243406645" sldId="262"/>
        </pc:sldMkLst>
        <pc:spChg chg="mod">
          <ac:chgData name="Cerys Beynon (2300946)" userId="S::2300946@student.uwtsd.ac.uk::0d275b2b-7605-4d5f-8683-85e347c34e91" providerId="AD" clId="Web-{3C23C59D-C8E7-EC2A-A4EB-17D929E3D9D9}" dt="2024-12-30T17:26:33.460" v="254" actId="20577"/>
          <ac:spMkLst>
            <pc:docMk/>
            <pc:sldMk cId="1243406645" sldId="262"/>
            <ac:spMk id="2" creationId="{6846D7EA-933C-3EDE-94E0-592C4561214E}"/>
          </ac:spMkLst>
        </pc:spChg>
        <pc:spChg chg="add del mod">
          <ac:chgData name="Cerys Beynon (2300946)" userId="S::2300946@student.uwtsd.ac.uk::0d275b2b-7605-4d5f-8683-85e347c34e91" providerId="AD" clId="Web-{3C23C59D-C8E7-EC2A-A4EB-17D929E3D9D9}" dt="2024-12-30T17:35:03.661" v="261"/>
          <ac:spMkLst>
            <pc:docMk/>
            <pc:sldMk cId="1243406645" sldId="262"/>
            <ac:spMk id="3" creationId="{17898EA7-4BDB-7D08-9722-32CAB320427D}"/>
          </ac:spMkLst>
        </pc:spChg>
        <pc:spChg chg="del">
          <ac:chgData name="Cerys Beynon (2300946)" userId="S::2300946@student.uwtsd.ac.uk::0d275b2b-7605-4d5f-8683-85e347c34e91" providerId="AD" clId="Web-{3C23C59D-C8E7-EC2A-A4EB-17D929E3D9D9}" dt="2024-12-30T16:59:13.322" v="199"/>
          <ac:spMkLst>
            <pc:docMk/>
            <pc:sldMk cId="1243406645" sldId="262"/>
            <ac:spMk id="3" creationId="{283AC722-D449-4FD0-9BBE-64BF92FCF7EF}"/>
          </ac:spMkLst>
        </pc:spChg>
      </pc:sldChg>
    </pc:docChg>
  </pc:docChgLst>
  <pc:docChgLst>
    <pc:chgData name="Cerys Beynon (2300946)" userId="S::2300946@student.uwtsd.ac.uk::0d275b2b-7605-4d5f-8683-85e347c34e91" providerId="AD" clId="Web-{513E5E33-D62C-5B05-8B6D-70F7AD29874D}"/>
    <pc:docChg chg="modSld">
      <pc:chgData name="Cerys Beynon (2300946)" userId="S::2300946@student.uwtsd.ac.uk::0d275b2b-7605-4d5f-8683-85e347c34e91" providerId="AD" clId="Web-{513E5E33-D62C-5B05-8B6D-70F7AD29874D}" dt="2024-12-28T20:52:39.955" v="235" actId="20577"/>
      <pc:docMkLst>
        <pc:docMk/>
      </pc:docMkLst>
      <pc:sldChg chg="modSp">
        <pc:chgData name="Cerys Beynon (2300946)" userId="S::2300946@student.uwtsd.ac.uk::0d275b2b-7605-4d5f-8683-85e347c34e91" providerId="AD" clId="Web-{513E5E33-D62C-5B05-8B6D-70F7AD29874D}" dt="2024-12-28T18:04:23.797" v="116" actId="20577"/>
        <pc:sldMkLst>
          <pc:docMk/>
          <pc:sldMk cId="824804263" sldId="257"/>
        </pc:sldMkLst>
        <pc:spChg chg="mod">
          <ac:chgData name="Cerys Beynon (2300946)" userId="S::2300946@student.uwtsd.ac.uk::0d275b2b-7605-4d5f-8683-85e347c34e91" providerId="AD" clId="Web-{513E5E33-D62C-5B05-8B6D-70F7AD29874D}" dt="2024-12-28T18:04:23.797" v="116" actId="20577"/>
          <ac:spMkLst>
            <pc:docMk/>
            <pc:sldMk cId="824804263" sldId="257"/>
            <ac:spMk id="4" creationId="{949A9423-1B09-9D6F-9020-906279033C4D}"/>
          </ac:spMkLst>
        </pc:spChg>
        <pc:picChg chg="mod">
          <ac:chgData name="Cerys Beynon (2300946)" userId="S::2300946@student.uwtsd.ac.uk::0d275b2b-7605-4d5f-8683-85e347c34e91" providerId="AD" clId="Web-{513E5E33-D62C-5B05-8B6D-70F7AD29874D}" dt="2024-12-28T16:47:48.867" v="6" actId="1076"/>
          <ac:picMkLst>
            <pc:docMk/>
            <pc:sldMk cId="824804263" sldId="257"/>
            <ac:picMk id="5" creationId="{69C61E42-62A1-135C-41E1-B08A4763F1B9}"/>
          </ac:picMkLst>
        </pc:picChg>
      </pc:sldChg>
      <pc:sldChg chg="modSp">
        <pc:chgData name="Cerys Beynon (2300946)" userId="S::2300946@student.uwtsd.ac.uk::0d275b2b-7605-4d5f-8683-85e347c34e91" providerId="AD" clId="Web-{513E5E33-D62C-5B05-8B6D-70F7AD29874D}" dt="2024-12-28T17:57:05.326" v="43" actId="20577"/>
        <pc:sldMkLst>
          <pc:docMk/>
          <pc:sldMk cId="2497151473" sldId="259"/>
        </pc:sldMkLst>
        <pc:spChg chg="mod">
          <ac:chgData name="Cerys Beynon (2300946)" userId="S::2300946@student.uwtsd.ac.uk::0d275b2b-7605-4d5f-8683-85e347c34e91" providerId="AD" clId="Web-{513E5E33-D62C-5B05-8B6D-70F7AD29874D}" dt="2024-12-28T17:57:05.326" v="43" actId="20577"/>
          <ac:spMkLst>
            <pc:docMk/>
            <pc:sldMk cId="2497151473" sldId="259"/>
            <ac:spMk id="7" creationId="{79C33E33-1843-6946-821A-DFED32E180F9}"/>
          </ac:spMkLst>
        </pc:spChg>
      </pc:sldChg>
      <pc:sldChg chg="addSp delSp modSp">
        <pc:chgData name="Cerys Beynon (2300946)" userId="S::2300946@student.uwtsd.ac.uk::0d275b2b-7605-4d5f-8683-85e347c34e91" providerId="AD" clId="Web-{513E5E33-D62C-5B05-8B6D-70F7AD29874D}" dt="2024-12-28T20:52:39.955" v="235" actId="20577"/>
        <pc:sldMkLst>
          <pc:docMk/>
          <pc:sldMk cId="303500602" sldId="261"/>
        </pc:sldMkLst>
        <pc:spChg chg="del mod">
          <ac:chgData name="Cerys Beynon (2300946)" userId="S::2300946@student.uwtsd.ac.uk::0d275b2b-7605-4d5f-8683-85e347c34e91" providerId="AD" clId="Web-{513E5E33-D62C-5B05-8B6D-70F7AD29874D}" dt="2024-12-28T18:04:47.860" v="118"/>
          <ac:spMkLst>
            <pc:docMk/>
            <pc:sldMk cId="303500602" sldId="261"/>
            <ac:spMk id="3" creationId="{5E25190D-2886-36C3-962E-D16C5ED19A13}"/>
          </ac:spMkLst>
        </pc:spChg>
        <pc:spChg chg="add mod">
          <ac:chgData name="Cerys Beynon (2300946)" userId="S::2300946@student.uwtsd.ac.uk::0d275b2b-7605-4d5f-8683-85e347c34e91" providerId="AD" clId="Web-{513E5E33-D62C-5B05-8B6D-70F7AD29874D}" dt="2024-12-28T18:04:53.532" v="121" actId="1076"/>
          <ac:spMkLst>
            <pc:docMk/>
            <pc:sldMk cId="303500602" sldId="261"/>
            <ac:spMk id="5" creationId="{51EA8CB5-E4E7-54BE-92B5-7E6D5AD4B91A}"/>
          </ac:spMkLst>
        </pc:spChg>
        <pc:spChg chg="add mod">
          <ac:chgData name="Cerys Beynon (2300946)" userId="S::2300946@student.uwtsd.ac.uk::0d275b2b-7605-4d5f-8683-85e347c34e91" providerId="AD" clId="Web-{513E5E33-D62C-5B05-8B6D-70F7AD29874D}" dt="2024-12-28T20:52:39.955" v="235" actId="20577"/>
          <ac:spMkLst>
            <pc:docMk/>
            <pc:sldMk cId="303500602" sldId="261"/>
            <ac:spMk id="7" creationId="{3AFDE523-FE28-9F30-56E0-81B32E52A04E}"/>
          </ac:spMkLst>
        </pc:spChg>
      </pc:sldChg>
    </pc:docChg>
  </pc:docChgLst>
  <pc:docChgLst>
    <pc:chgData name="Cerys Beynon (2300946)" userId="S::2300946@student.uwtsd.ac.uk::0d275b2b-7605-4d5f-8683-85e347c34e91" providerId="AD" clId="Web-{E92E92EB-1074-12FA-B390-18545C1D72AC}"/>
    <pc:docChg chg="modSld">
      <pc:chgData name="Cerys Beynon (2300946)" userId="S::2300946@student.uwtsd.ac.uk::0d275b2b-7605-4d5f-8683-85e347c34e91" providerId="AD" clId="Web-{E92E92EB-1074-12FA-B390-18545C1D72AC}" dt="2024-12-20T16:41:43.275" v="97" actId="1076"/>
      <pc:docMkLst>
        <pc:docMk/>
      </pc:docMkLst>
      <pc:sldChg chg="addSp modSp">
        <pc:chgData name="Cerys Beynon (2300946)" userId="S::2300946@student.uwtsd.ac.uk::0d275b2b-7605-4d5f-8683-85e347c34e91" providerId="AD" clId="Web-{E92E92EB-1074-12FA-B390-18545C1D72AC}" dt="2024-12-20T16:41:43.275" v="97" actId="1076"/>
        <pc:sldMkLst>
          <pc:docMk/>
          <pc:sldMk cId="2497151473" sldId="259"/>
        </pc:sldMkLst>
        <pc:spChg chg="mod">
          <ac:chgData name="Cerys Beynon (2300946)" userId="S::2300946@student.uwtsd.ac.uk::0d275b2b-7605-4d5f-8683-85e347c34e91" providerId="AD" clId="Web-{E92E92EB-1074-12FA-B390-18545C1D72AC}" dt="2024-12-20T15:19:54.361" v="33" actId="20577"/>
          <ac:spMkLst>
            <pc:docMk/>
            <pc:sldMk cId="2497151473" sldId="259"/>
            <ac:spMk id="2" creationId="{FB7253E4-1B49-871A-4C4C-180A7FAA325A}"/>
          </ac:spMkLst>
        </pc:spChg>
        <pc:spChg chg="mod">
          <ac:chgData name="Cerys Beynon (2300946)" userId="S::2300946@student.uwtsd.ac.uk::0d275b2b-7605-4d5f-8683-85e347c34e91" providerId="AD" clId="Web-{E92E92EB-1074-12FA-B390-18545C1D72AC}" dt="2024-12-20T15:16:09.339" v="28" actId="14100"/>
          <ac:spMkLst>
            <pc:docMk/>
            <pc:sldMk cId="2497151473" sldId="259"/>
            <ac:spMk id="5" creationId="{724CC244-D7B8-D541-648E-DE7C9C155462}"/>
          </ac:spMkLst>
        </pc:spChg>
        <pc:spChg chg="add mod">
          <ac:chgData name="Cerys Beynon (2300946)" userId="S::2300946@student.uwtsd.ac.uk::0d275b2b-7605-4d5f-8683-85e347c34e91" providerId="AD" clId="Web-{E92E92EB-1074-12FA-B390-18545C1D72AC}" dt="2024-12-20T16:41:43.275" v="97" actId="1076"/>
          <ac:spMkLst>
            <pc:docMk/>
            <pc:sldMk cId="2497151473" sldId="259"/>
            <ac:spMk id="6" creationId="{D580B4E6-ED18-5530-CC84-19606EF1A663}"/>
          </ac:spMkLst>
        </pc:spChg>
        <pc:spChg chg="add mod">
          <ac:chgData name="Cerys Beynon (2300946)" userId="S::2300946@student.uwtsd.ac.uk::0d275b2b-7605-4d5f-8683-85e347c34e91" providerId="AD" clId="Web-{E92E92EB-1074-12FA-B390-18545C1D72AC}" dt="2024-12-20T16:41:40.712" v="96" actId="1076"/>
          <ac:spMkLst>
            <pc:docMk/>
            <pc:sldMk cId="2497151473" sldId="259"/>
            <ac:spMk id="7" creationId="{79C33E33-1843-6946-821A-DFED32E180F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75A21D-024B-4CE6-A369-45BCF613C31E}" type="datetimeFigureOut">
              <a:t>3/24/2025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D0C3DF-F727-47C4-891B-F5FE1562500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447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*Boosted success- the offender will have more of a familiarity with the area and have a larger chance of success of committing the crime multiple times.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D0C3DF-F727-47C4-891B-F5FE15625002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796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3/24/2025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576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3/24/2025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105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031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3/24/2025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227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3/24/2025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313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3/24/2025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251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3/24/2025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263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3/24/2025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075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905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209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870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3/24/2025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3954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3/24/2025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3552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3/24/2025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855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3/24/2025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3998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ictimsupport.org.uk/wp-content/uploads/documents/files/VS%20Insight%20Report%20-%20An%20easy%20target.pdf" TargetMode="External"/><Relationship Id="rId3" Type="http://schemas.openxmlformats.org/officeDocument/2006/relationships/hyperlink" Target="https://www.college.police.uk/research/what-works-policing-reduce-crime/people-and-places" TargetMode="External"/><Relationship Id="rId7" Type="http://schemas.openxmlformats.org/officeDocument/2006/relationships/hyperlink" Target="https://hansard.parliament.uk/Lords/2024-10-15/debates/2BD4B2B6-1727-47A9-A99C-AE244DA76E08/ReligiousHateCrime" TargetMode="External"/><Relationship Id="rId2" Type="http://schemas.openxmlformats.org/officeDocument/2006/relationships/hyperlink" Target="https://doi.org/10.1177/105756772110419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-hmicfrs.justiceinspectorates.gov.uk/uploads/understanding-the-difference-the-initial-police-response-to-hate-crime.pdf" TargetMode="External"/><Relationship Id="rId5" Type="http://schemas.openxmlformats.org/officeDocument/2006/relationships/hyperlink" Target="http://gloucestershire.police.uk/police-forces/gloucestershire-constabulary/areas/gloucestershire/campaigns/burglary/" TargetMode="External"/><Relationship Id="rId4" Type="http://schemas.openxmlformats.org/officeDocument/2006/relationships/hyperlink" Target="https://www.college.police.uk/guidance/residential-burglary/crime-reduction-initiatives" TargetMode="External"/><Relationship Id="rId9" Type="http://schemas.openxmlformats.org/officeDocument/2006/relationships/hyperlink" Target="https://popcenter.asu.edu/content/analyzing-repeat-victimization#:~:text=Chronic%20victims%20are%20repeat%20victims,also%20known%20as%20multiple%20victimiz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Evaluate the impact on policing when communities experience repeat victimisation.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By Cerys Beynon</a:t>
            </a:r>
          </a:p>
          <a:p>
            <a:r>
              <a:rPr lang="en-US"/>
              <a:t>2300946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B36B0-44F3-F179-46B2-357E34495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FB9A7-252F-BB48-74C5-EB100C1ACF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Understand what repeat victimisation is.</a:t>
            </a:r>
          </a:p>
          <a:p>
            <a:r>
              <a:rPr lang="en-GB"/>
              <a:t>Understand examples of a repeat victimisation crime.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382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0F160-A6E0-6A16-DC3E-CF5E9BCDB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repeat victimisation?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9A9423-1B09-9D6F-9020-906279033C4D}"/>
              </a:ext>
            </a:extLst>
          </p:cNvPr>
          <p:cNvSpPr txBox="1"/>
          <p:nvPr/>
        </p:nvSpPr>
        <p:spPr>
          <a:xfrm>
            <a:off x="365760" y="2270760"/>
            <a:ext cx="612676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"Repeat victimisation refers to the repeated criminalisation of a person, household, place, business, vehicle or other target."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When any person reports three or more incidents of crime within a period of 12 months.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Appears in a multitude of crimes: Domestic violence, theft, burglary and robbery.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Age, marital status, sexuality and other vulnerability factors can be the cause of repeat victimisation.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16–19-year-olds are more likely to be a repeat victim of personal theft than 20–24-year-olds.</a:t>
            </a:r>
          </a:p>
        </p:txBody>
      </p:sp>
      <p:pic>
        <p:nvPicPr>
          <p:cNvPr id="5" name="Picture 4" descr="Continuing improvements to crime statistics – repeat victimisation |  National Statistical">
            <a:extLst>
              <a:ext uri="{FF2B5EF4-FFF2-40B4-BE49-F238E27FC236}">
                <a16:creationId xmlns:a16="http://schemas.microsoft.com/office/drawing/2014/main" id="{69C61E42-62A1-135C-41E1-B08A4763F1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671" y="2269914"/>
            <a:ext cx="5034770" cy="33533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402E4C-000D-98FC-B2A3-77A1A77839ED}"/>
              </a:ext>
            </a:extLst>
          </p:cNvPr>
          <p:cNvSpPr txBox="1"/>
          <p:nvPr/>
        </p:nvSpPr>
        <p:spPr>
          <a:xfrm>
            <a:off x="135435" y="5825706"/>
            <a:ext cx="466976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Weisel Lamm D (N/A)</a:t>
            </a:r>
          </a:p>
          <a:p>
            <a:r>
              <a:rPr lang="en-US"/>
              <a:t>Nicholas, Farrell, (2011). </a:t>
            </a:r>
            <a:endParaRPr lang="en-US" sz="3200"/>
          </a:p>
          <a:p>
            <a:r>
              <a:rPr lang="en-GB">
                <a:latin typeface="Century Gothic"/>
              </a:rPr>
              <a:t>Rossetti , </a:t>
            </a:r>
            <a:r>
              <a:rPr lang="en-GB" err="1">
                <a:latin typeface="Century Gothic"/>
              </a:rPr>
              <a:t>Dinisman</a:t>
            </a:r>
            <a:r>
              <a:rPr lang="en-GB">
                <a:latin typeface="Century Gothic"/>
              </a:rPr>
              <a:t> , Moroz , (2016) </a:t>
            </a:r>
            <a:endParaRPr lang="en-US"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824804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253E4-1B49-871A-4C4C-180A7FAA3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Examples of repeat victimisation in communities.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B94CA1-AD7E-E751-D4AA-951FBF7CFE2F}"/>
              </a:ext>
            </a:extLst>
          </p:cNvPr>
          <p:cNvSpPr txBox="1"/>
          <p:nvPr/>
        </p:nvSpPr>
        <p:spPr>
          <a:xfrm>
            <a:off x="126808" y="2060851"/>
            <a:ext cx="205308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u="sng"/>
              <a:t>Burglary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4CC244-D7B8-D541-648E-DE7C9C155462}"/>
              </a:ext>
            </a:extLst>
          </p:cNvPr>
          <p:cNvSpPr txBox="1"/>
          <p:nvPr/>
        </p:nvSpPr>
        <p:spPr>
          <a:xfrm>
            <a:off x="289560" y="2987040"/>
            <a:ext cx="547432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Offenders often have knowledge or familiarity with the victim or location of the crime.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Offenders will often look for targets near a recent incident as the layout will be similar to the original scene. These communities are at a higher risk of repeat victimisation of crime.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Repeat victimisation can be boosted by the higher chance of boosted success. 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A83414-5BF5-7B51-3F6E-7FF788CB1DD9}"/>
              </a:ext>
            </a:extLst>
          </p:cNvPr>
          <p:cNvSpPr txBox="1"/>
          <p:nvPr/>
        </p:nvSpPr>
        <p:spPr>
          <a:xfrm>
            <a:off x="284959" y="5662953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College of Policing (2023)</a:t>
            </a:r>
          </a:p>
          <a:p>
            <a:r>
              <a:rPr lang="en-US"/>
              <a:t>Chainey (2021)</a:t>
            </a:r>
          </a:p>
        </p:txBody>
      </p:sp>
      <p:pic>
        <p:nvPicPr>
          <p:cNvPr id="6" name="Picture 5" descr="Revealed: The UK burglary hotspots, do ...">
            <a:extLst>
              <a:ext uri="{FF2B5EF4-FFF2-40B4-BE49-F238E27FC236}">
                <a16:creationId xmlns:a16="http://schemas.microsoft.com/office/drawing/2014/main" id="{FF2B27CD-68BF-4333-DC77-90C193BF6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1324" y="2713534"/>
            <a:ext cx="4409615" cy="2964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151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6683B-EED7-DDDB-C2F4-857706EB0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Examples of repeat victimisation in communities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EA8CB5-E4E7-54BE-92B5-7E6D5AD4B91A}"/>
              </a:ext>
            </a:extLst>
          </p:cNvPr>
          <p:cNvSpPr txBox="1"/>
          <p:nvPr/>
        </p:nvSpPr>
        <p:spPr>
          <a:xfrm>
            <a:off x="175404" y="2039284"/>
            <a:ext cx="489980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u="sng"/>
              <a:t>Religious hate crimes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FDE523-FE28-9F30-56E0-81B32E52A04E}"/>
              </a:ext>
            </a:extLst>
          </p:cNvPr>
          <p:cNvSpPr txBox="1"/>
          <p:nvPr/>
        </p:nvSpPr>
        <p:spPr>
          <a:xfrm>
            <a:off x="173392" y="2824575"/>
            <a:ext cx="609714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Crimes that have a religious hatred behind them.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Muslims are the most targeted group for hate crime. (3452 in 2023)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Bullying, discrimination physical violence, online hate crime.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International events can have an effect on hate crime. (October 7th Hamas attacks, 9/11 New York attack) religious hate crime increased.</a:t>
            </a: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998EED-0422-BB98-AE5E-21D3841587DF}"/>
              </a:ext>
            </a:extLst>
          </p:cNvPr>
          <p:cNvSpPr txBox="1"/>
          <p:nvPr/>
        </p:nvSpPr>
        <p:spPr>
          <a:xfrm>
            <a:off x="179142" y="5409050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Flax &amp; Shannon (2024)</a:t>
            </a:r>
          </a:p>
          <a:p>
            <a:r>
              <a:rPr lang="en-US"/>
              <a:t>HMICFRS (2018)</a:t>
            </a:r>
          </a:p>
          <a:p>
            <a:r>
              <a:rPr lang="en-US"/>
              <a:t>Lord Khan of Burnley (2024)</a:t>
            </a:r>
          </a:p>
        </p:txBody>
      </p:sp>
      <p:pic>
        <p:nvPicPr>
          <p:cNvPr id="4" name="Picture 3" descr="Religious hate crime at record high ...">
            <a:extLst>
              <a:ext uri="{FF2B5EF4-FFF2-40B4-BE49-F238E27FC236}">
                <a16:creationId xmlns:a16="http://schemas.microsoft.com/office/drawing/2014/main" id="{6AE791C1-59B2-90C3-B94F-E0A232315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8223" y="2939716"/>
            <a:ext cx="4632659" cy="2582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00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6D7EA-933C-3EDE-94E0-592C45612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Impact on policing from repeat victimisation- Burglary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D4F383-1510-2253-B2D7-81175B4CE56B}"/>
              </a:ext>
            </a:extLst>
          </p:cNvPr>
          <p:cNvSpPr txBox="1"/>
          <p:nvPr/>
        </p:nvSpPr>
        <p:spPr>
          <a:xfrm>
            <a:off x="190499" y="2135605"/>
            <a:ext cx="546434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Implore People to install home security systems in high-risk areas.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Neighbourhood watch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Delivery organisations- Taxi, post office employees could give police any information they may have if they had seen anything or anyone.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924EEE-4030-E045-6D9E-4771FA39AAB3}"/>
              </a:ext>
            </a:extLst>
          </p:cNvPr>
          <p:cNvSpPr txBox="1"/>
          <p:nvPr/>
        </p:nvSpPr>
        <p:spPr>
          <a:xfrm>
            <a:off x="190499" y="4180973"/>
            <a:ext cx="462213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WIDE initiative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W- window locks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 - indoor lights on a timer switch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D- double or deadbolt doors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E- exterior lights on a sensor</a:t>
            </a:r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CD3AC5-B777-7F96-1F11-BBCA26DA1A95}"/>
              </a:ext>
            </a:extLst>
          </p:cNvPr>
          <p:cNvSpPr txBox="1"/>
          <p:nvPr/>
        </p:nvSpPr>
        <p:spPr>
          <a:xfrm>
            <a:off x="120316" y="6075946"/>
            <a:ext cx="292768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College of Policing, (2023)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2C647D-D816-0A7D-CF33-9A9D704D2946}"/>
              </a:ext>
            </a:extLst>
          </p:cNvPr>
          <p:cNvSpPr txBox="1"/>
          <p:nvPr/>
        </p:nvSpPr>
        <p:spPr>
          <a:xfrm>
            <a:off x="60158" y="6386763"/>
            <a:ext cx="340894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Gloucestershire Constable, (No date)</a:t>
            </a:r>
          </a:p>
        </p:txBody>
      </p:sp>
      <p:pic>
        <p:nvPicPr>
          <p:cNvPr id="7" name="Picture 6" descr="2019-10-Burglary-Bulletin---WIDE.png">
            <a:extLst>
              <a:ext uri="{FF2B5EF4-FFF2-40B4-BE49-F238E27FC236}">
                <a16:creationId xmlns:a16="http://schemas.microsoft.com/office/drawing/2014/main" id="{8336EE77-B651-28E1-6A94-8570F46C8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8321" y="2874490"/>
            <a:ext cx="5159541" cy="2041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406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BF7C-74D2-6ABB-9C22-D7D2AFA89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30AC6C-FC95-F6AD-1658-282491506271}"/>
              </a:ext>
            </a:extLst>
          </p:cNvPr>
          <p:cNvSpPr txBox="1"/>
          <p:nvPr/>
        </p:nvSpPr>
        <p:spPr>
          <a:xfrm>
            <a:off x="259080" y="2240280"/>
            <a:ext cx="11769305" cy="42319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US" sz="1200" dirty="0">
                <a:latin typeface="Aptos Light"/>
              </a:rPr>
              <a:t>Chainey, S. (2021).</a:t>
            </a:r>
            <a:r>
              <a:rPr lang="en-US" dirty="0">
                <a:latin typeface="Aptos Light"/>
              </a:rPr>
              <a:t> </a:t>
            </a:r>
            <a:r>
              <a:rPr lang="en-GB" sz="1200" i="1" dirty="0">
                <a:latin typeface="Aptos Light"/>
              </a:rPr>
              <a:t>A Comparison of Burglary Near Repeat Victimization Between Rural and Urban Areas Using a Target-Based Assessment of Criminal Opportunity, </a:t>
            </a:r>
            <a:r>
              <a:rPr lang="en-GB" sz="1200" dirty="0">
                <a:latin typeface="Aptos Light"/>
              </a:rPr>
              <a:t>International Justice Review. Available at: </a:t>
            </a:r>
            <a:r>
              <a:rPr lang="en-GB" sz="1100" dirty="0">
                <a:latin typeface="Aptos Light"/>
                <a:ea typeface="Open Sans"/>
                <a:cs typeface="Open Sans"/>
                <a:hlinkClick r:id="rId2"/>
              </a:rPr>
              <a:t>https://doi.org/10.1177/10575677211041920</a:t>
            </a:r>
            <a:r>
              <a:rPr lang="en-GB" sz="1200" dirty="0">
                <a:solidFill>
                  <a:srgbClr val="000000"/>
                </a:solidFill>
                <a:latin typeface="Aptos Light"/>
                <a:ea typeface="Open Sans"/>
                <a:cs typeface="Open Sans"/>
              </a:rPr>
              <a:t> </a:t>
            </a:r>
            <a:r>
              <a:rPr lang="en-GB" sz="1200" dirty="0">
                <a:latin typeface="Aptos Light"/>
                <a:ea typeface="Open Sans"/>
                <a:cs typeface="Open Sans"/>
              </a:rPr>
              <a:t>(Accessed on: 27th December 2024).</a:t>
            </a:r>
            <a:endParaRPr lang="en-US" dirty="0"/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 Light"/>
                <a:ea typeface="Open Sans"/>
                <a:cs typeface="Open Sans"/>
              </a:rPr>
              <a:t>College of Policing. (2023). </a:t>
            </a:r>
            <a:r>
              <a:rPr lang="en-GB" sz="1200" i="1" dirty="0">
                <a:latin typeface="Aptos Light"/>
                <a:ea typeface="Open Sans"/>
                <a:cs typeface="Open Sans"/>
              </a:rPr>
              <a:t>Measures to reduce repeat victimisation- burglary. Available at:</a:t>
            </a:r>
            <a:r>
              <a:rPr lang="en-GB" sz="1200" dirty="0">
                <a:latin typeface="Aptos Light"/>
                <a:ea typeface="Open Sans"/>
                <a:cs typeface="Open Sans"/>
              </a:rPr>
              <a:t> https://www.college.police.uk/research/crime-reduction-toolkit/measures-reduce-repeat-victimisation-burglary#:~:text=Offender%20knowledge%20of%20and%20familiarity,a%20target%20by%20someone%20else). (Accessed on:17th December 2024)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 Light"/>
                <a:ea typeface="Open Sans"/>
                <a:cs typeface="Open Sans"/>
              </a:rPr>
              <a:t>College of Policing. (2021). </a:t>
            </a:r>
            <a:r>
              <a:rPr lang="en-GB" sz="1200" i="1" dirty="0">
                <a:latin typeface="Aptos Light"/>
                <a:ea typeface="Open Sans"/>
                <a:cs typeface="Open Sans"/>
              </a:rPr>
              <a:t>People and places- how Resorces can be targeted. </a:t>
            </a:r>
            <a:r>
              <a:rPr lang="en-GB" sz="1200" dirty="0">
                <a:latin typeface="Aptos Light"/>
                <a:ea typeface="Open Sans"/>
                <a:cs typeface="Open Sans"/>
              </a:rPr>
              <a:t>Available at:</a:t>
            </a:r>
            <a:r>
              <a:rPr lang="en-GB" sz="1200" u="sng" dirty="0">
                <a:latin typeface="Aptos Light"/>
                <a:ea typeface="Open Sans"/>
                <a:cs typeface="Open Sans"/>
                <a:hlinkClick r:id="rId3"/>
              </a:rPr>
              <a:t>https://www.college.police.uk/research/what-works-policing-reduce-crime/people-and-places</a:t>
            </a:r>
            <a:r>
              <a:rPr lang="en-GB" sz="1200" u="sng" dirty="0">
                <a:latin typeface="Aptos Light"/>
                <a:ea typeface="Open Sans"/>
                <a:cs typeface="Open Sans"/>
              </a:rPr>
              <a:t>  </a:t>
            </a:r>
            <a:r>
              <a:rPr lang="en-GB" sz="1200" dirty="0">
                <a:latin typeface="Aptos Light"/>
                <a:ea typeface="Open Sans"/>
                <a:cs typeface="Open Sans"/>
              </a:rPr>
              <a:t>(Accessed on: 28th December 2024) 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 Light"/>
                <a:ea typeface="Open Sans"/>
                <a:cs typeface="Open Sans"/>
              </a:rPr>
              <a:t>College of Policing. (2023). </a:t>
            </a:r>
            <a:r>
              <a:rPr lang="en-GB" sz="1200" i="1" dirty="0">
                <a:latin typeface="Aptos Light"/>
                <a:ea typeface="Open Sans"/>
                <a:cs typeface="Open Sans"/>
              </a:rPr>
              <a:t>Crime reduction initiatives. Available at: </a:t>
            </a:r>
            <a:r>
              <a:rPr lang="en-GB" sz="1200" u="sng" dirty="0">
                <a:latin typeface="Aptos Light"/>
                <a:ea typeface="Open Sans"/>
                <a:cs typeface="Open Sans"/>
                <a:hlinkClick r:id="rId4"/>
              </a:rPr>
              <a:t>https://www.college.police.uk/guidance/residential-burglary/crime-reduction-initiatives</a:t>
            </a:r>
            <a:r>
              <a:rPr lang="en-GB" sz="1200" u="sng" dirty="0">
                <a:latin typeface="Aptos Light"/>
                <a:ea typeface="Open Sans"/>
                <a:cs typeface="Open Sans"/>
              </a:rPr>
              <a:t> (Accessed on: 20th March 2025)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 Light"/>
                <a:ea typeface="Open Sans"/>
                <a:cs typeface="Open Sans"/>
              </a:rPr>
              <a:t>Farrell G, Nicholas L. (2021). </a:t>
            </a:r>
            <a:r>
              <a:rPr lang="en-GB" sz="1200" i="1" dirty="0">
                <a:latin typeface="Aptos Light"/>
                <a:ea typeface="Open Sans"/>
                <a:cs typeface="Open Sans"/>
              </a:rPr>
              <a:t>Repeat Victimisation. </a:t>
            </a:r>
            <a:r>
              <a:rPr lang="en-GB" sz="1200" dirty="0">
                <a:latin typeface="Aptos Light"/>
                <a:ea typeface="Open Sans"/>
                <a:cs typeface="Open Sans"/>
              </a:rPr>
              <a:t>Oxford Bibliography.  Available </a:t>
            </a:r>
            <a:r>
              <a:rPr lang="en-GB" sz="1200" dirty="0" err="1">
                <a:latin typeface="Aptos Light"/>
                <a:ea typeface="Open Sans"/>
                <a:cs typeface="Open Sans"/>
              </a:rPr>
              <a:t>at:</a:t>
            </a:r>
            <a:r>
              <a:rPr lang="en-GB" sz="800" b="1" cap="all" dirty="0" err="1">
                <a:latin typeface="Aptos Light"/>
                <a:ea typeface="Open Sans"/>
                <a:cs typeface="Open Sans"/>
              </a:rPr>
              <a:t>DOI</a:t>
            </a:r>
            <a:r>
              <a:rPr lang="en-GB" sz="800" b="1" cap="all" dirty="0">
                <a:latin typeface="Aptos Light"/>
                <a:ea typeface="Open Sans"/>
                <a:cs typeface="Open Sans"/>
              </a:rPr>
              <a:t>: 10.1093/obo/9780195396607-0119 (accessed on 17th December 2025)</a:t>
            </a:r>
            <a:endParaRPr lang="en-GB" sz="1200" dirty="0">
              <a:latin typeface="Aptos Light"/>
              <a:ea typeface="Open Sans"/>
              <a:cs typeface="Open Sans"/>
            </a:endParaRP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 Light"/>
                <a:ea typeface="Open Sans"/>
                <a:cs typeface="Open Sans"/>
              </a:rPr>
              <a:t>Flax M, Sharron K. (2024). </a:t>
            </a:r>
            <a:r>
              <a:rPr lang="en-GB" sz="1200" i="1" dirty="0">
                <a:latin typeface="Aptos"/>
                <a:ea typeface="Open Sans"/>
                <a:cs typeface="Open Sans"/>
              </a:rPr>
              <a:t>Victims of religious hate crime: victimisation of Muslims, Jews and Hindus compared. </a:t>
            </a:r>
            <a:r>
              <a:rPr lang="en-GB" sz="1200" dirty="0">
                <a:latin typeface="Aptos"/>
                <a:ea typeface="Open Sans"/>
                <a:cs typeface="Open Sans"/>
              </a:rPr>
              <a:t>Sage Journal. </a:t>
            </a:r>
            <a:r>
              <a:rPr lang="en-GB" sz="1200" i="1" dirty="0">
                <a:latin typeface="Aptos"/>
                <a:ea typeface="Open Sans"/>
                <a:cs typeface="Open Sans"/>
              </a:rPr>
              <a:t> Available at: </a:t>
            </a:r>
            <a:r>
              <a:rPr lang="en-GB" sz="1100" dirty="0">
                <a:latin typeface="Open Sans"/>
                <a:ea typeface="Open Sans"/>
                <a:cs typeface="Open Sans"/>
              </a:rPr>
              <a:t>https://doi.org/10.1177/17488958241301966</a:t>
            </a:r>
            <a:r>
              <a:rPr lang="en-GB" sz="1100" dirty="0">
                <a:solidFill>
                  <a:srgbClr val="000000"/>
                </a:solidFill>
                <a:latin typeface="Open Sans"/>
                <a:ea typeface="Open Sans"/>
                <a:cs typeface="Open Sans"/>
              </a:rPr>
              <a:t>  </a:t>
            </a:r>
            <a:r>
              <a:rPr lang="en-GB" sz="1100" dirty="0">
                <a:latin typeface="Open Sans"/>
                <a:ea typeface="Open Sans"/>
                <a:cs typeface="Open Sans"/>
              </a:rPr>
              <a:t>(Accessed on: 28th December 2024)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 Light"/>
                <a:ea typeface="Open Sans"/>
                <a:cs typeface="Open Sans"/>
              </a:rPr>
              <a:t>Gloucestershire Constabulary. (No Date). </a:t>
            </a:r>
            <a:r>
              <a:rPr lang="en-GB" sz="1200" i="1" dirty="0">
                <a:latin typeface="Aptos Light"/>
                <a:ea typeface="Open Sans"/>
                <a:cs typeface="Open Sans"/>
              </a:rPr>
              <a:t>Burglary prevention advice.  Available at: </a:t>
            </a:r>
            <a:r>
              <a:rPr lang="en-GB" sz="1200" u="sng" dirty="0">
                <a:latin typeface="Aptos"/>
                <a:ea typeface="Open Sans"/>
                <a:cs typeface="Open Sans"/>
                <a:hlinkClick r:id="rId5"/>
              </a:rPr>
              <a:t>http://gloucestershire.police.uk/police-forces/gloucestershire-constabulary/areas/gloucestershire/campaigns/burglary/</a:t>
            </a:r>
            <a:r>
              <a:rPr lang="en-GB" sz="1200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  </a:t>
            </a:r>
            <a:r>
              <a:rPr lang="en-GB" sz="1200" dirty="0">
                <a:latin typeface="Aptos"/>
                <a:ea typeface="Open Sans"/>
                <a:cs typeface="Open Sans"/>
              </a:rPr>
              <a:t>(Accessed on: 20th March 2025)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"/>
                <a:ea typeface="Open Sans"/>
                <a:cs typeface="Open Sans"/>
              </a:rPr>
              <a:t>HMICFRS. (2018). </a:t>
            </a:r>
            <a:r>
              <a:rPr lang="en-GB" sz="1200" i="1" dirty="0">
                <a:latin typeface="Aptos"/>
                <a:ea typeface="Open Sans"/>
                <a:cs typeface="Open Sans"/>
              </a:rPr>
              <a:t>Understanding the difference. Available at: </a:t>
            </a:r>
            <a:r>
              <a:rPr lang="en-GB" sz="1200" u="sng" dirty="0">
                <a:latin typeface="Aptos"/>
                <a:ea typeface="Open Sans"/>
                <a:cs typeface="Open Sans"/>
                <a:hlinkClick r:id="rId6"/>
              </a:rPr>
              <a:t>https://assets-hmicfrs.justiceinspectorates.gov.uk/uploads/understanding-the-difference-the-initial-police-response-to-hate-crime.pdf</a:t>
            </a:r>
            <a:r>
              <a:rPr lang="en-GB" sz="1200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 </a:t>
            </a:r>
            <a:r>
              <a:rPr lang="en-GB" sz="1200" dirty="0">
                <a:latin typeface="Aptos"/>
                <a:ea typeface="Open Sans"/>
                <a:cs typeface="Open Sans"/>
              </a:rPr>
              <a:t> (Accessed on: 28th December 2023) 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"/>
                <a:ea typeface="Open Sans"/>
                <a:cs typeface="Open Sans"/>
              </a:rPr>
              <a:t>Lord Khan of Burnley. (2024). 'Religious hate crime.'   Hansard </a:t>
            </a:r>
            <a:r>
              <a:rPr lang="en-GB" sz="1200" i="1" dirty="0">
                <a:latin typeface="Aptos"/>
                <a:ea typeface="Open Sans"/>
                <a:cs typeface="Open Sans"/>
              </a:rPr>
              <a:t>House of Lords. Tuesday 15th October 2024. Available at: </a:t>
            </a:r>
            <a:r>
              <a:rPr lang="en-GB" sz="1200" dirty="0">
                <a:solidFill>
                  <a:srgbClr val="000000"/>
                </a:solidFill>
                <a:latin typeface="Aptos"/>
                <a:ea typeface="Open Sans"/>
                <a:cs typeface="Open Sans"/>
                <a:hlinkClick r:id="rId7"/>
              </a:rPr>
              <a:t>https://hansard.parliament.uk/Lords/2024-10-15/debates/2BD4B2B6-1727-47A9-A99C-AE244DA76E08/ReligiousHateCrime</a:t>
            </a:r>
            <a:r>
              <a:rPr lang="en-GB" sz="1200" dirty="0">
                <a:latin typeface="Aptos"/>
                <a:ea typeface="Open Sans"/>
                <a:cs typeface="Open Sans"/>
              </a:rPr>
              <a:t> (Accessed on: 28th December2024). 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"/>
                <a:ea typeface="Open Sans"/>
                <a:cs typeface="Open Sans"/>
              </a:rPr>
              <a:t>Rossetti P, </a:t>
            </a:r>
            <a:r>
              <a:rPr lang="en-GB" sz="1200" dirty="0" err="1">
                <a:latin typeface="Aptos"/>
                <a:ea typeface="Open Sans"/>
                <a:cs typeface="Open Sans"/>
              </a:rPr>
              <a:t>Dinisman</a:t>
            </a:r>
            <a:r>
              <a:rPr lang="en-GB" sz="1200" dirty="0">
                <a:latin typeface="Aptos"/>
                <a:ea typeface="Open Sans"/>
                <a:cs typeface="Open Sans"/>
              </a:rPr>
              <a:t> T, Moroz A. (2016).</a:t>
            </a:r>
            <a:r>
              <a:rPr lang="en-GB" sz="1200" i="1" dirty="0">
                <a:latin typeface="Aptos"/>
                <a:ea typeface="Open Sans"/>
                <a:cs typeface="Open Sans"/>
              </a:rPr>
              <a:t> Insight reports an easy target. </a:t>
            </a:r>
            <a:r>
              <a:rPr lang="en-GB" sz="1200" dirty="0">
                <a:latin typeface="Aptos"/>
                <a:ea typeface="Open Sans"/>
                <a:cs typeface="Open Sans"/>
              </a:rPr>
              <a:t>Available at:</a:t>
            </a:r>
            <a:r>
              <a:rPr lang="en-GB" sz="1200" i="1" dirty="0">
                <a:latin typeface="Aptos"/>
                <a:ea typeface="Open Sans"/>
                <a:cs typeface="Open Sans"/>
              </a:rPr>
              <a:t> </a:t>
            </a:r>
            <a:r>
              <a:rPr lang="en-GB" sz="1200" u="sng" dirty="0">
                <a:latin typeface="Aptos"/>
                <a:ea typeface="Open Sans"/>
                <a:cs typeface="Open Sans"/>
                <a:hlinkClick r:id="rId8"/>
              </a:rPr>
              <a:t>https://www.victimsupport.org.uk/wp-content/uploads/documents/files/VS%20Insight%20Report%20-%20An%20easy%20target.pdf</a:t>
            </a:r>
            <a:r>
              <a:rPr lang="en-GB" sz="1200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  </a:t>
            </a:r>
            <a:r>
              <a:rPr lang="en-GB" sz="1200" dirty="0">
                <a:latin typeface="Aptos"/>
                <a:ea typeface="Open Sans"/>
                <a:cs typeface="Open Sans"/>
              </a:rPr>
              <a:t>(Accessed on: 17th December 2024).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ptos"/>
                <a:ea typeface="Open Sans"/>
                <a:cs typeface="Open Sans"/>
              </a:rPr>
              <a:t>Weisel Lamm D. (No date). </a:t>
            </a:r>
            <a:r>
              <a:rPr lang="en-GB" sz="1200" i="1" dirty="0">
                <a:latin typeface="Aptos"/>
                <a:ea typeface="Open Sans"/>
                <a:cs typeface="Open Sans"/>
              </a:rPr>
              <a:t>Analysing repeat victimisation. Available at: </a:t>
            </a:r>
            <a:r>
              <a:rPr lang="en-GB" sz="1200" u="sng" dirty="0">
                <a:latin typeface="Aptos"/>
                <a:ea typeface="Open Sans"/>
                <a:cs typeface="Open Sans"/>
                <a:hlinkClick r:id="rId9"/>
              </a:rPr>
              <a:t>https://popcenter.asu.edu/content/analyzing-repeat-victimization#:~:text=Chronic%20victims%20are%20repeat%20victims,also%20known%20as%20multiple%20victimization</a:t>
            </a:r>
            <a:r>
              <a:rPr lang="en-GB" sz="1200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.</a:t>
            </a:r>
            <a:r>
              <a:rPr lang="en-GB" sz="1200" dirty="0">
                <a:latin typeface="Aptos"/>
                <a:ea typeface="Open Sans"/>
                <a:cs typeface="Open Sans"/>
              </a:rPr>
              <a:t> (Accessed on: 17th December 2024).</a:t>
            </a:r>
          </a:p>
          <a:p>
            <a:endParaRPr lang="en-GB" sz="1200" dirty="0">
              <a:solidFill>
                <a:srgbClr val="000000"/>
              </a:solidFill>
              <a:latin typeface="Aptos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9978007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Quotable</vt:lpstr>
      <vt:lpstr>Evaluate the impact on policing when communities experience repeat victimisation.</vt:lpstr>
      <vt:lpstr>objectives</vt:lpstr>
      <vt:lpstr>What is repeat victimisation? </vt:lpstr>
      <vt:lpstr>Examples of repeat victimisation in communities. </vt:lpstr>
      <vt:lpstr>Examples of repeat victimisation in communities </vt:lpstr>
      <vt:lpstr>Impact on policing from repeat victimisation- Burglary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57</cp:revision>
  <dcterms:created xsi:type="dcterms:W3CDTF">2024-12-17T11:39:16Z</dcterms:created>
  <dcterms:modified xsi:type="dcterms:W3CDTF">2025-03-24T17:14:25Z</dcterms:modified>
</cp:coreProperties>
</file>