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1" r:id="rId2"/>
    <p:sldId id="2562" r:id="rId3"/>
    <p:sldId id="2563" r:id="rId4"/>
    <p:sldId id="2564" r:id="rId5"/>
    <p:sldId id="2565" r:id="rId6"/>
    <p:sldId id="2566" r:id="rId7"/>
    <p:sldId id="2567" r:id="rId8"/>
    <p:sldId id="2568" r:id="rId9"/>
    <p:sldId id="2569" r:id="rId10"/>
    <p:sldId id="2570" r:id="rId11"/>
    <p:sldId id="2571"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The Power of Reflection: A Key Skill for Professional Practice in Health and Social Care" id="{35406AA7-E9AD-4B8B-B9CB-CB1CB76BAF51}">
          <p14:sldIdLst>
            <p14:sldId id="2561"/>
          </p14:sldIdLst>
        </p14:section>
        <p14:section name="Foundations of Reflective Practice" id="{29AAAC4B-6D41-4B7A-A2A3-4B6CB78F72F8}">
          <p14:sldIdLst>
            <p14:sldId id="2562"/>
            <p14:sldId id="2563"/>
            <p14:sldId id="2564"/>
          </p14:sldIdLst>
        </p14:section>
        <p14:section name="Importance and Frameworks for Reflection" id="{56FB7CED-50B1-4B6D-AA8D-28E6607EC024}">
          <p14:sldIdLst>
            <p14:sldId id="2565"/>
            <p14:sldId id="2566"/>
            <p14:sldId id="2567"/>
            <p14:sldId id="2568"/>
          </p14:sldIdLst>
        </p14:section>
        <p14:section name="Applying Reflection in Practice" id="{AB29BDC6-B319-4173-8068-566C16A75AAB}">
          <p14:sldIdLst>
            <p14:sldId id="2569"/>
            <p14:sldId id="2570"/>
            <p14:sldId id="2571"/>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2849" autoAdjust="0"/>
  </p:normalViewPr>
  <p:slideViewPr>
    <p:cSldViewPr snapToGrid="0">
      <p:cViewPr varScale="1">
        <p:scale>
          <a:sx n="78" d="100"/>
          <a:sy n="78" d="100"/>
        </p:scale>
        <p:origin x="760" y="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4225E94-C7AC-409C-B79F-69B874C98892}" type="datetimeFigureOut">
              <a:t>6/22/26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3218C4B-2809-454A-9F3F-A8D3C92A79E3}" type="slidenum">
              <a:t>‹#›</a:t>
            </a:fld>
            <a:endParaRPr lang="en-US"/>
          </a:p>
        </p:txBody>
      </p:sp>
    </p:spTree>
    <p:extLst>
      <p:ext uri="{BB962C8B-B14F-4D97-AF65-F5344CB8AC3E}">
        <p14:creationId xmlns:p14="http://schemas.microsoft.com/office/powerpoint/2010/main" val="18009371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AI-generated content may be incorrect.
---
</a:t>
            </a:r>
            <a:endParaRPr lang="en-US" dirty="0"/>
          </a:p>
        </p:txBody>
      </p:sp>
      <p:sp>
        <p:nvSpPr>
          <p:cNvPr id="4" name="Slide Number Placeholder 3"/>
          <p:cNvSpPr>
            <a:spLocks noGrp="1"/>
          </p:cNvSpPr>
          <p:nvPr>
            <p:ph type="sldNum" sz="quarter" idx="5"/>
          </p:nvPr>
        </p:nvSpPr>
        <p:spPr/>
        <p:txBody>
          <a:bodyPr/>
          <a:lstStyle/>
          <a:p>
            <a:fld id="{56090B27-6C23-4239-8905-90E75FF4B07E}" type="slidenum">
              <a:t>1</a:t>
            </a:fld>
            <a:endParaRPr lang="en-US"/>
          </a:p>
        </p:txBody>
      </p:sp>
    </p:spTree>
    <p:extLst>
      <p:ext uri="{BB962C8B-B14F-4D97-AF65-F5344CB8AC3E}">
        <p14:creationId xmlns:p14="http://schemas.microsoft.com/office/powerpoint/2010/main" val="27698126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Reflection as a Core Professional Skill in Health and Social Care, Defining Reflection and Its Key Characteristics</a:t>
            </a:r>
          </a:p>
        </p:txBody>
      </p:sp>
      <p:sp>
        <p:nvSpPr>
          <p:cNvPr id="4" name="Slide Number Placeholder 3"/>
          <p:cNvSpPr>
            <a:spLocks noGrp="1"/>
          </p:cNvSpPr>
          <p:nvPr>
            <p:ph type="sldNum" sz="quarter" idx="5"/>
          </p:nvPr>
        </p:nvSpPr>
        <p:spPr/>
        <p:txBody>
          <a:bodyPr/>
          <a:lstStyle/>
          <a:p>
            <a:fld id="{56090B27-6C23-4239-8905-90E75FF4B07E}" type="slidenum">
              <a:t>2</a:t>
            </a:fld>
            <a:endParaRPr lang="en-US"/>
          </a:p>
        </p:txBody>
      </p:sp>
    </p:spTree>
    <p:extLst>
      <p:ext uri="{BB962C8B-B14F-4D97-AF65-F5344CB8AC3E}">
        <p14:creationId xmlns:p14="http://schemas.microsoft.com/office/powerpoint/2010/main" val="39130104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Reflection is a structured and deliberate process that supports safe and ethical practice in health and social care. It helps professionals evaluate their decisions and improve outcomes, especially in complex situations. Through reflection, practitioners develop greater self-awareness and accountability, </a:t>
            </a:r>
            <a:r>
              <a:rPr lang="en-US" dirty="0" err="1"/>
              <a:t>recognising</a:t>
            </a:r>
            <a:r>
              <a:rPr lang="en-US" dirty="0"/>
              <a:t> both strengths and areas for improvement. This makes reflection essential for professional development and lifelong learning.</a:t>
            </a:r>
            <a:endParaRPr lang="en-US" dirty="0">
              <a:ea typeface="Calibri"/>
              <a:cs typeface="Calibri"/>
            </a:endParaRPr>
          </a:p>
          <a:p>
            <a:endParaRPr lang="en-US" b="1" dirty="0">
              <a:ea typeface="Calibri"/>
              <a:cs typeface="Calibri"/>
            </a:endParaRPr>
          </a:p>
        </p:txBody>
      </p:sp>
      <p:sp>
        <p:nvSpPr>
          <p:cNvPr id="4" name="Slide Number Placeholder 3"/>
          <p:cNvSpPr>
            <a:spLocks noGrp="1"/>
          </p:cNvSpPr>
          <p:nvPr>
            <p:ph type="sldNum" sz="quarter" idx="5"/>
          </p:nvPr>
        </p:nvSpPr>
        <p:spPr/>
        <p:txBody>
          <a:bodyPr/>
          <a:lstStyle/>
          <a:p>
            <a:fld id="{56090B27-6C23-4239-8905-90E75FF4B07E}" type="slidenum">
              <a:t>3</a:t>
            </a:fld>
            <a:endParaRPr lang="en-US"/>
          </a:p>
        </p:txBody>
      </p:sp>
    </p:spTree>
    <p:extLst>
      <p:ext uri="{BB962C8B-B14F-4D97-AF65-F5344CB8AC3E}">
        <p14:creationId xmlns:p14="http://schemas.microsoft.com/office/powerpoint/2010/main" val="12849339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Reflection can be understood as learning from experience in order to improve future practice. It is a purposeful and structured process that helps individuals understand their actions and outcomes. Reflection also involves </a:t>
            </a:r>
            <a:r>
              <a:rPr lang="en-US" dirty="0" err="1"/>
              <a:t>recognising</a:t>
            </a:r>
            <a:r>
              <a:rPr lang="en-US" dirty="0"/>
              <a:t> emotions, values, and assumptions that influence decision-making. Schön explains that reflection can happen during an event, known as reflection-in-action, or after an event, known as reflection-on-action, and both are important in health and social care.</a:t>
            </a:r>
            <a:endParaRPr lang="en-US" dirty="0">
              <a:ea typeface="Calibri"/>
              <a:cs typeface="Calibri"/>
            </a:endParaRPr>
          </a:p>
          <a:p>
            <a:pPr>
              <a:buFont typeface="Arial"/>
              <a:buChar char="•"/>
            </a:pPr>
            <a:endParaRPr lang="en-US" b="1" dirty="0">
              <a:ea typeface="Calibri"/>
              <a:cs typeface="Calibri"/>
            </a:endParaRPr>
          </a:p>
        </p:txBody>
      </p:sp>
      <p:sp>
        <p:nvSpPr>
          <p:cNvPr id="4" name="Slide Number Placeholder 3"/>
          <p:cNvSpPr>
            <a:spLocks noGrp="1"/>
          </p:cNvSpPr>
          <p:nvPr>
            <p:ph type="sldNum" sz="quarter" idx="5"/>
          </p:nvPr>
        </p:nvSpPr>
        <p:spPr/>
        <p:txBody>
          <a:bodyPr/>
          <a:lstStyle/>
          <a:p>
            <a:fld id="{56090B27-6C23-4239-8905-90E75FF4B07E}" type="slidenum">
              <a:t>4</a:t>
            </a:fld>
            <a:endParaRPr lang="en-US"/>
          </a:p>
        </p:txBody>
      </p:sp>
    </p:spTree>
    <p:extLst>
      <p:ext uri="{BB962C8B-B14F-4D97-AF65-F5344CB8AC3E}">
        <p14:creationId xmlns:p14="http://schemas.microsoft.com/office/powerpoint/2010/main" val="23213462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a:buChar char="•"/>
            </a:pPr>
            <a:r>
              <a:rPr lang="en-US"/>
              <a:t>Improves </a:t>
            </a:r>
            <a:r>
              <a:rPr lang="en-US" b="1"/>
              <a:t>patient safety</a:t>
            </a:r>
            <a:endParaRPr lang="en-US"/>
          </a:p>
          <a:p>
            <a:pPr>
              <a:buFont typeface="Arial"/>
              <a:buChar char="•"/>
            </a:pPr>
            <a:r>
              <a:rPr lang="en-US"/>
              <a:t>Helps avoid </a:t>
            </a:r>
            <a:r>
              <a:rPr lang="en-US" b="1"/>
              <a:t>repeating mistakes</a:t>
            </a:r>
            <a:endParaRPr lang="en-US"/>
          </a:p>
          <a:p>
            <a:pPr>
              <a:buFont typeface="Arial"/>
              <a:buChar char="•"/>
            </a:pPr>
            <a:r>
              <a:rPr lang="en-US"/>
              <a:t>Supports </a:t>
            </a:r>
            <a:r>
              <a:rPr lang="en-US" b="1"/>
              <a:t>CPD</a:t>
            </a:r>
            <a:r>
              <a:rPr lang="en-US"/>
              <a:t> (continuous development)</a:t>
            </a:r>
          </a:p>
          <a:p>
            <a:pPr>
              <a:buFont typeface="Arial"/>
              <a:buChar char="•"/>
            </a:pPr>
            <a:r>
              <a:rPr lang="en-US"/>
              <a:t>Encourages: </a:t>
            </a:r>
          </a:p>
          <a:p>
            <a:pPr>
              <a:buFont typeface="Arial"/>
              <a:buChar char="•"/>
            </a:pPr>
            <a:r>
              <a:rPr lang="en-US" dirty="0"/>
              <a:t>Person-</a:t>
            </a:r>
            <a:r>
              <a:rPr lang="en-US" dirty="0" err="1"/>
              <a:t>centred</a:t>
            </a:r>
            <a:r>
              <a:rPr lang="en-US" dirty="0"/>
              <a:t> care</a:t>
            </a:r>
          </a:p>
          <a:p>
            <a:pPr>
              <a:buFont typeface="Arial"/>
              <a:buChar char="•"/>
            </a:pPr>
            <a:r>
              <a:rPr lang="en-US"/>
              <a:t>Reduces: </a:t>
            </a:r>
          </a:p>
          <a:p>
            <a:pPr>
              <a:buFont typeface="Arial"/>
              <a:buChar char="•"/>
            </a:pPr>
            <a:r>
              <a:rPr lang="en-US"/>
              <a:t>Stress</a:t>
            </a:r>
          </a:p>
          <a:p>
            <a:pPr>
              <a:buFont typeface="Arial"/>
              <a:buChar char="•"/>
            </a:pPr>
            <a:r>
              <a:rPr lang="en-US"/>
              <a:t>Burnout</a:t>
            </a:r>
          </a:p>
          <a:p>
            <a:pPr>
              <a:buFont typeface="Arial"/>
              <a:buChar char="•"/>
            </a:pPr>
            <a:r>
              <a:rPr lang="en-US"/>
              <a:t>Prevents working on </a:t>
            </a:r>
            <a:r>
              <a:rPr lang="en-US" b="1"/>
              <a:t>autopilot</a:t>
            </a:r>
            <a:endParaRPr lang="en-US"/>
          </a:p>
          <a:p>
            <a:pPr marL="171450" indent="-171450">
              <a:buFont typeface="Arial"/>
              <a:buChar char="•"/>
            </a:pPr>
            <a:endParaRPr lang="en-US" b="1" dirty="0">
              <a:ea typeface="Calibri"/>
              <a:cs typeface="Calibri"/>
            </a:endParaRPr>
          </a:p>
        </p:txBody>
      </p:sp>
      <p:sp>
        <p:nvSpPr>
          <p:cNvPr id="4" name="Slide Number Placeholder 3"/>
          <p:cNvSpPr>
            <a:spLocks noGrp="1"/>
          </p:cNvSpPr>
          <p:nvPr>
            <p:ph type="sldNum" sz="quarter" idx="5"/>
          </p:nvPr>
        </p:nvSpPr>
        <p:spPr/>
        <p:txBody>
          <a:bodyPr/>
          <a:lstStyle/>
          <a:p>
            <a:fld id="{56090B27-6C23-4239-8905-90E75FF4B07E}" type="slidenum">
              <a:t>5</a:t>
            </a:fld>
            <a:endParaRPr lang="en-US"/>
          </a:p>
        </p:txBody>
      </p:sp>
    </p:spTree>
    <p:extLst>
      <p:ext uri="{BB962C8B-B14F-4D97-AF65-F5344CB8AC3E}">
        <p14:creationId xmlns:p14="http://schemas.microsoft.com/office/powerpoint/2010/main" val="6192853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Reflection is important because it improves patient safety and helps prevent repeated mistakes. It supports continuous professional development by encouraging practitioners to learn from their experiences and improve their skills. Reflection also promotes person-centred care by ensuring that individual needs are considered. In addition, it helps reduce stress and burnout by allowing professionals to process challenging situations, rather than working on autopilot.</a:t>
            </a:r>
          </a:p>
          <a:p>
            <a:endParaRPr lang="en-US" b="1" dirty="0">
              <a:ea typeface="Calibri"/>
              <a:cs typeface="Calibri"/>
            </a:endParaRPr>
          </a:p>
        </p:txBody>
      </p:sp>
      <p:sp>
        <p:nvSpPr>
          <p:cNvPr id="4" name="Slide Number Placeholder 3"/>
          <p:cNvSpPr>
            <a:spLocks noGrp="1"/>
          </p:cNvSpPr>
          <p:nvPr>
            <p:ph type="sldNum" sz="quarter" idx="5"/>
          </p:nvPr>
        </p:nvSpPr>
        <p:spPr/>
        <p:txBody>
          <a:bodyPr/>
          <a:lstStyle/>
          <a:p>
            <a:fld id="{56090B27-6C23-4239-8905-90E75FF4B07E}" type="slidenum">
              <a:t>6</a:t>
            </a:fld>
            <a:endParaRPr lang="en-US"/>
          </a:p>
        </p:txBody>
      </p:sp>
    </p:spTree>
    <p:extLst>
      <p:ext uri="{BB962C8B-B14F-4D97-AF65-F5344CB8AC3E}">
        <p14:creationId xmlns:p14="http://schemas.microsoft.com/office/powerpoint/2010/main" val="42917337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Gibbs’ Reflective Cycle consists of six stages: description, feelings, evaluation, analysis, conclusion, and action plan. It begins by describing what happened, followed by exploring thoughts and emotions. The evaluation stage looks at what was good and bad, while the analysis stage focuses on understanding why the situation occurred. The conclusion considers what could be done differently, and the action plan identifies how to improve in the future. While the model provides a clear and structured approach, it can sometimes be too rigid for complex situations.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56090B27-6C23-4239-8905-90E75FF4B07E}" type="slidenum">
              <a:t>7</a:t>
            </a:fld>
            <a:endParaRPr lang="en-US"/>
          </a:p>
        </p:txBody>
      </p:sp>
    </p:spTree>
    <p:extLst>
      <p:ext uri="{BB962C8B-B14F-4D97-AF65-F5344CB8AC3E}">
        <p14:creationId xmlns:p14="http://schemas.microsoft.com/office/powerpoint/2010/main" val="29541776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Although reflective models like Gibbs’ Cycle are useful, they can sometimes oversimplify complex and emotional situations in real practice. In contrast, Schön’s concept of reflection-in-action highlights the importance of thinking and adapting in the moment. The most effective approach is to combine structured models with real-time reflection, allowing professionals to respond appropriately while still learning from experiences. This demonstrates critical thinking and strengthens professional judgement.</a:t>
            </a:r>
          </a:p>
          <a:p>
            <a:pPr marL="171450" indent="-171450">
              <a:buFont typeface="Arial"/>
              <a:buChar char="•"/>
            </a:pPr>
            <a:endParaRPr lang="en-US" dirty="0">
              <a:ea typeface="Calibri"/>
              <a:cs typeface="Calibri"/>
            </a:endParaRPr>
          </a:p>
        </p:txBody>
      </p:sp>
      <p:sp>
        <p:nvSpPr>
          <p:cNvPr id="4" name="Slide Number Placeholder 3"/>
          <p:cNvSpPr>
            <a:spLocks noGrp="1"/>
          </p:cNvSpPr>
          <p:nvPr>
            <p:ph type="sldNum" sz="quarter" idx="5"/>
          </p:nvPr>
        </p:nvSpPr>
        <p:spPr/>
        <p:txBody>
          <a:bodyPr/>
          <a:lstStyle/>
          <a:p>
            <a:fld id="{56090B27-6C23-4239-8905-90E75FF4B07E}" type="slidenum">
              <a:t>8</a:t>
            </a:fld>
            <a:endParaRPr lang="en-US"/>
          </a:p>
        </p:txBody>
      </p:sp>
    </p:spTree>
    <p:extLst>
      <p:ext uri="{BB962C8B-B14F-4D97-AF65-F5344CB8AC3E}">
        <p14:creationId xmlns:p14="http://schemas.microsoft.com/office/powerpoint/2010/main" val="4295884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Applying Reflection in a Residential Care Setting, Conclusion: Reflection as a Tool for Lifelong Learning</a:t>
            </a:r>
          </a:p>
        </p:txBody>
      </p:sp>
      <p:sp>
        <p:nvSpPr>
          <p:cNvPr id="4" name="Slide Number Placeholder 3"/>
          <p:cNvSpPr>
            <a:spLocks noGrp="1"/>
          </p:cNvSpPr>
          <p:nvPr>
            <p:ph type="sldNum" sz="quarter" idx="5"/>
          </p:nvPr>
        </p:nvSpPr>
        <p:spPr/>
        <p:txBody>
          <a:bodyPr/>
          <a:lstStyle/>
          <a:p>
            <a:fld id="{56090B27-6C23-4239-8905-90E75FF4B07E}" type="slidenum">
              <a:t>9</a:t>
            </a:fld>
            <a:endParaRPr lang="en-US"/>
          </a:p>
        </p:txBody>
      </p:sp>
    </p:spTree>
    <p:extLst>
      <p:ext uri="{BB962C8B-B14F-4D97-AF65-F5344CB8AC3E}">
        <p14:creationId xmlns:p14="http://schemas.microsoft.com/office/powerpoint/2010/main" val="3717820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a residential care setting, a healthcare assistant may encounter a situation where a resident becomes distressed during personal care. In this case, the task is paused to prevent further distress. Reflection allows the practitioner to consider their feelings and </a:t>
            </a:r>
            <a:r>
              <a:rPr lang="en-US" dirty="0" err="1"/>
              <a:t>analyse</a:t>
            </a:r>
            <a:r>
              <a:rPr lang="en-US" dirty="0"/>
              <a:t> the situation, </a:t>
            </a:r>
            <a:r>
              <a:rPr lang="en-US" dirty="0" err="1"/>
              <a:t>recognising</a:t>
            </a:r>
            <a:r>
              <a:rPr lang="en-US" dirty="0"/>
              <a:t> that the care routine may have been too rushed or not suitable for the resident’s needs. As a result, the approach is adapted to be more person-</a:t>
            </a:r>
            <a:r>
              <a:rPr lang="en-US" dirty="0" err="1"/>
              <a:t>centred</a:t>
            </a:r>
            <a:r>
              <a:rPr lang="en-US" dirty="0"/>
              <a:t>, improving the resident’s wellbeing and the overall quality of care.</a:t>
            </a:r>
            <a:endParaRPr lang="en-US" dirty="0">
              <a:ea typeface="Calibri"/>
              <a:cs typeface="Calibri"/>
            </a:endParaRPr>
          </a:p>
          <a:p>
            <a:endParaRPr lang="en-US" b="1" dirty="0">
              <a:ea typeface="Calibri"/>
              <a:cs typeface="Calibri"/>
            </a:endParaRPr>
          </a:p>
        </p:txBody>
      </p:sp>
      <p:sp>
        <p:nvSpPr>
          <p:cNvPr id="4" name="Slide Number Placeholder 3"/>
          <p:cNvSpPr>
            <a:spLocks noGrp="1"/>
          </p:cNvSpPr>
          <p:nvPr>
            <p:ph type="sldNum" sz="quarter" idx="5"/>
          </p:nvPr>
        </p:nvSpPr>
        <p:spPr/>
        <p:txBody>
          <a:bodyPr/>
          <a:lstStyle/>
          <a:p>
            <a:fld id="{56090B27-6C23-4239-8905-90E75FF4B07E}" type="slidenum">
              <a:t>10</a:t>
            </a:fld>
            <a:endParaRPr lang="en-US"/>
          </a:p>
        </p:txBody>
      </p:sp>
    </p:spTree>
    <p:extLst>
      <p:ext uri="{BB962C8B-B14F-4D97-AF65-F5344CB8AC3E}">
        <p14:creationId xmlns:p14="http://schemas.microsoft.com/office/powerpoint/2010/main" val="3637511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conclusion, reflection is an essential skill in health and social care. It supports the improvement of care quality, enhances professional skills, and promotes better decision-making. Models such as Gibbs’ Reflective Cycle provide a structured way to learn from experience, while critical thinking ensures flexibility in practice. Ultimately, reflection represents a commitment to lifelong learning and continuous improvement in professional practice.</a:t>
            </a:r>
          </a:p>
          <a:p>
            <a:endParaRPr lang="en-US" b="1" dirty="0">
              <a:ea typeface="Calibri"/>
              <a:cs typeface="Calibri"/>
            </a:endParaRPr>
          </a:p>
        </p:txBody>
      </p:sp>
      <p:sp>
        <p:nvSpPr>
          <p:cNvPr id="4" name="Slide Number Placeholder 3"/>
          <p:cNvSpPr>
            <a:spLocks noGrp="1"/>
          </p:cNvSpPr>
          <p:nvPr>
            <p:ph type="sldNum" sz="quarter" idx="5"/>
          </p:nvPr>
        </p:nvSpPr>
        <p:spPr/>
        <p:txBody>
          <a:bodyPr/>
          <a:lstStyle/>
          <a:p>
            <a:fld id="{56090B27-6C23-4239-8905-90E75FF4B07E}" type="slidenum">
              <a:t>11</a:t>
            </a:fld>
            <a:endParaRPr lang="en-US"/>
          </a:p>
        </p:txBody>
      </p:sp>
    </p:spTree>
    <p:extLst>
      <p:ext uri="{BB962C8B-B14F-4D97-AF65-F5344CB8AC3E}">
        <p14:creationId xmlns:p14="http://schemas.microsoft.com/office/powerpoint/2010/main" val="55411227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67513" y="4592116"/>
            <a:ext cx="10872216" cy="976143"/>
          </a:xfrm>
        </p:spPr>
        <p:txBody>
          <a:bodyPr vert="horz" lIns="91440" tIns="45720" rIns="91440" bIns="45720" rtlCol="0" anchor="b">
            <a:normAutofit/>
          </a:bodyPr>
          <a:lstStyle>
            <a:lvl1pPr>
              <a:defRPr lang="en-US" sz="4000" dirty="0">
                <a:solidFill>
                  <a:schemeClr val="tx1"/>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67511" y="5971761"/>
            <a:ext cx="10872217" cy="336287"/>
          </a:xfrm>
        </p:spPr>
        <p:txBody>
          <a:bodyPr vert="horz" lIns="91440" tIns="45720" rIns="91440" bIns="45720" rtlCol="0">
            <a:noAutofit/>
          </a:bodyPr>
          <a:lstStyle>
            <a:lvl1pPr marL="0" indent="0">
              <a:buNone/>
              <a:defRPr lang="en-US" sz="2000" dirty="0">
                <a:solidFill>
                  <a:schemeClr val="tx1"/>
                </a:solidFill>
              </a:defRPr>
            </a:lvl1pPr>
          </a:lstStyle>
          <a:p>
            <a:pPr lvl="0"/>
            <a:r>
              <a:rPr lang="en-US"/>
              <a:t>Click to edit Master subtitle style</a:t>
            </a:r>
          </a:p>
        </p:txBody>
      </p:sp>
      <p:sp>
        <p:nvSpPr>
          <p:cNvPr id="6" name="Slide Number Placeholder 5">
            <a:extLst>
              <a:ext uri="{FF2B5EF4-FFF2-40B4-BE49-F238E27FC236}">
                <a16:creationId xmlns:a16="http://schemas.microsoft.com/office/drawing/2014/main" id="{8439C8A7-72AC-0719-E46F-68CFF8D5F316}"/>
              </a:ext>
            </a:extLst>
          </p:cNvPr>
          <p:cNvSpPr>
            <a:spLocks noGrp="1"/>
          </p:cNvSpPr>
          <p:nvPr>
            <p:ph type="sldNum" sz="quarter" idx="16"/>
          </p:nvPr>
        </p:nvSpPr>
        <p:spPr/>
        <p:txBody>
          <a:bodyPr/>
          <a:lstStyle/>
          <a:p>
            <a:fld id="{7ECAF3DD-865B-4F9E-8AEE-28157E83B0D8}" type="slidenum">
              <a:rPr lang="en-US" smtClean="0"/>
              <a:pPr/>
              <a:t>‹#›</a:t>
            </a:fld>
            <a:endParaRPr lang="en-US"/>
          </a:p>
        </p:txBody>
      </p:sp>
      <p:sp>
        <p:nvSpPr>
          <p:cNvPr id="5" name="Footer Placeholder 4">
            <a:extLst>
              <a:ext uri="{FF2B5EF4-FFF2-40B4-BE49-F238E27FC236}">
                <a16:creationId xmlns:a16="http://schemas.microsoft.com/office/drawing/2014/main" id="{885DA28C-4307-6E8D-E3C0-B0F65FE46263}"/>
              </a:ext>
            </a:extLst>
          </p:cNvPr>
          <p:cNvSpPr>
            <a:spLocks noGrp="1"/>
          </p:cNvSpPr>
          <p:nvPr>
            <p:ph type="ftr" sz="quarter" idx="15"/>
          </p:nvPr>
        </p:nvSpPr>
        <p:spPr/>
        <p:txBody>
          <a:bodyPr/>
          <a:lstStyle/>
          <a:p>
            <a:r>
              <a:rPr lang="en-US"/>
              <a:t>Presentation title</a:t>
            </a:r>
          </a:p>
        </p:txBody>
      </p:sp>
      <p:sp>
        <p:nvSpPr>
          <p:cNvPr id="4" name="Date Placeholder 3">
            <a:extLst>
              <a:ext uri="{FF2B5EF4-FFF2-40B4-BE49-F238E27FC236}">
                <a16:creationId xmlns:a16="http://schemas.microsoft.com/office/drawing/2014/main" id="{D30A06B8-E88E-0500-3055-3E24279A6507}"/>
              </a:ext>
            </a:extLst>
          </p:cNvPr>
          <p:cNvSpPr>
            <a:spLocks noGrp="1"/>
          </p:cNvSpPr>
          <p:nvPr>
            <p:ph type="dt" sz="half" idx="14"/>
          </p:nvPr>
        </p:nvSpPr>
        <p:spPr/>
        <p:txBody>
          <a:bodyPr/>
          <a:lstStyle/>
          <a:p>
            <a:fld id="{DEE4FD85-5D6D-4FA4-A373-26EC0F227592}" type="datetime1">
              <a:rPr lang="en-US" smtClean="0"/>
              <a:pPr/>
              <a:t>6/22/26</a:t>
            </a:fld>
            <a:endParaRPr lang="en-US"/>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667513" y="1260124"/>
            <a:ext cx="10872216" cy="3012032"/>
          </a:xfrm>
          <a:blipFill>
            <a:blip r:embed="rId2">
              <a:alphaModFix amt="70000"/>
              <a:extLst>
                <a:ext uri="{28A0092B-C50C-407E-A947-70E740481C1C}">
                  <a14:useLocalDpi xmlns:a14="http://schemas.microsoft.com/office/drawing/2010/main" val="0"/>
                </a:ext>
              </a:extLst>
            </a:blip>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90989012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nchor="b">
            <a:normAutofit/>
          </a:bodyPr>
          <a:lstStyle>
            <a:lvl1pPr>
              <a:defRPr sz="4000"/>
            </a:lvl1pPr>
          </a:lstStyle>
          <a:p>
            <a:r>
              <a:rPr lang="en-US"/>
              <a:t>Click to edit Master title style</a:t>
            </a:r>
          </a:p>
        </p:txBody>
      </p:sp>
      <p:sp>
        <p:nvSpPr>
          <p:cNvPr id="6" name="Slide Number Placeholder 5">
            <a:extLst>
              <a:ext uri="{FF2B5EF4-FFF2-40B4-BE49-F238E27FC236}">
                <a16:creationId xmlns:a16="http://schemas.microsoft.com/office/drawing/2014/main" id="{6950CABD-2C3E-3981-7474-14066C60A592}"/>
              </a:ext>
            </a:extLst>
          </p:cNvPr>
          <p:cNvSpPr>
            <a:spLocks noGrp="1"/>
          </p:cNvSpPr>
          <p:nvPr>
            <p:ph type="sldNum" sz="quarter" idx="12"/>
          </p:nvPr>
        </p:nvSpPr>
        <p:spPr/>
        <p:txBody>
          <a:bodyPr/>
          <a:lstStyle/>
          <a:p>
            <a:fld id="{7ECAF3DD-865B-4F9E-8AEE-28157E83B0D8}" type="slidenum">
              <a:rPr lang="en-US" smtClean="0"/>
              <a:pPr/>
              <a:t>‹#›</a:t>
            </a:fld>
            <a:endParaRPr lang="en-US"/>
          </a:p>
        </p:txBody>
      </p:sp>
      <p:sp>
        <p:nvSpPr>
          <p:cNvPr id="5" name="Footer Placeholder 4">
            <a:extLst>
              <a:ext uri="{FF2B5EF4-FFF2-40B4-BE49-F238E27FC236}">
                <a16:creationId xmlns:a16="http://schemas.microsoft.com/office/drawing/2014/main" id="{2CAEF4C9-A376-49B1-2605-259BE261D55C}"/>
              </a:ext>
            </a:extLst>
          </p:cNvPr>
          <p:cNvSpPr>
            <a:spLocks noGrp="1"/>
          </p:cNvSpPr>
          <p:nvPr>
            <p:ph type="ftr" sz="quarter" idx="11"/>
          </p:nvPr>
        </p:nvSpPr>
        <p:spPr/>
        <p:txBody>
          <a:bodyPr/>
          <a:lstStyle/>
          <a:p>
            <a:r>
              <a:rPr lang="en-US"/>
              <a:t>Presentation title</a:t>
            </a:r>
          </a:p>
        </p:txBody>
      </p:sp>
      <p:sp>
        <p:nvSpPr>
          <p:cNvPr id="4" name="Date Placeholder 3">
            <a:extLst>
              <a:ext uri="{FF2B5EF4-FFF2-40B4-BE49-F238E27FC236}">
                <a16:creationId xmlns:a16="http://schemas.microsoft.com/office/drawing/2014/main" id="{F9BF5E17-B569-458A-61B5-EBD7257A6392}"/>
              </a:ext>
            </a:extLst>
          </p:cNvPr>
          <p:cNvSpPr>
            <a:spLocks noGrp="1"/>
          </p:cNvSpPr>
          <p:nvPr>
            <p:ph type="dt" sz="half" idx="10"/>
          </p:nvPr>
        </p:nvSpPr>
        <p:spPr/>
        <p:txBody>
          <a:bodyPr/>
          <a:lstStyle/>
          <a:p>
            <a:fld id="{DEE4FD85-5D6D-4FA4-A373-26EC0F227592}" type="datetime1">
              <a:rPr lang="en-US" smtClean="0"/>
              <a:pPr/>
              <a:t>6/22/26</a:t>
            </a:fld>
            <a:endParaRPr lang="en-US"/>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7758341"/>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885432" y="1260123"/>
            <a:ext cx="4639056" cy="3331993"/>
          </a:xfrm>
        </p:spPr>
        <p:txBody>
          <a:bodyPr vert="horz" lIns="91440" tIns="45720" rIns="91440" bIns="45720" rtlCol="0" anchor="t">
            <a:normAutofit/>
          </a:bodyPr>
          <a:lstStyle>
            <a:lvl1pPr>
              <a:defRPr lang="en-US" sz="60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885430" y="5276167"/>
            <a:ext cx="4639057" cy="1004012"/>
          </a:xfrm>
        </p:spPr>
        <p:txBody>
          <a:bodyPr vert="horz" lIns="91440" tIns="45720" rIns="91440" bIns="45720" rtlCol="0" anchor="b">
            <a:normAutofit/>
          </a:bodyPr>
          <a:lstStyle>
            <a:lvl1pPr marL="0" indent="0">
              <a:buNone/>
              <a:defRPr lang="en-US" sz="2000" dirty="0"/>
            </a:lvl1pPr>
          </a:lstStyle>
          <a:p>
            <a:pPr lvl="0"/>
            <a:r>
              <a:rPr lang="en-US"/>
              <a:t>Click to edit Master subtitle style</a:t>
            </a:r>
          </a:p>
        </p:txBody>
      </p:sp>
      <p:sp>
        <p:nvSpPr>
          <p:cNvPr id="12" name="Slide Number Placeholder 5">
            <a:extLst>
              <a:ext uri="{FF2B5EF4-FFF2-40B4-BE49-F238E27FC236}">
                <a16:creationId xmlns:a16="http://schemas.microsoft.com/office/drawing/2014/main" id="{DE9EE4A5-77BA-B98A-B7C9-E73454ECBFF1}"/>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4" name="Footer Placeholder 3">
            <a:extLst>
              <a:ext uri="{FF2B5EF4-FFF2-40B4-BE49-F238E27FC236}">
                <a16:creationId xmlns:a16="http://schemas.microsoft.com/office/drawing/2014/main" id="{903044E3-8B6D-8A14-DF79-CAB3CCD720D7}"/>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1" name="Date Placeholder 3">
            <a:extLst>
              <a:ext uri="{FF2B5EF4-FFF2-40B4-BE49-F238E27FC236}">
                <a16:creationId xmlns:a16="http://schemas.microsoft.com/office/drawing/2014/main" id="{D5ABF2A6-C99B-8F4B-07CD-C27BE4C33A3B}"/>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C49802C6-10E7-4049-A420-490D82DD2D49}" type="datetime1">
              <a:rPr lang="en-US" smtClean="0"/>
              <a:t>6/22/26</a:t>
            </a:fld>
            <a:endParaRPr lang="en-US"/>
          </a:p>
        </p:txBody>
      </p:sp>
      <p:sp>
        <p:nvSpPr>
          <p:cNvPr id="14" name="Picture Placeholder 13">
            <a:extLst>
              <a:ext uri="{FF2B5EF4-FFF2-40B4-BE49-F238E27FC236}">
                <a16:creationId xmlns:a16="http://schemas.microsoft.com/office/drawing/2014/main" id="{51A639AF-317A-79DF-3175-64C726EA3189}"/>
              </a:ext>
            </a:extLst>
          </p:cNvPr>
          <p:cNvSpPr>
            <a:spLocks noGrp="1"/>
          </p:cNvSpPr>
          <p:nvPr>
            <p:ph type="pic" sz="quarter" idx="14" hasCustomPrompt="1"/>
          </p:nvPr>
        </p:nvSpPr>
        <p:spPr>
          <a:xfrm>
            <a:off x="667511" y="1260122"/>
            <a:ext cx="5897881" cy="5020057"/>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163834415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824216" y="1260124"/>
            <a:ext cx="3700272" cy="2996802"/>
          </a:xfrm>
        </p:spPr>
        <p:txBody>
          <a:bodyPr vert="horz" lIns="91440" tIns="45720" rIns="91440" bIns="45720" rtlCol="0" anchor="b">
            <a:normAutofit/>
          </a:bodyPr>
          <a:lstStyle>
            <a:lvl1pPr>
              <a:defRPr lang="en-US" sz="48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824216" y="4576885"/>
            <a:ext cx="3700273" cy="1703294"/>
          </a:xfrm>
        </p:spPr>
        <p:txBody>
          <a:bodyPr vert="horz" lIns="91440" tIns="45720" rIns="91440" bIns="45720" rtlCol="0">
            <a:normAutofit/>
          </a:bodyPr>
          <a:lstStyle>
            <a:lvl1pPr marL="0" indent="0">
              <a:buNone/>
              <a:defRPr lang="en-US" sz="2000" dirty="0"/>
            </a:lvl1pPr>
          </a:lstStyle>
          <a:p>
            <a:pPr lvl="0"/>
            <a:r>
              <a:rPr lang="en-US"/>
              <a:t>Click to edit Master subtitle style</a:t>
            </a:r>
          </a:p>
        </p:txBody>
      </p:sp>
      <p:sp>
        <p:nvSpPr>
          <p:cNvPr id="12" name="Slide Number Placeholder 5">
            <a:extLst>
              <a:ext uri="{FF2B5EF4-FFF2-40B4-BE49-F238E27FC236}">
                <a16:creationId xmlns:a16="http://schemas.microsoft.com/office/drawing/2014/main" id="{8998A4B6-1ED2-0175-5171-79D752A4BF4B}"/>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4" name="Footer Placeholder 3">
            <a:extLst>
              <a:ext uri="{FF2B5EF4-FFF2-40B4-BE49-F238E27FC236}">
                <a16:creationId xmlns:a16="http://schemas.microsoft.com/office/drawing/2014/main" id="{B87DA747-225E-C3D7-9B45-5A82A81437B0}"/>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1" name="Date Placeholder 3">
            <a:extLst>
              <a:ext uri="{FF2B5EF4-FFF2-40B4-BE49-F238E27FC236}">
                <a16:creationId xmlns:a16="http://schemas.microsoft.com/office/drawing/2014/main" id="{506E5107-A554-D167-5D26-04303F09940C}"/>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2F55ADCF-3664-4479-8ED8-BAA5E6653B62}" type="datetime1">
              <a:rPr lang="en-US" smtClean="0"/>
              <a:t>6/22/26</a:t>
            </a:fld>
            <a:endParaRPr lang="en-US"/>
          </a:p>
        </p:txBody>
      </p:sp>
      <p:sp>
        <p:nvSpPr>
          <p:cNvPr id="14" name="Picture Placeholder 13">
            <a:extLst>
              <a:ext uri="{FF2B5EF4-FFF2-40B4-BE49-F238E27FC236}">
                <a16:creationId xmlns:a16="http://schemas.microsoft.com/office/drawing/2014/main" id="{51A639AF-317A-79DF-3175-64C726EA3189}"/>
              </a:ext>
            </a:extLst>
          </p:cNvPr>
          <p:cNvSpPr>
            <a:spLocks noGrp="1"/>
          </p:cNvSpPr>
          <p:nvPr>
            <p:ph type="pic" sz="quarter" idx="14" hasCustomPrompt="1"/>
          </p:nvPr>
        </p:nvSpPr>
        <p:spPr>
          <a:xfrm>
            <a:off x="667512" y="1260122"/>
            <a:ext cx="6780009" cy="5020057"/>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a:blip r:embed="rId2">
              <a:alphaModFix amt="60000"/>
              <a:extLst>
                <a:ext uri="{28A0092B-C50C-407E-A947-70E740481C1C}">
                  <a14:useLocalDpi xmlns:a14="http://schemas.microsoft.com/office/drawing/2010/main" val="0"/>
                </a:ext>
              </a:extLst>
            </a:blip>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234332118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with Picture 4">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67512" y="1261872"/>
            <a:ext cx="5897880" cy="2996266"/>
          </a:xfrm>
        </p:spPr>
        <p:txBody>
          <a:bodyPr vert="horz" lIns="91440" tIns="45720" rIns="91440" bIns="45720" rtlCol="0" anchor="t">
            <a:normAutofit/>
          </a:bodyPr>
          <a:lstStyle>
            <a:lvl1pPr>
              <a:defRPr lang="en-US" sz="60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67510" y="4592115"/>
            <a:ext cx="5897882" cy="1688063"/>
          </a:xfrm>
        </p:spPr>
        <p:txBody>
          <a:bodyPr vert="horz" lIns="91440" tIns="45720" rIns="91440" bIns="45720" rtlCol="0" anchor="b">
            <a:normAutofit/>
          </a:bodyPr>
          <a:lstStyle>
            <a:lvl1pPr marL="0" indent="0">
              <a:buNone/>
              <a:defRPr lang="en-US" sz="2000" dirty="0"/>
            </a:lvl1pPr>
          </a:lstStyle>
          <a:p>
            <a:pPr lvl="0"/>
            <a:r>
              <a:rPr lang="en-US"/>
              <a:t>Click to edit Master subtitle style</a:t>
            </a:r>
          </a:p>
        </p:txBody>
      </p:sp>
      <p:sp>
        <p:nvSpPr>
          <p:cNvPr id="13" name="Slide Number Placeholder 5">
            <a:extLst>
              <a:ext uri="{FF2B5EF4-FFF2-40B4-BE49-F238E27FC236}">
                <a16:creationId xmlns:a16="http://schemas.microsoft.com/office/drawing/2014/main" id="{92E398B4-AE63-C902-83C3-1A4A85D8BA91}"/>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4" name="Footer Placeholder 3">
            <a:extLst>
              <a:ext uri="{FF2B5EF4-FFF2-40B4-BE49-F238E27FC236}">
                <a16:creationId xmlns:a16="http://schemas.microsoft.com/office/drawing/2014/main" id="{714AAA3B-0D59-4204-802D-5471962CF6D9}"/>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2" name="Date Placeholder 3">
            <a:extLst>
              <a:ext uri="{FF2B5EF4-FFF2-40B4-BE49-F238E27FC236}">
                <a16:creationId xmlns:a16="http://schemas.microsoft.com/office/drawing/2014/main" id="{031F4DFA-B85C-EFE8-48B9-F27537048D33}"/>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CECF7E77-8611-47D0-A92F-5C18E9C5DC54}" type="datetime1">
              <a:rPr lang="en-US" smtClean="0"/>
              <a:t>6/22/26</a:t>
            </a:fld>
            <a:endParaRPr lang="en-US"/>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6885432" y="1261872"/>
            <a:ext cx="4654296" cy="5018306"/>
          </a:xfrm>
          <a:blipFill>
            <a:blip r:embed="rId2">
              <a:alphaModFix amt="70000"/>
              <a:extLst>
                <a:ext uri="{28A0092B-C50C-407E-A947-70E740481C1C}">
                  <a14:useLocalDpi xmlns:a14="http://schemas.microsoft.com/office/drawing/2010/main" val="0"/>
                </a:ext>
              </a:extLst>
            </a:blip>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227154501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with Picture 6">
    <p:bg>
      <p:bgRef idx="1001">
        <a:schemeClr val="bg1"/>
      </p:bgRef>
    </p:bg>
    <p:spTree>
      <p:nvGrpSpPr>
        <p:cNvPr id="1" name=""/>
        <p:cNvGrpSpPr/>
        <p:nvPr/>
      </p:nvGrpSpPr>
      <p:grpSpPr>
        <a:xfrm>
          <a:off x="0" y="0"/>
          <a:ext cx="0" cy="0"/>
          <a:chOff x="0" y="0"/>
          <a:chExt cx="0" cy="0"/>
        </a:xfrm>
      </p:grpSpPr>
      <p:sp>
        <p:nvSpPr>
          <p:cNvPr id="27" name="Picture Placeholder 26">
            <a:extLst>
              <a:ext uri="{FF2B5EF4-FFF2-40B4-BE49-F238E27FC236}">
                <a16:creationId xmlns:a16="http://schemas.microsoft.com/office/drawing/2014/main" id="{30C5601D-25D6-0852-460F-4F5EDDCA5278}"/>
              </a:ext>
            </a:extLst>
          </p:cNvPr>
          <p:cNvSpPr>
            <a:spLocks noGrp="1"/>
          </p:cNvSpPr>
          <p:nvPr>
            <p:ph type="pic" sz="quarter" idx="13" hasCustomPrompt="1"/>
          </p:nvPr>
        </p:nvSpPr>
        <p:spPr>
          <a:xfrm>
            <a:off x="0" y="0"/>
            <a:ext cx="12192000" cy="6858000"/>
          </a:xfrm>
          <a:custGeom>
            <a:avLst/>
            <a:gdLst>
              <a:gd name="csX0" fmla="*/ 650748 w 12192000"/>
              <a:gd name="csY0" fmla="*/ 557784 h 6858000"/>
              <a:gd name="csX1" fmla="*/ 650748 w 12192000"/>
              <a:gd name="csY1" fmla="*/ 566928 h 6858000"/>
              <a:gd name="csX2" fmla="*/ 11541252 w 12192000"/>
              <a:gd name="csY2" fmla="*/ 566928 h 6858000"/>
              <a:gd name="csX3" fmla="*/ 11541252 w 12192000"/>
              <a:gd name="csY3" fmla="*/ 557784 h 6858000"/>
              <a:gd name="csX4" fmla="*/ 0 w 12192000"/>
              <a:gd name="csY4" fmla="*/ 0 h 6858000"/>
              <a:gd name="csX5" fmla="*/ 12192000 w 12192000"/>
              <a:gd name="csY5" fmla="*/ 0 h 6858000"/>
              <a:gd name="csX6" fmla="*/ 12192000 w 12192000"/>
              <a:gd name="csY6" fmla="*/ 6858000 h 6858000"/>
              <a:gd name="csX7" fmla="*/ 0 w 12192000"/>
              <a:gd name="csY7" fmla="*/ 6858000 h 68580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92000" h="6858000">
                <a:moveTo>
                  <a:pt x="650748" y="557784"/>
                </a:moveTo>
                <a:lnTo>
                  <a:pt x="650748" y="566928"/>
                </a:lnTo>
                <a:lnTo>
                  <a:pt x="11541252" y="566928"/>
                </a:lnTo>
                <a:lnTo>
                  <a:pt x="11541252" y="557784"/>
                </a:lnTo>
                <a:close/>
                <a:moveTo>
                  <a:pt x="0" y="0"/>
                </a:moveTo>
                <a:lnTo>
                  <a:pt x="12192000" y="0"/>
                </a:lnTo>
                <a:lnTo>
                  <a:pt x="12192000" y="6858000"/>
                </a:lnTo>
                <a:lnTo>
                  <a:pt x="0" y="68580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lvl1pPr marL="0" indent="0">
              <a:buNone/>
              <a:defRPr/>
            </a:lvl1pPr>
          </a:lstStyle>
          <a:p>
            <a:r>
              <a:rPr lang="en-US"/>
              <a:t>   </a:t>
            </a:r>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0" y="3429000"/>
            <a:ext cx="12192000" cy="2159828"/>
          </a:xfrm>
          <a:gradFill flip="none" rotWithShape="1">
            <a:gsLst>
              <a:gs pos="0">
                <a:schemeClr val="bg2">
                  <a:alpha val="50000"/>
                </a:schemeClr>
              </a:gs>
              <a:gs pos="100000">
                <a:schemeClr val="bg2">
                  <a:alpha val="0"/>
                </a:schemeClr>
              </a:gs>
            </a:gsLst>
            <a:lin ang="16200000" scaled="1"/>
            <a:tileRect/>
          </a:gradFill>
        </p:spPr>
        <p:txBody>
          <a:bodyPr vert="horz" lIns="777240" tIns="45720" rIns="2286000" bIns="45720" rtlCol="0" anchor="b">
            <a:normAutofit/>
          </a:bodyPr>
          <a:lstStyle>
            <a:lvl1pPr>
              <a:defRPr lang="en-US" sz="6000" dirty="0"/>
            </a:lvl1pPr>
          </a:lstStyle>
          <a:p>
            <a:pPr lvl="0"/>
            <a:r>
              <a:rPr lang="en-US"/>
              <a:t>Click to edit Master title style</a:t>
            </a:r>
          </a:p>
        </p:txBody>
      </p:sp>
      <p:sp>
        <p:nvSpPr>
          <p:cNvPr id="6" name="Subtitle 2">
            <a:extLst>
              <a:ext uri="{FF2B5EF4-FFF2-40B4-BE49-F238E27FC236}">
                <a16:creationId xmlns:a16="http://schemas.microsoft.com/office/drawing/2014/main" id="{B6DADE99-E3CE-8A7B-349A-714ACCF251FD}"/>
              </a:ext>
            </a:extLst>
          </p:cNvPr>
          <p:cNvSpPr>
            <a:spLocks noGrp="1"/>
          </p:cNvSpPr>
          <p:nvPr>
            <p:ph type="subTitle" idx="1"/>
          </p:nvPr>
        </p:nvSpPr>
        <p:spPr>
          <a:xfrm>
            <a:off x="0" y="5586478"/>
            <a:ext cx="12192000" cy="1271522"/>
          </a:xfrm>
          <a:solidFill>
            <a:schemeClr val="bg2">
              <a:alpha val="50000"/>
            </a:schemeClr>
          </a:solidFill>
        </p:spPr>
        <p:txBody>
          <a:bodyPr vert="horz" lIns="777240" tIns="45720" rIns="2286000" bIns="45720" rtlCol="0" anchor="t">
            <a:normAutofit/>
          </a:bodyPr>
          <a:lstStyle>
            <a:lvl1pPr marL="0" indent="0">
              <a:buNone/>
              <a:defRPr lang="en-US" sz="2000" dirty="0"/>
            </a:lvl1pPr>
          </a:lstStyle>
          <a:p>
            <a:pPr lvl="0"/>
            <a:r>
              <a:rPr lang="en-US"/>
              <a:t>Click to edit Master subtitle style</a:t>
            </a:r>
          </a:p>
        </p:txBody>
      </p:sp>
      <p:sp>
        <p:nvSpPr>
          <p:cNvPr id="13" name="Slide Number Placeholder 5">
            <a:extLst>
              <a:ext uri="{FF2B5EF4-FFF2-40B4-BE49-F238E27FC236}">
                <a16:creationId xmlns:a16="http://schemas.microsoft.com/office/drawing/2014/main" id="{92E398B4-AE63-C902-83C3-1A4A85D8BA91}"/>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5" name="Footer Placeholder 3">
            <a:extLst>
              <a:ext uri="{FF2B5EF4-FFF2-40B4-BE49-F238E27FC236}">
                <a16:creationId xmlns:a16="http://schemas.microsoft.com/office/drawing/2014/main" id="{008CFED4-8CC8-E28A-89D6-61226616DECC}"/>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2" name="Date Placeholder 3">
            <a:extLst>
              <a:ext uri="{FF2B5EF4-FFF2-40B4-BE49-F238E27FC236}">
                <a16:creationId xmlns:a16="http://schemas.microsoft.com/office/drawing/2014/main" id="{031F4DFA-B85C-EFE8-48B9-F27537048D33}"/>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96E56145-139A-45B3-88FA-F743CAE4E319}" type="datetime1">
              <a:rPr lang="en-US" smtClean="0"/>
              <a:t>6/22/26</a:t>
            </a:fld>
            <a:endParaRPr lang="en-US"/>
          </a:p>
        </p:txBody>
      </p:sp>
    </p:spTree>
    <p:extLst>
      <p:ext uri="{BB962C8B-B14F-4D97-AF65-F5344CB8AC3E}">
        <p14:creationId xmlns:p14="http://schemas.microsoft.com/office/powerpoint/2010/main" val="291923618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67512" y="1260124"/>
            <a:ext cx="9643872" cy="4016044"/>
          </a:xfrm>
        </p:spPr>
        <p:txBody>
          <a:bodyPr vert="horz" lIns="91440" tIns="45720" rIns="91440" bIns="45720" rtlCol="0" anchor="b">
            <a:normAutofit/>
          </a:bodyPr>
          <a:lstStyle>
            <a:lvl1pPr>
              <a:defRPr lang="en-US" sz="80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62754" y="5586478"/>
            <a:ext cx="9633390" cy="684051"/>
          </a:xfrm>
        </p:spPr>
        <p:txBody>
          <a:bodyPr vert="horz" lIns="91440" tIns="45720" rIns="91440" bIns="45720" rtlCol="0" anchor="b">
            <a:normAutofit/>
          </a:bodyPr>
          <a:lstStyle>
            <a:lvl1pPr marL="0" indent="0">
              <a:buNone/>
              <a:defRPr lang="en-US" sz="2000" dirty="0"/>
            </a:lvl1pPr>
          </a:lstStyle>
          <a:p>
            <a:pPr lvl="0"/>
            <a:r>
              <a:rPr lang="en-US"/>
              <a:t>Click to edit Master subtitle style</a:t>
            </a:r>
          </a:p>
        </p:txBody>
      </p:sp>
      <p:sp>
        <p:nvSpPr>
          <p:cNvPr id="30" name="Slide Number Placeholder 5">
            <a:extLst>
              <a:ext uri="{FF2B5EF4-FFF2-40B4-BE49-F238E27FC236}">
                <a16:creationId xmlns:a16="http://schemas.microsoft.com/office/drawing/2014/main" id="{57C6A260-43E4-A5BD-9313-44FB4C8FD8E5}"/>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2"/>
                </a:solidFill>
                <a:latin typeface="+mj-lt"/>
              </a:defRPr>
            </a:lvl1pPr>
          </a:lstStyle>
          <a:p>
            <a:fld id="{7ECAF3DD-865B-4F9E-8AEE-28157E83B0D8}" type="slidenum">
              <a:rPr lang="en-US" smtClean="0"/>
              <a:pPr/>
              <a:t>‹#›</a:t>
            </a:fld>
            <a:endParaRPr lang="en-US">
              <a:latin typeface="+mj-lt"/>
            </a:endParaRPr>
          </a:p>
        </p:txBody>
      </p:sp>
      <p:sp>
        <p:nvSpPr>
          <p:cNvPr id="4" name="Footer Placeholder 3">
            <a:extLst>
              <a:ext uri="{FF2B5EF4-FFF2-40B4-BE49-F238E27FC236}">
                <a16:creationId xmlns:a16="http://schemas.microsoft.com/office/drawing/2014/main" id="{66F1631E-53EB-24F5-F76E-4F04521F6DC9}"/>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29" name="Date Placeholder 3">
            <a:extLst>
              <a:ext uri="{FF2B5EF4-FFF2-40B4-BE49-F238E27FC236}">
                <a16:creationId xmlns:a16="http://schemas.microsoft.com/office/drawing/2014/main" id="{356155AC-04E0-CB97-F010-9D55F5F5B64F}"/>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2"/>
                </a:solidFill>
                <a:latin typeface="+mj-lt"/>
              </a:defRPr>
            </a:lvl1pPr>
          </a:lstStyle>
          <a:p>
            <a:fld id="{817601D0-08EE-4682-8251-778D57A7E59F}" type="datetime1">
              <a:rPr lang="en-US" smtClean="0"/>
              <a:t>6/22/26</a:t>
            </a:fld>
            <a:endParaRPr lang="en-US">
              <a:latin typeface="+mj-lt"/>
            </a:endParaRPr>
          </a:p>
        </p:txBody>
      </p:sp>
    </p:spTree>
    <p:extLst>
      <p:ext uri="{BB962C8B-B14F-4D97-AF65-F5344CB8AC3E}">
        <p14:creationId xmlns:p14="http://schemas.microsoft.com/office/powerpoint/2010/main" val="261012967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67512" y="1260124"/>
            <a:ext cx="9613392" cy="2978026"/>
          </a:xfrm>
        </p:spPr>
        <p:txBody>
          <a:bodyPr vert="horz" lIns="91440" tIns="45720" rIns="91440" bIns="45720" rtlCol="0" anchor="t">
            <a:normAutofit/>
          </a:bodyPr>
          <a:lstStyle>
            <a:lvl1pPr>
              <a:defRPr lang="en-US" sz="80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67512" y="5596127"/>
            <a:ext cx="7272528" cy="684052"/>
          </a:xfrm>
        </p:spPr>
        <p:txBody>
          <a:bodyPr vert="horz" lIns="91440" tIns="45720" rIns="91440" bIns="45720" rtlCol="0">
            <a:normAutofit/>
          </a:bodyPr>
          <a:lstStyle>
            <a:lvl1pPr marL="0" indent="0">
              <a:buNone/>
              <a:defRPr lang="en-US" sz="2000" dirty="0"/>
            </a:lvl1pPr>
          </a:lstStyle>
          <a:p>
            <a:pPr lvl="0"/>
            <a:r>
              <a:rPr lang="en-US"/>
              <a:t>Click to edit Master subtitle style</a:t>
            </a:r>
          </a:p>
        </p:txBody>
      </p:sp>
      <p:sp>
        <p:nvSpPr>
          <p:cNvPr id="15" name="Slide Number Placeholder 5">
            <a:extLst>
              <a:ext uri="{FF2B5EF4-FFF2-40B4-BE49-F238E27FC236}">
                <a16:creationId xmlns:a16="http://schemas.microsoft.com/office/drawing/2014/main" id="{CCE12327-0DBC-89BC-C60D-F10DD6C51F65}"/>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4" name="Footer Placeholder 3">
            <a:extLst>
              <a:ext uri="{FF2B5EF4-FFF2-40B4-BE49-F238E27FC236}">
                <a16:creationId xmlns:a16="http://schemas.microsoft.com/office/drawing/2014/main" id="{AD0783AD-1C4D-25CE-23D9-0E1ABAF26805}"/>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4" name="Date Placeholder 3">
            <a:extLst>
              <a:ext uri="{FF2B5EF4-FFF2-40B4-BE49-F238E27FC236}">
                <a16:creationId xmlns:a16="http://schemas.microsoft.com/office/drawing/2014/main" id="{0079EBF4-5BB8-6610-5CA9-9590C73BE55A}"/>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79AEA953-F661-4DC3-A0D2-B373BF29D9D6}" type="datetime1">
              <a:rPr lang="en-US" smtClean="0"/>
              <a:t>6/22/26</a:t>
            </a:fld>
            <a:endParaRPr lang="en-US"/>
          </a:p>
        </p:txBody>
      </p:sp>
    </p:spTree>
    <p:extLst>
      <p:ext uri="{BB962C8B-B14F-4D97-AF65-F5344CB8AC3E}">
        <p14:creationId xmlns:p14="http://schemas.microsoft.com/office/powerpoint/2010/main" val="1426333199"/>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59892" y="1260123"/>
            <a:ext cx="10872216" cy="3012032"/>
          </a:xfrm>
        </p:spPr>
        <p:txBody>
          <a:bodyPr anchor="b">
            <a:normAutofit/>
          </a:bodyPr>
          <a:lstStyle>
            <a:lvl1pPr algn="ctr">
              <a:defRPr sz="8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4592115"/>
            <a:ext cx="7588155" cy="1688063"/>
          </a:xfrm>
        </p:spPr>
        <p:txBody>
          <a:bodyPr>
            <a:normAutofit/>
          </a:bodyPr>
          <a:lstStyle>
            <a:lvl1pPr marL="0" indent="0" algn="ct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5" name="Slide Number Placeholder 5">
            <a:extLst>
              <a:ext uri="{FF2B5EF4-FFF2-40B4-BE49-F238E27FC236}">
                <a16:creationId xmlns:a16="http://schemas.microsoft.com/office/drawing/2014/main" id="{FAFE07ED-31D7-7A85-4532-82403B99B04A}"/>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4" name="Footer Placeholder 3">
            <a:extLst>
              <a:ext uri="{FF2B5EF4-FFF2-40B4-BE49-F238E27FC236}">
                <a16:creationId xmlns:a16="http://schemas.microsoft.com/office/drawing/2014/main" id="{E5AF8273-94AD-6BE6-8CBB-845CAE6B0C35}"/>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4" name="Date Placeholder 3">
            <a:extLst>
              <a:ext uri="{FF2B5EF4-FFF2-40B4-BE49-F238E27FC236}">
                <a16:creationId xmlns:a16="http://schemas.microsoft.com/office/drawing/2014/main" id="{AB0BDEA6-A6F0-73B8-F39C-CD7566F660FF}"/>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BDCAF013-27A5-43A7-9ADC-F67B09F12BCD}" type="datetime1">
              <a:rPr lang="en-US" smtClean="0"/>
              <a:t>6/22/26</a:t>
            </a:fld>
            <a:endParaRPr lang="en-US"/>
          </a:p>
        </p:txBody>
      </p:sp>
    </p:spTree>
    <p:extLst>
      <p:ext uri="{BB962C8B-B14F-4D97-AF65-F5344CB8AC3E}">
        <p14:creationId xmlns:p14="http://schemas.microsoft.com/office/powerpoint/2010/main" val="1890778255"/>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667512" y="1417671"/>
            <a:ext cx="7909560" cy="4906929"/>
          </a:xfrm>
        </p:spPr>
        <p:txBody>
          <a:bodyPr vert="horz" lIns="91440" tIns="45720" rIns="91440" bIns="45720" rtlCol="0" anchor="b">
            <a:normAutofit/>
          </a:bodyPr>
          <a:lstStyle>
            <a:lvl1pPr>
              <a:defRPr lang="en-US" sz="7400" dirty="0">
                <a:solidFill>
                  <a:schemeClr val="tx1"/>
                </a:solidFill>
              </a:defRPr>
            </a:lvl1pPr>
          </a:lstStyle>
          <a:p>
            <a:pPr lvl="0"/>
            <a:r>
              <a:rPr lang="en-US"/>
              <a:t>Section Header</a:t>
            </a:r>
          </a:p>
        </p:txBody>
      </p:sp>
      <p:sp>
        <p:nvSpPr>
          <p:cNvPr id="14" name="Slide Number Placeholder 5">
            <a:extLst>
              <a:ext uri="{FF2B5EF4-FFF2-40B4-BE49-F238E27FC236}">
                <a16:creationId xmlns:a16="http://schemas.microsoft.com/office/drawing/2014/main" id="{5DA50637-A622-7C30-4294-5F1922E28841}"/>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2"/>
                </a:solidFill>
                <a:latin typeface="+mj-lt"/>
              </a:defRPr>
            </a:lvl1pPr>
          </a:lstStyle>
          <a:p>
            <a:fld id="{7ECAF3DD-865B-4F9E-8AEE-28157E83B0D8}" type="slidenum">
              <a:rPr lang="en-US" smtClean="0"/>
              <a:pPr/>
              <a:t>‹#›</a:t>
            </a:fld>
            <a:endParaRPr lang="en-US">
              <a:latin typeface="+mj-lt"/>
            </a:endParaRPr>
          </a:p>
        </p:txBody>
      </p:sp>
      <p:sp>
        <p:nvSpPr>
          <p:cNvPr id="3" name="Footer Placeholder 3">
            <a:extLst>
              <a:ext uri="{FF2B5EF4-FFF2-40B4-BE49-F238E27FC236}">
                <a16:creationId xmlns:a16="http://schemas.microsoft.com/office/drawing/2014/main" id="{965AD4B1-7C0F-72F1-2A34-6A72E98A14B9}"/>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3" name="Date Placeholder 3">
            <a:extLst>
              <a:ext uri="{FF2B5EF4-FFF2-40B4-BE49-F238E27FC236}">
                <a16:creationId xmlns:a16="http://schemas.microsoft.com/office/drawing/2014/main" id="{7743094F-E5D5-33D5-ADFF-BFE94FDF5CFB}"/>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2"/>
                </a:solidFill>
                <a:latin typeface="+mj-lt"/>
              </a:defRPr>
            </a:lvl1pPr>
          </a:lstStyle>
          <a:p>
            <a:fld id="{65B2509D-965F-4D5C-AA8C-1314C4C48EBF}" type="datetime1">
              <a:rPr lang="en-US" smtClean="0"/>
              <a:t>6/22/26</a:t>
            </a:fld>
            <a:endParaRPr lang="en-US">
              <a:latin typeface="+mj-lt"/>
            </a:endParaRPr>
          </a:p>
        </p:txBody>
      </p:sp>
    </p:spTree>
    <p:extLst>
      <p:ext uri="{BB962C8B-B14F-4D97-AF65-F5344CB8AC3E}">
        <p14:creationId xmlns:p14="http://schemas.microsoft.com/office/powerpoint/2010/main" val="3120121449"/>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67512" y="4592116"/>
            <a:ext cx="3752088" cy="1688062"/>
          </a:xfrm>
        </p:spPr>
        <p:txBody>
          <a:bodyPr anchor="b">
            <a:normAutofit/>
          </a:bodyPr>
          <a:lstStyle>
            <a:lvl1pPr>
              <a:defRPr sz="7200"/>
            </a:lvl1pPr>
          </a:lstStyle>
          <a:p>
            <a:r>
              <a:rPr lang="en-US"/>
              <a:t>Click to edit Master title style</a:t>
            </a:r>
          </a:p>
        </p:txBody>
      </p:sp>
      <p:sp>
        <p:nvSpPr>
          <p:cNvPr id="12" name="Slide Number Placeholder 5">
            <a:extLst>
              <a:ext uri="{FF2B5EF4-FFF2-40B4-BE49-F238E27FC236}">
                <a16:creationId xmlns:a16="http://schemas.microsoft.com/office/drawing/2014/main" id="{9ED8BA8E-A006-8C0A-F38E-602DF5AF0931}"/>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9A35277B-D24E-0714-C9C2-B2B7094606C6}"/>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1" name="Date Placeholder 3">
            <a:extLst>
              <a:ext uri="{FF2B5EF4-FFF2-40B4-BE49-F238E27FC236}">
                <a16:creationId xmlns:a16="http://schemas.microsoft.com/office/drawing/2014/main" id="{00FB8408-E1DE-0075-A836-ACF00DE74CEB}"/>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E71648E9-1ACD-47F4-BD5E-FC035F672F21}" type="datetime1">
              <a:rPr lang="en-US" smtClean="0"/>
              <a:t>6/22/26</a:t>
            </a:fld>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641848" y="1283188"/>
            <a:ext cx="5897880" cy="4996990"/>
          </a:xfrm>
        </p:spPr>
        <p:txBody>
          <a:bodyPr>
            <a:normAutofit/>
          </a:bodyPr>
          <a:lstStyle>
            <a:lvl1pPr marL="457200" indent="-457200">
              <a:spcAft>
                <a:spcPts val="1200"/>
              </a:spcAft>
              <a:buFont typeface="+mj-lt"/>
              <a:buNone/>
              <a:defRPr sz="2400"/>
            </a:lvl1pPr>
            <a:lvl2pPr marL="685800" indent="-457200">
              <a:spcAft>
                <a:spcPts val="1200"/>
              </a:spcAft>
              <a:buFont typeface="+mj-lt"/>
              <a:buNone/>
              <a:defRPr sz="2000"/>
            </a:lvl2pPr>
            <a:lvl3pPr marL="800100" indent="-342900">
              <a:spcAft>
                <a:spcPts val="1200"/>
              </a:spcAft>
              <a:buFont typeface="+mj-lt"/>
              <a:buNone/>
              <a:defRPr sz="1800"/>
            </a:lvl3pPr>
            <a:lvl4pPr marL="1028700" indent="-342900">
              <a:spcAft>
                <a:spcPts val="1200"/>
              </a:spcAft>
              <a:buFont typeface="+mj-lt"/>
              <a:buNone/>
              <a:defRPr sz="1800"/>
            </a:lvl4pPr>
            <a:lvl5pPr marL="1257300" indent="-342900">
              <a:spcAft>
                <a:spcPts val="1200"/>
              </a:spcAft>
              <a:buFont typeface="+mj-lt"/>
              <a:buNone/>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71165661"/>
      </p:ext>
    </p:extLst>
  </p:cSld>
  <p:clrMapOvr>
    <a:overrideClrMapping bg1="dk1" tx1="lt1" bg2="dk2" tx2="lt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5641849" y="1260124"/>
            <a:ext cx="5862658" cy="1004010"/>
          </a:xfrm>
        </p:spPr>
        <p:txBody>
          <a:bodyPr anchor="b">
            <a:normAutofit/>
          </a:bodyPr>
          <a:lstStyle>
            <a:lvl1pPr>
              <a:defRPr sz="7200"/>
            </a:lvl1pPr>
          </a:lstStyle>
          <a:p>
            <a:r>
              <a:rPr lang="en-US"/>
              <a:t>Click to edit Master title style</a:t>
            </a:r>
          </a:p>
        </p:txBody>
      </p:sp>
      <p:sp>
        <p:nvSpPr>
          <p:cNvPr id="13" name="Slide Number Placeholder 5">
            <a:extLst>
              <a:ext uri="{FF2B5EF4-FFF2-40B4-BE49-F238E27FC236}">
                <a16:creationId xmlns:a16="http://schemas.microsoft.com/office/drawing/2014/main" id="{7BCE8229-9007-2FAE-541D-CF30EAC42091}"/>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2004FD0C-EB35-93A6-EC72-0F5DE0E272FC}"/>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2" name="Date Placeholder 3">
            <a:extLst>
              <a:ext uri="{FF2B5EF4-FFF2-40B4-BE49-F238E27FC236}">
                <a16:creationId xmlns:a16="http://schemas.microsoft.com/office/drawing/2014/main" id="{F01E1BC1-6226-4EA7-B474-B8325F678C48}"/>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01021C2D-F782-4D42-9559-DD770C4FCA33}" type="datetime1">
              <a:rPr lang="en-US" smtClean="0"/>
              <a:t>6/22/26</a:t>
            </a:fld>
            <a:endParaRPr lang="en-US"/>
          </a:p>
        </p:txBody>
      </p:sp>
      <p:sp>
        <p:nvSpPr>
          <p:cNvPr id="10" name="Picture Placeholder 9">
            <a:extLst>
              <a:ext uri="{FF2B5EF4-FFF2-40B4-BE49-F238E27FC236}">
                <a16:creationId xmlns:a16="http://schemas.microsoft.com/office/drawing/2014/main" id="{DD26684C-23E4-F6A1-5A03-70AE7BEA72CA}"/>
              </a:ext>
            </a:extLst>
          </p:cNvPr>
          <p:cNvSpPr>
            <a:spLocks noGrp="1"/>
          </p:cNvSpPr>
          <p:nvPr>
            <p:ph type="pic" sz="quarter" idx="14" hasCustomPrompt="1"/>
          </p:nvPr>
        </p:nvSpPr>
        <p:spPr>
          <a:xfrm>
            <a:off x="667512" y="1261872"/>
            <a:ext cx="4634315" cy="5004291"/>
          </a:xfrm>
          <a:custGeom>
            <a:avLst/>
            <a:gdLst>
              <a:gd name="connsiteX0" fmla="*/ 0 w 4565591"/>
              <a:gd name="connsiteY0" fmla="*/ 0 h 6858000"/>
              <a:gd name="connsiteX1" fmla="*/ 4565591 w 4565591"/>
              <a:gd name="connsiteY1" fmla="*/ 0 h 6858000"/>
              <a:gd name="connsiteX2" fmla="*/ 4565591 w 4565591"/>
              <a:gd name="connsiteY2" fmla="*/ 6858000 h 6858000"/>
              <a:gd name="connsiteX3" fmla="*/ 0 w 456559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5591" h="6858000">
                <a:moveTo>
                  <a:pt x="0" y="0"/>
                </a:moveTo>
                <a:lnTo>
                  <a:pt x="4565591" y="0"/>
                </a:lnTo>
                <a:lnTo>
                  <a:pt x="4565591" y="6858000"/>
                </a:lnTo>
                <a:lnTo>
                  <a:pt x="0" y="6858000"/>
                </a:lnTo>
                <a:close/>
              </a:path>
            </a:pathLst>
          </a:custGeom>
          <a:blipFill>
            <a:blip r:embed="rId2">
              <a:alphaModFix amt="60000"/>
              <a:extLst>
                <a:ext uri="{28A0092B-C50C-407E-A947-70E740481C1C}">
                  <a14:useLocalDpi xmlns:a14="http://schemas.microsoft.com/office/drawing/2010/main" val="0"/>
                </a:ext>
              </a:extLst>
            </a:blip>
            <a:stretch>
              <a:fillRect/>
            </a:stretch>
          </a:blipFill>
        </p:spPr>
        <p:txBody>
          <a:bodyPr wrap="square">
            <a:noAutofit/>
          </a:bodyPr>
          <a:lstStyle>
            <a:lvl1pPr marL="0" indent="0">
              <a:buNone/>
              <a:defRPr/>
            </a:lvl1pPr>
          </a:lstStyle>
          <a:p>
            <a:r>
              <a:rPr lang="en-US"/>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641848" y="2568329"/>
            <a:ext cx="5897880" cy="3711850"/>
          </a:xfrm>
        </p:spPr>
        <p:txBody>
          <a:bodyPr>
            <a:normAutofit/>
          </a:bodyPr>
          <a:lstStyle>
            <a:lvl1pPr marL="457200" indent="-457200">
              <a:spcAft>
                <a:spcPts val="600"/>
              </a:spcAft>
              <a:buFont typeface="+mj-lt"/>
              <a:buAutoNum type="arabicPeriod"/>
              <a:defRPr sz="2000"/>
            </a:lvl1pPr>
            <a:lvl2pPr marL="571500" indent="-342900">
              <a:spcAft>
                <a:spcPts val="600"/>
              </a:spcAft>
              <a:buFont typeface="+mj-lt"/>
              <a:buAutoNum type="alphaLcPeriod"/>
              <a:defRPr sz="1800"/>
            </a:lvl2pPr>
            <a:lvl3pPr marL="800100" indent="-342900">
              <a:spcAft>
                <a:spcPts val="600"/>
              </a:spcAft>
              <a:buFont typeface="+mj-lt"/>
              <a:buAutoNum type="romanLcPeriod"/>
              <a:defRPr sz="1600"/>
            </a:lvl3pPr>
            <a:lvl4pPr marL="1028700" indent="-342900">
              <a:spcAft>
                <a:spcPts val="600"/>
              </a:spcAft>
              <a:buFont typeface="+mj-lt"/>
              <a:buAutoNum type="arabicParenR"/>
              <a:defRPr sz="1400"/>
            </a:lvl4pPr>
            <a:lvl5pPr>
              <a:spcAft>
                <a:spcPts val="600"/>
              </a:spcAft>
              <a:buFont typeface="+mj-lt"/>
              <a:buAutoNum type="romanL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901311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895856" y="1580083"/>
            <a:ext cx="8400288" cy="1688061"/>
          </a:xfrm>
        </p:spPr>
        <p:txBody>
          <a:bodyPr anchor="b">
            <a:normAutofit/>
          </a:bodyPr>
          <a:lstStyle>
            <a:lvl1pPr algn="ctr">
              <a:defRPr sz="4000"/>
            </a:lvl1pPr>
          </a:lstStyle>
          <a:p>
            <a:r>
              <a:rPr lang="en-US"/>
              <a:t>Click to edit Master title style</a:t>
            </a:r>
          </a:p>
        </p:txBody>
      </p:sp>
      <p:sp>
        <p:nvSpPr>
          <p:cNvPr id="12" name="Slide Number Placeholder 5">
            <a:extLst>
              <a:ext uri="{FF2B5EF4-FFF2-40B4-BE49-F238E27FC236}">
                <a16:creationId xmlns:a16="http://schemas.microsoft.com/office/drawing/2014/main" id="{3D88E5CD-667C-25ED-8BCA-A5BE1A8E3EA0}"/>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997D79AB-D4D3-090F-161F-760A912F9575}"/>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1" name="Date Placeholder 3">
            <a:extLst>
              <a:ext uri="{FF2B5EF4-FFF2-40B4-BE49-F238E27FC236}">
                <a16:creationId xmlns:a16="http://schemas.microsoft.com/office/drawing/2014/main" id="{0FF089D4-4A77-D29A-52E7-D665AAF4543F}"/>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FC08E3F2-FA4C-45C3-B304-C7155F821EF4}" type="datetime1">
              <a:rPr lang="en-US" smtClean="0"/>
              <a:t>6/22/26</a:t>
            </a:fld>
            <a:endParaRPr lang="en-US"/>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3154680" y="3588104"/>
            <a:ext cx="5897880" cy="1688062"/>
          </a:xfrm>
        </p:spPr>
        <p:txBody>
          <a:bodyPr/>
          <a:lstStyle>
            <a:lvl1pPr marL="0" indent="0" algn="ctr">
              <a:buNone/>
              <a:defRPr/>
            </a:lvl1pPr>
            <a:lvl2pPr marL="228600" indent="0" algn="ctr">
              <a:buNone/>
              <a:defRPr/>
            </a:lvl2pPr>
            <a:lvl3pPr marL="457200" indent="0" algn="ctr">
              <a:buNone/>
              <a:defRPr/>
            </a:lvl3pPr>
            <a:lvl4pPr marL="685800" indent="0" algn="ctr">
              <a:buNone/>
              <a:defRPr/>
            </a:lvl4pPr>
            <a:lvl5pPr marL="914400" indent="0" algn="ct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666942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911094" y="1580083"/>
            <a:ext cx="5897881" cy="1688061"/>
          </a:xfrm>
        </p:spPr>
        <p:txBody>
          <a:bodyPr anchor="b">
            <a:normAutofit/>
          </a:bodyPr>
          <a:lstStyle>
            <a:lvl1pPr>
              <a:defRPr sz="4000"/>
            </a:lvl1pPr>
          </a:lstStyle>
          <a:p>
            <a:r>
              <a:rPr lang="en-US"/>
              <a:t>Click to edit Master title style</a:t>
            </a:r>
          </a:p>
        </p:txBody>
      </p:sp>
      <p:sp>
        <p:nvSpPr>
          <p:cNvPr id="12" name="Slide Number Placeholder 5">
            <a:extLst>
              <a:ext uri="{FF2B5EF4-FFF2-40B4-BE49-F238E27FC236}">
                <a16:creationId xmlns:a16="http://schemas.microsoft.com/office/drawing/2014/main" id="{C201908F-A131-1AC9-55DC-24F30F3D9396}"/>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0CFA71DD-9DE1-BEED-E848-60BD2C61C4C4}"/>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1" name="Date Placeholder 3">
            <a:extLst>
              <a:ext uri="{FF2B5EF4-FFF2-40B4-BE49-F238E27FC236}">
                <a16:creationId xmlns:a16="http://schemas.microsoft.com/office/drawing/2014/main" id="{0DD6374B-C852-C9D4-33D1-2CFFC45F7BE8}"/>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98660297-D8F2-43D6-A03C-5CF88A6EFBC3}" type="datetime1">
              <a:rPr lang="en-US" smtClean="0"/>
              <a:t>6/22/26</a:t>
            </a:fld>
            <a:endParaRPr lang="en-US"/>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4398263" y="3588103"/>
            <a:ext cx="5897881" cy="20080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04699792"/>
      </p:ext>
    </p:extLst>
  </p:cSld>
  <p:clrMapOvr>
    <a:overrideClrMapping bg1="lt1" tx1="dk1" bg2="lt2" tx2="dk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67512" y="1580082"/>
            <a:ext cx="3425951" cy="3696085"/>
          </a:xfrm>
        </p:spPr>
        <p:txBody>
          <a:bodyPr anchor="t">
            <a:normAutofit/>
          </a:bodyPr>
          <a:lstStyle>
            <a:lvl1pPr>
              <a:defRPr sz="4000"/>
            </a:lvl1pPr>
          </a:lstStyle>
          <a:p>
            <a:r>
              <a:rPr lang="en-US"/>
              <a:t>Click to edit Master title style</a:t>
            </a:r>
          </a:p>
        </p:txBody>
      </p:sp>
      <p:sp>
        <p:nvSpPr>
          <p:cNvPr id="12" name="Slide Number Placeholder 5">
            <a:extLst>
              <a:ext uri="{FF2B5EF4-FFF2-40B4-BE49-F238E27FC236}">
                <a16:creationId xmlns:a16="http://schemas.microsoft.com/office/drawing/2014/main" id="{2B83B9E2-E297-4012-1ECB-FA03F04BAFFF}"/>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57704DBE-D116-ED60-D1CF-18F68FE5C20C}"/>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1" name="Date Placeholder 3">
            <a:extLst>
              <a:ext uri="{FF2B5EF4-FFF2-40B4-BE49-F238E27FC236}">
                <a16:creationId xmlns:a16="http://schemas.microsoft.com/office/drawing/2014/main" id="{E4419A51-22C5-527A-E9A2-55754680A4AC}"/>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84BDE8FE-5F50-4185-919E-FC4EE33352DD}" type="datetime1">
              <a:rPr lang="en-US" smtClean="0"/>
              <a:t>6/22/26</a:t>
            </a:fld>
            <a:endParaRPr lang="en-US"/>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4398263" y="1580082"/>
            <a:ext cx="7126225" cy="36960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87725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67512" y="1580083"/>
            <a:ext cx="3410711" cy="4700096"/>
          </a:xfrm>
        </p:spPr>
        <p:txBody>
          <a:bodyPr anchor="t">
            <a:normAutofit/>
          </a:bodyPr>
          <a:lstStyle>
            <a:lvl1pPr>
              <a:defRPr sz="4000"/>
            </a:lvl1pPr>
          </a:lstStyle>
          <a:p>
            <a:r>
              <a:rPr lang="en-US"/>
              <a:t>Click to edit Master title style</a:t>
            </a:r>
          </a:p>
        </p:txBody>
      </p:sp>
      <p:sp>
        <p:nvSpPr>
          <p:cNvPr id="12" name="Slide Number Placeholder 5">
            <a:extLst>
              <a:ext uri="{FF2B5EF4-FFF2-40B4-BE49-F238E27FC236}">
                <a16:creationId xmlns:a16="http://schemas.microsoft.com/office/drawing/2014/main" id="{1A5310C2-C284-D8C3-9305-365864CDBB49}"/>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E9BA3B80-47BF-CB3F-B5FD-9891B8B1B36C}"/>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1" name="Date Placeholder 3">
            <a:extLst>
              <a:ext uri="{FF2B5EF4-FFF2-40B4-BE49-F238E27FC236}">
                <a16:creationId xmlns:a16="http://schemas.microsoft.com/office/drawing/2014/main" id="{C84059C7-F1E0-7CC6-AD88-A02B403DF39E}"/>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9DB681F3-0509-4A81-9DD5-419606C45B5D}" type="datetime1">
              <a:rPr lang="en-US" smtClean="0"/>
              <a:t>6/22/26</a:t>
            </a:fld>
            <a:endParaRPr lang="en-US"/>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398264" y="1580083"/>
            <a:ext cx="7126224" cy="47000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588882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67511" y="985802"/>
            <a:ext cx="3410711" cy="2602303"/>
          </a:xfrm>
        </p:spPr>
        <p:txBody>
          <a:bodyPr anchor="t">
            <a:normAutofit/>
          </a:bodyPr>
          <a:lstStyle>
            <a:lvl1pPr>
              <a:defRPr sz="4000"/>
            </a:lvl1pPr>
          </a:lstStyle>
          <a:p>
            <a:r>
              <a:rPr lang="en-US"/>
              <a:t>Click to edit Master title style</a:t>
            </a:r>
          </a:p>
        </p:txBody>
      </p:sp>
      <p:sp>
        <p:nvSpPr>
          <p:cNvPr id="12" name="Slide Number Placeholder 5">
            <a:extLst>
              <a:ext uri="{FF2B5EF4-FFF2-40B4-BE49-F238E27FC236}">
                <a16:creationId xmlns:a16="http://schemas.microsoft.com/office/drawing/2014/main" id="{B86EE7AF-7DD3-DC19-6D34-E940BB3523D6}"/>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4" name="Footer Placeholder 3">
            <a:extLst>
              <a:ext uri="{FF2B5EF4-FFF2-40B4-BE49-F238E27FC236}">
                <a16:creationId xmlns:a16="http://schemas.microsoft.com/office/drawing/2014/main" id="{97109FC5-1FFE-CF58-7E13-C19F02C3F5C7}"/>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1" name="Date Placeholder 3">
            <a:extLst>
              <a:ext uri="{FF2B5EF4-FFF2-40B4-BE49-F238E27FC236}">
                <a16:creationId xmlns:a16="http://schemas.microsoft.com/office/drawing/2014/main" id="{2F968FDB-AE03-25F6-2343-C1F6FC98A6B6}"/>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B9D778C0-E5EB-44EE-A66D-646756E7A69F}" type="datetime1">
              <a:rPr lang="en-US" smtClean="0"/>
              <a:t>6/22/26</a:t>
            </a:fld>
            <a:endParaRPr lang="en-US"/>
          </a:p>
        </p:txBody>
      </p:sp>
      <p:sp>
        <p:nvSpPr>
          <p:cNvPr id="3" name="Content Placeholder 7">
            <a:extLst>
              <a:ext uri="{FF2B5EF4-FFF2-40B4-BE49-F238E27FC236}">
                <a16:creationId xmlns:a16="http://schemas.microsoft.com/office/drawing/2014/main" id="{5E5EC60F-1A48-E51E-B856-ADF7D557AF60}"/>
              </a:ext>
            </a:extLst>
          </p:cNvPr>
          <p:cNvSpPr>
            <a:spLocks noGrp="1"/>
          </p:cNvSpPr>
          <p:nvPr>
            <p:ph sz="quarter" idx="14"/>
          </p:nvPr>
        </p:nvSpPr>
        <p:spPr>
          <a:xfrm>
            <a:off x="4398264" y="985802"/>
            <a:ext cx="7141464" cy="52943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2258335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7">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67511" y="985802"/>
            <a:ext cx="3410711" cy="5294377"/>
          </a:xfrm>
        </p:spPr>
        <p:txBody>
          <a:bodyPr anchor="b">
            <a:normAutofit/>
          </a:bodyPr>
          <a:lstStyle>
            <a:lvl1pPr>
              <a:defRPr sz="4000"/>
            </a:lvl1pPr>
          </a:lstStyle>
          <a:p>
            <a:r>
              <a:rPr lang="en-US"/>
              <a:t>Click to edit Master title style</a:t>
            </a:r>
          </a:p>
        </p:txBody>
      </p:sp>
      <p:sp>
        <p:nvSpPr>
          <p:cNvPr id="12" name="Slide Number Placeholder 5">
            <a:extLst>
              <a:ext uri="{FF2B5EF4-FFF2-40B4-BE49-F238E27FC236}">
                <a16:creationId xmlns:a16="http://schemas.microsoft.com/office/drawing/2014/main" id="{B86EE7AF-7DD3-DC19-6D34-E940BB3523D6}"/>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4" name="Footer Placeholder 3">
            <a:extLst>
              <a:ext uri="{FF2B5EF4-FFF2-40B4-BE49-F238E27FC236}">
                <a16:creationId xmlns:a16="http://schemas.microsoft.com/office/drawing/2014/main" id="{DBE86BA4-9811-C1B5-796E-C61FA5F0EC5A}"/>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1" name="Date Placeholder 3">
            <a:extLst>
              <a:ext uri="{FF2B5EF4-FFF2-40B4-BE49-F238E27FC236}">
                <a16:creationId xmlns:a16="http://schemas.microsoft.com/office/drawing/2014/main" id="{2F968FDB-AE03-25F6-2343-C1F6FC98A6B6}"/>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863A7118-B3C6-4EBA-A0E2-4AEA652F57A1}" type="datetime1">
              <a:rPr lang="en-US" smtClean="0"/>
              <a:t>6/22/26</a:t>
            </a:fld>
            <a:endParaRPr lang="en-US"/>
          </a:p>
        </p:txBody>
      </p:sp>
      <p:sp>
        <p:nvSpPr>
          <p:cNvPr id="3" name="Content Placeholder 7">
            <a:extLst>
              <a:ext uri="{FF2B5EF4-FFF2-40B4-BE49-F238E27FC236}">
                <a16:creationId xmlns:a16="http://schemas.microsoft.com/office/drawing/2014/main" id="{ED0FE484-E6A5-7D93-A7B2-C71CD2671A71}"/>
              </a:ext>
            </a:extLst>
          </p:cNvPr>
          <p:cNvSpPr>
            <a:spLocks noGrp="1"/>
          </p:cNvSpPr>
          <p:nvPr>
            <p:ph sz="quarter" idx="14"/>
          </p:nvPr>
        </p:nvSpPr>
        <p:spPr>
          <a:xfrm>
            <a:off x="4398264" y="985802"/>
            <a:ext cx="7141464" cy="52943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96194449"/>
      </p:ext>
    </p:extLst>
  </p:cSld>
  <p:clrMapOvr>
    <a:overrideClrMapping bg1="lt1" tx1="dk1" bg2="lt2" tx2="dk2" accent1="accent1" accent2="accent2" accent3="accent3" accent4="accent4" accent5="accent5" accent6="accent6" hlink="hlink" folHlink="folHlink"/>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398263" y="1260122"/>
            <a:ext cx="7126225" cy="1004010"/>
          </a:xfrm>
        </p:spPr>
        <p:txBody>
          <a:bodyPr anchor="b">
            <a:normAutofit/>
          </a:bodyPr>
          <a:lstStyle>
            <a:lvl1pPr>
              <a:defRPr sz="4000"/>
            </a:lvl1pPr>
          </a:lstStyle>
          <a:p>
            <a:r>
              <a:rPr lang="en-US"/>
              <a:t>Click to edit Master title style</a:t>
            </a:r>
          </a:p>
        </p:txBody>
      </p:sp>
      <p:sp>
        <p:nvSpPr>
          <p:cNvPr id="12" name="Slide Number Placeholder 5">
            <a:extLst>
              <a:ext uri="{FF2B5EF4-FFF2-40B4-BE49-F238E27FC236}">
                <a16:creationId xmlns:a16="http://schemas.microsoft.com/office/drawing/2014/main" id="{EBF44B22-81A3-5C11-73E6-B955ED9DDEB7}"/>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E9DF2317-5307-1F2B-B3F1-77031B8F1A44}"/>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1" name="Date Placeholder 3">
            <a:extLst>
              <a:ext uri="{FF2B5EF4-FFF2-40B4-BE49-F238E27FC236}">
                <a16:creationId xmlns:a16="http://schemas.microsoft.com/office/drawing/2014/main" id="{D5AAA207-A5C4-56FC-5D30-CD58B9341880}"/>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F89F8195-FAEE-47A9-804C-E84DD4E62923}" type="datetime1">
              <a:rPr lang="en-US" smtClean="0"/>
              <a:t>6/22/26</a:t>
            </a:fld>
            <a:endParaRPr lang="en-US"/>
          </a:p>
        </p:txBody>
      </p:sp>
      <p:sp>
        <p:nvSpPr>
          <p:cNvPr id="14" name="Picture Placeholder 13">
            <a:extLst>
              <a:ext uri="{FF2B5EF4-FFF2-40B4-BE49-F238E27FC236}">
                <a16:creationId xmlns:a16="http://schemas.microsoft.com/office/drawing/2014/main" id="{0F6718FE-EF5C-5023-A98D-91BFEF2C0337}"/>
              </a:ext>
            </a:extLst>
          </p:cNvPr>
          <p:cNvSpPr>
            <a:spLocks noGrp="1"/>
          </p:cNvSpPr>
          <p:nvPr>
            <p:ph type="pic" sz="quarter" idx="13" hasCustomPrompt="1"/>
          </p:nvPr>
        </p:nvSpPr>
        <p:spPr>
          <a:xfrm>
            <a:off x="667512" y="1260123"/>
            <a:ext cx="3410711" cy="5020056"/>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a:blip r:embed="rId2">
              <a:alphaModFix amt="60000"/>
              <a:extLst>
                <a:ext uri="{28A0092B-C50C-407E-A947-70E740481C1C}">
                  <a14:useLocalDpi xmlns:a14="http://schemas.microsoft.com/office/drawing/2010/main" val="0"/>
                </a:ext>
              </a:extLst>
            </a:blip>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398265" y="2584093"/>
            <a:ext cx="7126224" cy="36960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8062917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67512" y="1260121"/>
            <a:ext cx="7141464" cy="1004011"/>
          </a:xfrm>
        </p:spPr>
        <p:txBody>
          <a:bodyPr anchor="b">
            <a:normAutofit/>
          </a:bodyPr>
          <a:lstStyle>
            <a:lvl1pPr>
              <a:defRPr sz="4000"/>
            </a:lvl1pPr>
          </a:lstStyle>
          <a:p>
            <a:r>
              <a:rPr lang="en-US"/>
              <a:t>Click to edit Master title style</a:t>
            </a:r>
          </a:p>
        </p:txBody>
      </p:sp>
      <p:sp>
        <p:nvSpPr>
          <p:cNvPr id="13" name="Slide Number Placeholder 5">
            <a:extLst>
              <a:ext uri="{FF2B5EF4-FFF2-40B4-BE49-F238E27FC236}">
                <a16:creationId xmlns:a16="http://schemas.microsoft.com/office/drawing/2014/main" id="{A4B5B55D-2B4C-9E36-9E67-3505A733219E}"/>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DBB043B8-CC94-789F-E530-4DF519EEA3F2}"/>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7" name="Date Placeholder 3">
            <a:extLst>
              <a:ext uri="{FF2B5EF4-FFF2-40B4-BE49-F238E27FC236}">
                <a16:creationId xmlns:a16="http://schemas.microsoft.com/office/drawing/2014/main" id="{FDC335D7-A0F7-BD3D-BF97-982A94656D28}"/>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50D3EE2A-95C7-4C56-A79A-AF03B1B5A7C8}" type="datetime1">
              <a:rPr lang="en-US" smtClean="0"/>
              <a:t>6/22/26</a:t>
            </a:fld>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67512" y="2584094"/>
            <a:ext cx="7141464" cy="36960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129016" y="1260122"/>
            <a:ext cx="3410712" cy="5020057"/>
          </a:xfrm>
          <a:blipFill>
            <a:blip r:embed="rId2">
              <a:alphaModFix amt="60000"/>
              <a:extLst>
                <a:ext uri="{28A0092B-C50C-407E-A947-70E740481C1C}">
                  <a14:useLocalDpi xmlns:a14="http://schemas.microsoft.com/office/drawing/2010/main" val="0"/>
                </a:ext>
              </a:extLst>
            </a:blip>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11205932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154680" y="1260122"/>
            <a:ext cx="8385048" cy="1004010"/>
          </a:xfrm>
        </p:spPr>
        <p:txBody>
          <a:bodyPr anchor="b">
            <a:normAutofit/>
          </a:bodyPr>
          <a:lstStyle>
            <a:lvl1pPr>
              <a:defRPr sz="4000"/>
            </a:lvl1pPr>
          </a:lstStyle>
          <a:p>
            <a:r>
              <a:rPr lang="en-US"/>
              <a:t>Click to edit Master title style</a:t>
            </a:r>
          </a:p>
        </p:txBody>
      </p:sp>
      <p:sp>
        <p:nvSpPr>
          <p:cNvPr id="14" name="Slide Number Placeholder 5">
            <a:extLst>
              <a:ext uri="{FF2B5EF4-FFF2-40B4-BE49-F238E27FC236}">
                <a16:creationId xmlns:a16="http://schemas.microsoft.com/office/drawing/2014/main" id="{DE0EDC41-A2C4-8CCD-B67B-6AC19F5C3EFF}"/>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2A6FEF80-5427-AC06-FBE6-7B508E000D80}"/>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3" name="Date Placeholder 3">
            <a:extLst>
              <a:ext uri="{FF2B5EF4-FFF2-40B4-BE49-F238E27FC236}">
                <a16:creationId xmlns:a16="http://schemas.microsoft.com/office/drawing/2014/main" id="{AD3E4458-96F1-7F5C-6181-D0D27E03167D}"/>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B9349C3D-A8C4-4AA1-A98E-1056B589D2B7}" type="datetime1">
              <a:rPr lang="en-US" smtClean="0"/>
              <a:t>6/22/26</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67511" y="1260123"/>
            <a:ext cx="2167129" cy="5020056"/>
          </a:xfrm>
          <a:blipFill>
            <a:blip r:embed="rId2">
              <a:alphaModFix amt="60000"/>
              <a:extLst>
                <a:ext uri="{28A0092B-C50C-407E-A947-70E740481C1C}">
                  <a14:useLocalDpi xmlns:a14="http://schemas.microsoft.com/office/drawing/2010/main" val="0"/>
                </a:ext>
              </a:extLst>
            </a:blip>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3154680" y="2584094"/>
            <a:ext cx="8369808" cy="36960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018074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67509" y="1261872"/>
            <a:ext cx="8385049" cy="1027074"/>
          </a:xfrm>
        </p:spPr>
        <p:txBody>
          <a:bodyPr anchor="b">
            <a:normAutofit/>
          </a:bodyPr>
          <a:lstStyle>
            <a:lvl1pPr>
              <a:defRPr sz="4000"/>
            </a:lvl1pPr>
          </a:lstStyle>
          <a:p>
            <a:r>
              <a:rPr lang="en-US"/>
              <a:t>Click to edit Master title style</a:t>
            </a:r>
          </a:p>
        </p:txBody>
      </p:sp>
      <p:sp>
        <p:nvSpPr>
          <p:cNvPr id="13" name="Slide Number Placeholder 5">
            <a:extLst>
              <a:ext uri="{FF2B5EF4-FFF2-40B4-BE49-F238E27FC236}">
                <a16:creationId xmlns:a16="http://schemas.microsoft.com/office/drawing/2014/main" id="{3FB53CBC-C7D5-BE96-42C9-5AAA981879DA}"/>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10EECF8C-0C46-0E43-4558-0F8C402813C0}"/>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2" name="Date Placeholder 3">
            <a:extLst>
              <a:ext uri="{FF2B5EF4-FFF2-40B4-BE49-F238E27FC236}">
                <a16:creationId xmlns:a16="http://schemas.microsoft.com/office/drawing/2014/main" id="{23B3AA0F-2358-6DB4-C617-B03E73D5FFE8}"/>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3726E815-75B0-4614-92F7-BD367E20C4E3}" type="datetime1">
              <a:rPr lang="en-US" smtClean="0"/>
              <a:t>6/22/26</a:t>
            </a:fld>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67511" y="2584092"/>
            <a:ext cx="8385048" cy="36960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9372601" y="1261872"/>
            <a:ext cx="2151888" cy="5018307"/>
          </a:xfrm>
          <a:blipFill>
            <a:blip r:embed="rId2">
              <a:alphaModFix amt="60000"/>
              <a:extLst>
                <a:ext uri="{28A0092B-C50C-407E-A947-70E740481C1C}">
                  <a14:useLocalDpi xmlns:a14="http://schemas.microsoft.com/office/drawing/2010/main" val="0"/>
                </a:ext>
              </a:extLst>
            </a:blip>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209123182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885431" y="1260122"/>
            <a:ext cx="4654297" cy="1004009"/>
          </a:xfrm>
        </p:spPr>
        <p:txBody>
          <a:bodyPr anchor="b">
            <a:normAutofit/>
          </a:bodyPr>
          <a:lstStyle>
            <a:lvl1pPr>
              <a:defRPr sz="4000"/>
            </a:lvl1pPr>
          </a:lstStyle>
          <a:p>
            <a:r>
              <a:rPr lang="en-US"/>
              <a:t>Click to edit Master title style</a:t>
            </a:r>
          </a:p>
        </p:txBody>
      </p:sp>
      <p:sp>
        <p:nvSpPr>
          <p:cNvPr id="13" name="Slide Number Placeholder 5">
            <a:extLst>
              <a:ext uri="{FF2B5EF4-FFF2-40B4-BE49-F238E27FC236}">
                <a16:creationId xmlns:a16="http://schemas.microsoft.com/office/drawing/2014/main" id="{1A4D1053-884E-2834-2D03-511FB6195E33}"/>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3E831349-76B0-627A-3E4B-D553FAE86551}"/>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2" name="Date Placeholder 3">
            <a:extLst>
              <a:ext uri="{FF2B5EF4-FFF2-40B4-BE49-F238E27FC236}">
                <a16:creationId xmlns:a16="http://schemas.microsoft.com/office/drawing/2014/main" id="{CA9CCFE9-2B59-7691-C45A-6E839A016DF4}"/>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3FD556D2-FA47-46C5-A609-377AE88E2EE7}" type="datetime1">
              <a:rPr lang="en-US" smtClean="0"/>
              <a:t>6/22/26</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67512" y="1261872"/>
            <a:ext cx="5897879" cy="5004290"/>
          </a:xfrm>
          <a:blipFill>
            <a:blip r:embed="rId2">
              <a:alphaModFix amt="60000"/>
              <a:extLst>
                <a:ext uri="{28A0092B-C50C-407E-A947-70E740481C1C}">
                  <a14:useLocalDpi xmlns:a14="http://schemas.microsoft.com/office/drawing/2010/main" val="0"/>
                </a:ext>
              </a:extLst>
            </a:blip>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885431" y="2584093"/>
            <a:ext cx="4654297" cy="36960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0665579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67512" y="1260122"/>
            <a:ext cx="4654296" cy="1004010"/>
          </a:xfrm>
        </p:spPr>
        <p:txBody>
          <a:bodyPr anchor="b">
            <a:normAutofit/>
          </a:bodyPr>
          <a:lstStyle>
            <a:lvl1pPr>
              <a:defRPr sz="4000"/>
            </a:lvl1pPr>
          </a:lstStyle>
          <a:p>
            <a:r>
              <a:rPr lang="en-US"/>
              <a:t>Click to edit Master title style</a:t>
            </a:r>
          </a:p>
        </p:txBody>
      </p:sp>
      <p:sp>
        <p:nvSpPr>
          <p:cNvPr id="13" name="Slide Number Placeholder 5">
            <a:extLst>
              <a:ext uri="{FF2B5EF4-FFF2-40B4-BE49-F238E27FC236}">
                <a16:creationId xmlns:a16="http://schemas.microsoft.com/office/drawing/2014/main" id="{DBF00F9C-205B-81C5-6180-2E06739DAD6C}"/>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A0F2BA95-39FC-18B4-5653-76E60E40B8A5}"/>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2" name="Date Placeholder 3">
            <a:extLst>
              <a:ext uri="{FF2B5EF4-FFF2-40B4-BE49-F238E27FC236}">
                <a16:creationId xmlns:a16="http://schemas.microsoft.com/office/drawing/2014/main" id="{D06DFB43-B155-62E3-B572-4F16FC492152}"/>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8D2E3C2C-8032-4A70-BAC0-53E5F160545E}" type="datetime1">
              <a:rPr lang="en-US" smtClean="0"/>
              <a:t>6/22/26</a:t>
            </a:fld>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67512" y="2584093"/>
            <a:ext cx="4654296" cy="36960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658928" y="1260122"/>
            <a:ext cx="5880800" cy="5020056"/>
          </a:xfrm>
          <a:blipFill>
            <a:blip r:embed="rId2">
              <a:alphaModFix amt="60000"/>
              <a:extLst>
                <a:ext uri="{28A0092B-C50C-407E-A947-70E740481C1C}">
                  <a14:useLocalDpi xmlns:a14="http://schemas.microsoft.com/office/drawing/2010/main" val="0"/>
                </a:ext>
              </a:extLst>
            </a:blip>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233595696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67511" y="4592116"/>
            <a:ext cx="4974337" cy="1688063"/>
          </a:xfrm>
        </p:spPr>
        <p:txBody>
          <a:bodyPr anchor="b">
            <a:normAutofit/>
          </a:bodyPr>
          <a:lstStyle>
            <a:lvl1pPr>
              <a:defRPr sz="4000"/>
            </a:lvl1pPr>
          </a:lstStyle>
          <a:p>
            <a:r>
              <a:rPr lang="en-US"/>
              <a:t>Click to edit Master title style</a:t>
            </a:r>
          </a:p>
        </p:txBody>
      </p:sp>
      <p:sp>
        <p:nvSpPr>
          <p:cNvPr id="13" name="Slide Number Placeholder 5">
            <a:extLst>
              <a:ext uri="{FF2B5EF4-FFF2-40B4-BE49-F238E27FC236}">
                <a16:creationId xmlns:a16="http://schemas.microsoft.com/office/drawing/2014/main" id="{61ADEBC8-C157-BE2E-7400-E9AB57520178}"/>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A727BF52-DE0B-B350-6511-8DF5414DC789}"/>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2" name="Date Placeholder 3">
            <a:extLst>
              <a:ext uri="{FF2B5EF4-FFF2-40B4-BE49-F238E27FC236}">
                <a16:creationId xmlns:a16="http://schemas.microsoft.com/office/drawing/2014/main" id="{9FB95C57-5544-14E7-C212-633EA7147FC9}"/>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6389D7D8-FC2E-4190-898F-1892B48FB8DA}" type="datetime1">
              <a:rPr lang="en-US" smtClean="0"/>
              <a:t>6/22/26</a:t>
            </a:fld>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67512" y="1260123"/>
            <a:ext cx="4951958" cy="3012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129016" y="4272155"/>
            <a:ext cx="3395472" cy="1997514"/>
          </a:xfrm>
          <a:blipFill>
            <a:blip r:embed="rId2" cstate="print">
              <a:alphaModFix amt="60000"/>
              <a:extLst>
                <a:ext uri="{28A0092B-C50C-407E-A947-70E740481C1C}">
                  <a14:useLocalDpi xmlns:a14="http://schemas.microsoft.com/office/drawing/2010/main" val="0"/>
                </a:ext>
              </a:extLst>
            </a:blip>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388476918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67512" y="1260123"/>
            <a:ext cx="10872216" cy="1004010"/>
          </a:xfrm>
        </p:spPr>
        <p:txBody>
          <a:bodyPr anchor="t">
            <a:normAutofit/>
          </a:bodyPr>
          <a:lstStyle>
            <a:lvl1pPr>
              <a:defRPr sz="4000"/>
            </a:lvl1pPr>
          </a:lstStyle>
          <a:p>
            <a:r>
              <a:rPr lang="en-US"/>
              <a:t>Click to edit Master title style</a:t>
            </a:r>
          </a:p>
        </p:txBody>
      </p:sp>
      <p:sp>
        <p:nvSpPr>
          <p:cNvPr id="13" name="Slide Number Placeholder 5">
            <a:extLst>
              <a:ext uri="{FF2B5EF4-FFF2-40B4-BE49-F238E27FC236}">
                <a16:creationId xmlns:a16="http://schemas.microsoft.com/office/drawing/2014/main" id="{61ADEBC8-C157-BE2E-7400-E9AB57520178}"/>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76B9F801-2896-6C4E-7B87-B0B8D2692BA9}"/>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2" name="Date Placeholder 3">
            <a:extLst>
              <a:ext uri="{FF2B5EF4-FFF2-40B4-BE49-F238E27FC236}">
                <a16:creationId xmlns:a16="http://schemas.microsoft.com/office/drawing/2014/main" id="{9FB95C57-5544-14E7-C212-633EA7147FC9}"/>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23B81B63-4F4E-4260-AE70-7F34DF91DF77}" type="datetime1">
              <a:rPr lang="en-US" smtClean="0"/>
              <a:t>6/22/26</a:t>
            </a:fld>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67512" y="2584095"/>
            <a:ext cx="10872216" cy="16880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67512" y="4592115"/>
            <a:ext cx="10872216" cy="1688064"/>
          </a:xfrm>
          <a:blipFill>
            <a:blip r:embed="rId2">
              <a:alphaModFix amt="60000"/>
              <a:extLst>
                <a:ext uri="{28A0092B-C50C-407E-A947-70E740481C1C}">
                  <a14:useLocalDpi xmlns:a14="http://schemas.microsoft.com/office/drawing/2010/main" val="0"/>
                </a:ext>
              </a:extLst>
            </a:blip>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133677765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29017" y="1260122"/>
            <a:ext cx="3395471" cy="2008022"/>
          </a:xfrm>
        </p:spPr>
        <p:txBody>
          <a:bodyPr anchor="b">
            <a:normAutofit/>
          </a:bodyPr>
          <a:lstStyle>
            <a:lvl1pPr>
              <a:defRPr sz="4000"/>
            </a:lvl1pPr>
          </a:lstStyle>
          <a:p>
            <a:r>
              <a:rPr lang="en-US"/>
              <a:t>Click to edit Master title style</a:t>
            </a:r>
          </a:p>
        </p:txBody>
      </p:sp>
      <p:sp>
        <p:nvSpPr>
          <p:cNvPr id="13" name="Slide Number Placeholder 5">
            <a:extLst>
              <a:ext uri="{FF2B5EF4-FFF2-40B4-BE49-F238E27FC236}">
                <a16:creationId xmlns:a16="http://schemas.microsoft.com/office/drawing/2014/main" id="{DB3A19B8-D27C-60F2-CCE1-9B2FE208D4B4}"/>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5A1A6486-75F8-1B85-1DC5-D9B9240EEE02}"/>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2" name="Date Placeholder 3">
            <a:extLst>
              <a:ext uri="{FF2B5EF4-FFF2-40B4-BE49-F238E27FC236}">
                <a16:creationId xmlns:a16="http://schemas.microsoft.com/office/drawing/2014/main" id="{756EEBDA-EC71-4385-DB53-41C22E785474}"/>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8E95A402-7419-498A-A98C-BC10C9D9E62D}" type="datetime1">
              <a:rPr lang="en-US" smtClean="0"/>
              <a:t>6/22/26</a:t>
            </a:fld>
            <a:endParaRPr lang="en-US"/>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667511" y="1260122"/>
            <a:ext cx="7141465" cy="5020057"/>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a:blip r:embed="rId2">
              <a:alphaModFix amt="60000"/>
              <a:extLst>
                <a:ext uri="{28A0092B-C50C-407E-A947-70E740481C1C}">
                  <a14:useLocalDpi xmlns:a14="http://schemas.microsoft.com/office/drawing/2010/main" val="0"/>
                </a:ext>
              </a:extLst>
            </a:blip>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129015" y="3588105"/>
            <a:ext cx="3410713" cy="2692074"/>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5438962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67511" y="1260122"/>
            <a:ext cx="3410710" cy="2008022"/>
          </a:xfrm>
        </p:spPr>
        <p:txBody>
          <a:bodyPr anchor="b">
            <a:normAutofit/>
          </a:bodyPr>
          <a:lstStyle>
            <a:lvl1pPr>
              <a:defRPr sz="4000"/>
            </a:lvl1pPr>
          </a:lstStyle>
          <a:p>
            <a:r>
              <a:rPr lang="en-US"/>
              <a:t>Click to edit Master title style</a:t>
            </a:r>
          </a:p>
        </p:txBody>
      </p:sp>
      <p:sp>
        <p:nvSpPr>
          <p:cNvPr id="13" name="Slide Number Placeholder 5">
            <a:extLst>
              <a:ext uri="{FF2B5EF4-FFF2-40B4-BE49-F238E27FC236}">
                <a16:creationId xmlns:a16="http://schemas.microsoft.com/office/drawing/2014/main" id="{75FF7B8E-8644-33FB-5A6E-02F11C5542D2}"/>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06C8FF2C-ECDB-3C80-34C6-03494864778B}"/>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2" name="Date Placeholder 3">
            <a:extLst>
              <a:ext uri="{FF2B5EF4-FFF2-40B4-BE49-F238E27FC236}">
                <a16:creationId xmlns:a16="http://schemas.microsoft.com/office/drawing/2014/main" id="{71E01ADE-6A9B-F59C-F74A-6468B6F9CDB8}"/>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F67C6F2A-F4B3-4F44-A388-FF5233ABC527}" type="datetime1">
              <a:rPr lang="en-US" smtClean="0"/>
              <a:t>6/22/26</a:t>
            </a:fld>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667511" y="3588105"/>
            <a:ext cx="3410711" cy="2692074"/>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4398263" y="1260122"/>
            <a:ext cx="7126225" cy="5020057"/>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a:blip r:embed="rId2">
              <a:alphaModFix amt="60000"/>
              <a:extLst>
                <a:ext uri="{28A0092B-C50C-407E-A947-70E740481C1C}">
                  <a14:useLocalDpi xmlns:a14="http://schemas.microsoft.com/office/drawing/2010/main" val="0"/>
                </a:ext>
              </a:extLst>
            </a:blip>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186650762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67512" y="4592115"/>
            <a:ext cx="4654296" cy="1688063"/>
          </a:xfrm>
        </p:spPr>
        <p:txBody>
          <a:bodyPr anchor="t">
            <a:normAutofit/>
          </a:bodyPr>
          <a:lstStyle>
            <a:lvl1pPr>
              <a:defRPr sz="4000"/>
            </a:lvl1pPr>
          </a:lstStyle>
          <a:p>
            <a:r>
              <a:rPr lang="en-US"/>
              <a:t>Click to edit Master title style</a:t>
            </a:r>
          </a:p>
        </p:txBody>
      </p:sp>
      <p:sp>
        <p:nvSpPr>
          <p:cNvPr id="13" name="Slide Number Placeholder 5">
            <a:extLst>
              <a:ext uri="{FF2B5EF4-FFF2-40B4-BE49-F238E27FC236}">
                <a16:creationId xmlns:a16="http://schemas.microsoft.com/office/drawing/2014/main" id="{39A92118-3DF4-2424-85AC-8ED02E2C66CC}"/>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824FEFCB-BC12-FCF8-8106-AEB614BAD700}"/>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2" name="Date Placeholder 3">
            <a:extLst>
              <a:ext uri="{FF2B5EF4-FFF2-40B4-BE49-F238E27FC236}">
                <a16:creationId xmlns:a16="http://schemas.microsoft.com/office/drawing/2014/main" id="{6F3F6702-15C0-4E20-444E-5921157E0942}"/>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01B1B67D-B094-4A84-BC89-E29D9EFC45B3}" type="datetime1">
              <a:rPr lang="en-US" smtClean="0"/>
              <a:t>6/22/26</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67512" y="1260122"/>
            <a:ext cx="10887457" cy="3012033"/>
          </a:xfrm>
          <a:blipFill>
            <a:blip r:embed="rId2">
              <a:alphaModFix amt="60000"/>
              <a:extLst>
                <a:ext uri="{28A0092B-C50C-407E-A947-70E740481C1C}">
                  <a14:useLocalDpi xmlns:a14="http://schemas.microsoft.com/office/drawing/2010/main" val="0"/>
                </a:ext>
              </a:extLst>
            </a:blip>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641847" y="4592115"/>
            <a:ext cx="5913121" cy="1688064"/>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9684991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67510" y="3572339"/>
            <a:ext cx="3410713" cy="2707840"/>
          </a:xfrm>
        </p:spPr>
        <p:txBody>
          <a:bodyPr anchor="t">
            <a:normAutofit/>
          </a:bodyPr>
          <a:lstStyle>
            <a:lvl1pPr>
              <a:defRPr sz="4000"/>
            </a:lvl1pPr>
          </a:lstStyle>
          <a:p>
            <a:r>
              <a:rPr lang="en-US"/>
              <a:t>Click to edit Master title style</a:t>
            </a:r>
          </a:p>
        </p:txBody>
      </p:sp>
      <p:sp>
        <p:nvSpPr>
          <p:cNvPr id="13" name="Slide Number Placeholder 5">
            <a:extLst>
              <a:ext uri="{FF2B5EF4-FFF2-40B4-BE49-F238E27FC236}">
                <a16:creationId xmlns:a16="http://schemas.microsoft.com/office/drawing/2014/main" id="{8C29D452-4290-AF7B-A928-BE3D83E36494}"/>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99F289CA-951A-9E32-F0F8-4551AB910757}"/>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2" name="Date Placeholder 3">
            <a:extLst>
              <a:ext uri="{FF2B5EF4-FFF2-40B4-BE49-F238E27FC236}">
                <a16:creationId xmlns:a16="http://schemas.microsoft.com/office/drawing/2014/main" id="{A4EC5306-39CD-9B46-EF6C-7D0453859F30}"/>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CED1FEB8-BE8B-43F2-985F-302B2C416D66}" type="datetime1">
              <a:rPr lang="en-US" smtClean="0"/>
              <a:t>6/22/26</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67512" y="1261872"/>
            <a:ext cx="10872216" cy="1992256"/>
          </a:xfrm>
          <a:blipFill>
            <a:blip r:embed="rId2">
              <a:alphaModFix amt="60000"/>
              <a:extLst>
                <a:ext uri="{28A0092B-C50C-407E-A947-70E740481C1C}">
                  <a14:useLocalDpi xmlns:a14="http://schemas.microsoft.com/office/drawing/2010/main" val="0"/>
                </a:ext>
              </a:extLst>
            </a:blip>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398265" y="3588106"/>
            <a:ext cx="7126224" cy="2692074"/>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7948122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67511" y="1260121"/>
            <a:ext cx="3410712" cy="2008021"/>
          </a:xfrm>
        </p:spPr>
        <p:txBody>
          <a:bodyPr anchor="t">
            <a:normAutofit/>
          </a:bodyPr>
          <a:lstStyle>
            <a:lvl1pPr>
              <a:defRPr sz="4000"/>
            </a:lvl1pPr>
          </a:lstStyle>
          <a:p>
            <a:r>
              <a:rPr lang="en-US"/>
              <a:t>Click to edit Master title style</a:t>
            </a:r>
          </a:p>
        </p:txBody>
      </p:sp>
      <p:sp>
        <p:nvSpPr>
          <p:cNvPr id="13" name="Slide Number Placeholder 5">
            <a:extLst>
              <a:ext uri="{FF2B5EF4-FFF2-40B4-BE49-F238E27FC236}">
                <a16:creationId xmlns:a16="http://schemas.microsoft.com/office/drawing/2014/main" id="{C91B962A-9F00-E9C8-C37D-B133691D4453}"/>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5" name="Footer Placeholder 3">
            <a:extLst>
              <a:ext uri="{FF2B5EF4-FFF2-40B4-BE49-F238E27FC236}">
                <a16:creationId xmlns:a16="http://schemas.microsoft.com/office/drawing/2014/main" id="{2DDF310E-58A5-07FC-4ACF-A497529411D0}"/>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2" name="Date Placeholder 3">
            <a:extLst>
              <a:ext uri="{FF2B5EF4-FFF2-40B4-BE49-F238E27FC236}">
                <a16:creationId xmlns:a16="http://schemas.microsoft.com/office/drawing/2014/main" id="{C7C8D897-C374-7A6F-BEED-22F80EF2E119}"/>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F127A4B6-6434-4FBE-A6ED-A07EC373AA47}" type="datetime1">
              <a:rPr lang="en-US" smtClean="0"/>
              <a:t>6/22/26</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398265" y="1260122"/>
            <a:ext cx="7126224" cy="2008021"/>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Picture Placeholder 3">
            <a:extLst>
              <a:ext uri="{FF2B5EF4-FFF2-40B4-BE49-F238E27FC236}">
                <a16:creationId xmlns:a16="http://schemas.microsoft.com/office/drawing/2014/main" id="{EDB92F6E-55FC-C88B-734D-26D3B9923E69}"/>
              </a:ext>
            </a:extLst>
          </p:cNvPr>
          <p:cNvSpPr>
            <a:spLocks noGrp="1"/>
          </p:cNvSpPr>
          <p:nvPr>
            <p:ph type="pic" sz="quarter" idx="13" hasCustomPrompt="1"/>
          </p:nvPr>
        </p:nvSpPr>
        <p:spPr>
          <a:xfrm>
            <a:off x="667512" y="3588106"/>
            <a:ext cx="10872216" cy="2692074"/>
          </a:xfrm>
          <a:custGeom>
            <a:avLst/>
            <a:gdLst>
              <a:gd name="connsiteX0" fmla="*/ 0 w 12192000"/>
              <a:gd name="connsiteY0" fmla="*/ 0 h 3221477"/>
              <a:gd name="connsiteX1" fmla="*/ 12192000 w 12192000"/>
              <a:gd name="connsiteY1" fmla="*/ 0 h 3221477"/>
              <a:gd name="connsiteX2" fmla="*/ 12192000 w 12192000"/>
              <a:gd name="connsiteY2" fmla="*/ 3221477 h 3221477"/>
              <a:gd name="connsiteX3" fmla="*/ 0 w 12192000"/>
              <a:gd name="connsiteY3" fmla="*/ 3221477 h 3221477"/>
            </a:gdLst>
            <a:ahLst/>
            <a:cxnLst>
              <a:cxn ang="0">
                <a:pos x="connsiteX0" y="connsiteY0"/>
              </a:cxn>
              <a:cxn ang="0">
                <a:pos x="connsiteX1" y="connsiteY1"/>
              </a:cxn>
              <a:cxn ang="0">
                <a:pos x="connsiteX2" y="connsiteY2"/>
              </a:cxn>
              <a:cxn ang="0">
                <a:pos x="connsiteX3" y="connsiteY3"/>
              </a:cxn>
            </a:cxnLst>
            <a:rect l="l" t="t" r="r" b="b"/>
            <a:pathLst>
              <a:path w="12192000" h="3221477">
                <a:moveTo>
                  <a:pt x="0" y="0"/>
                </a:moveTo>
                <a:lnTo>
                  <a:pt x="12192000" y="0"/>
                </a:lnTo>
                <a:lnTo>
                  <a:pt x="12192000" y="3221477"/>
                </a:lnTo>
                <a:lnTo>
                  <a:pt x="0" y="3221477"/>
                </a:lnTo>
                <a:close/>
              </a:path>
            </a:pathLst>
          </a:custGeom>
          <a:blipFill>
            <a:blip r:embed="rId2">
              <a:alphaModFix amt="60000"/>
              <a:extLst>
                <a:ext uri="{28A0092B-C50C-407E-A947-70E740481C1C}">
                  <a14:useLocalDpi xmlns:a14="http://schemas.microsoft.com/office/drawing/2010/main" val="0"/>
                </a:ext>
              </a:extLst>
            </a:blip>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120963358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Picture 14">
    <p:bg>
      <p:bgRef idx="1001">
        <a:schemeClr val="bg1"/>
      </p:bgRef>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8D8D190F-4AD9-1493-D6E9-4312C8744ACC}"/>
              </a:ext>
            </a:extLst>
          </p:cNvPr>
          <p:cNvSpPr>
            <a:spLocks noGrp="1"/>
          </p:cNvSpPr>
          <p:nvPr>
            <p:ph type="title"/>
          </p:nvPr>
        </p:nvSpPr>
        <p:spPr>
          <a:xfrm>
            <a:off x="667512" y="1260122"/>
            <a:ext cx="10872216" cy="1004009"/>
          </a:xfrm>
        </p:spPr>
        <p:txBody>
          <a:bodyPr anchor="b">
            <a:normAutofit/>
          </a:bodyPr>
          <a:lstStyle>
            <a:lvl1pPr>
              <a:defRPr sz="4000"/>
            </a:lvl1pPr>
          </a:lstStyle>
          <a:p>
            <a:r>
              <a:rPr lang="en-US"/>
              <a:t>Click to edit Master title style</a:t>
            </a:r>
          </a:p>
        </p:txBody>
      </p:sp>
      <p:sp>
        <p:nvSpPr>
          <p:cNvPr id="13" name="Slide Number Placeholder 5">
            <a:extLst>
              <a:ext uri="{FF2B5EF4-FFF2-40B4-BE49-F238E27FC236}">
                <a16:creationId xmlns:a16="http://schemas.microsoft.com/office/drawing/2014/main" id="{F900D201-0F2A-159F-0160-00CC1D230D3D}"/>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2" name="Footer Placeholder 3">
            <a:extLst>
              <a:ext uri="{FF2B5EF4-FFF2-40B4-BE49-F238E27FC236}">
                <a16:creationId xmlns:a16="http://schemas.microsoft.com/office/drawing/2014/main" id="{AB7B2F7A-427C-CBDE-5E80-74CCE63A1B9E}"/>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1" name="Date Placeholder 3">
            <a:extLst>
              <a:ext uri="{FF2B5EF4-FFF2-40B4-BE49-F238E27FC236}">
                <a16:creationId xmlns:a16="http://schemas.microsoft.com/office/drawing/2014/main" id="{289A2B14-20C4-D5EB-A86B-842E1230DA89}"/>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7AB27BDA-AAC0-4DA8-BBDD-04965AEE49AE}" type="datetime1">
              <a:rPr lang="en-US" smtClean="0"/>
              <a:t>6/22/26</a:t>
            </a:fld>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67512" y="2584094"/>
            <a:ext cx="5897880" cy="36960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Picture Placeholder 11">
            <a:extLst>
              <a:ext uri="{FF2B5EF4-FFF2-40B4-BE49-F238E27FC236}">
                <a16:creationId xmlns:a16="http://schemas.microsoft.com/office/drawing/2014/main" id="{96F64025-FA05-CC42-8294-F944BC95DD00}"/>
              </a:ext>
            </a:extLst>
          </p:cNvPr>
          <p:cNvSpPr>
            <a:spLocks noGrp="1"/>
          </p:cNvSpPr>
          <p:nvPr>
            <p:ph type="pic" sz="quarter" idx="13" hasCustomPrompt="1"/>
          </p:nvPr>
        </p:nvSpPr>
        <p:spPr>
          <a:xfrm>
            <a:off x="6885432" y="2584094"/>
            <a:ext cx="4639056" cy="3696085"/>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a:blip r:embed="rId2">
              <a:alphaModFix amt="60000"/>
              <a:extLst>
                <a:ext uri="{28A0092B-C50C-407E-A947-70E740481C1C}">
                  <a14:useLocalDpi xmlns:a14="http://schemas.microsoft.com/office/drawing/2010/main" val="0"/>
                </a:ext>
              </a:extLst>
            </a:blip>
            <a:stretch>
              <a:fillRect/>
            </a:stretch>
          </a:blipFill>
        </p:spPr>
        <p:txBody>
          <a:bodyPr vert="horz" wrap="square" lIns="91440" tIns="45720" rIns="91440" bIns="45720" rtlCol="0">
            <a:noAutofit/>
          </a:bodyPr>
          <a:lstStyle>
            <a:lvl1pPr>
              <a:buNone/>
              <a:defRPr lang="en-US" dirty="0"/>
            </a:lvl1pPr>
          </a:lstStyle>
          <a:p>
            <a:pPr marL="228600" lvl="0" indent="-228600"/>
            <a:r>
              <a:rPr lang="en-US"/>
              <a:t>   </a:t>
            </a:r>
          </a:p>
        </p:txBody>
      </p:sp>
    </p:spTree>
    <p:extLst>
      <p:ext uri="{BB962C8B-B14F-4D97-AF65-F5344CB8AC3E}">
        <p14:creationId xmlns:p14="http://schemas.microsoft.com/office/powerpoint/2010/main" val="1253240018"/>
      </p:ext>
    </p:extLst>
  </p:cSld>
  <p:clrMapOvr>
    <a:overrideClrMapping bg1="lt1" tx1="dk1" bg2="lt2" tx2="dk2" accent1="accent1" accent2="accent2" accent3="accent3" accent4="accent4" accent5="accent5" accent6="accent6" hlink="hlink" folHlink="folHlink"/>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67512" y="1260122"/>
            <a:ext cx="10872216" cy="1004009"/>
          </a:xfrm>
        </p:spPr>
        <p:txBody>
          <a:bodyPr anchor="b">
            <a:normAutofit/>
          </a:bodyPr>
          <a:lstStyle>
            <a:lvl1pPr>
              <a:defRPr sz="4000"/>
            </a:lvl1pPr>
          </a:lstStyle>
          <a:p>
            <a:r>
              <a:rPr lang="en-US"/>
              <a:t>Click to edit Master title style</a:t>
            </a:r>
          </a:p>
        </p:txBody>
      </p:sp>
      <p:sp>
        <p:nvSpPr>
          <p:cNvPr id="13" name="Slide Number Placeholder 5">
            <a:extLst>
              <a:ext uri="{FF2B5EF4-FFF2-40B4-BE49-F238E27FC236}">
                <a16:creationId xmlns:a16="http://schemas.microsoft.com/office/drawing/2014/main" id="{73A2EAFF-C6B2-37A8-E58D-5D3F3E8DC547}"/>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6E787D6A-B2C4-9067-158A-25EF772947AF}"/>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2" name="Date Placeholder 3">
            <a:extLst>
              <a:ext uri="{FF2B5EF4-FFF2-40B4-BE49-F238E27FC236}">
                <a16:creationId xmlns:a16="http://schemas.microsoft.com/office/drawing/2014/main" id="{FCADB45D-F788-D3E9-0EC9-B9A177E8344C}"/>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58ACD03D-933A-4322-AC92-AD22A072A17A}" type="datetime1">
              <a:rPr lang="en-US" smtClean="0"/>
              <a:t>6/22/26</a:t>
            </a:fld>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67512" y="2584094"/>
            <a:ext cx="3425952" cy="36960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Picture Placeholder 5">
            <a:extLst>
              <a:ext uri="{FF2B5EF4-FFF2-40B4-BE49-F238E27FC236}">
                <a16:creationId xmlns:a16="http://schemas.microsoft.com/office/drawing/2014/main" id="{71A5194B-746E-D0FD-A7D1-71D10560BCCE}"/>
              </a:ext>
            </a:extLst>
          </p:cNvPr>
          <p:cNvSpPr>
            <a:spLocks noGrp="1"/>
          </p:cNvSpPr>
          <p:nvPr>
            <p:ph type="pic" sz="quarter" idx="13" hasCustomPrompt="1"/>
          </p:nvPr>
        </p:nvSpPr>
        <p:spPr>
          <a:xfrm>
            <a:off x="4398264" y="2584093"/>
            <a:ext cx="7126224" cy="3696085"/>
          </a:xfrm>
          <a:custGeom>
            <a:avLst/>
            <a:gdLst>
              <a:gd name="connsiteX0" fmla="*/ 0 w 5560101"/>
              <a:gd name="connsiteY0" fmla="*/ 0 h 4074407"/>
              <a:gd name="connsiteX1" fmla="*/ 5560101 w 5560101"/>
              <a:gd name="connsiteY1" fmla="*/ 0 h 4074407"/>
              <a:gd name="connsiteX2" fmla="*/ 5560101 w 5560101"/>
              <a:gd name="connsiteY2" fmla="*/ 4074407 h 4074407"/>
              <a:gd name="connsiteX3" fmla="*/ 0 w 5560101"/>
              <a:gd name="connsiteY3" fmla="*/ 4074407 h 4074407"/>
            </a:gdLst>
            <a:ahLst/>
            <a:cxnLst>
              <a:cxn ang="0">
                <a:pos x="connsiteX0" y="connsiteY0"/>
              </a:cxn>
              <a:cxn ang="0">
                <a:pos x="connsiteX1" y="connsiteY1"/>
              </a:cxn>
              <a:cxn ang="0">
                <a:pos x="connsiteX2" y="connsiteY2"/>
              </a:cxn>
              <a:cxn ang="0">
                <a:pos x="connsiteX3" y="connsiteY3"/>
              </a:cxn>
            </a:cxnLst>
            <a:rect l="l" t="t" r="r" b="b"/>
            <a:pathLst>
              <a:path w="5560101" h="4074407">
                <a:moveTo>
                  <a:pt x="0" y="0"/>
                </a:moveTo>
                <a:lnTo>
                  <a:pt x="5560101" y="0"/>
                </a:lnTo>
                <a:lnTo>
                  <a:pt x="5560101" y="4074407"/>
                </a:lnTo>
                <a:lnTo>
                  <a:pt x="0" y="4074407"/>
                </a:lnTo>
                <a:close/>
              </a:path>
            </a:pathLst>
          </a:custGeom>
          <a:blipFill>
            <a:blip r:embed="rId2" cstate="print">
              <a:alphaModFix amt="60000"/>
              <a:extLst>
                <a:ext uri="{28A0092B-C50C-407E-A947-70E740481C1C}">
                  <a14:useLocalDpi xmlns:a14="http://schemas.microsoft.com/office/drawing/2010/main" val="0"/>
                </a:ext>
              </a:extLst>
            </a:blip>
            <a:stretch>
              <a:fillRect/>
            </a:stretch>
          </a:blipFill>
        </p:spPr>
        <p:txBody>
          <a:bodyPr vert="horz" wrap="square" lIns="91440" tIns="45720" rIns="91440" bIns="45720" rtlCol="0">
            <a:noAutofit/>
          </a:bodyPr>
          <a:lstStyle>
            <a:lvl1pPr>
              <a:buNone/>
              <a:defRPr lang="en-US" dirty="0"/>
            </a:lvl1pPr>
          </a:lstStyle>
          <a:p>
            <a:pPr marL="228600" lvl="0" indent="-228600"/>
            <a:r>
              <a:rPr lang="en-US"/>
              <a:t>   </a:t>
            </a:r>
          </a:p>
        </p:txBody>
      </p:sp>
    </p:spTree>
    <p:extLst>
      <p:ext uri="{BB962C8B-B14F-4D97-AF65-F5344CB8AC3E}">
        <p14:creationId xmlns:p14="http://schemas.microsoft.com/office/powerpoint/2010/main" val="174715427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67512" y="1261872"/>
            <a:ext cx="10872216" cy="988243"/>
          </a:xfrm>
        </p:spPr>
        <p:txBody>
          <a:bodyPr anchor="b">
            <a:normAutofit/>
          </a:bodyPr>
          <a:lstStyle>
            <a:lvl1pPr>
              <a:defRPr sz="4000"/>
            </a:lvl1pPr>
          </a:lstStyle>
          <a:p>
            <a:r>
              <a:rPr lang="en-US"/>
              <a:t>Click to edit Master title style</a:t>
            </a:r>
          </a:p>
        </p:txBody>
      </p:sp>
      <p:sp>
        <p:nvSpPr>
          <p:cNvPr id="13" name="Slide Number Placeholder 5">
            <a:extLst>
              <a:ext uri="{FF2B5EF4-FFF2-40B4-BE49-F238E27FC236}">
                <a16:creationId xmlns:a16="http://schemas.microsoft.com/office/drawing/2014/main" id="{5BDE8171-69C8-B120-58D4-1407B9848CE2}"/>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B73D389F-7A28-F651-26AB-E5DDD5BC22EA}"/>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1" name="Date Placeholder 3">
            <a:extLst>
              <a:ext uri="{FF2B5EF4-FFF2-40B4-BE49-F238E27FC236}">
                <a16:creationId xmlns:a16="http://schemas.microsoft.com/office/drawing/2014/main" id="{F8DF7310-550A-F0CB-F5F2-C221FE5EEC0D}"/>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E3B5C16E-44E5-4BAF-8F36-291C3913D8C8}" type="datetime1">
              <a:rPr lang="en-US" smtClean="0"/>
              <a:t>6/22/26</a:t>
            </a:fld>
            <a:endParaRPr lang="en-US"/>
          </a:p>
        </p:txBody>
      </p:sp>
      <p:sp>
        <p:nvSpPr>
          <p:cNvPr id="12" name="Picture Placeholder 11">
            <a:extLst>
              <a:ext uri="{FF2B5EF4-FFF2-40B4-BE49-F238E27FC236}">
                <a16:creationId xmlns:a16="http://schemas.microsoft.com/office/drawing/2014/main" id="{96F64025-FA05-CC42-8294-F944BC95DD00}"/>
              </a:ext>
            </a:extLst>
          </p:cNvPr>
          <p:cNvSpPr>
            <a:spLocks noGrp="1"/>
          </p:cNvSpPr>
          <p:nvPr>
            <p:ph type="pic" sz="quarter" idx="13" hasCustomPrompt="1"/>
          </p:nvPr>
        </p:nvSpPr>
        <p:spPr>
          <a:xfrm>
            <a:off x="667513" y="2584094"/>
            <a:ext cx="4654296" cy="3716122"/>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a:blip r:embed="rId2">
              <a:alphaModFix amt="60000"/>
              <a:extLst>
                <a:ext uri="{28A0092B-C50C-407E-A947-70E740481C1C}">
                  <a14:useLocalDpi xmlns:a14="http://schemas.microsoft.com/office/drawing/2010/main" val="0"/>
                </a:ext>
              </a:extLst>
            </a:blip>
            <a:stretch>
              <a:fillRect/>
            </a:stretch>
          </a:blipFill>
        </p:spPr>
        <p:txBody>
          <a:bodyPr vert="horz" wrap="square" lIns="91440" tIns="45720" rIns="91440" bIns="45720" rtlCol="0">
            <a:noAutofit/>
          </a:bodyPr>
          <a:lstStyle>
            <a:lvl1pPr>
              <a:buNone/>
              <a:defRPr lang="en-US" dirty="0"/>
            </a:lvl1pPr>
          </a:lstStyle>
          <a:p>
            <a:pPr marL="228600" lvl="0" indent="-228600"/>
            <a:r>
              <a:rPr lang="en-US"/>
              <a:t>   </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5641848" y="2584094"/>
            <a:ext cx="5882640" cy="36960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0256398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67512" y="1260124"/>
            <a:ext cx="4654296" cy="1004010"/>
          </a:xfrm>
        </p:spPr>
        <p:txBody>
          <a:bodyPr anchor="t">
            <a:normAutofit/>
          </a:bodyPr>
          <a:lstStyle>
            <a:lvl1pPr>
              <a:defRPr sz="4000"/>
            </a:lvl1pPr>
          </a:lstStyle>
          <a:p>
            <a:r>
              <a:rPr lang="en-US"/>
              <a:t>Click to edit Master title style</a:t>
            </a:r>
          </a:p>
        </p:txBody>
      </p:sp>
      <p:sp>
        <p:nvSpPr>
          <p:cNvPr id="13" name="Slide Number Placeholder 5">
            <a:extLst>
              <a:ext uri="{FF2B5EF4-FFF2-40B4-BE49-F238E27FC236}">
                <a16:creationId xmlns:a16="http://schemas.microsoft.com/office/drawing/2014/main" id="{BABAF444-0EFC-B8EE-DF68-7CD4EEBA3A91}"/>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7DBC6452-8FE0-731A-B20B-59CF47CE749A}"/>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2" name="Date Placeholder 3">
            <a:extLst>
              <a:ext uri="{FF2B5EF4-FFF2-40B4-BE49-F238E27FC236}">
                <a16:creationId xmlns:a16="http://schemas.microsoft.com/office/drawing/2014/main" id="{1C9BACBF-74CC-DF75-A77E-6C3DBA366648}"/>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4FF032E9-B94F-48D6-9953-A37CC3DD361D}" type="datetime1">
              <a:rPr lang="en-US" smtClean="0"/>
              <a:t>6/22/26</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67512" y="2584094"/>
            <a:ext cx="4654296" cy="3696086"/>
          </a:xfrm>
          <a:blipFill>
            <a:blip r:embed="rId2">
              <a:alphaModFix amt="60000"/>
              <a:extLst>
                <a:ext uri="{28A0092B-C50C-407E-A947-70E740481C1C}">
                  <a14:useLocalDpi xmlns:a14="http://schemas.microsoft.com/office/drawing/2010/main" val="0"/>
                </a:ext>
              </a:extLst>
            </a:blip>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641849" y="1260123"/>
            <a:ext cx="5882639" cy="50200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1995948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67512" y="4592116"/>
            <a:ext cx="3851146" cy="1688062"/>
          </a:xfrm>
        </p:spPr>
        <p:txBody>
          <a:bodyPr anchor="b">
            <a:normAutofit/>
          </a:bodyPr>
          <a:lstStyle>
            <a:lvl1pPr>
              <a:defRPr sz="4000"/>
            </a:lvl1pPr>
          </a:lstStyle>
          <a:p>
            <a:r>
              <a:rPr lang="en-US"/>
              <a:t>Click to edit Master title style</a:t>
            </a:r>
          </a:p>
        </p:txBody>
      </p:sp>
      <p:sp>
        <p:nvSpPr>
          <p:cNvPr id="13" name="Slide Number Placeholder 5">
            <a:extLst>
              <a:ext uri="{FF2B5EF4-FFF2-40B4-BE49-F238E27FC236}">
                <a16:creationId xmlns:a16="http://schemas.microsoft.com/office/drawing/2014/main" id="{D593EE06-439E-037F-0A22-AA611D80F26C}"/>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3613FCCC-8ADB-1A41-6DDF-0B695DF18EF3}"/>
              </a:ext>
            </a:extLst>
          </p:cNvPr>
          <p:cNvSpPr>
            <a:spLocks noGrp="1"/>
          </p:cNvSpPr>
          <p:nvPr>
            <p:ph type="ftr" sz="quarter" idx="16"/>
          </p:nvPr>
        </p:nvSpPr>
        <p:spPr>
          <a:xfrm>
            <a:off x="934122" y="181066"/>
            <a:ext cx="3144101" cy="365125"/>
          </a:xfrm>
        </p:spPr>
        <p:txBody>
          <a:bodyPr/>
          <a:lstStyle/>
          <a:p>
            <a:r>
              <a:rPr lang="en-US"/>
              <a:t>Presentation title</a:t>
            </a:r>
          </a:p>
        </p:txBody>
      </p:sp>
      <p:sp>
        <p:nvSpPr>
          <p:cNvPr id="12" name="Date Placeholder 3">
            <a:extLst>
              <a:ext uri="{FF2B5EF4-FFF2-40B4-BE49-F238E27FC236}">
                <a16:creationId xmlns:a16="http://schemas.microsoft.com/office/drawing/2014/main" id="{ED966141-9B99-F2D0-A663-3003B791A31C}"/>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720DC4C1-6C99-451D-B95A-6A6C83FBEA90}" type="datetime1">
              <a:rPr lang="en-US" smtClean="0"/>
              <a:t>6/22/26</a:t>
            </a:fld>
            <a:endParaRPr lang="en-US"/>
          </a:p>
        </p:txBody>
      </p:sp>
      <p:sp>
        <p:nvSpPr>
          <p:cNvPr id="44" name="Picture Placeholder 43">
            <a:extLst>
              <a:ext uri="{FF2B5EF4-FFF2-40B4-BE49-F238E27FC236}">
                <a16:creationId xmlns:a16="http://schemas.microsoft.com/office/drawing/2014/main" id="{35F6B1E0-54AD-E2E3-07CF-89CD66B9EE36}"/>
              </a:ext>
            </a:extLst>
          </p:cNvPr>
          <p:cNvSpPr>
            <a:spLocks noGrp="1"/>
          </p:cNvSpPr>
          <p:nvPr>
            <p:ph type="pic" sz="quarter" idx="15"/>
          </p:nvPr>
        </p:nvSpPr>
        <p:spPr>
          <a:xfrm>
            <a:off x="667512" y="985802"/>
            <a:ext cx="3851146" cy="3286161"/>
          </a:xfrm>
          <a:blipFill>
            <a:blip r:embed="rId2">
              <a:alphaModFix amt="70000"/>
              <a:extLst>
                <a:ext uri="{28A0092B-C50C-407E-A947-70E740481C1C}">
                  <a14:useLocalDpi xmlns:a14="http://schemas.microsoft.com/office/drawing/2010/main" val="0"/>
                </a:ext>
              </a:extLst>
            </a:blip>
            <a:stretch>
              <a:fillRect/>
            </a:stretch>
          </a:blipFill>
        </p:spPr>
        <p:txBody>
          <a:bodyPr/>
          <a:lstStyle/>
          <a:p>
            <a:endParaRPr lang="en-US"/>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873752" y="985802"/>
            <a:ext cx="6665976" cy="52943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060147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ontent with Picture 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67512" y="985802"/>
            <a:ext cx="3410710" cy="2692075"/>
          </a:xfrm>
        </p:spPr>
        <p:txBody>
          <a:bodyPr anchor="t">
            <a:normAutofit/>
          </a:bodyPr>
          <a:lstStyle>
            <a:lvl1pPr>
              <a:defRPr sz="4000"/>
            </a:lvl1pPr>
          </a:lstStyle>
          <a:p>
            <a:r>
              <a:rPr lang="en-US"/>
              <a:t>Click to edit Master title style</a:t>
            </a:r>
          </a:p>
        </p:txBody>
      </p:sp>
      <p:sp>
        <p:nvSpPr>
          <p:cNvPr id="13" name="Slide Number Placeholder 5">
            <a:extLst>
              <a:ext uri="{FF2B5EF4-FFF2-40B4-BE49-F238E27FC236}">
                <a16:creationId xmlns:a16="http://schemas.microsoft.com/office/drawing/2014/main" id="{D593EE06-439E-037F-0A22-AA611D80F26C}"/>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3" name="Footer Placeholder 3">
            <a:extLst>
              <a:ext uri="{FF2B5EF4-FFF2-40B4-BE49-F238E27FC236}">
                <a16:creationId xmlns:a16="http://schemas.microsoft.com/office/drawing/2014/main" id="{4237CAFE-8E53-72CD-67ED-D6FF3F989B91}"/>
              </a:ext>
            </a:extLst>
          </p:cNvPr>
          <p:cNvSpPr>
            <a:spLocks noGrp="1"/>
          </p:cNvSpPr>
          <p:nvPr>
            <p:ph type="ftr" sz="quarter" idx="16"/>
          </p:nvPr>
        </p:nvSpPr>
        <p:spPr>
          <a:xfrm>
            <a:off x="934122" y="181066"/>
            <a:ext cx="3144101" cy="365125"/>
          </a:xfrm>
        </p:spPr>
        <p:txBody>
          <a:bodyPr/>
          <a:lstStyle/>
          <a:p>
            <a:r>
              <a:rPr lang="en-US"/>
              <a:t>Presentation title</a:t>
            </a:r>
          </a:p>
        </p:txBody>
      </p:sp>
      <p:sp>
        <p:nvSpPr>
          <p:cNvPr id="12" name="Date Placeholder 3">
            <a:extLst>
              <a:ext uri="{FF2B5EF4-FFF2-40B4-BE49-F238E27FC236}">
                <a16:creationId xmlns:a16="http://schemas.microsoft.com/office/drawing/2014/main" id="{ED966141-9B99-F2D0-A663-3003B791A31C}"/>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720DC4C1-6C99-451D-B95A-6A6C83FBEA90}" type="datetime1">
              <a:rPr lang="en-US" smtClean="0"/>
              <a:t>6/22/26</a:t>
            </a:fld>
            <a:endParaRPr lang="en-US"/>
          </a:p>
        </p:txBody>
      </p:sp>
      <p:sp>
        <p:nvSpPr>
          <p:cNvPr id="44" name="Picture Placeholder 43">
            <a:extLst>
              <a:ext uri="{FF2B5EF4-FFF2-40B4-BE49-F238E27FC236}">
                <a16:creationId xmlns:a16="http://schemas.microsoft.com/office/drawing/2014/main" id="{35F6B1E0-54AD-E2E3-07CF-89CD66B9EE36}"/>
              </a:ext>
            </a:extLst>
          </p:cNvPr>
          <p:cNvSpPr>
            <a:spLocks noGrp="1"/>
          </p:cNvSpPr>
          <p:nvPr>
            <p:ph type="pic" sz="quarter" idx="15"/>
          </p:nvPr>
        </p:nvSpPr>
        <p:spPr>
          <a:xfrm>
            <a:off x="667512" y="3997837"/>
            <a:ext cx="3410776" cy="2282341"/>
          </a:xfrm>
          <a:blipFill>
            <a:blip r:embed="rId2" cstate="print">
              <a:alphaModFix amt="70000"/>
              <a:extLst>
                <a:ext uri="{28A0092B-C50C-407E-A947-70E740481C1C}">
                  <a14:useLocalDpi xmlns:a14="http://schemas.microsoft.com/office/drawing/2010/main" val="0"/>
                </a:ext>
              </a:extLst>
            </a:blip>
            <a:stretch>
              <a:fillRect/>
            </a:stretch>
          </a:blipFill>
        </p:spPr>
        <p:txBody>
          <a:bodyPr/>
          <a:lstStyle/>
          <a:p>
            <a:endParaRPr lang="en-US"/>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398264" y="985802"/>
            <a:ext cx="7141464" cy="52943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1960681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Number Larg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652272" y="4876801"/>
            <a:ext cx="10887456" cy="990598"/>
          </a:xfrm>
        </p:spPr>
        <p:txBody>
          <a:bodyPr anchor="t">
            <a:normAutofit/>
          </a:bodyPr>
          <a:lstStyle>
            <a:lvl1pPr algn="ctr">
              <a:lnSpc>
                <a:spcPct val="110000"/>
              </a:lnSpc>
              <a:defRPr sz="2400" b="0">
                <a:solidFill>
                  <a:schemeClr val="tx1"/>
                </a:solidFill>
                <a:latin typeface="+mn-lt"/>
              </a:defRPr>
            </a:lvl1pPr>
          </a:lstStyle>
          <a:p>
            <a:r>
              <a:rPr lang="en-US"/>
              <a:t>Click to edit Master title style</a:t>
            </a:r>
          </a:p>
        </p:txBody>
      </p:sp>
      <p:sp>
        <p:nvSpPr>
          <p:cNvPr id="12" name="Slide Number Placeholder 5">
            <a:extLst>
              <a:ext uri="{FF2B5EF4-FFF2-40B4-BE49-F238E27FC236}">
                <a16:creationId xmlns:a16="http://schemas.microsoft.com/office/drawing/2014/main" id="{1FF8FBE7-CB31-F823-094B-CB9EA8AAF9AF}"/>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2"/>
                </a:solidFill>
                <a:latin typeface="+mj-lt"/>
              </a:defRPr>
            </a:lvl1pPr>
          </a:lstStyle>
          <a:p>
            <a:fld id="{7ECAF3DD-865B-4F9E-8AEE-28157E83B0D8}" type="slidenum">
              <a:rPr lang="en-US" smtClean="0"/>
              <a:pPr/>
              <a:t>‹#›</a:t>
            </a:fld>
            <a:endParaRPr lang="en-US">
              <a:latin typeface="+mj-lt"/>
            </a:endParaRPr>
          </a:p>
        </p:txBody>
      </p:sp>
      <p:sp>
        <p:nvSpPr>
          <p:cNvPr id="4" name="Footer Placeholder 3">
            <a:extLst>
              <a:ext uri="{FF2B5EF4-FFF2-40B4-BE49-F238E27FC236}">
                <a16:creationId xmlns:a16="http://schemas.microsoft.com/office/drawing/2014/main" id="{A55B8BCE-73A3-7CA7-CC58-747C3404C3DC}"/>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1" name="Date Placeholder 3">
            <a:extLst>
              <a:ext uri="{FF2B5EF4-FFF2-40B4-BE49-F238E27FC236}">
                <a16:creationId xmlns:a16="http://schemas.microsoft.com/office/drawing/2014/main" id="{A1BD17B6-3206-38BE-87EC-CD9B9EE33D87}"/>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2"/>
                </a:solidFill>
                <a:latin typeface="+mj-lt"/>
              </a:defRPr>
            </a:lvl1pPr>
          </a:lstStyle>
          <a:p>
            <a:fld id="{C6450B90-FA5F-4260-B63F-4293C21AA5D8}" type="datetime1">
              <a:rPr lang="en-US" smtClean="0"/>
              <a:t>6/22/26</a:t>
            </a:fld>
            <a:endParaRPr lang="en-US">
              <a:latin typeface="+mj-lt"/>
            </a:endParaRP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67512" y="1260123"/>
            <a:ext cx="10872216" cy="4001867"/>
          </a:xfrm>
        </p:spPr>
        <p:txBody>
          <a:bodyPr anchor="b">
            <a:normAutofit/>
          </a:bodyPr>
          <a:lstStyle>
            <a:lvl1pPr marL="0" indent="0" algn="ctr">
              <a:lnSpc>
                <a:spcPct val="90000"/>
              </a:lnSpc>
              <a:buNone/>
              <a:defRPr sz="27000" b="0">
                <a:solidFill>
                  <a:schemeClr val="tx1"/>
                </a:solidFill>
                <a:latin typeface="+mj-lt"/>
              </a:defRPr>
            </a:lvl1pPr>
          </a:lstStyle>
          <a:p>
            <a:pPr lvl="0"/>
            <a:r>
              <a:rPr lang="en-US"/>
              <a:t>##%</a:t>
            </a:r>
          </a:p>
        </p:txBody>
      </p:sp>
      <p:cxnSp>
        <p:nvCxnSpPr>
          <p:cNvPr id="3" name="Straight Connector 2">
            <a:extLst>
              <a:ext uri="{FF2B5EF4-FFF2-40B4-BE49-F238E27FC236}">
                <a16:creationId xmlns:a16="http://schemas.microsoft.com/office/drawing/2014/main" id="{EF6D8E38-7B87-F523-02E2-2B25CEB03608}"/>
              </a:ext>
            </a:extLst>
          </p:cNvPr>
          <p:cNvCxnSpPr>
            <a:cxnSpLocks/>
          </p:cNvCxnSpPr>
          <p:nvPr userDrawn="1"/>
        </p:nvCxnSpPr>
        <p:spPr>
          <a:xfrm>
            <a:off x="652272" y="6280179"/>
            <a:ext cx="108874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28150951"/>
      </p:ext>
    </p:extLst>
  </p:cSld>
  <p:clrMapOvr>
    <a:overrideClrMapping bg1="dk1" tx1="lt1" bg2="dk2" tx2="lt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Number Large 2">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7A1B35B-8229-46A8-D790-35535AAFE220}"/>
              </a:ext>
            </a:extLst>
          </p:cNvPr>
          <p:cNvSpPr>
            <a:spLocks noGrp="1"/>
          </p:cNvSpPr>
          <p:nvPr>
            <p:ph type="title"/>
          </p:nvPr>
        </p:nvSpPr>
        <p:spPr>
          <a:xfrm>
            <a:off x="6885432" y="3588103"/>
            <a:ext cx="4654296" cy="1004011"/>
          </a:xfrm>
        </p:spPr>
        <p:txBody>
          <a:bodyPr/>
          <a:lstStyle>
            <a:lvl1pPr>
              <a:defRPr sz="1800">
                <a:latin typeface="+mn-lt"/>
              </a:defRPr>
            </a:lvl1pPr>
          </a:lstStyle>
          <a:p>
            <a:r>
              <a:rPr lang="en-US"/>
              <a:t>Click to edit Master title style</a:t>
            </a:r>
          </a:p>
        </p:txBody>
      </p:sp>
      <p:sp>
        <p:nvSpPr>
          <p:cNvPr id="12" name="Slide Number Placeholder 5">
            <a:extLst>
              <a:ext uri="{FF2B5EF4-FFF2-40B4-BE49-F238E27FC236}">
                <a16:creationId xmlns:a16="http://schemas.microsoft.com/office/drawing/2014/main" id="{4C520017-DEED-A8B1-38E4-3D9C706F4DB4}"/>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5" name="Footer Placeholder 3">
            <a:extLst>
              <a:ext uri="{FF2B5EF4-FFF2-40B4-BE49-F238E27FC236}">
                <a16:creationId xmlns:a16="http://schemas.microsoft.com/office/drawing/2014/main" id="{CEDC55A2-A0E7-BC03-FB67-1AA758AD2B75}"/>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1" name="Date Placeholder 3">
            <a:extLst>
              <a:ext uri="{FF2B5EF4-FFF2-40B4-BE49-F238E27FC236}">
                <a16:creationId xmlns:a16="http://schemas.microsoft.com/office/drawing/2014/main" id="{FE5AE077-DF0B-A15B-4A79-30F0A8C231DA}"/>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42AEA91B-A988-4C4E-9746-AA5ABE9BBB3F}" type="datetime1">
              <a:rPr lang="en-US" smtClean="0"/>
              <a:t>6/22/26</a:t>
            </a:fld>
            <a:endParaRPr lang="en-US"/>
          </a:p>
        </p:txBody>
      </p:sp>
      <p:sp>
        <p:nvSpPr>
          <p:cNvPr id="58" name="Content Placeholder 6">
            <a:extLst>
              <a:ext uri="{FF2B5EF4-FFF2-40B4-BE49-F238E27FC236}">
                <a16:creationId xmlns:a16="http://schemas.microsoft.com/office/drawing/2014/main" id="{0C283261-D09F-D80B-DF02-09F283F54579}"/>
              </a:ext>
            </a:extLst>
          </p:cNvPr>
          <p:cNvSpPr>
            <a:spLocks noGrp="1"/>
          </p:cNvSpPr>
          <p:nvPr>
            <p:ph sz="quarter" idx="13" hasCustomPrompt="1"/>
          </p:nvPr>
        </p:nvSpPr>
        <p:spPr>
          <a:xfrm>
            <a:off x="667512" y="2340333"/>
            <a:ext cx="5897880" cy="2841267"/>
          </a:xfrm>
        </p:spPr>
        <p:txBody>
          <a:bodyPr anchor="b">
            <a:normAutofit/>
          </a:bodyPr>
          <a:lstStyle>
            <a:lvl1pPr marL="0" indent="0" algn="r">
              <a:lnSpc>
                <a:spcPct val="90000"/>
              </a:lnSpc>
              <a:buNone/>
              <a:defRPr sz="18800" b="0">
                <a:solidFill>
                  <a:schemeClr val="tx1"/>
                </a:solidFill>
                <a:latin typeface="+mj-lt"/>
              </a:defRPr>
            </a:lvl1pPr>
          </a:lstStyle>
          <a:p>
            <a:pPr lvl="0"/>
            <a:r>
              <a:rPr lang="en-US"/>
              <a:t>##%</a:t>
            </a:r>
          </a:p>
        </p:txBody>
      </p:sp>
      <p:cxnSp>
        <p:nvCxnSpPr>
          <p:cNvPr id="21" name="Straight Connector 20">
            <a:extLst>
              <a:ext uri="{FF2B5EF4-FFF2-40B4-BE49-F238E27FC236}">
                <a16:creationId xmlns:a16="http://schemas.microsoft.com/office/drawing/2014/main" id="{5F68E3B3-F766-2399-A850-117BB05D38EC}"/>
              </a:ext>
            </a:extLst>
          </p:cNvPr>
          <p:cNvCxnSpPr>
            <a:cxnSpLocks/>
          </p:cNvCxnSpPr>
          <p:nvPr userDrawn="1"/>
        </p:nvCxnSpPr>
        <p:spPr>
          <a:xfrm>
            <a:off x="652272" y="6280179"/>
            <a:ext cx="108874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5863312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Number Large 3">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66998A46-1881-B476-51CF-DDBA11933195}"/>
              </a:ext>
            </a:extLst>
          </p:cNvPr>
          <p:cNvSpPr>
            <a:spLocks noGrp="1"/>
          </p:cNvSpPr>
          <p:nvPr>
            <p:ph type="title"/>
          </p:nvPr>
        </p:nvSpPr>
        <p:spPr>
          <a:xfrm>
            <a:off x="5105400" y="4953000"/>
            <a:ext cx="6434328" cy="914399"/>
          </a:xfrm>
        </p:spPr>
        <p:txBody>
          <a:bodyPr anchor="b">
            <a:normAutofit/>
          </a:bodyPr>
          <a:lstStyle>
            <a:lvl1pPr algn="r">
              <a:lnSpc>
                <a:spcPct val="110000"/>
              </a:lnSpc>
              <a:defRPr sz="2000" b="0">
                <a:solidFill>
                  <a:schemeClr val="tx1"/>
                </a:solidFill>
                <a:latin typeface="+mn-lt"/>
              </a:defRPr>
            </a:lvl1pPr>
          </a:lstStyle>
          <a:p>
            <a:r>
              <a:rPr lang="en-US"/>
              <a:t>Click to edit Master title style</a:t>
            </a:r>
          </a:p>
        </p:txBody>
      </p:sp>
      <p:sp>
        <p:nvSpPr>
          <p:cNvPr id="12" name="Slide Number Placeholder 5">
            <a:extLst>
              <a:ext uri="{FF2B5EF4-FFF2-40B4-BE49-F238E27FC236}">
                <a16:creationId xmlns:a16="http://schemas.microsoft.com/office/drawing/2014/main" id="{99D111AB-E6BB-B51B-3774-250F8A219559}"/>
              </a:ext>
            </a:extLst>
          </p:cNvPr>
          <p:cNvSpPr>
            <a:spLocks noGrp="1"/>
          </p:cNvSpPr>
          <p:nvPr>
            <p:ph type="sldNum" sz="quarter" idx="4"/>
          </p:nvPr>
        </p:nvSpPr>
        <p:spPr>
          <a:xfrm>
            <a:off x="667512" y="187882"/>
            <a:ext cx="266609" cy="365125"/>
          </a:xfrm>
          <a:prstGeom prst="rect">
            <a:avLst/>
          </a:prstGeom>
        </p:spPr>
        <p:txBody>
          <a:bodyPr lIns="0" rIns="0" anchor="ctr"/>
          <a:lstStyle>
            <a:lvl1pPr>
              <a:defRPr sz="900" b="1">
                <a:solidFill>
                  <a:schemeClr val="tx1"/>
                </a:solidFill>
                <a:latin typeface="+mj-lt"/>
              </a:defRPr>
            </a:lvl1pPr>
          </a:lstStyle>
          <a:p>
            <a:fld id="{7ECAF3DD-865B-4F9E-8AEE-28157E83B0D8}" type="slidenum">
              <a:rPr lang="en-US" smtClean="0"/>
              <a:pPr/>
              <a:t>‹#›</a:t>
            </a:fld>
            <a:endParaRPr lang="en-US"/>
          </a:p>
        </p:txBody>
      </p:sp>
      <p:sp>
        <p:nvSpPr>
          <p:cNvPr id="5" name="Footer Placeholder 3">
            <a:extLst>
              <a:ext uri="{FF2B5EF4-FFF2-40B4-BE49-F238E27FC236}">
                <a16:creationId xmlns:a16="http://schemas.microsoft.com/office/drawing/2014/main" id="{2086923B-C836-873F-BA3F-1171CEF3818C}"/>
              </a:ext>
            </a:extLst>
          </p:cNvPr>
          <p:cNvSpPr>
            <a:spLocks noGrp="1"/>
          </p:cNvSpPr>
          <p:nvPr>
            <p:ph type="ftr" sz="quarter" idx="15"/>
          </p:nvPr>
        </p:nvSpPr>
        <p:spPr>
          <a:xfrm>
            <a:off x="934122" y="181066"/>
            <a:ext cx="3144101" cy="365125"/>
          </a:xfrm>
        </p:spPr>
        <p:txBody>
          <a:bodyPr/>
          <a:lstStyle/>
          <a:p>
            <a:r>
              <a:rPr lang="en-US"/>
              <a:t>Presentation title</a:t>
            </a:r>
          </a:p>
        </p:txBody>
      </p:sp>
      <p:sp>
        <p:nvSpPr>
          <p:cNvPr id="11" name="Date Placeholder 3">
            <a:extLst>
              <a:ext uri="{FF2B5EF4-FFF2-40B4-BE49-F238E27FC236}">
                <a16:creationId xmlns:a16="http://schemas.microsoft.com/office/drawing/2014/main" id="{3DD07E36-A89A-C684-334C-95E913FD7AF7}"/>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767A4C6E-5706-496D-877F-B4C57BC6FFA4}" type="datetime1">
              <a:rPr lang="en-US" smtClean="0"/>
              <a:t>6/22/26</a:t>
            </a:fld>
            <a:endParaRPr lang="en-US"/>
          </a:p>
        </p:txBody>
      </p:sp>
      <p:sp>
        <p:nvSpPr>
          <p:cNvPr id="8" name="Content Placeholder 7">
            <a:extLst>
              <a:ext uri="{FF2B5EF4-FFF2-40B4-BE49-F238E27FC236}">
                <a16:creationId xmlns:a16="http://schemas.microsoft.com/office/drawing/2014/main" id="{0A625DF0-C949-7B52-0DA5-761A193DD143}"/>
              </a:ext>
            </a:extLst>
          </p:cNvPr>
          <p:cNvSpPr>
            <a:spLocks noGrp="1"/>
          </p:cNvSpPr>
          <p:nvPr>
            <p:ph sz="quarter" idx="16" hasCustomPrompt="1"/>
          </p:nvPr>
        </p:nvSpPr>
        <p:spPr>
          <a:xfrm>
            <a:off x="667512" y="1260122"/>
            <a:ext cx="8567928" cy="3321050"/>
          </a:xfrm>
        </p:spPr>
        <p:txBody>
          <a:bodyPr lIns="0" anchor="t"/>
          <a:lstStyle>
            <a:lvl1pPr marL="0" indent="0">
              <a:lnSpc>
                <a:spcPct val="90000"/>
              </a:lnSpc>
              <a:buNone/>
              <a:defRPr sz="27000" baseline="0">
                <a:latin typeface="+mj-lt"/>
              </a:defRPr>
            </a:lvl1pPr>
          </a:lstStyle>
          <a:p>
            <a:pPr lvl="0"/>
            <a:r>
              <a:rPr lang="en-US"/>
              <a:t>##%</a:t>
            </a:r>
          </a:p>
        </p:txBody>
      </p:sp>
      <p:cxnSp>
        <p:nvCxnSpPr>
          <p:cNvPr id="23" name="Straight Connector 22">
            <a:extLst>
              <a:ext uri="{FF2B5EF4-FFF2-40B4-BE49-F238E27FC236}">
                <a16:creationId xmlns:a16="http://schemas.microsoft.com/office/drawing/2014/main" id="{D5CE8610-8DAD-B42F-CE17-9A61CF604E32}"/>
              </a:ext>
            </a:extLst>
          </p:cNvPr>
          <p:cNvCxnSpPr>
            <a:cxnSpLocks/>
          </p:cNvCxnSpPr>
          <p:nvPr userDrawn="1"/>
        </p:nvCxnSpPr>
        <p:spPr>
          <a:xfrm>
            <a:off x="652272" y="6280179"/>
            <a:ext cx="108874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0183109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Number Large 4">
    <p:bg>
      <p:bgRef idx="1001">
        <a:schemeClr val="bg1"/>
      </p:bgRef>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9A1D4649-10A0-CD50-74CC-45C45343A27B}"/>
              </a:ext>
            </a:extLst>
          </p:cNvPr>
          <p:cNvSpPr>
            <a:spLocks noGrp="1"/>
          </p:cNvSpPr>
          <p:nvPr>
            <p:ph type="title"/>
          </p:nvPr>
        </p:nvSpPr>
        <p:spPr>
          <a:xfrm>
            <a:off x="667512" y="1260121"/>
            <a:ext cx="6434328" cy="914399"/>
          </a:xfrm>
        </p:spPr>
        <p:txBody>
          <a:bodyPr anchor="t"/>
          <a:lstStyle>
            <a:lvl1pPr>
              <a:lnSpc>
                <a:spcPct val="110000"/>
              </a:lnSpc>
              <a:defRPr sz="2000">
                <a:latin typeface="+mn-lt"/>
              </a:defRPr>
            </a:lvl1pPr>
          </a:lstStyle>
          <a:p>
            <a:r>
              <a:rPr lang="en-US"/>
              <a:t>Click to edit Master title style</a:t>
            </a:r>
          </a:p>
        </p:txBody>
      </p:sp>
      <p:sp>
        <p:nvSpPr>
          <p:cNvPr id="7" name="Slide Number Placeholder 6">
            <a:extLst>
              <a:ext uri="{FF2B5EF4-FFF2-40B4-BE49-F238E27FC236}">
                <a16:creationId xmlns:a16="http://schemas.microsoft.com/office/drawing/2014/main" id="{1DCF3C09-A143-7C58-8361-A1A30E09BB7E}"/>
              </a:ext>
            </a:extLst>
          </p:cNvPr>
          <p:cNvSpPr>
            <a:spLocks noGrp="1"/>
          </p:cNvSpPr>
          <p:nvPr>
            <p:ph type="sldNum" sz="quarter" idx="17"/>
          </p:nvPr>
        </p:nvSpPr>
        <p:spPr/>
        <p:txBody>
          <a:bodyPr/>
          <a:lstStyle/>
          <a:p>
            <a:fld id="{7ECAF3DD-865B-4F9E-8AEE-28157E83B0D8}" type="slidenum">
              <a:rPr lang="en-US" smtClean="0"/>
              <a:pPr/>
              <a:t>‹#›</a:t>
            </a:fld>
            <a:endParaRPr lang="en-US"/>
          </a:p>
        </p:txBody>
      </p:sp>
      <p:sp>
        <p:nvSpPr>
          <p:cNvPr id="6" name="Footer Placeholder 5">
            <a:extLst>
              <a:ext uri="{FF2B5EF4-FFF2-40B4-BE49-F238E27FC236}">
                <a16:creationId xmlns:a16="http://schemas.microsoft.com/office/drawing/2014/main" id="{3D7C42FF-AD7C-F8F7-C545-16F1396B0414}"/>
              </a:ext>
            </a:extLst>
          </p:cNvPr>
          <p:cNvSpPr>
            <a:spLocks noGrp="1"/>
          </p:cNvSpPr>
          <p:nvPr>
            <p:ph type="ftr" sz="quarter" idx="16"/>
          </p:nvPr>
        </p:nvSpPr>
        <p:spPr/>
        <p:txBody>
          <a:bodyPr/>
          <a:lstStyle/>
          <a:p>
            <a:r>
              <a:rPr lang="en-US"/>
              <a:t>Presentation title</a:t>
            </a:r>
          </a:p>
        </p:txBody>
      </p:sp>
      <p:sp>
        <p:nvSpPr>
          <p:cNvPr id="5" name="Date Placeholder 4">
            <a:extLst>
              <a:ext uri="{FF2B5EF4-FFF2-40B4-BE49-F238E27FC236}">
                <a16:creationId xmlns:a16="http://schemas.microsoft.com/office/drawing/2014/main" id="{270864F6-5492-7E93-732A-79871A38F6A2}"/>
              </a:ext>
            </a:extLst>
          </p:cNvPr>
          <p:cNvSpPr>
            <a:spLocks noGrp="1"/>
          </p:cNvSpPr>
          <p:nvPr>
            <p:ph type="dt" sz="half" idx="15"/>
          </p:nvPr>
        </p:nvSpPr>
        <p:spPr/>
        <p:txBody>
          <a:bodyPr/>
          <a:lstStyle/>
          <a:p>
            <a:fld id="{DEE4FD85-5D6D-4FA4-A373-26EC0F227592}" type="datetime1">
              <a:rPr lang="en-US" smtClean="0"/>
              <a:pPr/>
              <a:t>6/22/26</a:t>
            </a:fld>
            <a:endParaRPr lang="en-US"/>
          </a:p>
        </p:txBody>
      </p:sp>
      <p:sp>
        <p:nvSpPr>
          <p:cNvPr id="8" name="Content Placeholder 6">
            <a:extLst>
              <a:ext uri="{FF2B5EF4-FFF2-40B4-BE49-F238E27FC236}">
                <a16:creationId xmlns:a16="http://schemas.microsoft.com/office/drawing/2014/main" id="{DF5EC54E-20FB-F3A9-2BC4-1F199E02BBFE}"/>
              </a:ext>
            </a:extLst>
          </p:cNvPr>
          <p:cNvSpPr>
            <a:spLocks noGrp="1"/>
          </p:cNvSpPr>
          <p:nvPr>
            <p:ph sz="quarter" idx="14" hasCustomPrompt="1"/>
          </p:nvPr>
        </p:nvSpPr>
        <p:spPr>
          <a:xfrm>
            <a:off x="667512" y="2867038"/>
            <a:ext cx="10872216" cy="3803080"/>
          </a:xfrm>
        </p:spPr>
        <p:txBody>
          <a:bodyPr anchor="b">
            <a:normAutofit/>
          </a:bodyPr>
          <a:lstStyle>
            <a:lvl1pPr marL="0" indent="0" algn="r">
              <a:lnSpc>
                <a:spcPct val="90000"/>
              </a:lnSpc>
              <a:buNone/>
              <a:defRPr sz="27000" b="0">
                <a:solidFill>
                  <a:schemeClr val="tx1"/>
                </a:solidFill>
                <a:latin typeface="+mj-lt"/>
              </a:defRPr>
            </a:lvl1pPr>
          </a:lstStyle>
          <a:p>
            <a:pPr lvl="0"/>
            <a:r>
              <a:rPr lang="en-US"/>
              <a:t>##%</a:t>
            </a:r>
          </a:p>
        </p:txBody>
      </p:sp>
      <p:cxnSp>
        <p:nvCxnSpPr>
          <p:cNvPr id="2" name="Straight Connector 1">
            <a:extLst>
              <a:ext uri="{FF2B5EF4-FFF2-40B4-BE49-F238E27FC236}">
                <a16:creationId xmlns:a16="http://schemas.microsoft.com/office/drawing/2014/main" id="{0B48B3D8-4B19-BAF5-1D40-0762FE6DB9DE}"/>
              </a:ext>
            </a:extLst>
          </p:cNvPr>
          <p:cNvCxnSpPr>
            <a:cxnSpLocks/>
          </p:cNvCxnSpPr>
          <p:nvPr userDrawn="1"/>
        </p:nvCxnSpPr>
        <p:spPr>
          <a:xfrm>
            <a:off x="652272" y="6280179"/>
            <a:ext cx="108874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58905924"/>
      </p:ext>
    </p:extLst>
  </p:cSld>
  <p:clrMapOvr>
    <a:overrideClrMapping bg1="dk1" tx1="lt1" bg2="dk2" tx2="lt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Statemen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bg1"/>
                </a:solidFill>
              </a:defRPr>
            </a:lvl1pPr>
          </a:lstStyle>
          <a:p>
            <a:r>
              <a:rPr lang="en-US"/>
              <a:t>Click to edit Master title style</a:t>
            </a:r>
          </a:p>
        </p:txBody>
      </p:sp>
      <p:sp>
        <p:nvSpPr>
          <p:cNvPr id="6" name="Slide Number Placeholder 5">
            <a:extLst>
              <a:ext uri="{FF2B5EF4-FFF2-40B4-BE49-F238E27FC236}">
                <a16:creationId xmlns:a16="http://schemas.microsoft.com/office/drawing/2014/main" id="{C953C7CD-28CA-A697-2C6E-4988B96F1599}"/>
              </a:ext>
            </a:extLst>
          </p:cNvPr>
          <p:cNvSpPr>
            <a:spLocks noGrp="1"/>
          </p:cNvSpPr>
          <p:nvPr>
            <p:ph type="sldNum" sz="quarter" idx="16"/>
          </p:nvPr>
        </p:nvSpPr>
        <p:spPr/>
        <p:txBody>
          <a:bodyPr/>
          <a:lstStyle/>
          <a:p>
            <a:fld id="{7ECAF3DD-865B-4F9E-8AEE-28157E83B0D8}" type="slidenum">
              <a:rPr lang="en-US" smtClean="0"/>
              <a:pPr/>
              <a:t>‹#›</a:t>
            </a:fld>
            <a:endParaRPr lang="en-US"/>
          </a:p>
        </p:txBody>
      </p:sp>
      <p:sp>
        <p:nvSpPr>
          <p:cNvPr id="5" name="Footer Placeholder 4">
            <a:extLst>
              <a:ext uri="{FF2B5EF4-FFF2-40B4-BE49-F238E27FC236}">
                <a16:creationId xmlns:a16="http://schemas.microsoft.com/office/drawing/2014/main" id="{71FA6BF3-667A-870C-5D19-51619AB6B277}"/>
              </a:ext>
            </a:extLst>
          </p:cNvPr>
          <p:cNvSpPr>
            <a:spLocks noGrp="1"/>
          </p:cNvSpPr>
          <p:nvPr>
            <p:ph type="ftr" sz="quarter" idx="15"/>
          </p:nvPr>
        </p:nvSpPr>
        <p:spPr/>
        <p:txBody>
          <a:bodyPr/>
          <a:lstStyle/>
          <a:p>
            <a:r>
              <a:rPr lang="en-US"/>
              <a:t>Presentation title</a:t>
            </a:r>
          </a:p>
        </p:txBody>
      </p:sp>
      <p:sp>
        <p:nvSpPr>
          <p:cNvPr id="4" name="Date Placeholder 3">
            <a:extLst>
              <a:ext uri="{FF2B5EF4-FFF2-40B4-BE49-F238E27FC236}">
                <a16:creationId xmlns:a16="http://schemas.microsoft.com/office/drawing/2014/main" id="{1FD420FB-9218-95EB-46B9-29FD0F851C00}"/>
              </a:ext>
            </a:extLst>
          </p:cNvPr>
          <p:cNvSpPr>
            <a:spLocks noGrp="1"/>
          </p:cNvSpPr>
          <p:nvPr>
            <p:ph type="dt" sz="half" idx="14"/>
          </p:nvPr>
        </p:nvSpPr>
        <p:spPr/>
        <p:txBody>
          <a:bodyPr/>
          <a:lstStyle/>
          <a:p>
            <a:fld id="{DEE4FD85-5D6D-4FA4-A373-26EC0F227592}" type="datetime1">
              <a:rPr lang="en-US" smtClean="0"/>
              <a:pPr/>
              <a:t>6/22/26</a:t>
            </a:fld>
            <a:endParaRPr lang="en-US"/>
          </a:p>
        </p:txBody>
      </p:sp>
      <p:sp>
        <p:nvSpPr>
          <p:cNvPr id="9" name="Content Placeholder 8">
            <a:extLst>
              <a:ext uri="{FF2B5EF4-FFF2-40B4-BE49-F238E27FC236}">
                <a16:creationId xmlns:a16="http://schemas.microsoft.com/office/drawing/2014/main" id="{B3DC45E6-A328-ED2E-0067-FADFC532E1C0}"/>
              </a:ext>
            </a:extLst>
          </p:cNvPr>
          <p:cNvSpPr>
            <a:spLocks noGrp="1"/>
          </p:cNvSpPr>
          <p:nvPr>
            <p:ph sz="quarter" idx="17" hasCustomPrompt="1"/>
          </p:nvPr>
        </p:nvSpPr>
        <p:spPr>
          <a:xfrm>
            <a:off x="667512" y="2263803"/>
            <a:ext cx="10872216" cy="4016375"/>
          </a:xfrm>
        </p:spPr>
        <p:txBody>
          <a:bodyPr>
            <a:noAutofit/>
          </a:bodyPr>
          <a:lstStyle>
            <a:lvl1pPr marL="0" indent="0">
              <a:lnSpc>
                <a:spcPct val="90000"/>
              </a:lnSpc>
              <a:buNone/>
              <a:defRPr sz="6600" b="1"/>
            </a:lvl1pPr>
            <a:lvl2pPr>
              <a:lnSpc>
                <a:spcPct val="90000"/>
              </a:lnSpc>
              <a:buNone/>
              <a:defRPr sz="6000" b="1"/>
            </a:lvl2pPr>
            <a:lvl3pPr>
              <a:lnSpc>
                <a:spcPct val="90000"/>
              </a:lnSpc>
              <a:buNone/>
              <a:defRPr sz="5400" b="1"/>
            </a:lvl3pPr>
            <a:lvl4pPr>
              <a:lnSpc>
                <a:spcPct val="90000"/>
              </a:lnSpc>
              <a:buNone/>
              <a:defRPr sz="4800" b="1"/>
            </a:lvl4pPr>
            <a:lvl5pPr>
              <a:lnSpc>
                <a:spcPct val="90000"/>
              </a:lnSpc>
              <a:buNone/>
              <a:defRPr sz="4400" b="1"/>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77920024"/>
      </p:ext>
    </p:extLst>
  </p:cSld>
  <p:clrMapOvr>
    <a:overrideClrMapping bg1="dk1" tx1="lt1" bg2="dk2" tx2="lt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5" name="Slide Number Placeholder 4">
            <a:extLst>
              <a:ext uri="{FF2B5EF4-FFF2-40B4-BE49-F238E27FC236}">
                <a16:creationId xmlns:a16="http://schemas.microsoft.com/office/drawing/2014/main" id="{32F02D43-D898-074B-2F4A-2E266C52B977}"/>
              </a:ext>
            </a:extLst>
          </p:cNvPr>
          <p:cNvSpPr>
            <a:spLocks noGrp="1"/>
          </p:cNvSpPr>
          <p:nvPr>
            <p:ph type="sldNum" sz="quarter" idx="16"/>
          </p:nvPr>
        </p:nvSpPr>
        <p:spPr/>
        <p:txBody>
          <a:bodyPr/>
          <a:lstStyle/>
          <a:p>
            <a:fld id="{7ECAF3DD-865B-4F9E-8AEE-28157E83B0D8}" type="slidenum">
              <a:rPr lang="en-US" smtClean="0"/>
              <a:pPr/>
              <a:t>‹#›</a:t>
            </a:fld>
            <a:endParaRPr lang="en-US"/>
          </a:p>
        </p:txBody>
      </p:sp>
      <p:sp>
        <p:nvSpPr>
          <p:cNvPr id="4" name="Footer Placeholder 3">
            <a:extLst>
              <a:ext uri="{FF2B5EF4-FFF2-40B4-BE49-F238E27FC236}">
                <a16:creationId xmlns:a16="http://schemas.microsoft.com/office/drawing/2014/main" id="{EFCA496B-7B93-03B1-B65E-BA8867738947}"/>
              </a:ext>
            </a:extLst>
          </p:cNvPr>
          <p:cNvSpPr>
            <a:spLocks noGrp="1"/>
          </p:cNvSpPr>
          <p:nvPr>
            <p:ph type="ftr" sz="quarter" idx="15"/>
          </p:nvPr>
        </p:nvSpPr>
        <p:spPr/>
        <p:txBody>
          <a:bodyPr/>
          <a:lstStyle/>
          <a:p>
            <a:r>
              <a:rPr lang="en-US"/>
              <a:t>Presentation title</a:t>
            </a:r>
          </a:p>
        </p:txBody>
      </p:sp>
      <p:sp>
        <p:nvSpPr>
          <p:cNvPr id="3" name="Date Placeholder 2">
            <a:extLst>
              <a:ext uri="{FF2B5EF4-FFF2-40B4-BE49-F238E27FC236}">
                <a16:creationId xmlns:a16="http://schemas.microsoft.com/office/drawing/2014/main" id="{6D8DF7A4-E0F3-8D7E-0ABC-3BCF9DE309F4}"/>
              </a:ext>
            </a:extLst>
          </p:cNvPr>
          <p:cNvSpPr>
            <a:spLocks noGrp="1"/>
          </p:cNvSpPr>
          <p:nvPr>
            <p:ph type="dt" sz="half" idx="14"/>
          </p:nvPr>
        </p:nvSpPr>
        <p:spPr/>
        <p:txBody>
          <a:bodyPr/>
          <a:lstStyle/>
          <a:p>
            <a:fld id="{DEE4FD85-5D6D-4FA4-A373-26EC0F227592}" type="datetime1">
              <a:rPr lang="en-US" smtClean="0"/>
              <a:pPr/>
              <a:t>6/22/26</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67512" y="2584093"/>
            <a:ext cx="7141464" cy="3696085"/>
          </a:xfrm>
        </p:spPr>
        <p:txBody>
          <a:bodyPr anchor="b">
            <a:noAutofit/>
          </a:bodyPr>
          <a:lstStyle>
            <a:lvl1pPr marL="0" indent="0">
              <a:lnSpc>
                <a:spcPct val="80000"/>
              </a:lnSpc>
              <a:buNone/>
              <a:defRPr sz="5400" b="1">
                <a:solidFill>
                  <a:schemeClr val="tx1"/>
                </a:solidFill>
              </a:defRPr>
            </a:lvl1pPr>
            <a:lvl2pPr marL="228600" indent="0">
              <a:lnSpc>
                <a:spcPct val="80000"/>
              </a:lnSpc>
              <a:buNone/>
              <a:defRPr sz="4800" b="1">
                <a:solidFill>
                  <a:schemeClr val="tx1"/>
                </a:solidFill>
              </a:defRPr>
            </a:lvl2pPr>
            <a:lvl3pPr marL="457200" indent="0">
              <a:lnSpc>
                <a:spcPct val="80000"/>
              </a:lnSpc>
              <a:buNone/>
              <a:defRPr sz="4400" b="1">
                <a:solidFill>
                  <a:schemeClr val="tx1"/>
                </a:solidFill>
              </a:defRPr>
            </a:lvl3pPr>
            <a:lvl4pPr marL="685800" indent="0">
              <a:lnSpc>
                <a:spcPct val="80000"/>
              </a:lnSpc>
              <a:buNone/>
              <a:defRPr sz="4000" b="1">
                <a:solidFill>
                  <a:schemeClr val="tx1"/>
                </a:solidFill>
              </a:defRPr>
            </a:lvl4pPr>
            <a:lvl5pPr marL="914400" indent="0">
              <a:lnSpc>
                <a:spcPct val="80000"/>
              </a:lnSpc>
              <a:buNone/>
              <a:defRPr sz="3600" b="1">
                <a:solidFill>
                  <a:schemeClr val="tx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597591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cxnSp>
        <p:nvCxnSpPr>
          <p:cNvPr id="23" name="Straight Connector 22">
            <a:extLst>
              <a:ext uri="{FF2B5EF4-FFF2-40B4-BE49-F238E27FC236}">
                <a16:creationId xmlns:a16="http://schemas.microsoft.com/office/drawing/2014/main" id="{26F1BA4B-6C36-0F18-9372-DA7A5F1C85C2}"/>
              </a:ext>
            </a:extLst>
          </p:cNvPr>
          <p:cNvCxnSpPr>
            <a:cxnSpLocks/>
          </p:cNvCxnSpPr>
          <p:nvPr userDrawn="1"/>
        </p:nvCxnSpPr>
        <p:spPr>
          <a:xfrm>
            <a:off x="652272" y="6280179"/>
            <a:ext cx="108874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026092CA-ECA9-8DE8-53B7-CDFBCE831DCE}"/>
              </a:ext>
            </a:extLst>
          </p:cNvPr>
          <p:cNvSpPr>
            <a:spLocks noGrp="1"/>
          </p:cNvSpPr>
          <p:nvPr>
            <p:ph type="sldNum" sz="quarter" idx="16"/>
          </p:nvPr>
        </p:nvSpPr>
        <p:spPr/>
        <p:txBody>
          <a:bodyPr/>
          <a:lstStyle/>
          <a:p>
            <a:fld id="{7ECAF3DD-865B-4F9E-8AEE-28157E83B0D8}" type="slidenum">
              <a:rPr lang="en-US" smtClean="0"/>
              <a:pPr/>
              <a:t>‹#›</a:t>
            </a:fld>
            <a:endParaRPr lang="en-US"/>
          </a:p>
        </p:txBody>
      </p:sp>
      <p:sp>
        <p:nvSpPr>
          <p:cNvPr id="4" name="Footer Placeholder 3">
            <a:extLst>
              <a:ext uri="{FF2B5EF4-FFF2-40B4-BE49-F238E27FC236}">
                <a16:creationId xmlns:a16="http://schemas.microsoft.com/office/drawing/2014/main" id="{5E4674DE-B35B-F149-D476-49F8B87CF1B3}"/>
              </a:ext>
            </a:extLst>
          </p:cNvPr>
          <p:cNvSpPr>
            <a:spLocks noGrp="1"/>
          </p:cNvSpPr>
          <p:nvPr>
            <p:ph type="ftr" sz="quarter" idx="15"/>
          </p:nvPr>
        </p:nvSpPr>
        <p:spPr/>
        <p:txBody>
          <a:bodyPr/>
          <a:lstStyle/>
          <a:p>
            <a:r>
              <a:rPr lang="en-US"/>
              <a:t>Presentation title</a:t>
            </a:r>
          </a:p>
        </p:txBody>
      </p:sp>
      <p:sp>
        <p:nvSpPr>
          <p:cNvPr id="3" name="Date Placeholder 2">
            <a:extLst>
              <a:ext uri="{FF2B5EF4-FFF2-40B4-BE49-F238E27FC236}">
                <a16:creationId xmlns:a16="http://schemas.microsoft.com/office/drawing/2014/main" id="{B2470E04-C92A-571D-EE15-1EA7F7A15C32}"/>
              </a:ext>
            </a:extLst>
          </p:cNvPr>
          <p:cNvSpPr>
            <a:spLocks noGrp="1"/>
          </p:cNvSpPr>
          <p:nvPr>
            <p:ph type="dt" sz="half" idx="14"/>
          </p:nvPr>
        </p:nvSpPr>
        <p:spPr/>
        <p:txBody>
          <a:bodyPr/>
          <a:lstStyle/>
          <a:p>
            <a:fld id="{DEE4FD85-5D6D-4FA4-A373-26EC0F227592}" type="datetime1">
              <a:rPr lang="en-US" smtClean="0"/>
              <a:pPr/>
              <a:t>6/22/26</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911096" y="1260123"/>
            <a:ext cx="8385048" cy="4336005"/>
          </a:xfrm>
        </p:spPr>
        <p:txBody>
          <a:bodyPr anchor="ctr">
            <a:noAutofit/>
          </a:bodyPr>
          <a:lstStyle>
            <a:lvl1pPr marL="0" indent="0" algn="ctr">
              <a:lnSpc>
                <a:spcPct val="80000"/>
              </a:lnSpc>
              <a:buNone/>
              <a:defRPr sz="5400" b="1"/>
            </a:lvl1pPr>
            <a:lvl2pPr marL="228600" indent="0" algn="ctr">
              <a:lnSpc>
                <a:spcPct val="80000"/>
              </a:lnSpc>
              <a:buNone/>
              <a:defRPr sz="4800" b="1"/>
            </a:lvl2pPr>
            <a:lvl3pPr marL="457200" indent="0" algn="ctr">
              <a:lnSpc>
                <a:spcPct val="80000"/>
              </a:lnSpc>
              <a:buNone/>
              <a:defRPr sz="4400" b="1"/>
            </a:lvl3pPr>
            <a:lvl4pPr marL="685800" indent="0" algn="ctr">
              <a:lnSpc>
                <a:spcPct val="80000"/>
              </a:lnSpc>
              <a:buNone/>
              <a:defRPr sz="4000" b="1"/>
            </a:lvl4pPr>
            <a:lvl5pPr marL="914400" indent="0" algn="ctr">
              <a:lnSpc>
                <a:spcPct val="80000"/>
              </a:lnSpc>
              <a:buNone/>
              <a:defRPr sz="3600" b="1"/>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1435043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Statem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cxnSp>
        <p:nvCxnSpPr>
          <p:cNvPr id="23" name="Straight Connector 22">
            <a:extLst>
              <a:ext uri="{FF2B5EF4-FFF2-40B4-BE49-F238E27FC236}">
                <a16:creationId xmlns:a16="http://schemas.microsoft.com/office/drawing/2014/main" id="{79794304-0909-E703-ABD0-A8D3AA1D3CCB}"/>
              </a:ext>
            </a:extLst>
          </p:cNvPr>
          <p:cNvCxnSpPr>
            <a:cxnSpLocks/>
          </p:cNvCxnSpPr>
          <p:nvPr userDrawn="1"/>
        </p:nvCxnSpPr>
        <p:spPr>
          <a:xfrm>
            <a:off x="652272" y="6280179"/>
            <a:ext cx="108874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591B9D34-540A-0829-F717-D8DDCD95ED26}"/>
              </a:ext>
            </a:extLst>
          </p:cNvPr>
          <p:cNvSpPr>
            <a:spLocks noGrp="1"/>
          </p:cNvSpPr>
          <p:nvPr>
            <p:ph type="sldNum" sz="quarter" idx="17"/>
          </p:nvPr>
        </p:nvSpPr>
        <p:spPr/>
        <p:txBody>
          <a:bodyPr/>
          <a:lstStyle/>
          <a:p>
            <a:fld id="{7ECAF3DD-865B-4F9E-8AEE-28157E83B0D8}" type="slidenum">
              <a:rPr lang="en-US" smtClean="0"/>
              <a:pPr/>
              <a:t>‹#›</a:t>
            </a:fld>
            <a:endParaRPr lang="en-US"/>
          </a:p>
        </p:txBody>
      </p:sp>
      <p:sp>
        <p:nvSpPr>
          <p:cNvPr id="4" name="Footer Placeholder 3">
            <a:extLst>
              <a:ext uri="{FF2B5EF4-FFF2-40B4-BE49-F238E27FC236}">
                <a16:creationId xmlns:a16="http://schemas.microsoft.com/office/drawing/2014/main" id="{2DB738BA-7842-B75F-DB1F-0E8B3174D122}"/>
              </a:ext>
            </a:extLst>
          </p:cNvPr>
          <p:cNvSpPr>
            <a:spLocks noGrp="1"/>
          </p:cNvSpPr>
          <p:nvPr>
            <p:ph type="ftr" sz="quarter" idx="16"/>
          </p:nvPr>
        </p:nvSpPr>
        <p:spPr/>
        <p:txBody>
          <a:bodyPr/>
          <a:lstStyle/>
          <a:p>
            <a:r>
              <a:rPr lang="en-US"/>
              <a:t>Presentation title</a:t>
            </a:r>
          </a:p>
        </p:txBody>
      </p:sp>
      <p:sp>
        <p:nvSpPr>
          <p:cNvPr id="3" name="Date Placeholder 2">
            <a:extLst>
              <a:ext uri="{FF2B5EF4-FFF2-40B4-BE49-F238E27FC236}">
                <a16:creationId xmlns:a16="http://schemas.microsoft.com/office/drawing/2014/main" id="{D7DC4253-2B14-9D47-A10A-ABC853ABD5FE}"/>
              </a:ext>
            </a:extLst>
          </p:cNvPr>
          <p:cNvSpPr>
            <a:spLocks noGrp="1"/>
          </p:cNvSpPr>
          <p:nvPr>
            <p:ph type="dt" sz="half" idx="15"/>
          </p:nvPr>
        </p:nvSpPr>
        <p:spPr/>
        <p:txBody>
          <a:bodyPr/>
          <a:lstStyle/>
          <a:p>
            <a:fld id="{DEE4FD85-5D6D-4FA4-A373-26EC0F227592}" type="datetime1">
              <a:rPr lang="en-US" smtClean="0"/>
              <a:pPr/>
              <a:t>6/22/26</a:t>
            </a:fld>
            <a:endParaRPr lang="en-US"/>
          </a:p>
        </p:txBody>
      </p:sp>
      <p:sp>
        <p:nvSpPr>
          <p:cNvPr id="8" name="Content Placeholder 7">
            <a:extLst>
              <a:ext uri="{FF2B5EF4-FFF2-40B4-BE49-F238E27FC236}">
                <a16:creationId xmlns:a16="http://schemas.microsoft.com/office/drawing/2014/main" id="{3F6E1CB6-4A50-1364-430B-EF249B6D0012}"/>
              </a:ext>
            </a:extLst>
          </p:cNvPr>
          <p:cNvSpPr>
            <a:spLocks noGrp="1"/>
          </p:cNvSpPr>
          <p:nvPr>
            <p:ph sz="quarter" idx="14" hasCustomPrompt="1"/>
          </p:nvPr>
        </p:nvSpPr>
        <p:spPr>
          <a:xfrm>
            <a:off x="667512" y="1260123"/>
            <a:ext cx="10856976" cy="4378678"/>
          </a:xfrm>
        </p:spPr>
        <p:txBody>
          <a:bodyPr anchor="ctr">
            <a:noAutofit/>
          </a:bodyPr>
          <a:lstStyle>
            <a:lvl1pPr marL="0" indent="0" algn="ctr">
              <a:lnSpc>
                <a:spcPct val="80000"/>
              </a:lnSpc>
              <a:buNone/>
              <a:defRPr sz="6600" b="1">
                <a:solidFill>
                  <a:schemeClr val="tx1"/>
                </a:solidFill>
              </a:defRPr>
            </a:lvl1pPr>
            <a:lvl2pPr marL="228600" indent="0" algn="ctr">
              <a:lnSpc>
                <a:spcPct val="80000"/>
              </a:lnSpc>
              <a:buNone/>
              <a:defRPr sz="6600" b="1">
                <a:solidFill>
                  <a:schemeClr val="tx1"/>
                </a:solidFill>
              </a:defRPr>
            </a:lvl2pPr>
            <a:lvl3pPr marL="457200" indent="0" algn="ctr">
              <a:lnSpc>
                <a:spcPct val="80000"/>
              </a:lnSpc>
              <a:buNone/>
              <a:defRPr sz="6600" b="1">
                <a:solidFill>
                  <a:schemeClr val="tx1"/>
                </a:solidFill>
              </a:defRPr>
            </a:lvl3pPr>
            <a:lvl4pPr marL="685800" indent="0" algn="ctr">
              <a:lnSpc>
                <a:spcPct val="80000"/>
              </a:lnSpc>
              <a:buNone/>
              <a:defRPr sz="6600" b="1">
                <a:solidFill>
                  <a:schemeClr val="tx1"/>
                </a:solidFill>
              </a:defRPr>
            </a:lvl4pPr>
            <a:lvl5pPr marL="914400" indent="0" algn="ctr">
              <a:lnSpc>
                <a:spcPct val="80000"/>
              </a:lnSpc>
              <a:buNone/>
              <a:defRPr sz="6600" b="1">
                <a:solidFill>
                  <a:schemeClr val="tx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3803011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Statement 5">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bg1"/>
                </a:solidFill>
              </a:defRPr>
            </a:lvl1pPr>
          </a:lstStyle>
          <a:p>
            <a:r>
              <a:rPr lang="en-US"/>
              <a:t>Click to edit Master title style</a:t>
            </a:r>
          </a:p>
        </p:txBody>
      </p:sp>
      <p:cxnSp>
        <p:nvCxnSpPr>
          <p:cNvPr id="39" name="Straight Connector 38">
            <a:extLst>
              <a:ext uri="{FF2B5EF4-FFF2-40B4-BE49-F238E27FC236}">
                <a16:creationId xmlns:a16="http://schemas.microsoft.com/office/drawing/2014/main" id="{32339983-4EA3-348A-36E4-6BDF2E720E7F}"/>
              </a:ext>
            </a:extLst>
          </p:cNvPr>
          <p:cNvCxnSpPr>
            <a:cxnSpLocks/>
          </p:cNvCxnSpPr>
          <p:nvPr userDrawn="1"/>
        </p:nvCxnSpPr>
        <p:spPr>
          <a:xfrm>
            <a:off x="652272" y="6280179"/>
            <a:ext cx="108874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D6222C3D-C209-8D3D-CD43-54C045382B94}"/>
              </a:ext>
            </a:extLst>
          </p:cNvPr>
          <p:cNvSpPr>
            <a:spLocks noGrp="1"/>
          </p:cNvSpPr>
          <p:nvPr>
            <p:ph type="sldNum" sz="quarter" idx="16"/>
          </p:nvPr>
        </p:nvSpPr>
        <p:spPr/>
        <p:txBody>
          <a:bodyPr/>
          <a:lstStyle/>
          <a:p>
            <a:fld id="{7ECAF3DD-865B-4F9E-8AEE-28157E83B0D8}" type="slidenum">
              <a:rPr lang="en-US" smtClean="0"/>
              <a:pPr/>
              <a:t>‹#›</a:t>
            </a:fld>
            <a:endParaRPr lang="en-US"/>
          </a:p>
        </p:txBody>
      </p:sp>
      <p:sp>
        <p:nvSpPr>
          <p:cNvPr id="4" name="Footer Placeholder 3">
            <a:extLst>
              <a:ext uri="{FF2B5EF4-FFF2-40B4-BE49-F238E27FC236}">
                <a16:creationId xmlns:a16="http://schemas.microsoft.com/office/drawing/2014/main" id="{D29EE51E-D132-4B65-C82B-431B5CE66259}"/>
              </a:ext>
            </a:extLst>
          </p:cNvPr>
          <p:cNvSpPr>
            <a:spLocks noGrp="1"/>
          </p:cNvSpPr>
          <p:nvPr>
            <p:ph type="ftr" sz="quarter" idx="15"/>
          </p:nvPr>
        </p:nvSpPr>
        <p:spPr/>
        <p:txBody>
          <a:bodyPr/>
          <a:lstStyle/>
          <a:p>
            <a:r>
              <a:rPr lang="en-US"/>
              <a:t>Presentation title</a:t>
            </a:r>
          </a:p>
        </p:txBody>
      </p:sp>
      <p:sp>
        <p:nvSpPr>
          <p:cNvPr id="3" name="Date Placeholder 2">
            <a:extLst>
              <a:ext uri="{FF2B5EF4-FFF2-40B4-BE49-F238E27FC236}">
                <a16:creationId xmlns:a16="http://schemas.microsoft.com/office/drawing/2014/main" id="{DE61169C-A599-D4B1-B140-DEA20B291D67}"/>
              </a:ext>
            </a:extLst>
          </p:cNvPr>
          <p:cNvSpPr>
            <a:spLocks noGrp="1"/>
          </p:cNvSpPr>
          <p:nvPr>
            <p:ph type="dt" sz="half" idx="14"/>
          </p:nvPr>
        </p:nvSpPr>
        <p:spPr/>
        <p:txBody>
          <a:bodyPr/>
          <a:lstStyle/>
          <a:p>
            <a:fld id="{DEE4FD85-5D6D-4FA4-A373-26EC0F227592}" type="datetime1">
              <a:rPr lang="en-US" smtClean="0"/>
              <a:pPr/>
              <a:t>6/22/26</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67512" y="1260122"/>
            <a:ext cx="10872216" cy="4336005"/>
          </a:xfrm>
        </p:spPr>
        <p:txBody>
          <a:bodyPr vert="horz" lIns="91440" tIns="45720" rIns="91440" bIns="45720" rtlCol="0" anchor="ctr">
            <a:noAutofit/>
          </a:bodyPr>
          <a:lstStyle>
            <a:lvl1pPr marL="0" indent="0" algn="ctr">
              <a:lnSpc>
                <a:spcPct val="80000"/>
              </a:lnSpc>
              <a:buNone/>
              <a:defRPr lang="en-US" sz="6600" b="1" dirty="0"/>
            </a:lvl1pPr>
            <a:lvl2pPr marL="228600" indent="0" algn="ctr">
              <a:lnSpc>
                <a:spcPct val="80000"/>
              </a:lnSpc>
              <a:buNone/>
              <a:defRPr lang="en-US" sz="6000" b="1" dirty="0"/>
            </a:lvl2pPr>
            <a:lvl3pPr marL="457200" indent="0" algn="ctr">
              <a:lnSpc>
                <a:spcPct val="80000"/>
              </a:lnSpc>
              <a:buNone/>
              <a:defRPr lang="en-US" sz="5400" b="1" dirty="0"/>
            </a:lvl3pPr>
            <a:lvl4pPr marL="685800" indent="0" algn="ctr">
              <a:lnSpc>
                <a:spcPct val="80000"/>
              </a:lnSpc>
              <a:buNone/>
              <a:defRPr lang="en-US" sz="4800" b="1" dirty="0"/>
            </a:lvl4pPr>
            <a:lvl5pPr marL="914400" indent="0" algn="ctr">
              <a:lnSpc>
                <a:spcPct val="80000"/>
              </a:lnSpc>
              <a:buNone/>
              <a:defRPr lang="en-US" sz="4400" b="1" dirty="0"/>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6844438"/>
      </p:ext>
    </p:extLst>
  </p:cSld>
  <p:clrMapOvr>
    <a:overrideClrMapping bg1="dk1" tx1="lt1" bg2="dk2" tx2="lt2" accent1="accent1" accent2="accent2" accent3="accent3" accent4="accent4" accent5="accent5" accent6="accent6" hlink="hlink" folHlink="folHlink"/>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499616" y="5029200"/>
            <a:ext cx="9198864" cy="640080"/>
          </a:xfrm>
        </p:spPr>
        <p:txBody>
          <a:bodyPr anchor="ctr">
            <a:normAutofit/>
          </a:bodyPr>
          <a:lstStyle>
            <a:lvl1pPr>
              <a:lnSpc>
                <a:spcPct val="120000"/>
              </a:lnSpc>
              <a:defRPr sz="2000" spc="0">
                <a:solidFill>
                  <a:schemeClr val="accent1">
                    <a:lumMod val="75000"/>
                  </a:schemeClr>
                </a:solidFill>
                <a:latin typeface="+mn-lt"/>
              </a:defRPr>
            </a:lvl1pPr>
          </a:lstStyle>
          <a:p>
            <a:r>
              <a:rPr lang="en-US"/>
              <a:t>Quote Author</a:t>
            </a:r>
          </a:p>
        </p:txBody>
      </p:sp>
      <p:cxnSp>
        <p:nvCxnSpPr>
          <p:cNvPr id="3" name="Straight Connector 2">
            <a:extLst>
              <a:ext uri="{FF2B5EF4-FFF2-40B4-BE49-F238E27FC236}">
                <a16:creationId xmlns:a16="http://schemas.microsoft.com/office/drawing/2014/main" id="{33DBFA62-C703-0AC1-148A-B14C03AEBBCC}"/>
              </a:ext>
            </a:extLst>
          </p:cNvPr>
          <p:cNvCxnSpPr>
            <a:cxnSpLocks/>
          </p:cNvCxnSpPr>
          <p:nvPr userDrawn="1"/>
        </p:nvCxnSpPr>
        <p:spPr>
          <a:xfrm>
            <a:off x="652272" y="6280179"/>
            <a:ext cx="108874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Slide Number Placeholder 5">
            <a:extLst>
              <a:ext uri="{FF2B5EF4-FFF2-40B4-BE49-F238E27FC236}">
                <a16:creationId xmlns:a16="http://schemas.microsoft.com/office/drawing/2014/main" id="{959FB2CD-26DD-138F-E7D5-D99CF92FC046}"/>
              </a:ext>
            </a:extLst>
          </p:cNvPr>
          <p:cNvSpPr>
            <a:spLocks noGrp="1"/>
          </p:cNvSpPr>
          <p:nvPr>
            <p:ph type="sldNum" sz="quarter" idx="16"/>
          </p:nvPr>
        </p:nvSpPr>
        <p:spPr/>
        <p:txBody>
          <a:bodyPr/>
          <a:lstStyle/>
          <a:p>
            <a:fld id="{7ECAF3DD-865B-4F9E-8AEE-28157E83B0D8}" type="slidenum">
              <a:rPr lang="en-US" smtClean="0"/>
              <a:pPr/>
              <a:t>‹#›</a:t>
            </a:fld>
            <a:endParaRPr lang="en-US"/>
          </a:p>
        </p:txBody>
      </p:sp>
      <p:sp>
        <p:nvSpPr>
          <p:cNvPr id="5" name="Footer Placeholder 4">
            <a:extLst>
              <a:ext uri="{FF2B5EF4-FFF2-40B4-BE49-F238E27FC236}">
                <a16:creationId xmlns:a16="http://schemas.microsoft.com/office/drawing/2014/main" id="{CD5DD61F-5499-1F7B-3D4F-C205EDFB346B}"/>
              </a:ext>
            </a:extLst>
          </p:cNvPr>
          <p:cNvSpPr>
            <a:spLocks noGrp="1"/>
          </p:cNvSpPr>
          <p:nvPr>
            <p:ph type="ftr" sz="quarter" idx="15"/>
          </p:nvPr>
        </p:nvSpPr>
        <p:spPr/>
        <p:txBody>
          <a:bodyPr/>
          <a:lstStyle/>
          <a:p>
            <a:r>
              <a:rPr lang="en-US"/>
              <a:t>Presentation title</a:t>
            </a:r>
          </a:p>
        </p:txBody>
      </p:sp>
      <p:sp>
        <p:nvSpPr>
          <p:cNvPr id="4" name="Date Placeholder 3">
            <a:extLst>
              <a:ext uri="{FF2B5EF4-FFF2-40B4-BE49-F238E27FC236}">
                <a16:creationId xmlns:a16="http://schemas.microsoft.com/office/drawing/2014/main" id="{18BDC4E4-BD80-9BA6-E269-5F53DEFE8EF4}"/>
              </a:ext>
            </a:extLst>
          </p:cNvPr>
          <p:cNvSpPr>
            <a:spLocks noGrp="1"/>
          </p:cNvSpPr>
          <p:nvPr>
            <p:ph type="dt" sz="half" idx="14"/>
          </p:nvPr>
        </p:nvSpPr>
        <p:spPr/>
        <p:txBody>
          <a:bodyPr/>
          <a:lstStyle/>
          <a:p>
            <a:fld id="{DEE4FD85-5D6D-4FA4-A373-26EC0F227592}" type="datetime1">
              <a:rPr lang="en-US" smtClean="0"/>
              <a:pPr/>
              <a:t>6/22/26</a:t>
            </a:fld>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499616" y="1188720"/>
            <a:ext cx="9198864" cy="3332480"/>
          </a:xfrm>
        </p:spPr>
        <p:txBody>
          <a:bodyPr anchor="ctr">
            <a:normAutofit/>
          </a:bodyPr>
          <a:lstStyle>
            <a:lvl1pPr marL="164592" indent="-164592">
              <a:lnSpc>
                <a:spcPct val="80000"/>
              </a:lnSpc>
              <a:spcBef>
                <a:spcPts val="0"/>
              </a:spcBef>
              <a:buNone/>
              <a:defRPr sz="4800">
                <a:latin typeface="+mj-lt"/>
              </a:defRPr>
            </a:lvl1pPr>
          </a:lstStyle>
          <a:p>
            <a:pPr lvl="0"/>
            <a:r>
              <a:rPr lang="en-US"/>
              <a:t>Click to add Quote</a:t>
            </a:r>
          </a:p>
        </p:txBody>
      </p:sp>
    </p:spTree>
    <p:extLst>
      <p:ext uri="{BB962C8B-B14F-4D97-AF65-F5344CB8AC3E}">
        <p14:creationId xmlns:p14="http://schemas.microsoft.com/office/powerpoint/2010/main" val="222833979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Quot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664458" y="4955722"/>
            <a:ext cx="8863084" cy="669472"/>
          </a:xfrm>
        </p:spPr>
        <p:txBody>
          <a:bodyPr anchor="ctr">
            <a:normAutofit/>
          </a:bodyPr>
          <a:lstStyle>
            <a:lvl1pPr algn="r">
              <a:lnSpc>
                <a:spcPct val="120000"/>
              </a:lnSpc>
              <a:defRPr sz="2000" spc="0">
                <a:solidFill>
                  <a:schemeClr val="tx1"/>
                </a:solidFill>
                <a:latin typeface="+mn-lt"/>
              </a:defRPr>
            </a:lvl1pPr>
          </a:lstStyle>
          <a:p>
            <a:r>
              <a:rPr lang="en-US"/>
              <a:t>Quote Author</a:t>
            </a:r>
          </a:p>
        </p:txBody>
      </p:sp>
      <p:cxnSp>
        <p:nvCxnSpPr>
          <p:cNvPr id="3" name="Straight Connector 2">
            <a:extLst>
              <a:ext uri="{FF2B5EF4-FFF2-40B4-BE49-F238E27FC236}">
                <a16:creationId xmlns:a16="http://schemas.microsoft.com/office/drawing/2014/main" id="{006AA888-6209-5DDB-D7BD-AFFE2FC73553}"/>
              </a:ext>
            </a:extLst>
          </p:cNvPr>
          <p:cNvCxnSpPr>
            <a:cxnSpLocks/>
          </p:cNvCxnSpPr>
          <p:nvPr userDrawn="1"/>
        </p:nvCxnSpPr>
        <p:spPr>
          <a:xfrm>
            <a:off x="652272" y="6280179"/>
            <a:ext cx="108874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Slide Number Placeholder 5">
            <a:extLst>
              <a:ext uri="{FF2B5EF4-FFF2-40B4-BE49-F238E27FC236}">
                <a16:creationId xmlns:a16="http://schemas.microsoft.com/office/drawing/2014/main" id="{6F431659-F86C-4E1E-BF5A-D3C97715A17E}"/>
              </a:ext>
            </a:extLst>
          </p:cNvPr>
          <p:cNvSpPr>
            <a:spLocks noGrp="1"/>
          </p:cNvSpPr>
          <p:nvPr>
            <p:ph type="sldNum" sz="quarter" idx="16"/>
          </p:nvPr>
        </p:nvSpPr>
        <p:spPr/>
        <p:txBody>
          <a:bodyPr/>
          <a:lstStyle/>
          <a:p>
            <a:fld id="{7ECAF3DD-865B-4F9E-8AEE-28157E83B0D8}" type="slidenum">
              <a:rPr lang="en-US" smtClean="0"/>
              <a:pPr/>
              <a:t>‹#›</a:t>
            </a:fld>
            <a:endParaRPr lang="en-US"/>
          </a:p>
        </p:txBody>
      </p:sp>
      <p:sp>
        <p:nvSpPr>
          <p:cNvPr id="5" name="Footer Placeholder 4">
            <a:extLst>
              <a:ext uri="{FF2B5EF4-FFF2-40B4-BE49-F238E27FC236}">
                <a16:creationId xmlns:a16="http://schemas.microsoft.com/office/drawing/2014/main" id="{51CEEDE5-19B7-1E08-E491-B9E81966AF7B}"/>
              </a:ext>
            </a:extLst>
          </p:cNvPr>
          <p:cNvSpPr>
            <a:spLocks noGrp="1"/>
          </p:cNvSpPr>
          <p:nvPr>
            <p:ph type="ftr" sz="quarter" idx="15"/>
          </p:nvPr>
        </p:nvSpPr>
        <p:spPr/>
        <p:txBody>
          <a:bodyPr/>
          <a:lstStyle/>
          <a:p>
            <a:r>
              <a:rPr lang="en-US"/>
              <a:t>Presentation title</a:t>
            </a:r>
          </a:p>
        </p:txBody>
      </p:sp>
      <p:sp>
        <p:nvSpPr>
          <p:cNvPr id="4" name="Date Placeholder 3">
            <a:extLst>
              <a:ext uri="{FF2B5EF4-FFF2-40B4-BE49-F238E27FC236}">
                <a16:creationId xmlns:a16="http://schemas.microsoft.com/office/drawing/2014/main" id="{66F69BF3-C0E3-D599-94DA-A66273FC81CA}"/>
              </a:ext>
            </a:extLst>
          </p:cNvPr>
          <p:cNvSpPr>
            <a:spLocks noGrp="1"/>
          </p:cNvSpPr>
          <p:nvPr>
            <p:ph type="dt" sz="half" idx="14"/>
          </p:nvPr>
        </p:nvSpPr>
        <p:spPr/>
        <p:txBody>
          <a:bodyPr/>
          <a:lstStyle/>
          <a:p>
            <a:fld id="{DEE4FD85-5D6D-4FA4-A373-26EC0F227592}" type="datetime1">
              <a:rPr lang="en-US" smtClean="0"/>
              <a:pPr/>
              <a:t>6/22/26</a:t>
            </a:fld>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664458" y="1344168"/>
            <a:ext cx="8863085" cy="3291840"/>
          </a:xfrm>
        </p:spPr>
        <p:txBody>
          <a:bodyPr anchor="ctr">
            <a:normAutofit/>
          </a:bodyPr>
          <a:lstStyle>
            <a:lvl1pPr marL="164592" indent="-164592">
              <a:lnSpc>
                <a:spcPct val="80000"/>
              </a:lnSpc>
              <a:spcBef>
                <a:spcPts val="0"/>
              </a:spcBef>
              <a:buNone/>
              <a:defRPr sz="4800">
                <a:latin typeface="+mj-lt"/>
              </a:defRPr>
            </a:lvl1pPr>
          </a:lstStyle>
          <a:p>
            <a:pPr lvl="0"/>
            <a:r>
              <a:rPr lang="en-US"/>
              <a:t>Click to add Quote</a:t>
            </a:r>
          </a:p>
        </p:txBody>
      </p:sp>
    </p:spTree>
    <p:extLst>
      <p:ext uri="{BB962C8B-B14F-4D97-AF65-F5344CB8AC3E}">
        <p14:creationId xmlns:p14="http://schemas.microsoft.com/office/powerpoint/2010/main" val="3720668358"/>
      </p:ext>
    </p:extLst>
  </p:cSld>
  <p:clrMapOvr>
    <a:overrideClrMapping bg1="dk1" tx1="lt1" bg2="dk2" tx2="lt2" accent1="accent1" accent2="accent2" accent3="accent3" accent4="accent4" accent5="accent5" accent6="accent6" hlink="hlink" folHlink="folHlink"/>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4707468" y="4893733"/>
            <a:ext cx="5638800" cy="788610"/>
          </a:xfrm>
        </p:spPr>
        <p:txBody>
          <a:bodyPr anchor="ctr">
            <a:normAutofit/>
          </a:bodyPr>
          <a:lstStyle>
            <a:lvl1pPr algn="r">
              <a:lnSpc>
                <a:spcPct val="120000"/>
              </a:lnSpc>
              <a:defRPr sz="2000" b="1" spc="0">
                <a:solidFill>
                  <a:schemeClr val="accent1">
                    <a:lumMod val="75000"/>
                  </a:schemeClr>
                </a:solidFill>
                <a:latin typeface="+mn-lt"/>
              </a:defRPr>
            </a:lvl1pPr>
          </a:lstStyle>
          <a:p>
            <a:r>
              <a:rPr lang="en-US"/>
              <a:t>Quote Author</a:t>
            </a:r>
          </a:p>
        </p:txBody>
      </p:sp>
      <p:cxnSp>
        <p:nvCxnSpPr>
          <p:cNvPr id="3" name="Straight Connector 2">
            <a:extLst>
              <a:ext uri="{FF2B5EF4-FFF2-40B4-BE49-F238E27FC236}">
                <a16:creationId xmlns:a16="http://schemas.microsoft.com/office/drawing/2014/main" id="{4BEA7269-E0C0-24FF-83AE-918E65572670}"/>
              </a:ext>
            </a:extLst>
          </p:cNvPr>
          <p:cNvCxnSpPr>
            <a:cxnSpLocks/>
          </p:cNvCxnSpPr>
          <p:nvPr userDrawn="1"/>
        </p:nvCxnSpPr>
        <p:spPr>
          <a:xfrm>
            <a:off x="652272" y="6280179"/>
            <a:ext cx="108874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Slide Number Placeholder 5">
            <a:extLst>
              <a:ext uri="{FF2B5EF4-FFF2-40B4-BE49-F238E27FC236}">
                <a16:creationId xmlns:a16="http://schemas.microsoft.com/office/drawing/2014/main" id="{3896EDFB-F0D6-8773-D221-6D97A3A83749}"/>
              </a:ext>
            </a:extLst>
          </p:cNvPr>
          <p:cNvSpPr>
            <a:spLocks noGrp="1"/>
          </p:cNvSpPr>
          <p:nvPr>
            <p:ph type="sldNum" sz="quarter" idx="16"/>
          </p:nvPr>
        </p:nvSpPr>
        <p:spPr/>
        <p:txBody>
          <a:bodyPr/>
          <a:lstStyle/>
          <a:p>
            <a:fld id="{7ECAF3DD-865B-4F9E-8AEE-28157E83B0D8}" type="slidenum">
              <a:rPr lang="en-US" smtClean="0"/>
              <a:pPr/>
              <a:t>‹#›</a:t>
            </a:fld>
            <a:endParaRPr lang="en-US"/>
          </a:p>
        </p:txBody>
      </p:sp>
      <p:sp>
        <p:nvSpPr>
          <p:cNvPr id="5" name="Footer Placeholder 4">
            <a:extLst>
              <a:ext uri="{FF2B5EF4-FFF2-40B4-BE49-F238E27FC236}">
                <a16:creationId xmlns:a16="http://schemas.microsoft.com/office/drawing/2014/main" id="{F472A14C-8640-6C73-0A10-13EC61472A76}"/>
              </a:ext>
            </a:extLst>
          </p:cNvPr>
          <p:cNvSpPr>
            <a:spLocks noGrp="1"/>
          </p:cNvSpPr>
          <p:nvPr>
            <p:ph type="ftr" sz="quarter" idx="15"/>
          </p:nvPr>
        </p:nvSpPr>
        <p:spPr/>
        <p:txBody>
          <a:bodyPr/>
          <a:lstStyle/>
          <a:p>
            <a:r>
              <a:rPr lang="en-US"/>
              <a:t>Presentation title</a:t>
            </a:r>
          </a:p>
        </p:txBody>
      </p:sp>
      <p:sp>
        <p:nvSpPr>
          <p:cNvPr id="4" name="Date Placeholder 3">
            <a:extLst>
              <a:ext uri="{FF2B5EF4-FFF2-40B4-BE49-F238E27FC236}">
                <a16:creationId xmlns:a16="http://schemas.microsoft.com/office/drawing/2014/main" id="{056D7FDF-AAFD-AF9A-6E11-36DE42D52AF2}"/>
              </a:ext>
            </a:extLst>
          </p:cNvPr>
          <p:cNvSpPr>
            <a:spLocks noGrp="1"/>
          </p:cNvSpPr>
          <p:nvPr>
            <p:ph type="dt" sz="half" idx="14"/>
          </p:nvPr>
        </p:nvSpPr>
        <p:spPr/>
        <p:txBody>
          <a:bodyPr/>
          <a:lstStyle/>
          <a:p>
            <a:fld id="{DEE4FD85-5D6D-4FA4-A373-26EC0F227592}" type="datetime1">
              <a:rPr lang="en-US" smtClean="0"/>
              <a:pPr/>
              <a:t>6/22/26</a:t>
            </a:fld>
            <a:endParaRPr lang="en-US"/>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862666" y="1388534"/>
            <a:ext cx="8483601" cy="3371246"/>
          </a:xfrm>
        </p:spPr>
        <p:txBody>
          <a:bodyPr anchor="ctr">
            <a:normAutofit/>
          </a:bodyPr>
          <a:lstStyle>
            <a:lvl1pPr marL="164592" indent="-164592">
              <a:lnSpc>
                <a:spcPct val="80000"/>
              </a:lnSpc>
              <a:spcBef>
                <a:spcPts val="0"/>
              </a:spcBef>
              <a:buNone/>
              <a:defRPr sz="5400">
                <a:latin typeface="+mj-lt"/>
              </a:defRPr>
            </a:lvl1pPr>
          </a:lstStyle>
          <a:p>
            <a:pPr lvl="0"/>
            <a:r>
              <a:rPr lang="en-US"/>
              <a:t>Click to add Quote</a:t>
            </a:r>
          </a:p>
        </p:txBody>
      </p:sp>
    </p:spTree>
    <p:extLst>
      <p:ext uri="{BB962C8B-B14F-4D97-AF65-F5344CB8AC3E}">
        <p14:creationId xmlns:p14="http://schemas.microsoft.com/office/powerpoint/2010/main" val="334096901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67510" y="1261872"/>
            <a:ext cx="10872217" cy="1033953"/>
          </a:xfrm>
        </p:spPr>
        <p:txBody>
          <a:bodyPr anchor="t">
            <a:normAutofit/>
          </a:bodyPr>
          <a:lstStyle>
            <a:lvl1pPr>
              <a:defRPr sz="4000"/>
            </a:lvl1pPr>
          </a:lstStyle>
          <a:p>
            <a:r>
              <a:rPr lang="en-US"/>
              <a:t>Click to edit Master title style</a:t>
            </a:r>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565392" y="2584093"/>
            <a:ext cx="4974336" cy="36960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504DE775-DB75-CB1A-BFE8-78BCAD77D753}"/>
              </a:ext>
            </a:extLst>
          </p:cNvPr>
          <p:cNvSpPr>
            <a:spLocks noGrp="1"/>
          </p:cNvSpPr>
          <p:nvPr>
            <p:ph type="sldNum" sz="quarter" idx="19"/>
          </p:nvPr>
        </p:nvSpPr>
        <p:spPr/>
        <p:txBody>
          <a:bodyPr/>
          <a:lstStyle/>
          <a:p>
            <a:fld id="{7ECAF3DD-865B-4F9E-8AEE-28157E83B0D8}" type="slidenum">
              <a:rPr lang="en-US" smtClean="0"/>
              <a:pPr/>
              <a:t>‹#›</a:t>
            </a:fld>
            <a:endParaRPr lang="en-US"/>
          </a:p>
        </p:txBody>
      </p:sp>
      <p:sp>
        <p:nvSpPr>
          <p:cNvPr id="5" name="Footer Placeholder 4">
            <a:extLst>
              <a:ext uri="{FF2B5EF4-FFF2-40B4-BE49-F238E27FC236}">
                <a16:creationId xmlns:a16="http://schemas.microsoft.com/office/drawing/2014/main" id="{B8BA12C1-730A-27D0-9441-4063B2F4C8C5}"/>
              </a:ext>
            </a:extLst>
          </p:cNvPr>
          <p:cNvSpPr>
            <a:spLocks noGrp="1"/>
          </p:cNvSpPr>
          <p:nvPr>
            <p:ph type="ftr" sz="quarter" idx="18"/>
          </p:nvPr>
        </p:nvSpPr>
        <p:spPr/>
        <p:txBody>
          <a:bodyPr/>
          <a:lstStyle/>
          <a:p>
            <a:r>
              <a:rPr lang="en-US"/>
              <a:t>Presentation title</a:t>
            </a:r>
          </a:p>
        </p:txBody>
      </p:sp>
      <p:sp>
        <p:nvSpPr>
          <p:cNvPr id="3" name="Date Placeholder 2">
            <a:extLst>
              <a:ext uri="{FF2B5EF4-FFF2-40B4-BE49-F238E27FC236}">
                <a16:creationId xmlns:a16="http://schemas.microsoft.com/office/drawing/2014/main" id="{C9BC83B6-5689-7B78-207A-AE1FEA615FD1}"/>
              </a:ext>
            </a:extLst>
          </p:cNvPr>
          <p:cNvSpPr>
            <a:spLocks noGrp="1"/>
          </p:cNvSpPr>
          <p:nvPr>
            <p:ph type="dt" sz="half" idx="17"/>
          </p:nvPr>
        </p:nvSpPr>
        <p:spPr/>
        <p:txBody>
          <a:bodyPr/>
          <a:lstStyle/>
          <a:p>
            <a:fld id="{DEE4FD85-5D6D-4FA4-A373-26EC0F227592}" type="datetime1">
              <a:rPr lang="en-US" smtClean="0"/>
              <a:pPr/>
              <a:t>6/22/26</a:t>
            </a:fld>
            <a:endParaRPr lang="en-US"/>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667511" y="2584093"/>
            <a:ext cx="4974337" cy="36960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2134301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6" name="Title 1">
            <a:extLst>
              <a:ext uri="{FF2B5EF4-FFF2-40B4-BE49-F238E27FC236}">
                <a16:creationId xmlns:a16="http://schemas.microsoft.com/office/drawing/2014/main" id="{8405356D-E1B4-45BE-D7D0-42A7AAB8D793}"/>
              </a:ext>
            </a:extLst>
          </p:cNvPr>
          <p:cNvSpPr>
            <a:spLocks noGrp="1"/>
          </p:cNvSpPr>
          <p:nvPr>
            <p:ph type="title"/>
          </p:nvPr>
        </p:nvSpPr>
        <p:spPr>
          <a:xfrm>
            <a:off x="667510" y="1261872"/>
            <a:ext cx="10872217" cy="1033953"/>
          </a:xfrm>
        </p:spPr>
        <p:txBody>
          <a:bodyPr anchor="t">
            <a:normAutofit/>
          </a:bodyPr>
          <a:lstStyle>
            <a:lvl1pPr>
              <a:defRPr sz="4000"/>
            </a:lvl1pPr>
          </a:lstStyle>
          <a:p>
            <a:r>
              <a:rPr lang="en-US"/>
              <a:t>Click to edit Master title style</a:t>
            </a:r>
          </a:p>
        </p:txBody>
      </p:sp>
      <p:sp>
        <p:nvSpPr>
          <p:cNvPr id="7" name="Slide Number Placeholder 6">
            <a:extLst>
              <a:ext uri="{FF2B5EF4-FFF2-40B4-BE49-F238E27FC236}">
                <a16:creationId xmlns:a16="http://schemas.microsoft.com/office/drawing/2014/main" id="{30D59815-8676-26E4-EA5A-1B1ACFB6E9BD}"/>
              </a:ext>
            </a:extLst>
          </p:cNvPr>
          <p:cNvSpPr>
            <a:spLocks noGrp="1"/>
          </p:cNvSpPr>
          <p:nvPr>
            <p:ph type="sldNum" sz="quarter" idx="19"/>
          </p:nvPr>
        </p:nvSpPr>
        <p:spPr/>
        <p:txBody>
          <a:bodyPr/>
          <a:lstStyle/>
          <a:p>
            <a:fld id="{7ECAF3DD-865B-4F9E-8AEE-28157E83B0D8}" type="slidenum">
              <a:rPr lang="en-US" smtClean="0"/>
              <a:pPr/>
              <a:t>‹#›</a:t>
            </a:fld>
            <a:endParaRPr lang="en-US"/>
          </a:p>
        </p:txBody>
      </p:sp>
      <p:sp>
        <p:nvSpPr>
          <p:cNvPr id="4" name="Footer Placeholder 3">
            <a:extLst>
              <a:ext uri="{FF2B5EF4-FFF2-40B4-BE49-F238E27FC236}">
                <a16:creationId xmlns:a16="http://schemas.microsoft.com/office/drawing/2014/main" id="{70E3E38B-0671-3294-31A5-2E4961FF5273}"/>
              </a:ext>
            </a:extLst>
          </p:cNvPr>
          <p:cNvSpPr>
            <a:spLocks noGrp="1"/>
          </p:cNvSpPr>
          <p:nvPr>
            <p:ph type="ftr" sz="quarter" idx="18"/>
          </p:nvPr>
        </p:nvSpPr>
        <p:spPr/>
        <p:txBody>
          <a:bodyPr/>
          <a:lstStyle/>
          <a:p>
            <a:r>
              <a:rPr lang="en-US"/>
              <a:t>Presentation title</a:t>
            </a:r>
          </a:p>
        </p:txBody>
      </p:sp>
      <p:sp>
        <p:nvSpPr>
          <p:cNvPr id="2" name="Date Placeholder 1">
            <a:extLst>
              <a:ext uri="{FF2B5EF4-FFF2-40B4-BE49-F238E27FC236}">
                <a16:creationId xmlns:a16="http://schemas.microsoft.com/office/drawing/2014/main" id="{023455C6-2D37-DA7B-B30D-DEC4B5CFB927}"/>
              </a:ext>
            </a:extLst>
          </p:cNvPr>
          <p:cNvSpPr>
            <a:spLocks noGrp="1"/>
          </p:cNvSpPr>
          <p:nvPr>
            <p:ph type="dt" sz="half" idx="17"/>
          </p:nvPr>
        </p:nvSpPr>
        <p:spPr/>
        <p:txBody>
          <a:bodyPr/>
          <a:lstStyle/>
          <a:p>
            <a:fld id="{DEE4FD85-5D6D-4FA4-A373-26EC0F227592}" type="datetime1">
              <a:rPr lang="en-US" smtClean="0"/>
              <a:pPr/>
              <a:t>6/22/26</a:t>
            </a:fld>
            <a:endParaRPr lang="en-US"/>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52272" y="2584094"/>
            <a:ext cx="4989576" cy="665483"/>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667512" y="3569539"/>
            <a:ext cx="4974336" cy="27106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565392" y="2565527"/>
            <a:ext cx="4974336" cy="72118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565392" y="3569538"/>
            <a:ext cx="4974336" cy="27106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0676280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2" name="Title 1">
            <a:extLst>
              <a:ext uri="{FF2B5EF4-FFF2-40B4-BE49-F238E27FC236}">
                <a16:creationId xmlns:a16="http://schemas.microsoft.com/office/drawing/2014/main" id="{69C627C0-7428-BA8A-D0E2-CC8A8D377103}"/>
              </a:ext>
            </a:extLst>
          </p:cNvPr>
          <p:cNvSpPr>
            <a:spLocks noGrp="1"/>
          </p:cNvSpPr>
          <p:nvPr>
            <p:ph type="title"/>
          </p:nvPr>
        </p:nvSpPr>
        <p:spPr>
          <a:xfrm>
            <a:off x="667510" y="1261872"/>
            <a:ext cx="10872217" cy="1033953"/>
          </a:xfrm>
        </p:spPr>
        <p:txBody>
          <a:bodyPr anchor="t">
            <a:normAutofit/>
          </a:bodyPr>
          <a:lstStyle>
            <a:lvl1pPr>
              <a:defRPr sz="4000"/>
            </a:lvl1pPr>
          </a:lstStyle>
          <a:p>
            <a:r>
              <a:rPr lang="en-US"/>
              <a:t>Click to edit Master title style</a:t>
            </a:r>
          </a:p>
        </p:txBody>
      </p:sp>
      <p:sp>
        <p:nvSpPr>
          <p:cNvPr id="4" name="Slide Number Placeholder 3">
            <a:extLst>
              <a:ext uri="{FF2B5EF4-FFF2-40B4-BE49-F238E27FC236}">
                <a16:creationId xmlns:a16="http://schemas.microsoft.com/office/drawing/2014/main" id="{3F3C0BCA-D1D7-CF64-AEC7-33E55DBC4D04}"/>
              </a:ext>
            </a:extLst>
          </p:cNvPr>
          <p:cNvSpPr>
            <a:spLocks noGrp="1"/>
          </p:cNvSpPr>
          <p:nvPr>
            <p:ph type="sldNum" sz="quarter" idx="12"/>
          </p:nvPr>
        </p:nvSpPr>
        <p:spPr/>
        <p:txBody>
          <a:bodyPr/>
          <a:lstStyle/>
          <a:p>
            <a:fld id="{7ECAF3DD-865B-4F9E-8AEE-28157E83B0D8}" type="slidenum">
              <a:rPr lang="en-US" smtClean="0"/>
              <a:pPr/>
              <a:t>‹#›</a:t>
            </a:fld>
            <a:endParaRPr lang="en-US"/>
          </a:p>
        </p:txBody>
      </p:sp>
      <p:sp>
        <p:nvSpPr>
          <p:cNvPr id="3" name="Footer Placeholder 2">
            <a:extLst>
              <a:ext uri="{FF2B5EF4-FFF2-40B4-BE49-F238E27FC236}">
                <a16:creationId xmlns:a16="http://schemas.microsoft.com/office/drawing/2014/main" id="{6B9B36D5-9101-EA9F-061C-3EB80ED08A2E}"/>
              </a:ext>
            </a:extLst>
          </p:cNvPr>
          <p:cNvSpPr>
            <a:spLocks noGrp="1"/>
          </p:cNvSpPr>
          <p:nvPr>
            <p:ph type="ftr" sz="quarter" idx="11"/>
          </p:nvPr>
        </p:nvSpPr>
        <p:spPr/>
        <p:txBody>
          <a:bodyPr/>
          <a:lstStyle/>
          <a:p>
            <a:r>
              <a:rPr lang="en-US"/>
              <a:t>Presentation title</a:t>
            </a:r>
          </a:p>
        </p:txBody>
      </p:sp>
      <p:sp>
        <p:nvSpPr>
          <p:cNvPr id="2" name="Date Placeholder 1">
            <a:extLst>
              <a:ext uri="{FF2B5EF4-FFF2-40B4-BE49-F238E27FC236}">
                <a16:creationId xmlns:a16="http://schemas.microsoft.com/office/drawing/2014/main" id="{30FC613A-845B-FD71-729B-17AC533A8AAC}"/>
              </a:ext>
            </a:extLst>
          </p:cNvPr>
          <p:cNvSpPr>
            <a:spLocks noGrp="1"/>
          </p:cNvSpPr>
          <p:nvPr>
            <p:ph type="dt" sz="half" idx="10"/>
          </p:nvPr>
        </p:nvSpPr>
        <p:spPr/>
        <p:txBody>
          <a:bodyPr/>
          <a:lstStyle/>
          <a:p>
            <a:fld id="{DEE4FD85-5D6D-4FA4-A373-26EC0F227592}" type="datetime1">
              <a:rPr lang="en-US" smtClean="0"/>
              <a:pPr/>
              <a:t>6/22/26</a:t>
            </a:fld>
            <a:endParaRPr lang="en-US"/>
          </a:p>
        </p:txBody>
      </p:sp>
    </p:spTree>
    <p:extLst>
      <p:ext uri="{BB962C8B-B14F-4D97-AF65-F5344CB8AC3E}">
        <p14:creationId xmlns:p14="http://schemas.microsoft.com/office/powerpoint/2010/main" val="309131392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26DE469-E242-00F6-D36A-8C98D6219C51}"/>
              </a:ext>
            </a:extLst>
          </p:cNvPr>
          <p:cNvSpPr>
            <a:spLocks noGrp="1"/>
          </p:cNvSpPr>
          <p:nvPr>
            <p:ph type="sldNum" sz="quarter" idx="12"/>
          </p:nvPr>
        </p:nvSpPr>
        <p:spPr/>
        <p:txBody>
          <a:bodyPr/>
          <a:lstStyle/>
          <a:p>
            <a:fld id="{7ECAF3DD-865B-4F9E-8AEE-28157E83B0D8}" type="slidenum">
              <a:rPr lang="en-US" smtClean="0"/>
              <a:pPr/>
              <a:t>‹#›</a:t>
            </a:fld>
            <a:endParaRPr lang="en-US"/>
          </a:p>
        </p:txBody>
      </p:sp>
      <p:sp>
        <p:nvSpPr>
          <p:cNvPr id="3" name="Footer Placeholder 2">
            <a:extLst>
              <a:ext uri="{FF2B5EF4-FFF2-40B4-BE49-F238E27FC236}">
                <a16:creationId xmlns:a16="http://schemas.microsoft.com/office/drawing/2014/main" id="{CD2F422C-D8A7-AE2F-E398-B64591AD4716}"/>
              </a:ext>
            </a:extLst>
          </p:cNvPr>
          <p:cNvSpPr>
            <a:spLocks noGrp="1"/>
          </p:cNvSpPr>
          <p:nvPr>
            <p:ph type="ftr" sz="quarter" idx="11"/>
          </p:nvPr>
        </p:nvSpPr>
        <p:spPr/>
        <p:txBody>
          <a:bodyPr/>
          <a:lstStyle/>
          <a:p>
            <a:r>
              <a:rPr lang="en-US"/>
              <a:t>Presentation title</a:t>
            </a:r>
          </a:p>
        </p:txBody>
      </p:sp>
      <p:sp>
        <p:nvSpPr>
          <p:cNvPr id="2" name="Date Placeholder 1">
            <a:extLst>
              <a:ext uri="{FF2B5EF4-FFF2-40B4-BE49-F238E27FC236}">
                <a16:creationId xmlns:a16="http://schemas.microsoft.com/office/drawing/2014/main" id="{964113CA-1CE1-FE6B-9D3C-9E9AB40F4C3E}"/>
              </a:ext>
            </a:extLst>
          </p:cNvPr>
          <p:cNvSpPr>
            <a:spLocks noGrp="1"/>
          </p:cNvSpPr>
          <p:nvPr>
            <p:ph type="dt" sz="half" idx="10"/>
          </p:nvPr>
        </p:nvSpPr>
        <p:spPr/>
        <p:txBody>
          <a:bodyPr/>
          <a:lstStyle/>
          <a:p>
            <a:fld id="{DEE4FD85-5D6D-4FA4-A373-26EC0F227592}" type="datetime1">
              <a:rPr lang="en-US" smtClean="0"/>
              <a:pPr/>
              <a:t>6/22/26</a:t>
            </a:fld>
            <a:endParaRPr lang="en-US"/>
          </a:p>
        </p:txBody>
      </p:sp>
    </p:spTree>
    <p:extLst>
      <p:ext uri="{BB962C8B-B14F-4D97-AF65-F5344CB8AC3E}">
        <p14:creationId xmlns:p14="http://schemas.microsoft.com/office/powerpoint/2010/main" val="420740771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67512" y="1260123"/>
            <a:ext cx="4654296" cy="1004010"/>
          </a:xfrm>
        </p:spPr>
        <p:txBody>
          <a:bodyPr anchor="t">
            <a:normAutofit/>
          </a:bodyPr>
          <a:lstStyle>
            <a:lvl1pPr>
              <a:defRPr sz="4000"/>
            </a:lvl1pPr>
          </a:lstStyle>
          <a:p>
            <a:r>
              <a:rPr lang="en-US"/>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67512" y="2584094"/>
            <a:ext cx="4654296" cy="3696086"/>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641848" y="1260123"/>
            <a:ext cx="5882640" cy="5048601"/>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5F561563-9E70-4586-A914-471E339CD19B}"/>
              </a:ext>
            </a:extLst>
          </p:cNvPr>
          <p:cNvSpPr>
            <a:spLocks noGrp="1"/>
          </p:cNvSpPr>
          <p:nvPr>
            <p:ph type="sldNum" sz="quarter" idx="12"/>
          </p:nvPr>
        </p:nvSpPr>
        <p:spPr/>
        <p:txBody>
          <a:bodyPr/>
          <a:lstStyle/>
          <a:p>
            <a:fld id="{7ECAF3DD-865B-4F9E-8AEE-28157E83B0D8}" type="slidenum">
              <a:rPr lang="en-US" smtClean="0"/>
              <a:pPr/>
              <a:t>‹#›</a:t>
            </a:fld>
            <a:endParaRPr lang="en-US"/>
          </a:p>
        </p:txBody>
      </p:sp>
      <p:sp>
        <p:nvSpPr>
          <p:cNvPr id="6" name="Footer Placeholder 5">
            <a:extLst>
              <a:ext uri="{FF2B5EF4-FFF2-40B4-BE49-F238E27FC236}">
                <a16:creationId xmlns:a16="http://schemas.microsoft.com/office/drawing/2014/main" id="{F5A72062-C159-A70C-DAB3-C80E0D341ED8}"/>
              </a:ext>
            </a:extLst>
          </p:cNvPr>
          <p:cNvSpPr>
            <a:spLocks noGrp="1"/>
          </p:cNvSpPr>
          <p:nvPr>
            <p:ph type="ftr" sz="quarter" idx="11"/>
          </p:nvPr>
        </p:nvSpPr>
        <p:spPr/>
        <p:txBody>
          <a:bodyPr/>
          <a:lstStyle/>
          <a:p>
            <a:r>
              <a:rPr lang="en-US"/>
              <a:t>Presentation title</a:t>
            </a:r>
          </a:p>
        </p:txBody>
      </p:sp>
      <p:sp>
        <p:nvSpPr>
          <p:cNvPr id="5" name="Date Placeholder 4">
            <a:extLst>
              <a:ext uri="{FF2B5EF4-FFF2-40B4-BE49-F238E27FC236}">
                <a16:creationId xmlns:a16="http://schemas.microsoft.com/office/drawing/2014/main" id="{DDA7ED0D-2631-05E7-635A-88D81CC3A4D7}"/>
              </a:ext>
            </a:extLst>
          </p:cNvPr>
          <p:cNvSpPr>
            <a:spLocks noGrp="1"/>
          </p:cNvSpPr>
          <p:nvPr>
            <p:ph type="dt" sz="half" idx="10"/>
          </p:nvPr>
        </p:nvSpPr>
        <p:spPr/>
        <p:txBody>
          <a:bodyPr/>
          <a:lstStyle/>
          <a:p>
            <a:fld id="{DEE4FD85-5D6D-4FA4-A373-26EC0F227592}" type="datetime1">
              <a:rPr lang="en-US" smtClean="0"/>
              <a:pPr/>
              <a:t>6/22/26</a:t>
            </a:fld>
            <a:endParaRPr lang="en-US"/>
          </a:p>
        </p:txBody>
      </p:sp>
    </p:spTree>
    <p:extLst>
      <p:ext uri="{BB962C8B-B14F-4D97-AF65-F5344CB8AC3E}">
        <p14:creationId xmlns:p14="http://schemas.microsoft.com/office/powerpoint/2010/main" val="121448233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67512" y="1260123"/>
            <a:ext cx="3429386" cy="1004011"/>
          </a:xfrm>
        </p:spPr>
        <p:txBody>
          <a:bodyPr anchor="t">
            <a:normAutofit/>
          </a:bodyPr>
          <a:lstStyle>
            <a:lvl1pPr>
              <a:defRPr sz="4000"/>
            </a:lvl1pPr>
          </a:lstStyle>
          <a:p>
            <a:r>
              <a:rPr lang="en-US"/>
              <a:t>Click to edit Master title style</a:t>
            </a:r>
          </a:p>
        </p:txBody>
      </p:sp>
      <p:sp>
        <p:nvSpPr>
          <p:cNvPr id="7" name="Slide Number Placeholder 6">
            <a:extLst>
              <a:ext uri="{FF2B5EF4-FFF2-40B4-BE49-F238E27FC236}">
                <a16:creationId xmlns:a16="http://schemas.microsoft.com/office/drawing/2014/main" id="{BC39AD1E-0BFD-0C6E-EED4-3782FB82483A}"/>
              </a:ext>
            </a:extLst>
          </p:cNvPr>
          <p:cNvSpPr>
            <a:spLocks noGrp="1"/>
          </p:cNvSpPr>
          <p:nvPr>
            <p:ph type="sldNum" sz="quarter" idx="12"/>
          </p:nvPr>
        </p:nvSpPr>
        <p:spPr/>
        <p:txBody>
          <a:bodyPr/>
          <a:lstStyle/>
          <a:p>
            <a:fld id="{7ECAF3DD-865B-4F9E-8AEE-28157E83B0D8}" type="slidenum">
              <a:rPr lang="en-US" smtClean="0"/>
              <a:pPr/>
              <a:t>‹#›</a:t>
            </a:fld>
            <a:endParaRPr lang="en-US"/>
          </a:p>
        </p:txBody>
      </p:sp>
      <p:sp>
        <p:nvSpPr>
          <p:cNvPr id="6" name="Footer Placeholder 5">
            <a:extLst>
              <a:ext uri="{FF2B5EF4-FFF2-40B4-BE49-F238E27FC236}">
                <a16:creationId xmlns:a16="http://schemas.microsoft.com/office/drawing/2014/main" id="{2607554B-B714-3610-BD99-8CAEFA5662C2}"/>
              </a:ext>
            </a:extLst>
          </p:cNvPr>
          <p:cNvSpPr>
            <a:spLocks noGrp="1"/>
          </p:cNvSpPr>
          <p:nvPr>
            <p:ph type="ftr" sz="quarter" idx="11"/>
          </p:nvPr>
        </p:nvSpPr>
        <p:spPr/>
        <p:txBody>
          <a:bodyPr/>
          <a:lstStyle/>
          <a:p>
            <a:r>
              <a:rPr lang="en-US"/>
              <a:t>Presentation title</a:t>
            </a:r>
          </a:p>
        </p:txBody>
      </p:sp>
      <p:sp>
        <p:nvSpPr>
          <p:cNvPr id="5" name="Date Placeholder 4">
            <a:extLst>
              <a:ext uri="{FF2B5EF4-FFF2-40B4-BE49-F238E27FC236}">
                <a16:creationId xmlns:a16="http://schemas.microsoft.com/office/drawing/2014/main" id="{42AFEDF4-9C70-920E-A49D-7787AA6DA023}"/>
              </a:ext>
            </a:extLst>
          </p:cNvPr>
          <p:cNvSpPr>
            <a:spLocks noGrp="1"/>
          </p:cNvSpPr>
          <p:nvPr>
            <p:ph type="dt" sz="half" idx="10"/>
          </p:nvPr>
        </p:nvSpPr>
        <p:spPr/>
        <p:txBody>
          <a:bodyPr/>
          <a:lstStyle/>
          <a:p>
            <a:fld id="{DEE4FD85-5D6D-4FA4-A373-26EC0F227592}" type="datetime1">
              <a:rPr lang="en-US" smtClean="0"/>
              <a:pPr/>
              <a:t>6/22/26</a:t>
            </a:fld>
            <a:endParaRPr lang="en-US"/>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67511" y="2584094"/>
            <a:ext cx="3410711" cy="3696085"/>
          </a:xfrm>
        </p:spPr>
        <p:txBody>
          <a:bodyPr anchor="b">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hasCustomPrompt="1"/>
          </p:nvPr>
        </p:nvSpPr>
        <p:spPr>
          <a:xfrm>
            <a:off x="4398262" y="1260123"/>
            <a:ext cx="7141465" cy="5020056"/>
          </a:xfrm>
          <a:blipFill>
            <a:blip r:embed="rId2">
              <a:alphaModFix amt="60000"/>
              <a:extLst>
                <a:ext uri="{28A0092B-C50C-407E-A947-70E740481C1C}">
                  <a14:useLocalDpi xmlns:a14="http://schemas.microsoft.com/office/drawing/2010/main" val="0"/>
                </a:ext>
              </a:extLst>
            </a:blip>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   </a:t>
            </a:r>
          </a:p>
        </p:txBody>
      </p:sp>
    </p:spTree>
    <p:extLst>
      <p:ext uri="{BB962C8B-B14F-4D97-AF65-F5344CB8AC3E}">
        <p14:creationId xmlns:p14="http://schemas.microsoft.com/office/powerpoint/2010/main" val="1242921776"/>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67512" y="1260121"/>
            <a:ext cx="10856976" cy="2008021"/>
          </a:xfrm>
        </p:spPr>
        <p:txBody>
          <a:bodyPr anchor="b">
            <a:normAutofit/>
          </a:bodyPr>
          <a:lstStyle>
            <a:lvl1pPr>
              <a:defRPr sz="7200"/>
            </a:lvl1pPr>
          </a:lstStyle>
          <a:p>
            <a:r>
              <a:rPr lang="en-US"/>
              <a:t>Click to edit Master title style</a:t>
            </a:r>
          </a:p>
        </p:txBody>
      </p:sp>
      <p:sp>
        <p:nvSpPr>
          <p:cNvPr id="5" name="Slide Number Placeholder 4">
            <a:extLst>
              <a:ext uri="{FF2B5EF4-FFF2-40B4-BE49-F238E27FC236}">
                <a16:creationId xmlns:a16="http://schemas.microsoft.com/office/drawing/2014/main" id="{258D07FC-43F1-4E18-580C-3C44320F91FD}"/>
              </a:ext>
            </a:extLst>
          </p:cNvPr>
          <p:cNvSpPr>
            <a:spLocks noGrp="1"/>
          </p:cNvSpPr>
          <p:nvPr>
            <p:ph type="sldNum" sz="quarter" idx="16"/>
          </p:nvPr>
        </p:nvSpPr>
        <p:spPr/>
        <p:txBody>
          <a:bodyPr/>
          <a:lstStyle/>
          <a:p>
            <a:fld id="{7ECAF3DD-865B-4F9E-8AEE-28157E83B0D8}" type="slidenum">
              <a:rPr lang="en-US" smtClean="0"/>
              <a:pPr/>
              <a:t>‹#›</a:t>
            </a:fld>
            <a:endParaRPr lang="en-US"/>
          </a:p>
        </p:txBody>
      </p:sp>
      <p:sp>
        <p:nvSpPr>
          <p:cNvPr id="4" name="Footer Placeholder 3">
            <a:extLst>
              <a:ext uri="{FF2B5EF4-FFF2-40B4-BE49-F238E27FC236}">
                <a16:creationId xmlns:a16="http://schemas.microsoft.com/office/drawing/2014/main" id="{C225ABD4-FA73-E749-3EA0-9C6BA20EAC2D}"/>
              </a:ext>
            </a:extLst>
          </p:cNvPr>
          <p:cNvSpPr>
            <a:spLocks noGrp="1"/>
          </p:cNvSpPr>
          <p:nvPr>
            <p:ph type="ftr" sz="quarter" idx="15"/>
          </p:nvPr>
        </p:nvSpPr>
        <p:spPr/>
        <p:txBody>
          <a:bodyPr/>
          <a:lstStyle/>
          <a:p>
            <a:r>
              <a:rPr lang="en-US"/>
              <a:t>Presentation title</a:t>
            </a:r>
          </a:p>
        </p:txBody>
      </p:sp>
      <p:sp>
        <p:nvSpPr>
          <p:cNvPr id="3" name="Date Placeholder 2">
            <a:extLst>
              <a:ext uri="{FF2B5EF4-FFF2-40B4-BE49-F238E27FC236}">
                <a16:creationId xmlns:a16="http://schemas.microsoft.com/office/drawing/2014/main" id="{79A1E3B5-40D2-5FD4-06BA-E77052C7F056}"/>
              </a:ext>
            </a:extLst>
          </p:cNvPr>
          <p:cNvSpPr>
            <a:spLocks noGrp="1"/>
          </p:cNvSpPr>
          <p:nvPr>
            <p:ph type="dt" sz="half" idx="14"/>
          </p:nvPr>
        </p:nvSpPr>
        <p:spPr/>
        <p:txBody>
          <a:bodyPr/>
          <a:lstStyle/>
          <a:p>
            <a:fld id="{DEE4FD85-5D6D-4FA4-A373-26EC0F227592}" type="datetime1">
              <a:rPr lang="en-US" smtClean="0"/>
              <a:pPr/>
              <a:t>6/22/26</a:t>
            </a:fld>
            <a:endParaRPr lang="en-US"/>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67511" y="3588104"/>
            <a:ext cx="10856977" cy="2692075"/>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28807923"/>
      </p:ext>
    </p:extLst>
  </p:cSld>
  <p:clrMapOvr>
    <a:overrideClrMapping bg1="dk1" tx1="lt1" bg2="dk2" tx2="lt2" accent1="accent1" accent2="accent2" accent3="accent3" accent4="accent4" accent5="accent5" accent6="accent6" hlink="hlink" folHlink="folHlink"/>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67512" y="2584093"/>
            <a:ext cx="8375902" cy="1688061"/>
          </a:xfrm>
        </p:spPr>
        <p:txBody>
          <a:bodyPr anchor="b">
            <a:noAutofit/>
          </a:bodyPr>
          <a:lstStyle>
            <a:lvl1pPr>
              <a:defRPr sz="7200"/>
            </a:lvl1pPr>
          </a:lstStyle>
          <a:p>
            <a:r>
              <a:rPr lang="en-US"/>
              <a:t>Click to edit Master title style</a:t>
            </a:r>
          </a:p>
        </p:txBody>
      </p:sp>
      <p:sp>
        <p:nvSpPr>
          <p:cNvPr id="5" name="Slide Number Placeholder 4">
            <a:extLst>
              <a:ext uri="{FF2B5EF4-FFF2-40B4-BE49-F238E27FC236}">
                <a16:creationId xmlns:a16="http://schemas.microsoft.com/office/drawing/2014/main" id="{5E6AA90F-CC56-0B2B-76BD-895A361811F3}"/>
              </a:ext>
            </a:extLst>
          </p:cNvPr>
          <p:cNvSpPr>
            <a:spLocks noGrp="1"/>
          </p:cNvSpPr>
          <p:nvPr>
            <p:ph type="sldNum" sz="quarter" idx="17"/>
          </p:nvPr>
        </p:nvSpPr>
        <p:spPr/>
        <p:txBody>
          <a:bodyPr/>
          <a:lstStyle/>
          <a:p>
            <a:fld id="{7ECAF3DD-865B-4F9E-8AEE-28157E83B0D8}" type="slidenum">
              <a:rPr lang="en-US" smtClean="0"/>
              <a:pPr/>
              <a:t>‹#›</a:t>
            </a:fld>
            <a:endParaRPr lang="en-US"/>
          </a:p>
        </p:txBody>
      </p:sp>
      <p:sp>
        <p:nvSpPr>
          <p:cNvPr id="4" name="Footer Placeholder 3">
            <a:extLst>
              <a:ext uri="{FF2B5EF4-FFF2-40B4-BE49-F238E27FC236}">
                <a16:creationId xmlns:a16="http://schemas.microsoft.com/office/drawing/2014/main" id="{CF8B045D-0D5B-3227-835A-58CF4E811909}"/>
              </a:ext>
            </a:extLst>
          </p:cNvPr>
          <p:cNvSpPr>
            <a:spLocks noGrp="1"/>
          </p:cNvSpPr>
          <p:nvPr>
            <p:ph type="ftr" sz="quarter" idx="16"/>
          </p:nvPr>
        </p:nvSpPr>
        <p:spPr/>
        <p:txBody>
          <a:bodyPr/>
          <a:lstStyle/>
          <a:p>
            <a:r>
              <a:rPr lang="en-US"/>
              <a:t>Presentation title</a:t>
            </a:r>
          </a:p>
        </p:txBody>
      </p:sp>
      <p:sp>
        <p:nvSpPr>
          <p:cNvPr id="3" name="Date Placeholder 2">
            <a:extLst>
              <a:ext uri="{FF2B5EF4-FFF2-40B4-BE49-F238E27FC236}">
                <a16:creationId xmlns:a16="http://schemas.microsoft.com/office/drawing/2014/main" id="{67A6090A-D950-230B-F6B3-C5035C3CEACF}"/>
              </a:ext>
            </a:extLst>
          </p:cNvPr>
          <p:cNvSpPr>
            <a:spLocks noGrp="1"/>
          </p:cNvSpPr>
          <p:nvPr>
            <p:ph type="dt" sz="half" idx="15"/>
          </p:nvPr>
        </p:nvSpPr>
        <p:spPr/>
        <p:txBody>
          <a:bodyPr/>
          <a:lstStyle/>
          <a:p>
            <a:fld id="{DEE4FD85-5D6D-4FA4-A373-26EC0F227592}" type="datetime1">
              <a:rPr lang="en-US" smtClean="0"/>
              <a:pPr/>
              <a:t>6/22/26</a:t>
            </a:fld>
            <a:endParaRPr lang="en-US"/>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67512" y="4592115"/>
            <a:ext cx="8385048" cy="1688063"/>
          </a:xfrm>
        </p:spPr>
        <p:txBody>
          <a:bodyPr>
            <a:normAutofit/>
          </a:bodyPr>
          <a:lstStyle>
            <a:lvl1pPr marL="0" indent="0">
              <a:buNone/>
              <a:defRPr sz="1400"/>
            </a:lvl1pPr>
            <a:lvl2pPr marL="228600" indent="0">
              <a:buNone/>
              <a:defRPr sz="1200"/>
            </a:lvl2pPr>
            <a:lvl3pPr marL="457200" indent="0">
              <a:buNone/>
              <a:defRPr sz="1100"/>
            </a:lvl3pPr>
            <a:lvl4pPr marL="685800" indent="0">
              <a:buNone/>
              <a:defRPr sz="1100"/>
            </a:lvl4pPr>
            <a:lvl5pPr marL="9144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30469018"/>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theme" Target="../theme/theme1.xml"/><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67512" y="1260121"/>
            <a:ext cx="10872216" cy="1004011"/>
          </a:xfrm>
          <a:prstGeom prst="rect">
            <a:avLst/>
          </a:prstGeom>
        </p:spPr>
        <p:txBody>
          <a:bodyPr vert="horz" lIns="91440" tIns="45720" rIns="91440" bIns="45720" rtlCol="0" anchor="b">
            <a:normAutofit/>
          </a:bodyPr>
          <a:lstStyle/>
          <a:p>
            <a:r>
              <a:rPr lang="en-US"/>
              <a:t>Click to edit Master title style</a:t>
            </a:r>
          </a:p>
        </p:txBody>
      </p:sp>
      <p:sp>
        <p:nvSpPr>
          <p:cNvPr id="29" name="Slide Number Placeholder 5">
            <a:extLst>
              <a:ext uri="{FF2B5EF4-FFF2-40B4-BE49-F238E27FC236}">
                <a16:creationId xmlns:a16="http://schemas.microsoft.com/office/drawing/2014/main" id="{87E7F9E7-BD7C-7BD1-18C4-D0670D6F7056}"/>
              </a:ext>
            </a:extLst>
          </p:cNvPr>
          <p:cNvSpPr>
            <a:spLocks noGrp="1"/>
          </p:cNvSpPr>
          <p:nvPr>
            <p:ph type="sldNum" sz="quarter" idx="4"/>
          </p:nvPr>
        </p:nvSpPr>
        <p:spPr>
          <a:xfrm>
            <a:off x="667512" y="187882"/>
            <a:ext cx="266609" cy="365125"/>
          </a:xfrm>
          <a:prstGeom prst="rect">
            <a:avLst/>
          </a:prstGeom>
        </p:spPr>
        <p:txBody>
          <a:bodyPr lIns="0" rIns="0" anchor="ctr"/>
          <a:lstStyle>
            <a:lvl1pPr algn="l" rtl="0">
              <a:defRPr sz="900" b="1">
                <a:solidFill>
                  <a:schemeClr val="tx1"/>
                </a:solidFill>
                <a:latin typeface="+mj-lt"/>
              </a:defRPr>
            </a:lvl1pPr>
          </a:lstStyle>
          <a:p>
            <a:fld id="{7ECAF3DD-865B-4F9E-8AEE-28157E83B0D8}" type="slidenum">
              <a:rPr lang="en-US" smtClean="0"/>
              <a:pPr/>
              <a:t>‹#›</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934122" y="181066"/>
            <a:ext cx="3144101" cy="365125"/>
          </a:xfrm>
          <a:prstGeom prst="rect">
            <a:avLst/>
          </a:prstGeom>
        </p:spPr>
        <p:txBody>
          <a:bodyPr vert="horz" lIns="91440" tIns="45720" rIns="91440" bIns="45720" rtlCol="0" anchor="ctr"/>
          <a:lstStyle>
            <a:lvl1pPr algn="l" rtl="0">
              <a:defRPr sz="900">
                <a:solidFill>
                  <a:schemeClr val="tx1"/>
                </a:solidFill>
                <a:latin typeface="+mj-lt"/>
              </a:defRPr>
            </a:lvl1pPr>
          </a:lstStyle>
          <a:p>
            <a:r>
              <a:rPr lang="en-US"/>
              <a:t>Presentation title</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9337084" y="181004"/>
            <a:ext cx="2202644" cy="365125"/>
          </a:xfrm>
          <a:prstGeom prst="rect">
            <a:avLst/>
          </a:prstGeom>
        </p:spPr>
        <p:txBody>
          <a:bodyPr vert="horz" lIns="0" tIns="45720" rIns="0" bIns="45720" rtlCol="0" anchor="ctr"/>
          <a:lstStyle>
            <a:lvl1pPr algn="r" rtl="0">
              <a:defRPr sz="900">
                <a:solidFill>
                  <a:schemeClr val="tx1"/>
                </a:solidFill>
                <a:latin typeface="+mj-lt"/>
              </a:defRPr>
            </a:lvl1pPr>
          </a:lstStyle>
          <a:p>
            <a:fld id="{DEE4FD85-5D6D-4FA4-A373-26EC0F227592}" type="datetime1">
              <a:rPr lang="en-US" smtClean="0"/>
              <a:pPr/>
              <a:t>6/22/26</a:t>
            </a:fld>
            <a:endParaRPr lang="en-US"/>
          </a:p>
        </p:txBody>
      </p:sp>
      <p:cxnSp>
        <p:nvCxnSpPr>
          <p:cNvPr id="26" name="Straight Connector 25">
            <a:extLst>
              <a:ext uri="{FF2B5EF4-FFF2-40B4-BE49-F238E27FC236}">
                <a16:creationId xmlns:a16="http://schemas.microsoft.com/office/drawing/2014/main" id="{BE2FCF00-BAB5-9903-A021-C98277BB5056}"/>
              </a:ext>
            </a:extLst>
          </p:cNvPr>
          <p:cNvCxnSpPr>
            <a:cxnSpLocks/>
          </p:cNvCxnSpPr>
          <p:nvPr userDrawn="1"/>
        </p:nvCxnSpPr>
        <p:spPr>
          <a:xfrm>
            <a:off x="652272" y="567605"/>
            <a:ext cx="108874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67512" y="2584094"/>
            <a:ext cx="10856976" cy="369608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314886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4" r:id="rId44"/>
    <p:sldLayoutId id="2147483705" r:id="rId45"/>
    <p:sldLayoutId id="2147483706" r:id="rId46"/>
    <p:sldLayoutId id="2147483707" r:id="rId47"/>
    <p:sldLayoutId id="2147483708" r:id="rId48"/>
    <p:sldLayoutId id="2147483709" r:id="rId49"/>
    <p:sldLayoutId id="2147483710" r:id="rId50"/>
    <p:sldLayoutId id="2147483711" r:id="rId51"/>
    <p:sldLayoutId id="2147483712" r:id="rId52"/>
    <p:sldLayoutId id="2147483713" r:id="rId53"/>
    <p:sldLayoutId id="2147483714" r:id="rId54"/>
    <p:sldLayoutId id="2147483715" r:id="rId55"/>
    <p:sldLayoutId id="2147483716" r:id="rId56"/>
    <p:sldLayoutId id="2147483717" r:id="rId57"/>
  </p:sldLayoutIdLst>
  <p:hf hdr="0"/>
  <p:txStyles>
    <p:titleStyle>
      <a:lvl1pPr algn="l" defTabSz="914400" rtl="0" eaLnBrk="1" latinLnBrk="0" hangingPunct="1">
        <a:lnSpc>
          <a:spcPct val="80000"/>
        </a:lnSpc>
        <a:spcBef>
          <a:spcPct val="0"/>
        </a:spcBef>
        <a:buNone/>
        <a:defRPr sz="2800" b="0" kern="1200" spc="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9" orient="horz" pos="2160">
          <p15:clr>
            <a:srgbClr val="F26B43"/>
          </p15:clr>
        </p15:guide>
        <p15:guide id="20" pos="3840">
          <p15:clr>
            <a:srgbClr val="F26B43"/>
          </p15:clr>
        </p15:guide>
        <p15:guide id="21" pos="7296">
          <p15:clr>
            <a:srgbClr val="F26B43"/>
          </p15:clr>
        </p15:guide>
        <p15:guide id="22" pos="38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2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22.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1.xml"/><Relationship Id="rId1" Type="http://schemas.openxmlformats.org/officeDocument/2006/relationships/slideLayout" Target="../slideLayouts/slideLayout3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3FB6F-69DE-56FD-2606-FAB78507C700}"/>
              </a:ext>
            </a:extLst>
          </p:cNvPr>
          <p:cNvSpPr>
            <a:spLocks noGrp="1"/>
          </p:cNvSpPr>
          <p:nvPr>
            <p:ph type="ctrTitle"/>
          </p:nvPr>
        </p:nvSpPr>
        <p:spPr>
          <a:xfrm>
            <a:off x="6885432" y="1260123"/>
            <a:ext cx="4639056" cy="3331993"/>
          </a:xfrm>
        </p:spPr>
        <p:txBody>
          <a:bodyPr anchor="t">
            <a:normAutofit/>
          </a:bodyPr>
          <a:lstStyle/>
          <a:p>
            <a:r>
              <a:rPr lang="en-US" sz="4200"/>
              <a:t>The Power of Reflection: A Key Skill for Professional Practice in Health and Social Care</a:t>
            </a:r>
          </a:p>
        </p:txBody>
      </p:sp>
      <p:sp>
        <p:nvSpPr>
          <p:cNvPr id="3" name="Subtitle 2">
            <a:extLst>
              <a:ext uri="{FF2B5EF4-FFF2-40B4-BE49-F238E27FC236}">
                <a16:creationId xmlns:a16="http://schemas.microsoft.com/office/drawing/2014/main" id="{4BE9E885-F70E-5B43-0B76-9B5A9D260FF5}"/>
              </a:ext>
            </a:extLst>
          </p:cNvPr>
          <p:cNvSpPr>
            <a:spLocks noGrp="1"/>
          </p:cNvSpPr>
          <p:nvPr>
            <p:ph type="subTitle" idx="1"/>
          </p:nvPr>
        </p:nvSpPr>
        <p:spPr>
          <a:xfrm>
            <a:off x="6885430" y="5276167"/>
            <a:ext cx="4639057" cy="1004012"/>
          </a:xfrm>
        </p:spPr>
        <p:txBody>
          <a:bodyPr anchor="b">
            <a:normAutofit/>
          </a:bodyPr>
          <a:lstStyle/>
          <a:p>
            <a:r>
              <a:rPr lang="en-US" dirty="0"/>
              <a:t>Enhancing care through thoughtful self-assessment and growth</a:t>
            </a:r>
          </a:p>
        </p:txBody>
      </p:sp>
      <p:sp>
        <p:nvSpPr>
          <p:cNvPr id="4" name="Slide Number Placeholder 3">
            <a:extLst>
              <a:ext uri="{FF2B5EF4-FFF2-40B4-BE49-F238E27FC236}">
                <a16:creationId xmlns:a16="http://schemas.microsoft.com/office/drawing/2014/main" id="{BB951A22-4515-165D-D78A-42DD4682C876}"/>
              </a:ext>
            </a:extLst>
          </p:cNvPr>
          <p:cNvSpPr>
            <a:spLocks noGrp="1"/>
          </p:cNvSpPr>
          <p:nvPr>
            <p:ph type="sldNum" sz="quarter" idx="4"/>
          </p:nvPr>
        </p:nvSpPr>
        <p:spPr>
          <a:xfrm>
            <a:off x="667512" y="187882"/>
            <a:ext cx="266609" cy="365125"/>
          </a:xfrm>
        </p:spPr>
        <p:txBody>
          <a:bodyPr anchor="ctr">
            <a:normAutofit/>
          </a:bodyPr>
          <a:lstStyle/>
          <a:p>
            <a:pPr>
              <a:spcAft>
                <a:spcPts val="600"/>
              </a:spcAft>
            </a:pPr>
            <a:fld id="{7ECAF3DD-865B-4F9E-8AEE-28157E83B0D8}" type="slidenum">
              <a:rPr lang="en-US" smtClean="0"/>
              <a:pPr>
                <a:spcAft>
                  <a:spcPts val="600"/>
                </a:spcAft>
              </a:pPr>
              <a:t>1</a:t>
            </a:fld>
            <a:endParaRPr lang="en-US"/>
          </a:p>
        </p:txBody>
      </p:sp>
      <p:sp>
        <p:nvSpPr>
          <p:cNvPr id="5" name="Footer Placeholder 4">
            <a:extLst>
              <a:ext uri="{FF2B5EF4-FFF2-40B4-BE49-F238E27FC236}">
                <a16:creationId xmlns:a16="http://schemas.microsoft.com/office/drawing/2014/main" id="{BDA2FB08-42CE-6E87-FA57-04C84D963571}"/>
              </a:ext>
            </a:extLst>
          </p:cNvPr>
          <p:cNvSpPr>
            <a:spLocks noGrp="1"/>
          </p:cNvSpPr>
          <p:nvPr>
            <p:ph type="ftr" sz="quarter" idx="15"/>
          </p:nvPr>
        </p:nvSpPr>
        <p:spPr>
          <a:xfrm>
            <a:off x="934122" y="181066"/>
            <a:ext cx="3144101" cy="365125"/>
          </a:xfrm>
        </p:spPr>
        <p:txBody>
          <a:bodyPr anchor="ctr">
            <a:normAutofit/>
          </a:bodyPr>
          <a:lstStyle/>
          <a:p>
            <a:pPr>
              <a:spcAft>
                <a:spcPts val="600"/>
              </a:spcAft>
            </a:pPr>
            <a:r>
              <a:rPr lang="en-US" dirty="0"/>
              <a:t>LCHS4009</a:t>
            </a:r>
          </a:p>
        </p:txBody>
      </p:sp>
      <p:sp>
        <p:nvSpPr>
          <p:cNvPr id="6" name="Date Placeholder 5">
            <a:extLst>
              <a:ext uri="{FF2B5EF4-FFF2-40B4-BE49-F238E27FC236}">
                <a16:creationId xmlns:a16="http://schemas.microsoft.com/office/drawing/2014/main" id="{FD769694-462C-F663-FA8A-04F613DB91A2}"/>
              </a:ext>
            </a:extLst>
          </p:cNvPr>
          <p:cNvSpPr>
            <a:spLocks noGrp="1"/>
          </p:cNvSpPr>
          <p:nvPr>
            <p:ph type="dt" sz="half" idx="2"/>
          </p:nvPr>
        </p:nvSpPr>
        <p:spPr>
          <a:xfrm>
            <a:off x="9337084" y="181004"/>
            <a:ext cx="2202644" cy="365125"/>
          </a:xfrm>
        </p:spPr>
        <p:txBody>
          <a:bodyPr anchor="ctr">
            <a:normAutofit/>
          </a:bodyPr>
          <a:lstStyle/>
          <a:p>
            <a:pPr>
              <a:spcAft>
                <a:spcPts val="600"/>
              </a:spcAft>
            </a:pPr>
            <a:fld id="{817601D0-08EE-4682-8251-778D57A7E59F}" type="datetime1">
              <a:rPr lang="en-US" smtClean="0"/>
              <a:pPr>
                <a:spcAft>
                  <a:spcPts val="600"/>
                </a:spcAft>
              </a:pPr>
              <a:t>6/22/26</a:t>
            </a:fld>
            <a:endParaRPr lang="en-US"/>
          </a:p>
        </p:txBody>
      </p:sp>
      <p:pic>
        <p:nvPicPr>
          <p:cNvPr id="7" name="Picture 6" descr="Mid adult nurse contemplating at home">
            <a:extLst>
              <a:ext uri="{FF2B5EF4-FFF2-40B4-BE49-F238E27FC236}">
                <a16:creationId xmlns:a16="http://schemas.microsoft.com/office/drawing/2014/main" id="{860DD261-5758-48F3-AC82-C4DE11F129CF}"/>
              </a:ext>
            </a:extLst>
          </p:cNvPr>
          <p:cNvPicPr>
            <a:picLocks noChangeAspect="1"/>
          </p:cNvPicPr>
          <p:nvPr/>
        </p:nvPicPr>
        <p:blipFill>
          <a:blip r:embed="rId3"/>
          <a:srcRect l="21163" r="416" b="2"/>
          <a:stretch>
            <a:fillRect/>
          </a:stretch>
        </p:blipFill>
        <p:spPr>
          <a:xfrm>
            <a:off x="667511" y="1260122"/>
            <a:ext cx="5897881" cy="5020057"/>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p:spPr>
      </p:pic>
    </p:spTree>
    <p:extLst>
      <p:ext uri="{BB962C8B-B14F-4D97-AF65-F5344CB8AC3E}">
        <p14:creationId xmlns:p14="http://schemas.microsoft.com/office/powerpoint/2010/main" val="597526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par>
                                <p:cTn id="11" presetID="10" presetClass="entr" presetSubtype="0" fill="hold" grpId="1" nodeType="withEffect">
                                  <p:stCondLst>
                                    <p:cond delay="250"/>
                                  </p:stCondLst>
                                  <p:iterate>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CA1E3-522D-5430-EA6F-0A550E4648FF}"/>
              </a:ext>
            </a:extLst>
          </p:cNvPr>
          <p:cNvSpPr>
            <a:spLocks noGrp="1"/>
          </p:cNvSpPr>
          <p:nvPr>
            <p:ph type="ctrTitle"/>
          </p:nvPr>
        </p:nvSpPr>
        <p:spPr>
          <a:xfrm rot="10800000" flipV="1">
            <a:off x="0" y="181004"/>
            <a:ext cx="8387908" cy="6117111"/>
          </a:xfrm>
          <a:ln>
            <a:solidFill>
              <a:schemeClr val="bg1"/>
            </a:solidFill>
          </a:ln>
        </p:spPr>
        <p:txBody>
          <a:bodyPr anchor="b">
            <a:normAutofit fontScale="90000"/>
          </a:bodyPr>
          <a:lstStyle/>
          <a:p>
            <a:pPr marL="1143000" indent="-1143000">
              <a:buFont typeface="Arial" panose="020B0604020202020204" pitchFamily="34" charset="0"/>
              <a:buChar char="•"/>
            </a:pPr>
            <a:r>
              <a:rPr lang="en-US" sz="5000" dirty="0"/>
              <a:t>LCHS4009: </a:t>
            </a:r>
            <a:r>
              <a:rPr lang="en-GB" sz="5000" dirty="0"/>
              <a:t>Professional Development Within Health and Social Care</a:t>
            </a:r>
            <a:br>
              <a:rPr lang="en-GB" sz="5000" dirty="0"/>
            </a:br>
            <a:br>
              <a:rPr lang="en-US" sz="5000" dirty="0"/>
            </a:br>
            <a:r>
              <a:rPr lang="en-GB" sz="5000" dirty="0"/>
              <a:t>Cristian Andrei </a:t>
            </a:r>
            <a:r>
              <a:rPr lang="en-GB" sz="5000" dirty="0" err="1"/>
              <a:t>Pistroescu</a:t>
            </a:r>
            <a:br>
              <a:rPr lang="en-GB" sz="5000" dirty="0"/>
            </a:br>
            <a:r>
              <a:rPr lang="en-GB" sz="5000" dirty="0"/>
              <a:t>Student Number: 2509012 </a:t>
            </a:r>
            <a:br>
              <a:rPr lang="en-GB" sz="5000" dirty="0"/>
            </a:br>
            <a:r>
              <a:rPr lang="en-GB" sz="5000" dirty="0"/>
              <a:t>Lecturers Name :</a:t>
            </a:r>
            <a:br>
              <a:rPr lang="en-GB" sz="5000" dirty="0"/>
            </a:br>
            <a:r>
              <a:rPr lang="en-GB" sz="5000" dirty="0"/>
              <a:t>Walter-Rodney </a:t>
            </a:r>
            <a:r>
              <a:rPr lang="en-GB" sz="5000" dirty="0" err="1"/>
              <a:t>Nagumo</a:t>
            </a:r>
            <a:br>
              <a:rPr lang="en-GB" sz="1100" dirty="0">
                <a:effectLst/>
                <a:latin typeface="Helvetica" pitchFamily="2" charset="0"/>
              </a:rPr>
            </a:br>
            <a:endParaRPr lang="en-US" sz="5000" dirty="0"/>
          </a:p>
        </p:txBody>
      </p:sp>
      <p:sp>
        <p:nvSpPr>
          <p:cNvPr id="4" name="Slide Number Placeholder 3">
            <a:extLst>
              <a:ext uri="{FF2B5EF4-FFF2-40B4-BE49-F238E27FC236}">
                <a16:creationId xmlns:a16="http://schemas.microsoft.com/office/drawing/2014/main" id="{1F76C3B7-0948-D0A8-CEC7-365EE9300F87}"/>
              </a:ext>
            </a:extLst>
          </p:cNvPr>
          <p:cNvSpPr>
            <a:spLocks noGrp="1"/>
          </p:cNvSpPr>
          <p:nvPr>
            <p:ph type="sldNum" sz="quarter" idx="4"/>
          </p:nvPr>
        </p:nvSpPr>
        <p:spPr>
          <a:xfrm>
            <a:off x="667512" y="187882"/>
            <a:ext cx="266609" cy="365125"/>
          </a:xfrm>
        </p:spPr>
        <p:txBody>
          <a:bodyPr anchor="ctr">
            <a:normAutofit/>
          </a:bodyPr>
          <a:lstStyle/>
          <a:p>
            <a:pPr>
              <a:spcAft>
                <a:spcPts val="600"/>
              </a:spcAft>
            </a:pPr>
            <a:fld id="{7ECAF3DD-865B-4F9E-8AEE-28157E83B0D8}" type="slidenum">
              <a:rPr lang="en-US" smtClean="0"/>
              <a:pPr>
                <a:spcAft>
                  <a:spcPts val="600"/>
                </a:spcAft>
              </a:pPr>
              <a:t>2</a:t>
            </a:fld>
            <a:endParaRPr lang="en-US"/>
          </a:p>
        </p:txBody>
      </p:sp>
      <p:sp>
        <p:nvSpPr>
          <p:cNvPr id="5" name="Footer Placeholder 4">
            <a:extLst>
              <a:ext uri="{FF2B5EF4-FFF2-40B4-BE49-F238E27FC236}">
                <a16:creationId xmlns:a16="http://schemas.microsoft.com/office/drawing/2014/main" id="{329729F9-B328-9C14-CDC8-0342FB99A690}"/>
              </a:ext>
            </a:extLst>
          </p:cNvPr>
          <p:cNvSpPr>
            <a:spLocks noGrp="1"/>
          </p:cNvSpPr>
          <p:nvPr>
            <p:ph type="ftr" sz="quarter" idx="15"/>
          </p:nvPr>
        </p:nvSpPr>
        <p:spPr>
          <a:xfrm>
            <a:off x="934122" y="181066"/>
            <a:ext cx="3144101" cy="365125"/>
          </a:xfrm>
        </p:spPr>
        <p:txBody>
          <a:bodyPr anchor="ctr">
            <a:normAutofit/>
          </a:bodyPr>
          <a:lstStyle/>
          <a:p>
            <a:pPr>
              <a:spcAft>
                <a:spcPts val="600"/>
              </a:spcAft>
            </a:pPr>
            <a:r>
              <a:rPr lang="en-US" dirty="0"/>
              <a:t>LCHS4009</a:t>
            </a:r>
          </a:p>
        </p:txBody>
      </p:sp>
      <p:sp>
        <p:nvSpPr>
          <p:cNvPr id="6" name="Date Placeholder 5">
            <a:extLst>
              <a:ext uri="{FF2B5EF4-FFF2-40B4-BE49-F238E27FC236}">
                <a16:creationId xmlns:a16="http://schemas.microsoft.com/office/drawing/2014/main" id="{69352984-E51E-93F5-838D-163C15F889E9}"/>
              </a:ext>
            </a:extLst>
          </p:cNvPr>
          <p:cNvSpPr>
            <a:spLocks noGrp="1"/>
          </p:cNvSpPr>
          <p:nvPr>
            <p:ph type="dt" sz="half" idx="2"/>
          </p:nvPr>
        </p:nvSpPr>
        <p:spPr>
          <a:xfrm>
            <a:off x="9337084" y="181004"/>
            <a:ext cx="2202644" cy="365125"/>
          </a:xfrm>
        </p:spPr>
        <p:txBody>
          <a:bodyPr anchor="ctr">
            <a:normAutofit/>
          </a:bodyPr>
          <a:lstStyle/>
          <a:p>
            <a:pPr>
              <a:spcAft>
                <a:spcPts val="600"/>
              </a:spcAft>
            </a:pPr>
            <a:fld id="{817601D0-08EE-4682-8251-778D57A7E59F}" type="datetime1">
              <a:rPr lang="en-US" smtClean="0"/>
              <a:pPr>
                <a:spcAft>
                  <a:spcPts val="600"/>
                </a:spcAft>
              </a:pPr>
              <a:t>6/22/26</a:t>
            </a:fld>
            <a:endParaRPr lang="en-US"/>
          </a:p>
        </p:txBody>
      </p:sp>
    </p:spTree>
    <p:extLst>
      <p:ext uri="{BB962C8B-B14F-4D97-AF65-F5344CB8AC3E}">
        <p14:creationId xmlns:p14="http://schemas.microsoft.com/office/powerpoint/2010/main" val="54729694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A6FA0-997C-9E8B-3FE8-C273049FB962}"/>
              </a:ext>
            </a:extLst>
          </p:cNvPr>
          <p:cNvSpPr>
            <a:spLocks noGrp="1"/>
          </p:cNvSpPr>
          <p:nvPr>
            <p:ph type="title"/>
          </p:nvPr>
        </p:nvSpPr>
        <p:spPr>
          <a:xfrm>
            <a:off x="667512" y="1260124"/>
            <a:ext cx="4654296" cy="1004010"/>
          </a:xfrm>
        </p:spPr>
        <p:txBody>
          <a:bodyPr anchor="t">
            <a:normAutofit/>
          </a:bodyPr>
          <a:lstStyle/>
          <a:p>
            <a:r>
              <a:rPr lang="en-US" sz="2200"/>
              <a:t>Reflection as a Core Professional Skill in Health and Social Care</a:t>
            </a:r>
          </a:p>
        </p:txBody>
      </p:sp>
      <p:sp>
        <p:nvSpPr>
          <p:cNvPr id="4" name="Slide Number Placeholder 3">
            <a:extLst>
              <a:ext uri="{FF2B5EF4-FFF2-40B4-BE49-F238E27FC236}">
                <a16:creationId xmlns:a16="http://schemas.microsoft.com/office/drawing/2014/main" id="{9D91D4F3-8F80-D6BA-F6E8-9143D33F305A}"/>
              </a:ext>
            </a:extLst>
          </p:cNvPr>
          <p:cNvSpPr>
            <a:spLocks noGrp="1"/>
          </p:cNvSpPr>
          <p:nvPr>
            <p:ph type="sldNum" sz="quarter" idx="4"/>
          </p:nvPr>
        </p:nvSpPr>
        <p:spPr>
          <a:xfrm>
            <a:off x="667512" y="187882"/>
            <a:ext cx="266609" cy="365125"/>
          </a:xfrm>
        </p:spPr>
        <p:txBody>
          <a:bodyPr anchor="ctr">
            <a:normAutofit/>
          </a:bodyPr>
          <a:lstStyle/>
          <a:p>
            <a:pPr>
              <a:spcAft>
                <a:spcPts val="600"/>
              </a:spcAft>
            </a:pPr>
            <a:fld id="{7ECAF3DD-865B-4F9E-8AEE-28157E83B0D8}" type="slidenum">
              <a:rPr lang="en-US" smtClean="0"/>
              <a:pPr>
                <a:spcAft>
                  <a:spcPts val="600"/>
                </a:spcAft>
              </a:pPr>
              <a:t>3</a:t>
            </a:fld>
            <a:endParaRPr lang="en-US"/>
          </a:p>
        </p:txBody>
      </p:sp>
      <p:sp>
        <p:nvSpPr>
          <p:cNvPr id="5" name="Footer Placeholder 4">
            <a:extLst>
              <a:ext uri="{FF2B5EF4-FFF2-40B4-BE49-F238E27FC236}">
                <a16:creationId xmlns:a16="http://schemas.microsoft.com/office/drawing/2014/main" id="{D7DBA71B-815D-1814-382F-AAD123627854}"/>
              </a:ext>
            </a:extLst>
          </p:cNvPr>
          <p:cNvSpPr>
            <a:spLocks noGrp="1"/>
          </p:cNvSpPr>
          <p:nvPr>
            <p:ph type="ftr" sz="quarter" idx="15"/>
          </p:nvPr>
        </p:nvSpPr>
        <p:spPr>
          <a:xfrm>
            <a:off x="934122" y="181066"/>
            <a:ext cx="3144101" cy="365125"/>
          </a:xfrm>
        </p:spPr>
        <p:txBody>
          <a:bodyPr anchor="ctr">
            <a:normAutofit/>
          </a:bodyPr>
          <a:lstStyle/>
          <a:p>
            <a:pPr>
              <a:spcAft>
                <a:spcPts val="600"/>
              </a:spcAft>
            </a:pPr>
            <a:r>
              <a:rPr lang="en-US" dirty="0"/>
              <a:t>LCHS4009</a:t>
            </a:r>
          </a:p>
        </p:txBody>
      </p:sp>
      <p:sp>
        <p:nvSpPr>
          <p:cNvPr id="6" name="Date Placeholder 5">
            <a:extLst>
              <a:ext uri="{FF2B5EF4-FFF2-40B4-BE49-F238E27FC236}">
                <a16:creationId xmlns:a16="http://schemas.microsoft.com/office/drawing/2014/main" id="{61C372B3-0174-257C-3230-BC7D78313105}"/>
              </a:ext>
            </a:extLst>
          </p:cNvPr>
          <p:cNvSpPr>
            <a:spLocks noGrp="1"/>
          </p:cNvSpPr>
          <p:nvPr>
            <p:ph type="dt" sz="half" idx="2"/>
          </p:nvPr>
        </p:nvSpPr>
        <p:spPr>
          <a:xfrm>
            <a:off x="9337084" y="181004"/>
            <a:ext cx="2202644" cy="365125"/>
          </a:xfrm>
        </p:spPr>
        <p:txBody>
          <a:bodyPr anchor="ctr">
            <a:normAutofit/>
          </a:bodyPr>
          <a:lstStyle/>
          <a:p>
            <a:pPr>
              <a:spcAft>
                <a:spcPts val="600"/>
              </a:spcAft>
            </a:pPr>
            <a:fld id="{DEE4FD85-5D6D-4FA4-A373-26EC0F227592}" type="datetime1">
              <a:rPr lang="en-US" smtClean="0"/>
              <a:pPr>
                <a:spcAft>
                  <a:spcPts val="600"/>
                </a:spcAft>
              </a:pPr>
              <a:t>6/22/26</a:t>
            </a:fld>
            <a:endParaRPr lang="en-US"/>
          </a:p>
        </p:txBody>
      </p:sp>
      <p:pic>
        <p:nvPicPr>
          <p:cNvPr id="8" name="Content Placeholder 7" descr="A doctor takes an initial assessment of a patient upon intake to a hospital.">
            <a:extLst>
              <a:ext uri="{FF2B5EF4-FFF2-40B4-BE49-F238E27FC236}">
                <a16:creationId xmlns:a16="http://schemas.microsoft.com/office/drawing/2014/main" id="{ECB44FBC-974F-4FEA-AF43-66473F012429}"/>
              </a:ext>
            </a:extLst>
          </p:cNvPr>
          <p:cNvPicPr>
            <a:picLocks noGrp="1" noChangeAspect="1"/>
          </p:cNvPicPr>
          <p:nvPr>
            <p:ph type="pic" sz="quarter" idx="13"/>
          </p:nvPr>
        </p:nvPicPr>
        <p:blipFill>
          <a:blip r:embed="rId3"/>
          <a:srcRect r="8387" b="-3"/>
          <a:stretch>
            <a:fillRect/>
          </a:stretch>
        </p:blipFill>
        <p:spPr>
          <a:xfrm>
            <a:off x="667512" y="2584094"/>
            <a:ext cx="4654296" cy="3696086"/>
          </a:xfrm>
        </p:spPr>
      </p:pic>
      <p:sp>
        <p:nvSpPr>
          <p:cNvPr id="3" name="Content Placeholder 2">
            <a:extLst>
              <a:ext uri="{FF2B5EF4-FFF2-40B4-BE49-F238E27FC236}">
                <a16:creationId xmlns:a16="http://schemas.microsoft.com/office/drawing/2014/main" id="{B33463B4-5B5D-3079-4BC9-DE6D12497C69}"/>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641849" y="1260123"/>
            <a:ext cx="5882639" cy="5020056"/>
          </a:xfrm>
        </p:spPr>
        <p:txBody>
          <a:bodyPr>
            <a:normAutofit/>
          </a:bodyPr>
          <a:lstStyle/>
          <a:p>
            <a:pPr marL="0" lvl="0" indent="0">
              <a:spcBef>
                <a:spcPts val="2500"/>
              </a:spcBef>
              <a:buFont typeface="Arial" panose="020B0604020202020204" pitchFamily="34" charset="0"/>
              <a:buNone/>
            </a:pPr>
            <a:r>
              <a:rPr lang="en-US" b="1"/>
              <a:t>Structured Reflective Practice</a:t>
            </a:r>
          </a:p>
          <a:p>
            <a:pPr marL="0" lvl="1" indent="0">
              <a:buFont typeface="Arial" panose="020B0604020202020204" pitchFamily="34" charset="0"/>
              <a:buNone/>
            </a:pPr>
            <a:r>
              <a:rPr lang="en-US"/>
              <a:t>Reflection is a deliberate, structured process that supports safe, ethical, and effective health and social care practice.</a:t>
            </a:r>
          </a:p>
          <a:p>
            <a:pPr marL="0" lvl="0" indent="0">
              <a:spcBef>
                <a:spcPts val="2500"/>
              </a:spcBef>
              <a:buFont typeface="Arial" panose="020B0604020202020204" pitchFamily="34" charset="0"/>
              <a:buNone/>
            </a:pPr>
            <a:r>
              <a:rPr lang="en-US" b="1"/>
              <a:t>Decision Making and Improvement</a:t>
            </a:r>
          </a:p>
          <a:p>
            <a:pPr marL="0" lvl="1" indent="0">
              <a:buFont typeface="Arial" panose="020B0604020202020204" pitchFamily="34" charset="0"/>
              <a:buNone/>
            </a:pPr>
            <a:r>
              <a:rPr lang="en-US"/>
              <a:t>Reflection helps practitioners evaluate decisions and improve outcomes in complex care environments.</a:t>
            </a:r>
          </a:p>
          <a:p>
            <a:pPr marL="0" lvl="0" indent="0">
              <a:spcBef>
                <a:spcPts val="2500"/>
              </a:spcBef>
              <a:buFont typeface="Arial" panose="020B0604020202020204" pitchFamily="34" charset="0"/>
              <a:buNone/>
            </a:pPr>
            <a:r>
              <a:rPr lang="en-US" b="1"/>
              <a:t>Self-awareness and Accountability</a:t>
            </a:r>
          </a:p>
          <a:p>
            <a:pPr marL="0" lvl="1" indent="0">
              <a:buFont typeface="Arial" panose="020B0604020202020204" pitchFamily="34" charset="0"/>
              <a:buNone/>
            </a:pPr>
            <a:r>
              <a:rPr lang="en-US"/>
              <a:t>Reflective practice enhances self-awareness, supports accountability, and identifies strengths and development areas.</a:t>
            </a:r>
          </a:p>
          <a:p>
            <a:pPr marL="0" lvl="0" indent="0">
              <a:spcBef>
                <a:spcPts val="2500"/>
              </a:spcBef>
              <a:buFont typeface="Arial" panose="020B0604020202020204" pitchFamily="34" charset="0"/>
              <a:buNone/>
            </a:pPr>
            <a:r>
              <a:rPr lang="en-US" b="1"/>
              <a:t>Professional Development and Identity</a:t>
            </a:r>
          </a:p>
          <a:p>
            <a:pPr marL="0" lvl="1" indent="0">
              <a:buFont typeface="Arial" panose="020B0604020202020204" pitchFamily="34" charset="0"/>
              <a:buNone/>
            </a:pPr>
            <a:r>
              <a:rPr lang="en-US"/>
              <a:t>Reflection underpins lifelong learning and helps build a strong professional identity in health and social care.</a:t>
            </a:r>
          </a:p>
        </p:txBody>
      </p:sp>
    </p:spTree>
    <p:extLst>
      <p:ext uri="{BB962C8B-B14F-4D97-AF65-F5344CB8AC3E}">
        <p14:creationId xmlns:p14="http://schemas.microsoft.com/office/powerpoint/2010/main" val="343544975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435907-311A-3035-A0BC-474110791F8F}"/>
              </a:ext>
            </a:extLst>
          </p:cNvPr>
          <p:cNvSpPr>
            <a:spLocks noGrp="1"/>
          </p:cNvSpPr>
          <p:nvPr>
            <p:ph type="title"/>
          </p:nvPr>
        </p:nvSpPr>
        <p:spPr>
          <a:xfrm>
            <a:off x="667509" y="1261872"/>
            <a:ext cx="8385049" cy="1027074"/>
          </a:xfrm>
        </p:spPr>
        <p:txBody>
          <a:bodyPr anchor="b">
            <a:normAutofit/>
          </a:bodyPr>
          <a:lstStyle/>
          <a:p>
            <a:r>
              <a:rPr lang="en-US" sz="3700"/>
              <a:t>Defining Reflection and Its Key Characteristics</a:t>
            </a:r>
          </a:p>
        </p:txBody>
      </p:sp>
      <p:sp>
        <p:nvSpPr>
          <p:cNvPr id="4" name="Slide Number Placeholder 3">
            <a:extLst>
              <a:ext uri="{FF2B5EF4-FFF2-40B4-BE49-F238E27FC236}">
                <a16:creationId xmlns:a16="http://schemas.microsoft.com/office/drawing/2014/main" id="{A5C040E7-B67E-B426-8916-A60DE58EAD93}"/>
              </a:ext>
            </a:extLst>
          </p:cNvPr>
          <p:cNvSpPr>
            <a:spLocks noGrp="1"/>
          </p:cNvSpPr>
          <p:nvPr>
            <p:ph type="sldNum" sz="quarter" idx="4"/>
          </p:nvPr>
        </p:nvSpPr>
        <p:spPr>
          <a:xfrm>
            <a:off x="667512" y="187882"/>
            <a:ext cx="266609" cy="365125"/>
          </a:xfrm>
        </p:spPr>
        <p:txBody>
          <a:bodyPr anchor="ctr">
            <a:normAutofit/>
          </a:bodyPr>
          <a:lstStyle/>
          <a:p>
            <a:pPr>
              <a:spcAft>
                <a:spcPts val="600"/>
              </a:spcAft>
            </a:pPr>
            <a:fld id="{7ECAF3DD-865B-4F9E-8AEE-28157E83B0D8}" type="slidenum">
              <a:rPr lang="en-US" smtClean="0"/>
              <a:pPr>
                <a:spcAft>
                  <a:spcPts val="600"/>
                </a:spcAft>
              </a:pPr>
              <a:t>4</a:t>
            </a:fld>
            <a:endParaRPr lang="en-US"/>
          </a:p>
        </p:txBody>
      </p:sp>
      <p:sp>
        <p:nvSpPr>
          <p:cNvPr id="5" name="Footer Placeholder 4">
            <a:extLst>
              <a:ext uri="{FF2B5EF4-FFF2-40B4-BE49-F238E27FC236}">
                <a16:creationId xmlns:a16="http://schemas.microsoft.com/office/drawing/2014/main" id="{1CE344AA-1064-8ECF-55ED-F479BA9DE096}"/>
              </a:ext>
            </a:extLst>
          </p:cNvPr>
          <p:cNvSpPr>
            <a:spLocks noGrp="1"/>
          </p:cNvSpPr>
          <p:nvPr>
            <p:ph type="ftr" sz="quarter" idx="15"/>
          </p:nvPr>
        </p:nvSpPr>
        <p:spPr>
          <a:xfrm>
            <a:off x="934122" y="181066"/>
            <a:ext cx="3144101" cy="365125"/>
          </a:xfrm>
        </p:spPr>
        <p:txBody>
          <a:bodyPr anchor="ctr">
            <a:normAutofit/>
          </a:bodyPr>
          <a:lstStyle/>
          <a:p>
            <a:pPr>
              <a:spcAft>
                <a:spcPts val="600"/>
              </a:spcAft>
            </a:pPr>
            <a:r>
              <a:rPr lang="en-US" dirty="0"/>
              <a:t>LCHS4009</a:t>
            </a:r>
          </a:p>
        </p:txBody>
      </p:sp>
      <p:sp>
        <p:nvSpPr>
          <p:cNvPr id="6" name="Date Placeholder 5">
            <a:extLst>
              <a:ext uri="{FF2B5EF4-FFF2-40B4-BE49-F238E27FC236}">
                <a16:creationId xmlns:a16="http://schemas.microsoft.com/office/drawing/2014/main" id="{7F0FF53A-DEA7-B448-D412-61F399EB4C38}"/>
              </a:ext>
            </a:extLst>
          </p:cNvPr>
          <p:cNvSpPr>
            <a:spLocks noGrp="1"/>
          </p:cNvSpPr>
          <p:nvPr>
            <p:ph type="dt" sz="half" idx="2"/>
          </p:nvPr>
        </p:nvSpPr>
        <p:spPr>
          <a:xfrm>
            <a:off x="9337084" y="181004"/>
            <a:ext cx="2202644" cy="365125"/>
          </a:xfrm>
        </p:spPr>
        <p:txBody>
          <a:bodyPr anchor="ctr">
            <a:normAutofit/>
          </a:bodyPr>
          <a:lstStyle/>
          <a:p>
            <a:pPr>
              <a:spcAft>
                <a:spcPts val="600"/>
              </a:spcAft>
            </a:pPr>
            <a:fld id="{DEE4FD85-5D6D-4FA4-A373-26EC0F227592}" type="datetime1">
              <a:rPr lang="en-US" smtClean="0"/>
              <a:pPr>
                <a:spcAft>
                  <a:spcPts val="600"/>
                </a:spcAft>
              </a:pPr>
              <a:t>6/22/26</a:t>
            </a:fld>
            <a:endParaRPr lang="en-US"/>
          </a:p>
        </p:txBody>
      </p:sp>
      <p:sp>
        <p:nvSpPr>
          <p:cNvPr id="3" name="Content Placeholder 2">
            <a:extLst>
              <a:ext uri="{FF2B5EF4-FFF2-40B4-BE49-F238E27FC236}">
                <a16:creationId xmlns:a16="http://schemas.microsoft.com/office/drawing/2014/main" id="{EBF783D2-0316-94BB-D260-3C4CA5579147}"/>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67511" y="2584092"/>
            <a:ext cx="8385048" cy="3696086"/>
          </a:xfrm>
        </p:spPr>
        <p:txBody>
          <a:bodyPr>
            <a:normAutofit/>
          </a:bodyPr>
          <a:lstStyle/>
          <a:p>
            <a:pPr marL="0" lvl="0" indent="0">
              <a:lnSpc>
                <a:spcPct val="110000"/>
              </a:lnSpc>
              <a:spcBef>
                <a:spcPts val="2500"/>
              </a:spcBef>
              <a:buFont typeface="Arial" panose="020B0604020202020204" pitchFamily="34" charset="0"/>
              <a:buNone/>
            </a:pPr>
            <a:r>
              <a:rPr lang="en-US" b="1"/>
              <a:t>Purposeful Critical Examination</a:t>
            </a:r>
          </a:p>
          <a:p>
            <a:pPr marL="0" lvl="1" indent="0">
              <a:lnSpc>
                <a:spcPct val="110000"/>
              </a:lnSpc>
              <a:buFont typeface="Arial" panose="020B0604020202020204" pitchFamily="34" charset="0"/>
              <a:buNone/>
            </a:pPr>
            <a:r>
              <a:rPr lang="en-US"/>
              <a:t>Reflection is a deliberate process of critically examining experiences to learn and improve future practice.</a:t>
            </a:r>
          </a:p>
          <a:p>
            <a:pPr marL="0" lvl="0" indent="0">
              <a:lnSpc>
                <a:spcPct val="110000"/>
              </a:lnSpc>
              <a:spcBef>
                <a:spcPts val="2500"/>
              </a:spcBef>
              <a:buFont typeface="Arial" panose="020B0604020202020204" pitchFamily="34" charset="0"/>
              <a:buNone/>
            </a:pPr>
            <a:r>
              <a:rPr lang="en-US" b="1"/>
              <a:t>Structured and Framework-Guided</a:t>
            </a:r>
          </a:p>
          <a:p>
            <a:pPr marL="0" lvl="1" indent="0">
              <a:lnSpc>
                <a:spcPct val="110000"/>
              </a:lnSpc>
              <a:buFont typeface="Arial" panose="020B0604020202020204" pitchFamily="34" charset="0"/>
              <a:buNone/>
            </a:pPr>
            <a:r>
              <a:rPr lang="en-US"/>
              <a:t>Reflection uses structured models or frameworks to guide thinking and ensure meaningful learning.</a:t>
            </a:r>
          </a:p>
          <a:p>
            <a:pPr marL="0" lvl="0" indent="0">
              <a:lnSpc>
                <a:spcPct val="110000"/>
              </a:lnSpc>
              <a:spcBef>
                <a:spcPts val="2500"/>
              </a:spcBef>
              <a:buFont typeface="Arial" panose="020B0604020202020204" pitchFamily="34" charset="0"/>
              <a:buNone/>
            </a:pPr>
            <a:r>
              <a:rPr lang="en-US" b="1"/>
              <a:t>Self-Awareness and Emotional Insight</a:t>
            </a:r>
          </a:p>
          <a:p>
            <a:pPr marL="0" lvl="1" indent="0">
              <a:lnSpc>
                <a:spcPct val="110000"/>
              </a:lnSpc>
              <a:buFont typeface="Arial" panose="020B0604020202020204" pitchFamily="34" charset="0"/>
              <a:buNone/>
            </a:pPr>
            <a:r>
              <a:rPr lang="en-US"/>
              <a:t>Reflection involves acknowledging emotional responses, values, and assumptions influencing professional decisions.</a:t>
            </a:r>
          </a:p>
          <a:p>
            <a:pPr marL="0" lvl="0" indent="0">
              <a:lnSpc>
                <a:spcPct val="110000"/>
              </a:lnSpc>
              <a:spcBef>
                <a:spcPts val="2500"/>
              </a:spcBef>
              <a:buFont typeface="Arial" panose="020B0604020202020204" pitchFamily="34" charset="0"/>
              <a:buNone/>
            </a:pPr>
            <a:r>
              <a:rPr lang="en-US" b="1"/>
              <a:t>Reflection-In and On Action</a:t>
            </a:r>
          </a:p>
          <a:p>
            <a:pPr marL="0" lvl="1" indent="0">
              <a:lnSpc>
                <a:spcPct val="110000"/>
              </a:lnSpc>
              <a:buFont typeface="Arial" panose="020B0604020202020204" pitchFamily="34" charset="0"/>
              <a:buNone/>
            </a:pPr>
            <a:r>
              <a:rPr lang="en-US"/>
              <a:t>Reflection-in-action happens during practice; reflection-on-action occurs after events to improve care.</a:t>
            </a:r>
          </a:p>
        </p:txBody>
      </p:sp>
      <p:pic>
        <p:nvPicPr>
          <p:cNvPr id="8" name="Content Placeholder 7" descr="Conceptual image of businessman.">
            <a:extLst>
              <a:ext uri="{FF2B5EF4-FFF2-40B4-BE49-F238E27FC236}">
                <a16:creationId xmlns:a16="http://schemas.microsoft.com/office/drawing/2014/main" id="{E2C68566-C3B6-43F4-9C34-57E7A4DAD43A}"/>
              </a:ext>
            </a:extLst>
          </p:cNvPr>
          <p:cNvPicPr>
            <a:picLocks noGrp="1" noChangeAspect="1"/>
          </p:cNvPicPr>
          <p:nvPr>
            <p:ph type="pic" sz="quarter" idx="13"/>
          </p:nvPr>
        </p:nvPicPr>
        <p:blipFill>
          <a:blip r:embed="rId3"/>
          <a:srcRect l="20008" r="51369" b="-1"/>
          <a:stretch>
            <a:fillRect/>
          </a:stretch>
        </p:blipFill>
        <p:spPr>
          <a:xfrm>
            <a:off x="9372601" y="1261872"/>
            <a:ext cx="2151888" cy="5018307"/>
          </a:xfrm>
        </p:spPr>
      </p:pic>
    </p:spTree>
    <p:extLst>
      <p:ext uri="{BB962C8B-B14F-4D97-AF65-F5344CB8AC3E}">
        <p14:creationId xmlns:p14="http://schemas.microsoft.com/office/powerpoint/2010/main" val="318277853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1563E-B9AB-272A-7834-77C4EBD733CC}"/>
              </a:ext>
            </a:extLst>
          </p:cNvPr>
          <p:cNvSpPr>
            <a:spLocks noGrp="1"/>
          </p:cNvSpPr>
          <p:nvPr>
            <p:ph type="ctrTitle"/>
          </p:nvPr>
        </p:nvSpPr>
        <p:spPr>
          <a:xfrm>
            <a:off x="667512" y="1417671"/>
            <a:ext cx="7909560" cy="4906929"/>
          </a:xfrm>
        </p:spPr>
        <p:txBody>
          <a:bodyPr anchor="b">
            <a:normAutofit/>
          </a:bodyPr>
          <a:lstStyle/>
          <a:p>
            <a:r>
              <a:rPr lang="en-US"/>
              <a:t>Importance and Frameworks for Reflection</a:t>
            </a:r>
          </a:p>
        </p:txBody>
      </p:sp>
      <p:sp>
        <p:nvSpPr>
          <p:cNvPr id="4" name="Slide Number Placeholder 3">
            <a:extLst>
              <a:ext uri="{FF2B5EF4-FFF2-40B4-BE49-F238E27FC236}">
                <a16:creationId xmlns:a16="http://schemas.microsoft.com/office/drawing/2014/main" id="{AA21F088-06F2-C8DF-1BCD-532162502879}"/>
              </a:ext>
            </a:extLst>
          </p:cNvPr>
          <p:cNvSpPr>
            <a:spLocks noGrp="1"/>
          </p:cNvSpPr>
          <p:nvPr>
            <p:ph type="sldNum" sz="quarter" idx="4"/>
          </p:nvPr>
        </p:nvSpPr>
        <p:spPr>
          <a:xfrm>
            <a:off x="667512" y="187882"/>
            <a:ext cx="266609" cy="365125"/>
          </a:xfrm>
        </p:spPr>
        <p:txBody>
          <a:bodyPr anchor="ctr">
            <a:normAutofit/>
          </a:bodyPr>
          <a:lstStyle/>
          <a:p>
            <a:pPr>
              <a:spcAft>
                <a:spcPts val="600"/>
              </a:spcAft>
            </a:pPr>
            <a:fld id="{7ECAF3DD-865B-4F9E-8AEE-28157E83B0D8}" type="slidenum">
              <a:rPr lang="en-US" smtClean="0"/>
              <a:pPr>
                <a:spcAft>
                  <a:spcPts val="600"/>
                </a:spcAft>
              </a:pPr>
              <a:t>5</a:t>
            </a:fld>
            <a:endParaRPr lang="en-US"/>
          </a:p>
        </p:txBody>
      </p:sp>
      <p:sp>
        <p:nvSpPr>
          <p:cNvPr id="5" name="Footer Placeholder 4">
            <a:extLst>
              <a:ext uri="{FF2B5EF4-FFF2-40B4-BE49-F238E27FC236}">
                <a16:creationId xmlns:a16="http://schemas.microsoft.com/office/drawing/2014/main" id="{E659568E-052E-B6EB-A53D-676387544043}"/>
              </a:ext>
            </a:extLst>
          </p:cNvPr>
          <p:cNvSpPr>
            <a:spLocks noGrp="1"/>
          </p:cNvSpPr>
          <p:nvPr>
            <p:ph type="ftr" sz="quarter" idx="15"/>
          </p:nvPr>
        </p:nvSpPr>
        <p:spPr>
          <a:xfrm>
            <a:off x="934122" y="181066"/>
            <a:ext cx="3144101" cy="365125"/>
          </a:xfrm>
        </p:spPr>
        <p:txBody>
          <a:bodyPr anchor="ctr">
            <a:normAutofit/>
          </a:bodyPr>
          <a:lstStyle/>
          <a:p>
            <a:pPr>
              <a:spcAft>
                <a:spcPts val="600"/>
              </a:spcAft>
            </a:pPr>
            <a:r>
              <a:rPr lang="en-US" dirty="0"/>
              <a:t>LCHS4009</a:t>
            </a:r>
          </a:p>
        </p:txBody>
      </p:sp>
      <p:sp>
        <p:nvSpPr>
          <p:cNvPr id="6" name="Date Placeholder 5">
            <a:extLst>
              <a:ext uri="{FF2B5EF4-FFF2-40B4-BE49-F238E27FC236}">
                <a16:creationId xmlns:a16="http://schemas.microsoft.com/office/drawing/2014/main" id="{BAD62880-C395-69BF-A866-AD4038F61A41}"/>
              </a:ext>
            </a:extLst>
          </p:cNvPr>
          <p:cNvSpPr>
            <a:spLocks noGrp="1"/>
          </p:cNvSpPr>
          <p:nvPr>
            <p:ph type="dt" sz="half" idx="2"/>
          </p:nvPr>
        </p:nvSpPr>
        <p:spPr>
          <a:xfrm>
            <a:off x="9337084" y="181004"/>
            <a:ext cx="2202644" cy="365125"/>
          </a:xfrm>
        </p:spPr>
        <p:txBody>
          <a:bodyPr anchor="ctr">
            <a:normAutofit/>
          </a:bodyPr>
          <a:lstStyle/>
          <a:p>
            <a:pPr>
              <a:spcAft>
                <a:spcPts val="600"/>
              </a:spcAft>
            </a:pPr>
            <a:fld id="{817601D0-08EE-4682-8251-778D57A7E59F}" type="datetime1">
              <a:rPr lang="en-US" smtClean="0"/>
              <a:pPr>
                <a:spcAft>
                  <a:spcPts val="600"/>
                </a:spcAft>
              </a:pPr>
              <a:t>6/22/26</a:t>
            </a:fld>
            <a:endParaRPr lang="en-US"/>
          </a:p>
        </p:txBody>
      </p:sp>
    </p:spTree>
    <p:extLst>
      <p:ext uri="{BB962C8B-B14F-4D97-AF65-F5344CB8AC3E}">
        <p14:creationId xmlns:p14="http://schemas.microsoft.com/office/powerpoint/2010/main" val="197658317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AD1F9-27D4-9EBD-3BF6-0091E249DAC1}"/>
              </a:ext>
            </a:extLst>
          </p:cNvPr>
          <p:cNvSpPr>
            <a:spLocks noGrp="1"/>
          </p:cNvSpPr>
          <p:nvPr>
            <p:ph type="title"/>
          </p:nvPr>
        </p:nvSpPr>
        <p:spPr>
          <a:xfrm>
            <a:off x="667512" y="1260124"/>
            <a:ext cx="4654296" cy="1004010"/>
          </a:xfrm>
        </p:spPr>
        <p:txBody>
          <a:bodyPr anchor="t">
            <a:normAutofit/>
          </a:bodyPr>
          <a:lstStyle/>
          <a:p>
            <a:r>
              <a:rPr lang="en-US" sz="3100"/>
              <a:t>Why Reflection Matters for Professional Practice</a:t>
            </a:r>
          </a:p>
        </p:txBody>
      </p:sp>
      <p:sp>
        <p:nvSpPr>
          <p:cNvPr id="4" name="Slide Number Placeholder 3">
            <a:extLst>
              <a:ext uri="{FF2B5EF4-FFF2-40B4-BE49-F238E27FC236}">
                <a16:creationId xmlns:a16="http://schemas.microsoft.com/office/drawing/2014/main" id="{B16FC76B-A362-FC86-AB4E-0595A9F4CEA1}"/>
              </a:ext>
            </a:extLst>
          </p:cNvPr>
          <p:cNvSpPr>
            <a:spLocks noGrp="1"/>
          </p:cNvSpPr>
          <p:nvPr>
            <p:ph type="sldNum" sz="quarter" idx="4"/>
          </p:nvPr>
        </p:nvSpPr>
        <p:spPr>
          <a:xfrm>
            <a:off x="667512" y="187882"/>
            <a:ext cx="266609" cy="365125"/>
          </a:xfrm>
        </p:spPr>
        <p:txBody>
          <a:bodyPr anchor="ctr">
            <a:normAutofit/>
          </a:bodyPr>
          <a:lstStyle/>
          <a:p>
            <a:pPr>
              <a:spcAft>
                <a:spcPts val="600"/>
              </a:spcAft>
            </a:pPr>
            <a:fld id="{7ECAF3DD-865B-4F9E-8AEE-28157E83B0D8}" type="slidenum">
              <a:rPr lang="en-US" smtClean="0"/>
              <a:pPr>
                <a:spcAft>
                  <a:spcPts val="600"/>
                </a:spcAft>
              </a:pPr>
              <a:t>6</a:t>
            </a:fld>
            <a:endParaRPr lang="en-US"/>
          </a:p>
        </p:txBody>
      </p:sp>
      <p:sp>
        <p:nvSpPr>
          <p:cNvPr id="5" name="Footer Placeholder 4">
            <a:extLst>
              <a:ext uri="{FF2B5EF4-FFF2-40B4-BE49-F238E27FC236}">
                <a16:creationId xmlns:a16="http://schemas.microsoft.com/office/drawing/2014/main" id="{10B13F55-BCBE-8379-3AC3-39B98ECFBAEB}"/>
              </a:ext>
            </a:extLst>
          </p:cNvPr>
          <p:cNvSpPr>
            <a:spLocks noGrp="1"/>
          </p:cNvSpPr>
          <p:nvPr>
            <p:ph type="ftr" sz="quarter" idx="15"/>
          </p:nvPr>
        </p:nvSpPr>
        <p:spPr>
          <a:xfrm>
            <a:off x="934122" y="181066"/>
            <a:ext cx="3144101" cy="365125"/>
          </a:xfrm>
        </p:spPr>
        <p:txBody>
          <a:bodyPr anchor="ctr">
            <a:normAutofit/>
          </a:bodyPr>
          <a:lstStyle/>
          <a:p>
            <a:pPr>
              <a:spcAft>
                <a:spcPts val="600"/>
              </a:spcAft>
            </a:pPr>
            <a:r>
              <a:rPr lang="en-US" dirty="0"/>
              <a:t>LCHS4009</a:t>
            </a:r>
          </a:p>
        </p:txBody>
      </p:sp>
      <p:sp>
        <p:nvSpPr>
          <p:cNvPr id="6" name="Date Placeholder 5">
            <a:extLst>
              <a:ext uri="{FF2B5EF4-FFF2-40B4-BE49-F238E27FC236}">
                <a16:creationId xmlns:a16="http://schemas.microsoft.com/office/drawing/2014/main" id="{F4F2A472-27AF-3E7E-77A6-8B78EF442281}"/>
              </a:ext>
            </a:extLst>
          </p:cNvPr>
          <p:cNvSpPr>
            <a:spLocks noGrp="1"/>
          </p:cNvSpPr>
          <p:nvPr>
            <p:ph type="dt" sz="half" idx="2"/>
          </p:nvPr>
        </p:nvSpPr>
        <p:spPr>
          <a:xfrm>
            <a:off x="9337084" y="181004"/>
            <a:ext cx="2202644" cy="365125"/>
          </a:xfrm>
        </p:spPr>
        <p:txBody>
          <a:bodyPr anchor="ctr">
            <a:normAutofit/>
          </a:bodyPr>
          <a:lstStyle/>
          <a:p>
            <a:pPr>
              <a:spcAft>
                <a:spcPts val="600"/>
              </a:spcAft>
            </a:pPr>
            <a:fld id="{DEE4FD85-5D6D-4FA4-A373-26EC0F227592}" type="datetime1">
              <a:rPr lang="en-US" smtClean="0"/>
              <a:pPr>
                <a:spcAft>
                  <a:spcPts val="600"/>
                </a:spcAft>
              </a:pPr>
              <a:t>6/22/26</a:t>
            </a:fld>
            <a:endParaRPr lang="en-US"/>
          </a:p>
        </p:txBody>
      </p:sp>
      <p:pic>
        <p:nvPicPr>
          <p:cNvPr id="8" name="Content Placeholder 7" descr="Doctor looking serious with clipboard on a white isolated background">
            <a:extLst>
              <a:ext uri="{FF2B5EF4-FFF2-40B4-BE49-F238E27FC236}">
                <a16:creationId xmlns:a16="http://schemas.microsoft.com/office/drawing/2014/main" id="{A6644847-92BF-4320-BE63-0B2E01ECE7B6}"/>
              </a:ext>
            </a:extLst>
          </p:cNvPr>
          <p:cNvPicPr>
            <a:picLocks noGrp="1" noChangeAspect="1"/>
          </p:cNvPicPr>
          <p:nvPr>
            <p:ph type="pic" sz="quarter" idx="13"/>
          </p:nvPr>
        </p:nvPicPr>
        <p:blipFill>
          <a:blip r:embed="rId3"/>
          <a:srcRect r="-2" b="47190"/>
          <a:stretch>
            <a:fillRect/>
          </a:stretch>
        </p:blipFill>
        <p:spPr>
          <a:xfrm>
            <a:off x="667512" y="2584094"/>
            <a:ext cx="4654296" cy="3696086"/>
          </a:xfrm>
        </p:spPr>
      </p:pic>
      <p:sp>
        <p:nvSpPr>
          <p:cNvPr id="3" name="Content Placeholder 2">
            <a:extLst>
              <a:ext uri="{FF2B5EF4-FFF2-40B4-BE49-F238E27FC236}">
                <a16:creationId xmlns:a16="http://schemas.microsoft.com/office/drawing/2014/main" id="{4DB1ADCF-D554-0F9C-96F4-62F9F13AC6C6}"/>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641849" y="1260123"/>
            <a:ext cx="5882639" cy="5020056"/>
          </a:xfrm>
        </p:spPr>
        <p:txBody>
          <a:bodyPr>
            <a:normAutofit/>
          </a:bodyPr>
          <a:lstStyle/>
          <a:p>
            <a:pPr marL="0" lvl="0" indent="0">
              <a:spcBef>
                <a:spcPts val="2500"/>
              </a:spcBef>
              <a:buFont typeface="Arial" panose="020B0604020202020204" pitchFamily="34" charset="0"/>
              <a:buNone/>
            </a:pPr>
            <a:r>
              <a:rPr lang="en-US" b="1"/>
              <a:t>Enhancing Safe Practice</a:t>
            </a:r>
          </a:p>
          <a:p>
            <a:pPr marL="0" lvl="1" indent="0">
              <a:buFont typeface="Arial" panose="020B0604020202020204" pitchFamily="34" charset="0"/>
              <a:buNone/>
            </a:pPr>
            <a:r>
              <a:rPr lang="en-US"/>
              <a:t>Reflection underpins safe practice by helping professionals avoid repeating mistakes through ongoing learning.</a:t>
            </a:r>
          </a:p>
          <a:p>
            <a:pPr marL="0" lvl="0" indent="0">
              <a:spcBef>
                <a:spcPts val="2500"/>
              </a:spcBef>
              <a:buFont typeface="Arial" panose="020B0604020202020204" pitchFamily="34" charset="0"/>
              <a:buNone/>
            </a:pPr>
            <a:r>
              <a:rPr lang="en-US" b="1"/>
              <a:t>Supporting Professional Development</a:t>
            </a:r>
          </a:p>
          <a:p>
            <a:pPr marL="0" lvl="1" indent="0">
              <a:buFont typeface="Arial" panose="020B0604020202020204" pitchFamily="34" charset="0"/>
              <a:buNone/>
            </a:pPr>
            <a:r>
              <a:rPr lang="en-US"/>
              <a:t>Reflective practice encourages identifying learning needs and setting realistic improvement goals for professional growth.</a:t>
            </a:r>
          </a:p>
          <a:p>
            <a:pPr marL="0" lvl="0" indent="0">
              <a:spcBef>
                <a:spcPts val="2500"/>
              </a:spcBef>
              <a:buFont typeface="Arial" panose="020B0604020202020204" pitchFamily="34" charset="0"/>
              <a:buNone/>
            </a:pPr>
            <a:r>
              <a:rPr lang="en-US" b="1"/>
              <a:t>Improving Service User Outcomes</a:t>
            </a:r>
          </a:p>
          <a:p>
            <a:pPr marL="0" lvl="1" indent="0">
              <a:buFont typeface="Arial" panose="020B0604020202020204" pitchFamily="34" charset="0"/>
              <a:buNone/>
            </a:pPr>
            <a:r>
              <a:rPr lang="en-US"/>
              <a:t>Reflection ensures care is person-centred and responsive, improving dignity, safety, and satisfaction.</a:t>
            </a:r>
          </a:p>
          <a:p>
            <a:pPr marL="0" lvl="0" indent="0">
              <a:spcBef>
                <a:spcPts val="2500"/>
              </a:spcBef>
              <a:buFont typeface="Arial" panose="020B0604020202020204" pitchFamily="34" charset="0"/>
              <a:buNone/>
            </a:pPr>
            <a:r>
              <a:rPr lang="en-US" b="1"/>
              <a:t>Building Emotional Resilience</a:t>
            </a:r>
          </a:p>
          <a:p>
            <a:pPr marL="0" lvl="1" indent="0">
              <a:buFont typeface="Arial" panose="020B0604020202020204" pitchFamily="34" charset="0"/>
              <a:buNone/>
            </a:pPr>
            <a:r>
              <a:rPr lang="en-US"/>
              <a:t>Reflective practice helps process challenges, reducing burnout and strengthening professional judgement.</a:t>
            </a:r>
          </a:p>
        </p:txBody>
      </p:sp>
    </p:spTree>
    <p:extLst>
      <p:ext uri="{BB962C8B-B14F-4D97-AF65-F5344CB8AC3E}">
        <p14:creationId xmlns:p14="http://schemas.microsoft.com/office/powerpoint/2010/main" val="199503398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ED866-7C65-47EA-B80E-6D88B921A3D4}"/>
              </a:ext>
            </a:extLst>
          </p:cNvPr>
          <p:cNvSpPr>
            <a:spLocks noGrp="1"/>
          </p:cNvSpPr>
          <p:nvPr>
            <p:ph type="title"/>
          </p:nvPr>
        </p:nvSpPr>
        <p:spPr>
          <a:xfrm>
            <a:off x="667512" y="1260121"/>
            <a:ext cx="10872216" cy="1004011"/>
          </a:xfrm>
        </p:spPr>
        <p:txBody>
          <a:bodyPr anchor="b">
            <a:normAutofit/>
          </a:bodyPr>
          <a:lstStyle/>
          <a:p>
            <a:r>
              <a:rPr lang="en-US"/>
              <a:t>Understanding Gibbs’ Reflective Cycle (1988)</a:t>
            </a:r>
          </a:p>
        </p:txBody>
      </p:sp>
      <p:sp>
        <p:nvSpPr>
          <p:cNvPr id="3" name="Slide Number Placeholder 2">
            <a:extLst>
              <a:ext uri="{FF2B5EF4-FFF2-40B4-BE49-F238E27FC236}">
                <a16:creationId xmlns:a16="http://schemas.microsoft.com/office/drawing/2014/main" id="{950C051C-94C0-62BE-91AD-52C6EDA6E2B9}"/>
              </a:ext>
            </a:extLst>
          </p:cNvPr>
          <p:cNvSpPr>
            <a:spLocks noGrp="1"/>
          </p:cNvSpPr>
          <p:nvPr>
            <p:ph type="sldNum" sz="quarter" idx="12"/>
          </p:nvPr>
        </p:nvSpPr>
        <p:spPr>
          <a:xfrm>
            <a:off x="667512" y="187882"/>
            <a:ext cx="266609" cy="365125"/>
          </a:xfrm>
        </p:spPr>
        <p:txBody>
          <a:bodyPr anchor="ctr">
            <a:normAutofit/>
          </a:bodyPr>
          <a:lstStyle/>
          <a:p>
            <a:pPr>
              <a:spcAft>
                <a:spcPts val="600"/>
              </a:spcAft>
            </a:pPr>
            <a:fld id="{7ECAF3DD-865B-4F9E-8AEE-28157E83B0D8}" type="slidenum">
              <a:rPr lang="en-US" smtClean="0"/>
              <a:pPr>
                <a:spcAft>
                  <a:spcPts val="600"/>
                </a:spcAft>
              </a:pPr>
              <a:t>7</a:t>
            </a:fld>
            <a:endParaRPr lang="en-US"/>
          </a:p>
        </p:txBody>
      </p:sp>
      <p:sp>
        <p:nvSpPr>
          <p:cNvPr id="4" name="Footer Placeholder 3">
            <a:extLst>
              <a:ext uri="{FF2B5EF4-FFF2-40B4-BE49-F238E27FC236}">
                <a16:creationId xmlns:a16="http://schemas.microsoft.com/office/drawing/2014/main" id="{2C4A8EC8-0CFD-7AD6-9E4B-3CAD70BF1844}"/>
              </a:ext>
            </a:extLst>
          </p:cNvPr>
          <p:cNvSpPr>
            <a:spLocks noGrp="1"/>
          </p:cNvSpPr>
          <p:nvPr>
            <p:ph type="ftr" sz="quarter" idx="11"/>
          </p:nvPr>
        </p:nvSpPr>
        <p:spPr>
          <a:xfrm>
            <a:off x="934122" y="181066"/>
            <a:ext cx="3144101" cy="365125"/>
          </a:xfrm>
        </p:spPr>
        <p:txBody>
          <a:bodyPr anchor="ctr">
            <a:normAutofit/>
          </a:bodyPr>
          <a:lstStyle/>
          <a:p>
            <a:pPr>
              <a:spcAft>
                <a:spcPts val="600"/>
              </a:spcAft>
            </a:pPr>
            <a:r>
              <a:rPr lang="en-US" dirty="0"/>
              <a:t>LCHS4009</a:t>
            </a:r>
          </a:p>
        </p:txBody>
      </p:sp>
      <p:sp>
        <p:nvSpPr>
          <p:cNvPr id="5" name="Date Placeholder 4">
            <a:extLst>
              <a:ext uri="{FF2B5EF4-FFF2-40B4-BE49-F238E27FC236}">
                <a16:creationId xmlns:a16="http://schemas.microsoft.com/office/drawing/2014/main" id="{30C8D85D-6A24-3F3A-2770-1ADCA1FD0842}"/>
              </a:ext>
            </a:extLst>
          </p:cNvPr>
          <p:cNvSpPr>
            <a:spLocks noGrp="1"/>
          </p:cNvSpPr>
          <p:nvPr>
            <p:ph type="dt" sz="half" idx="10"/>
          </p:nvPr>
        </p:nvSpPr>
        <p:spPr>
          <a:xfrm>
            <a:off x="9337084" y="181004"/>
            <a:ext cx="2202644" cy="365125"/>
          </a:xfrm>
        </p:spPr>
        <p:txBody>
          <a:bodyPr anchor="ctr">
            <a:normAutofit/>
          </a:bodyPr>
          <a:lstStyle/>
          <a:p>
            <a:pPr>
              <a:spcAft>
                <a:spcPts val="600"/>
              </a:spcAft>
            </a:pPr>
            <a:fld id="{DEE4FD85-5D6D-4FA4-A373-26EC0F227592}" type="datetime1">
              <a:rPr lang="en-US" smtClean="0"/>
              <a:pPr>
                <a:spcAft>
                  <a:spcPts val="600"/>
                </a:spcAft>
              </a:pPr>
              <a:t>6/22/26</a:t>
            </a:fld>
            <a:endParaRPr lang="en-US"/>
          </a:p>
        </p:txBody>
      </p:sp>
      <p:graphicFrame>
        <p:nvGraphicFramePr>
          <p:cNvPr id="8" name="Content Placeholder 7">
            <a:extLst>
              <a:ext uri="{FF2B5EF4-FFF2-40B4-BE49-F238E27FC236}">
                <a16:creationId xmlns:a16="http://schemas.microsoft.com/office/drawing/2014/main" id="{41281452-4064-4A40-AB93-3CD6EE8B2FC4}"/>
              </a:ext>
            </a:extLst>
          </p:cNvPr>
          <p:cNvGraphicFramePr>
            <a:graphicFrameLocks noGrp="1"/>
          </p:cNvGraphicFramePr>
          <p:nvPr>
            <p:ph idx="1"/>
          </p:nvPr>
        </p:nvGraphicFramePr>
        <p:xfrm>
          <a:off x="936618" y="2584094"/>
          <a:ext cx="10318764" cy="3696084"/>
        </p:xfrm>
        <a:graphic>
          <a:graphicData uri="http://schemas.openxmlformats.org/drawingml/2006/table">
            <a:tbl>
              <a:tblPr firstRow="1" bandRow="1">
                <a:tableStyleId>{5C22544A-7EE6-4342-B048-85BDC9FD1C3A}</a:tableStyleId>
              </a:tblPr>
              <a:tblGrid>
                <a:gridCol w="3193602">
                  <a:extLst>
                    <a:ext uri="{9D8B030D-6E8A-4147-A177-3AD203B41FA5}">
                      <a16:colId xmlns:a16="http://schemas.microsoft.com/office/drawing/2014/main" val="2585259603"/>
                    </a:ext>
                  </a:extLst>
                </a:gridCol>
                <a:gridCol w="7125162">
                  <a:extLst>
                    <a:ext uri="{9D8B030D-6E8A-4147-A177-3AD203B41FA5}">
                      <a16:colId xmlns:a16="http://schemas.microsoft.com/office/drawing/2014/main" val="47574036"/>
                    </a:ext>
                  </a:extLst>
                </a:gridCol>
              </a:tblGrid>
              <a:tr h="528012">
                <a:tc>
                  <a:txBody>
                    <a:bodyPr/>
                    <a:lstStyle/>
                    <a:p>
                      <a:pPr>
                        <a:buNone/>
                      </a:pPr>
                      <a:r>
                        <a:rPr lang="en-US" sz="2400"/>
                        <a:t>Stage</a:t>
                      </a:r>
                    </a:p>
                  </a:txBody>
                  <a:tcPr marL="120003" marR="120003" marT="60001" marB="60001" anchor="ctr"/>
                </a:tc>
                <a:tc>
                  <a:txBody>
                    <a:bodyPr/>
                    <a:lstStyle/>
                    <a:p>
                      <a:pPr>
                        <a:buNone/>
                      </a:pPr>
                      <a:r>
                        <a:rPr lang="en-US" sz="2400"/>
                        <a:t>Focus</a:t>
                      </a:r>
                    </a:p>
                  </a:txBody>
                  <a:tcPr marL="120003" marR="120003" marT="60001" marB="60001" anchor="ctr"/>
                </a:tc>
                <a:extLst>
                  <a:ext uri="{0D108BD9-81ED-4DB2-BD59-A6C34878D82A}">
                    <a16:rowId xmlns:a16="http://schemas.microsoft.com/office/drawing/2014/main" val="2142818505"/>
                  </a:ext>
                </a:extLst>
              </a:tr>
              <a:tr h="528012">
                <a:tc>
                  <a:txBody>
                    <a:bodyPr/>
                    <a:lstStyle/>
                    <a:p>
                      <a:pPr>
                        <a:buNone/>
                      </a:pPr>
                      <a:r>
                        <a:rPr lang="en-US" sz="2400"/>
                        <a:t>Description</a:t>
                      </a:r>
                    </a:p>
                  </a:txBody>
                  <a:tcPr marL="120003" marR="120003" marT="60001" marB="60001" anchor="ctr"/>
                </a:tc>
                <a:tc>
                  <a:txBody>
                    <a:bodyPr/>
                    <a:lstStyle/>
                    <a:p>
                      <a:pPr>
                        <a:buNone/>
                      </a:pPr>
                      <a:r>
                        <a:rPr lang="en-US" sz="2400"/>
                        <a:t>What happened?</a:t>
                      </a:r>
                    </a:p>
                  </a:txBody>
                  <a:tcPr marL="120003" marR="120003" marT="60001" marB="60001" anchor="ctr"/>
                </a:tc>
                <a:extLst>
                  <a:ext uri="{0D108BD9-81ED-4DB2-BD59-A6C34878D82A}">
                    <a16:rowId xmlns:a16="http://schemas.microsoft.com/office/drawing/2014/main" val="1478962818"/>
                  </a:ext>
                </a:extLst>
              </a:tr>
              <a:tr h="528012">
                <a:tc>
                  <a:txBody>
                    <a:bodyPr/>
                    <a:lstStyle/>
                    <a:p>
                      <a:pPr>
                        <a:buNone/>
                      </a:pPr>
                      <a:r>
                        <a:rPr lang="en-US" sz="2400"/>
                        <a:t>Feelings</a:t>
                      </a:r>
                    </a:p>
                  </a:txBody>
                  <a:tcPr marL="120003" marR="120003" marT="60001" marB="60001" anchor="ctr"/>
                </a:tc>
                <a:tc>
                  <a:txBody>
                    <a:bodyPr/>
                    <a:lstStyle/>
                    <a:p>
                      <a:pPr>
                        <a:buNone/>
                      </a:pPr>
                      <a:r>
                        <a:rPr lang="en-US" sz="2400"/>
                        <a:t>What were you thinking and feeling?</a:t>
                      </a:r>
                    </a:p>
                  </a:txBody>
                  <a:tcPr marL="120003" marR="120003" marT="60001" marB="60001" anchor="ctr"/>
                </a:tc>
                <a:extLst>
                  <a:ext uri="{0D108BD9-81ED-4DB2-BD59-A6C34878D82A}">
                    <a16:rowId xmlns:a16="http://schemas.microsoft.com/office/drawing/2014/main" val="3281356168"/>
                  </a:ext>
                </a:extLst>
              </a:tr>
              <a:tr h="528012">
                <a:tc>
                  <a:txBody>
                    <a:bodyPr/>
                    <a:lstStyle/>
                    <a:p>
                      <a:pPr>
                        <a:buNone/>
                      </a:pPr>
                      <a:r>
                        <a:rPr lang="en-US" sz="2400"/>
                        <a:t>Evaluation</a:t>
                      </a:r>
                    </a:p>
                  </a:txBody>
                  <a:tcPr marL="120003" marR="120003" marT="60001" marB="60001" anchor="ctr"/>
                </a:tc>
                <a:tc>
                  <a:txBody>
                    <a:bodyPr/>
                    <a:lstStyle/>
                    <a:p>
                      <a:pPr>
                        <a:buNone/>
                      </a:pPr>
                      <a:r>
                        <a:rPr lang="en-US" sz="2400"/>
                        <a:t>What was good and bad?</a:t>
                      </a:r>
                    </a:p>
                  </a:txBody>
                  <a:tcPr marL="120003" marR="120003" marT="60001" marB="60001" anchor="ctr"/>
                </a:tc>
                <a:extLst>
                  <a:ext uri="{0D108BD9-81ED-4DB2-BD59-A6C34878D82A}">
                    <a16:rowId xmlns:a16="http://schemas.microsoft.com/office/drawing/2014/main" val="2125155837"/>
                  </a:ext>
                </a:extLst>
              </a:tr>
              <a:tr h="528012">
                <a:tc>
                  <a:txBody>
                    <a:bodyPr/>
                    <a:lstStyle/>
                    <a:p>
                      <a:pPr>
                        <a:buNone/>
                      </a:pPr>
                      <a:r>
                        <a:rPr lang="en-US" sz="2400"/>
                        <a:t>Analysis</a:t>
                      </a:r>
                    </a:p>
                  </a:txBody>
                  <a:tcPr marL="120003" marR="120003" marT="60001" marB="60001" anchor="ctr"/>
                </a:tc>
                <a:tc>
                  <a:txBody>
                    <a:bodyPr/>
                    <a:lstStyle/>
                    <a:p>
                      <a:pPr>
                        <a:buNone/>
                      </a:pPr>
                      <a:r>
                        <a:rPr lang="en-US" sz="2400"/>
                        <a:t>What sense can you make of the situation?</a:t>
                      </a:r>
                    </a:p>
                  </a:txBody>
                  <a:tcPr marL="120003" marR="120003" marT="60001" marB="60001" anchor="ctr"/>
                </a:tc>
                <a:extLst>
                  <a:ext uri="{0D108BD9-81ED-4DB2-BD59-A6C34878D82A}">
                    <a16:rowId xmlns:a16="http://schemas.microsoft.com/office/drawing/2014/main" val="705862967"/>
                  </a:ext>
                </a:extLst>
              </a:tr>
              <a:tr h="528012">
                <a:tc>
                  <a:txBody>
                    <a:bodyPr/>
                    <a:lstStyle/>
                    <a:p>
                      <a:pPr>
                        <a:buNone/>
                      </a:pPr>
                      <a:r>
                        <a:rPr lang="en-US" sz="2400"/>
                        <a:t>Conclusion</a:t>
                      </a:r>
                    </a:p>
                  </a:txBody>
                  <a:tcPr marL="120003" marR="120003" marT="60001" marB="60001" anchor="ctr"/>
                </a:tc>
                <a:tc>
                  <a:txBody>
                    <a:bodyPr/>
                    <a:lstStyle/>
                    <a:p>
                      <a:pPr>
                        <a:buNone/>
                      </a:pPr>
                      <a:r>
                        <a:rPr lang="en-US" sz="2400"/>
                        <a:t>What else could you have done?</a:t>
                      </a:r>
                    </a:p>
                  </a:txBody>
                  <a:tcPr marL="120003" marR="120003" marT="60001" marB="60001" anchor="ctr"/>
                </a:tc>
                <a:extLst>
                  <a:ext uri="{0D108BD9-81ED-4DB2-BD59-A6C34878D82A}">
                    <a16:rowId xmlns:a16="http://schemas.microsoft.com/office/drawing/2014/main" val="438819359"/>
                  </a:ext>
                </a:extLst>
              </a:tr>
              <a:tr h="528012">
                <a:tc>
                  <a:txBody>
                    <a:bodyPr/>
                    <a:lstStyle/>
                    <a:p>
                      <a:pPr>
                        <a:buNone/>
                      </a:pPr>
                      <a:r>
                        <a:rPr lang="en-US" sz="2400"/>
                        <a:t>Action Plan</a:t>
                      </a:r>
                    </a:p>
                  </a:txBody>
                  <a:tcPr marL="120003" marR="120003" marT="60001" marB="60001" anchor="ctr"/>
                </a:tc>
                <a:tc>
                  <a:txBody>
                    <a:bodyPr/>
                    <a:lstStyle/>
                    <a:p>
                      <a:pPr>
                        <a:buNone/>
                      </a:pPr>
                      <a:r>
                        <a:rPr lang="en-US" sz="2400"/>
                        <a:t>If it arose again, what would you do?</a:t>
                      </a:r>
                    </a:p>
                  </a:txBody>
                  <a:tcPr marL="120003" marR="120003" marT="60001" marB="60001" anchor="ctr"/>
                </a:tc>
                <a:extLst>
                  <a:ext uri="{0D108BD9-81ED-4DB2-BD59-A6C34878D82A}">
                    <a16:rowId xmlns:a16="http://schemas.microsoft.com/office/drawing/2014/main" val="4184994520"/>
                  </a:ext>
                </a:extLst>
              </a:tr>
            </a:tbl>
          </a:graphicData>
        </a:graphic>
      </p:graphicFrame>
    </p:spTree>
    <p:extLst>
      <p:ext uri="{BB962C8B-B14F-4D97-AF65-F5344CB8AC3E}">
        <p14:creationId xmlns:p14="http://schemas.microsoft.com/office/powerpoint/2010/main" val="664752201"/>
      </p:ext>
    </p:extLst>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50C802-FDB1-09FB-EAF3-61BACC776C8C}"/>
              </a:ext>
            </a:extLst>
          </p:cNvPr>
          <p:cNvSpPr>
            <a:spLocks noGrp="1"/>
          </p:cNvSpPr>
          <p:nvPr>
            <p:ph type="title"/>
          </p:nvPr>
        </p:nvSpPr>
        <p:spPr>
          <a:xfrm>
            <a:off x="667512" y="1260124"/>
            <a:ext cx="4654296" cy="1004010"/>
          </a:xfrm>
        </p:spPr>
        <p:txBody>
          <a:bodyPr anchor="t">
            <a:normAutofit/>
          </a:bodyPr>
          <a:lstStyle/>
          <a:p>
            <a:r>
              <a:rPr lang="en-US" sz="3700"/>
              <a:t>Critical Perspectives on Reflective Models</a:t>
            </a:r>
          </a:p>
        </p:txBody>
      </p:sp>
      <p:sp>
        <p:nvSpPr>
          <p:cNvPr id="4" name="Slide Number Placeholder 3">
            <a:extLst>
              <a:ext uri="{FF2B5EF4-FFF2-40B4-BE49-F238E27FC236}">
                <a16:creationId xmlns:a16="http://schemas.microsoft.com/office/drawing/2014/main" id="{1AAD5A8F-987E-E01C-21A9-5B583BC0E633}"/>
              </a:ext>
            </a:extLst>
          </p:cNvPr>
          <p:cNvSpPr>
            <a:spLocks noGrp="1"/>
          </p:cNvSpPr>
          <p:nvPr>
            <p:ph type="sldNum" sz="quarter" idx="4"/>
          </p:nvPr>
        </p:nvSpPr>
        <p:spPr>
          <a:xfrm>
            <a:off x="667512" y="187882"/>
            <a:ext cx="266609" cy="365125"/>
          </a:xfrm>
        </p:spPr>
        <p:txBody>
          <a:bodyPr anchor="ctr">
            <a:normAutofit/>
          </a:bodyPr>
          <a:lstStyle/>
          <a:p>
            <a:pPr>
              <a:spcAft>
                <a:spcPts val="600"/>
              </a:spcAft>
            </a:pPr>
            <a:fld id="{7ECAF3DD-865B-4F9E-8AEE-28157E83B0D8}" type="slidenum">
              <a:rPr lang="en-US" smtClean="0"/>
              <a:pPr>
                <a:spcAft>
                  <a:spcPts val="600"/>
                </a:spcAft>
              </a:pPr>
              <a:t>8</a:t>
            </a:fld>
            <a:endParaRPr lang="en-US"/>
          </a:p>
        </p:txBody>
      </p:sp>
      <p:sp>
        <p:nvSpPr>
          <p:cNvPr id="5" name="Footer Placeholder 4">
            <a:extLst>
              <a:ext uri="{FF2B5EF4-FFF2-40B4-BE49-F238E27FC236}">
                <a16:creationId xmlns:a16="http://schemas.microsoft.com/office/drawing/2014/main" id="{55BD0FE9-53C3-19D8-4BA7-F8B55A24A656}"/>
              </a:ext>
            </a:extLst>
          </p:cNvPr>
          <p:cNvSpPr>
            <a:spLocks noGrp="1"/>
          </p:cNvSpPr>
          <p:nvPr>
            <p:ph type="ftr" sz="quarter" idx="15"/>
          </p:nvPr>
        </p:nvSpPr>
        <p:spPr>
          <a:xfrm>
            <a:off x="934122" y="181066"/>
            <a:ext cx="3144101" cy="365125"/>
          </a:xfrm>
        </p:spPr>
        <p:txBody>
          <a:bodyPr anchor="ctr">
            <a:normAutofit/>
          </a:bodyPr>
          <a:lstStyle/>
          <a:p>
            <a:pPr>
              <a:spcAft>
                <a:spcPts val="600"/>
              </a:spcAft>
            </a:pPr>
            <a:r>
              <a:rPr lang="en-US" dirty="0"/>
              <a:t>LCHS4009</a:t>
            </a:r>
          </a:p>
        </p:txBody>
      </p:sp>
      <p:sp>
        <p:nvSpPr>
          <p:cNvPr id="6" name="Date Placeholder 5">
            <a:extLst>
              <a:ext uri="{FF2B5EF4-FFF2-40B4-BE49-F238E27FC236}">
                <a16:creationId xmlns:a16="http://schemas.microsoft.com/office/drawing/2014/main" id="{76DAD61C-BEF3-E39B-AB36-7B995CD2533A}"/>
              </a:ext>
            </a:extLst>
          </p:cNvPr>
          <p:cNvSpPr>
            <a:spLocks noGrp="1"/>
          </p:cNvSpPr>
          <p:nvPr>
            <p:ph type="dt" sz="half" idx="2"/>
          </p:nvPr>
        </p:nvSpPr>
        <p:spPr>
          <a:xfrm>
            <a:off x="9337084" y="181004"/>
            <a:ext cx="2202644" cy="365125"/>
          </a:xfrm>
        </p:spPr>
        <p:txBody>
          <a:bodyPr anchor="ctr">
            <a:normAutofit/>
          </a:bodyPr>
          <a:lstStyle/>
          <a:p>
            <a:pPr>
              <a:spcAft>
                <a:spcPts val="600"/>
              </a:spcAft>
            </a:pPr>
            <a:fld id="{DEE4FD85-5D6D-4FA4-A373-26EC0F227592}" type="datetime1">
              <a:rPr lang="en-US" smtClean="0"/>
              <a:pPr>
                <a:spcAft>
                  <a:spcPts val="600"/>
                </a:spcAft>
              </a:pPr>
              <a:t>6/22/26</a:t>
            </a:fld>
            <a:endParaRPr lang="en-US"/>
          </a:p>
        </p:txBody>
      </p:sp>
      <p:pic>
        <p:nvPicPr>
          <p:cNvPr id="8" name="Content Placeholder 7" descr="Shot of a focused young programmer working on his computer while answering a telephone in the office during the night">
            <a:extLst>
              <a:ext uri="{FF2B5EF4-FFF2-40B4-BE49-F238E27FC236}">
                <a16:creationId xmlns:a16="http://schemas.microsoft.com/office/drawing/2014/main" id="{D6E40D76-5BD2-43D2-B954-1017CCDEC491}"/>
              </a:ext>
            </a:extLst>
          </p:cNvPr>
          <p:cNvPicPr>
            <a:picLocks noGrp="1" noChangeAspect="1"/>
          </p:cNvPicPr>
          <p:nvPr>
            <p:ph type="pic" sz="quarter" idx="13"/>
          </p:nvPr>
        </p:nvPicPr>
        <p:blipFill>
          <a:blip r:embed="rId3"/>
          <a:srcRect l="12371" r="1368" b="-3"/>
          <a:stretch>
            <a:fillRect/>
          </a:stretch>
        </p:blipFill>
        <p:spPr>
          <a:xfrm>
            <a:off x="667512" y="2584094"/>
            <a:ext cx="4654296" cy="3696086"/>
          </a:xfrm>
        </p:spPr>
      </p:pic>
      <p:sp>
        <p:nvSpPr>
          <p:cNvPr id="3" name="Content Placeholder 2">
            <a:extLst>
              <a:ext uri="{FF2B5EF4-FFF2-40B4-BE49-F238E27FC236}">
                <a16:creationId xmlns:a16="http://schemas.microsoft.com/office/drawing/2014/main" id="{219AE8DC-B6BC-2497-54CE-70C9C3EA59B1}"/>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641849" y="1260123"/>
            <a:ext cx="5882639" cy="5020056"/>
          </a:xfrm>
        </p:spPr>
        <p:txBody>
          <a:bodyPr>
            <a:normAutofit/>
          </a:bodyPr>
          <a:lstStyle/>
          <a:p>
            <a:pPr marL="0" lvl="0" indent="0">
              <a:spcBef>
                <a:spcPts val="2500"/>
              </a:spcBef>
              <a:buFont typeface="Arial" panose="020B0604020202020204" pitchFamily="34" charset="0"/>
              <a:buNone/>
            </a:pPr>
            <a:r>
              <a:rPr lang="en-US" b="1"/>
              <a:t>Critique of Structured Models</a:t>
            </a:r>
          </a:p>
          <a:p>
            <a:pPr marL="0" lvl="1" indent="0">
              <a:buFont typeface="Arial" panose="020B0604020202020204" pitchFamily="34" charset="0"/>
              <a:buNone/>
            </a:pPr>
            <a:r>
              <a:rPr lang="en-US"/>
              <a:t>Structured reflective models can oversimplify complex, emotional, and constrained real-world healthcare situations.</a:t>
            </a:r>
          </a:p>
          <a:p>
            <a:pPr marL="0" lvl="0" indent="0">
              <a:spcBef>
                <a:spcPts val="2500"/>
              </a:spcBef>
              <a:buFont typeface="Arial" panose="020B0604020202020204" pitchFamily="34" charset="0"/>
              <a:buNone/>
            </a:pPr>
            <a:r>
              <a:rPr lang="en-US" b="1"/>
              <a:t>Reflection-in-Action Concept</a:t>
            </a:r>
          </a:p>
          <a:p>
            <a:pPr marL="0" lvl="1" indent="0">
              <a:buFont typeface="Arial" panose="020B0604020202020204" pitchFamily="34" charset="0"/>
              <a:buNone/>
            </a:pPr>
            <a:r>
              <a:rPr lang="en-US"/>
              <a:t>Reflection-in-action emphasizes thinking and adapting during practice, crucial for fast-paced care settings.</a:t>
            </a:r>
          </a:p>
          <a:p>
            <a:pPr marL="0" lvl="0" indent="0">
              <a:spcBef>
                <a:spcPts val="2500"/>
              </a:spcBef>
              <a:buFont typeface="Arial" panose="020B0604020202020204" pitchFamily="34" charset="0"/>
              <a:buNone/>
            </a:pPr>
            <a:r>
              <a:rPr lang="en-US" b="1"/>
              <a:t>Balanced Reflective Approach</a:t>
            </a:r>
          </a:p>
          <a:p>
            <a:pPr marL="0" lvl="1" indent="0">
              <a:buFont typeface="Arial" panose="020B0604020202020204" pitchFamily="34" charset="0"/>
              <a:buNone/>
            </a:pPr>
            <a:r>
              <a:rPr lang="en-US"/>
              <a:t>Combining structured models with reflection-in-action supports learning and professional confidence effectively.</a:t>
            </a:r>
          </a:p>
          <a:p>
            <a:pPr marL="0" lvl="0" indent="0">
              <a:spcBef>
                <a:spcPts val="2500"/>
              </a:spcBef>
              <a:buFont typeface="Arial" panose="020B0604020202020204" pitchFamily="34" charset="0"/>
              <a:buNone/>
            </a:pPr>
            <a:r>
              <a:rPr lang="en-US" b="1"/>
              <a:t>Critical Engagement Importance</a:t>
            </a:r>
          </a:p>
          <a:p>
            <a:pPr marL="0" lvl="1" indent="0">
              <a:buFont typeface="Arial" panose="020B0604020202020204" pitchFamily="34" charset="0"/>
              <a:buNone/>
            </a:pPr>
            <a:r>
              <a:rPr lang="en-US"/>
              <a:t>Awareness of model strengths and limits demonstrates critical thinking and enhances professional judgement.</a:t>
            </a:r>
          </a:p>
        </p:txBody>
      </p:sp>
    </p:spTree>
    <p:extLst>
      <p:ext uri="{BB962C8B-B14F-4D97-AF65-F5344CB8AC3E}">
        <p14:creationId xmlns:p14="http://schemas.microsoft.com/office/powerpoint/2010/main" val="392141707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CC7AA-95E9-1A19-78D6-6AD854725859}"/>
              </a:ext>
            </a:extLst>
          </p:cNvPr>
          <p:cNvSpPr>
            <a:spLocks noGrp="1"/>
          </p:cNvSpPr>
          <p:nvPr>
            <p:ph type="ctrTitle"/>
          </p:nvPr>
        </p:nvSpPr>
        <p:spPr>
          <a:xfrm>
            <a:off x="667512" y="1417671"/>
            <a:ext cx="7909560" cy="4906929"/>
          </a:xfrm>
        </p:spPr>
        <p:txBody>
          <a:bodyPr anchor="b">
            <a:normAutofit/>
          </a:bodyPr>
          <a:lstStyle/>
          <a:p>
            <a:r>
              <a:rPr lang="en-US"/>
              <a:t>Applying Reflection in Practice</a:t>
            </a:r>
          </a:p>
        </p:txBody>
      </p:sp>
      <p:sp>
        <p:nvSpPr>
          <p:cNvPr id="4" name="Slide Number Placeholder 3">
            <a:extLst>
              <a:ext uri="{FF2B5EF4-FFF2-40B4-BE49-F238E27FC236}">
                <a16:creationId xmlns:a16="http://schemas.microsoft.com/office/drawing/2014/main" id="{A148ED1D-65A0-66BB-1D46-4DEDA13DBFCD}"/>
              </a:ext>
            </a:extLst>
          </p:cNvPr>
          <p:cNvSpPr>
            <a:spLocks noGrp="1"/>
          </p:cNvSpPr>
          <p:nvPr>
            <p:ph type="sldNum" sz="quarter" idx="4"/>
          </p:nvPr>
        </p:nvSpPr>
        <p:spPr>
          <a:xfrm>
            <a:off x="667512" y="187882"/>
            <a:ext cx="266609" cy="365125"/>
          </a:xfrm>
        </p:spPr>
        <p:txBody>
          <a:bodyPr anchor="ctr">
            <a:normAutofit/>
          </a:bodyPr>
          <a:lstStyle/>
          <a:p>
            <a:pPr>
              <a:spcAft>
                <a:spcPts val="600"/>
              </a:spcAft>
            </a:pPr>
            <a:fld id="{7ECAF3DD-865B-4F9E-8AEE-28157E83B0D8}" type="slidenum">
              <a:rPr lang="en-US" smtClean="0"/>
              <a:pPr>
                <a:spcAft>
                  <a:spcPts val="600"/>
                </a:spcAft>
              </a:pPr>
              <a:t>9</a:t>
            </a:fld>
            <a:endParaRPr lang="en-US"/>
          </a:p>
        </p:txBody>
      </p:sp>
      <p:sp>
        <p:nvSpPr>
          <p:cNvPr id="5" name="Footer Placeholder 4">
            <a:extLst>
              <a:ext uri="{FF2B5EF4-FFF2-40B4-BE49-F238E27FC236}">
                <a16:creationId xmlns:a16="http://schemas.microsoft.com/office/drawing/2014/main" id="{48841609-A75D-4EE5-87BE-1ACFC52B846E}"/>
              </a:ext>
            </a:extLst>
          </p:cNvPr>
          <p:cNvSpPr>
            <a:spLocks noGrp="1"/>
          </p:cNvSpPr>
          <p:nvPr>
            <p:ph type="ftr" sz="quarter" idx="15"/>
          </p:nvPr>
        </p:nvSpPr>
        <p:spPr>
          <a:xfrm>
            <a:off x="934122" y="181066"/>
            <a:ext cx="3144101" cy="365125"/>
          </a:xfrm>
        </p:spPr>
        <p:txBody>
          <a:bodyPr anchor="ctr">
            <a:normAutofit/>
          </a:bodyPr>
          <a:lstStyle/>
          <a:p>
            <a:pPr>
              <a:spcAft>
                <a:spcPts val="600"/>
              </a:spcAft>
            </a:pPr>
            <a:r>
              <a:rPr lang="en-US" dirty="0"/>
              <a:t>LCHS4009</a:t>
            </a:r>
          </a:p>
        </p:txBody>
      </p:sp>
      <p:sp>
        <p:nvSpPr>
          <p:cNvPr id="6" name="Date Placeholder 5">
            <a:extLst>
              <a:ext uri="{FF2B5EF4-FFF2-40B4-BE49-F238E27FC236}">
                <a16:creationId xmlns:a16="http://schemas.microsoft.com/office/drawing/2014/main" id="{0E8651BE-E812-8B85-100A-B8BEE0CB0E1D}"/>
              </a:ext>
            </a:extLst>
          </p:cNvPr>
          <p:cNvSpPr>
            <a:spLocks noGrp="1"/>
          </p:cNvSpPr>
          <p:nvPr>
            <p:ph type="dt" sz="half" idx="2"/>
          </p:nvPr>
        </p:nvSpPr>
        <p:spPr>
          <a:xfrm>
            <a:off x="9337084" y="181004"/>
            <a:ext cx="2202644" cy="365125"/>
          </a:xfrm>
        </p:spPr>
        <p:txBody>
          <a:bodyPr anchor="ctr">
            <a:normAutofit/>
          </a:bodyPr>
          <a:lstStyle/>
          <a:p>
            <a:pPr>
              <a:spcAft>
                <a:spcPts val="600"/>
              </a:spcAft>
            </a:pPr>
            <a:fld id="{817601D0-08EE-4682-8251-778D57A7E59F}" type="datetime1">
              <a:rPr lang="en-US" smtClean="0"/>
              <a:pPr>
                <a:spcAft>
                  <a:spcPts val="600"/>
                </a:spcAft>
              </a:pPr>
              <a:t>6/22/26</a:t>
            </a:fld>
            <a:endParaRPr lang="en-US"/>
          </a:p>
        </p:txBody>
      </p:sp>
    </p:spTree>
    <p:extLst>
      <p:ext uri="{BB962C8B-B14F-4D97-AF65-F5344CB8AC3E}">
        <p14:creationId xmlns:p14="http://schemas.microsoft.com/office/powerpoint/2010/main" val="372399663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CFCC8-4EE4-068B-E9FA-8027ECE840CD}"/>
              </a:ext>
            </a:extLst>
          </p:cNvPr>
          <p:cNvSpPr>
            <a:spLocks noGrp="1"/>
          </p:cNvSpPr>
          <p:nvPr>
            <p:ph type="title"/>
          </p:nvPr>
        </p:nvSpPr>
        <p:spPr>
          <a:xfrm>
            <a:off x="667509" y="1261872"/>
            <a:ext cx="8385049" cy="1027074"/>
          </a:xfrm>
        </p:spPr>
        <p:txBody>
          <a:bodyPr anchor="b">
            <a:normAutofit/>
          </a:bodyPr>
          <a:lstStyle/>
          <a:p>
            <a:r>
              <a:rPr lang="en-US" sz="3700"/>
              <a:t>Applying Reflection in a Residential Care Setting</a:t>
            </a:r>
          </a:p>
        </p:txBody>
      </p:sp>
      <p:sp>
        <p:nvSpPr>
          <p:cNvPr id="4" name="Slide Number Placeholder 3">
            <a:extLst>
              <a:ext uri="{FF2B5EF4-FFF2-40B4-BE49-F238E27FC236}">
                <a16:creationId xmlns:a16="http://schemas.microsoft.com/office/drawing/2014/main" id="{4EC7982E-FF2F-DA9C-97B2-93C4AEA355E2}"/>
              </a:ext>
            </a:extLst>
          </p:cNvPr>
          <p:cNvSpPr>
            <a:spLocks noGrp="1"/>
          </p:cNvSpPr>
          <p:nvPr>
            <p:ph type="sldNum" sz="quarter" idx="4"/>
          </p:nvPr>
        </p:nvSpPr>
        <p:spPr>
          <a:xfrm>
            <a:off x="667512" y="187882"/>
            <a:ext cx="266609" cy="365125"/>
          </a:xfrm>
        </p:spPr>
        <p:txBody>
          <a:bodyPr anchor="ctr">
            <a:normAutofit/>
          </a:bodyPr>
          <a:lstStyle/>
          <a:p>
            <a:pPr>
              <a:spcAft>
                <a:spcPts val="600"/>
              </a:spcAft>
            </a:pPr>
            <a:fld id="{7ECAF3DD-865B-4F9E-8AEE-28157E83B0D8}" type="slidenum">
              <a:rPr lang="en-US" smtClean="0"/>
              <a:pPr>
                <a:spcAft>
                  <a:spcPts val="600"/>
                </a:spcAft>
              </a:pPr>
              <a:t>10</a:t>
            </a:fld>
            <a:endParaRPr lang="en-US"/>
          </a:p>
        </p:txBody>
      </p:sp>
      <p:sp>
        <p:nvSpPr>
          <p:cNvPr id="5" name="Footer Placeholder 4">
            <a:extLst>
              <a:ext uri="{FF2B5EF4-FFF2-40B4-BE49-F238E27FC236}">
                <a16:creationId xmlns:a16="http://schemas.microsoft.com/office/drawing/2014/main" id="{7A12CEE2-36F5-3E0F-22D4-5BC1554347A0}"/>
              </a:ext>
            </a:extLst>
          </p:cNvPr>
          <p:cNvSpPr>
            <a:spLocks noGrp="1"/>
          </p:cNvSpPr>
          <p:nvPr>
            <p:ph type="ftr" sz="quarter" idx="15"/>
          </p:nvPr>
        </p:nvSpPr>
        <p:spPr>
          <a:xfrm>
            <a:off x="934122" y="181066"/>
            <a:ext cx="3144101" cy="365125"/>
          </a:xfrm>
        </p:spPr>
        <p:txBody>
          <a:bodyPr anchor="ctr">
            <a:normAutofit/>
          </a:bodyPr>
          <a:lstStyle/>
          <a:p>
            <a:pPr>
              <a:spcAft>
                <a:spcPts val="600"/>
              </a:spcAft>
            </a:pPr>
            <a:r>
              <a:rPr lang="en-US" dirty="0"/>
              <a:t>LCHS4009</a:t>
            </a:r>
          </a:p>
        </p:txBody>
      </p:sp>
      <p:sp>
        <p:nvSpPr>
          <p:cNvPr id="6" name="Date Placeholder 5">
            <a:extLst>
              <a:ext uri="{FF2B5EF4-FFF2-40B4-BE49-F238E27FC236}">
                <a16:creationId xmlns:a16="http://schemas.microsoft.com/office/drawing/2014/main" id="{129B4CE3-D82F-581D-285D-58C180D43E05}"/>
              </a:ext>
            </a:extLst>
          </p:cNvPr>
          <p:cNvSpPr>
            <a:spLocks noGrp="1"/>
          </p:cNvSpPr>
          <p:nvPr>
            <p:ph type="dt" sz="half" idx="2"/>
          </p:nvPr>
        </p:nvSpPr>
        <p:spPr>
          <a:xfrm>
            <a:off x="9337084" y="181004"/>
            <a:ext cx="2202644" cy="365125"/>
          </a:xfrm>
        </p:spPr>
        <p:txBody>
          <a:bodyPr anchor="ctr">
            <a:normAutofit/>
          </a:bodyPr>
          <a:lstStyle/>
          <a:p>
            <a:pPr>
              <a:spcAft>
                <a:spcPts val="600"/>
              </a:spcAft>
            </a:pPr>
            <a:fld id="{DEE4FD85-5D6D-4FA4-A373-26EC0F227592}" type="datetime1">
              <a:rPr lang="en-US" smtClean="0"/>
              <a:pPr>
                <a:spcAft>
                  <a:spcPts val="600"/>
                </a:spcAft>
              </a:pPr>
              <a:t>6/22/26</a:t>
            </a:fld>
            <a:endParaRPr lang="en-US"/>
          </a:p>
        </p:txBody>
      </p:sp>
      <p:sp>
        <p:nvSpPr>
          <p:cNvPr id="3" name="Content Placeholder 2">
            <a:extLst>
              <a:ext uri="{FF2B5EF4-FFF2-40B4-BE49-F238E27FC236}">
                <a16:creationId xmlns:a16="http://schemas.microsoft.com/office/drawing/2014/main" id="{F8E3DA76-59FC-3E72-457D-5404940E74ED}"/>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67511" y="2584092"/>
            <a:ext cx="8385048" cy="3696086"/>
          </a:xfrm>
        </p:spPr>
        <p:txBody>
          <a:bodyPr>
            <a:normAutofit/>
          </a:bodyPr>
          <a:lstStyle/>
          <a:p>
            <a:pPr marL="0" lvl="0" indent="0">
              <a:spcBef>
                <a:spcPts val="2500"/>
              </a:spcBef>
              <a:buFont typeface="Arial" panose="020B0604020202020204" pitchFamily="34" charset="0"/>
              <a:buNone/>
            </a:pPr>
            <a:r>
              <a:rPr lang="en-US" sz="1300" b="1"/>
              <a:t>Using Gibbs’ Reflective Cycle</a:t>
            </a:r>
          </a:p>
          <a:p>
            <a:pPr marL="0" lvl="1" indent="0">
              <a:buFont typeface="Arial" panose="020B0604020202020204" pitchFamily="34" charset="0"/>
              <a:buNone/>
            </a:pPr>
            <a:r>
              <a:rPr lang="en-US" sz="1300"/>
              <a:t>Gibbs’ Reflective Cycle guides practitioners through description, feelings, evaluation, analysis, and action planning steps.</a:t>
            </a:r>
          </a:p>
          <a:p>
            <a:pPr marL="0" lvl="0" indent="0">
              <a:spcBef>
                <a:spcPts val="2500"/>
              </a:spcBef>
              <a:buFont typeface="Arial" panose="020B0604020202020204" pitchFamily="34" charset="0"/>
              <a:buNone/>
            </a:pPr>
            <a:r>
              <a:rPr lang="en-US" sz="1300" b="1"/>
              <a:t>Responding to Resident Distress</a:t>
            </a:r>
          </a:p>
          <a:p>
            <a:pPr marL="0" lvl="1" indent="0">
              <a:buFont typeface="Arial" panose="020B0604020202020204" pitchFamily="34" charset="0"/>
              <a:buNone/>
            </a:pPr>
            <a:r>
              <a:rPr lang="en-US" sz="1300"/>
              <a:t>Noting and evaluating resident distress helps identify emotional responses and prevents further upset during care.</a:t>
            </a:r>
          </a:p>
          <a:p>
            <a:pPr marL="0" lvl="0" indent="0">
              <a:spcBef>
                <a:spcPts val="2500"/>
              </a:spcBef>
              <a:buFont typeface="Arial" panose="020B0604020202020204" pitchFamily="34" charset="0"/>
              <a:buNone/>
            </a:pPr>
            <a:r>
              <a:rPr lang="en-US" sz="1300" b="1"/>
              <a:t>Person-Centred Care Adaptations</a:t>
            </a:r>
          </a:p>
          <a:p>
            <a:pPr marL="0" lvl="1" indent="0">
              <a:buFont typeface="Arial" panose="020B0604020202020204" pitchFamily="34" charset="0"/>
              <a:buNone/>
            </a:pPr>
            <a:r>
              <a:rPr lang="en-US" sz="1300"/>
              <a:t>Reflection leads to adapting care routines to respect resident dignity, preferences, and communication needs.</a:t>
            </a:r>
          </a:p>
          <a:p>
            <a:pPr marL="0" lvl="0" indent="0">
              <a:spcBef>
                <a:spcPts val="2500"/>
              </a:spcBef>
              <a:buFont typeface="Arial" panose="020B0604020202020204" pitchFamily="34" charset="0"/>
              <a:buNone/>
            </a:pPr>
            <a:r>
              <a:rPr lang="en-US" sz="1300" b="1"/>
              <a:t>Enhancing Professional Competence</a:t>
            </a:r>
          </a:p>
          <a:p>
            <a:pPr marL="0" lvl="1" indent="0">
              <a:buFont typeface="Arial" panose="020B0604020202020204" pitchFamily="34" charset="0"/>
              <a:buNone/>
            </a:pPr>
            <a:r>
              <a:rPr lang="en-US" sz="1300"/>
              <a:t>Reflective practice transforms challenges into learning, boosting confidence and improving future care quality.</a:t>
            </a:r>
          </a:p>
        </p:txBody>
      </p:sp>
      <p:pic>
        <p:nvPicPr>
          <p:cNvPr id="8" name="Content Placeholder 7" descr="Shot of a resident being consoled by a nurse in a retirement homehttp://195.154.178.81/DATA/i_collage/pi/shoots/806440.jpg">
            <a:extLst>
              <a:ext uri="{FF2B5EF4-FFF2-40B4-BE49-F238E27FC236}">
                <a16:creationId xmlns:a16="http://schemas.microsoft.com/office/drawing/2014/main" id="{58F13737-A9A7-49AE-8AAE-68CCB8474A82}"/>
              </a:ext>
            </a:extLst>
          </p:cNvPr>
          <p:cNvPicPr>
            <a:picLocks noGrp="1" noChangeAspect="1"/>
          </p:cNvPicPr>
          <p:nvPr>
            <p:ph type="pic" sz="quarter" idx="13"/>
          </p:nvPr>
        </p:nvPicPr>
        <p:blipFill>
          <a:blip r:embed="rId3"/>
          <a:srcRect l="16523" r="19238" b="2"/>
          <a:stretch>
            <a:fillRect/>
          </a:stretch>
        </p:blipFill>
        <p:spPr>
          <a:xfrm>
            <a:off x="9372601" y="1261872"/>
            <a:ext cx="2151888" cy="5018307"/>
          </a:xfrm>
        </p:spPr>
      </p:pic>
    </p:spTree>
    <p:extLst>
      <p:ext uri="{BB962C8B-B14F-4D97-AF65-F5344CB8AC3E}">
        <p14:creationId xmlns:p14="http://schemas.microsoft.com/office/powerpoint/2010/main" val="341868057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D3C0E-B077-C2B4-4364-3637E6C09003}"/>
              </a:ext>
            </a:extLst>
          </p:cNvPr>
          <p:cNvSpPr>
            <a:spLocks noGrp="1"/>
          </p:cNvSpPr>
          <p:nvPr>
            <p:ph type="title"/>
          </p:nvPr>
        </p:nvSpPr>
        <p:spPr>
          <a:xfrm>
            <a:off x="667512" y="1260124"/>
            <a:ext cx="4654296" cy="1004010"/>
          </a:xfrm>
        </p:spPr>
        <p:txBody>
          <a:bodyPr anchor="t">
            <a:normAutofit/>
          </a:bodyPr>
          <a:lstStyle/>
          <a:p>
            <a:r>
              <a:rPr lang="en-US" sz="2800"/>
              <a:t>Conclusion: Reflection as a Tool for Lifelong Learning</a:t>
            </a:r>
          </a:p>
        </p:txBody>
      </p:sp>
      <p:sp>
        <p:nvSpPr>
          <p:cNvPr id="4" name="Slide Number Placeholder 3">
            <a:extLst>
              <a:ext uri="{FF2B5EF4-FFF2-40B4-BE49-F238E27FC236}">
                <a16:creationId xmlns:a16="http://schemas.microsoft.com/office/drawing/2014/main" id="{7E658559-C66F-AD4A-7FC3-8EF167389470}"/>
              </a:ext>
            </a:extLst>
          </p:cNvPr>
          <p:cNvSpPr>
            <a:spLocks noGrp="1"/>
          </p:cNvSpPr>
          <p:nvPr>
            <p:ph type="sldNum" sz="quarter" idx="4"/>
          </p:nvPr>
        </p:nvSpPr>
        <p:spPr>
          <a:xfrm>
            <a:off x="667512" y="187882"/>
            <a:ext cx="266609" cy="365125"/>
          </a:xfrm>
        </p:spPr>
        <p:txBody>
          <a:bodyPr anchor="ctr">
            <a:normAutofit/>
          </a:bodyPr>
          <a:lstStyle/>
          <a:p>
            <a:pPr>
              <a:spcAft>
                <a:spcPts val="600"/>
              </a:spcAft>
            </a:pPr>
            <a:fld id="{7ECAF3DD-865B-4F9E-8AEE-28157E83B0D8}" type="slidenum">
              <a:rPr lang="en-US" smtClean="0"/>
              <a:pPr>
                <a:spcAft>
                  <a:spcPts val="600"/>
                </a:spcAft>
              </a:pPr>
              <a:t>11</a:t>
            </a:fld>
            <a:endParaRPr lang="en-US"/>
          </a:p>
        </p:txBody>
      </p:sp>
      <p:sp>
        <p:nvSpPr>
          <p:cNvPr id="5" name="Footer Placeholder 4">
            <a:extLst>
              <a:ext uri="{FF2B5EF4-FFF2-40B4-BE49-F238E27FC236}">
                <a16:creationId xmlns:a16="http://schemas.microsoft.com/office/drawing/2014/main" id="{4DC618C0-15D0-54D5-33F1-BDC262BA531D}"/>
              </a:ext>
            </a:extLst>
          </p:cNvPr>
          <p:cNvSpPr>
            <a:spLocks noGrp="1"/>
          </p:cNvSpPr>
          <p:nvPr>
            <p:ph type="ftr" sz="quarter" idx="15"/>
          </p:nvPr>
        </p:nvSpPr>
        <p:spPr>
          <a:xfrm>
            <a:off x="934122" y="181066"/>
            <a:ext cx="3144101" cy="365125"/>
          </a:xfrm>
        </p:spPr>
        <p:txBody>
          <a:bodyPr anchor="ctr">
            <a:normAutofit/>
          </a:bodyPr>
          <a:lstStyle/>
          <a:p>
            <a:pPr>
              <a:spcAft>
                <a:spcPts val="600"/>
              </a:spcAft>
            </a:pPr>
            <a:r>
              <a:rPr lang="en-US" dirty="0"/>
              <a:t>LCHS4009</a:t>
            </a:r>
          </a:p>
        </p:txBody>
      </p:sp>
      <p:sp>
        <p:nvSpPr>
          <p:cNvPr id="6" name="Date Placeholder 5">
            <a:extLst>
              <a:ext uri="{FF2B5EF4-FFF2-40B4-BE49-F238E27FC236}">
                <a16:creationId xmlns:a16="http://schemas.microsoft.com/office/drawing/2014/main" id="{CA0FDB0E-9B22-68E3-0065-1658B50D20C5}"/>
              </a:ext>
            </a:extLst>
          </p:cNvPr>
          <p:cNvSpPr>
            <a:spLocks noGrp="1"/>
          </p:cNvSpPr>
          <p:nvPr>
            <p:ph type="dt" sz="half" idx="2"/>
          </p:nvPr>
        </p:nvSpPr>
        <p:spPr>
          <a:xfrm>
            <a:off x="9337084" y="181004"/>
            <a:ext cx="2202644" cy="365125"/>
          </a:xfrm>
        </p:spPr>
        <p:txBody>
          <a:bodyPr anchor="ctr">
            <a:normAutofit/>
          </a:bodyPr>
          <a:lstStyle/>
          <a:p>
            <a:pPr>
              <a:spcAft>
                <a:spcPts val="600"/>
              </a:spcAft>
            </a:pPr>
            <a:fld id="{DEE4FD85-5D6D-4FA4-A373-26EC0F227592}" type="datetime1">
              <a:rPr lang="en-US" smtClean="0"/>
              <a:pPr>
                <a:spcAft>
                  <a:spcPts val="600"/>
                </a:spcAft>
              </a:pPr>
              <a:t>6/22/26</a:t>
            </a:fld>
            <a:endParaRPr lang="en-US"/>
          </a:p>
        </p:txBody>
      </p:sp>
      <p:pic>
        <p:nvPicPr>
          <p:cNvPr id="8" name="Content Placeholder 7" descr="High angle shot of a group of medical practitioners looking at a patient's file together">
            <a:extLst>
              <a:ext uri="{FF2B5EF4-FFF2-40B4-BE49-F238E27FC236}">
                <a16:creationId xmlns:a16="http://schemas.microsoft.com/office/drawing/2014/main" id="{E66E4DBC-699B-475D-8BEF-239CA074F27C}"/>
              </a:ext>
            </a:extLst>
          </p:cNvPr>
          <p:cNvPicPr>
            <a:picLocks noGrp="1" noChangeAspect="1"/>
          </p:cNvPicPr>
          <p:nvPr>
            <p:ph type="pic" sz="quarter" idx="13"/>
          </p:nvPr>
        </p:nvPicPr>
        <p:blipFill>
          <a:blip r:embed="rId3"/>
          <a:srcRect t="8600" r="2" b="9744"/>
          <a:stretch>
            <a:fillRect/>
          </a:stretch>
        </p:blipFill>
        <p:spPr>
          <a:xfrm>
            <a:off x="667512" y="2584094"/>
            <a:ext cx="4654296" cy="3696086"/>
          </a:xfrm>
        </p:spPr>
      </p:pic>
      <p:sp>
        <p:nvSpPr>
          <p:cNvPr id="3" name="Content Placeholder 2">
            <a:extLst>
              <a:ext uri="{FF2B5EF4-FFF2-40B4-BE49-F238E27FC236}">
                <a16:creationId xmlns:a16="http://schemas.microsoft.com/office/drawing/2014/main" id="{307ECE84-FBFC-FEBE-BB10-C4910856DEC1}"/>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641849" y="1260123"/>
            <a:ext cx="5882639" cy="5020056"/>
          </a:xfrm>
        </p:spPr>
        <p:txBody>
          <a:bodyPr>
            <a:normAutofit/>
          </a:bodyPr>
          <a:lstStyle/>
          <a:p>
            <a:pPr marL="0" lvl="0" indent="0">
              <a:spcBef>
                <a:spcPts val="2500"/>
              </a:spcBef>
              <a:buFont typeface="Arial" panose="020B0604020202020204" pitchFamily="34" charset="0"/>
              <a:buNone/>
            </a:pPr>
            <a:r>
              <a:rPr lang="en-US" b="1"/>
              <a:t>Importance of Reflection</a:t>
            </a:r>
          </a:p>
          <a:p>
            <a:pPr marL="0" lvl="1" indent="0">
              <a:buFont typeface="Arial" panose="020B0604020202020204" pitchFamily="34" charset="0"/>
              <a:buNone/>
            </a:pPr>
            <a:r>
              <a:rPr lang="en-US"/>
              <a:t>Reflection is essential for health and social care professionals to improve care quality and meet standards.</a:t>
            </a:r>
          </a:p>
          <a:p>
            <a:pPr marL="0" lvl="0" indent="0">
              <a:spcBef>
                <a:spcPts val="2500"/>
              </a:spcBef>
              <a:buFont typeface="Arial" panose="020B0604020202020204" pitchFamily="34" charset="0"/>
              <a:buNone/>
            </a:pPr>
            <a:r>
              <a:rPr lang="en-US" b="1"/>
              <a:t>Structured Reflective Models</a:t>
            </a:r>
          </a:p>
          <a:p>
            <a:pPr marL="0" lvl="1" indent="0">
              <a:buFont typeface="Arial" panose="020B0604020202020204" pitchFamily="34" charset="0"/>
              <a:buNone/>
            </a:pPr>
            <a:r>
              <a:rPr lang="en-US"/>
              <a:t>Using models like Gibbs’ Reflective Cycle helps practitioners learn systematically from experience.</a:t>
            </a:r>
          </a:p>
          <a:p>
            <a:pPr marL="0" lvl="0" indent="0">
              <a:spcBef>
                <a:spcPts val="2500"/>
              </a:spcBef>
              <a:buFont typeface="Arial" panose="020B0604020202020204" pitchFamily="34" charset="0"/>
              <a:buNone/>
            </a:pPr>
            <a:r>
              <a:rPr lang="en-US" b="1"/>
              <a:t>Benefits to Care Quality</a:t>
            </a:r>
          </a:p>
          <a:p>
            <a:pPr marL="0" lvl="1" indent="0">
              <a:buFont typeface="Arial" panose="020B0604020202020204" pitchFamily="34" charset="0"/>
              <a:buNone/>
            </a:pPr>
            <a:r>
              <a:rPr lang="en-US"/>
              <a:t>Reflection leads to more person-centred, ethical, and dignified care in complex environments.</a:t>
            </a:r>
          </a:p>
          <a:p>
            <a:pPr marL="0" lvl="0" indent="0">
              <a:spcBef>
                <a:spcPts val="2500"/>
              </a:spcBef>
              <a:buFont typeface="Arial" panose="020B0604020202020204" pitchFamily="34" charset="0"/>
              <a:buNone/>
            </a:pPr>
            <a:r>
              <a:rPr lang="en-US" b="1"/>
              <a:t>Lifelong Learning Commitment</a:t>
            </a:r>
          </a:p>
          <a:p>
            <a:pPr marL="0" lvl="1" indent="0">
              <a:buFont typeface="Arial" panose="020B0604020202020204" pitchFamily="34" charset="0"/>
              <a:buNone/>
            </a:pPr>
            <a:r>
              <a:rPr lang="en-US"/>
              <a:t>Reflective practice embodies ongoing professional growth and continuous improvement in health services.</a:t>
            </a:r>
          </a:p>
        </p:txBody>
      </p:sp>
    </p:spTree>
    <p:extLst>
      <p:ext uri="{BB962C8B-B14F-4D97-AF65-F5344CB8AC3E}">
        <p14:creationId xmlns:p14="http://schemas.microsoft.com/office/powerpoint/2010/main" val="115008784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theme/theme1.xml><?xml version="1.0" encoding="utf-8"?>
<a:theme xmlns:a="http://schemas.openxmlformats.org/drawingml/2006/main" name="Greener acres">
  <a:themeElements>
    <a:clrScheme name="Custom 74">
      <a:dk1>
        <a:srgbClr val="01463E"/>
      </a:dk1>
      <a:lt1>
        <a:sysClr val="window" lastClr="FFFFFF"/>
      </a:lt1>
      <a:dk2>
        <a:srgbClr val="000000"/>
      </a:dk2>
      <a:lt2>
        <a:srgbClr val="FFFFFF"/>
      </a:lt2>
      <a:accent1>
        <a:srgbClr val="88B1CA"/>
      </a:accent1>
      <a:accent2>
        <a:srgbClr val="E15544"/>
      </a:accent2>
      <a:accent3>
        <a:srgbClr val="E37A8B"/>
      </a:accent3>
      <a:accent4>
        <a:srgbClr val="8AB9A8"/>
      </a:accent4>
      <a:accent5>
        <a:srgbClr val="A28CD2"/>
      </a:accent5>
      <a:accent6>
        <a:srgbClr val="EBE1D8"/>
      </a:accent6>
      <a:hlink>
        <a:srgbClr val="467886"/>
      </a:hlink>
      <a:folHlink>
        <a:srgbClr val="96607D"/>
      </a:folHlink>
    </a:clrScheme>
    <a:fontScheme name="Custom 21">
      <a:majorFont>
        <a:latin typeface="Avenir Next LT Pro"/>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NB-B01_Document_win32_LW_V6" id="{D7C51510-76B3-4E3E-B1F1-02C5966E46FE}" vid="{7A8C32E0-CE1D-4A5A-82D6-24B0B725BB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1252</Words>
  <Application>Microsoft Office PowerPoint</Application>
  <PresentationFormat>Widescreen</PresentationFormat>
  <Paragraphs>138</Paragraphs>
  <Slides>11</Slides>
  <Notes>11</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Greener acres</vt:lpstr>
      <vt:lpstr>The Power of Reflection: A Key Skill for Professional Practice in Health and Social Care</vt:lpstr>
      <vt:lpstr>LCHS4009: Professional Development Within Health and Social Care  Cristian Andrei Pistroescu Student Number: 2509012  Lecturers Name : Walter-Rodney Nagumo </vt:lpstr>
      <vt:lpstr>Reflection as a Core Professional Skill in Health and Social Care</vt:lpstr>
      <vt:lpstr>Defining Reflection and Its Key Characteristics</vt:lpstr>
      <vt:lpstr>Importance and Frameworks for Reflection</vt:lpstr>
      <vt:lpstr>Why Reflection Matters for Professional Practice</vt:lpstr>
      <vt:lpstr>Understanding Gibbs’ Reflective Cycle (1988)</vt:lpstr>
      <vt:lpstr>Critical Perspectives on Reflective Models</vt:lpstr>
      <vt:lpstr>Applying Reflection in Practice</vt:lpstr>
      <vt:lpstr>Applying Reflection in a Residential Care Setting</vt:lpstr>
      <vt:lpstr>Conclusion: Reflection as a Tool for Lifelong Learning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Power of Reflection: A Key Skill for Professional Practice in Health and Social Care</dc:title>
  <dc:creator>a.yusuf@uwtsd.ac.uk</dc:creator>
  <cp:lastModifiedBy>Cristian Andrei Pistroescu (2509012)</cp:lastModifiedBy>
  <cp:revision>52</cp:revision>
  <dcterms:modified xsi:type="dcterms:W3CDTF">2026-06-22T09:36:43Z</dcterms:modified>
</cp:coreProperties>
</file>