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7"/>
  </p:notesMasterIdLst>
  <p:handoutMasterIdLst>
    <p:handoutMasterId r:id="rId28"/>
  </p:handoutMasterIdLst>
  <p:sldIdLst>
    <p:sldId id="256" r:id="rId5"/>
    <p:sldId id="299" r:id="rId6"/>
    <p:sldId id="341" r:id="rId7"/>
    <p:sldId id="377" r:id="rId8"/>
    <p:sldId id="378" r:id="rId9"/>
    <p:sldId id="389" r:id="rId10"/>
    <p:sldId id="388" r:id="rId11"/>
    <p:sldId id="379" r:id="rId12"/>
    <p:sldId id="390" r:id="rId13"/>
    <p:sldId id="380" r:id="rId14"/>
    <p:sldId id="391" r:id="rId15"/>
    <p:sldId id="392" r:id="rId16"/>
    <p:sldId id="393" r:id="rId17"/>
    <p:sldId id="381" r:id="rId18"/>
    <p:sldId id="394" r:id="rId19"/>
    <p:sldId id="395" r:id="rId20"/>
    <p:sldId id="382" r:id="rId21"/>
    <p:sldId id="383" r:id="rId22"/>
    <p:sldId id="384" r:id="rId23"/>
    <p:sldId id="385" r:id="rId24"/>
    <p:sldId id="386" r:id="rId25"/>
    <p:sldId id="396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41" autoAdjust="0"/>
  </p:normalViewPr>
  <p:slideViewPr>
    <p:cSldViewPr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8/27/2025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27/08/2025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2132856"/>
            <a:ext cx="9001000" cy="1470025"/>
          </a:xfrm>
        </p:spPr>
        <p:txBody>
          <a:bodyPr>
            <a:normAutofit/>
          </a:bodyPr>
          <a:lstStyle/>
          <a:p>
            <a:pPr algn="ctr"/>
            <a:r>
              <a:rPr lang="en-US" sz="32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 Code : ACCA5036 – Scripting and Programming Concept</a:t>
            </a:r>
            <a:endParaRPr lang="en-GB" sz="3200" b="1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E4805C9-782B-7116-58C2-5BD5033CCA4E}"/>
              </a:ext>
            </a:extLst>
          </p:cNvPr>
          <p:cNvSpPr txBox="1">
            <a:spLocks/>
          </p:cNvSpPr>
          <p:nvPr/>
        </p:nvSpPr>
        <p:spPr>
          <a:xfrm>
            <a:off x="1007604" y="3209977"/>
            <a:ext cx="7488832" cy="24482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rgbClr val="FF0000"/>
                </a:solidFill>
              </a:rPr>
              <a:t>Week 10 </a:t>
            </a:r>
            <a:r>
              <a:rPr lang="en-GB" sz="3600" b="1" dirty="0">
                <a:solidFill>
                  <a:srgbClr val="FFFF00"/>
                </a:solidFill>
              </a:rPr>
              <a:t>– File Handling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F230C39-A656-E2C6-F6FD-4DBB06608085}"/>
              </a:ext>
            </a:extLst>
          </p:cNvPr>
          <p:cNvSpPr txBox="1"/>
          <p:nvPr/>
        </p:nvSpPr>
        <p:spPr>
          <a:xfrm>
            <a:off x="711732" y="5335084"/>
            <a:ext cx="78895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rgbClr val="FFFF00"/>
                </a:solidFill>
              </a:rPr>
              <a:t>Dr Mobolanle Bello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9105D90-9C7D-F90C-2CA3-986058BD2D70}"/>
              </a:ext>
            </a:extLst>
          </p:cNvPr>
          <p:cNvSpPr txBox="1"/>
          <p:nvPr/>
        </p:nvSpPr>
        <p:spPr>
          <a:xfrm>
            <a:off x="745631" y="910599"/>
            <a:ext cx="836344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400" b="1" i="0" u="none" strike="noStrike" dirty="0"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BSc (Hons) Cloud Computing</a:t>
            </a:r>
            <a:endParaRPr lang="en-GB" sz="4400" dirty="0"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3B47BD-E2F3-A4A6-C768-A78C466FC1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-99392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Lesson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697BCA-CE11-E3B4-A782-AC90C0E4F5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836712"/>
            <a:ext cx="8856984" cy="4680520"/>
          </a:xfrm>
        </p:spPr>
        <p:txBody>
          <a:bodyPr>
            <a:normAutofit/>
          </a:bodyPr>
          <a:lstStyle/>
          <a:p>
            <a:pPr>
              <a:lnSpc>
                <a:spcPct val="160000"/>
              </a:lnSpc>
              <a:spcBef>
                <a:spcPts val="0"/>
              </a:spcBef>
              <a:buFont typeface="Wingdings" panose="05000000000000000000" pitchFamily="2" charset="2"/>
              <a:buChar char="v"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File Handling</a:t>
            </a:r>
          </a:p>
          <a:p>
            <a:pPr>
              <a:lnSpc>
                <a:spcPct val="160000"/>
              </a:lnSpc>
              <a:spcBef>
                <a:spcPts val="0"/>
              </a:spcBef>
              <a:buFont typeface="Wingdings" panose="05000000000000000000" pitchFamily="2" charset="2"/>
              <a:buChar char="v"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Types of file handling</a:t>
            </a:r>
          </a:p>
          <a:p>
            <a:pPr marL="0" indent="0">
              <a:buNone/>
            </a:pPr>
            <a:endParaRPr lang="en-GB" sz="3200" b="1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53454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B2033E-5145-CA2C-AD1C-171E5FD324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7D4E56-36F2-12B3-BCCD-D0C833CE3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/>
          <a:lstStyle/>
          <a:p>
            <a:r>
              <a:rPr lang="en-GB" dirty="0"/>
              <a:t>FILE HANDLING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469DDB-6ADA-A575-3933-805F13C595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620688"/>
            <a:ext cx="8784976" cy="511256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File handling in Python is a fundamental aspect of programming that allows you to read from and write to files.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This capability is essential for many applications, such as data processing, logging, and configuration management. </a:t>
            </a:r>
          </a:p>
        </p:txBody>
      </p:sp>
    </p:spTree>
    <p:extLst>
      <p:ext uri="{BB962C8B-B14F-4D97-AF65-F5344CB8AC3E}">
        <p14:creationId xmlns:p14="http://schemas.microsoft.com/office/powerpoint/2010/main" val="941566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B72CB9-8200-D0E9-24A8-364831A738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BB1EE-E248-2BB7-4FFE-F22A7DD739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/>
          <a:lstStyle/>
          <a:p>
            <a:r>
              <a:rPr lang="en-GB" dirty="0"/>
              <a:t>File Handling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ABA6D4-95C6-08DD-85FA-0180B51729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620688"/>
            <a:ext cx="8784976" cy="511256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File handling in Python is a fundamental skill that allows you to read from and write to files efficiently.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By understanding the different modes, methods, and best practices, you can manage files effectively in your applications. </a:t>
            </a:r>
          </a:p>
        </p:txBody>
      </p:sp>
    </p:spTree>
    <p:extLst>
      <p:ext uri="{BB962C8B-B14F-4D97-AF65-F5344CB8AC3E}">
        <p14:creationId xmlns:p14="http://schemas.microsoft.com/office/powerpoint/2010/main" val="22919703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9B8807-35F5-277D-5046-08075C973B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F2A60E-70EC-6C55-4AD4-889E3CE37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/>
          <a:lstStyle/>
          <a:p>
            <a:r>
              <a:rPr lang="en-GB" dirty="0"/>
              <a:t>FILE HANDLING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494DFE-8009-D987-F73A-70A5C9E3A4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620688"/>
            <a:ext cx="8784976" cy="5112568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1) Opening and Closing Files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Files can be opened using the `open()` function and closed using the `close()` method.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`open()` function takes two main arguments: the file name and the mode in which the file is to be opened.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14850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52E8D1-FF76-A48A-FAA7-556B0695D6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3D7F4-74E4-96DE-EDFD-10BC1D7839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/>
          <a:lstStyle/>
          <a:p>
            <a:r>
              <a:rPr lang="en-GB" dirty="0"/>
              <a:t>FILE HANDLING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84BE01-C217-1ECE-C700-B7CCA53876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620688"/>
            <a:ext cx="8784976" cy="5112568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1) Opening and Closing Files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Modes for Opening Files: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'r': Read mode (default).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Opens the file for reading.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'w': Write mode.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Opens the file for writing (creates a new file or truncates an existing file).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'a': Append mode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Opens the file for appending (creates a new file if it doesn't not exist).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'b': Binary mode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Used with other modes to open the file in binary mode (e.g., `'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rb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'`, `'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wb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'`).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00216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C39D65-383C-64D8-1F87-3729ABA4C2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B8B61C-1C75-1936-36E4-30FBC5ACFC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/>
          <a:lstStyle/>
          <a:p>
            <a:r>
              <a:rPr lang="en-GB" dirty="0"/>
              <a:t>FILE HANDLING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2B96E8-EE99-D7B8-C351-79FDBD9A1C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620688"/>
            <a:ext cx="8784976" cy="5112568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1) Opening and Closing Files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Python Example: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file = open("example.txt", "r")  # Open file in read mode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content =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file.read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print(content)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file.close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()</a:t>
            </a:r>
          </a:p>
        </p:txBody>
      </p:sp>
    </p:spTree>
    <p:extLst>
      <p:ext uri="{BB962C8B-B14F-4D97-AF65-F5344CB8AC3E}">
        <p14:creationId xmlns:p14="http://schemas.microsoft.com/office/powerpoint/2010/main" val="8071433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2555B5-229E-C087-F1AD-46FB2794F1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23948-48BB-BE5C-E673-BF7FC50650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/>
          <a:lstStyle/>
          <a:p>
            <a:r>
              <a:rPr lang="en-GB" dirty="0"/>
              <a:t>File Handling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E859DF-722E-9F16-6615-87B3855100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620688"/>
            <a:ext cx="8784976" cy="5112568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2) Using the `with` Statement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`with` statement is used to open a file and ensure it is properly closed after its suite finishes, even if an exception is raised.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is the preferred way to handle files.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79511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18786A-704B-B48D-8596-AC3AC7DFB2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C5DFE-693F-50DF-1A47-52445D3AE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/>
          <a:lstStyle/>
          <a:p>
            <a:r>
              <a:rPr lang="en-GB" dirty="0"/>
              <a:t>File Handling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CE81BB-28AD-9773-339D-093E40F080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620688"/>
            <a:ext cx="8784976" cy="5112568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2) Using the `with` Statement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Python Example: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with open("example.txt", "r") as file: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content =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file.read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print(content)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# No need to explicitly close the file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89064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C32A41-A2F0-594C-1202-657AC0F380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DD5EE3-3ED0-854C-2018-CC4CE62DE0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/>
          <a:lstStyle/>
          <a:p>
            <a:r>
              <a:rPr lang="en-GB" dirty="0"/>
              <a:t>File Handling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95134F-37FF-19E3-7451-0080AD408B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764704"/>
            <a:ext cx="8784976" cy="5112568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3)  Reading Files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 are several methods to read from a file: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read()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readline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()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readlines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99234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F48665-E37E-B32C-232C-DA015077FC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8C2EED-AD7B-AF41-7B76-F2118EF12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/>
          <a:lstStyle/>
          <a:p>
            <a:r>
              <a:rPr lang="en-GB" dirty="0"/>
              <a:t>File Handling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E867DE-2A8B-2C5D-3E17-990BFE7491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764704"/>
            <a:ext cx="8784976" cy="5112568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/>
              <a:t>3)  Reading Files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/>
              <a:t>A) read(): </a:t>
            </a:r>
            <a:r>
              <a:rPr lang="en-GB" dirty="0"/>
              <a:t>Reads the entire content of the file.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/>
              <a:t>  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/>
              <a:t>Python Example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/>
              <a:t>  with open("example.txt", "r") as file: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/>
              <a:t>      content = </a:t>
            </a:r>
            <a:r>
              <a:rPr lang="en-GB" dirty="0" err="1"/>
              <a:t>file.read</a:t>
            </a:r>
            <a:r>
              <a:rPr lang="en-GB" dirty="0"/>
              <a:t>()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/>
              <a:t>      print(content)</a:t>
            </a:r>
          </a:p>
        </p:txBody>
      </p:sp>
    </p:spTree>
    <p:extLst>
      <p:ext uri="{BB962C8B-B14F-4D97-AF65-F5344CB8AC3E}">
        <p14:creationId xmlns:p14="http://schemas.microsoft.com/office/powerpoint/2010/main" val="34715765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B3B8A2-527C-D97F-B27A-BC5A0CB437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ACA08-F385-08CA-6DE8-324D07E695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/>
          <a:lstStyle/>
          <a:p>
            <a:r>
              <a:rPr lang="en-GB" dirty="0"/>
              <a:t>File Handling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03C806-4DE3-9A8B-9CD3-6C97206B1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764704"/>
            <a:ext cx="8784976" cy="5112568"/>
          </a:xfrm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3)  Reading Files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B)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readline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():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Reads one line at a time.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Python Example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with open("example.txt", "r") as file: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line =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file.readline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()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while line: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print(line, end="")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line =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file.readline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15432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EAE68D-6EDA-1398-DC87-88EA87054C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9993F-16EE-B4B2-F929-34EF7805C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/>
          <a:lstStyle/>
          <a:p>
            <a:r>
              <a:rPr lang="en-GB" dirty="0"/>
              <a:t>File Handling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D7901B-9DEC-0A89-D94A-E673E90086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764704"/>
            <a:ext cx="8784976" cy="5112568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3)  Reading Files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C)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readlines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():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Reads all lines into a list.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Python Example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with open("example.txt", "r") as file: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lines =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file.readlines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for line in lines: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print(line, end="")</a:t>
            </a:r>
          </a:p>
        </p:txBody>
      </p:sp>
    </p:spTree>
    <p:extLst>
      <p:ext uri="{BB962C8B-B14F-4D97-AF65-F5344CB8AC3E}">
        <p14:creationId xmlns:p14="http://schemas.microsoft.com/office/powerpoint/2010/main" val="4091985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B7E5DB-C410-4F93-56A9-2D328826CD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DCF53-5763-477C-10D1-69F593A5C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/>
          <a:lstStyle/>
          <a:p>
            <a:r>
              <a:rPr lang="en-GB" dirty="0"/>
              <a:t>File Handling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AB3B0E-D30B-17CD-D292-5F1384647A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620688"/>
            <a:ext cx="8784976" cy="5112568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4) Writing to Files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 are methods to write to a file: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write()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writelines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90671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FA4299-D16D-CF18-ECDA-DCE7F86B6C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D1EE6-AC63-FEDE-923F-3CA830A366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/>
          <a:lstStyle/>
          <a:p>
            <a:r>
              <a:rPr lang="en-GB" dirty="0"/>
              <a:t>File Handling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60576-2C21-313B-158E-0FF590BEA0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620688"/>
            <a:ext cx="8784976" cy="5112568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4) Writing to Files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A) write():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Writes a string to the file.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Python Example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with open("example.txt", "w") as file: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file.write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("Hello, World!\n")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file.write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("This is a test file.")</a:t>
            </a:r>
          </a:p>
        </p:txBody>
      </p:sp>
    </p:spTree>
    <p:extLst>
      <p:ext uri="{BB962C8B-B14F-4D97-AF65-F5344CB8AC3E}">
        <p14:creationId xmlns:p14="http://schemas.microsoft.com/office/powerpoint/2010/main" val="17597573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4BE50D-2F66-B087-9EA7-9A22B1A6F6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CC66BF-DB36-9756-C4E2-F0066B1682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/>
          <a:lstStyle/>
          <a:p>
            <a:r>
              <a:rPr lang="en-GB" dirty="0"/>
              <a:t>File Handling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7F3022-4BFA-D6E9-8BEF-7563D6D3B0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620688"/>
            <a:ext cx="8784976" cy="5112568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dirty="0"/>
              <a:t>4) Writing to Files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dirty="0"/>
              <a:t>B) </a:t>
            </a:r>
            <a:r>
              <a:rPr lang="en-GB" b="1" dirty="0" err="1"/>
              <a:t>writelines</a:t>
            </a:r>
            <a:r>
              <a:rPr lang="en-GB" b="1" dirty="0"/>
              <a:t>()</a:t>
            </a:r>
            <a:r>
              <a:rPr lang="en-GB" dirty="0"/>
              <a:t>: Writes a list of strings to the file.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dirty="0"/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dirty="0"/>
              <a:t>Python Example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/>
              <a:t>  lines = ["Hello, World!\n", "This is a test file.\n"]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/>
              <a:t>  with open("example.txt", "w") as file: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/>
              <a:t>      </a:t>
            </a:r>
            <a:r>
              <a:rPr lang="en-GB" dirty="0" err="1"/>
              <a:t>file.writelines</a:t>
            </a:r>
            <a:r>
              <a:rPr lang="en-GB" dirty="0"/>
              <a:t>(lines)</a:t>
            </a:r>
          </a:p>
        </p:txBody>
      </p:sp>
    </p:spTree>
    <p:extLst>
      <p:ext uri="{BB962C8B-B14F-4D97-AF65-F5344CB8AC3E}">
        <p14:creationId xmlns:p14="http://schemas.microsoft.com/office/powerpoint/2010/main" val="20922146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516CA3-ACBC-E3ED-1E29-EF0E60008E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B8974-8FE5-C2BF-01B9-060B0C4352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/>
          <a:lstStyle/>
          <a:p>
            <a:r>
              <a:rPr lang="en-GB" dirty="0"/>
              <a:t>File Handling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325C91-8762-B372-A4FF-0155C5A5E5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620688"/>
            <a:ext cx="8784976" cy="5112568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5) Appending to Files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Appending data to a file without overwriting the existing content can be done using the `a` mode.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Python Example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with open("example.txt", "a") as file: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file.write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("Appending a new line.\n")</a:t>
            </a:r>
          </a:p>
        </p:txBody>
      </p:sp>
    </p:spTree>
    <p:extLst>
      <p:ext uri="{BB962C8B-B14F-4D97-AF65-F5344CB8AC3E}">
        <p14:creationId xmlns:p14="http://schemas.microsoft.com/office/powerpoint/2010/main" val="20803442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26B5F7-A108-2BC2-333E-2AA35E6201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82AFB-55FB-276E-3600-E134E54215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/>
          <a:lstStyle/>
          <a:p>
            <a:r>
              <a:rPr lang="en-GB" dirty="0"/>
              <a:t>File Handling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D4D700-99C5-A7FC-DD87-D4CC67E135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620688"/>
            <a:ext cx="8784976" cy="5112568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6) File Modes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`'r'`: Read mode.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`'w'`: Write mode.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`'a'`: Append mode.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`'b'`: Binary mode (used with other modes, e.g., `'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rb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'`, `'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wb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'`).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`'+'`: Update mode (reading and writing).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6120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1EA85D-4807-4A39-FAE3-274CB32C1A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65A6A-0C5A-880C-9555-25D03C82D7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/>
          <a:lstStyle/>
          <a:p>
            <a:r>
              <a:rPr lang="en-GB" dirty="0"/>
              <a:t>File Handling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CC37CA-10E0-504D-8035-2E679CB587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620688"/>
            <a:ext cx="8784976" cy="511256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7) Working with Binary Files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Reading and writing binary files involves using the `b` mode.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Python Example: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# Writing binary data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with open("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example.bin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", "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wb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") as file: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file.write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(b'\x00\x01\x02\x03')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# Reading binary data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with open("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example.bin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", "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rb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") as file: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data =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file.read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()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print(data)</a:t>
            </a:r>
          </a:p>
        </p:txBody>
      </p:sp>
    </p:spTree>
    <p:extLst>
      <p:ext uri="{BB962C8B-B14F-4D97-AF65-F5344CB8AC3E}">
        <p14:creationId xmlns:p14="http://schemas.microsoft.com/office/powerpoint/2010/main" val="39608622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545E54-1D92-F2B6-BD21-2A5EC148D8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84F1A6-D9F9-036E-A8C3-6EDAC5649C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/>
          <a:lstStyle/>
          <a:p>
            <a:r>
              <a:rPr lang="en-GB" dirty="0"/>
              <a:t>File Handling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8C1888-D58C-8CB1-A7CD-6375472FDA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620688"/>
            <a:ext cx="8784976" cy="511256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8) File Handling Exceptions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Handling exceptions during file operations ensures that errors are managed gracefully.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Python Example: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try: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with open("non_existent_file.txt", "r") as file: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content =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file.read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()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except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FileNotFoundError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print("File not found!")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except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IOError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print("An I/O error occurred.")</a:t>
            </a:r>
          </a:p>
        </p:txBody>
      </p:sp>
    </p:spTree>
    <p:extLst>
      <p:ext uri="{BB962C8B-B14F-4D97-AF65-F5344CB8AC3E}">
        <p14:creationId xmlns:p14="http://schemas.microsoft.com/office/powerpoint/2010/main" val="37823523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E7479E-EEC1-BEEA-B03E-711BA81F1C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6B64DC-4BD3-2F4B-211F-673363DC47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/>
          <a:lstStyle/>
          <a:p>
            <a:r>
              <a:rPr lang="en-GB" dirty="0"/>
              <a:t>File Handling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1E859-E37E-4D24-67F0-1FDA3E213E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620688"/>
            <a:ext cx="8784976" cy="5112568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9) File Methods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`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file.read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(size)`: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Reads up to `size` bytes from the file.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`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file.readline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(size)`: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Reads one line from the file.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`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file.readlines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sizehint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)`: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Reads all lines from the file.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`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file.write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(string)`: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Writes a string to the file.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`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file.writelines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(list)`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Writes a list of strings to the file.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`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file.close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()`: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Closes the file.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`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file.seek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(offset, whence)`: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Moves the file pointer to a specified location.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`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file.tell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()`: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Returns the current position of the file pointer.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46668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676D5E-D245-987C-08A6-EB82A2A273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04864"/>
            <a:ext cx="8229600" cy="1143000"/>
          </a:xfrm>
        </p:spPr>
        <p:txBody>
          <a:bodyPr>
            <a:normAutofit/>
          </a:bodyPr>
          <a:lstStyle/>
          <a:p>
            <a:r>
              <a:rPr lang="en-GB" sz="6000" b="1" dirty="0"/>
              <a:t>Questions &amp; Answers</a:t>
            </a:r>
          </a:p>
        </p:txBody>
      </p:sp>
    </p:spTree>
    <p:extLst>
      <p:ext uri="{BB962C8B-B14F-4D97-AF65-F5344CB8AC3E}">
        <p14:creationId xmlns:p14="http://schemas.microsoft.com/office/powerpoint/2010/main" val="390704014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schemas.microsoft.com/office/2006/documentManagement/types"/>
    <ds:schemaRef ds:uri="303dbf9b-b85b-46a0-94f1-894078c07ecd"/>
    <ds:schemaRef ds:uri="http://schemas.microsoft.com/office/2006/metadata/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1111</Words>
  <Application>Microsoft Office PowerPoint</Application>
  <PresentationFormat>On-screen Show (4:3)</PresentationFormat>
  <Paragraphs>147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Calibri</vt:lpstr>
      <vt:lpstr>Lato</vt:lpstr>
      <vt:lpstr>Myriad Pro</vt:lpstr>
      <vt:lpstr>Wingdings</vt:lpstr>
      <vt:lpstr>20140311PresentationUWTSDTemplate</vt:lpstr>
      <vt:lpstr>Module Code : ACCA5036 – Scripting and Programming Concept</vt:lpstr>
      <vt:lpstr>Lesson Objectives</vt:lpstr>
      <vt:lpstr>FILE HANDLING</vt:lpstr>
      <vt:lpstr>File Handling </vt:lpstr>
      <vt:lpstr>FILE HANDLING</vt:lpstr>
      <vt:lpstr>FILE HANDLING</vt:lpstr>
      <vt:lpstr>FILE HANDLING</vt:lpstr>
      <vt:lpstr>File Handling</vt:lpstr>
      <vt:lpstr>File Handling</vt:lpstr>
      <vt:lpstr>File Handling</vt:lpstr>
      <vt:lpstr>File Handling</vt:lpstr>
      <vt:lpstr>File Handling</vt:lpstr>
      <vt:lpstr>File Handling</vt:lpstr>
      <vt:lpstr>File Handling</vt:lpstr>
      <vt:lpstr>File Handling</vt:lpstr>
      <vt:lpstr>File Handling</vt:lpstr>
      <vt:lpstr>File Handling</vt:lpstr>
      <vt:lpstr>File Handling</vt:lpstr>
      <vt:lpstr>File Handling</vt:lpstr>
      <vt:lpstr>File Handling</vt:lpstr>
      <vt:lpstr>File Handling</vt:lpstr>
      <vt:lpstr>Questions &amp; Answers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Mobolanle Bello</cp:lastModifiedBy>
  <cp:revision>155</cp:revision>
  <dcterms:created xsi:type="dcterms:W3CDTF">2015-04-14T15:21:28Z</dcterms:created>
  <dcterms:modified xsi:type="dcterms:W3CDTF">2025-08-27T14:57:33Z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