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71" r:id="rId1"/>
  </p:sldMasterIdLst>
  <p:notesMasterIdLst>
    <p:notesMasterId r:id="rId27"/>
  </p:notesMasterIdLst>
  <p:sldIdLst>
    <p:sldId id="256" r:id="rId2"/>
    <p:sldId id="257" r:id="rId3"/>
    <p:sldId id="262" r:id="rId4"/>
    <p:sldId id="265" r:id="rId5"/>
    <p:sldId id="267" r:id="rId6"/>
    <p:sldId id="268" r:id="rId7"/>
    <p:sldId id="269" r:id="rId8"/>
    <p:sldId id="261" r:id="rId9"/>
    <p:sldId id="270" r:id="rId10"/>
    <p:sldId id="279" r:id="rId11"/>
    <p:sldId id="280" r:id="rId12"/>
    <p:sldId id="281" r:id="rId13"/>
    <p:sldId id="282" r:id="rId14"/>
    <p:sldId id="283" r:id="rId15"/>
    <p:sldId id="260" r:id="rId16"/>
    <p:sldId id="259" r:id="rId17"/>
    <p:sldId id="263" r:id="rId18"/>
    <p:sldId id="272" r:id="rId19"/>
    <p:sldId id="273" r:id="rId20"/>
    <p:sldId id="274" r:id="rId21"/>
    <p:sldId id="275" r:id="rId22"/>
    <p:sldId id="276" r:id="rId23"/>
    <p:sldId id="277" r:id="rId24"/>
    <p:sldId id="278" r:id="rId25"/>
    <p:sldId id="258"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3256471-17FA-4743-8231-C3AF678FC901}" v="477" dt="2022-08-15T03:13:26.0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79"/>
  </p:normalViewPr>
  <p:slideViewPr>
    <p:cSldViewPr snapToGrid="0" snapToObjects="1">
      <p:cViewPr varScale="1">
        <p:scale>
          <a:sx n="108" d="100"/>
          <a:sy n="108" d="100"/>
        </p:scale>
        <p:origin x="678"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_rels/data4.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ata5.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_rels/drawing4.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5.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BB3AC5-1412-4223-ABF4-74A5EC354D8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E193FD9-0592-4F96-99DC-67B58145058B}">
      <dgm:prSet custT="1"/>
      <dgm:spPr/>
      <dgm:t>
        <a:bodyPr/>
        <a:lstStyle/>
        <a:p>
          <a:r>
            <a:rPr lang="en-US" sz="2400" dirty="0">
              <a:latin typeface="Times New Roman" panose="02020603050405020304" pitchFamily="18" charset="0"/>
              <a:cs typeface="Times New Roman" panose="02020603050405020304" pitchFamily="18" charset="0"/>
            </a:rPr>
            <a:t>Introduction </a:t>
          </a:r>
        </a:p>
      </dgm:t>
    </dgm:pt>
    <dgm:pt modelId="{7C44CC2B-5908-481A-B8B5-7769DA0D5AEC}" type="parTrans" cxnId="{3CCB732B-9B71-4287-A663-E89D2CE2A26F}">
      <dgm:prSet/>
      <dgm:spPr/>
      <dgm:t>
        <a:bodyPr/>
        <a:lstStyle/>
        <a:p>
          <a:endParaRPr lang="en-US"/>
        </a:p>
      </dgm:t>
    </dgm:pt>
    <dgm:pt modelId="{F1E35F29-D0C6-4168-A3A4-823464912327}" type="sibTrans" cxnId="{3CCB732B-9B71-4287-A663-E89D2CE2A26F}">
      <dgm:prSet/>
      <dgm:spPr/>
      <dgm:t>
        <a:bodyPr/>
        <a:lstStyle/>
        <a:p>
          <a:endParaRPr lang="en-US"/>
        </a:p>
      </dgm:t>
    </dgm:pt>
    <dgm:pt modelId="{DAC0D491-50E1-4A10-AC9F-AE05BE707E1A}">
      <dgm:prSet/>
      <dgm:spPr/>
      <dgm:t>
        <a:bodyPr/>
        <a:lstStyle/>
        <a:p>
          <a:r>
            <a:rPr lang="en-US" dirty="0">
              <a:latin typeface="Times New Roman" panose="02020603050405020304" pitchFamily="18" charset="0"/>
              <a:cs typeface="Times New Roman" panose="02020603050405020304" pitchFamily="18" charset="0"/>
            </a:rPr>
            <a:t>Benefits of team working </a:t>
          </a:r>
        </a:p>
      </dgm:t>
    </dgm:pt>
    <dgm:pt modelId="{DB12DC13-8AD7-4A20-8FC7-5C38B9EEC7BE}" type="parTrans" cxnId="{81F14639-793A-4D51-9279-0626460DCF70}">
      <dgm:prSet/>
      <dgm:spPr/>
      <dgm:t>
        <a:bodyPr/>
        <a:lstStyle/>
        <a:p>
          <a:endParaRPr lang="en-US"/>
        </a:p>
      </dgm:t>
    </dgm:pt>
    <dgm:pt modelId="{DCE72BD9-B902-4803-833B-5C2B485003A7}" type="sibTrans" cxnId="{81F14639-793A-4D51-9279-0626460DCF70}">
      <dgm:prSet/>
      <dgm:spPr/>
      <dgm:t>
        <a:bodyPr/>
        <a:lstStyle/>
        <a:p>
          <a:endParaRPr lang="en-US"/>
        </a:p>
      </dgm:t>
    </dgm:pt>
    <dgm:pt modelId="{EB96CB93-ABBC-42EE-BE82-541B4C74F3C4}">
      <dgm:prSet/>
      <dgm:spPr/>
      <dgm:t>
        <a:bodyPr/>
        <a:lstStyle/>
        <a:p>
          <a:r>
            <a:rPr lang="en-US" dirty="0">
              <a:latin typeface="Times New Roman" panose="02020603050405020304" pitchFamily="18" charset="0"/>
              <a:cs typeface="Times New Roman" panose="02020603050405020304" pitchFamily="18" charset="0"/>
            </a:rPr>
            <a:t>Stages of team development </a:t>
          </a:r>
        </a:p>
      </dgm:t>
    </dgm:pt>
    <dgm:pt modelId="{1E7BD494-151B-47EA-B88D-52BBA267B43B}" type="parTrans" cxnId="{82AD4C06-663E-4904-A319-DA5E7C6E58C2}">
      <dgm:prSet/>
      <dgm:spPr/>
      <dgm:t>
        <a:bodyPr/>
        <a:lstStyle/>
        <a:p>
          <a:endParaRPr lang="en-US"/>
        </a:p>
      </dgm:t>
    </dgm:pt>
    <dgm:pt modelId="{2D657155-F50A-4610-BB28-594C91FFEAE9}" type="sibTrans" cxnId="{82AD4C06-663E-4904-A319-DA5E7C6E58C2}">
      <dgm:prSet/>
      <dgm:spPr/>
      <dgm:t>
        <a:bodyPr/>
        <a:lstStyle/>
        <a:p>
          <a:endParaRPr lang="en-US"/>
        </a:p>
      </dgm:t>
    </dgm:pt>
    <dgm:pt modelId="{986912C8-361D-407A-922D-B49511F4BA16}">
      <dgm:prSet/>
      <dgm:spPr/>
      <dgm:t>
        <a:bodyPr/>
        <a:lstStyle/>
        <a:p>
          <a:r>
            <a:rPr lang="en-US" dirty="0">
              <a:latin typeface="Times New Roman" panose="02020603050405020304" pitchFamily="18" charset="0"/>
              <a:cs typeface="Times New Roman" panose="02020603050405020304" pitchFamily="18" charset="0"/>
            </a:rPr>
            <a:t>Managing conflict</a:t>
          </a:r>
        </a:p>
      </dgm:t>
    </dgm:pt>
    <dgm:pt modelId="{7BC6FC81-E849-4C08-A8F8-74093209FC64}" type="parTrans" cxnId="{DFCCBC0C-87DD-4149-AFD0-07ED0DFE3068}">
      <dgm:prSet/>
      <dgm:spPr/>
      <dgm:t>
        <a:bodyPr/>
        <a:lstStyle/>
        <a:p>
          <a:endParaRPr lang="en-US"/>
        </a:p>
      </dgm:t>
    </dgm:pt>
    <dgm:pt modelId="{6A5C94A1-DF5B-49A0-876F-257A09B3EF14}" type="sibTrans" cxnId="{DFCCBC0C-87DD-4149-AFD0-07ED0DFE3068}">
      <dgm:prSet/>
      <dgm:spPr/>
      <dgm:t>
        <a:bodyPr/>
        <a:lstStyle/>
        <a:p>
          <a:endParaRPr lang="en-US"/>
        </a:p>
      </dgm:t>
    </dgm:pt>
    <dgm:pt modelId="{34E3501C-65F9-4B2D-BE26-5349926899D4}">
      <dgm:prSet/>
      <dgm:spPr/>
      <dgm:t>
        <a:bodyPr/>
        <a:lstStyle/>
        <a:p>
          <a:r>
            <a:rPr lang="en-US" dirty="0">
              <a:latin typeface="Times New Roman" panose="02020603050405020304" pitchFamily="18" charset="0"/>
              <a:cs typeface="Times New Roman" panose="02020603050405020304" pitchFamily="18" charset="0"/>
            </a:rPr>
            <a:t>Successful team development</a:t>
          </a:r>
        </a:p>
      </dgm:t>
    </dgm:pt>
    <dgm:pt modelId="{801D3181-A014-46B4-855D-6CD6CA785671}" type="parTrans" cxnId="{4D3B34AD-EFC8-446B-8068-34411FD235B9}">
      <dgm:prSet/>
      <dgm:spPr/>
      <dgm:t>
        <a:bodyPr/>
        <a:lstStyle/>
        <a:p>
          <a:endParaRPr lang="en-US"/>
        </a:p>
      </dgm:t>
    </dgm:pt>
    <dgm:pt modelId="{E360A109-12A7-41F4-8740-70CC73745B71}" type="sibTrans" cxnId="{4D3B34AD-EFC8-446B-8068-34411FD235B9}">
      <dgm:prSet/>
      <dgm:spPr/>
      <dgm:t>
        <a:bodyPr/>
        <a:lstStyle/>
        <a:p>
          <a:endParaRPr lang="en-US"/>
        </a:p>
      </dgm:t>
    </dgm:pt>
    <dgm:pt modelId="{2659CBF1-24B3-40D9-A88E-40E0E732E089}">
      <dgm:prSet/>
      <dgm:spPr/>
      <dgm:t>
        <a:bodyPr/>
        <a:lstStyle/>
        <a:p>
          <a:r>
            <a:rPr lang="en-US" dirty="0">
              <a:latin typeface="Times New Roman" panose="02020603050405020304" pitchFamily="18" charset="0"/>
              <a:cs typeface="Times New Roman" panose="02020603050405020304" pitchFamily="18" charset="0"/>
            </a:rPr>
            <a:t>Conclusion</a:t>
          </a:r>
        </a:p>
      </dgm:t>
    </dgm:pt>
    <dgm:pt modelId="{3D01B84D-33C7-4665-A65D-CFBB403592B4}" type="parTrans" cxnId="{C6957A26-7124-4A76-BDC5-6948C6E268A4}">
      <dgm:prSet/>
      <dgm:spPr/>
      <dgm:t>
        <a:bodyPr/>
        <a:lstStyle/>
        <a:p>
          <a:endParaRPr lang="en-US"/>
        </a:p>
      </dgm:t>
    </dgm:pt>
    <dgm:pt modelId="{DF63D0A0-EB76-4B47-AB8F-DE4817AF3523}" type="sibTrans" cxnId="{C6957A26-7124-4A76-BDC5-6948C6E268A4}">
      <dgm:prSet/>
      <dgm:spPr/>
      <dgm:t>
        <a:bodyPr/>
        <a:lstStyle/>
        <a:p>
          <a:endParaRPr lang="en-US"/>
        </a:p>
      </dgm:t>
    </dgm:pt>
    <dgm:pt modelId="{A2F54E87-B9C2-4338-BC9B-766C3F2FE45C}">
      <dgm:prSet/>
      <dgm:spPr/>
      <dgm:t>
        <a:bodyPr/>
        <a:lstStyle/>
        <a:p>
          <a:r>
            <a:rPr lang="en-US" dirty="0">
              <a:latin typeface="Times New Roman" panose="02020603050405020304" pitchFamily="18" charset="0"/>
              <a:cs typeface="Times New Roman" panose="02020603050405020304" pitchFamily="18" charset="0"/>
            </a:rPr>
            <a:t>References</a:t>
          </a:r>
        </a:p>
      </dgm:t>
    </dgm:pt>
    <dgm:pt modelId="{C8E40AEC-8230-462C-A749-3E814A190865}" type="parTrans" cxnId="{B0DB49BB-C280-40F6-BDC1-3CF3C7BBADCB}">
      <dgm:prSet/>
      <dgm:spPr/>
      <dgm:t>
        <a:bodyPr/>
        <a:lstStyle/>
        <a:p>
          <a:endParaRPr lang="en-US"/>
        </a:p>
      </dgm:t>
    </dgm:pt>
    <dgm:pt modelId="{80A8C02A-29B3-468A-B9B5-33EDAB83666A}" type="sibTrans" cxnId="{B0DB49BB-C280-40F6-BDC1-3CF3C7BBADCB}">
      <dgm:prSet/>
      <dgm:spPr/>
      <dgm:t>
        <a:bodyPr/>
        <a:lstStyle/>
        <a:p>
          <a:endParaRPr lang="en-US"/>
        </a:p>
      </dgm:t>
    </dgm:pt>
    <dgm:pt modelId="{60524F9F-5029-3B4D-8FB3-41CBA8D04C0E}" type="pres">
      <dgm:prSet presAssocID="{82BB3AC5-1412-4223-ABF4-74A5EC354D84}" presName="vert0" presStyleCnt="0">
        <dgm:presLayoutVars>
          <dgm:dir/>
          <dgm:animOne val="branch"/>
          <dgm:animLvl val="lvl"/>
        </dgm:presLayoutVars>
      </dgm:prSet>
      <dgm:spPr/>
    </dgm:pt>
    <dgm:pt modelId="{20991F0E-F34D-E74F-B4C0-A695AE65082F}" type="pres">
      <dgm:prSet presAssocID="{9E193FD9-0592-4F96-99DC-67B58145058B}" presName="thickLine" presStyleLbl="alignNode1" presStyleIdx="0" presStyleCnt="7"/>
      <dgm:spPr/>
    </dgm:pt>
    <dgm:pt modelId="{2A92D19E-FE66-0945-8A32-C31BC38BEA0E}" type="pres">
      <dgm:prSet presAssocID="{9E193FD9-0592-4F96-99DC-67B58145058B}" presName="horz1" presStyleCnt="0"/>
      <dgm:spPr/>
    </dgm:pt>
    <dgm:pt modelId="{8426AEF5-5EEE-7E4F-AF7E-F296A2C3EA2E}" type="pres">
      <dgm:prSet presAssocID="{9E193FD9-0592-4F96-99DC-67B58145058B}" presName="tx1" presStyleLbl="revTx" presStyleIdx="0" presStyleCnt="7"/>
      <dgm:spPr/>
    </dgm:pt>
    <dgm:pt modelId="{C6DB6F37-5280-5146-B2B3-66DA9A5B667A}" type="pres">
      <dgm:prSet presAssocID="{9E193FD9-0592-4F96-99DC-67B58145058B}" presName="vert1" presStyleCnt="0"/>
      <dgm:spPr/>
    </dgm:pt>
    <dgm:pt modelId="{0BEE10D2-8656-F849-B8EA-9215A9423C58}" type="pres">
      <dgm:prSet presAssocID="{DAC0D491-50E1-4A10-AC9F-AE05BE707E1A}" presName="thickLine" presStyleLbl="alignNode1" presStyleIdx="1" presStyleCnt="7"/>
      <dgm:spPr/>
    </dgm:pt>
    <dgm:pt modelId="{F1B88753-FF59-A045-A802-B4EB7ED02F90}" type="pres">
      <dgm:prSet presAssocID="{DAC0D491-50E1-4A10-AC9F-AE05BE707E1A}" presName="horz1" presStyleCnt="0"/>
      <dgm:spPr/>
    </dgm:pt>
    <dgm:pt modelId="{BB97BB2A-3C0E-9646-8199-201E800F2533}" type="pres">
      <dgm:prSet presAssocID="{DAC0D491-50E1-4A10-AC9F-AE05BE707E1A}" presName="tx1" presStyleLbl="revTx" presStyleIdx="1" presStyleCnt="7"/>
      <dgm:spPr/>
    </dgm:pt>
    <dgm:pt modelId="{BAE9541A-460C-0D4B-9327-326C9E12E3C4}" type="pres">
      <dgm:prSet presAssocID="{DAC0D491-50E1-4A10-AC9F-AE05BE707E1A}" presName="vert1" presStyleCnt="0"/>
      <dgm:spPr/>
    </dgm:pt>
    <dgm:pt modelId="{D3B9F95A-AEF3-664C-B85B-734F4DEF0EB4}" type="pres">
      <dgm:prSet presAssocID="{EB96CB93-ABBC-42EE-BE82-541B4C74F3C4}" presName="thickLine" presStyleLbl="alignNode1" presStyleIdx="2" presStyleCnt="7"/>
      <dgm:spPr/>
    </dgm:pt>
    <dgm:pt modelId="{8C03011D-162D-6D4F-B2EA-869B38F9C960}" type="pres">
      <dgm:prSet presAssocID="{EB96CB93-ABBC-42EE-BE82-541B4C74F3C4}" presName="horz1" presStyleCnt="0"/>
      <dgm:spPr/>
    </dgm:pt>
    <dgm:pt modelId="{E1B5F62F-691D-B44A-9A9A-178C21478601}" type="pres">
      <dgm:prSet presAssocID="{EB96CB93-ABBC-42EE-BE82-541B4C74F3C4}" presName="tx1" presStyleLbl="revTx" presStyleIdx="2" presStyleCnt="7"/>
      <dgm:spPr/>
    </dgm:pt>
    <dgm:pt modelId="{8A8ACF93-6D9A-894B-B43A-5864D1F38AA5}" type="pres">
      <dgm:prSet presAssocID="{EB96CB93-ABBC-42EE-BE82-541B4C74F3C4}" presName="vert1" presStyleCnt="0"/>
      <dgm:spPr/>
    </dgm:pt>
    <dgm:pt modelId="{D53D6433-A411-C84E-B24F-C7F1694B126B}" type="pres">
      <dgm:prSet presAssocID="{986912C8-361D-407A-922D-B49511F4BA16}" presName="thickLine" presStyleLbl="alignNode1" presStyleIdx="3" presStyleCnt="7"/>
      <dgm:spPr/>
    </dgm:pt>
    <dgm:pt modelId="{9B5FAD01-9949-5A4B-988C-568B63EE45AF}" type="pres">
      <dgm:prSet presAssocID="{986912C8-361D-407A-922D-B49511F4BA16}" presName="horz1" presStyleCnt="0"/>
      <dgm:spPr/>
    </dgm:pt>
    <dgm:pt modelId="{A6DD1341-BAA9-3C4B-AB2D-308D9A16F583}" type="pres">
      <dgm:prSet presAssocID="{986912C8-361D-407A-922D-B49511F4BA16}" presName="tx1" presStyleLbl="revTx" presStyleIdx="3" presStyleCnt="7"/>
      <dgm:spPr/>
    </dgm:pt>
    <dgm:pt modelId="{6AEF9BC0-1BF1-BB48-9FFF-E2A38BC45563}" type="pres">
      <dgm:prSet presAssocID="{986912C8-361D-407A-922D-B49511F4BA16}" presName="vert1" presStyleCnt="0"/>
      <dgm:spPr/>
    </dgm:pt>
    <dgm:pt modelId="{15C31443-4BCF-3B4D-BE83-250B5E086F4A}" type="pres">
      <dgm:prSet presAssocID="{34E3501C-65F9-4B2D-BE26-5349926899D4}" presName="thickLine" presStyleLbl="alignNode1" presStyleIdx="4" presStyleCnt="7"/>
      <dgm:spPr/>
    </dgm:pt>
    <dgm:pt modelId="{DC390AAC-0F89-544A-A157-62186E7D1F0E}" type="pres">
      <dgm:prSet presAssocID="{34E3501C-65F9-4B2D-BE26-5349926899D4}" presName="horz1" presStyleCnt="0"/>
      <dgm:spPr/>
    </dgm:pt>
    <dgm:pt modelId="{3B2EFBAB-9DAB-614F-B3B0-3CA2852D95B6}" type="pres">
      <dgm:prSet presAssocID="{34E3501C-65F9-4B2D-BE26-5349926899D4}" presName="tx1" presStyleLbl="revTx" presStyleIdx="4" presStyleCnt="7"/>
      <dgm:spPr/>
    </dgm:pt>
    <dgm:pt modelId="{2F21984D-E851-474D-8BDE-2AE611B18847}" type="pres">
      <dgm:prSet presAssocID="{34E3501C-65F9-4B2D-BE26-5349926899D4}" presName="vert1" presStyleCnt="0"/>
      <dgm:spPr/>
    </dgm:pt>
    <dgm:pt modelId="{9B1A1148-AD97-7541-97FE-2E4B2351F403}" type="pres">
      <dgm:prSet presAssocID="{2659CBF1-24B3-40D9-A88E-40E0E732E089}" presName="thickLine" presStyleLbl="alignNode1" presStyleIdx="5" presStyleCnt="7"/>
      <dgm:spPr/>
    </dgm:pt>
    <dgm:pt modelId="{9797AAA7-E4BC-6542-B9D5-9F5002A36709}" type="pres">
      <dgm:prSet presAssocID="{2659CBF1-24B3-40D9-A88E-40E0E732E089}" presName="horz1" presStyleCnt="0"/>
      <dgm:spPr/>
    </dgm:pt>
    <dgm:pt modelId="{EBD024E3-A178-064E-AF5D-F64522A7D7B0}" type="pres">
      <dgm:prSet presAssocID="{2659CBF1-24B3-40D9-A88E-40E0E732E089}" presName="tx1" presStyleLbl="revTx" presStyleIdx="5" presStyleCnt="7"/>
      <dgm:spPr/>
    </dgm:pt>
    <dgm:pt modelId="{868C2BF1-3177-9345-BDAA-ABF77B4C655A}" type="pres">
      <dgm:prSet presAssocID="{2659CBF1-24B3-40D9-A88E-40E0E732E089}" presName="vert1" presStyleCnt="0"/>
      <dgm:spPr/>
    </dgm:pt>
    <dgm:pt modelId="{36B61081-E83B-EA40-9A57-4D6198B0C629}" type="pres">
      <dgm:prSet presAssocID="{A2F54E87-B9C2-4338-BC9B-766C3F2FE45C}" presName="thickLine" presStyleLbl="alignNode1" presStyleIdx="6" presStyleCnt="7"/>
      <dgm:spPr/>
    </dgm:pt>
    <dgm:pt modelId="{2D0A6E1A-A39D-E04D-9A10-C8FF0882C334}" type="pres">
      <dgm:prSet presAssocID="{A2F54E87-B9C2-4338-BC9B-766C3F2FE45C}" presName="horz1" presStyleCnt="0"/>
      <dgm:spPr/>
    </dgm:pt>
    <dgm:pt modelId="{6013B9C5-9E3B-9240-8A0A-C694A0124065}" type="pres">
      <dgm:prSet presAssocID="{A2F54E87-B9C2-4338-BC9B-766C3F2FE45C}" presName="tx1" presStyleLbl="revTx" presStyleIdx="6" presStyleCnt="7"/>
      <dgm:spPr/>
    </dgm:pt>
    <dgm:pt modelId="{F0D57612-15F2-204E-8BED-04709DB2B88F}" type="pres">
      <dgm:prSet presAssocID="{A2F54E87-B9C2-4338-BC9B-766C3F2FE45C}" presName="vert1" presStyleCnt="0"/>
      <dgm:spPr/>
    </dgm:pt>
  </dgm:ptLst>
  <dgm:cxnLst>
    <dgm:cxn modelId="{82AD4C06-663E-4904-A319-DA5E7C6E58C2}" srcId="{82BB3AC5-1412-4223-ABF4-74A5EC354D84}" destId="{EB96CB93-ABBC-42EE-BE82-541B4C74F3C4}" srcOrd="2" destOrd="0" parTransId="{1E7BD494-151B-47EA-B88D-52BBA267B43B}" sibTransId="{2D657155-F50A-4610-BB28-594C91FFEAE9}"/>
    <dgm:cxn modelId="{DFCCBC0C-87DD-4149-AFD0-07ED0DFE3068}" srcId="{82BB3AC5-1412-4223-ABF4-74A5EC354D84}" destId="{986912C8-361D-407A-922D-B49511F4BA16}" srcOrd="3" destOrd="0" parTransId="{7BC6FC81-E849-4C08-A8F8-74093209FC64}" sibTransId="{6A5C94A1-DF5B-49A0-876F-257A09B3EF14}"/>
    <dgm:cxn modelId="{B0298B20-9D5D-D446-A4A7-0F5C3444069F}" type="presOf" srcId="{2659CBF1-24B3-40D9-A88E-40E0E732E089}" destId="{EBD024E3-A178-064E-AF5D-F64522A7D7B0}" srcOrd="0" destOrd="0" presId="urn:microsoft.com/office/officeart/2008/layout/LinedList"/>
    <dgm:cxn modelId="{C6957A26-7124-4A76-BDC5-6948C6E268A4}" srcId="{82BB3AC5-1412-4223-ABF4-74A5EC354D84}" destId="{2659CBF1-24B3-40D9-A88E-40E0E732E089}" srcOrd="5" destOrd="0" parTransId="{3D01B84D-33C7-4665-A65D-CFBB403592B4}" sibTransId="{DF63D0A0-EB76-4B47-AB8F-DE4817AF3523}"/>
    <dgm:cxn modelId="{097F9D28-01C7-A94C-AB4F-F8CC92CEA544}" type="presOf" srcId="{34E3501C-65F9-4B2D-BE26-5349926899D4}" destId="{3B2EFBAB-9DAB-614F-B3B0-3CA2852D95B6}" srcOrd="0" destOrd="0" presId="urn:microsoft.com/office/officeart/2008/layout/LinedList"/>
    <dgm:cxn modelId="{3CCB732B-9B71-4287-A663-E89D2CE2A26F}" srcId="{82BB3AC5-1412-4223-ABF4-74A5EC354D84}" destId="{9E193FD9-0592-4F96-99DC-67B58145058B}" srcOrd="0" destOrd="0" parTransId="{7C44CC2B-5908-481A-B8B5-7769DA0D5AEC}" sibTransId="{F1E35F29-D0C6-4168-A3A4-823464912327}"/>
    <dgm:cxn modelId="{81F14639-793A-4D51-9279-0626460DCF70}" srcId="{82BB3AC5-1412-4223-ABF4-74A5EC354D84}" destId="{DAC0D491-50E1-4A10-AC9F-AE05BE707E1A}" srcOrd="1" destOrd="0" parTransId="{DB12DC13-8AD7-4A20-8FC7-5C38B9EEC7BE}" sibTransId="{DCE72BD9-B902-4803-833B-5C2B485003A7}"/>
    <dgm:cxn modelId="{881D5D3C-5001-8840-AC68-FF49C4CD9611}" type="presOf" srcId="{A2F54E87-B9C2-4338-BC9B-766C3F2FE45C}" destId="{6013B9C5-9E3B-9240-8A0A-C694A0124065}" srcOrd="0" destOrd="0" presId="urn:microsoft.com/office/officeart/2008/layout/LinedList"/>
    <dgm:cxn modelId="{441E3259-0EEE-1342-BF02-29E419BFBD4E}" type="presOf" srcId="{986912C8-361D-407A-922D-B49511F4BA16}" destId="{A6DD1341-BAA9-3C4B-AB2D-308D9A16F583}" srcOrd="0" destOrd="0" presId="urn:microsoft.com/office/officeart/2008/layout/LinedList"/>
    <dgm:cxn modelId="{84524DA4-51B0-7747-9B7A-CE9DD10A21F4}" type="presOf" srcId="{DAC0D491-50E1-4A10-AC9F-AE05BE707E1A}" destId="{BB97BB2A-3C0E-9646-8199-201E800F2533}" srcOrd="0" destOrd="0" presId="urn:microsoft.com/office/officeart/2008/layout/LinedList"/>
    <dgm:cxn modelId="{4D3B34AD-EFC8-446B-8068-34411FD235B9}" srcId="{82BB3AC5-1412-4223-ABF4-74A5EC354D84}" destId="{34E3501C-65F9-4B2D-BE26-5349926899D4}" srcOrd="4" destOrd="0" parTransId="{801D3181-A014-46B4-855D-6CD6CA785671}" sibTransId="{E360A109-12A7-41F4-8740-70CC73745B71}"/>
    <dgm:cxn modelId="{AD7CDAB4-660F-9D47-8222-92104F3545B3}" type="presOf" srcId="{82BB3AC5-1412-4223-ABF4-74A5EC354D84}" destId="{60524F9F-5029-3B4D-8FB3-41CBA8D04C0E}" srcOrd="0" destOrd="0" presId="urn:microsoft.com/office/officeart/2008/layout/LinedList"/>
    <dgm:cxn modelId="{B0DB49BB-C280-40F6-BDC1-3CF3C7BBADCB}" srcId="{82BB3AC5-1412-4223-ABF4-74A5EC354D84}" destId="{A2F54E87-B9C2-4338-BC9B-766C3F2FE45C}" srcOrd="6" destOrd="0" parTransId="{C8E40AEC-8230-462C-A749-3E814A190865}" sibTransId="{80A8C02A-29B3-468A-B9B5-33EDAB83666A}"/>
    <dgm:cxn modelId="{B21F46E0-9583-D341-A6A9-873B83FF98F3}" type="presOf" srcId="{9E193FD9-0592-4F96-99DC-67B58145058B}" destId="{8426AEF5-5EEE-7E4F-AF7E-F296A2C3EA2E}" srcOrd="0" destOrd="0" presId="urn:microsoft.com/office/officeart/2008/layout/LinedList"/>
    <dgm:cxn modelId="{15D6C3E4-638B-4C4F-82B2-3374BFE14788}" type="presOf" srcId="{EB96CB93-ABBC-42EE-BE82-541B4C74F3C4}" destId="{E1B5F62F-691D-B44A-9A9A-178C21478601}" srcOrd="0" destOrd="0" presId="urn:microsoft.com/office/officeart/2008/layout/LinedList"/>
    <dgm:cxn modelId="{E5F00830-59DF-D142-8D99-FE31B125A8BA}" type="presParOf" srcId="{60524F9F-5029-3B4D-8FB3-41CBA8D04C0E}" destId="{20991F0E-F34D-E74F-B4C0-A695AE65082F}" srcOrd="0" destOrd="0" presId="urn:microsoft.com/office/officeart/2008/layout/LinedList"/>
    <dgm:cxn modelId="{79A9C220-DF0C-A049-84F4-0CB87C350D17}" type="presParOf" srcId="{60524F9F-5029-3B4D-8FB3-41CBA8D04C0E}" destId="{2A92D19E-FE66-0945-8A32-C31BC38BEA0E}" srcOrd="1" destOrd="0" presId="urn:microsoft.com/office/officeart/2008/layout/LinedList"/>
    <dgm:cxn modelId="{23B54D8C-8CD5-F849-93BF-1BCD92CE4F16}" type="presParOf" srcId="{2A92D19E-FE66-0945-8A32-C31BC38BEA0E}" destId="{8426AEF5-5EEE-7E4F-AF7E-F296A2C3EA2E}" srcOrd="0" destOrd="0" presId="urn:microsoft.com/office/officeart/2008/layout/LinedList"/>
    <dgm:cxn modelId="{CFAC6E28-4FF9-BB44-83C4-3B3F69CBF7B1}" type="presParOf" srcId="{2A92D19E-FE66-0945-8A32-C31BC38BEA0E}" destId="{C6DB6F37-5280-5146-B2B3-66DA9A5B667A}" srcOrd="1" destOrd="0" presId="urn:microsoft.com/office/officeart/2008/layout/LinedList"/>
    <dgm:cxn modelId="{8069F00A-CAA0-AC4B-98F2-7CE08499C136}" type="presParOf" srcId="{60524F9F-5029-3B4D-8FB3-41CBA8D04C0E}" destId="{0BEE10D2-8656-F849-B8EA-9215A9423C58}" srcOrd="2" destOrd="0" presId="urn:microsoft.com/office/officeart/2008/layout/LinedList"/>
    <dgm:cxn modelId="{E63A8974-4D1B-2543-A098-1897EE62A5D6}" type="presParOf" srcId="{60524F9F-5029-3B4D-8FB3-41CBA8D04C0E}" destId="{F1B88753-FF59-A045-A802-B4EB7ED02F90}" srcOrd="3" destOrd="0" presId="urn:microsoft.com/office/officeart/2008/layout/LinedList"/>
    <dgm:cxn modelId="{5F16DF55-18F9-B346-B45E-C892C52499FE}" type="presParOf" srcId="{F1B88753-FF59-A045-A802-B4EB7ED02F90}" destId="{BB97BB2A-3C0E-9646-8199-201E800F2533}" srcOrd="0" destOrd="0" presId="urn:microsoft.com/office/officeart/2008/layout/LinedList"/>
    <dgm:cxn modelId="{7F7B58D1-351E-4A40-B99F-30176763B240}" type="presParOf" srcId="{F1B88753-FF59-A045-A802-B4EB7ED02F90}" destId="{BAE9541A-460C-0D4B-9327-326C9E12E3C4}" srcOrd="1" destOrd="0" presId="urn:microsoft.com/office/officeart/2008/layout/LinedList"/>
    <dgm:cxn modelId="{42640CAF-A416-7A49-9152-9478E3F073D8}" type="presParOf" srcId="{60524F9F-5029-3B4D-8FB3-41CBA8D04C0E}" destId="{D3B9F95A-AEF3-664C-B85B-734F4DEF0EB4}" srcOrd="4" destOrd="0" presId="urn:microsoft.com/office/officeart/2008/layout/LinedList"/>
    <dgm:cxn modelId="{182D1B8A-682B-E043-A22B-01FF2F8B5ED7}" type="presParOf" srcId="{60524F9F-5029-3B4D-8FB3-41CBA8D04C0E}" destId="{8C03011D-162D-6D4F-B2EA-869B38F9C960}" srcOrd="5" destOrd="0" presId="urn:microsoft.com/office/officeart/2008/layout/LinedList"/>
    <dgm:cxn modelId="{B125D19F-8BB7-7744-8877-C2AE72C10282}" type="presParOf" srcId="{8C03011D-162D-6D4F-B2EA-869B38F9C960}" destId="{E1B5F62F-691D-B44A-9A9A-178C21478601}" srcOrd="0" destOrd="0" presId="urn:microsoft.com/office/officeart/2008/layout/LinedList"/>
    <dgm:cxn modelId="{D299DE80-0B01-9640-96CC-649E2B3D5716}" type="presParOf" srcId="{8C03011D-162D-6D4F-B2EA-869B38F9C960}" destId="{8A8ACF93-6D9A-894B-B43A-5864D1F38AA5}" srcOrd="1" destOrd="0" presId="urn:microsoft.com/office/officeart/2008/layout/LinedList"/>
    <dgm:cxn modelId="{BF4970CB-63AF-1248-B830-70A5C5C8F7C6}" type="presParOf" srcId="{60524F9F-5029-3B4D-8FB3-41CBA8D04C0E}" destId="{D53D6433-A411-C84E-B24F-C7F1694B126B}" srcOrd="6" destOrd="0" presId="urn:microsoft.com/office/officeart/2008/layout/LinedList"/>
    <dgm:cxn modelId="{6DB091BF-5F71-6244-BB8E-DA42637A5C02}" type="presParOf" srcId="{60524F9F-5029-3B4D-8FB3-41CBA8D04C0E}" destId="{9B5FAD01-9949-5A4B-988C-568B63EE45AF}" srcOrd="7" destOrd="0" presId="urn:microsoft.com/office/officeart/2008/layout/LinedList"/>
    <dgm:cxn modelId="{4741C37B-57D1-1C47-A703-EDFAE1306E6E}" type="presParOf" srcId="{9B5FAD01-9949-5A4B-988C-568B63EE45AF}" destId="{A6DD1341-BAA9-3C4B-AB2D-308D9A16F583}" srcOrd="0" destOrd="0" presId="urn:microsoft.com/office/officeart/2008/layout/LinedList"/>
    <dgm:cxn modelId="{BF9CF74F-11F9-FB42-9FD4-AD16D7C6BC81}" type="presParOf" srcId="{9B5FAD01-9949-5A4B-988C-568B63EE45AF}" destId="{6AEF9BC0-1BF1-BB48-9FFF-E2A38BC45563}" srcOrd="1" destOrd="0" presId="urn:microsoft.com/office/officeart/2008/layout/LinedList"/>
    <dgm:cxn modelId="{03207774-622C-4E4F-9E3C-31F92F253B65}" type="presParOf" srcId="{60524F9F-5029-3B4D-8FB3-41CBA8D04C0E}" destId="{15C31443-4BCF-3B4D-BE83-250B5E086F4A}" srcOrd="8" destOrd="0" presId="urn:microsoft.com/office/officeart/2008/layout/LinedList"/>
    <dgm:cxn modelId="{BBF6D89F-60B0-A548-B801-307F5E495992}" type="presParOf" srcId="{60524F9F-5029-3B4D-8FB3-41CBA8D04C0E}" destId="{DC390AAC-0F89-544A-A157-62186E7D1F0E}" srcOrd="9" destOrd="0" presId="urn:microsoft.com/office/officeart/2008/layout/LinedList"/>
    <dgm:cxn modelId="{AE0B3A50-035A-5640-AB94-081A8446C8FD}" type="presParOf" srcId="{DC390AAC-0F89-544A-A157-62186E7D1F0E}" destId="{3B2EFBAB-9DAB-614F-B3B0-3CA2852D95B6}" srcOrd="0" destOrd="0" presId="urn:microsoft.com/office/officeart/2008/layout/LinedList"/>
    <dgm:cxn modelId="{EB075042-4AD3-DE46-91B9-FA169B6967CD}" type="presParOf" srcId="{DC390AAC-0F89-544A-A157-62186E7D1F0E}" destId="{2F21984D-E851-474D-8BDE-2AE611B18847}" srcOrd="1" destOrd="0" presId="urn:microsoft.com/office/officeart/2008/layout/LinedList"/>
    <dgm:cxn modelId="{8CD0694E-9762-214C-9DB7-C2FF502EF89F}" type="presParOf" srcId="{60524F9F-5029-3B4D-8FB3-41CBA8D04C0E}" destId="{9B1A1148-AD97-7541-97FE-2E4B2351F403}" srcOrd="10" destOrd="0" presId="urn:microsoft.com/office/officeart/2008/layout/LinedList"/>
    <dgm:cxn modelId="{5BF987F6-C225-7546-A345-B72455B93455}" type="presParOf" srcId="{60524F9F-5029-3B4D-8FB3-41CBA8D04C0E}" destId="{9797AAA7-E4BC-6542-B9D5-9F5002A36709}" srcOrd="11" destOrd="0" presId="urn:microsoft.com/office/officeart/2008/layout/LinedList"/>
    <dgm:cxn modelId="{0745DBA6-88DE-1F4F-B1FB-BCB6EAC0D4BC}" type="presParOf" srcId="{9797AAA7-E4BC-6542-B9D5-9F5002A36709}" destId="{EBD024E3-A178-064E-AF5D-F64522A7D7B0}" srcOrd="0" destOrd="0" presId="urn:microsoft.com/office/officeart/2008/layout/LinedList"/>
    <dgm:cxn modelId="{F329D4CF-D277-9B46-BD98-DB2B2B8EC73B}" type="presParOf" srcId="{9797AAA7-E4BC-6542-B9D5-9F5002A36709}" destId="{868C2BF1-3177-9345-BDAA-ABF77B4C655A}" srcOrd="1" destOrd="0" presId="urn:microsoft.com/office/officeart/2008/layout/LinedList"/>
    <dgm:cxn modelId="{7EC97FAB-0B0C-114A-B9BD-7824CB119E2C}" type="presParOf" srcId="{60524F9F-5029-3B4D-8FB3-41CBA8D04C0E}" destId="{36B61081-E83B-EA40-9A57-4D6198B0C629}" srcOrd="12" destOrd="0" presId="urn:microsoft.com/office/officeart/2008/layout/LinedList"/>
    <dgm:cxn modelId="{E557E685-34CD-604D-B580-442694327F8F}" type="presParOf" srcId="{60524F9F-5029-3B4D-8FB3-41CBA8D04C0E}" destId="{2D0A6E1A-A39D-E04D-9A10-C8FF0882C334}" srcOrd="13" destOrd="0" presId="urn:microsoft.com/office/officeart/2008/layout/LinedList"/>
    <dgm:cxn modelId="{125EE54C-A60E-FC43-8800-A87C4C8E430E}" type="presParOf" srcId="{2D0A6E1A-A39D-E04D-9A10-C8FF0882C334}" destId="{6013B9C5-9E3B-9240-8A0A-C694A0124065}" srcOrd="0" destOrd="0" presId="urn:microsoft.com/office/officeart/2008/layout/LinedList"/>
    <dgm:cxn modelId="{BAA401C3-3D6B-0B4A-8140-2DB3392400D6}" type="presParOf" srcId="{2D0A6E1A-A39D-E04D-9A10-C8FF0882C334}" destId="{F0D57612-15F2-204E-8BED-04709DB2B88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234CAF1-4992-4415-8565-6EA3B2B811DF}"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33B42EED-AF83-43DE-BD1F-078983CC72C7}">
      <dgm:prSet custT="1"/>
      <dgm:spPr/>
      <dgm:t>
        <a:bodyPr/>
        <a:lstStyle/>
        <a:p>
          <a:r>
            <a:rPr lang="en-GB" sz="2000" b="1" dirty="0"/>
            <a:t>Sinergy</a:t>
          </a:r>
          <a:r>
            <a:rPr lang="en-GB" sz="2000" dirty="0"/>
            <a:t> emphasizes teamwork based on trust and collaboration for achievement more effectively than working alone. e.g. (Bridges ,2019)</a:t>
          </a:r>
          <a:br>
            <a:rPr lang="en-GB" sz="2000" dirty="0"/>
          </a:br>
          <a:endParaRPr lang="en-US" sz="2000" dirty="0"/>
        </a:p>
      </dgm:t>
    </dgm:pt>
    <dgm:pt modelId="{FED092BC-99B6-41E9-A948-053A16776B3F}" type="parTrans" cxnId="{7A796845-B974-42F7-946D-003A10FD9DE4}">
      <dgm:prSet/>
      <dgm:spPr/>
      <dgm:t>
        <a:bodyPr/>
        <a:lstStyle/>
        <a:p>
          <a:endParaRPr lang="en-US"/>
        </a:p>
      </dgm:t>
    </dgm:pt>
    <dgm:pt modelId="{93C89BAD-7A15-46FF-82F6-31ADF4483EBF}" type="sibTrans" cxnId="{7A796845-B974-42F7-946D-003A10FD9DE4}">
      <dgm:prSet/>
      <dgm:spPr/>
      <dgm:t>
        <a:bodyPr/>
        <a:lstStyle/>
        <a:p>
          <a:endParaRPr lang="en-US"/>
        </a:p>
      </dgm:t>
    </dgm:pt>
    <dgm:pt modelId="{CD19975D-1D61-4651-9B1A-652C5851C929}">
      <dgm:prSet custT="1"/>
      <dgm:spPr/>
      <dgm:t>
        <a:bodyPr/>
        <a:lstStyle/>
        <a:p>
          <a:r>
            <a:rPr lang="en-GB" sz="2000" dirty="0"/>
            <a:t>Division of tasks by professionals with different skills and competences provides more effective solutions;</a:t>
          </a:r>
          <a:endParaRPr lang="en-US" sz="2000" dirty="0"/>
        </a:p>
      </dgm:t>
    </dgm:pt>
    <dgm:pt modelId="{F1D4C971-9299-4C11-945D-9EB35ACA9407}" type="parTrans" cxnId="{3372B583-8DE8-4322-AA45-EC79E5B43683}">
      <dgm:prSet/>
      <dgm:spPr/>
      <dgm:t>
        <a:bodyPr/>
        <a:lstStyle/>
        <a:p>
          <a:endParaRPr lang="en-US"/>
        </a:p>
      </dgm:t>
    </dgm:pt>
    <dgm:pt modelId="{92352828-C65F-4150-BE01-D2726F1372C5}" type="sibTrans" cxnId="{3372B583-8DE8-4322-AA45-EC79E5B43683}">
      <dgm:prSet/>
      <dgm:spPr/>
      <dgm:t>
        <a:bodyPr/>
        <a:lstStyle/>
        <a:p>
          <a:endParaRPr lang="en-US"/>
        </a:p>
      </dgm:t>
    </dgm:pt>
    <dgm:pt modelId="{D8F8C82D-4AFA-4BB9-B690-C553638E041A}">
      <dgm:prSet custT="1"/>
      <dgm:spPr/>
      <dgm:t>
        <a:bodyPr/>
        <a:lstStyle/>
        <a:p>
          <a:r>
            <a:rPr lang="en-GB" sz="2000" dirty="0"/>
            <a:t>Workload distributed over more workers reduces production time </a:t>
          </a:r>
          <a:endParaRPr lang="en-US" sz="2000" dirty="0"/>
        </a:p>
      </dgm:t>
    </dgm:pt>
    <dgm:pt modelId="{39EF95C6-3E0E-48FC-934B-C930F5755CCD}" type="parTrans" cxnId="{EFAA5D39-067B-4543-A8AD-57DB982C338C}">
      <dgm:prSet/>
      <dgm:spPr/>
      <dgm:t>
        <a:bodyPr/>
        <a:lstStyle/>
        <a:p>
          <a:endParaRPr lang="en-US"/>
        </a:p>
      </dgm:t>
    </dgm:pt>
    <dgm:pt modelId="{FBC119B3-F63A-4894-A2B5-84967DB7F765}" type="sibTrans" cxnId="{EFAA5D39-067B-4543-A8AD-57DB982C338C}">
      <dgm:prSet/>
      <dgm:spPr/>
      <dgm:t>
        <a:bodyPr/>
        <a:lstStyle/>
        <a:p>
          <a:endParaRPr lang="en-US"/>
        </a:p>
      </dgm:t>
    </dgm:pt>
    <dgm:pt modelId="{40D7BAD1-D49C-4D51-A8ED-DF3A09B73EBC}">
      <dgm:prSet custT="1"/>
      <dgm:spPr/>
      <dgm:t>
        <a:bodyPr/>
        <a:lstStyle/>
        <a:p>
          <a:r>
            <a:rPr lang="en-GB" sz="2000" dirty="0"/>
            <a:t>Increasing productivity;</a:t>
          </a:r>
          <a:endParaRPr lang="en-US" sz="2000" dirty="0"/>
        </a:p>
      </dgm:t>
    </dgm:pt>
    <dgm:pt modelId="{10F2D2C0-91C3-4045-89B1-E8EE4B583307}" type="parTrans" cxnId="{3A23B027-C334-4C64-BDED-711AFC591CAF}">
      <dgm:prSet/>
      <dgm:spPr/>
      <dgm:t>
        <a:bodyPr/>
        <a:lstStyle/>
        <a:p>
          <a:endParaRPr lang="en-US"/>
        </a:p>
      </dgm:t>
    </dgm:pt>
    <dgm:pt modelId="{23C6C8C8-8FC2-4525-8406-FEBCB020685C}" type="sibTrans" cxnId="{3A23B027-C334-4C64-BDED-711AFC591CAF}">
      <dgm:prSet/>
      <dgm:spPr/>
      <dgm:t>
        <a:bodyPr/>
        <a:lstStyle/>
        <a:p>
          <a:endParaRPr lang="en-US"/>
        </a:p>
      </dgm:t>
    </dgm:pt>
    <dgm:pt modelId="{83E163F5-975E-4687-B8E9-BDF8B6E57399}">
      <dgm:prSet custT="1"/>
      <dgm:spPr/>
      <dgm:t>
        <a:bodyPr/>
        <a:lstStyle/>
        <a:p>
          <a:r>
            <a:rPr lang="en-GB" sz="2000" dirty="0"/>
            <a:t>Fast achievement of organizational goals</a:t>
          </a:r>
          <a:endParaRPr lang="en-US" sz="2000" dirty="0"/>
        </a:p>
      </dgm:t>
    </dgm:pt>
    <dgm:pt modelId="{549B38D1-6D10-4005-B067-A6DE68CB808F}" type="parTrans" cxnId="{602602DF-BA52-4F21-92DC-8C3D48EF598D}">
      <dgm:prSet/>
      <dgm:spPr/>
      <dgm:t>
        <a:bodyPr/>
        <a:lstStyle/>
        <a:p>
          <a:endParaRPr lang="en-US"/>
        </a:p>
      </dgm:t>
    </dgm:pt>
    <dgm:pt modelId="{6176AC6D-283D-4E1A-87D7-FFEF2CCC0235}" type="sibTrans" cxnId="{602602DF-BA52-4F21-92DC-8C3D48EF598D}">
      <dgm:prSet/>
      <dgm:spPr/>
      <dgm:t>
        <a:bodyPr/>
        <a:lstStyle/>
        <a:p>
          <a:endParaRPr lang="en-US"/>
        </a:p>
      </dgm:t>
    </dgm:pt>
    <dgm:pt modelId="{E9FE62BD-FB78-44C4-B58F-DE8686A9E11C}">
      <dgm:prSet custT="1"/>
      <dgm:spPr/>
      <dgm:t>
        <a:bodyPr/>
        <a:lstStyle/>
        <a:p>
          <a:r>
            <a:rPr lang="en-GB" sz="2000" dirty="0"/>
            <a:t>Decrease stress </a:t>
          </a:r>
          <a:endParaRPr lang="en-US" sz="2000" dirty="0"/>
        </a:p>
      </dgm:t>
    </dgm:pt>
    <dgm:pt modelId="{C5B579FB-200E-42DA-9775-0B35AB31B345}" type="parTrans" cxnId="{FC79BA13-C16E-4667-8282-652258A46785}">
      <dgm:prSet/>
      <dgm:spPr/>
      <dgm:t>
        <a:bodyPr/>
        <a:lstStyle/>
        <a:p>
          <a:endParaRPr lang="en-US"/>
        </a:p>
      </dgm:t>
    </dgm:pt>
    <dgm:pt modelId="{BBF057B8-4BDF-4391-8294-6ED699021A28}" type="sibTrans" cxnId="{FC79BA13-C16E-4667-8282-652258A46785}">
      <dgm:prSet/>
      <dgm:spPr/>
      <dgm:t>
        <a:bodyPr/>
        <a:lstStyle/>
        <a:p>
          <a:endParaRPr lang="en-US"/>
        </a:p>
      </dgm:t>
    </dgm:pt>
    <dgm:pt modelId="{2A36E599-1C94-CA4B-8A2D-6A9555E8A017}" type="pres">
      <dgm:prSet presAssocID="{1234CAF1-4992-4415-8565-6EA3B2B811DF}" presName="linear" presStyleCnt="0">
        <dgm:presLayoutVars>
          <dgm:animLvl val="lvl"/>
          <dgm:resizeHandles val="exact"/>
        </dgm:presLayoutVars>
      </dgm:prSet>
      <dgm:spPr/>
    </dgm:pt>
    <dgm:pt modelId="{E388A6C2-9FFB-4A4F-AA2B-83D72C5AD91D}" type="pres">
      <dgm:prSet presAssocID="{33B42EED-AF83-43DE-BD1F-078983CC72C7}" presName="parentText" presStyleLbl="node1" presStyleIdx="0" presStyleCnt="6" custScaleY="139636">
        <dgm:presLayoutVars>
          <dgm:chMax val="0"/>
          <dgm:bulletEnabled val="1"/>
        </dgm:presLayoutVars>
      </dgm:prSet>
      <dgm:spPr/>
    </dgm:pt>
    <dgm:pt modelId="{C09C3237-D13A-8940-BF2E-D55880A42204}" type="pres">
      <dgm:prSet presAssocID="{93C89BAD-7A15-46FF-82F6-31ADF4483EBF}" presName="spacer" presStyleCnt="0"/>
      <dgm:spPr/>
    </dgm:pt>
    <dgm:pt modelId="{1E1A0A3F-AAA1-2F4D-A0B4-A1A0E72C600A}" type="pres">
      <dgm:prSet presAssocID="{CD19975D-1D61-4651-9B1A-652C5851C929}" presName="parentText" presStyleLbl="node1" presStyleIdx="1" presStyleCnt="6">
        <dgm:presLayoutVars>
          <dgm:chMax val="0"/>
          <dgm:bulletEnabled val="1"/>
        </dgm:presLayoutVars>
      </dgm:prSet>
      <dgm:spPr/>
    </dgm:pt>
    <dgm:pt modelId="{92410659-DCF1-F64D-AC95-5DA829761256}" type="pres">
      <dgm:prSet presAssocID="{92352828-C65F-4150-BE01-D2726F1372C5}" presName="spacer" presStyleCnt="0"/>
      <dgm:spPr/>
    </dgm:pt>
    <dgm:pt modelId="{BF1516E9-B7CD-9F48-ABD7-FA72B1C84B06}" type="pres">
      <dgm:prSet presAssocID="{D8F8C82D-4AFA-4BB9-B690-C553638E041A}" presName="parentText" presStyleLbl="node1" presStyleIdx="2" presStyleCnt="6">
        <dgm:presLayoutVars>
          <dgm:chMax val="0"/>
          <dgm:bulletEnabled val="1"/>
        </dgm:presLayoutVars>
      </dgm:prSet>
      <dgm:spPr/>
    </dgm:pt>
    <dgm:pt modelId="{54BF5EC0-7303-624A-B7DB-2FBD569D397E}" type="pres">
      <dgm:prSet presAssocID="{FBC119B3-F63A-4894-A2B5-84967DB7F765}" presName="spacer" presStyleCnt="0"/>
      <dgm:spPr/>
    </dgm:pt>
    <dgm:pt modelId="{E7A86990-0A08-1F45-A632-FD561EE18189}" type="pres">
      <dgm:prSet presAssocID="{40D7BAD1-D49C-4D51-A8ED-DF3A09B73EBC}" presName="parentText" presStyleLbl="node1" presStyleIdx="3" presStyleCnt="6" custLinFactY="-1030" custLinFactNeighborX="-1989" custLinFactNeighborY="-100000">
        <dgm:presLayoutVars>
          <dgm:chMax val="0"/>
          <dgm:bulletEnabled val="1"/>
        </dgm:presLayoutVars>
      </dgm:prSet>
      <dgm:spPr/>
    </dgm:pt>
    <dgm:pt modelId="{A97C7EFC-FA49-3741-82D9-23E5FF98647D}" type="pres">
      <dgm:prSet presAssocID="{23C6C8C8-8FC2-4525-8406-FEBCB020685C}" presName="spacer" presStyleCnt="0"/>
      <dgm:spPr/>
    </dgm:pt>
    <dgm:pt modelId="{D9310C9F-4864-E040-B867-7E9B30D30FCE}" type="pres">
      <dgm:prSet presAssocID="{83E163F5-975E-4687-B8E9-BDF8B6E57399}" presName="parentText" presStyleLbl="node1" presStyleIdx="4" presStyleCnt="6">
        <dgm:presLayoutVars>
          <dgm:chMax val="0"/>
          <dgm:bulletEnabled val="1"/>
        </dgm:presLayoutVars>
      </dgm:prSet>
      <dgm:spPr/>
    </dgm:pt>
    <dgm:pt modelId="{DFB2B0F2-DA91-E44D-A126-A6A80E6658CF}" type="pres">
      <dgm:prSet presAssocID="{6176AC6D-283D-4E1A-87D7-FFEF2CCC0235}" presName="spacer" presStyleCnt="0"/>
      <dgm:spPr/>
    </dgm:pt>
    <dgm:pt modelId="{3BEA73D2-971E-3F40-A244-D49AD8762BDB}" type="pres">
      <dgm:prSet presAssocID="{E9FE62BD-FB78-44C4-B58F-DE8686A9E11C}" presName="parentText" presStyleLbl="node1" presStyleIdx="5" presStyleCnt="6">
        <dgm:presLayoutVars>
          <dgm:chMax val="0"/>
          <dgm:bulletEnabled val="1"/>
        </dgm:presLayoutVars>
      </dgm:prSet>
      <dgm:spPr/>
    </dgm:pt>
  </dgm:ptLst>
  <dgm:cxnLst>
    <dgm:cxn modelId="{1E33A007-DA2D-5F4A-802A-2FBB38A3D0BB}" type="presOf" srcId="{33B42EED-AF83-43DE-BD1F-078983CC72C7}" destId="{E388A6C2-9FFB-4A4F-AA2B-83D72C5AD91D}" srcOrd="0" destOrd="0" presId="urn:microsoft.com/office/officeart/2005/8/layout/vList2"/>
    <dgm:cxn modelId="{FC79BA13-C16E-4667-8282-652258A46785}" srcId="{1234CAF1-4992-4415-8565-6EA3B2B811DF}" destId="{E9FE62BD-FB78-44C4-B58F-DE8686A9E11C}" srcOrd="5" destOrd="0" parTransId="{C5B579FB-200E-42DA-9775-0B35AB31B345}" sibTransId="{BBF057B8-4BDF-4391-8294-6ED699021A28}"/>
    <dgm:cxn modelId="{3A23B027-C334-4C64-BDED-711AFC591CAF}" srcId="{1234CAF1-4992-4415-8565-6EA3B2B811DF}" destId="{40D7BAD1-D49C-4D51-A8ED-DF3A09B73EBC}" srcOrd="3" destOrd="0" parTransId="{10F2D2C0-91C3-4045-89B1-E8EE4B583307}" sibTransId="{23C6C8C8-8FC2-4525-8406-FEBCB020685C}"/>
    <dgm:cxn modelId="{EFAA5D39-067B-4543-A8AD-57DB982C338C}" srcId="{1234CAF1-4992-4415-8565-6EA3B2B811DF}" destId="{D8F8C82D-4AFA-4BB9-B690-C553638E041A}" srcOrd="2" destOrd="0" parTransId="{39EF95C6-3E0E-48FC-934B-C930F5755CCD}" sibTransId="{FBC119B3-F63A-4894-A2B5-84967DB7F765}"/>
    <dgm:cxn modelId="{58E3C55C-1162-BB43-B38B-F443C7C60C78}" type="presOf" srcId="{CD19975D-1D61-4651-9B1A-652C5851C929}" destId="{1E1A0A3F-AAA1-2F4D-A0B4-A1A0E72C600A}" srcOrd="0" destOrd="0" presId="urn:microsoft.com/office/officeart/2005/8/layout/vList2"/>
    <dgm:cxn modelId="{BABF2B5E-D58D-BB4A-A03F-E341D2E2256A}" type="presOf" srcId="{1234CAF1-4992-4415-8565-6EA3B2B811DF}" destId="{2A36E599-1C94-CA4B-8A2D-6A9555E8A017}" srcOrd="0" destOrd="0" presId="urn:microsoft.com/office/officeart/2005/8/layout/vList2"/>
    <dgm:cxn modelId="{7A796845-B974-42F7-946D-003A10FD9DE4}" srcId="{1234CAF1-4992-4415-8565-6EA3B2B811DF}" destId="{33B42EED-AF83-43DE-BD1F-078983CC72C7}" srcOrd="0" destOrd="0" parTransId="{FED092BC-99B6-41E9-A948-053A16776B3F}" sibTransId="{93C89BAD-7A15-46FF-82F6-31ADF4483EBF}"/>
    <dgm:cxn modelId="{98041C68-B3CA-6C42-96AC-19FB8EB5074E}" type="presOf" srcId="{E9FE62BD-FB78-44C4-B58F-DE8686A9E11C}" destId="{3BEA73D2-971E-3F40-A244-D49AD8762BDB}" srcOrd="0" destOrd="0" presId="urn:microsoft.com/office/officeart/2005/8/layout/vList2"/>
    <dgm:cxn modelId="{9F28726A-7FA7-EA46-80A6-62044CDCB1E4}" type="presOf" srcId="{40D7BAD1-D49C-4D51-A8ED-DF3A09B73EBC}" destId="{E7A86990-0A08-1F45-A632-FD561EE18189}" srcOrd="0" destOrd="0" presId="urn:microsoft.com/office/officeart/2005/8/layout/vList2"/>
    <dgm:cxn modelId="{E39AF950-04FE-FA4E-B5C8-78C1A8EC2AEC}" type="presOf" srcId="{D8F8C82D-4AFA-4BB9-B690-C553638E041A}" destId="{BF1516E9-B7CD-9F48-ABD7-FA72B1C84B06}" srcOrd="0" destOrd="0" presId="urn:microsoft.com/office/officeart/2005/8/layout/vList2"/>
    <dgm:cxn modelId="{3372B583-8DE8-4322-AA45-EC79E5B43683}" srcId="{1234CAF1-4992-4415-8565-6EA3B2B811DF}" destId="{CD19975D-1D61-4651-9B1A-652C5851C929}" srcOrd="1" destOrd="0" parTransId="{F1D4C971-9299-4C11-945D-9EB35ACA9407}" sibTransId="{92352828-C65F-4150-BE01-D2726F1372C5}"/>
    <dgm:cxn modelId="{DB44BF9D-5071-4245-AB17-C5E9F511DFB3}" type="presOf" srcId="{83E163F5-975E-4687-B8E9-BDF8B6E57399}" destId="{D9310C9F-4864-E040-B867-7E9B30D30FCE}" srcOrd="0" destOrd="0" presId="urn:microsoft.com/office/officeart/2005/8/layout/vList2"/>
    <dgm:cxn modelId="{602602DF-BA52-4F21-92DC-8C3D48EF598D}" srcId="{1234CAF1-4992-4415-8565-6EA3B2B811DF}" destId="{83E163F5-975E-4687-B8E9-BDF8B6E57399}" srcOrd="4" destOrd="0" parTransId="{549B38D1-6D10-4005-B067-A6DE68CB808F}" sibTransId="{6176AC6D-283D-4E1A-87D7-FFEF2CCC0235}"/>
    <dgm:cxn modelId="{34869A98-B7E9-2748-AC22-B23734D79211}" type="presParOf" srcId="{2A36E599-1C94-CA4B-8A2D-6A9555E8A017}" destId="{E388A6C2-9FFB-4A4F-AA2B-83D72C5AD91D}" srcOrd="0" destOrd="0" presId="urn:microsoft.com/office/officeart/2005/8/layout/vList2"/>
    <dgm:cxn modelId="{4F855762-C85C-6F41-A15A-EDE06BC3FB54}" type="presParOf" srcId="{2A36E599-1C94-CA4B-8A2D-6A9555E8A017}" destId="{C09C3237-D13A-8940-BF2E-D55880A42204}" srcOrd="1" destOrd="0" presId="urn:microsoft.com/office/officeart/2005/8/layout/vList2"/>
    <dgm:cxn modelId="{C0A50773-5D52-6A45-BC2B-814543B3E7F4}" type="presParOf" srcId="{2A36E599-1C94-CA4B-8A2D-6A9555E8A017}" destId="{1E1A0A3F-AAA1-2F4D-A0B4-A1A0E72C600A}" srcOrd="2" destOrd="0" presId="urn:microsoft.com/office/officeart/2005/8/layout/vList2"/>
    <dgm:cxn modelId="{67E13459-F356-3D46-8DCE-2A25AB1A4469}" type="presParOf" srcId="{2A36E599-1C94-CA4B-8A2D-6A9555E8A017}" destId="{92410659-DCF1-F64D-AC95-5DA829761256}" srcOrd="3" destOrd="0" presId="urn:microsoft.com/office/officeart/2005/8/layout/vList2"/>
    <dgm:cxn modelId="{52ECF80B-304A-4540-806E-2E780359028C}" type="presParOf" srcId="{2A36E599-1C94-CA4B-8A2D-6A9555E8A017}" destId="{BF1516E9-B7CD-9F48-ABD7-FA72B1C84B06}" srcOrd="4" destOrd="0" presId="urn:microsoft.com/office/officeart/2005/8/layout/vList2"/>
    <dgm:cxn modelId="{5833A28D-32CE-1543-83E9-3816235E53C9}" type="presParOf" srcId="{2A36E599-1C94-CA4B-8A2D-6A9555E8A017}" destId="{54BF5EC0-7303-624A-B7DB-2FBD569D397E}" srcOrd="5" destOrd="0" presId="urn:microsoft.com/office/officeart/2005/8/layout/vList2"/>
    <dgm:cxn modelId="{8A1F56FF-92C4-ED4C-9DEC-8E133F196F2C}" type="presParOf" srcId="{2A36E599-1C94-CA4B-8A2D-6A9555E8A017}" destId="{E7A86990-0A08-1F45-A632-FD561EE18189}" srcOrd="6" destOrd="0" presId="urn:microsoft.com/office/officeart/2005/8/layout/vList2"/>
    <dgm:cxn modelId="{D456DD04-F998-D544-B80C-014A842C7E38}" type="presParOf" srcId="{2A36E599-1C94-CA4B-8A2D-6A9555E8A017}" destId="{A97C7EFC-FA49-3741-82D9-23E5FF98647D}" srcOrd="7" destOrd="0" presId="urn:microsoft.com/office/officeart/2005/8/layout/vList2"/>
    <dgm:cxn modelId="{CC71CCB4-73DC-204F-81AE-335B584B3D73}" type="presParOf" srcId="{2A36E599-1C94-CA4B-8A2D-6A9555E8A017}" destId="{D9310C9F-4864-E040-B867-7E9B30D30FCE}" srcOrd="8" destOrd="0" presId="urn:microsoft.com/office/officeart/2005/8/layout/vList2"/>
    <dgm:cxn modelId="{97B88463-97F2-F84C-A4B6-CC3490C18DA6}" type="presParOf" srcId="{2A36E599-1C94-CA4B-8A2D-6A9555E8A017}" destId="{DFB2B0F2-DA91-E44D-A126-A6A80E6658CF}" srcOrd="9" destOrd="0" presId="urn:microsoft.com/office/officeart/2005/8/layout/vList2"/>
    <dgm:cxn modelId="{EA2E788C-DFDC-9448-8181-650C490D0769}" type="presParOf" srcId="{2A36E599-1C94-CA4B-8A2D-6A9555E8A017}" destId="{3BEA73D2-971E-3F40-A244-D49AD8762BDB}"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0EA8BAA-640B-4007-A858-9E19147C4E73}" type="doc">
      <dgm:prSet loTypeId="urn:microsoft.com/office/officeart/2005/8/layout/vProcess5" loCatId="process" qsTypeId="urn:microsoft.com/office/officeart/2005/8/quickstyle/simple5" qsCatId="simple" csTypeId="urn:microsoft.com/office/officeart/2005/8/colors/accent1_2" csCatId="accent1" phldr="1"/>
      <dgm:spPr/>
      <dgm:t>
        <a:bodyPr/>
        <a:lstStyle/>
        <a:p>
          <a:endParaRPr lang="en-US"/>
        </a:p>
      </dgm:t>
    </dgm:pt>
    <dgm:pt modelId="{65B0F0BD-BC58-415D-A7DA-71DC4B993F8D}">
      <dgm:prSet custT="1"/>
      <dgm:spPr/>
      <dgm:t>
        <a:bodyPr/>
        <a:lstStyle/>
        <a:p>
          <a:r>
            <a:rPr lang="en-GB" sz="2000" dirty="0">
              <a:latin typeface="Times New Roman" panose="02020603050405020304" pitchFamily="18" charset="0"/>
              <a:cs typeface="Times New Roman" panose="02020603050405020304" pitchFamily="18" charset="0"/>
            </a:rPr>
            <a:t>Work environment where they are heard, they feel integrated, it increases morale;</a:t>
          </a:r>
          <a:endParaRPr lang="en-US" sz="2000" dirty="0">
            <a:latin typeface="Times New Roman" panose="02020603050405020304" pitchFamily="18" charset="0"/>
            <a:cs typeface="Times New Roman" panose="02020603050405020304" pitchFamily="18" charset="0"/>
          </a:endParaRPr>
        </a:p>
      </dgm:t>
    </dgm:pt>
    <dgm:pt modelId="{38FB516D-E4CD-4C7C-BD7B-06D9E2F670BC}" type="parTrans" cxnId="{EBE1BB04-4EA7-48E1-A4C6-A340C3195E40}">
      <dgm:prSet/>
      <dgm:spPr/>
      <dgm:t>
        <a:bodyPr/>
        <a:lstStyle/>
        <a:p>
          <a:endParaRPr lang="en-US"/>
        </a:p>
      </dgm:t>
    </dgm:pt>
    <dgm:pt modelId="{803D256C-29BA-4024-9801-01D015F9D643}" type="sibTrans" cxnId="{EBE1BB04-4EA7-48E1-A4C6-A340C3195E40}">
      <dgm:prSet/>
      <dgm:spPr/>
      <dgm:t>
        <a:bodyPr/>
        <a:lstStyle/>
        <a:p>
          <a:endParaRPr lang="en-US"/>
        </a:p>
      </dgm:t>
    </dgm:pt>
    <dgm:pt modelId="{D90D73C7-D1CE-4F87-ADD7-1EE8ABA7C562}">
      <dgm:prSet custT="1"/>
      <dgm:spPr/>
      <dgm:t>
        <a:bodyPr/>
        <a:lstStyle/>
        <a:p>
          <a:r>
            <a:rPr lang="en-GB" sz="2000" dirty="0">
              <a:latin typeface="Times New Roman" panose="02020603050405020304" pitchFamily="18" charset="0"/>
              <a:cs typeface="Times New Roman" panose="02020603050405020304" pitchFamily="18" charset="0"/>
            </a:rPr>
            <a:t>Collaboration and task distribution minimizes the goal length time, generating feelings of satisfaction;</a:t>
          </a:r>
          <a:endParaRPr lang="en-US" sz="2000" dirty="0">
            <a:latin typeface="Times New Roman" panose="02020603050405020304" pitchFamily="18" charset="0"/>
            <a:cs typeface="Times New Roman" panose="02020603050405020304" pitchFamily="18" charset="0"/>
          </a:endParaRPr>
        </a:p>
      </dgm:t>
    </dgm:pt>
    <dgm:pt modelId="{03BAF7E0-9A08-4D58-8D7A-15496A1D8633}" type="parTrans" cxnId="{A9309F6D-F403-4CC0-98F3-D5FB48340ACE}">
      <dgm:prSet/>
      <dgm:spPr/>
      <dgm:t>
        <a:bodyPr/>
        <a:lstStyle/>
        <a:p>
          <a:endParaRPr lang="en-US"/>
        </a:p>
      </dgm:t>
    </dgm:pt>
    <dgm:pt modelId="{5BBE119F-C8CE-4CDE-B49B-81823F8CEB52}" type="sibTrans" cxnId="{A9309F6D-F403-4CC0-98F3-D5FB48340ACE}">
      <dgm:prSet/>
      <dgm:spPr/>
      <dgm:t>
        <a:bodyPr/>
        <a:lstStyle/>
        <a:p>
          <a:endParaRPr lang="en-US"/>
        </a:p>
      </dgm:t>
    </dgm:pt>
    <dgm:pt modelId="{7A8969C0-C7ED-4712-A507-4C11813FB808}">
      <dgm:prSet custT="1"/>
      <dgm:spPr/>
      <dgm:t>
        <a:bodyPr/>
        <a:lstStyle/>
        <a:p>
          <a:r>
            <a:rPr lang="en-GB" sz="2000" dirty="0">
              <a:latin typeface="Times New Roman" panose="02020603050405020304" pitchFamily="18" charset="0"/>
              <a:cs typeface="Times New Roman" panose="02020603050405020304" pitchFamily="18" charset="0"/>
            </a:rPr>
            <a:t>Increase productivity and efficiency</a:t>
          </a:r>
          <a:endParaRPr lang="en-US" sz="2000" dirty="0">
            <a:latin typeface="Times New Roman" panose="02020603050405020304" pitchFamily="18" charset="0"/>
            <a:cs typeface="Times New Roman" panose="02020603050405020304" pitchFamily="18" charset="0"/>
          </a:endParaRPr>
        </a:p>
      </dgm:t>
    </dgm:pt>
    <dgm:pt modelId="{6AA6E0C3-F8A6-4B69-A8DD-0F479AAF52A7}" type="parTrans" cxnId="{01791F82-6E7C-422C-9CF0-B9207FEAF2CC}">
      <dgm:prSet/>
      <dgm:spPr/>
      <dgm:t>
        <a:bodyPr/>
        <a:lstStyle/>
        <a:p>
          <a:endParaRPr lang="en-US"/>
        </a:p>
      </dgm:t>
    </dgm:pt>
    <dgm:pt modelId="{61990193-9305-49C6-91CD-40DD59FECD69}" type="sibTrans" cxnId="{01791F82-6E7C-422C-9CF0-B9207FEAF2CC}">
      <dgm:prSet/>
      <dgm:spPr/>
      <dgm:t>
        <a:bodyPr/>
        <a:lstStyle/>
        <a:p>
          <a:endParaRPr lang="en-US"/>
        </a:p>
      </dgm:t>
    </dgm:pt>
    <dgm:pt modelId="{02D72E81-BB79-4A06-84E1-0E4E91AD11F3}">
      <dgm:prSet custT="1"/>
      <dgm:spPr/>
      <dgm:t>
        <a:bodyPr/>
        <a:lstStyle/>
        <a:p>
          <a:r>
            <a:rPr lang="en-GB" sz="2000" dirty="0">
              <a:latin typeface="Times New Roman" panose="02020603050405020304" pitchFamily="18" charset="0"/>
              <a:cs typeface="Times New Roman" panose="02020603050405020304" pitchFamily="18" charset="0"/>
            </a:rPr>
            <a:t>Reduces your company costs</a:t>
          </a:r>
          <a:endParaRPr lang="en-US" sz="2000" dirty="0">
            <a:latin typeface="Times New Roman" panose="02020603050405020304" pitchFamily="18" charset="0"/>
            <a:cs typeface="Times New Roman" panose="02020603050405020304" pitchFamily="18" charset="0"/>
          </a:endParaRPr>
        </a:p>
      </dgm:t>
    </dgm:pt>
    <dgm:pt modelId="{B9F34D5F-17EE-443F-AD54-107857599494}" type="parTrans" cxnId="{AD2A1AF3-668A-4206-96A6-403CE8EF6571}">
      <dgm:prSet/>
      <dgm:spPr/>
      <dgm:t>
        <a:bodyPr/>
        <a:lstStyle/>
        <a:p>
          <a:endParaRPr lang="en-US"/>
        </a:p>
      </dgm:t>
    </dgm:pt>
    <dgm:pt modelId="{17D78779-5393-443D-842A-46F26E21A0CC}" type="sibTrans" cxnId="{AD2A1AF3-668A-4206-96A6-403CE8EF6571}">
      <dgm:prSet/>
      <dgm:spPr/>
      <dgm:t>
        <a:bodyPr/>
        <a:lstStyle/>
        <a:p>
          <a:endParaRPr lang="en-US"/>
        </a:p>
      </dgm:t>
    </dgm:pt>
    <dgm:pt modelId="{D9298236-0017-4C72-825C-5DA8C7ABC217}" type="pres">
      <dgm:prSet presAssocID="{10EA8BAA-640B-4007-A858-9E19147C4E73}" presName="outerComposite" presStyleCnt="0">
        <dgm:presLayoutVars>
          <dgm:chMax val="5"/>
          <dgm:dir/>
          <dgm:resizeHandles val="exact"/>
        </dgm:presLayoutVars>
      </dgm:prSet>
      <dgm:spPr/>
    </dgm:pt>
    <dgm:pt modelId="{A1B36E77-6866-48C7-AA1C-3F317CB29AC8}" type="pres">
      <dgm:prSet presAssocID="{10EA8BAA-640B-4007-A858-9E19147C4E73}" presName="dummyMaxCanvas" presStyleCnt="0">
        <dgm:presLayoutVars/>
      </dgm:prSet>
      <dgm:spPr/>
    </dgm:pt>
    <dgm:pt modelId="{54B3233E-A264-4B69-9E57-21E3C6FE3752}" type="pres">
      <dgm:prSet presAssocID="{10EA8BAA-640B-4007-A858-9E19147C4E73}" presName="FourNodes_1" presStyleLbl="node1" presStyleIdx="0" presStyleCnt="4">
        <dgm:presLayoutVars>
          <dgm:bulletEnabled val="1"/>
        </dgm:presLayoutVars>
      </dgm:prSet>
      <dgm:spPr/>
    </dgm:pt>
    <dgm:pt modelId="{A0D228C4-906D-4F8C-B32B-301D62455239}" type="pres">
      <dgm:prSet presAssocID="{10EA8BAA-640B-4007-A858-9E19147C4E73}" presName="FourNodes_2" presStyleLbl="node1" presStyleIdx="1" presStyleCnt="4">
        <dgm:presLayoutVars>
          <dgm:bulletEnabled val="1"/>
        </dgm:presLayoutVars>
      </dgm:prSet>
      <dgm:spPr/>
    </dgm:pt>
    <dgm:pt modelId="{8AAF8C58-5DDE-49E4-93CE-19785C752708}" type="pres">
      <dgm:prSet presAssocID="{10EA8BAA-640B-4007-A858-9E19147C4E73}" presName="FourNodes_3" presStyleLbl="node1" presStyleIdx="2" presStyleCnt="4" custLinFactNeighborX="7" custLinFactNeighborY="-942">
        <dgm:presLayoutVars>
          <dgm:bulletEnabled val="1"/>
        </dgm:presLayoutVars>
      </dgm:prSet>
      <dgm:spPr/>
    </dgm:pt>
    <dgm:pt modelId="{F796425D-AA9B-430A-860A-28A9A8796D1B}" type="pres">
      <dgm:prSet presAssocID="{10EA8BAA-640B-4007-A858-9E19147C4E73}" presName="FourNodes_4" presStyleLbl="node1" presStyleIdx="3" presStyleCnt="4" custLinFactNeighborX="139">
        <dgm:presLayoutVars>
          <dgm:bulletEnabled val="1"/>
        </dgm:presLayoutVars>
      </dgm:prSet>
      <dgm:spPr/>
    </dgm:pt>
    <dgm:pt modelId="{7AB5AC0D-8CD0-4636-A30E-0A63A692A595}" type="pres">
      <dgm:prSet presAssocID="{10EA8BAA-640B-4007-A858-9E19147C4E73}" presName="FourConn_1-2" presStyleLbl="fgAccFollowNode1" presStyleIdx="0" presStyleCnt="3">
        <dgm:presLayoutVars>
          <dgm:bulletEnabled val="1"/>
        </dgm:presLayoutVars>
      </dgm:prSet>
      <dgm:spPr/>
    </dgm:pt>
    <dgm:pt modelId="{0C44C585-8B49-4EC2-92BB-C7336D65074A}" type="pres">
      <dgm:prSet presAssocID="{10EA8BAA-640B-4007-A858-9E19147C4E73}" presName="FourConn_2-3" presStyleLbl="fgAccFollowNode1" presStyleIdx="1" presStyleCnt="3">
        <dgm:presLayoutVars>
          <dgm:bulletEnabled val="1"/>
        </dgm:presLayoutVars>
      </dgm:prSet>
      <dgm:spPr/>
    </dgm:pt>
    <dgm:pt modelId="{506B23DF-3ED1-48A4-BD3C-6DAF856C6FBA}" type="pres">
      <dgm:prSet presAssocID="{10EA8BAA-640B-4007-A858-9E19147C4E73}" presName="FourConn_3-4" presStyleLbl="fgAccFollowNode1" presStyleIdx="2" presStyleCnt="3">
        <dgm:presLayoutVars>
          <dgm:bulletEnabled val="1"/>
        </dgm:presLayoutVars>
      </dgm:prSet>
      <dgm:spPr/>
    </dgm:pt>
    <dgm:pt modelId="{355EEEA9-C9F1-4A6F-A806-F3C7850E392C}" type="pres">
      <dgm:prSet presAssocID="{10EA8BAA-640B-4007-A858-9E19147C4E73}" presName="FourNodes_1_text" presStyleLbl="node1" presStyleIdx="3" presStyleCnt="4">
        <dgm:presLayoutVars>
          <dgm:bulletEnabled val="1"/>
        </dgm:presLayoutVars>
      </dgm:prSet>
      <dgm:spPr/>
    </dgm:pt>
    <dgm:pt modelId="{6A5935E4-459F-4E44-84AC-107025B5126D}" type="pres">
      <dgm:prSet presAssocID="{10EA8BAA-640B-4007-A858-9E19147C4E73}" presName="FourNodes_2_text" presStyleLbl="node1" presStyleIdx="3" presStyleCnt="4">
        <dgm:presLayoutVars>
          <dgm:bulletEnabled val="1"/>
        </dgm:presLayoutVars>
      </dgm:prSet>
      <dgm:spPr/>
    </dgm:pt>
    <dgm:pt modelId="{8A611F13-4E4F-49CB-8990-0A58EC0A9856}" type="pres">
      <dgm:prSet presAssocID="{10EA8BAA-640B-4007-A858-9E19147C4E73}" presName="FourNodes_3_text" presStyleLbl="node1" presStyleIdx="3" presStyleCnt="4">
        <dgm:presLayoutVars>
          <dgm:bulletEnabled val="1"/>
        </dgm:presLayoutVars>
      </dgm:prSet>
      <dgm:spPr/>
    </dgm:pt>
    <dgm:pt modelId="{DEF7DA0F-411B-4820-A3CB-02E91AA945AC}" type="pres">
      <dgm:prSet presAssocID="{10EA8BAA-640B-4007-A858-9E19147C4E73}" presName="FourNodes_4_text" presStyleLbl="node1" presStyleIdx="3" presStyleCnt="4">
        <dgm:presLayoutVars>
          <dgm:bulletEnabled val="1"/>
        </dgm:presLayoutVars>
      </dgm:prSet>
      <dgm:spPr/>
    </dgm:pt>
  </dgm:ptLst>
  <dgm:cxnLst>
    <dgm:cxn modelId="{EBE1BB04-4EA7-48E1-A4C6-A340C3195E40}" srcId="{10EA8BAA-640B-4007-A858-9E19147C4E73}" destId="{65B0F0BD-BC58-415D-A7DA-71DC4B993F8D}" srcOrd="0" destOrd="0" parTransId="{38FB516D-E4CD-4C7C-BD7B-06D9E2F670BC}" sibTransId="{803D256C-29BA-4024-9801-01D015F9D643}"/>
    <dgm:cxn modelId="{0B7B620C-41A7-4F30-809D-61D872A00C15}" type="presOf" srcId="{65B0F0BD-BC58-415D-A7DA-71DC4B993F8D}" destId="{54B3233E-A264-4B69-9E57-21E3C6FE3752}" srcOrd="0" destOrd="0" presId="urn:microsoft.com/office/officeart/2005/8/layout/vProcess5"/>
    <dgm:cxn modelId="{24FA080D-355B-4549-9BBF-70DC5398C480}" type="presOf" srcId="{803D256C-29BA-4024-9801-01D015F9D643}" destId="{7AB5AC0D-8CD0-4636-A30E-0A63A692A595}" srcOrd="0" destOrd="0" presId="urn:microsoft.com/office/officeart/2005/8/layout/vProcess5"/>
    <dgm:cxn modelId="{79F9C50D-5E12-4B9A-900D-2D3B291D6A81}" type="presOf" srcId="{5BBE119F-C8CE-4CDE-B49B-81823F8CEB52}" destId="{0C44C585-8B49-4EC2-92BB-C7336D65074A}" srcOrd="0" destOrd="0" presId="urn:microsoft.com/office/officeart/2005/8/layout/vProcess5"/>
    <dgm:cxn modelId="{F1028317-BE50-403B-9845-3C985C6D32D0}" type="presOf" srcId="{D90D73C7-D1CE-4F87-ADD7-1EE8ABA7C562}" destId="{6A5935E4-459F-4E44-84AC-107025B5126D}" srcOrd="1" destOrd="0" presId="urn:microsoft.com/office/officeart/2005/8/layout/vProcess5"/>
    <dgm:cxn modelId="{28559763-1009-4458-BFA2-CA694BBDD799}" type="presOf" srcId="{02D72E81-BB79-4A06-84E1-0E4E91AD11F3}" destId="{F796425D-AA9B-430A-860A-28A9A8796D1B}" srcOrd="0" destOrd="0" presId="urn:microsoft.com/office/officeart/2005/8/layout/vProcess5"/>
    <dgm:cxn modelId="{AEBAED4C-05E9-4D22-98D4-D2DEF0AF2519}" type="presOf" srcId="{7A8969C0-C7ED-4712-A507-4C11813FB808}" destId="{8AAF8C58-5DDE-49E4-93CE-19785C752708}" srcOrd="0" destOrd="0" presId="urn:microsoft.com/office/officeart/2005/8/layout/vProcess5"/>
    <dgm:cxn modelId="{A9309F6D-F403-4CC0-98F3-D5FB48340ACE}" srcId="{10EA8BAA-640B-4007-A858-9E19147C4E73}" destId="{D90D73C7-D1CE-4F87-ADD7-1EE8ABA7C562}" srcOrd="1" destOrd="0" parTransId="{03BAF7E0-9A08-4D58-8D7A-15496A1D8633}" sibTransId="{5BBE119F-C8CE-4CDE-B49B-81823F8CEB52}"/>
    <dgm:cxn modelId="{7366B96D-6267-4EEE-AB4B-BFE32E45D505}" type="presOf" srcId="{02D72E81-BB79-4A06-84E1-0E4E91AD11F3}" destId="{DEF7DA0F-411B-4820-A3CB-02E91AA945AC}" srcOrd="1" destOrd="0" presId="urn:microsoft.com/office/officeart/2005/8/layout/vProcess5"/>
    <dgm:cxn modelId="{6FAED056-2851-4904-BFBB-580E8AA2CED0}" type="presOf" srcId="{D90D73C7-D1CE-4F87-ADD7-1EE8ABA7C562}" destId="{A0D228C4-906D-4F8C-B32B-301D62455239}" srcOrd="0" destOrd="0" presId="urn:microsoft.com/office/officeart/2005/8/layout/vProcess5"/>
    <dgm:cxn modelId="{01791F82-6E7C-422C-9CF0-B9207FEAF2CC}" srcId="{10EA8BAA-640B-4007-A858-9E19147C4E73}" destId="{7A8969C0-C7ED-4712-A507-4C11813FB808}" srcOrd="2" destOrd="0" parTransId="{6AA6E0C3-F8A6-4B69-A8DD-0F479AAF52A7}" sibTransId="{61990193-9305-49C6-91CD-40DD59FECD69}"/>
    <dgm:cxn modelId="{EDFB0692-B4FF-47CB-B3EA-67AA738E7154}" type="presOf" srcId="{65B0F0BD-BC58-415D-A7DA-71DC4B993F8D}" destId="{355EEEA9-C9F1-4A6F-A806-F3C7850E392C}" srcOrd="1" destOrd="0" presId="urn:microsoft.com/office/officeart/2005/8/layout/vProcess5"/>
    <dgm:cxn modelId="{868EE2BD-F2F7-44BA-8757-6A363536AECE}" type="presOf" srcId="{61990193-9305-49C6-91CD-40DD59FECD69}" destId="{506B23DF-3ED1-48A4-BD3C-6DAF856C6FBA}" srcOrd="0" destOrd="0" presId="urn:microsoft.com/office/officeart/2005/8/layout/vProcess5"/>
    <dgm:cxn modelId="{33A7DFED-2CC1-4058-A775-579A29AB5270}" type="presOf" srcId="{10EA8BAA-640B-4007-A858-9E19147C4E73}" destId="{D9298236-0017-4C72-825C-5DA8C7ABC217}" srcOrd="0" destOrd="0" presId="urn:microsoft.com/office/officeart/2005/8/layout/vProcess5"/>
    <dgm:cxn modelId="{1E79DEF1-4741-40DD-9C07-5FD6FAF9437C}" type="presOf" srcId="{7A8969C0-C7ED-4712-A507-4C11813FB808}" destId="{8A611F13-4E4F-49CB-8990-0A58EC0A9856}" srcOrd="1" destOrd="0" presId="urn:microsoft.com/office/officeart/2005/8/layout/vProcess5"/>
    <dgm:cxn modelId="{AD2A1AF3-668A-4206-96A6-403CE8EF6571}" srcId="{10EA8BAA-640B-4007-A858-9E19147C4E73}" destId="{02D72E81-BB79-4A06-84E1-0E4E91AD11F3}" srcOrd="3" destOrd="0" parTransId="{B9F34D5F-17EE-443F-AD54-107857599494}" sibTransId="{17D78779-5393-443D-842A-46F26E21A0CC}"/>
    <dgm:cxn modelId="{9AD872AD-DEBF-4D52-848A-A01477296282}" type="presParOf" srcId="{D9298236-0017-4C72-825C-5DA8C7ABC217}" destId="{A1B36E77-6866-48C7-AA1C-3F317CB29AC8}" srcOrd="0" destOrd="0" presId="urn:microsoft.com/office/officeart/2005/8/layout/vProcess5"/>
    <dgm:cxn modelId="{6E53DDC0-D963-42F6-88D5-034F9A00528C}" type="presParOf" srcId="{D9298236-0017-4C72-825C-5DA8C7ABC217}" destId="{54B3233E-A264-4B69-9E57-21E3C6FE3752}" srcOrd="1" destOrd="0" presId="urn:microsoft.com/office/officeart/2005/8/layout/vProcess5"/>
    <dgm:cxn modelId="{A541A412-3432-4BAD-9F84-EE1B7F71F277}" type="presParOf" srcId="{D9298236-0017-4C72-825C-5DA8C7ABC217}" destId="{A0D228C4-906D-4F8C-B32B-301D62455239}" srcOrd="2" destOrd="0" presId="urn:microsoft.com/office/officeart/2005/8/layout/vProcess5"/>
    <dgm:cxn modelId="{9034B780-A7C8-4691-AE60-96E9B66D4848}" type="presParOf" srcId="{D9298236-0017-4C72-825C-5DA8C7ABC217}" destId="{8AAF8C58-5DDE-49E4-93CE-19785C752708}" srcOrd="3" destOrd="0" presId="urn:microsoft.com/office/officeart/2005/8/layout/vProcess5"/>
    <dgm:cxn modelId="{DED8216B-B39C-4869-89CB-3B4DF14A4926}" type="presParOf" srcId="{D9298236-0017-4C72-825C-5DA8C7ABC217}" destId="{F796425D-AA9B-430A-860A-28A9A8796D1B}" srcOrd="4" destOrd="0" presId="urn:microsoft.com/office/officeart/2005/8/layout/vProcess5"/>
    <dgm:cxn modelId="{32C11A19-AB05-47A5-BD90-AF166209E2E1}" type="presParOf" srcId="{D9298236-0017-4C72-825C-5DA8C7ABC217}" destId="{7AB5AC0D-8CD0-4636-A30E-0A63A692A595}" srcOrd="5" destOrd="0" presId="urn:microsoft.com/office/officeart/2005/8/layout/vProcess5"/>
    <dgm:cxn modelId="{71D38499-2699-4B97-9389-E76EB1FA1295}" type="presParOf" srcId="{D9298236-0017-4C72-825C-5DA8C7ABC217}" destId="{0C44C585-8B49-4EC2-92BB-C7336D65074A}" srcOrd="6" destOrd="0" presId="urn:microsoft.com/office/officeart/2005/8/layout/vProcess5"/>
    <dgm:cxn modelId="{DB0F0D00-D4CE-4BA2-BB52-0AEBFC34E076}" type="presParOf" srcId="{D9298236-0017-4C72-825C-5DA8C7ABC217}" destId="{506B23DF-3ED1-48A4-BD3C-6DAF856C6FBA}" srcOrd="7" destOrd="0" presId="urn:microsoft.com/office/officeart/2005/8/layout/vProcess5"/>
    <dgm:cxn modelId="{6589AF57-E2C4-44C4-8905-21CF6CB7F7AF}" type="presParOf" srcId="{D9298236-0017-4C72-825C-5DA8C7ABC217}" destId="{355EEEA9-C9F1-4A6F-A806-F3C7850E392C}" srcOrd="8" destOrd="0" presId="urn:microsoft.com/office/officeart/2005/8/layout/vProcess5"/>
    <dgm:cxn modelId="{F8017EB9-E0E5-43D7-9B3E-CF6261FE449E}" type="presParOf" srcId="{D9298236-0017-4C72-825C-5DA8C7ABC217}" destId="{6A5935E4-459F-4E44-84AC-107025B5126D}" srcOrd="9" destOrd="0" presId="urn:microsoft.com/office/officeart/2005/8/layout/vProcess5"/>
    <dgm:cxn modelId="{2E9E6B83-64E1-4100-8C81-C482FC53D1D3}" type="presParOf" srcId="{D9298236-0017-4C72-825C-5DA8C7ABC217}" destId="{8A611F13-4E4F-49CB-8990-0A58EC0A9856}" srcOrd="10" destOrd="0" presId="urn:microsoft.com/office/officeart/2005/8/layout/vProcess5"/>
    <dgm:cxn modelId="{D46C404D-30EE-45D1-857A-CFE4CF1444D6}" type="presParOf" srcId="{D9298236-0017-4C72-825C-5DA8C7ABC217}" destId="{DEF7DA0F-411B-4820-A3CB-02E91AA945AC}"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6CDD498-ACDF-4E96-A298-14FE84598729}"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679C0ED1-3058-4515-9BE4-530BBCB6F2B6}">
      <dgm:prSet custT="1"/>
      <dgm:spPr/>
      <dgm:t>
        <a:bodyPr/>
        <a:lstStyle/>
        <a:p>
          <a:pPr>
            <a:lnSpc>
              <a:spcPct val="100000"/>
            </a:lnSpc>
          </a:pPr>
          <a:r>
            <a:rPr lang="en-GB" sz="2000" dirty="0">
              <a:latin typeface="Times New Roman" panose="02020603050405020304" pitchFamily="18" charset="0"/>
              <a:cs typeface="Times New Roman" panose="02020603050405020304" pitchFamily="18" charset="0"/>
            </a:rPr>
            <a:t>Provides professionals with dynamic solutions that increase their knowledge.</a:t>
          </a:r>
          <a:endParaRPr lang="en-US" sz="2000" dirty="0">
            <a:latin typeface="Times New Roman" panose="02020603050405020304" pitchFamily="18" charset="0"/>
            <a:cs typeface="Times New Roman" panose="02020603050405020304" pitchFamily="18" charset="0"/>
          </a:endParaRPr>
        </a:p>
      </dgm:t>
    </dgm:pt>
    <dgm:pt modelId="{E51394C1-A4D9-4860-B28C-27162D45044F}" type="parTrans" cxnId="{00731B51-07C3-415A-9482-138AAAAE254C}">
      <dgm:prSet/>
      <dgm:spPr/>
      <dgm:t>
        <a:bodyPr/>
        <a:lstStyle/>
        <a:p>
          <a:endParaRPr lang="en-US"/>
        </a:p>
      </dgm:t>
    </dgm:pt>
    <dgm:pt modelId="{9FBE592E-90BA-462E-B1B6-E108C1A40CDC}" type="sibTrans" cxnId="{00731B51-07C3-415A-9482-138AAAAE254C}">
      <dgm:prSet/>
      <dgm:spPr/>
      <dgm:t>
        <a:bodyPr/>
        <a:lstStyle/>
        <a:p>
          <a:pPr>
            <a:lnSpc>
              <a:spcPct val="100000"/>
            </a:lnSpc>
          </a:pPr>
          <a:endParaRPr lang="en-US"/>
        </a:p>
      </dgm:t>
    </dgm:pt>
    <dgm:pt modelId="{D9829FCC-7F8A-48EA-8687-A93C25B3C0F3}">
      <dgm:prSet custT="1"/>
      <dgm:spPr/>
      <dgm:t>
        <a:bodyPr/>
        <a:lstStyle/>
        <a:p>
          <a:pPr>
            <a:lnSpc>
              <a:spcPct val="100000"/>
            </a:lnSpc>
          </a:pPr>
          <a:r>
            <a:rPr lang="en-GB" sz="2000" dirty="0">
              <a:latin typeface="Times New Roman" panose="02020603050405020304" pitchFamily="18" charset="0"/>
              <a:cs typeface="Times New Roman" panose="02020603050405020304" pitchFamily="18" charset="0"/>
            </a:rPr>
            <a:t>There is an exchange of knowledge and experience that contributes to enriching your career,</a:t>
          </a:r>
          <a:endParaRPr lang="en-US" sz="2000" dirty="0">
            <a:latin typeface="Times New Roman" panose="02020603050405020304" pitchFamily="18" charset="0"/>
            <a:cs typeface="Times New Roman" panose="02020603050405020304" pitchFamily="18" charset="0"/>
          </a:endParaRPr>
        </a:p>
      </dgm:t>
    </dgm:pt>
    <dgm:pt modelId="{01E6E412-327F-4B21-BCE1-A49589A5BAA6}" type="parTrans" cxnId="{3F2C5AA2-3552-4584-B1B8-516DD1D922D9}">
      <dgm:prSet/>
      <dgm:spPr/>
      <dgm:t>
        <a:bodyPr/>
        <a:lstStyle/>
        <a:p>
          <a:endParaRPr lang="en-US"/>
        </a:p>
      </dgm:t>
    </dgm:pt>
    <dgm:pt modelId="{D19EB570-149F-4019-BB44-21489787EA08}" type="sibTrans" cxnId="{3F2C5AA2-3552-4584-B1B8-516DD1D922D9}">
      <dgm:prSet/>
      <dgm:spPr/>
      <dgm:t>
        <a:bodyPr/>
        <a:lstStyle/>
        <a:p>
          <a:pPr>
            <a:lnSpc>
              <a:spcPct val="100000"/>
            </a:lnSpc>
          </a:pPr>
          <a:endParaRPr lang="en-US"/>
        </a:p>
      </dgm:t>
    </dgm:pt>
    <dgm:pt modelId="{74EF0047-FD9A-42A4-8371-FC4CDE3A37FC}">
      <dgm:prSet custT="1"/>
      <dgm:spPr/>
      <dgm:t>
        <a:bodyPr/>
        <a:lstStyle/>
        <a:p>
          <a:pPr>
            <a:lnSpc>
              <a:spcPct val="100000"/>
            </a:lnSpc>
          </a:pPr>
          <a:r>
            <a:rPr lang="en-GB" sz="2000" dirty="0">
              <a:latin typeface="Times New Roman" panose="02020603050405020304" pitchFamily="18" charset="0"/>
              <a:cs typeface="Times New Roman" panose="02020603050405020304" pitchFamily="18" charset="0"/>
            </a:rPr>
            <a:t>Development of skills</a:t>
          </a:r>
          <a:endParaRPr lang="en-US" sz="2000" dirty="0">
            <a:latin typeface="Times New Roman" panose="02020603050405020304" pitchFamily="18" charset="0"/>
            <a:cs typeface="Times New Roman" panose="02020603050405020304" pitchFamily="18" charset="0"/>
          </a:endParaRPr>
        </a:p>
      </dgm:t>
    </dgm:pt>
    <dgm:pt modelId="{16258C34-D6DF-459A-B4E7-95221E6A0C79}" type="parTrans" cxnId="{685EE527-F0E2-494F-8C67-8CA9B05A9740}">
      <dgm:prSet/>
      <dgm:spPr/>
      <dgm:t>
        <a:bodyPr/>
        <a:lstStyle/>
        <a:p>
          <a:endParaRPr lang="en-US"/>
        </a:p>
      </dgm:t>
    </dgm:pt>
    <dgm:pt modelId="{C9FCAF1F-597F-40B1-A1C3-0FDD68E92621}" type="sibTrans" cxnId="{685EE527-F0E2-494F-8C67-8CA9B05A9740}">
      <dgm:prSet/>
      <dgm:spPr/>
      <dgm:t>
        <a:bodyPr/>
        <a:lstStyle/>
        <a:p>
          <a:pPr>
            <a:lnSpc>
              <a:spcPct val="100000"/>
            </a:lnSpc>
          </a:pPr>
          <a:endParaRPr lang="en-US"/>
        </a:p>
      </dgm:t>
    </dgm:pt>
    <dgm:pt modelId="{4BBFCC14-F3CD-4458-9BF7-F5BDEA5DE558}">
      <dgm:prSet custT="1"/>
      <dgm:spPr/>
      <dgm:t>
        <a:bodyPr/>
        <a:lstStyle/>
        <a:p>
          <a:pPr>
            <a:lnSpc>
              <a:spcPct val="100000"/>
            </a:lnSpc>
          </a:pPr>
          <a:r>
            <a:rPr lang="en-GB" sz="2000" dirty="0">
              <a:latin typeface="Times New Roman" panose="02020603050405020304" pitchFamily="18" charset="0"/>
              <a:cs typeface="Times New Roman" panose="02020603050405020304" pitchFamily="18" charset="0"/>
            </a:rPr>
            <a:t>Consists of the achievements and failures these feedbacks being recognized by the employees provide a progression of skills and gain of experience</a:t>
          </a:r>
          <a:endParaRPr lang="en-US" sz="2000" dirty="0">
            <a:latin typeface="Times New Roman" panose="02020603050405020304" pitchFamily="18" charset="0"/>
            <a:cs typeface="Times New Roman" panose="02020603050405020304" pitchFamily="18" charset="0"/>
          </a:endParaRPr>
        </a:p>
      </dgm:t>
    </dgm:pt>
    <dgm:pt modelId="{A5A62583-BBE1-4F35-9620-4263AE9CBD1F}" type="parTrans" cxnId="{59EAD364-48F1-4295-95FE-256A30A554C6}">
      <dgm:prSet/>
      <dgm:spPr/>
      <dgm:t>
        <a:bodyPr/>
        <a:lstStyle/>
        <a:p>
          <a:endParaRPr lang="en-US"/>
        </a:p>
      </dgm:t>
    </dgm:pt>
    <dgm:pt modelId="{EEAD047F-C941-4573-B478-2C6CFC64C2B7}" type="sibTrans" cxnId="{59EAD364-48F1-4295-95FE-256A30A554C6}">
      <dgm:prSet/>
      <dgm:spPr/>
      <dgm:t>
        <a:bodyPr/>
        <a:lstStyle/>
        <a:p>
          <a:pPr>
            <a:lnSpc>
              <a:spcPct val="100000"/>
            </a:lnSpc>
          </a:pPr>
          <a:endParaRPr lang="en-US"/>
        </a:p>
      </dgm:t>
    </dgm:pt>
    <dgm:pt modelId="{B8A4792A-665A-4EA9-B535-8DB930AE5955}">
      <dgm:prSet custT="1"/>
      <dgm:spPr/>
      <dgm:t>
        <a:bodyPr/>
        <a:lstStyle/>
        <a:p>
          <a:pPr>
            <a:lnSpc>
              <a:spcPct val="100000"/>
            </a:lnSpc>
          </a:pPr>
          <a:r>
            <a:rPr lang="en-GB" sz="2000" dirty="0">
              <a:latin typeface="Times New Roman" panose="02020603050405020304" pitchFamily="18" charset="0"/>
              <a:cs typeface="Times New Roman" panose="02020603050405020304" pitchFamily="18" charset="0"/>
            </a:rPr>
            <a:t>Learning new concepts from colleagues with different experiences and perspectives</a:t>
          </a:r>
          <a:endParaRPr lang="en-US" sz="2000" dirty="0">
            <a:latin typeface="Times New Roman" panose="02020603050405020304" pitchFamily="18" charset="0"/>
            <a:cs typeface="Times New Roman" panose="02020603050405020304" pitchFamily="18" charset="0"/>
          </a:endParaRPr>
        </a:p>
      </dgm:t>
    </dgm:pt>
    <dgm:pt modelId="{7740C981-2036-4218-A934-A8CEB34D4FAB}" type="parTrans" cxnId="{F26C9250-00F3-499F-95C0-C86B98DBFD4E}">
      <dgm:prSet/>
      <dgm:spPr/>
      <dgm:t>
        <a:bodyPr/>
        <a:lstStyle/>
        <a:p>
          <a:endParaRPr lang="en-US"/>
        </a:p>
      </dgm:t>
    </dgm:pt>
    <dgm:pt modelId="{6B4EA4B6-878F-4570-A709-C3981DF6D5E0}" type="sibTrans" cxnId="{F26C9250-00F3-499F-95C0-C86B98DBFD4E}">
      <dgm:prSet/>
      <dgm:spPr/>
      <dgm:t>
        <a:bodyPr/>
        <a:lstStyle/>
        <a:p>
          <a:pPr>
            <a:lnSpc>
              <a:spcPct val="100000"/>
            </a:lnSpc>
          </a:pPr>
          <a:endParaRPr lang="en-US"/>
        </a:p>
      </dgm:t>
    </dgm:pt>
    <dgm:pt modelId="{F660AB00-A81C-4A96-8479-0DEE77EC1291}">
      <dgm:prSet custT="1"/>
      <dgm:spPr/>
      <dgm:t>
        <a:bodyPr/>
        <a:lstStyle/>
        <a:p>
          <a:pPr>
            <a:lnSpc>
              <a:spcPct val="100000"/>
            </a:lnSpc>
          </a:pPr>
          <a:r>
            <a:rPr lang="en-GB" sz="2000" dirty="0">
              <a:latin typeface="Times New Roman" panose="02020603050405020304" pitchFamily="18" charset="0"/>
              <a:cs typeface="Times New Roman" panose="02020603050405020304" pitchFamily="18" charset="0"/>
            </a:rPr>
            <a:t>e. g. (</a:t>
          </a:r>
          <a:r>
            <a:rPr lang="en-GB" sz="2000" b="1" i="0" dirty="0">
              <a:latin typeface="Times New Roman" panose="02020603050405020304" pitchFamily="18" charset="0"/>
              <a:cs typeface="Times New Roman" panose="02020603050405020304" pitchFamily="18" charset="0"/>
            </a:rPr>
            <a:t>Indeed Editorial Team ,2022)</a:t>
          </a:r>
          <a:endParaRPr lang="en-US" sz="2000" dirty="0">
            <a:latin typeface="Times New Roman" panose="02020603050405020304" pitchFamily="18" charset="0"/>
            <a:cs typeface="Times New Roman" panose="02020603050405020304" pitchFamily="18" charset="0"/>
          </a:endParaRPr>
        </a:p>
      </dgm:t>
    </dgm:pt>
    <dgm:pt modelId="{3C922F8D-3E53-4336-8D8B-4BA99AB03E60}" type="parTrans" cxnId="{9AF048B3-03E6-4285-9C75-D8BB14AD8DF7}">
      <dgm:prSet/>
      <dgm:spPr/>
      <dgm:t>
        <a:bodyPr/>
        <a:lstStyle/>
        <a:p>
          <a:endParaRPr lang="en-US"/>
        </a:p>
      </dgm:t>
    </dgm:pt>
    <dgm:pt modelId="{E6A74ED4-4CB9-495E-A378-2A5EB087FC91}" type="sibTrans" cxnId="{9AF048B3-03E6-4285-9C75-D8BB14AD8DF7}">
      <dgm:prSet/>
      <dgm:spPr/>
      <dgm:t>
        <a:bodyPr/>
        <a:lstStyle/>
        <a:p>
          <a:endParaRPr lang="en-US"/>
        </a:p>
      </dgm:t>
    </dgm:pt>
    <dgm:pt modelId="{BB2705DD-F6DE-4558-B1DB-8DA4794D438D}" type="pres">
      <dgm:prSet presAssocID="{06CDD498-ACDF-4E96-A298-14FE84598729}" presName="root" presStyleCnt="0">
        <dgm:presLayoutVars>
          <dgm:dir/>
          <dgm:resizeHandles val="exact"/>
        </dgm:presLayoutVars>
      </dgm:prSet>
      <dgm:spPr/>
    </dgm:pt>
    <dgm:pt modelId="{6F9A0397-8C2F-41D1-8576-DCD188A99FE6}" type="pres">
      <dgm:prSet presAssocID="{06CDD498-ACDF-4E96-A298-14FE84598729}" presName="container" presStyleCnt="0">
        <dgm:presLayoutVars>
          <dgm:dir/>
          <dgm:resizeHandles val="exact"/>
        </dgm:presLayoutVars>
      </dgm:prSet>
      <dgm:spPr/>
    </dgm:pt>
    <dgm:pt modelId="{06A4D16D-F64A-4322-BA71-2C0460CC9F29}" type="pres">
      <dgm:prSet presAssocID="{679C0ED1-3058-4515-9BE4-530BBCB6F2B6}" presName="compNode" presStyleCnt="0"/>
      <dgm:spPr/>
    </dgm:pt>
    <dgm:pt modelId="{2B5451F9-A5DE-4758-A596-D1A87F2D3ABD}" type="pres">
      <dgm:prSet presAssocID="{679C0ED1-3058-4515-9BE4-530BBCB6F2B6}" presName="iconBgRect" presStyleLbl="bgShp" presStyleIdx="0" presStyleCnt="6"/>
      <dgm:spPr/>
    </dgm:pt>
    <dgm:pt modelId="{7D5D7EF1-1CD1-487A-A469-37BDA4D58F67}" type="pres">
      <dgm:prSet presAssocID="{679C0ED1-3058-4515-9BE4-530BBCB6F2B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rson with Idea"/>
        </a:ext>
      </dgm:extLst>
    </dgm:pt>
    <dgm:pt modelId="{4B52EFA2-92AF-4506-BAB4-118B35ED1A2E}" type="pres">
      <dgm:prSet presAssocID="{679C0ED1-3058-4515-9BE4-530BBCB6F2B6}" presName="spaceRect" presStyleCnt="0"/>
      <dgm:spPr/>
    </dgm:pt>
    <dgm:pt modelId="{1691FB38-5176-430E-8572-A512A2F8356E}" type="pres">
      <dgm:prSet presAssocID="{679C0ED1-3058-4515-9BE4-530BBCB6F2B6}" presName="textRect" presStyleLbl="revTx" presStyleIdx="0" presStyleCnt="6">
        <dgm:presLayoutVars>
          <dgm:chMax val="1"/>
          <dgm:chPref val="1"/>
        </dgm:presLayoutVars>
      </dgm:prSet>
      <dgm:spPr/>
    </dgm:pt>
    <dgm:pt modelId="{3B7A6BC1-600F-4AD3-8B9A-883717B39C75}" type="pres">
      <dgm:prSet presAssocID="{9FBE592E-90BA-462E-B1B6-E108C1A40CDC}" presName="sibTrans" presStyleLbl="sibTrans2D1" presStyleIdx="0" presStyleCnt="0"/>
      <dgm:spPr/>
    </dgm:pt>
    <dgm:pt modelId="{EE6FA79C-565F-413D-A98B-2B1077E38FC3}" type="pres">
      <dgm:prSet presAssocID="{D9829FCC-7F8A-48EA-8687-A93C25B3C0F3}" presName="compNode" presStyleCnt="0"/>
      <dgm:spPr/>
    </dgm:pt>
    <dgm:pt modelId="{CCD6EC55-B2F4-49AC-81E3-D3C66D6B72DD}" type="pres">
      <dgm:prSet presAssocID="{D9829FCC-7F8A-48EA-8687-A93C25B3C0F3}" presName="iconBgRect" presStyleLbl="bgShp" presStyleIdx="1" presStyleCnt="6"/>
      <dgm:spPr/>
    </dgm:pt>
    <dgm:pt modelId="{11AB0589-0105-4841-A50D-57EA3F6A2DFB}" type="pres">
      <dgm:prSet presAssocID="{D9829FCC-7F8A-48EA-8687-A93C25B3C0F3}"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iploma Roll"/>
        </a:ext>
      </dgm:extLst>
    </dgm:pt>
    <dgm:pt modelId="{CD892F4C-356E-431E-8F4E-0375CE7BE05A}" type="pres">
      <dgm:prSet presAssocID="{D9829FCC-7F8A-48EA-8687-A93C25B3C0F3}" presName="spaceRect" presStyleCnt="0"/>
      <dgm:spPr/>
    </dgm:pt>
    <dgm:pt modelId="{AD61D86B-60DA-41A9-922E-0B8680B5A1CA}" type="pres">
      <dgm:prSet presAssocID="{D9829FCC-7F8A-48EA-8687-A93C25B3C0F3}" presName="textRect" presStyleLbl="revTx" presStyleIdx="1" presStyleCnt="6" custLinFactNeighborY="28531">
        <dgm:presLayoutVars>
          <dgm:chMax val="1"/>
          <dgm:chPref val="1"/>
        </dgm:presLayoutVars>
      </dgm:prSet>
      <dgm:spPr/>
    </dgm:pt>
    <dgm:pt modelId="{BCD7443E-822E-4D39-A4DF-09BDF2975D79}" type="pres">
      <dgm:prSet presAssocID="{D19EB570-149F-4019-BB44-21489787EA08}" presName="sibTrans" presStyleLbl="sibTrans2D1" presStyleIdx="0" presStyleCnt="0"/>
      <dgm:spPr/>
    </dgm:pt>
    <dgm:pt modelId="{1106A36E-FC87-4B85-96A6-0C0BF325A1C8}" type="pres">
      <dgm:prSet presAssocID="{74EF0047-FD9A-42A4-8371-FC4CDE3A37FC}" presName="compNode" presStyleCnt="0"/>
      <dgm:spPr/>
    </dgm:pt>
    <dgm:pt modelId="{F942AE73-65E5-45F0-A95F-5930DEF4746F}" type="pres">
      <dgm:prSet presAssocID="{74EF0047-FD9A-42A4-8371-FC4CDE3A37FC}" presName="iconBgRect" presStyleLbl="bgShp" presStyleIdx="2" presStyleCnt="6"/>
      <dgm:spPr/>
    </dgm:pt>
    <dgm:pt modelId="{58F5A281-7E32-4B37-957B-72EC6D007894}" type="pres">
      <dgm:prSet presAssocID="{74EF0047-FD9A-42A4-8371-FC4CDE3A37F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A6B296F6-1777-4B75-91CF-2DFDE9802CF2}" type="pres">
      <dgm:prSet presAssocID="{74EF0047-FD9A-42A4-8371-FC4CDE3A37FC}" presName="spaceRect" presStyleCnt="0"/>
      <dgm:spPr/>
    </dgm:pt>
    <dgm:pt modelId="{7235E830-60B4-40B3-AA8E-C5A773800250}" type="pres">
      <dgm:prSet presAssocID="{74EF0047-FD9A-42A4-8371-FC4CDE3A37FC}" presName="textRect" presStyleLbl="revTx" presStyleIdx="2" presStyleCnt="6">
        <dgm:presLayoutVars>
          <dgm:chMax val="1"/>
          <dgm:chPref val="1"/>
        </dgm:presLayoutVars>
      </dgm:prSet>
      <dgm:spPr/>
    </dgm:pt>
    <dgm:pt modelId="{E6CB04F6-A7B7-4AF4-B567-800715175786}" type="pres">
      <dgm:prSet presAssocID="{C9FCAF1F-597F-40B1-A1C3-0FDD68E92621}" presName="sibTrans" presStyleLbl="sibTrans2D1" presStyleIdx="0" presStyleCnt="0"/>
      <dgm:spPr/>
    </dgm:pt>
    <dgm:pt modelId="{0EDBD7E2-94B0-4552-A8BA-3517C0F9AC70}" type="pres">
      <dgm:prSet presAssocID="{4BBFCC14-F3CD-4458-9BF7-F5BDEA5DE558}" presName="compNode" presStyleCnt="0"/>
      <dgm:spPr/>
    </dgm:pt>
    <dgm:pt modelId="{47CAACA8-F0D7-4D69-B076-6FFB811881B7}" type="pres">
      <dgm:prSet presAssocID="{4BBFCC14-F3CD-4458-9BF7-F5BDEA5DE558}" presName="iconBgRect" presStyleLbl="bgShp" presStyleIdx="3" presStyleCnt="6"/>
      <dgm:spPr/>
    </dgm:pt>
    <dgm:pt modelId="{694DF4E6-5719-41A8-8C58-78661AA083E5}" type="pres">
      <dgm:prSet presAssocID="{4BBFCC14-F3CD-4458-9BF7-F5BDEA5DE558}"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usiness Growth"/>
        </a:ext>
      </dgm:extLst>
    </dgm:pt>
    <dgm:pt modelId="{FF8FA3D2-4021-4153-90EC-D231423B2F5A}" type="pres">
      <dgm:prSet presAssocID="{4BBFCC14-F3CD-4458-9BF7-F5BDEA5DE558}" presName="spaceRect" presStyleCnt="0"/>
      <dgm:spPr/>
    </dgm:pt>
    <dgm:pt modelId="{5C2A19E3-B436-403B-93A3-706EDE2FD343}" type="pres">
      <dgm:prSet presAssocID="{4BBFCC14-F3CD-4458-9BF7-F5BDEA5DE558}" presName="textRect" presStyleLbl="revTx" presStyleIdx="3" presStyleCnt="6" custScaleY="157129" custLinFactNeighborX="1153" custLinFactNeighborY="35420">
        <dgm:presLayoutVars>
          <dgm:chMax val="1"/>
          <dgm:chPref val="1"/>
        </dgm:presLayoutVars>
      </dgm:prSet>
      <dgm:spPr/>
    </dgm:pt>
    <dgm:pt modelId="{8336181B-A2E6-4460-8CA0-158E6EC1AA8F}" type="pres">
      <dgm:prSet presAssocID="{EEAD047F-C941-4573-B478-2C6CFC64C2B7}" presName="sibTrans" presStyleLbl="sibTrans2D1" presStyleIdx="0" presStyleCnt="0"/>
      <dgm:spPr/>
    </dgm:pt>
    <dgm:pt modelId="{9DD4A605-FC40-412A-947B-E47C1056D485}" type="pres">
      <dgm:prSet presAssocID="{B8A4792A-665A-4EA9-B535-8DB930AE5955}" presName="compNode" presStyleCnt="0"/>
      <dgm:spPr/>
    </dgm:pt>
    <dgm:pt modelId="{0D21916A-A09D-4AE9-B53E-95A568D1DDE0}" type="pres">
      <dgm:prSet presAssocID="{B8A4792A-665A-4EA9-B535-8DB930AE5955}" presName="iconBgRect" presStyleLbl="bgShp" presStyleIdx="4" presStyleCnt="6"/>
      <dgm:spPr/>
    </dgm:pt>
    <dgm:pt modelId="{07A25EF0-5332-46EF-AA10-921F3FA5ED7F}" type="pres">
      <dgm:prSet presAssocID="{B8A4792A-665A-4EA9-B535-8DB930AE595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Books"/>
        </a:ext>
      </dgm:extLst>
    </dgm:pt>
    <dgm:pt modelId="{4CD1C88F-5C0E-492D-BE6A-A7BD7D312FDF}" type="pres">
      <dgm:prSet presAssocID="{B8A4792A-665A-4EA9-B535-8DB930AE5955}" presName="spaceRect" presStyleCnt="0"/>
      <dgm:spPr/>
    </dgm:pt>
    <dgm:pt modelId="{4F23B0D2-8B88-474F-B035-8634E670441A}" type="pres">
      <dgm:prSet presAssocID="{B8A4792A-665A-4EA9-B535-8DB930AE5955}" presName="textRect" presStyleLbl="revTx" presStyleIdx="4" presStyleCnt="6" custLinFactNeighborY="35420">
        <dgm:presLayoutVars>
          <dgm:chMax val="1"/>
          <dgm:chPref val="1"/>
        </dgm:presLayoutVars>
      </dgm:prSet>
      <dgm:spPr/>
    </dgm:pt>
    <dgm:pt modelId="{52DC751D-501B-405D-A78E-674849B0870A}" type="pres">
      <dgm:prSet presAssocID="{6B4EA4B6-878F-4570-A709-C3981DF6D5E0}" presName="sibTrans" presStyleLbl="sibTrans2D1" presStyleIdx="0" presStyleCnt="0"/>
      <dgm:spPr/>
    </dgm:pt>
    <dgm:pt modelId="{C13E122E-4EEF-437E-B553-800366D78B90}" type="pres">
      <dgm:prSet presAssocID="{F660AB00-A81C-4A96-8479-0DEE77EC1291}" presName="compNode" presStyleCnt="0"/>
      <dgm:spPr/>
    </dgm:pt>
    <dgm:pt modelId="{AFAB5D4C-10DE-4404-80A1-74EA957099B8}" type="pres">
      <dgm:prSet presAssocID="{F660AB00-A81C-4A96-8479-0DEE77EC1291}" presName="iconBgRect" presStyleLbl="bgShp" presStyleIdx="5" presStyleCnt="6"/>
      <dgm:spPr/>
    </dgm:pt>
    <dgm:pt modelId="{A3AC97AE-7E1A-400D-B3EA-7B2E8BA17637}" type="pres">
      <dgm:prSet presAssocID="{F660AB00-A81C-4A96-8479-0DEE77EC1291}"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Marketing"/>
        </a:ext>
      </dgm:extLst>
    </dgm:pt>
    <dgm:pt modelId="{5191CF45-623B-4B48-8FE1-EDDC7470805B}" type="pres">
      <dgm:prSet presAssocID="{F660AB00-A81C-4A96-8479-0DEE77EC1291}" presName="spaceRect" presStyleCnt="0"/>
      <dgm:spPr/>
    </dgm:pt>
    <dgm:pt modelId="{F46165C5-C0E8-4CF8-9017-A97F7D1D8BB8}" type="pres">
      <dgm:prSet presAssocID="{F660AB00-A81C-4A96-8479-0DEE77EC1291}" presName="textRect" presStyleLbl="revTx" presStyleIdx="5" presStyleCnt="6">
        <dgm:presLayoutVars>
          <dgm:chMax val="1"/>
          <dgm:chPref val="1"/>
        </dgm:presLayoutVars>
      </dgm:prSet>
      <dgm:spPr/>
    </dgm:pt>
  </dgm:ptLst>
  <dgm:cxnLst>
    <dgm:cxn modelId="{59D29304-D7AA-4BEF-A862-4227410BC393}" type="presOf" srcId="{D9829FCC-7F8A-48EA-8687-A93C25B3C0F3}" destId="{AD61D86B-60DA-41A9-922E-0B8680B5A1CA}" srcOrd="0" destOrd="0" presId="urn:microsoft.com/office/officeart/2018/2/layout/IconCircleList"/>
    <dgm:cxn modelId="{59FC6115-4D06-424A-BE0B-F7566295EA74}" type="presOf" srcId="{4BBFCC14-F3CD-4458-9BF7-F5BDEA5DE558}" destId="{5C2A19E3-B436-403B-93A3-706EDE2FD343}" srcOrd="0" destOrd="0" presId="urn:microsoft.com/office/officeart/2018/2/layout/IconCircleList"/>
    <dgm:cxn modelId="{F629D415-750F-4353-AC11-BC2F2135EE48}" type="presOf" srcId="{B8A4792A-665A-4EA9-B535-8DB930AE5955}" destId="{4F23B0D2-8B88-474F-B035-8634E670441A}" srcOrd="0" destOrd="0" presId="urn:microsoft.com/office/officeart/2018/2/layout/IconCircleList"/>
    <dgm:cxn modelId="{7519F017-DC2D-4B81-9A60-17115A38B17C}" type="presOf" srcId="{679C0ED1-3058-4515-9BE4-530BBCB6F2B6}" destId="{1691FB38-5176-430E-8572-A512A2F8356E}" srcOrd="0" destOrd="0" presId="urn:microsoft.com/office/officeart/2018/2/layout/IconCircleList"/>
    <dgm:cxn modelId="{685EE527-F0E2-494F-8C67-8CA9B05A9740}" srcId="{06CDD498-ACDF-4E96-A298-14FE84598729}" destId="{74EF0047-FD9A-42A4-8371-FC4CDE3A37FC}" srcOrd="2" destOrd="0" parTransId="{16258C34-D6DF-459A-B4E7-95221E6A0C79}" sibTransId="{C9FCAF1F-597F-40B1-A1C3-0FDD68E92621}"/>
    <dgm:cxn modelId="{59EAD364-48F1-4295-95FE-256A30A554C6}" srcId="{06CDD498-ACDF-4E96-A298-14FE84598729}" destId="{4BBFCC14-F3CD-4458-9BF7-F5BDEA5DE558}" srcOrd="3" destOrd="0" parTransId="{A5A62583-BBE1-4F35-9620-4263AE9CBD1F}" sibTransId="{EEAD047F-C941-4573-B478-2C6CFC64C2B7}"/>
    <dgm:cxn modelId="{692BFA6E-93F4-4579-8A1A-87531A003A29}" type="presOf" srcId="{06CDD498-ACDF-4E96-A298-14FE84598729}" destId="{BB2705DD-F6DE-4558-B1DB-8DA4794D438D}" srcOrd="0" destOrd="0" presId="urn:microsoft.com/office/officeart/2018/2/layout/IconCircleList"/>
    <dgm:cxn modelId="{F26C9250-00F3-499F-95C0-C86B98DBFD4E}" srcId="{06CDD498-ACDF-4E96-A298-14FE84598729}" destId="{B8A4792A-665A-4EA9-B535-8DB930AE5955}" srcOrd="4" destOrd="0" parTransId="{7740C981-2036-4218-A934-A8CEB34D4FAB}" sibTransId="{6B4EA4B6-878F-4570-A709-C3981DF6D5E0}"/>
    <dgm:cxn modelId="{00731B51-07C3-415A-9482-138AAAAE254C}" srcId="{06CDD498-ACDF-4E96-A298-14FE84598729}" destId="{679C0ED1-3058-4515-9BE4-530BBCB6F2B6}" srcOrd="0" destOrd="0" parTransId="{E51394C1-A4D9-4860-B28C-27162D45044F}" sibTransId="{9FBE592E-90BA-462E-B1B6-E108C1A40CDC}"/>
    <dgm:cxn modelId="{0043CC73-51AB-4419-B094-6DDDB1239950}" type="presOf" srcId="{EEAD047F-C941-4573-B478-2C6CFC64C2B7}" destId="{8336181B-A2E6-4460-8CA0-158E6EC1AA8F}" srcOrd="0" destOrd="0" presId="urn:microsoft.com/office/officeart/2018/2/layout/IconCircleList"/>
    <dgm:cxn modelId="{BDA11890-D3F9-476E-A2CD-63117B63F9BE}" type="presOf" srcId="{F660AB00-A81C-4A96-8479-0DEE77EC1291}" destId="{F46165C5-C0E8-4CF8-9017-A97F7D1D8BB8}" srcOrd="0" destOrd="0" presId="urn:microsoft.com/office/officeart/2018/2/layout/IconCircleList"/>
    <dgm:cxn modelId="{83C2759E-C37B-474F-8CFE-A04F855CFE81}" type="presOf" srcId="{74EF0047-FD9A-42A4-8371-FC4CDE3A37FC}" destId="{7235E830-60B4-40B3-AA8E-C5A773800250}" srcOrd="0" destOrd="0" presId="urn:microsoft.com/office/officeart/2018/2/layout/IconCircleList"/>
    <dgm:cxn modelId="{3F2C5AA2-3552-4584-B1B8-516DD1D922D9}" srcId="{06CDD498-ACDF-4E96-A298-14FE84598729}" destId="{D9829FCC-7F8A-48EA-8687-A93C25B3C0F3}" srcOrd="1" destOrd="0" parTransId="{01E6E412-327F-4B21-BCE1-A49589A5BAA6}" sibTransId="{D19EB570-149F-4019-BB44-21489787EA08}"/>
    <dgm:cxn modelId="{9AF048B3-03E6-4285-9C75-D8BB14AD8DF7}" srcId="{06CDD498-ACDF-4E96-A298-14FE84598729}" destId="{F660AB00-A81C-4A96-8479-0DEE77EC1291}" srcOrd="5" destOrd="0" parTransId="{3C922F8D-3E53-4336-8D8B-4BA99AB03E60}" sibTransId="{E6A74ED4-4CB9-495E-A378-2A5EB087FC91}"/>
    <dgm:cxn modelId="{3567EBB7-E4D9-41AA-AE19-5C2B3A5D9806}" type="presOf" srcId="{D19EB570-149F-4019-BB44-21489787EA08}" destId="{BCD7443E-822E-4D39-A4DF-09BDF2975D79}" srcOrd="0" destOrd="0" presId="urn:microsoft.com/office/officeart/2018/2/layout/IconCircleList"/>
    <dgm:cxn modelId="{3944B9B8-DBDF-4BBA-B162-5371D3DA69D9}" type="presOf" srcId="{9FBE592E-90BA-462E-B1B6-E108C1A40CDC}" destId="{3B7A6BC1-600F-4AD3-8B9A-883717B39C75}" srcOrd="0" destOrd="0" presId="urn:microsoft.com/office/officeart/2018/2/layout/IconCircleList"/>
    <dgm:cxn modelId="{A40077C3-B64C-46EA-B64F-81FF1DD3F763}" type="presOf" srcId="{6B4EA4B6-878F-4570-A709-C3981DF6D5E0}" destId="{52DC751D-501B-405D-A78E-674849B0870A}" srcOrd="0" destOrd="0" presId="urn:microsoft.com/office/officeart/2018/2/layout/IconCircleList"/>
    <dgm:cxn modelId="{4DBA71C8-357A-417E-9DCD-2F955C994ECC}" type="presOf" srcId="{C9FCAF1F-597F-40B1-A1C3-0FDD68E92621}" destId="{E6CB04F6-A7B7-4AF4-B567-800715175786}" srcOrd="0" destOrd="0" presId="urn:microsoft.com/office/officeart/2018/2/layout/IconCircleList"/>
    <dgm:cxn modelId="{24B802B5-12F5-491B-ABD4-9838DD3E0041}" type="presParOf" srcId="{BB2705DD-F6DE-4558-B1DB-8DA4794D438D}" destId="{6F9A0397-8C2F-41D1-8576-DCD188A99FE6}" srcOrd="0" destOrd="0" presId="urn:microsoft.com/office/officeart/2018/2/layout/IconCircleList"/>
    <dgm:cxn modelId="{F921A860-C2EE-40DE-BE6D-E32587479CFC}" type="presParOf" srcId="{6F9A0397-8C2F-41D1-8576-DCD188A99FE6}" destId="{06A4D16D-F64A-4322-BA71-2C0460CC9F29}" srcOrd="0" destOrd="0" presId="urn:microsoft.com/office/officeart/2018/2/layout/IconCircleList"/>
    <dgm:cxn modelId="{AB836D2B-927E-4234-ABE6-E740662802E4}" type="presParOf" srcId="{06A4D16D-F64A-4322-BA71-2C0460CC9F29}" destId="{2B5451F9-A5DE-4758-A596-D1A87F2D3ABD}" srcOrd="0" destOrd="0" presId="urn:microsoft.com/office/officeart/2018/2/layout/IconCircleList"/>
    <dgm:cxn modelId="{3F0D58A6-B1DD-4ED6-AE1B-04F57BF2DF31}" type="presParOf" srcId="{06A4D16D-F64A-4322-BA71-2C0460CC9F29}" destId="{7D5D7EF1-1CD1-487A-A469-37BDA4D58F67}" srcOrd="1" destOrd="0" presId="urn:microsoft.com/office/officeart/2018/2/layout/IconCircleList"/>
    <dgm:cxn modelId="{8A823525-E648-425E-8932-9BF5C4433865}" type="presParOf" srcId="{06A4D16D-F64A-4322-BA71-2C0460CC9F29}" destId="{4B52EFA2-92AF-4506-BAB4-118B35ED1A2E}" srcOrd="2" destOrd="0" presId="urn:microsoft.com/office/officeart/2018/2/layout/IconCircleList"/>
    <dgm:cxn modelId="{B95F3A76-EC82-4767-8952-218B18F4C814}" type="presParOf" srcId="{06A4D16D-F64A-4322-BA71-2C0460CC9F29}" destId="{1691FB38-5176-430E-8572-A512A2F8356E}" srcOrd="3" destOrd="0" presId="urn:microsoft.com/office/officeart/2018/2/layout/IconCircleList"/>
    <dgm:cxn modelId="{9A439E99-2FAB-4E29-B7DB-EBCB27FF39E0}" type="presParOf" srcId="{6F9A0397-8C2F-41D1-8576-DCD188A99FE6}" destId="{3B7A6BC1-600F-4AD3-8B9A-883717B39C75}" srcOrd="1" destOrd="0" presId="urn:microsoft.com/office/officeart/2018/2/layout/IconCircleList"/>
    <dgm:cxn modelId="{1BC38B3A-DCE5-453C-AED2-1A4F02F75BDE}" type="presParOf" srcId="{6F9A0397-8C2F-41D1-8576-DCD188A99FE6}" destId="{EE6FA79C-565F-413D-A98B-2B1077E38FC3}" srcOrd="2" destOrd="0" presId="urn:microsoft.com/office/officeart/2018/2/layout/IconCircleList"/>
    <dgm:cxn modelId="{07488834-D4B6-4827-A17F-A15CFB0BCFA8}" type="presParOf" srcId="{EE6FA79C-565F-413D-A98B-2B1077E38FC3}" destId="{CCD6EC55-B2F4-49AC-81E3-D3C66D6B72DD}" srcOrd="0" destOrd="0" presId="urn:microsoft.com/office/officeart/2018/2/layout/IconCircleList"/>
    <dgm:cxn modelId="{0E2F2789-C9B4-4C66-A421-79469127A5ED}" type="presParOf" srcId="{EE6FA79C-565F-413D-A98B-2B1077E38FC3}" destId="{11AB0589-0105-4841-A50D-57EA3F6A2DFB}" srcOrd="1" destOrd="0" presId="urn:microsoft.com/office/officeart/2018/2/layout/IconCircleList"/>
    <dgm:cxn modelId="{93407AD6-940E-4E15-A3D0-C2F887E79F35}" type="presParOf" srcId="{EE6FA79C-565F-413D-A98B-2B1077E38FC3}" destId="{CD892F4C-356E-431E-8F4E-0375CE7BE05A}" srcOrd="2" destOrd="0" presId="urn:microsoft.com/office/officeart/2018/2/layout/IconCircleList"/>
    <dgm:cxn modelId="{20E33D6A-5390-4E1D-AFA8-3BB15026E08A}" type="presParOf" srcId="{EE6FA79C-565F-413D-A98B-2B1077E38FC3}" destId="{AD61D86B-60DA-41A9-922E-0B8680B5A1CA}" srcOrd="3" destOrd="0" presId="urn:microsoft.com/office/officeart/2018/2/layout/IconCircleList"/>
    <dgm:cxn modelId="{1E51617F-23B5-4853-AD39-8959C7998D06}" type="presParOf" srcId="{6F9A0397-8C2F-41D1-8576-DCD188A99FE6}" destId="{BCD7443E-822E-4D39-A4DF-09BDF2975D79}" srcOrd="3" destOrd="0" presId="urn:microsoft.com/office/officeart/2018/2/layout/IconCircleList"/>
    <dgm:cxn modelId="{0199D06F-5D7F-42ED-94AC-3429BF711226}" type="presParOf" srcId="{6F9A0397-8C2F-41D1-8576-DCD188A99FE6}" destId="{1106A36E-FC87-4B85-96A6-0C0BF325A1C8}" srcOrd="4" destOrd="0" presId="urn:microsoft.com/office/officeart/2018/2/layout/IconCircleList"/>
    <dgm:cxn modelId="{2695613E-2112-4B20-8EE7-D6339B0838D4}" type="presParOf" srcId="{1106A36E-FC87-4B85-96A6-0C0BF325A1C8}" destId="{F942AE73-65E5-45F0-A95F-5930DEF4746F}" srcOrd="0" destOrd="0" presId="urn:microsoft.com/office/officeart/2018/2/layout/IconCircleList"/>
    <dgm:cxn modelId="{1C733865-0336-4499-808E-1AEFC6E995DC}" type="presParOf" srcId="{1106A36E-FC87-4B85-96A6-0C0BF325A1C8}" destId="{58F5A281-7E32-4B37-957B-72EC6D007894}" srcOrd="1" destOrd="0" presId="urn:microsoft.com/office/officeart/2018/2/layout/IconCircleList"/>
    <dgm:cxn modelId="{1A9D5D37-A54E-4172-B5DA-1501FFFCD9C5}" type="presParOf" srcId="{1106A36E-FC87-4B85-96A6-0C0BF325A1C8}" destId="{A6B296F6-1777-4B75-91CF-2DFDE9802CF2}" srcOrd="2" destOrd="0" presId="urn:microsoft.com/office/officeart/2018/2/layout/IconCircleList"/>
    <dgm:cxn modelId="{CAFF7993-394E-446B-A912-4DBB26F4F318}" type="presParOf" srcId="{1106A36E-FC87-4B85-96A6-0C0BF325A1C8}" destId="{7235E830-60B4-40B3-AA8E-C5A773800250}" srcOrd="3" destOrd="0" presId="urn:microsoft.com/office/officeart/2018/2/layout/IconCircleList"/>
    <dgm:cxn modelId="{AE23785D-C75E-4F85-9988-03F07F9E000E}" type="presParOf" srcId="{6F9A0397-8C2F-41D1-8576-DCD188A99FE6}" destId="{E6CB04F6-A7B7-4AF4-B567-800715175786}" srcOrd="5" destOrd="0" presId="urn:microsoft.com/office/officeart/2018/2/layout/IconCircleList"/>
    <dgm:cxn modelId="{C93E16CA-0C90-4BD0-8D54-846FFE1C8A7C}" type="presParOf" srcId="{6F9A0397-8C2F-41D1-8576-DCD188A99FE6}" destId="{0EDBD7E2-94B0-4552-A8BA-3517C0F9AC70}" srcOrd="6" destOrd="0" presId="urn:microsoft.com/office/officeart/2018/2/layout/IconCircleList"/>
    <dgm:cxn modelId="{6A4D7D16-2EBB-4099-A961-2479AB7F317D}" type="presParOf" srcId="{0EDBD7E2-94B0-4552-A8BA-3517C0F9AC70}" destId="{47CAACA8-F0D7-4D69-B076-6FFB811881B7}" srcOrd="0" destOrd="0" presId="urn:microsoft.com/office/officeart/2018/2/layout/IconCircleList"/>
    <dgm:cxn modelId="{83E2B37C-A71B-4B5D-80AE-121CC474F039}" type="presParOf" srcId="{0EDBD7E2-94B0-4552-A8BA-3517C0F9AC70}" destId="{694DF4E6-5719-41A8-8C58-78661AA083E5}" srcOrd="1" destOrd="0" presId="urn:microsoft.com/office/officeart/2018/2/layout/IconCircleList"/>
    <dgm:cxn modelId="{0B0F4D6E-2762-4D85-A701-CCC3AABB1806}" type="presParOf" srcId="{0EDBD7E2-94B0-4552-A8BA-3517C0F9AC70}" destId="{FF8FA3D2-4021-4153-90EC-D231423B2F5A}" srcOrd="2" destOrd="0" presId="urn:microsoft.com/office/officeart/2018/2/layout/IconCircleList"/>
    <dgm:cxn modelId="{224D0EB1-D75D-4498-9BA5-579C512DCD10}" type="presParOf" srcId="{0EDBD7E2-94B0-4552-A8BA-3517C0F9AC70}" destId="{5C2A19E3-B436-403B-93A3-706EDE2FD343}" srcOrd="3" destOrd="0" presId="urn:microsoft.com/office/officeart/2018/2/layout/IconCircleList"/>
    <dgm:cxn modelId="{2A86BD56-6FBA-4DA5-A231-78C1BAC3DDAE}" type="presParOf" srcId="{6F9A0397-8C2F-41D1-8576-DCD188A99FE6}" destId="{8336181B-A2E6-4460-8CA0-158E6EC1AA8F}" srcOrd="7" destOrd="0" presId="urn:microsoft.com/office/officeart/2018/2/layout/IconCircleList"/>
    <dgm:cxn modelId="{DBE1C51A-EB44-4B12-9DF0-47D52E0BF762}" type="presParOf" srcId="{6F9A0397-8C2F-41D1-8576-DCD188A99FE6}" destId="{9DD4A605-FC40-412A-947B-E47C1056D485}" srcOrd="8" destOrd="0" presId="urn:microsoft.com/office/officeart/2018/2/layout/IconCircleList"/>
    <dgm:cxn modelId="{3F61B77F-1061-451F-B65C-B42AAB6A4A1B}" type="presParOf" srcId="{9DD4A605-FC40-412A-947B-E47C1056D485}" destId="{0D21916A-A09D-4AE9-B53E-95A568D1DDE0}" srcOrd="0" destOrd="0" presId="urn:microsoft.com/office/officeart/2018/2/layout/IconCircleList"/>
    <dgm:cxn modelId="{4856B75C-008B-4F73-9159-1C0A26DD0D93}" type="presParOf" srcId="{9DD4A605-FC40-412A-947B-E47C1056D485}" destId="{07A25EF0-5332-46EF-AA10-921F3FA5ED7F}" srcOrd="1" destOrd="0" presId="urn:microsoft.com/office/officeart/2018/2/layout/IconCircleList"/>
    <dgm:cxn modelId="{3609849C-9178-4E9A-9236-C91E79FBEA15}" type="presParOf" srcId="{9DD4A605-FC40-412A-947B-E47C1056D485}" destId="{4CD1C88F-5C0E-492D-BE6A-A7BD7D312FDF}" srcOrd="2" destOrd="0" presId="urn:microsoft.com/office/officeart/2018/2/layout/IconCircleList"/>
    <dgm:cxn modelId="{1B99BF52-3305-4317-BE3B-B3D10EBC05FB}" type="presParOf" srcId="{9DD4A605-FC40-412A-947B-E47C1056D485}" destId="{4F23B0D2-8B88-474F-B035-8634E670441A}" srcOrd="3" destOrd="0" presId="urn:microsoft.com/office/officeart/2018/2/layout/IconCircleList"/>
    <dgm:cxn modelId="{CA1633D8-E083-4625-90E4-60861E94C1FE}" type="presParOf" srcId="{6F9A0397-8C2F-41D1-8576-DCD188A99FE6}" destId="{52DC751D-501B-405D-A78E-674849B0870A}" srcOrd="9" destOrd="0" presId="urn:microsoft.com/office/officeart/2018/2/layout/IconCircleList"/>
    <dgm:cxn modelId="{12B85718-2713-4CF4-B894-7909F0858E8E}" type="presParOf" srcId="{6F9A0397-8C2F-41D1-8576-DCD188A99FE6}" destId="{C13E122E-4EEF-437E-B553-800366D78B90}" srcOrd="10" destOrd="0" presId="urn:microsoft.com/office/officeart/2018/2/layout/IconCircleList"/>
    <dgm:cxn modelId="{FF6AA0A1-BB94-47F4-9353-FA4D9E443A39}" type="presParOf" srcId="{C13E122E-4EEF-437E-B553-800366D78B90}" destId="{AFAB5D4C-10DE-4404-80A1-74EA957099B8}" srcOrd="0" destOrd="0" presId="urn:microsoft.com/office/officeart/2018/2/layout/IconCircleList"/>
    <dgm:cxn modelId="{19DB3416-D9F9-46BD-A0C1-51510FF23BA7}" type="presParOf" srcId="{C13E122E-4EEF-437E-B553-800366D78B90}" destId="{A3AC97AE-7E1A-400D-B3EA-7B2E8BA17637}" srcOrd="1" destOrd="0" presId="urn:microsoft.com/office/officeart/2018/2/layout/IconCircleList"/>
    <dgm:cxn modelId="{B2105AE7-3BAE-400F-8656-7E3427CD8418}" type="presParOf" srcId="{C13E122E-4EEF-437E-B553-800366D78B90}" destId="{5191CF45-623B-4B48-8FE1-EDDC7470805B}" srcOrd="2" destOrd="0" presId="urn:microsoft.com/office/officeart/2018/2/layout/IconCircleList"/>
    <dgm:cxn modelId="{C16DDCAF-19D1-4117-8B84-363CFE86C77E}" type="presParOf" srcId="{C13E122E-4EEF-437E-B553-800366D78B90}" destId="{F46165C5-C0E8-4CF8-9017-A97F7D1D8BB8}"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A1C7DAC-1F34-46C7-8821-52D71D18481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335C0E4-A732-49C7-86BC-C029C60A86D6}">
      <dgm:prSet custT="1"/>
      <dgm:spPr/>
      <dgm:t>
        <a:bodyPr/>
        <a:lstStyle/>
        <a:p>
          <a:r>
            <a:rPr lang="en-GB" sz="2000" dirty="0">
              <a:latin typeface="Times New Roman" panose="02020603050405020304" pitchFamily="18" charset="0"/>
              <a:cs typeface="Times New Roman" panose="02020603050405020304" pitchFamily="18" charset="0"/>
            </a:rPr>
            <a:t>Collaboration defined and clear goals generates more efficient solutions</a:t>
          </a:r>
          <a:endParaRPr lang="en-US" sz="2000" dirty="0">
            <a:latin typeface="Times New Roman" panose="02020603050405020304" pitchFamily="18" charset="0"/>
            <a:cs typeface="Times New Roman" panose="02020603050405020304" pitchFamily="18" charset="0"/>
          </a:endParaRPr>
        </a:p>
      </dgm:t>
    </dgm:pt>
    <dgm:pt modelId="{A4C72B7C-13DE-4CB2-89B3-79FFD1E2DA5E}" type="parTrans" cxnId="{494C10EE-F1CF-4AD2-A90D-A2183004F222}">
      <dgm:prSet/>
      <dgm:spPr/>
      <dgm:t>
        <a:bodyPr/>
        <a:lstStyle/>
        <a:p>
          <a:endParaRPr lang="en-US"/>
        </a:p>
      </dgm:t>
    </dgm:pt>
    <dgm:pt modelId="{D9313AB1-06CF-42ED-87EB-BFD3E90081DA}" type="sibTrans" cxnId="{494C10EE-F1CF-4AD2-A90D-A2183004F222}">
      <dgm:prSet/>
      <dgm:spPr/>
      <dgm:t>
        <a:bodyPr/>
        <a:lstStyle/>
        <a:p>
          <a:endParaRPr lang="en-US"/>
        </a:p>
      </dgm:t>
    </dgm:pt>
    <dgm:pt modelId="{B10F43D9-7C27-4469-9174-1B8133551F20}">
      <dgm:prSet custT="1"/>
      <dgm:spPr/>
      <dgm:t>
        <a:bodyPr/>
        <a:lstStyle/>
        <a:p>
          <a:r>
            <a:rPr lang="en-GB" sz="2000" dirty="0">
              <a:latin typeface="Times New Roman" panose="02020603050405020304" pitchFamily="18" charset="0"/>
              <a:cs typeface="Times New Roman" panose="02020603050405020304" pitchFamily="18" charset="0"/>
            </a:rPr>
            <a:t>Sharing ideas facilitates in making the right decision</a:t>
          </a:r>
          <a:endParaRPr lang="en-US" sz="2000" dirty="0">
            <a:latin typeface="Times New Roman" panose="02020603050405020304" pitchFamily="18" charset="0"/>
            <a:cs typeface="Times New Roman" panose="02020603050405020304" pitchFamily="18" charset="0"/>
          </a:endParaRPr>
        </a:p>
      </dgm:t>
    </dgm:pt>
    <dgm:pt modelId="{1361C42A-72DE-49A4-8396-E5AEAD8C35EA}" type="parTrans" cxnId="{C479860F-62AD-42AB-A930-6DD159996229}">
      <dgm:prSet/>
      <dgm:spPr/>
      <dgm:t>
        <a:bodyPr/>
        <a:lstStyle/>
        <a:p>
          <a:endParaRPr lang="en-US"/>
        </a:p>
      </dgm:t>
    </dgm:pt>
    <dgm:pt modelId="{EFF50BA8-8D66-43F6-9E31-6D578A78DA05}" type="sibTrans" cxnId="{C479860F-62AD-42AB-A930-6DD159996229}">
      <dgm:prSet/>
      <dgm:spPr/>
      <dgm:t>
        <a:bodyPr/>
        <a:lstStyle/>
        <a:p>
          <a:endParaRPr lang="en-US"/>
        </a:p>
      </dgm:t>
    </dgm:pt>
    <dgm:pt modelId="{CE1D1DBE-C97F-4CFB-A4F9-3717F50723B5}">
      <dgm:prSet custT="1"/>
      <dgm:spPr/>
      <dgm:t>
        <a:bodyPr/>
        <a:lstStyle/>
        <a:p>
          <a:r>
            <a:rPr lang="en-GB" sz="2000" dirty="0">
              <a:latin typeface="Times New Roman" panose="02020603050405020304" pitchFamily="18" charset="0"/>
              <a:cs typeface="Times New Roman" panose="02020603050405020304" pitchFamily="18" charset="0"/>
            </a:rPr>
            <a:t>Develops your social skills</a:t>
          </a:r>
          <a:endParaRPr lang="en-US" sz="2000" dirty="0">
            <a:latin typeface="Times New Roman" panose="02020603050405020304" pitchFamily="18" charset="0"/>
            <a:cs typeface="Times New Roman" panose="02020603050405020304" pitchFamily="18" charset="0"/>
          </a:endParaRPr>
        </a:p>
      </dgm:t>
    </dgm:pt>
    <dgm:pt modelId="{A7E8BA16-8A34-400C-A5A1-2E1D7927034B}" type="parTrans" cxnId="{E61CB159-5975-41B5-A60E-022A39222EE4}">
      <dgm:prSet/>
      <dgm:spPr/>
      <dgm:t>
        <a:bodyPr/>
        <a:lstStyle/>
        <a:p>
          <a:endParaRPr lang="en-US"/>
        </a:p>
      </dgm:t>
    </dgm:pt>
    <dgm:pt modelId="{1C8A9190-C8A4-481B-B06A-B9455C50B253}" type="sibTrans" cxnId="{E61CB159-5975-41B5-A60E-022A39222EE4}">
      <dgm:prSet/>
      <dgm:spPr/>
      <dgm:t>
        <a:bodyPr/>
        <a:lstStyle/>
        <a:p>
          <a:endParaRPr lang="en-US"/>
        </a:p>
      </dgm:t>
    </dgm:pt>
    <dgm:pt modelId="{C8950CC9-F7D0-4793-9E84-19525B8FC73E}">
      <dgm:prSet custT="1"/>
      <dgm:spPr/>
      <dgm:t>
        <a:bodyPr/>
        <a:lstStyle/>
        <a:p>
          <a:r>
            <a:rPr lang="en-GB" sz="2000" dirty="0">
              <a:latin typeface="Times New Roman" panose="02020603050405020304" pitchFamily="18" charset="0"/>
              <a:cs typeface="Times New Roman" panose="02020603050405020304" pitchFamily="18" charset="0"/>
            </a:rPr>
            <a:t>Improves self-esteem and sense of autonomy</a:t>
          </a:r>
          <a:endParaRPr lang="en-US" sz="2000" dirty="0">
            <a:latin typeface="Times New Roman" panose="02020603050405020304" pitchFamily="18" charset="0"/>
            <a:cs typeface="Times New Roman" panose="02020603050405020304" pitchFamily="18" charset="0"/>
          </a:endParaRPr>
        </a:p>
      </dgm:t>
    </dgm:pt>
    <dgm:pt modelId="{17A3D950-E875-4EF3-8770-68AB371BD6D3}" type="parTrans" cxnId="{A5900682-01F1-4C5C-B3C2-F2EDA5FC971C}">
      <dgm:prSet/>
      <dgm:spPr/>
      <dgm:t>
        <a:bodyPr/>
        <a:lstStyle/>
        <a:p>
          <a:endParaRPr lang="en-US"/>
        </a:p>
      </dgm:t>
    </dgm:pt>
    <dgm:pt modelId="{4B27D05C-B3DD-4C0E-8C58-A2818C6FAC25}" type="sibTrans" cxnId="{A5900682-01F1-4C5C-B3C2-F2EDA5FC971C}">
      <dgm:prSet/>
      <dgm:spPr/>
      <dgm:t>
        <a:bodyPr/>
        <a:lstStyle/>
        <a:p>
          <a:endParaRPr lang="en-US"/>
        </a:p>
      </dgm:t>
    </dgm:pt>
    <dgm:pt modelId="{864A9C72-FEA3-4C7D-974F-EE3775A3999B}">
      <dgm:prSet custT="1"/>
      <dgm:spPr/>
      <dgm:t>
        <a:bodyPr/>
        <a:lstStyle/>
        <a:p>
          <a:r>
            <a:rPr lang="en-GB" sz="2000" dirty="0">
              <a:latin typeface="Times New Roman" panose="02020603050405020304" pitchFamily="18" charset="0"/>
              <a:cs typeface="Times New Roman" panose="02020603050405020304" pitchFamily="18" charset="0"/>
            </a:rPr>
            <a:t>Support teamwork reduce stress and increase focus on main goals</a:t>
          </a:r>
          <a:endParaRPr lang="en-US" sz="2000" dirty="0">
            <a:latin typeface="Times New Roman" panose="02020603050405020304" pitchFamily="18" charset="0"/>
            <a:cs typeface="Times New Roman" panose="02020603050405020304" pitchFamily="18" charset="0"/>
          </a:endParaRPr>
        </a:p>
      </dgm:t>
    </dgm:pt>
    <dgm:pt modelId="{B0FF87FD-20DA-42DF-ABC7-B2C5709316CC}" type="parTrans" cxnId="{7D603404-B2C7-4D6B-ABA0-89DC240FE2E6}">
      <dgm:prSet/>
      <dgm:spPr/>
      <dgm:t>
        <a:bodyPr/>
        <a:lstStyle/>
        <a:p>
          <a:endParaRPr lang="en-US"/>
        </a:p>
      </dgm:t>
    </dgm:pt>
    <dgm:pt modelId="{20C3E74E-CFAD-4E69-BD83-BBBB0B16A327}" type="sibTrans" cxnId="{7D603404-B2C7-4D6B-ABA0-89DC240FE2E6}">
      <dgm:prSet/>
      <dgm:spPr/>
      <dgm:t>
        <a:bodyPr/>
        <a:lstStyle/>
        <a:p>
          <a:endParaRPr lang="en-US"/>
        </a:p>
      </dgm:t>
    </dgm:pt>
    <dgm:pt modelId="{4D1EBAA8-B7E8-4BD5-B080-87760AD475B6}" type="pres">
      <dgm:prSet presAssocID="{2A1C7DAC-1F34-46C7-8821-52D71D18481E}" presName="root" presStyleCnt="0">
        <dgm:presLayoutVars>
          <dgm:dir/>
          <dgm:resizeHandles val="exact"/>
        </dgm:presLayoutVars>
      </dgm:prSet>
      <dgm:spPr/>
    </dgm:pt>
    <dgm:pt modelId="{9B3B2473-5057-427C-A669-D4CEEB10F0BF}" type="pres">
      <dgm:prSet presAssocID="{6335C0E4-A732-49C7-86BC-C029C60A86D6}" presName="compNode" presStyleCnt="0"/>
      <dgm:spPr/>
    </dgm:pt>
    <dgm:pt modelId="{52B13BDC-D0E3-45AD-B819-6D98CCD3792D}" type="pres">
      <dgm:prSet presAssocID="{6335C0E4-A732-49C7-86BC-C029C60A86D6}" presName="bgRect" presStyleLbl="bgShp" presStyleIdx="0" presStyleCnt="5"/>
      <dgm:spPr/>
    </dgm:pt>
    <dgm:pt modelId="{CF556B1B-6594-4640-85B2-DDE696A05C94}" type="pres">
      <dgm:prSet presAssocID="{6335C0E4-A732-49C7-86BC-C029C60A86D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32381055-2859-4B59-9AB8-98EC0CCA2135}" type="pres">
      <dgm:prSet presAssocID="{6335C0E4-A732-49C7-86BC-C029C60A86D6}" presName="spaceRect" presStyleCnt="0"/>
      <dgm:spPr/>
    </dgm:pt>
    <dgm:pt modelId="{5959BA34-EDFD-4861-91D8-06BEC99ADC86}" type="pres">
      <dgm:prSet presAssocID="{6335C0E4-A732-49C7-86BC-C029C60A86D6}" presName="parTx" presStyleLbl="revTx" presStyleIdx="0" presStyleCnt="5">
        <dgm:presLayoutVars>
          <dgm:chMax val="0"/>
          <dgm:chPref val="0"/>
        </dgm:presLayoutVars>
      </dgm:prSet>
      <dgm:spPr/>
    </dgm:pt>
    <dgm:pt modelId="{B4B8BD6F-2823-44CA-8B9F-FA23B9BCF50F}" type="pres">
      <dgm:prSet presAssocID="{D9313AB1-06CF-42ED-87EB-BFD3E90081DA}" presName="sibTrans" presStyleCnt="0"/>
      <dgm:spPr/>
    </dgm:pt>
    <dgm:pt modelId="{1E4C7888-2FF6-4087-8B06-0E0737104F51}" type="pres">
      <dgm:prSet presAssocID="{B10F43D9-7C27-4469-9174-1B8133551F20}" presName="compNode" presStyleCnt="0"/>
      <dgm:spPr/>
    </dgm:pt>
    <dgm:pt modelId="{550863D1-F806-48D3-9D96-58721DC71B09}" type="pres">
      <dgm:prSet presAssocID="{B10F43D9-7C27-4469-9174-1B8133551F20}" presName="bgRect" presStyleLbl="bgShp" presStyleIdx="1" presStyleCnt="5"/>
      <dgm:spPr/>
    </dgm:pt>
    <dgm:pt modelId="{AFB329E6-EAD4-4DB6-9D04-C356CB6BC67A}" type="pres">
      <dgm:prSet presAssocID="{B10F43D9-7C27-4469-9174-1B8133551F2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bulb"/>
        </a:ext>
      </dgm:extLst>
    </dgm:pt>
    <dgm:pt modelId="{63A9B2B7-857C-46D7-AF15-94118CD461B3}" type="pres">
      <dgm:prSet presAssocID="{B10F43D9-7C27-4469-9174-1B8133551F20}" presName="spaceRect" presStyleCnt="0"/>
      <dgm:spPr/>
    </dgm:pt>
    <dgm:pt modelId="{2898A7AA-BE27-42CE-873C-F9DB19A5D801}" type="pres">
      <dgm:prSet presAssocID="{B10F43D9-7C27-4469-9174-1B8133551F20}" presName="parTx" presStyleLbl="revTx" presStyleIdx="1" presStyleCnt="5">
        <dgm:presLayoutVars>
          <dgm:chMax val="0"/>
          <dgm:chPref val="0"/>
        </dgm:presLayoutVars>
      </dgm:prSet>
      <dgm:spPr/>
    </dgm:pt>
    <dgm:pt modelId="{56062A96-218B-4440-B240-1EED34E13953}" type="pres">
      <dgm:prSet presAssocID="{EFF50BA8-8D66-43F6-9E31-6D578A78DA05}" presName="sibTrans" presStyleCnt="0"/>
      <dgm:spPr/>
    </dgm:pt>
    <dgm:pt modelId="{3599B5F3-4248-41BE-8A74-39B78740B964}" type="pres">
      <dgm:prSet presAssocID="{CE1D1DBE-C97F-4CFB-A4F9-3717F50723B5}" presName="compNode" presStyleCnt="0"/>
      <dgm:spPr/>
    </dgm:pt>
    <dgm:pt modelId="{AFC3DEC9-8040-499B-B3BF-0707568F380A}" type="pres">
      <dgm:prSet presAssocID="{CE1D1DBE-C97F-4CFB-A4F9-3717F50723B5}" presName="bgRect" presStyleLbl="bgShp" presStyleIdx="2" presStyleCnt="5"/>
      <dgm:spPr/>
    </dgm:pt>
    <dgm:pt modelId="{320FBEA1-FE1E-4706-9AB2-F24233BE5B31}" type="pres">
      <dgm:prSet presAssocID="{CE1D1DBE-C97F-4CFB-A4F9-3717F50723B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9A1A43B6-493B-430E-80FE-36D472DDDADC}" type="pres">
      <dgm:prSet presAssocID="{CE1D1DBE-C97F-4CFB-A4F9-3717F50723B5}" presName="spaceRect" presStyleCnt="0"/>
      <dgm:spPr/>
    </dgm:pt>
    <dgm:pt modelId="{09CBDAB2-4DE3-4009-A533-26FF2EA322C6}" type="pres">
      <dgm:prSet presAssocID="{CE1D1DBE-C97F-4CFB-A4F9-3717F50723B5}" presName="parTx" presStyleLbl="revTx" presStyleIdx="2" presStyleCnt="5">
        <dgm:presLayoutVars>
          <dgm:chMax val="0"/>
          <dgm:chPref val="0"/>
        </dgm:presLayoutVars>
      </dgm:prSet>
      <dgm:spPr/>
    </dgm:pt>
    <dgm:pt modelId="{6EBFA3E3-35E4-4038-A181-1D4E6C180474}" type="pres">
      <dgm:prSet presAssocID="{1C8A9190-C8A4-481B-B06A-B9455C50B253}" presName="sibTrans" presStyleCnt="0"/>
      <dgm:spPr/>
    </dgm:pt>
    <dgm:pt modelId="{763E6304-B0FC-4FF3-8ED1-37E74B81F6A7}" type="pres">
      <dgm:prSet presAssocID="{C8950CC9-F7D0-4793-9E84-19525B8FC73E}" presName="compNode" presStyleCnt="0"/>
      <dgm:spPr/>
    </dgm:pt>
    <dgm:pt modelId="{597AD687-E8DC-4890-804E-91B8470110F1}" type="pres">
      <dgm:prSet presAssocID="{C8950CC9-F7D0-4793-9E84-19525B8FC73E}" presName="bgRect" presStyleLbl="bgShp" presStyleIdx="3" presStyleCnt="5"/>
      <dgm:spPr/>
    </dgm:pt>
    <dgm:pt modelId="{04473984-CEF2-40DF-A2F2-693ABCCF2A00}" type="pres">
      <dgm:prSet presAssocID="{C8950CC9-F7D0-4793-9E84-19525B8FC73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in head"/>
        </a:ext>
      </dgm:extLst>
    </dgm:pt>
    <dgm:pt modelId="{CE97F5F8-13FF-4064-8424-F15E73B7A78A}" type="pres">
      <dgm:prSet presAssocID="{C8950CC9-F7D0-4793-9E84-19525B8FC73E}" presName="spaceRect" presStyleCnt="0"/>
      <dgm:spPr/>
    </dgm:pt>
    <dgm:pt modelId="{D4DC8291-59E3-407E-8446-0B313DC94E69}" type="pres">
      <dgm:prSet presAssocID="{C8950CC9-F7D0-4793-9E84-19525B8FC73E}" presName="parTx" presStyleLbl="revTx" presStyleIdx="3" presStyleCnt="5">
        <dgm:presLayoutVars>
          <dgm:chMax val="0"/>
          <dgm:chPref val="0"/>
        </dgm:presLayoutVars>
      </dgm:prSet>
      <dgm:spPr/>
    </dgm:pt>
    <dgm:pt modelId="{D383F35B-D859-4E58-89A2-69EC2DB8C172}" type="pres">
      <dgm:prSet presAssocID="{4B27D05C-B3DD-4C0E-8C58-A2818C6FAC25}" presName="sibTrans" presStyleCnt="0"/>
      <dgm:spPr/>
    </dgm:pt>
    <dgm:pt modelId="{02D6569F-0B74-476C-AE0B-04C56E59E63F}" type="pres">
      <dgm:prSet presAssocID="{864A9C72-FEA3-4C7D-974F-EE3775A3999B}" presName="compNode" presStyleCnt="0"/>
      <dgm:spPr/>
    </dgm:pt>
    <dgm:pt modelId="{C2E7A0B3-D863-4C0B-9396-3DA1B25CDF63}" type="pres">
      <dgm:prSet presAssocID="{864A9C72-FEA3-4C7D-974F-EE3775A3999B}" presName="bgRect" presStyleLbl="bgShp" presStyleIdx="4" presStyleCnt="5"/>
      <dgm:spPr/>
    </dgm:pt>
    <dgm:pt modelId="{F944CA41-36B4-441C-A4E6-C267896BFE06}" type="pres">
      <dgm:prSet presAssocID="{864A9C72-FEA3-4C7D-974F-EE3775A3999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pward trend"/>
        </a:ext>
      </dgm:extLst>
    </dgm:pt>
    <dgm:pt modelId="{7F17C8A9-A535-4207-B4B8-CC0301F6E9B5}" type="pres">
      <dgm:prSet presAssocID="{864A9C72-FEA3-4C7D-974F-EE3775A3999B}" presName="spaceRect" presStyleCnt="0"/>
      <dgm:spPr/>
    </dgm:pt>
    <dgm:pt modelId="{1445389E-9B81-4567-9E3A-5EB93D545547}" type="pres">
      <dgm:prSet presAssocID="{864A9C72-FEA3-4C7D-974F-EE3775A3999B}" presName="parTx" presStyleLbl="revTx" presStyleIdx="4" presStyleCnt="5">
        <dgm:presLayoutVars>
          <dgm:chMax val="0"/>
          <dgm:chPref val="0"/>
        </dgm:presLayoutVars>
      </dgm:prSet>
      <dgm:spPr/>
    </dgm:pt>
  </dgm:ptLst>
  <dgm:cxnLst>
    <dgm:cxn modelId="{7D603404-B2C7-4D6B-ABA0-89DC240FE2E6}" srcId="{2A1C7DAC-1F34-46C7-8821-52D71D18481E}" destId="{864A9C72-FEA3-4C7D-974F-EE3775A3999B}" srcOrd="4" destOrd="0" parTransId="{B0FF87FD-20DA-42DF-ABC7-B2C5709316CC}" sibTransId="{20C3E74E-CFAD-4E69-BD83-BBBB0B16A327}"/>
    <dgm:cxn modelId="{C479860F-62AD-42AB-A930-6DD159996229}" srcId="{2A1C7DAC-1F34-46C7-8821-52D71D18481E}" destId="{B10F43D9-7C27-4469-9174-1B8133551F20}" srcOrd="1" destOrd="0" parTransId="{1361C42A-72DE-49A4-8396-E5AEAD8C35EA}" sibTransId="{EFF50BA8-8D66-43F6-9E31-6D578A78DA05}"/>
    <dgm:cxn modelId="{CD710666-613F-4E22-8E38-EE69689A841A}" type="presOf" srcId="{864A9C72-FEA3-4C7D-974F-EE3775A3999B}" destId="{1445389E-9B81-4567-9E3A-5EB93D545547}" srcOrd="0" destOrd="0" presId="urn:microsoft.com/office/officeart/2018/2/layout/IconVerticalSolidList"/>
    <dgm:cxn modelId="{2F4EBE4D-3F97-4956-8E1C-5388C5DB39F7}" type="presOf" srcId="{6335C0E4-A732-49C7-86BC-C029C60A86D6}" destId="{5959BA34-EDFD-4861-91D8-06BEC99ADC86}" srcOrd="0" destOrd="0" presId="urn:microsoft.com/office/officeart/2018/2/layout/IconVerticalSolidList"/>
    <dgm:cxn modelId="{3F194573-0224-44FC-8666-E7E27D269FC2}" type="presOf" srcId="{CE1D1DBE-C97F-4CFB-A4F9-3717F50723B5}" destId="{09CBDAB2-4DE3-4009-A533-26FF2EA322C6}" srcOrd="0" destOrd="0" presId="urn:microsoft.com/office/officeart/2018/2/layout/IconVerticalSolidList"/>
    <dgm:cxn modelId="{E61CB159-5975-41B5-A60E-022A39222EE4}" srcId="{2A1C7DAC-1F34-46C7-8821-52D71D18481E}" destId="{CE1D1DBE-C97F-4CFB-A4F9-3717F50723B5}" srcOrd="2" destOrd="0" parTransId="{A7E8BA16-8A34-400C-A5A1-2E1D7927034B}" sibTransId="{1C8A9190-C8A4-481B-B06A-B9455C50B253}"/>
    <dgm:cxn modelId="{A5900682-01F1-4C5C-B3C2-F2EDA5FC971C}" srcId="{2A1C7DAC-1F34-46C7-8821-52D71D18481E}" destId="{C8950CC9-F7D0-4793-9E84-19525B8FC73E}" srcOrd="3" destOrd="0" parTransId="{17A3D950-E875-4EF3-8770-68AB371BD6D3}" sibTransId="{4B27D05C-B3DD-4C0E-8C58-A2818C6FAC25}"/>
    <dgm:cxn modelId="{F79C2E91-9494-4C09-8064-29ACBE3B6654}" type="presOf" srcId="{C8950CC9-F7D0-4793-9E84-19525B8FC73E}" destId="{D4DC8291-59E3-407E-8446-0B313DC94E69}" srcOrd="0" destOrd="0" presId="urn:microsoft.com/office/officeart/2018/2/layout/IconVerticalSolidList"/>
    <dgm:cxn modelId="{A1E437A9-79BF-43C4-89E7-F70C0072446A}" type="presOf" srcId="{2A1C7DAC-1F34-46C7-8821-52D71D18481E}" destId="{4D1EBAA8-B7E8-4BD5-B080-87760AD475B6}" srcOrd="0" destOrd="0" presId="urn:microsoft.com/office/officeart/2018/2/layout/IconVerticalSolidList"/>
    <dgm:cxn modelId="{494C10EE-F1CF-4AD2-A90D-A2183004F222}" srcId="{2A1C7DAC-1F34-46C7-8821-52D71D18481E}" destId="{6335C0E4-A732-49C7-86BC-C029C60A86D6}" srcOrd="0" destOrd="0" parTransId="{A4C72B7C-13DE-4CB2-89B3-79FFD1E2DA5E}" sibTransId="{D9313AB1-06CF-42ED-87EB-BFD3E90081DA}"/>
    <dgm:cxn modelId="{3C23DCF5-A80A-48B1-ACDB-8B18D1FB8C64}" type="presOf" srcId="{B10F43D9-7C27-4469-9174-1B8133551F20}" destId="{2898A7AA-BE27-42CE-873C-F9DB19A5D801}" srcOrd="0" destOrd="0" presId="urn:microsoft.com/office/officeart/2018/2/layout/IconVerticalSolidList"/>
    <dgm:cxn modelId="{7164F375-4A2E-4328-A7E0-9AC69A24C094}" type="presParOf" srcId="{4D1EBAA8-B7E8-4BD5-B080-87760AD475B6}" destId="{9B3B2473-5057-427C-A669-D4CEEB10F0BF}" srcOrd="0" destOrd="0" presId="urn:microsoft.com/office/officeart/2018/2/layout/IconVerticalSolidList"/>
    <dgm:cxn modelId="{A59E065A-47FA-479B-8840-F26654B41F0B}" type="presParOf" srcId="{9B3B2473-5057-427C-A669-D4CEEB10F0BF}" destId="{52B13BDC-D0E3-45AD-B819-6D98CCD3792D}" srcOrd="0" destOrd="0" presId="urn:microsoft.com/office/officeart/2018/2/layout/IconVerticalSolidList"/>
    <dgm:cxn modelId="{C20821AA-B897-4031-9351-78F47BFD15DD}" type="presParOf" srcId="{9B3B2473-5057-427C-A669-D4CEEB10F0BF}" destId="{CF556B1B-6594-4640-85B2-DDE696A05C94}" srcOrd="1" destOrd="0" presId="urn:microsoft.com/office/officeart/2018/2/layout/IconVerticalSolidList"/>
    <dgm:cxn modelId="{24F4181A-54F9-42B3-8AB5-0FA78044940A}" type="presParOf" srcId="{9B3B2473-5057-427C-A669-D4CEEB10F0BF}" destId="{32381055-2859-4B59-9AB8-98EC0CCA2135}" srcOrd="2" destOrd="0" presId="urn:microsoft.com/office/officeart/2018/2/layout/IconVerticalSolidList"/>
    <dgm:cxn modelId="{967C9884-668B-4C4F-BC2E-DB0E4A9CC854}" type="presParOf" srcId="{9B3B2473-5057-427C-A669-D4CEEB10F0BF}" destId="{5959BA34-EDFD-4861-91D8-06BEC99ADC86}" srcOrd="3" destOrd="0" presId="urn:microsoft.com/office/officeart/2018/2/layout/IconVerticalSolidList"/>
    <dgm:cxn modelId="{D6A6AD6A-6D13-485C-9ED6-D8776C7C8C44}" type="presParOf" srcId="{4D1EBAA8-B7E8-4BD5-B080-87760AD475B6}" destId="{B4B8BD6F-2823-44CA-8B9F-FA23B9BCF50F}" srcOrd="1" destOrd="0" presId="urn:microsoft.com/office/officeart/2018/2/layout/IconVerticalSolidList"/>
    <dgm:cxn modelId="{5EA8D318-E740-4415-B23C-845C647A23AD}" type="presParOf" srcId="{4D1EBAA8-B7E8-4BD5-B080-87760AD475B6}" destId="{1E4C7888-2FF6-4087-8B06-0E0737104F51}" srcOrd="2" destOrd="0" presId="urn:microsoft.com/office/officeart/2018/2/layout/IconVerticalSolidList"/>
    <dgm:cxn modelId="{81AEE90E-E0C0-4BFF-BD8D-2385C06AE84A}" type="presParOf" srcId="{1E4C7888-2FF6-4087-8B06-0E0737104F51}" destId="{550863D1-F806-48D3-9D96-58721DC71B09}" srcOrd="0" destOrd="0" presId="urn:microsoft.com/office/officeart/2018/2/layout/IconVerticalSolidList"/>
    <dgm:cxn modelId="{8854B309-985B-4EBB-B6F2-92F632153824}" type="presParOf" srcId="{1E4C7888-2FF6-4087-8B06-0E0737104F51}" destId="{AFB329E6-EAD4-4DB6-9D04-C356CB6BC67A}" srcOrd="1" destOrd="0" presId="urn:microsoft.com/office/officeart/2018/2/layout/IconVerticalSolidList"/>
    <dgm:cxn modelId="{70DFC60C-A8C3-44EC-BBD2-FC50441C36AE}" type="presParOf" srcId="{1E4C7888-2FF6-4087-8B06-0E0737104F51}" destId="{63A9B2B7-857C-46D7-AF15-94118CD461B3}" srcOrd="2" destOrd="0" presId="urn:microsoft.com/office/officeart/2018/2/layout/IconVerticalSolidList"/>
    <dgm:cxn modelId="{E34608E1-11A4-4262-93F6-BE4C3FFA52DA}" type="presParOf" srcId="{1E4C7888-2FF6-4087-8B06-0E0737104F51}" destId="{2898A7AA-BE27-42CE-873C-F9DB19A5D801}" srcOrd="3" destOrd="0" presId="urn:microsoft.com/office/officeart/2018/2/layout/IconVerticalSolidList"/>
    <dgm:cxn modelId="{2B690A8C-6E44-4AE3-91D0-1EE1DAD88454}" type="presParOf" srcId="{4D1EBAA8-B7E8-4BD5-B080-87760AD475B6}" destId="{56062A96-218B-4440-B240-1EED34E13953}" srcOrd="3" destOrd="0" presId="urn:microsoft.com/office/officeart/2018/2/layout/IconVerticalSolidList"/>
    <dgm:cxn modelId="{572D5B95-1213-4EE8-B28A-F2D8D9A47CC4}" type="presParOf" srcId="{4D1EBAA8-B7E8-4BD5-B080-87760AD475B6}" destId="{3599B5F3-4248-41BE-8A74-39B78740B964}" srcOrd="4" destOrd="0" presId="urn:microsoft.com/office/officeart/2018/2/layout/IconVerticalSolidList"/>
    <dgm:cxn modelId="{0D31F984-2839-4825-9334-400EB0DAF204}" type="presParOf" srcId="{3599B5F3-4248-41BE-8A74-39B78740B964}" destId="{AFC3DEC9-8040-499B-B3BF-0707568F380A}" srcOrd="0" destOrd="0" presId="urn:microsoft.com/office/officeart/2018/2/layout/IconVerticalSolidList"/>
    <dgm:cxn modelId="{171BFF11-0F1E-4AAC-A81C-5F4979E5839D}" type="presParOf" srcId="{3599B5F3-4248-41BE-8A74-39B78740B964}" destId="{320FBEA1-FE1E-4706-9AB2-F24233BE5B31}" srcOrd="1" destOrd="0" presId="urn:microsoft.com/office/officeart/2018/2/layout/IconVerticalSolidList"/>
    <dgm:cxn modelId="{F663A195-39FE-47A5-83C4-3C042AE4F9E0}" type="presParOf" srcId="{3599B5F3-4248-41BE-8A74-39B78740B964}" destId="{9A1A43B6-493B-430E-80FE-36D472DDDADC}" srcOrd="2" destOrd="0" presId="urn:microsoft.com/office/officeart/2018/2/layout/IconVerticalSolidList"/>
    <dgm:cxn modelId="{7E1A644E-9C27-41C5-BAA0-98E64DD7C47D}" type="presParOf" srcId="{3599B5F3-4248-41BE-8A74-39B78740B964}" destId="{09CBDAB2-4DE3-4009-A533-26FF2EA322C6}" srcOrd="3" destOrd="0" presId="urn:microsoft.com/office/officeart/2018/2/layout/IconVerticalSolidList"/>
    <dgm:cxn modelId="{0E4C69D1-2C00-40E0-A18A-782D19DD597E}" type="presParOf" srcId="{4D1EBAA8-B7E8-4BD5-B080-87760AD475B6}" destId="{6EBFA3E3-35E4-4038-A181-1D4E6C180474}" srcOrd="5" destOrd="0" presId="urn:microsoft.com/office/officeart/2018/2/layout/IconVerticalSolidList"/>
    <dgm:cxn modelId="{6AB231AF-CAD2-4048-AC36-C60713028366}" type="presParOf" srcId="{4D1EBAA8-B7E8-4BD5-B080-87760AD475B6}" destId="{763E6304-B0FC-4FF3-8ED1-37E74B81F6A7}" srcOrd="6" destOrd="0" presId="urn:microsoft.com/office/officeart/2018/2/layout/IconVerticalSolidList"/>
    <dgm:cxn modelId="{8BCB357B-6A1A-4778-A7A3-2A83227A7DB4}" type="presParOf" srcId="{763E6304-B0FC-4FF3-8ED1-37E74B81F6A7}" destId="{597AD687-E8DC-4890-804E-91B8470110F1}" srcOrd="0" destOrd="0" presId="urn:microsoft.com/office/officeart/2018/2/layout/IconVerticalSolidList"/>
    <dgm:cxn modelId="{E9C1FAA7-9979-4E38-9154-C9EE186080E6}" type="presParOf" srcId="{763E6304-B0FC-4FF3-8ED1-37E74B81F6A7}" destId="{04473984-CEF2-40DF-A2F2-693ABCCF2A00}" srcOrd="1" destOrd="0" presId="urn:microsoft.com/office/officeart/2018/2/layout/IconVerticalSolidList"/>
    <dgm:cxn modelId="{2476C559-862B-429D-BB58-BD27475F8ABD}" type="presParOf" srcId="{763E6304-B0FC-4FF3-8ED1-37E74B81F6A7}" destId="{CE97F5F8-13FF-4064-8424-F15E73B7A78A}" srcOrd="2" destOrd="0" presId="urn:microsoft.com/office/officeart/2018/2/layout/IconVerticalSolidList"/>
    <dgm:cxn modelId="{A8F50990-BD74-4D57-895F-3E81F5D3EED9}" type="presParOf" srcId="{763E6304-B0FC-4FF3-8ED1-37E74B81F6A7}" destId="{D4DC8291-59E3-407E-8446-0B313DC94E69}" srcOrd="3" destOrd="0" presId="urn:microsoft.com/office/officeart/2018/2/layout/IconVerticalSolidList"/>
    <dgm:cxn modelId="{33680F91-E8AF-4CCB-A6BA-D5F8F0559126}" type="presParOf" srcId="{4D1EBAA8-B7E8-4BD5-B080-87760AD475B6}" destId="{D383F35B-D859-4E58-89A2-69EC2DB8C172}" srcOrd="7" destOrd="0" presId="urn:microsoft.com/office/officeart/2018/2/layout/IconVerticalSolidList"/>
    <dgm:cxn modelId="{E7225CC6-7093-43E3-A448-4A7BB83D52E0}" type="presParOf" srcId="{4D1EBAA8-B7E8-4BD5-B080-87760AD475B6}" destId="{02D6569F-0B74-476C-AE0B-04C56E59E63F}" srcOrd="8" destOrd="0" presId="urn:microsoft.com/office/officeart/2018/2/layout/IconVerticalSolidList"/>
    <dgm:cxn modelId="{40830EBF-EA3B-4B5A-A983-E3A10FC4CCFF}" type="presParOf" srcId="{02D6569F-0B74-476C-AE0B-04C56E59E63F}" destId="{C2E7A0B3-D863-4C0B-9396-3DA1B25CDF63}" srcOrd="0" destOrd="0" presId="urn:microsoft.com/office/officeart/2018/2/layout/IconVerticalSolidList"/>
    <dgm:cxn modelId="{93EE54A1-EFAA-47F8-831A-CA589491CA83}" type="presParOf" srcId="{02D6569F-0B74-476C-AE0B-04C56E59E63F}" destId="{F944CA41-36B4-441C-A4E6-C267896BFE06}" srcOrd="1" destOrd="0" presId="urn:microsoft.com/office/officeart/2018/2/layout/IconVerticalSolidList"/>
    <dgm:cxn modelId="{5872DE62-1432-48EC-9142-B540C5677343}" type="presParOf" srcId="{02D6569F-0B74-476C-AE0B-04C56E59E63F}" destId="{7F17C8A9-A535-4207-B4B8-CC0301F6E9B5}" srcOrd="2" destOrd="0" presId="urn:microsoft.com/office/officeart/2018/2/layout/IconVerticalSolidList"/>
    <dgm:cxn modelId="{D98F6627-6BA3-415A-8069-29C7A9755D33}" type="presParOf" srcId="{02D6569F-0B74-476C-AE0B-04C56E59E63F}" destId="{1445389E-9B81-4567-9E3A-5EB93D54554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0E723D0-6CDC-4198-8162-C946B5BF1485}" type="doc">
      <dgm:prSet loTypeId="urn:microsoft.com/office/officeart/2005/8/layout/hierarchy3" loCatId="hierarchy" qsTypeId="urn:microsoft.com/office/officeart/2005/8/quickstyle/simple1" qsCatId="simple" csTypeId="urn:microsoft.com/office/officeart/2005/8/colors/accent1_2" csCatId="accent1" phldr="1"/>
      <dgm:spPr/>
      <dgm:t>
        <a:bodyPr/>
        <a:lstStyle/>
        <a:p>
          <a:endParaRPr lang="en-US"/>
        </a:p>
      </dgm:t>
    </dgm:pt>
    <dgm:pt modelId="{4C5D6682-D9F7-4957-BDD2-A0607290D792}">
      <dgm:prSet custT="1"/>
      <dgm:spPr/>
      <dgm:t>
        <a:bodyPr/>
        <a:lstStyle/>
        <a:p>
          <a:r>
            <a:rPr lang="en-US" sz="2400" dirty="0">
              <a:latin typeface="Times New Roman" panose="02020603050405020304" pitchFamily="18" charset="0"/>
              <a:cs typeface="Times New Roman" panose="02020603050405020304" pitchFamily="18" charset="0"/>
            </a:rPr>
            <a:t>Forming</a:t>
          </a:r>
          <a:r>
            <a:rPr lang="en-US" sz="2300" dirty="0"/>
            <a:t>  </a:t>
          </a:r>
        </a:p>
      </dgm:t>
    </dgm:pt>
    <dgm:pt modelId="{399FABD1-B6F1-4AC7-AEBE-A5FDA04C27F9}" type="parTrans" cxnId="{FA1B5AF3-50F5-4FA5-9863-1B7713FB027E}">
      <dgm:prSet/>
      <dgm:spPr/>
      <dgm:t>
        <a:bodyPr/>
        <a:lstStyle/>
        <a:p>
          <a:endParaRPr lang="en-US"/>
        </a:p>
      </dgm:t>
    </dgm:pt>
    <dgm:pt modelId="{A65E6537-8356-434A-8966-AD460BB97989}" type="sibTrans" cxnId="{FA1B5AF3-50F5-4FA5-9863-1B7713FB027E}">
      <dgm:prSet/>
      <dgm:spPr/>
      <dgm:t>
        <a:bodyPr/>
        <a:lstStyle/>
        <a:p>
          <a:endParaRPr lang="en-US"/>
        </a:p>
      </dgm:t>
    </dgm:pt>
    <dgm:pt modelId="{7C40A7BD-3D7E-4BB3-BC65-9CAEF2E09924}">
      <dgm:prSet custT="1"/>
      <dgm:spPr/>
      <dgm:t>
        <a:bodyPr/>
        <a:lstStyle/>
        <a:p>
          <a:r>
            <a:rPr lang="en-US" sz="2400" dirty="0">
              <a:latin typeface="Times New Roman" panose="02020603050405020304" pitchFamily="18" charset="0"/>
              <a:cs typeface="Times New Roman" panose="02020603050405020304" pitchFamily="18" charset="0"/>
            </a:rPr>
            <a:t>Storming</a:t>
          </a:r>
          <a:r>
            <a:rPr lang="en-US" sz="2300" dirty="0"/>
            <a:t>  </a:t>
          </a:r>
        </a:p>
      </dgm:t>
    </dgm:pt>
    <dgm:pt modelId="{47FEE710-FE92-4937-96A5-2B940DC0DED9}" type="parTrans" cxnId="{D4D6325E-FA52-4B19-AFCF-60345C59542B}">
      <dgm:prSet/>
      <dgm:spPr/>
      <dgm:t>
        <a:bodyPr/>
        <a:lstStyle/>
        <a:p>
          <a:endParaRPr lang="en-US"/>
        </a:p>
      </dgm:t>
    </dgm:pt>
    <dgm:pt modelId="{E12E8A12-5598-479D-9184-B27F0183F473}" type="sibTrans" cxnId="{D4D6325E-FA52-4B19-AFCF-60345C59542B}">
      <dgm:prSet/>
      <dgm:spPr/>
      <dgm:t>
        <a:bodyPr/>
        <a:lstStyle/>
        <a:p>
          <a:endParaRPr lang="en-US"/>
        </a:p>
      </dgm:t>
    </dgm:pt>
    <dgm:pt modelId="{F1974487-770F-466A-9878-4C12B31B456F}">
      <dgm:prSet custT="1"/>
      <dgm:spPr/>
      <dgm:t>
        <a:bodyPr/>
        <a:lstStyle/>
        <a:p>
          <a:r>
            <a:rPr lang="en-US" sz="2400" dirty="0">
              <a:latin typeface="Times New Roman" panose="02020603050405020304" pitchFamily="18" charset="0"/>
              <a:cs typeface="Times New Roman" panose="02020603050405020304" pitchFamily="18" charset="0"/>
            </a:rPr>
            <a:t>Performing</a:t>
          </a:r>
          <a:r>
            <a:rPr lang="en-US" sz="2300" dirty="0"/>
            <a:t> </a:t>
          </a:r>
        </a:p>
      </dgm:t>
    </dgm:pt>
    <dgm:pt modelId="{77A988AC-A08D-454B-9B2A-B8249053961C}" type="parTrans" cxnId="{228D059A-44F4-4891-9F2F-E5B97FFF1009}">
      <dgm:prSet/>
      <dgm:spPr/>
      <dgm:t>
        <a:bodyPr/>
        <a:lstStyle/>
        <a:p>
          <a:endParaRPr lang="en-US"/>
        </a:p>
      </dgm:t>
    </dgm:pt>
    <dgm:pt modelId="{EAF30188-D49C-46EE-B6D8-99822677CC64}" type="sibTrans" cxnId="{228D059A-44F4-4891-9F2F-E5B97FFF1009}">
      <dgm:prSet/>
      <dgm:spPr/>
      <dgm:t>
        <a:bodyPr/>
        <a:lstStyle/>
        <a:p>
          <a:endParaRPr lang="en-US"/>
        </a:p>
      </dgm:t>
    </dgm:pt>
    <dgm:pt modelId="{A1041CC2-CA8E-4D82-AD62-F05A3FC3A5B7}">
      <dgm:prSet custT="1"/>
      <dgm:spPr/>
      <dgm:t>
        <a:bodyPr/>
        <a:lstStyle/>
        <a:p>
          <a:r>
            <a:rPr lang="en-US" sz="2400" dirty="0">
              <a:latin typeface="Times New Roman" panose="02020603050405020304" pitchFamily="18" charset="0"/>
              <a:cs typeface="Times New Roman" panose="02020603050405020304" pitchFamily="18" charset="0"/>
            </a:rPr>
            <a:t>Adjourning</a:t>
          </a:r>
          <a:r>
            <a:rPr lang="en-US" sz="2700" dirty="0"/>
            <a:t> </a:t>
          </a:r>
        </a:p>
      </dgm:t>
    </dgm:pt>
    <dgm:pt modelId="{9508A651-D849-47BB-810A-263E03EA6B8B}" type="parTrans" cxnId="{0F003369-5AC3-4092-8450-4FE45811FCFB}">
      <dgm:prSet/>
      <dgm:spPr/>
      <dgm:t>
        <a:bodyPr/>
        <a:lstStyle/>
        <a:p>
          <a:endParaRPr lang="en-US"/>
        </a:p>
      </dgm:t>
    </dgm:pt>
    <dgm:pt modelId="{403C61D9-B785-4E20-8921-A1DC533DEFC9}" type="sibTrans" cxnId="{0F003369-5AC3-4092-8450-4FE45811FCFB}">
      <dgm:prSet/>
      <dgm:spPr/>
      <dgm:t>
        <a:bodyPr/>
        <a:lstStyle/>
        <a:p>
          <a:endParaRPr lang="en-US"/>
        </a:p>
      </dgm:t>
    </dgm:pt>
    <dgm:pt modelId="{E5BF8E67-5E7D-4D0D-BEE7-AAAC34F10A6D}">
      <dgm:prSet custT="1"/>
      <dgm:spPr/>
      <dgm:t>
        <a:bodyPr/>
        <a:lstStyle/>
        <a:p>
          <a:r>
            <a:rPr lang="en-US" sz="2400" dirty="0">
              <a:latin typeface="Times New Roman" panose="02020603050405020304" pitchFamily="18" charset="0"/>
              <a:cs typeface="Times New Roman" panose="02020603050405020304" pitchFamily="18" charset="0"/>
            </a:rPr>
            <a:t>Norming</a:t>
          </a:r>
          <a:r>
            <a:rPr lang="en-US" sz="2300" dirty="0"/>
            <a:t>  </a:t>
          </a:r>
        </a:p>
      </dgm:t>
    </dgm:pt>
    <dgm:pt modelId="{369BBB90-1A4C-422E-BACE-16B078E00A32}" type="sibTrans" cxnId="{BC4C26C2-B40B-44D2-B32A-84CD51423A9F}">
      <dgm:prSet/>
      <dgm:spPr/>
      <dgm:t>
        <a:bodyPr/>
        <a:lstStyle/>
        <a:p>
          <a:endParaRPr lang="en-US"/>
        </a:p>
      </dgm:t>
    </dgm:pt>
    <dgm:pt modelId="{6673360D-5ADE-498D-885D-FE5625CEDDD9}" type="parTrans" cxnId="{BC4C26C2-B40B-44D2-B32A-84CD51423A9F}">
      <dgm:prSet/>
      <dgm:spPr/>
      <dgm:t>
        <a:bodyPr/>
        <a:lstStyle/>
        <a:p>
          <a:endParaRPr lang="en-US"/>
        </a:p>
      </dgm:t>
    </dgm:pt>
    <dgm:pt modelId="{9CEF75F0-8D13-D343-9297-C2C3F5961BEA}" type="pres">
      <dgm:prSet presAssocID="{D0E723D0-6CDC-4198-8162-C946B5BF1485}" presName="diagram" presStyleCnt="0">
        <dgm:presLayoutVars>
          <dgm:chPref val="1"/>
          <dgm:dir/>
          <dgm:animOne val="branch"/>
          <dgm:animLvl val="lvl"/>
          <dgm:resizeHandles/>
        </dgm:presLayoutVars>
      </dgm:prSet>
      <dgm:spPr/>
    </dgm:pt>
    <dgm:pt modelId="{6175DC92-1044-7445-A7A8-8EACF80C674A}" type="pres">
      <dgm:prSet presAssocID="{4C5D6682-D9F7-4957-BDD2-A0607290D792}" presName="root" presStyleCnt="0"/>
      <dgm:spPr/>
    </dgm:pt>
    <dgm:pt modelId="{F49E6830-0A6E-6648-9ADE-9FB792CD58B7}" type="pres">
      <dgm:prSet presAssocID="{4C5D6682-D9F7-4957-BDD2-A0607290D792}" presName="rootComposite" presStyleCnt="0"/>
      <dgm:spPr/>
    </dgm:pt>
    <dgm:pt modelId="{64CBCFE9-8D25-4742-ABC6-E84286236862}" type="pres">
      <dgm:prSet presAssocID="{4C5D6682-D9F7-4957-BDD2-A0607290D792}" presName="rootText" presStyleLbl="node1" presStyleIdx="0" presStyleCnt="5" custLinFactY="-86051" custLinFactNeighborX="-293" custLinFactNeighborY="-100000"/>
      <dgm:spPr/>
    </dgm:pt>
    <dgm:pt modelId="{4E12FDB8-DC97-4343-A2A9-A542F5A78D7E}" type="pres">
      <dgm:prSet presAssocID="{4C5D6682-D9F7-4957-BDD2-A0607290D792}" presName="rootConnector" presStyleLbl="node1" presStyleIdx="0" presStyleCnt="5"/>
      <dgm:spPr/>
    </dgm:pt>
    <dgm:pt modelId="{F1D9D537-9FEA-934D-BBD8-D3A1E2FF13E4}" type="pres">
      <dgm:prSet presAssocID="{4C5D6682-D9F7-4957-BDD2-A0607290D792}" presName="childShape" presStyleCnt="0"/>
      <dgm:spPr/>
    </dgm:pt>
    <dgm:pt modelId="{CC9D63AD-0BBC-A64B-AD0D-F4C6CA7F19BA}" type="pres">
      <dgm:prSet presAssocID="{7C40A7BD-3D7E-4BB3-BC65-9CAEF2E09924}" presName="root" presStyleCnt="0"/>
      <dgm:spPr/>
    </dgm:pt>
    <dgm:pt modelId="{01CC040E-C591-4542-B00F-7173A2190924}" type="pres">
      <dgm:prSet presAssocID="{7C40A7BD-3D7E-4BB3-BC65-9CAEF2E09924}" presName="rootComposite" presStyleCnt="0"/>
      <dgm:spPr/>
    </dgm:pt>
    <dgm:pt modelId="{73458D01-8087-2145-8D24-06310B3A662C}" type="pres">
      <dgm:prSet presAssocID="{7C40A7BD-3D7E-4BB3-BC65-9CAEF2E09924}" presName="rootText" presStyleLbl="node1" presStyleIdx="1" presStyleCnt="5" custLinFactY="-86051" custLinFactNeighborX="-10608" custLinFactNeighborY="-100000"/>
      <dgm:spPr/>
    </dgm:pt>
    <dgm:pt modelId="{317C289B-EE43-A144-9AAC-0C425893F702}" type="pres">
      <dgm:prSet presAssocID="{7C40A7BD-3D7E-4BB3-BC65-9CAEF2E09924}" presName="rootConnector" presStyleLbl="node1" presStyleIdx="1" presStyleCnt="5"/>
      <dgm:spPr/>
    </dgm:pt>
    <dgm:pt modelId="{AF148439-E49F-6C4C-B81D-421F8307511F}" type="pres">
      <dgm:prSet presAssocID="{7C40A7BD-3D7E-4BB3-BC65-9CAEF2E09924}" presName="childShape" presStyleCnt="0"/>
      <dgm:spPr/>
    </dgm:pt>
    <dgm:pt modelId="{3B522BC6-88E9-BA45-B0AD-14F646B709CD}" type="pres">
      <dgm:prSet presAssocID="{E5BF8E67-5E7D-4D0D-BEE7-AAAC34F10A6D}" presName="root" presStyleCnt="0"/>
      <dgm:spPr/>
    </dgm:pt>
    <dgm:pt modelId="{51FBBC54-DB46-894A-BE10-5EB8DF448684}" type="pres">
      <dgm:prSet presAssocID="{E5BF8E67-5E7D-4D0D-BEE7-AAAC34F10A6D}" presName="rootComposite" presStyleCnt="0"/>
      <dgm:spPr/>
    </dgm:pt>
    <dgm:pt modelId="{1B1E555F-E91B-4646-8958-AAC6BCD5AE2D}" type="pres">
      <dgm:prSet presAssocID="{E5BF8E67-5E7D-4D0D-BEE7-AAAC34F10A6D}" presName="rootText" presStyleLbl="node1" presStyleIdx="2" presStyleCnt="5" custLinFactY="-84419" custLinFactNeighborX="-14688" custLinFactNeighborY="-100000"/>
      <dgm:spPr/>
    </dgm:pt>
    <dgm:pt modelId="{7726DA82-F781-534F-AF64-23EDB97728D0}" type="pres">
      <dgm:prSet presAssocID="{E5BF8E67-5E7D-4D0D-BEE7-AAAC34F10A6D}" presName="rootConnector" presStyleLbl="node1" presStyleIdx="2" presStyleCnt="5"/>
      <dgm:spPr/>
    </dgm:pt>
    <dgm:pt modelId="{3BEB27C6-F0E2-D34B-805F-A7BFFF139A89}" type="pres">
      <dgm:prSet presAssocID="{E5BF8E67-5E7D-4D0D-BEE7-AAAC34F10A6D}" presName="childShape" presStyleCnt="0"/>
      <dgm:spPr/>
    </dgm:pt>
    <dgm:pt modelId="{A8D6CCBC-1F05-294A-937B-EDD4539EE4A4}" type="pres">
      <dgm:prSet presAssocID="{F1974487-770F-466A-9878-4C12B31B456F}" presName="root" presStyleCnt="0"/>
      <dgm:spPr/>
    </dgm:pt>
    <dgm:pt modelId="{9822DA58-B805-BC4B-AF5C-D58DA178ACEF}" type="pres">
      <dgm:prSet presAssocID="{F1974487-770F-466A-9878-4C12B31B456F}" presName="rootComposite" presStyleCnt="0"/>
      <dgm:spPr/>
    </dgm:pt>
    <dgm:pt modelId="{06A8AA64-25F0-DD4A-9B07-36F2FC40FE9A}" type="pres">
      <dgm:prSet presAssocID="{F1974487-770F-466A-9878-4C12B31B456F}" presName="rootText" presStyleLbl="node1" presStyleIdx="3" presStyleCnt="5" custLinFactY="-84419" custLinFactNeighborX="-15504" custLinFactNeighborY="-100000"/>
      <dgm:spPr/>
    </dgm:pt>
    <dgm:pt modelId="{DED30203-C7FC-0D4D-AE41-361779D27E2A}" type="pres">
      <dgm:prSet presAssocID="{F1974487-770F-466A-9878-4C12B31B456F}" presName="rootConnector" presStyleLbl="node1" presStyleIdx="3" presStyleCnt="5"/>
      <dgm:spPr/>
    </dgm:pt>
    <dgm:pt modelId="{AD664CEE-5347-F647-94BA-EDC1CCD78A09}" type="pres">
      <dgm:prSet presAssocID="{F1974487-770F-466A-9878-4C12B31B456F}" presName="childShape" presStyleCnt="0"/>
      <dgm:spPr/>
    </dgm:pt>
    <dgm:pt modelId="{F77F9153-97A8-D74A-9956-5C1294269AC5}" type="pres">
      <dgm:prSet presAssocID="{A1041CC2-CA8E-4D82-AD62-F05A3FC3A5B7}" presName="root" presStyleCnt="0"/>
      <dgm:spPr/>
    </dgm:pt>
    <dgm:pt modelId="{4657AAE6-E9AC-D344-BF44-BCC3395E86E8}" type="pres">
      <dgm:prSet presAssocID="{A1041CC2-CA8E-4D82-AD62-F05A3FC3A5B7}" presName="rootComposite" presStyleCnt="0"/>
      <dgm:spPr/>
    </dgm:pt>
    <dgm:pt modelId="{D03CBC27-F43F-8B4A-A5CE-2E0A69C99761}" type="pres">
      <dgm:prSet presAssocID="{A1041CC2-CA8E-4D82-AD62-F05A3FC3A5B7}" presName="rootText" presStyleLbl="node1" presStyleIdx="4" presStyleCnt="5" custLinFactY="-87683" custLinFactNeighborX="-15504" custLinFactNeighborY="-100000"/>
      <dgm:spPr/>
    </dgm:pt>
    <dgm:pt modelId="{60719A3C-B6A8-7F46-8F5F-11A5983D3689}" type="pres">
      <dgm:prSet presAssocID="{A1041CC2-CA8E-4D82-AD62-F05A3FC3A5B7}" presName="rootConnector" presStyleLbl="node1" presStyleIdx="4" presStyleCnt="5"/>
      <dgm:spPr/>
    </dgm:pt>
    <dgm:pt modelId="{12712B53-5C1C-0E44-9A8F-DB6F7B8FF7DD}" type="pres">
      <dgm:prSet presAssocID="{A1041CC2-CA8E-4D82-AD62-F05A3FC3A5B7}" presName="childShape" presStyleCnt="0"/>
      <dgm:spPr/>
    </dgm:pt>
  </dgm:ptLst>
  <dgm:cxnLst>
    <dgm:cxn modelId="{6D9D1620-D4CA-514F-BDA8-AD3143086EE7}" type="presOf" srcId="{D0E723D0-6CDC-4198-8162-C946B5BF1485}" destId="{9CEF75F0-8D13-D343-9297-C2C3F5961BEA}" srcOrd="0" destOrd="0" presId="urn:microsoft.com/office/officeart/2005/8/layout/hierarchy3"/>
    <dgm:cxn modelId="{3BB5142B-5EFF-A047-A6D0-8CD065F3BCBB}" type="presOf" srcId="{E5BF8E67-5E7D-4D0D-BEE7-AAAC34F10A6D}" destId="{1B1E555F-E91B-4646-8958-AAC6BCD5AE2D}" srcOrd="0" destOrd="0" presId="urn:microsoft.com/office/officeart/2005/8/layout/hierarchy3"/>
    <dgm:cxn modelId="{030D3133-6167-AB4F-AFF9-0DB2DD5007CA}" type="presOf" srcId="{7C40A7BD-3D7E-4BB3-BC65-9CAEF2E09924}" destId="{73458D01-8087-2145-8D24-06310B3A662C}" srcOrd="0" destOrd="0" presId="urn:microsoft.com/office/officeart/2005/8/layout/hierarchy3"/>
    <dgm:cxn modelId="{D4D6325E-FA52-4B19-AFCF-60345C59542B}" srcId="{D0E723D0-6CDC-4198-8162-C946B5BF1485}" destId="{7C40A7BD-3D7E-4BB3-BC65-9CAEF2E09924}" srcOrd="1" destOrd="0" parTransId="{47FEE710-FE92-4937-96A5-2B940DC0DED9}" sibTransId="{E12E8A12-5598-479D-9184-B27F0183F473}"/>
    <dgm:cxn modelId="{1A6CC967-B467-9040-8C06-A4471D8E29A2}" type="presOf" srcId="{F1974487-770F-466A-9878-4C12B31B456F}" destId="{DED30203-C7FC-0D4D-AE41-361779D27E2A}" srcOrd="1" destOrd="0" presId="urn:microsoft.com/office/officeart/2005/8/layout/hierarchy3"/>
    <dgm:cxn modelId="{FF4F3E48-E267-C040-85B5-93F19A020C4F}" type="presOf" srcId="{A1041CC2-CA8E-4D82-AD62-F05A3FC3A5B7}" destId="{60719A3C-B6A8-7F46-8F5F-11A5983D3689}" srcOrd="1" destOrd="0" presId="urn:microsoft.com/office/officeart/2005/8/layout/hierarchy3"/>
    <dgm:cxn modelId="{0F003369-5AC3-4092-8450-4FE45811FCFB}" srcId="{D0E723D0-6CDC-4198-8162-C946B5BF1485}" destId="{A1041CC2-CA8E-4D82-AD62-F05A3FC3A5B7}" srcOrd="4" destOrd="0" parTransId="{9508A651-D849-47BB-810A-263E03EA6B8B}" sibTransId="{403C61D9-B785-4E20-8921-A1DC533DEFC9}"/>
    <dgm:cxn modelId="{C33BE978-BAD6-BF44-8BDD-71FDE677A076}" type="presOf" srcId="{4C5D6682-D9F7-4957-BDD2-A0607290D792}" destId="{4E12FDB8-DC97-4343-A2A9-A542F5A78D7E}" srcOrd="1" destOrd="0" presId="urn:microsoft.com/office/officeart/2005/8/layout/hierarchy3"/>
    <dgm:cxn modelId="{517ED586-A86B-3548-A599-3BF9D34C1308}" type="presOf" srcId="{7C40A7BD-3D7E-4BB3-BC65-9CAEF2E09924}" destId="{317C289B-EE43-A144-9AAC-0C425893F702}" srcOrd="1" destOrd="0" presId="urn:microsoft.com/office/officeart/2005/8/layout/hierarchy3"/>
    <dgm:cxn modelId="{0039448D-8BBC-1B4C-BFA6-59001EE3DF28}" type="presOf" srcId="{E5BF8E67-5E7D-4D0D-BEE7-AAAC34F10A6D}" destId="{7726DA82-F781-534F-AF64-23EDB97728D0}" srcOrd="1" destOrd="0" presId="urn:microsoft.com/office/officeart/2005/8/layout/hierarchy3"/>
    <dgm:cxn modelId="{228D059A-44F4-4891-9F2F-E5B97FFF1009}" srcId="{D0E723D0-6CDC-4198-8162-C946B5BF1485}" destId="{F1974487-770F-466A-9878-4C12B31B456F}" srcOrd="3" destOrd="0" parTransId="{77A988AC-A08D-454B-9B2A-B8249053961C}" sibTransId="{EAF30188-D49C-46EE-B6D8-99822677CC64}"/>
    <dgm:cxn modelId="{ABAEC69A-A105-584A-9507-EB814F911C97}" type="presOf" srcId="{4C5D6682-D9F7-4957-BDD2-A0607290D792}" destId="{64CBCFE9-8D25-4742-ABC6-E84286236862}" srcOrd="0" destOrd="0" presId="urn:microsoft.com/office/officeart/2005/8/layout/hierarchy3"/>
    <dgm:cxn modelId="{BC4C26C2-B40B-44D2-B32A-84CD51423A9F}" srcId="{D0E723D0-6CDC-4198-8162-C946B5BF1485}" destId="{E5BF8E67-5E7D-4D0D-BEE7-AAAC34F10A6D}" srcOrd="2" destOrd="0" parTransId="{6673360D-5ADE-498D-885D-FE5625CEDDD9}" sibTransId="{369BBB90-1A4C-422E-BACE-16B078E00A32}"/>
    <dgm:cxn modelId="{DA5BB1E6-22BB-A343-88AC-2D7E8FD7729E}" type="presOf" srcId="{F1974487-770F-466A-9878-4C12B31B456F}" destId="{06A8AA64-25F0-DD4A-9B07-36F2FC40FE9A}" srcOrd="0" destOrd="0" presId="urn:microsoft.com/office/officeart/2005/8/layout/hierarchy3"/>
    <dgm:cxn modelId="{8BFBE6EC-E513-6249-BD5E-F3D7C3BDBF53}" type="presOf" srcId="{A1041CC2-CA8E-4D82-AD62-F05A3FC3A5B7}" destId="{D03CBC27-F43F-8B4A-A5CE-2E0A69C99761}" srcOrd="0" destOrd="0" presId="urn:microsoft.com/office/officeart/2005/8/layout/hierarchy3"/>
    <dgm:cxn modelId="{FA1B5AF3-50F5-4FA5-9863-1B7713FB027E}" srcId="{D0E723D0-6CDC-4198-8162-C946B5BF1485}" destId="{4C5D6682-D9F7-4957-BDD2-A0607290D792}" srcOrd="0" destOrd="0" parTransId="{399FABD1-B6F1-4AC7-AEBE-A5FDA04C27F9}" sibTransId="{A65E6537-8356-434A-8966-AD460BB97989}"/>
    <dgm:cxn modelId="{F0C70A05-3662-9348-AFF6-338C6B6F307C}" type="presParOf" srcId="{9CEF75F0-8D13-D343-9297-C2C3F5961BEA}" destId="{6175DC92-1044-7445-A7A8-8EACF80C674A}" srcOrd="0" destOrd="0" presId="urn:microsoft.com/office/officeart/2005/8/layout/hierarchy3"/>
    <dgm:cxn modelId="{75EEFDEB-E08B-3C41-8E41-533A4E8F99FF}" type="presParOf" srcId="{6175DC92-1044-7445-A7A8-8EACF80C674A}" destId="{F49E6830-0A6E-6648-9ADE-9FB792CD58B7}" srcOrd="0" destOrd="0" presId="urn:microsoft.com/office/officeart/2005/8/layout/hierarchy3"/>
    <dgm:cxn modelId="{A12F0D06-1F45-8B44-B21C-83888E276740}" type="presParOf" srcId="{F49E6830-0A6E-6648-9ADE-9FB792CD58B7}" destId="{64CBCFE9-8D25-4742-ABC6-E84286236862}" srcOrd="0" destOrd="0" presId="urn:microsoft.com/office/officeart/2005/8/layout/hierarchy3"/>
    <dgm:cxn modelId="{9931A412-4A4C-F24D-93C8-814FE990AF7F}" type="presParOf" srcId="{F49E6830-0A6E-6648-9ADE-9FB792CD58B7}" destId="{4E12FDB8-DC97-4343-A2A9-A542F5A78D7E}" srcOrd="1" destOrd="0" presId="urn:microsoft.com/office/officeart/2005/8/layout/hierarchy3"/>
    <dgm:cxn modelId="{1C8860EB-F87E-0447-AF80-8978BB75402D}" type="presParOf" srcId="{6175DC92-1044-7445-A7A8-8EACF80C674A}" destId="{F1D9D537-9FEA-934D-BBD8-D3A1E2FF13E4}" srcOrd="1" destOrd="0" presId="urn:microsoft.com/office/officeart/2005/8/layout/hierarchy3"/>
    <dgm:cxn modelId="{0D1088CA-D03B-464C-89E7-5BA798E4CB20}" type="presParOf" srcId="{9CEF75F0-8D13-D343-9297-C2C3F5961BEA}" destId="{CC9D63AD-0BBC-A64B-AD0D-F4C6CA7F19BA}" srcOrd="1" destOrd="0" presId="urn:microsoft.com/office/officeart/2005/8/layout/hierarchy3"/>
    <dgm:cxn modelId="{5EFC9DB6-D646-BD49-A4AF-4A02F8940C53}" type="presParOf" srcId="{CC9D63AD-0BBC-A64B-AD0D-F4C6CA7F19BA}" destId="{01CC040E-C591-4542-B00F-7173A2190924}" srcOrd="0" destOrd="0" presId="urn:microsoft.com/office/officeart/2005/8/layout/hierarchy3"/>
    <dgm:cxn modelId="{E9690AD3-775B-EC40-BCD5-3B6E99DB7CEE}" type="presParOf" srcId="{01CC040E-C591-4542-B00F-7173A2190924}" destId="{73458D01-8087-2145-8D24-06310B3A662C}" srcOrd="0" destOrd="0" presId="urn:microsoft.com/office/officeart/2005/8/layout/hierarchy3"/>
    <dgm:cxn modelId="{75378AB0-C1C6-F947-B26E-2E6C692EA20F}" type="presParOf" srcId="{01CC040E-C591-4542-B00F-7173A2190924}" destId="{317C289B-EE43-A144-9AAC-0C425893F702}" srcOrd="1" destOrd="0" presId="urn:microsoft.com/office/officeart/2005/8/layout/hierarchy3"/>
    <dgm:cxn modelId="{3B569A2B-99E3-144C-A497-1E884EFD1295}" type="presParOf" srcId="{CC9D63AD-0BBC-A64B-AD0D-F4C6CA7F19BA}" destId="{AF148439-E49F-6C4C-B81D-421F8307511F}" srcOrd="1" destOrd="0" presId="urn:microsoft.com/office/officeart/2005/8/layout/hierarchy3"/>
    <dgm:cxn modelId="{CEC58820-48D2-DB42-9636-57E31DAB6A73}" type="presParOf" srcId="{9CEF75F0-8D13-D343-9297-C2C3F5961BEA}" destId="{3B522BC6-88E9-BA45-B0AD-14F646B709CD}" srcOrd="2" destOrd="0" presId="urn:microsoft.com/office/officeart/2005/8/layout/hierarchy3"/>
    <dgm:cxn modelId="{69AD1FD6-FD31-6E46-8072-862E1CA033AE}" type="presParOf" srcId="{3B522BC6-88E9-BA45-B0AD-14F646B709CD}" destId="{51FBBC54-DB46-894A-BE10-5EB8DF448684}" srcOrd="0" destOrd="0" presId="urn:microsoft.com/office/officeart/2005/8/layout/hierarchy3"/>
    <dgm:cxn modelId="{151C5D2A-BC7D-1A4C-AA52-C514E969F346}" type="presParOf" srcId="{51FBBC54-DB46-894A-BE10-5EB8DF448684}" destId="{1B1E555F-E91B-4646-8958-AAC6BCD5AE2D}" srcOrd="0" destOrd="0" presId="urn:microsoft.com/office/officeart/2005/8/layout/hierarchy3"/>
    <dgm:cxn modelId="{D0A3A0B5-7624-BE48-B0CF-EB68BD02300A}" type="presParOf" srcId="{51FBBC54-DB46-894A-BE10-5EB8DF448684}" destId="{7726DA82-F781-534F-AF64-23EDB97728D0}" srcOrd="1" destOrd="0" presId="urn:microsoft.com/office/officeart/2005/8/layout/hierarchy3"/>
    <dgm:cxn modelId="{8122D634-25B5-4148-B18C-A6C40C8DE707}" type="presParOf" srcId="{3B522BC6-88E9-BA45-B0AD-14F646B709CD}" destId="{3BEB27C6-F0E2-D34B-805F-A7BFFF139A89}" srcOrd="1" destOrd="0" presId="urn:microsoft.com/office/officeart/2005/8/layout/hierarchy3"/>
    <dgm:cxn modelId="{EEEF11C1-2226-854A-9ED7-892F297E3D39}" type="presParOf" srcId="{9CEF75F0-8D13-D343-9297-C2C3F5961BEA}" destId="{A8D6CCBC-1F05-294A-937B-EDD4539EE4A4}" srcOrd="3" destOrd="0" presId="urn:microsoft.com/office/officeart/2005/8/layout/hierarchy3"/>
    <dgm:cxn modelId="{BBDC67DC-4B53-D34D-9B0C-400E94083197}" type="presParOf" srcId="{A8D6CCBC-1F05-294A-937B-EDD4539EE4A4}" destId="{9822DA58-B805-BC4B-AF5C-D58DA178ACEF}" srcOrd="0" destOrd="0" presId="urn:microsoft.com/office/officeart/2005/8/layout/hierarchy3"/>
    <dgm:cxn modelId="{64F53A28-59E7-2345-A9F4-8750C62086CF}" type="presParOf" srcId="{9822DA58-B805-BC4B-AF5C-D58DA178ACEF}" destId="{06A8AA64-25F0-DD4A-9B07-36F2FC40FE9A}" srcOrd="0" destOrd="0" presId="urn:microsoft.com/office/officeart/2005/8/layout/hierarchy3"/>
    <dgm:cxn modelId="{59C33C95-68AB-8645-834A-3C6D82567B41}" type="presParOf" srcId="{9822DA58-B805-BC4B-AF5C-D58DA178ACEF}" destId="{DED30203-C7FC-0D4D-AE41-361779D27E2A}" srcOrd="1" destOrd="0" presId="urn:microsoft.com/office/officeart/2005/8/layout/hierarchy3"/>
    <dgm:cxn modelId="{5F45395B-610C-704B-A039-33C98CF0ECA2}" type="presParOf" srcId="{A8D6CCBC-1F05-294A-937B-EDD4539EE4A4}" destId="{AD664CEE-5347-F647-94BA-EDC1CCD78A09}" srcOrd="1" destOrd="0" presId="urn:microsoft.com/office/officeart/2005/8/layout/hierarchy3"/>
    <dgm:cxn modelId="{E58770FC-E0B6-924E-ABE0-DFC584B81C6D}" type="presParOf" srcId="{9CEF75F0-8D13-D343-9297-C2C3F5961BEA}" destId="{F77F9153-97A8-D74A-9956-5C1294269AC5}" srcOrd="4" destOrd="0" presId="urn:microsoft.com/office/officeart/2005/8/layout/hierarchy3"/>
    <dgm:cxn modelId="{5417BD15-8F98-F349-A193-649DAD9E6F07}" type="presParOf" srcId="{F77F9153-97A8-D74A-9956-5C1294269AC5}" destId="{4657AAE6-E9AC-D344-BF44-BCC3395E86E8}" srcOrd="0" destOrd="0" presId="urn:microsoft.com/office/officeart/2005/8/layout/hierarchy3"/>
    <dgm:cxn modelId="{6BEC25BA-8626-704B-9C89-281C2243186D}" type="presParOf" srcId="{4657AAE6-E9AC-D344-BF44-BCC3395E86E8}" destId="{D03CBC27-F43F-8B4A-A5CE-2E0A69C99761}" srcOrd="0" destOrd="0" presId="urn:microsoft.com/office/officeart/2005/8/layout/hierarchy3"/>
    <dgm:cxn modelId="{DB0435E9-113C-4646-91E5-1796BAF320CD}" type="presParOf" srcId="{4657AAE6-E9AC-D344-BF44-BCC3395E86E8}" destId="{60719A3C-B6A8-7F46-8F5F-11A5983D3689}" srcOrd="1" destOrd="0" presId="urn:microsoft.com/office/officeart/2005/8/layout/hierarchy3"/>
    <dgm:cxn modelId="{FBB60964-315D-5E42-9E97-08E46AC8538C}" type="presParOf" srcId="{F77F9153-97A8-D74A-9956-5C1294269AC5}" destId="{12712B53-5C1C-0E44-9A8F-DB6F7B8FF7DD}"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677AD15-44EB-417D-9E26-B040A2963CEF}" type="doc">
      <dgm:prSet loTypeId="urn:microsoft.com/office/officeart/2008/layout/VerticalCurvedList" loCatId="list" qsTypeId="urn:microsoft.com/office/officeart/2005/8/quickstyle/simple1" qsCatId="simple" csTypeId="urn:microsoft.com/office/officeart/2005/8/colors/colorful1" csCatId="colorful" phldr="1"/>
      <dgm:spPr/>
      <dgm:t>
        <a:bodyPr/>
        <a:lstStyle/>
        <a:p>
          <a:endParaRPr lang="en-IN"/>
        </a:p>
      </dgm:t>
    </dgm:pt>
    <dgm:pt modelId="{707B2C45-7680-4CC8-A39D-1FEC5CE8CFC5}">
      <dgm:prSet custT="1"/>
      <dgm:spPr/>
      <dgm:t>
        <a:bodyPr/>
        <a:lstStyle/>
        <a:p>
          <a:r>
            <a:rPr lang="en-US" sz="2000" b="1" dirty="0">
              <a:solidFill>
                <a:schemeClr val="tx1"/>
              </a:solidFill>
              <a:latin typeface="Times New Roman" panose="02020603050405020304" pitchFamily="18" charset="0"/>
              <a:cs typeface="Times New Roman" panose="02020603050405020304" pitchFamily="18" charset="0"/>
            </a:rPr>
            <a:t>Team Development   ►  </a:t>
          </a:r>
          <a:r>
            <a:rPr lang="en-US" sz="2000" dirty="0">
              <a:solidFill>
                <a:schemeClr val="tx1"/>
              </a:solidFill>
              <a:latin typeface="Times New Roman" panose="02020603050405020304" pitchFamily="18" charset="0"/>
              <a:cs typeface="Times New Roman" panose="02020603050405020304" pitchFamily="18" charset="0"/>
            </a:rPr>
            <a:t>is a group of individuals who work together toward a common goal. Successful Team development   is  the scenario in which the team members feel safe and are ready to take risks.</a:t>
          </a:r>
          <a:endParaRPr lang="en-IN" sz="2000" dirty="0">
            <a:solidFill>
              <a:schemeClr val="tx1"/>
            </a:solidFill>
            <a:latin typeface="Times New Roman" panose="02020603050405020304" pitchFamily="18" charset="0"/>
            <a:cs typeface="Times New Roman" panose="02020603050405020304" pitchFamily="18" charset="0"/>
          </a:endParaRPr>
        </a:p>
      </dgm:t>
    </dgm:pt>
    <dgm:pt modelId="{BDF42C21-62A9-4B76-9C76-FC7B3BD73E55}" type="parTrans" cxnId="{8C673927-06AF-47C5-AAB5-2E03F43C5749}">
      <dgm:prSet/>
      <dgm:spPr/>
      <dgm:t>
        <a:bodyPr/>
        <a:lstStyle/>
        <a:p>
          <a:endParaRPr lang="en-IN"/>
        </a:p>
      </dgm:t>
    </dgm:pt>
    <dgm:pt modelId="{6A497428-18F5-4C17-B4D0-DCA23B8FBAC8}" type="sibTrans" cxnId="{8C673927-06AF-47C5-AAB5-2E03F43C5749}">
      <dgm:prSet/>
      <dgm:spPr/>
      <dgm:t>
        <a:bodyPr/>
        <a:lstStyle/>
        <a:p>
          <a:endParaRPr lang="en-IN"/>
        </a:p>
      </dgm:t>
    </dgm:pt>
    <dgm:pt modelId="{C3599E5A-B212-451B-9AF8-DE9755085E8A}">
      <dgm:prSet custT="1"/>
      <dgm:spPr/>
      <dgm:t>
        <a:bodyPr/>
        <a:lstStyle/>
        <a:p>
          <a:r>
            <a:rPr lang="en-US" sz="2000" dirty="0">
              <a:solidFill>
                <a:schemeClr val="tx1"/>
              </a:solidFill>
              <a:latin typeface="Times New Roman" panose="02020603050405020304" pitchFamily="18" charset="0"/>
              <a:cs typeface="Times New Roman" panose="02020603050405020304" pitchFamily="18" charset="0"/>
            </a:rPr>
            <a:t>The Team can be successfully developed when the team members will deliver high-quality work on time (Mathieu and Rapp,2018).</a:t>
          </a:r>
          <a:endParaRPr lang="en-IN" sz="2000" dirty="0">
            <a:solidFill>
              <a:schemeClr val="tx1"/>
            </a:solidFill>
            <a:latin typeface="Times New Roman" panose="02020603050405020304" pitchFamily="18" charset="0"/>
            <a:cs typeface="Times New Roman" panose="02020603050405020304" pitchFamily="18" charset="0"/>
          </a:endParaRPr>
        </a:p>
      </dgm:t>
    </dgm:pt>
    <dgm:pt modelId="{B188EAAB-D212-4AAC-9362-24A60C6E7E53}" type="parTrans" cxnId="{596F3D68-D67B-49D4-B967-A74062FB31B3}">
      <dgm:prSet/>
      <dgm:spPr/>
      <dgm:t>
        <a:bodyPr/>
        <a:lstStyle/>
        <a:p>
          <a:endParaRPr lang="en-IN"/>
        </a:p>
      </dgm:t>
    </dgm:pt>
    <dgm:pt modelId="{C4B7FA09-8412-4274-BCE2-D272B6B4944B}" type="sibTrans" cxnId="{596F3D68-D67B-49D4-B967-A74062FB31B3}">
      <dgm:prSet/>
      <dgm:spPr/>
      <dgm:t>
        <a:bodyPr/>
        <a:lstStyle/>
        <a:p>
          <a:endParaRPr lang="en-IN"/>
        </a:p>
      </dgm:t>
    </dgm:pt>
    <dgm:pt modelId="{5F5BC0E7-58A4-4A1A-AC10-9B01E93E8DDD}">
      <dgm:prSet custT="1"/>
      <dgm:spPr/>
      <dgm:t>
        <a:bodyPr/>
        <a:lstStyle/>
        <a:p>
          <a:r>
            <a:rPr lang="en-US" sz="2000" dirty="0">
              <a:solidFill>
                <a:schemeClr val="tx1"/>
              </a:solidFill>
              <a:latin typeface="Times New Roman" panose="02020603050405020304" pitchFamily="18" charset="0"/>
              <a:cs typeface="Times New Roman" panose="02020603050405020304" pitchFamily="18" charset="0"/>
            </a:rPr>
            <a:t>A team will be successful when the team members know their roles and goals and have a clear path to achieve their goals.</a:t>
          </a:r>
          <a:endParaRPr lang="en-IN" sz="2000" dirty="0">
            <a:solidFill>
              <a:schemeClr val="tx1"/>
            </a:solidFill>
            <a:latin typeface="Times New Roman" panose="02020603050405020304" pitchFamily="18" charset="0"/>
            <a:cs typeface="Times New Roman" panose="02020603050405020304" pitchFamily="18" charset="0"/>
          </a:endParaRPr>
        </a:p>
      </dgm:t>
    </dgm:pt>
    <dgm:pt modelId="{D835549C-46CC-49F2-9210-AADC3B5E1867}" type="parTrans" cxnId="{77DF2CF8-4670-448B-9112-270471B88608}">
      <dgm:prSet/>
      <dgm:spPr/>
      <dgm:t>
        <a:bodyPr/>
        <a:lstStyle/>
        <a:p>
          <a:endParaRPr lang="en-IN"/>
        </a:p>
      </dgm:t>
    </dgm:pt>
    <dgm:pt modelId="{3A112353-FE3B-4B27-9570-C03A5BB231DD}" type="sibTrans" cxnId="{77DF2CF8-4670-448B-9112-270471B88608}">
      <dgm:prSet/>
      <dgm:spPr/>
      <dgm:t>
        <a:bodyPr/>
        <a:lstStyle/>
        <a:p>
          <a:endParaRPr lang="en-IN"/>
        </a:p>
      </dgm:t>
    </dgm:pt>
    <dgm:pt modelId="{208FB75C-6E95-4994-A1F8-50ACC81B683E}">
      <dgm:prSet custT="1"/>
      <dgm:spPr/>
      <dgm:t>
        <a:bodyPr/>
        <a:lstStyle/>
        <a:p>
          <a:r>
            <a:rPr lang="en-US" sz="2000" dirty="0">
              <a:solidFill>
                <a:schemeClr val="tx1"/>
              </a:solidFill>
              <a:latin typeface="Times New Roman" panose="02020603050405020304" pitchFamily="18" charset="0"/>
              <a:cs typeface="Times New Roman" panose="02020603050405020304" pitchFamily="18" charset="0"/>
            </a:rPr>
            <a:t>The feature of successful development is that the members collaborate with each other and give respect to each other opinions .</a:t>
          </a:r>
          <a:endParaRPr lang="en-IN" sz="2000" dirty="0">
            <a:solidFill>
              <a:schemeClr val="tx1"/>
            </a:solidFill>
            <a:latin typeface="Times New Roman" panose="02020603050405020304" pitchFamily="18" charset="0"/>
            <a:cs typeface="Times New Roman" panose="02020603050405020304" pitchFamily="18" charset="0"/>
          </a:endParaRPr>
        </a:p>
      </dgm:t>
    </dgm:pt>
    <dgm:pt modelId="{1F4597FD-F865-41B9-9A6A-2805838100C7}" type="parTrans" cxnId="{9CD3A73F-2F52-47AD-957F-7C0C8ACB23B5}">
      <dgm:prSet/>
      <dgm:spPr/>
      <dgm:t>
        <a:bodyPr/>
        <a:lstStyle/>
        <a:p>
          <a:endParaRPr lang="en-IN"/>
        </a:p>
      </dgm:t>
    </dgm:pt>
    <dgm:pt modelId="{B2D8BDA8-15DF-47FF-8EEF-AB7CF61DD25E}" type="sibTrans" cxnId="{9CD3A73F-2F52-47AD-957F-7C0C8ACB23B5}">
      <dgm:prSet/>
      <dgm:spPr/>
      <dgm:t>
        <a:bodyPr/>
        <a:lstStyle/>
        <a:p>
          <a:endParaRPr lang="en-IN"/>
        </a:p>
      </dgm:t>
    </dgm:pt>
    <dgm:pt modelId="{5F804954-5255-416E-9322-41B03DE1BCEB}" type="pres">
      <dgm:prSet presAssocID="{8677AD15-44EB-417D-9E26-B040A2963CEF}" presName="Name0" presStyleCnt="0">
        <dgm:presLayoutVars>
          <dgm:chMax val="7"/>
          <dgm:chPref val="7"/>
          <dgm:dir/>
        </dgm:presLayoutVars>
      </dgm:prSet>
      <dgm:spPr/>
    </dgm:pt>
    <dgm:pt modelId="{2E41F819-72ED-4E3A-BC19-04948B7E7FCA}" type="pres">
      <dgm:prSet presAssocID="{8677AD15-44EB-417D-9E26-B040A2963CEF}" presName="Name1" presStyleCnt="0"/>
      <dgm:spPr/>
    </dgm:pt>
    <dgm:pt modelId="{69ECF2CD-57E2-4885-A9CB-0205FD5A05A3}" type="pres">
      <dgm:prSet presAssocID="{8677AD15-44EB-417D-9E26-B040A2963CEF}" presName="cycle" presStyleCnt="0"/>
      <dgm:spPr/>
    </dgm:pt>
    <dgm:pt modelId="{2E72CDB3-6D77-4F58-8B33-1ECD7EDB86C9}" type="pres">
      <dgm:prSet presAssocID="{8677AD15-44EB-417D-9E26-B040A2963CEF}" presName="srcNode" presStyleLbl="node1" presStyleIdx="0" presStyleCnt="4"/>
      <dgm:spPr/>
    </dgm:pt>
    <dgm:pt modelId="{DC8A73CB-8627-46DD-BE68-901E1B4AA1F5}" type="pres">
      <dgm:prSet presAssocID="{8677AD15-44EB-417D-9E26-B040A2963CEF}" presName="conn" presStyleLbl="parChTrans1D2" presStyleIdx="0" presStyleCnt="1"/>
      <dgm:spPr/>
    </dgm:pt>
    <dgm:pt modelId="{59C67682-5BA1-49B5-8E42-9E4467F917DF}" type="pres">
      <dgm:prSet presAssocID="{8677AD15-44EB-417D-9E26-B040A2963CEF}" presName="extraNode" presStyleLbl="node1" presStyleIdx="0" presStyleCnt="4"/>
      <dgm:spPr/>
    </dgm:pt>
    <dgm:pt modelId="{0AA669FD-E295-403E-9F8A-2C8F9694BC11}" type="pres">
      <dgm:prSet presAssocID="{8677AD15-44EB-417D-9E26-B040A2963CEF}" presName="dstNode" presStyleLbl="node1" presStyleIdx="0" presStyleCnt="4"/>
      <dgm:spPr/>
    </dgm:pt>
    <dgm:pt modelId="{080D56D6-0040-4145-911A-501524BAF903}" type="pres">
      <dgm:prSet presAssocID="{707B2C45-7680-4CC8-A39D-1FEC5CE8CFC5}" presName="text_1" presStyleLbl="node1" presStyleIdx="0" presStyleCnt="4" custScaleX="99351" custScaleY="284011" custLinFactNeighborX="1422" custLinFactNeighborY="-56629">
        <dgm:presLayoutVars>
          <dgm:bulletEnabled val="1"/>
        </dgm:presLayoutVars>
      </dgm:prSet>
      <dgm:spPr/>
    </dgm:pt>
    <dgm:pt modelId="{30F4A678-3673-451A-842F-4743F4DB440D}" type="pres">
      <dgm:prSet presAssocID="{707B2C45-7680-4CC8-A39D-1FEC5CE8CFC5}" presName="accent_1" presStyleCnt="0"/>
      <dgm:spPr/>
    </dgm:pt>
    <dgm:pt modelId="{FEB47B6B-DD31-4EAA-9544-CBDBC0EC5329}" type="pres">
      <dgm:prSet presAssocID="{707B2C45-7680-4CC8-A39D-1FEC5CE8CFC5}" presName="accentRepeatNode" presStyleLbl="solidFgAcc1" presStyleIdx="0" presStyleCnt="4" custLinFactNeighborX="-18862" custLinFactNeighborY="-26727"/>
      <dgm:spPr>
        <a:solidFill>
          <a:srgbClr val="C00000"/>
        </a:solidFill>
        <a:ln>
          <a:solidFill>
            <a:schemeClr val="tx1"/>
          </a:solidFill>
        </a:ln>
      </dgm:spPr>
    </dgm:pt>
    <dgm:pt modelId="{A9876F08-5593-4EB0-A71D-3A89E9A4CFBA}" type="pres">
      <dgm:prSet presAssocID="{C3599E5A-B212-451B-9AF8-DE9755085E8A}" presName="text_2" presStyleLbl="node1" presStyleIdx="1" presStyleCnt="4" custScaleX="99399" custScaleY="202223" custLinFactNeighborX="-807" custLinFactNeighborY="54444">
        <dgm:presLayoutVars>
          <dgm:bulletEnabled val="1"/>
        </dgm:presLayoutVars>
      </dgm:prSet>
      <dgm:spPr/>
    </dgm:pt>
    <dgm:pt modelId="{6BD922A1-ADF6-40A1-879A-56A046E027D9}" type="pres">
      <dgm:prSet presAssocID="{C3599E5A-B212-451B-9AF8-DE9755085E8A}" presName="accent_2" presStyleCnt="0"/>
      <dgm:spPr/>
    </dgm:pt>
    <dgm:pt modelId="{B4D5CC23-E87A-4CE3-AB68-AA6452B085FE}" type="pres">
      <dgm:prSet presAssocID="{C3599E5A-B212-451B-9AF8-DE9755085E8A}" presName="accentRepeatNode" presStyleLbl="solidFgAcc1" presStyleIdx="1" presStyleCnt="4" custLinFactNeighborX="-55014" custLinFactNeighborY="14189"/>
      <dgm:spPr>
        <a:solidFill>
          <a:srgbClr val="92D050"/>
        </a:solidFill>
        <a:ln>
          <a:solidFill>
            <a:srgbClr val="0070C0"/>
          </a:solidFill>
        </a:ln>
      </dgm:spPr>
    </dgm:pt>
    <dgm:pt modelId="{0CCD77E8-D2E3-47D4-B21B-EC5EDC94D213}" type="pres">
      <dgm:prSet presAssocID="{5F5BC0E7-58A4-4A1A-AC10-9B01E93E8DDD}" presName="text_3" presStyleLbl="node1" presStyleIdx="2" presStyleCnt="4" custScaleY="137071" custLinFactNeighborX="-1107" custLinFactNeighborY="40023">
        <dgm:presLayoutVars>
          <dgm:bulletEnabled val="1"/>
        </dgm:presLayoutVars>
      </dgm:prSet>
      <dgm:spPr/>
    </dgm:pt>
    <dgm:pt modelId="{95A87C85-2DAC-4CA0-B648-10529273EF98}" type="pres">
      <dgm:prSet presAssocID="{5F5BC0E7-58A4-4A1A-AC10-9B01E93E8DDD}" presName="accent_3" presStyleCnt="0"/>
      <dgm:spPr/>
    </dgm:pt>
    <dgm:pt modelId="{CF83EACB-5B3D-4F35-9E8C-5A43909C598A}" type="pres">
      <dgm:prSet presAssocID="{5F5BC0E7-58A4-4A1A-AC10-9B01E93E8DDD}" presName="accentRepeatNode" presStyleLbl="solidFgAcc1" presStyleIdx="2" presStyleCnt="4" custLinFactNeighborX="-55014" custLinFactNeighborY="20434"/>
      <dgm:spPr>
        <a:solidFill>
          <a:srgbClr val="FFFF00"/>
        </a:solidFill>
        <a:ln>
          <a:solidFill>
            <a:schemeClr val="tx1"/>
          </a:solidFill>
        </a:ln>
      </dgm:spPr>
    </dgm:pt>
    <dgm:pt modelId="{49870F23-C3D6-46E0-A05E-D8DA47B3FCF4}" type="pres">
      <dgm:prSet presAssocID="{208FB75C-6E95-4994-A1F8-50ACC81B683E}" presName="text_4" presStyleLbl="node1" presStyleIdx="3" presStyleCnt="4" custScaleX="100492" custScaleY="125543" custLinFactNeighborX="913" custLinFactNeighborY="52193">
        <dgm:presLayoutVars>
          <dgm:bulletEnabled val="1"/>
        </dgm:presLayoutVars>
      </dgm:prSet>
      <dgm:spPr/>
    </dgm:pt>
    <dgm:pt modelId="{CF9F73C0-CBCA-4359-A76F-84FA15366A28}" type="pres">
      <dgm:prSet presAssocID="{208FB75C-6E95-4994-A1F8-50ACC81B683E}" presName="accent_4" presStyleCnt="0"/>
      <dgm:spPr/>
    </dgm:pt>
    <dgm:pt modelId="{1CB2EA34-AD16-4A81-AA89-570481852099}" type="pres">
      <dgm:prSet presAssocID="{208FB75C-6E95-4994-A1F8-50ACC81B683E}" presName="accentRepeatNode" presStyleLbl="solidFgAcc1" presStyleIdx="3" presStyleCnt="4" custLinFactNeighborX="-5076" custLinFactNeighborY="23310"/>
      <dgm:spPr>
        <a:ln>
          <a:solidFill>
            <a:srgbClr val="FFFF00"/>
          </a:solidFill>
        </a:ln>
      </dgm:spPr>
    </dgm:pt>
  </dgm:ptLst>
  <dgm:cxnLst>
    <dgm:cxn modelId="{CB755704-FE7D-49A5-9C24-8E4BBC6681EF}" type="presOf" srcId="{6A497428-18F5-4C17-B4D0-DCA23B8FBAC8}" destId="{DC8A73CB-8627-46DD-BE68-901E1B4AA1F5}" srcOrd="0" destOrd="0" presId="urn:microsoft.com/office/officeart/2008/layout/VerticalCurvedList"/>
    <dgm:cxn modelId="{B96C201C-0765-49B8-BDB4-4EEB6452197E}" type="presOf" srcId="{707B2C45-7680-4CC8-A39D-1FEC5CE8CFC5}" destId="{080D56D6-0040-4145-911A-501524BAF903}" srcOrd="0" destOrd="0" presId="urn:microsoft.com/office/officeart/2008/layout/VerticalCurvedList"/>
    <dgm:cxn modelId="{8C673927-06AF-47C5-AAB5-2E03F43C5749}" srcId="{8677AD15-44EB-417D-9E26-B040A2963CEF}" destId="{707B2C45-7680-4CC8-A39D-1FEC5CE8CFC5}" srcOrd="0" destOrd="0" parTransId="{BDF42C21-62A9-4B76-9C76-FC7B3BD73E55}" sibTransId="{6A497428-18F5-4C17-B4D0-DCA23B8FBAC8}"/>
    <dgm:cxn modelId="{B613443C-E392-483C-9120-B7F8885405BA}" type="presOf" srcId="{5F5BC0E7-58A4-4A1A-AC10-9B01E93E8DDD}" destId="{0CCD77E8-D2E3-47D4-B21B-EC5EDC94D213}" srcOrd="0" destOrd="0" presId="urn:microsoft.com/office/officeart/2008/layout/VerticalCurvedList"/>
    <dgm:cxn modelId="{9CD3A73F-2F52-47AD-957F-7C0C8ACB23B5}" srcId="{8677AD15-44EB-417D-9E26-B040A2963CEF}" destId="{208FB75C-6E95-4994-A1F8-50ACC81B683E}" srcOrd="3" destOrd="0" parTransId="{1F4597FD-F865-41B9-9A6A-2805838100C7}" sibTransId="{B2D8BDA8-15DF-47FF-8EEF-AB7CF61DD25E}"/>
    <dgm:cxn modelId="{482D6E45-B14C-43E4-A37A-862150D60C4E}" type="presOf" srcId="{C3599E5A-B212-451B-9AF8-DE9755085E8A}" destId="{A9876F08-5593-4EB0-A71D-3A89E9A4CFBA}" srcOrd="0" destOrd="0" presId="urn:microsoft.com/office/officeart/2008/layout/VerticalCurvedList"/>
    <dgm:cxn modelId="{596F3D68-D67B-49D4-B967-A74062FB31B3}" srcId="{8677AD15-44EB-417D-9E26-B040A2963CEF}" destId="{C3599E5A-B212-451B-9AF8-DE9755085E8A}" srcOrd="1" destOrd="0" parTransId="{B188EAAB-D212-4AAC-9362-24A60C6E7E53}" sibTransId="{C4B7FA09-8412-4274-BCE2-D272B6B4944B}"/>
    <dgm:cxn modelId="{2083D86B-5CC8-4C07-B82B-48B6C1822260}" type="presOf" srcId="{8677AD15-44EB-417D-9E26-B040A2963CEF}" destId="{5F804954-5255-416E-9322-41B03DE1BCEB}" srcOrd="0" destOrd="0" presId="urn:microsoft.com/office/officeart/2008/layout/VerticalCurvedList"/>
    <dgm:cxn modelId="{C3869ED0-17D0-434A-A1A7-7D6D78559C3E}" type="presOf" srcId="{208FB75C-6E95-4994-A1F8-50ACC81B683E}" destId="{49870F23-C3D6-46E0-A05E-D8DA47B3FCF4}" srcOrd="0" destOrd="0" presId="urn:microsoft.com/office/officeart/2008/layout/VerticalCurvedList"/>
    <dgm:cxn modelId="{77DF2CF8-4670-448B-9112-270471B88608}" srcId="{8677AD15-44EB-417D-9E26-B040A2963CEF}" destId="{5F5BC0E7-58A4-4A1A-AC10-9B01E93E8DDD}" srcOrd="2" destOrd="0" parTransId="{D835549C-46CC-49F2-9210-AADC3B5E1867}" sibTransId="{3A112353-FE3B-4B27-9570-C03A5BB231DD}"/>
    <dgm:cxn modelId="{4D4935F8-CA02-4AAD-A8C4-2579153EEF2F}" type="presParOf" srcId="{5F804954-5255-416E-9322-41B03DE1BCEB}" destId="{2E41F819-72ED-4E3A-BC19-04948B7E7FCA}" srcOrd="0" destOrd="0" presId="urn:microsoft.com/office/officeart/2008/layout/VerticalCurvedList"/>
    <dgm:cxn modelId="{D0EC1D10-9F50-4B4C-9554-D8E5C247505C}" type="presParOf" srcId="{2E41F819-72ED-4E3A-BC19-04948B7E7FCA}" destId="{69ECF2CD-57E2-4885-A9CB-0205FD5A05A3}" srcOrd="0" destOrd="0" presId="urn:microsoft.com/office/officeart/2008/layout/VerticalCurvedList"/>
    <dgm:cxn modelId="{077689BB-D6A0-456B-ACCA-FD52B0C8B8B0}" type="presParOf" srcId="{69ECF2CD-57E2-4885-A9CB-0205FD5A05A3}" destId="{2E72CDB3-6D77-4F58-8B33-1ECD7EDB86C9}" srcOrd="0" destOrd="0" presId="urn:microsoft.com/office/officeart/2008/layout/VerticalCurvedList"/>
    <dgm:cxn modelId="{28237D14-9789-4645-B7DF-CAC417440A68}" type="presParOf" srcId="{69ECF2CD-57E2-4885-A9CB-0205FD5A05A3}" destId="{DC8A73CB-8627-46DD-BE68-901E1B4AA1F5}" srcOrd="1" destOrd="0" presId="urn:microsoft.com/office/officeart/2008/layout/VerticalCurvedList"/>
    <dgm:cxn modelId="{6EFE4E09-7FB0-44AF-843B-F009778DBC04}" type="presParOf" srcId="{69ECF2CD-57E2-4885-A9CB-0205FD5A05A3}" destId="{59C67682-5BA1-49B5-8E42-9E4467F917DF}" srcOrd="2" destOrd="0" presId="urn:microsoft.com/office/officeart/2008/layout/VerticalCurvedList"/>
    <dgm:cxn modelId="{BD3EFEEE-ADC4-4500-B2FC-1B9005EA24B1}" type="presParOf" srcId="{69ECF2CD-57E2-4885-A9CB-0205FD5A05A3}" destId="{0AA669FD-E295-403E-9F8A-2C8F9694BC11}" srcOrd="3" destOrd="0" presId="urn:microsoft.com/office/officeart/2008/layout/VerticalCurvedList"/>
    <dgm:cxn modelId="{5EA50E9A-7F35-406C-8A41-05E4EB6A7D36}" type="presParOf" srcId="{2E41F819-72ED-4E3A-BC19-04948B7E7FCA}" destId="{080D56D6-0040-4145-911A-501524BAF903}" srcOrd="1" destOrd="0" presId="urn:microsoft.com/office/officeart/2008/layout/VerticalCurvedList"/>
    <dgm:cxn modelId="{1648DFEA-B885-469D-810D-8F16008BC1C3}" type="presParOf" srcId="{2E41F819-72ED-4E3A-BC19-04948B7E7FCA}" destId="{30F4A678-3673-451A-842F-4743F4DB440D}" srcOrd="2" destOrd="0" presId="urn:microsoft.com/office/officeart/2008/layout/VerticalCurvedList"/>
    <dgm:cxn modelId="{F3EC68F3-0EAD-4F91-9773-59BEB9781C23}" type="presParOf" srcId="{30F4A678-3673-451A-842F-4743F4DB440D}" destId="{FEB47B6B-DD31-4EAA-9544-CBDBC0EC5329}" srcOrd="0" destOrd="0" presId="urn:microsoft.com/office/officeart/2008/layout/VerticalCurvedList"/>
    <dgm:cxn modelId="{F16C146C-435E-46E1-97D4-C2F57670921E}" type="presParOf" srcId="{2E41F819-72ED-4E3A-BC19-04948B7E7FCA}" destId="{A9876F08-5593-4EB0-A71D-3A89E9A4CFBA}" srcOrd="3" destOrd="0" presId="urn:microsoft.com/office/officeart/2008/layout/VerticalCurvedList"/>
    <dgm:cxn modelId="{6E7941AC-1518-4589-BC31-EC53125B4F08}" type="presParOf" srcId="{2E41F819-72ED-4E3A-BC19-04948B7E7FCA}" destId="{6BD922A1-ADF6-40A1-879A-56A046E027D9}" srcOrd="4" destOrd="0" presId="urn:microsoft.com/office/officeart/2008/layout/VerticalCurvedList"/>
    <dgm:cxn modelId="{02D10F6D-9071-4E5A-BF3C-A324A9E3C61B}" type="presParOf" srcId="{6BD922A1-ADF6-40A1-879A-56A046E027D9}" destId="{B4D5CC23-E87A-4CE3-AB68-AA6452B085FE}" srcOrd="0" destOrd="0" presId="urn:microsoft.com/office/officeart/2008/layout/VerticalCurvedList"/>
    <dgm:cxn modelId="{3E48183C-D5F1-4478-8F56-59AC3FF013EF}" type="presParOf" srcId="{2E41F819-72ED-4E3A-BC19-04948B7E7FCA}" destId="{0CCD77E8-D2E3-47D4-B21B-EC5EDC94D213}" srcOrd="5" destOrd="0" presId="urn:microsoft.com/office/officeart/2008/layout/VerticalCurvedList"/>
    <dgm:cxn modelId="{9D8F0D3A-8617-41D3-B473-A3A29694898A}" type="presParOf" srcId="{2E41F819-72ED-4E3A-BC19-04948B7E7FCA}" destId="{95A87C85-2DAC-4CA0-B648-10529273EF98}" srcOrd="6" destOrd="0" presId="urn:microsoft.com/office/officeart/2008/layout/VerticalCurvedList"/>
    <dgm:cxn modelId="{0EEB7CFC-1280-4F77-AD0B-F92C0683DB00}" type="presParOf" srcId="{95A87C85-2DAC-4CA0-B648-10529273EF98}" destId="{CF83EACB-5B3D-4F35-9E8C-5A43909C598A}" srcOrd="0" destOrd="0" presId="urn:microsoft.com/office/officeart/2008/layout/VerticalCurvedList"/>
    <dgm:cxn modelId="{CEB84682-0818-41F0-9932-9DA7AF8983EF}" type="presParOf" srcId="{2E41F819-72ED-4E3A-BC19-04948B7E7FCA}" destId="{49870F23-C3D6-46E0-A05E-D8DA47B3FCF4}" srcOrd="7" destOrd="0" presId="urn:microsoft.com/office/officeart/2008/layout/VerticalCurvedList"/>
    <dgm:cxn modelId="{C2E0CE56-D614-47B8-A1A6-AD3BAD5ED701}" type="presParOf" srcId="{2E41F819-72ED-4E3A-BC19-04948B7E7FCA}" destId="{CF9F73C0-CBCA-4359-A76F-84FA15366A28}" srcOrd="8" destOrd="0" presId="urn:microsoft.com/office/officeart/2008/layout/VerticalCurvedList"/>
    <dgm:cxn modelId="{6AE77D2B-A966-40B2-B409-70E07E661729}" type="presParOf" srcId="{CF9F73C0-CBCA-4359-A76F-84FA15366A28}" destId="{1CB2EA34-AD16-4A81-AA89-570481852099}"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C7BB64F-8CBA-4E7D-AD39-633F563ABF4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IN"/>
        </a:p>
      </dgm:t>
    </dgm:pt>
    <dgm:pt modelId="{00E04A57-2FCE-4A64-AE5D-604FF26B61A0}">
      <dgm:prSet custT="1"/>
      <dgm:spPr/>
      <dgm:t>
        <a:bodyPr/>
        <a:lstStyle/>
        <a:p>
          <a:r>
            <a:rPr lang="en-US" sz="2000" b="1" dirty="0">
              <a:latin typeface="Times New Roman" panose="02020603050405020304" pitchFamily="18" charset="0"/>
              <a:cs typeface="Times New Roman" panose="02020603050405020304" pitchFamily="18" charset="0"/>
            </a:rPr>
            <a:t>Better Outcomes: </a:t>
          </a:r>
        </a:p>
        <a:p>
          <a:r>
            <a:rPr lang="en-US" sz="2000" b="1" dirty="0">
              <a:latin typeface="Times New Roman" panose="02020603050405020304" pitchFamily="18" charset="0"/>
              <a:cs typeface="Times New Roman" panose="02020603050405020304" pitchFamily="18" charset="0"/>
            </a:rPr>
            <a:t>►</a:t>
          </a:r>
          <a:r>
            <a:rPr lang="en-US" sz="2000" dirty="0">
              <a:latin typeface="Times New Roman" panose="02020603050405020304" pitchFamily="18" charset="0"/>
              <a:cs typeface="Times New Roman" panose="02020603050405020304" pitchFamily="18" charset="0"/>
            </a:rPr>
            <a:t>When the team is successfully developed all the team members work towards a particular goal which helps them to achieve better outcomes.</a:t>
          </a:r>
          <a:endParaRPr lang="en-IN" sz="2000" dirty="0">
            <a:latin typeface="Times New Roman" panose="02020603050405020304" pitchFamily="18" charset="0"/>
            <a:cs typeface="Times New Roman" panose="02020603050405020304" pitchFamily="18" charset="0"/>
          </a:endParaRPr>
        </a:p>
      </dgm:t>
    </dgm:pt>
    <dgm:pt modelId="{95758B0B-03A2-40FF-89F8-19603ABAA16F}" type="parTrans" cxnId="{5CDE43AC-AFEF-45D8-A145-90FC22D1AB64}">
      <dgm:prSet/>
      <dgm:spPr/>
      <dgm:t>
        <a:bodyPr/>
        <a:lstStyle/>
        <a:p>
          <a:endParaRPr lang="en-IN"/>
        </a:p>
      </dgm:t>
    </dgm:pt>
    <dgm:pt modelId="{1ACBEA1D-8B79-4BF9-9AC8-705AB00E0567}" type="sibTrans" cxnId="{5CDE43AC-AFEF-45D8-A145-90FC22D1AB64}">
      <dgm:prSet/>
      <dgm:spPr/>
      <dgm:t>
        <a:bodyPr/>
        <a:lstStyle/>
        <a:p>
          <a:endParaRPr lang="en-IN"/>
        </a:p>
      </dgm:t>
    </dgm:pt>
    <dgm:pt modelId="{AE783133-1D6D-471C-B482-288147FFB586}">
      <dgm:prSet custT="1"/>
      <dgm:spPr/>
      <dgm:t>
        <a:bodyPr/>
        <a:lstStyle/>
        <a:p>
          <a:r>
            <a:rPr lang="en-US" sz="2000" b="1" dirty="0">
              <a:solidFill>
                <a:schemeClr val="tx1"/>
              </a:solidFill>
              <a:latin typeface="Times New Roman" panose="02020603050405020304" pitchFamily="18" charset="0"/>
              <a:cs typeface="Times New Roman" panose="02020603050405020304" pitchFamily="18" charset="0"/>
            </a:rPr>
            <a:t>Increase Efficiency:</a:t>
          </a:r>
        </a:p>
        <a:p>
          <a:r>
            <a:rPr lang="en-US" sz="2000" dirty="0">
              <a:solidFill>
                <a:srgbClr val="00B050"/>
              </a:solidFill>
              <a:latin typeface="Times New Roman" panose="02020603050405020304" pitchFamily="18" charset="0"/>
              <a:cs typeface="Times New Roman" panose="02020603050405020304" pitchFamily="18" charset="0"/>
            </a:rPr>
            <a:t>►</a:t>
          </a:r>
          <a:r>
            <a:rPr lang="en-US" sz="2000" dirty="0">
              <a:solidFill>
                <a:schemeClr val="tx1"/>
              </a:solidFill>
              <a:latin typeface="Times New Roman" panose="02020603050405020304" pitchFamily="18" charset="0"/>
              <a:cs typeface="Times New Roman" panose="02020603050405020304" pitchFamily="18" charset="0"/>
            </a:rPr>
            <a:t> When working in a team every  member can learn from each other which helps to increase their efficiency.</a:t>
          </a:r>
          <a:endParaRPr lang="en-IN" sz="2000" dirty="0">
            <a:solidFill>
              <a:schemeClr val="tx1"/>
            </a:solidFill>
            <a:latin typeface="Times New Roman" panose="02020603050405020304" pitchFamily="18" charset="0"/>
            <a:cs typeface="Times New Roman" panose="02020603050405020304" pitchFamily="18" charset="0"/>
          </a:endParaRPr>
        </a:p>
      </dgm:t>
    </dgm:pt>
    <dgm:pt modelId="{A31C0F06-08A4-4A53-A951-1176FB01948D}" type="parTrans" cxnId="{2E7763C4-EE61-48F2-90B9-C6DC7491D20D}">
      <dgm:prSet/>
      <dgm:spPr/>
      <dgm:t>
        <a:bodyPr/>
        <a:lstStyle/>
        <a:p>
          <a:endParaRPr lang="en-IN"/>
        </a:p>
      </dgm:t>
    </dgm:pt>
    <dgm:pt modelId="{EB2C0863-DD6A-4096-8D05-41FC886B6CD1}" type="sibTrans" cxnId="{2E7763C4-EE61-48F2-90B9-C6DC7491D20D}">
      <dgm:prSet/>
      <dgm:spPr/>
      <dgm:t>
        <a:bodyPr/>
        <a:lstStyle/>
        <a:p>
          <a:endParaRPr lang="en-IN"/>
        </a:p>
      </dgm:t>
    </dgm:pt>
    <dgm:pt modelId="{230D9972-9CDF-41AB-8448-FB1D834BBDDE}">
      <dgm:prSet custT="1"/>
      <dgm:spPr/>
      <dgm:t>
        <a:bodyPr/>
        <a:lstStyle/>
        <a:p>
          <a:r>
            <a:rPr lang="en-US" sz="2000" b="1" dirty="0">
              <a:solidFill>
                <a:srgbClr val="FF0000"/>
              </a:solidFill>
              <a:latin typeface="Times New Roman" panose="02020603050405020304" pitchFamily="18" charset="0"/>
              <a:cs typeface="Times New Roman" panose="02020603050405020304" pitchFamily="18" charset="0"/>
            </a:rPr>
            <a:t>Motivates Teams:</a:t>
          </a:r>
        </a:p>
        <a:p>
          <a:r>
            <a:rPr lang="en-US" sz="2000" dirty="0">
              <a:solidFill>
                <a:srgbClr val="FF0000"/>
              </a:solidFill>
              <a:latin typeface="Times New Roman" panose="02020603050405020304" pitchFamily="18" charset="0"/>
              <a:cs typeface="Times New Roman" panose="02020603050405020304" pitchFamily="18" charset="0"/>
            </a:rPr>
            <a:t>►  </a:t>
          </a:r>
          <a:r>
            <a:rPr lang="en-US" sz="2000" dirty="0">
              <a:solidFill>
                <a:srgbClr val="FCF7F1"/>
              </a:solidFill>
              <a:latin typeface="Times New Roman" panose="02020603050405020304" pitchFamily="18" charset="0"/>
              <a:cs typeface="Times New Roman" panose="02020603050405020304" pitchFamily="18" charset="0"/>
            </a:rPr>
            <a:t>When a team works in an effective manner the team member and team leaders motivate each other.</a:t>
          </a:r>
          <a:endParaRPr lang="en-IN" sz="2000" dirty="0">
            <a:solidFill>
              <a:srgbClr val="FCF7F1"/>
            </a:solidFill>
            <a:latin typeface="Times New Roman" panose="02020603050405020304" pitchFamily="18" charset="0"/>
            <a:cs typeface="Times New Roman" panose="02020603050405020304" pitchFamily="18" charset="0"/>
          </a:endParaRPr>
        </a:p>
      </dgm:t>
    </dgm:pt>
    <dgm:pt modelId="{8EC9D455-79C7-44D1-B829-B5B56E994329}" type="parTrans" cxnId="{9702AEEC-B413-4EB5-9269-46390C2C90E6}">
      <dgm:prSet/>
      <dgm:spPr/>
      <dgm:t>
        <a:bodyPr/>
        <a:lstStyle/>
        <a:p>
          <a:endParaRPr lang="en-IN"/>
        </a:p>
      </dgm:t>
    </dgm:pt>
    <dgm:pt modelId="{632B7314-CA64-4368-969A-9C2A02CF4F32}" type="sibTrans" cxnId="{9702AEEC-B413-4EB5-9269-46390C2C90E6}">
      <dgm:prSet/>
      <dgm:spPr/>
      <dgm:t>
        <a:bodyPr/>
        <a:lstStyle/>
        <a:p>
          <a:endParaRPr lang="en-IN"/>
        </a:p>
      </dgm:t>
    </dgm:pt>
    <dgm:pt modelId="{8AE7C018-476B-4CF6-B433-421C495867D3}">
      <dgm:prSet custT="1"/>
      <dgm:spPr/>
      <dgm:t>
        <a:bodyPr/>
        <a:lstStyle/>
        <a:p>
          <a:endParaRPr lang="en-US" sz="2000" dirty="0">
            <a:solidFill>
              <a:schemeClr val="tx1"/>
            </a:solidFill>
            <a:latin typeface="Times New Roman" panose="02020603050405020304" pitchFamily="18" charset="0"/>
            <a:cs typeface="Times New Roman" panose="02020603050405020304" pitchFamily="18" charset="0"/>
          </a:endParaRPr>
        </a:p>
        <a:p>
          <a:r>
            <a:rPr lang="en-US" sz="2000" dirty="0">
              <a:solidFill>
                <a:schemeClr val="tx1"/>
              </a:solidFill>
              <a:latin typeface="Times New Roman" panose="02020603050405020304" pitchFamily="18" charset="0"/>
              <a:cs typeface="Times New Roman" panose="02020603050405020304" pitchFamily="18" charset="0"/>
            </a:rPr>
            <a:t>Maintain Disciple: </a:t>
          </a:r>
        </a:p>
        <a:p>
          <a:r>
            <a:rPr lang="en-US" sz="2000" dirty="0">
              <a:solidFill>
                <a:schemeClr val="tx1"/>
              </a:solidFill>
              <a:latin typeface="Times New Roman" panose="02020603050405020304" pitchFamily="18" charset="0"/>
              <a:cs typeface="Times New Roman" panose="02020603050405020304" pitchFamily="18" charset="0"/>
            </a:rPr>
            <a:t>►Another advantage of a Successful Team is that everyone knows their work so there are no unnecessary conflicts and a positive environment is maintained in the organization</a:t>
          </a:r>
          <a:r>
            <a:rPr lang="en-US" sz="2000" dirty="0">
              <a:solidFill>
                <a:srgbClr val="FFFF00"/>
              </a:solidFill>
            </a:rPr>
            <a:t>.</a:t>
          </a:r>
          <a:endParaRPr lang="en-IN" sz="2000" dirty="0">
            <a:solidFill>
              <a:srgbClr val="FFFF00"/>
            </a:solidFill>
          </a:endParaRPr>
        </a:p>
      </dgm:t>
    </dgm:pt>
    <dgm:pt modelId="{330CFCF0-3B03-448A-B3CF-B650361D02BF}" type="parTrans" cxnId="{462C580E-7251-49F8-8858-E8C4937E0CA7}">
      <dgm:prSet/>
      <dgm:spPr/>
      <dgm:t>
        <a:bodyPr/>
        <a:lstStyle/>
        <a:p>
          <a:endParaRPr lang="en-IN"/>
        </a:p>
      </dgm:t>
    </dgm:pt>
    <dgm:pt modelId="{23E42CA5-CF5F-4A65-9395-E3B4F2A339AB}" type="sibTrans" cxnId="{462C580E-7251-49F8-8858-E8C4937E0CA7}">
      <dgm:prSet/>
      <dgm:spPr/>
      <dgm:t>
        <a:bodyPr/>
        <a:lstStyle/>
        <a:p>
          <a:endParaRPr lang="en-IN"/>
        </a:p>
      </dgm:t>
    </dgm:pt>
    <dgm:pt modelId="{8E689D34-6A08-4496-A747-E1601E01EBA6}" type="pres">
      <dgm:prSet presAssocID="{4C7BB64F-8CBA-4E7D-AD39-633F563ABF42}" presName="linear" presStyleCnt="0">
        <dgm:presLayoutVars>
          <dgm:animLvl val="lvl"/>
          <dgm:resizeHandles val="exact"/>
        </dgm:presLayoutVars>
      </dgm:prSet>
      <dgm:spPr/>
    </dgm:pt>
    <dgm:pt modelId="{3F2F6BBD-5645-46B2-BD35-0E2C1D9AB8D4}" type="pres">
      <dgm:prSet presAssocID="{00E04A57-2FCE-4A64-AE5D-604FF26B61A0}" presName="parentText" presStyleLbl="node1" presStyleIdx="0" presStyleCnt="4">
        <dgm:presLayoutVars>
          <dgm:chMax val="0"/>
          <dgm:bulletEnabled val="1"/>
        </dgm:presLayoutVars>
      </dgm:prSet>
      <dgm:spPr/>
    </dgm:pt>
    <dgm:pt modelId="{0C751F4E-D151-4934-8D57-1DBEFF0B7FB2}" type="pres">
      <dgm:prSet presAssocID="{1ACBEA1D-8B79-4BF9-9AC8-705AB00E0567}" presName="spacer" presStyleCnt="0"/>
      <dgm:spPr/>
    </dgm:pt>
    <dgm:pt modelId="{8EE06EFF-DF2A-4DAC-9EBD-6326F9E74C6A}" type="pres">
      <dgm:prSet presAssocID="{AE783133-1D6D-471C-B482-288147FFB586}" presName="parentText" presStyleLbl="node1" presStyleIdx="1" presStyleCnt="4">
        <dgm:presLayoutVars>
          <dgm:chMax val="0"/>
          <dgm:bulletEnabled val="1"/>
        </dgm:presLayoutVars>
      </dgm:prSet>
      <dgm:spPr/>
    </dgm:pt>
    <dgm:pt modelId="{128938DA-64B3-494A-B9F1-118F3A33B730}" type="pres">
      <dgm:prSet presAssocID="{EB2C0863-DD6A-4096-8D05-41FC886B6CD1}" presName="spacer" presStyleCnt="0"/>
      <dgm:spPr/>
    </dgm:pt>
    <dgm:pt modelId="{0B846FE4-1864-43B2-90D0-DE4D43F94ADD}" type="pres">
      <dgm:prSet presAssocID="{230D9972-9CDF-41AB-8448-FB1D834BBDDE}" presName="parentText" presStyleLbl="node1" presStyleIdx="2" presStyleCnt="4">
        <dgm:presLayoutVars>
          <dgm:chMax val="0"/>
          <dgm:bulletEnabled val="1"/>
        </dgm:presLayoutVars>
      </dgm:prSet>
      <dgm:spPr/>
    </dgm:pt>
    <dgm:pt modelId="{DF10F869-698A-4FDA-B2CB-F947DAC2C107}" type="pres">
      <dgm:prSet presAssocID="{632B7314-CA64-4368-969A-9C2A02CF4F32}" presName="spacer" presStyleCnt="0"/>
      <dgm:spPr/>
    </dgm:pt>
    <dgm:pt modelId="{43AB36BB-84AD-481B-B059-2B8E525B34A2}" type="pres">
      <dgm:prSet presAssocID="{8AE7C018-476B-4CF6-B433-421C495867D3}" presName="parentText" presStyleLbl="node1" presStyleIdx="3" presStyleCnt="4">
        <dgm:presLayoutVars>
          <dgm:chMax val="0"/>
          <dgm:bulletEnabled val="1"/>
        </dgm:presLayoutVars>
      </dgm:prSet>
      <dgm:spPr/>
    </dgm:pt>
  </dgm:ptLst>
  <dgm:cxnLst>
    <dgm:cxn modelId="{462C580E-7251-49F8-8858-E8C4937E0CA7}" srcId="{4C7BB64F-8CBA-4E7D-AD39-633F563ABF42}" destId="{8AE7C018-476B-4CF6-B433-421C495867D3}" srcOrd="3" destOrd="0" parTransId="{330CFCF0-3B03-448A-B3CF-B650361D02BF}" sibTransId="{23E42CA5-CF5F-4A65-9395-E3B4F2A339AB}"/>
    <dgm:cxn modelId="{B1CF7945-9C62-4DD6-A10D-1B5820C21BA7}" type="presOf" srcId="{4C7BB64F-8CBA-4E7D-AD39-633F563ABF42}" destId="{8E689D34-6A08-4496-A747-E1601E01EBA6}" srcOrd="0" destOrd="0" presId="urn:microsoft.com/office/officeart/2005/8/layout/vList2"/>
    <dgm:cxn modelId="{D9A53A6C-C142-4596-A171-6C72AC90E9CA}" type="presOf" srcId="{00E04A57-2FCE-4A64-AE5D-604FF26B61A0}" destId="{3F2F6BBD-5645-46B2-BD35-0E2C1D9AB8D4}" srcOrd="0" destOrd="0" presId="urn:microsoft.com/office/officeart/2005/8/layout/vList2"/>
    <dgm:cxn modelId="{B6FC4B78-2EB6-40E6-9907-5DED615C021E}" type="presOf" srcId="{AE783133-1D6D-471C-B482-288147FFB586}" destId="{8EE06EFF-DF2A-4DAC-9EBD-6326F9E74C6A}" srcOrd="0" destOrd="0" presId="urn:microsoft.com/office/officeart/2005/8/layout/vList2"/>
    <dgm:cxn modelId="{D341F087-2B51-4A9A-A019-CCB980AF9CE9}" type="presOf" srcId="{8AE7C018-476B-4CF6-B433-421C495867D3}" destId="{43AB36BB-84AD-481B-B059-2B8E525B34A2}" srcOrd="0" destOrd="0" presId="urn:microsoft.com/office/officeart/2005/8/layout/vList2"/>
    <dgm:cxn modelId="{5CDE43AC-AFEF-45D8-A145-90FC22D1AB64}" srcId="{4C7BB64F-8CBA-4E7D-AD39-633F563ABF42}" destId="{00E04A57-2FCE-4A64-AE5D-604FF26B61A0}" srcOrd="0" destOrd="0" parTransId="{95758B0B-03A2-40FF-89F8-19603ABAA16F}" sibTransId="{1ACBEA1D-8B79-4BF9-9AC8-705AB00E0567}"/>
    <dgm:cxn modelId="{6A3FCAB3-E8B7-4182-9381-8B537F4FAFDF}" type="presOf" srcId="{230D9972-9CDF-41AB-8448-FB1D834BBDDE}" destId="{0B846FE4-1864-43B2-90D0-DE4D43F94ADD}" srcOrd="0" destOrd="0" presId="urn:microsoft.com/office/officeart/2005/8/layout/vList2"/>
    <dgm:cxn modelId="{2E7763C4-EE61-48F2-90B9-C6DC7491D20D}" srcId="{4C7BB64F-8CBA-4E7D-AD39-633F563ABF42}" destId="{AE783133-1D6D-471C-B482-288147FFB586}" srcOrd="1" destOrd="0" parTransId="{A31C0F06-08A4-4A53-A951-1176FB01948D}" sibTransId="{EB2C0863-DD6A-4096-8D05-41FC886B6CD1}"/>
    <dgm:cxn modelId="{9702AEEC-B413-4EB5-9269-46390C2C90E6}" srcId="{4C7BB64F-8CBA-4E7D-AD39-633F563ABF42}" destId="{230D9972-9CDF-41AB-8448-FB1D834BBDDE}" srcOrd="2" destOrd="0" parTransId="{8EC9D455-79C7-44D1-B829-B5B56E994329}" sibTransId="{632B7314-CA64-4368-969A-9C2A02CF4F32}"/>
    <dgm:cxn modelId="{337C6319-CBE6-48B1-97E2-7DD53D9F67DC}" type="presParOf" srcId="{8E689D34-6A08-4496-A747-E1601E01EBA6}" destId="{3F2F6BBD-5645-46B2-BD35-0E2C1D9AB8D4}" srcOrd="0" destOrd="0" presId="urn:microsoft.com/office/officeart/2005/8/layout/vList2"/>
    <dgm:cxn modelId="{E7ED3A22-EA65-40ED-8762-C62A7388FE34}" type="presParOf" srcId="{8E689D34-6A08-4496-A747-E1601E01EBA6}" destId="{0C751F4E-D151-4934-8D57-1DBEFF0B7FB2}" srcOrd="1" destOrd="0" presId="urn:microsoft.com/office/officeart/2005/8/layout/vList2"/>
    <dgm:cxn modelId="{97BEF129-5D35-4D81-8423-B5EDCF7D1891}" type="presParOf" srcId="{8E689D34-6A08-4496-A747-E1601E01EBA6}" destId="{8EE06EFF-DF2A-4DAC-9EBD-6326F9E74C6A}" srcOrd="2" destOrd="0" presId="urn:microsoft.com/office/officeart/2005/8/layout/vList2"/>
    <dgm:cxn modelId="{DCD2BB73-7510-46E0-B1BC-8D5FFA2DFBA7}" type="presParOf" srcId="{8E689D34-6A08-4496-A747-E1601E01EBA6}" destId="{128938DA-64B3-494A-B9F1-118F3A33B730}" srcOrd="3" destOrd="0" presId="urn:microsoft.com/office/officeart/2005/8/layout/vList2"/>
    <dgm:cxn modelId="{7BD3248B-7447-4C26-B4AE-1CC033034017}" type="presParOf" srcId="{8E689D34-6A08-4496-A747-E1601E01EBA6}" destId="{0B846FE4-1864-43B2-90D0-DE4D43F94ADD}" srcOrd="4" destOrd="0" presId="urn:microsoft.com/office/officeart/2005/8/layout/vList2"/>
    <dgm:cxn modelId="{4E613561-0D8D-4AB1-BA59-DCEEC2534C9A}" type="presParOf" srcId="{8E689D34-6A08-4496-A747-E1601E01EBA6}" destId="{DF10F869-698A-4FDA-B2CB-F947DAC2C107}" srcOrd="5" destOrd="0" presId="urn:microsoft.com/office/officeart/2005/8/layout/vList2"/>
    <dgm:cxn modelId="{4666FF11-F0D3-4AD1-A622-179E7BA2222A}" type="presParOf" srcId="{8E689D34-6A08-4496-A747-E1601E01EBA6}" destId="{43AB36BB-84AD-481B-B059-2B8E525B34A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0C3C16F-2B92-4908-AA83-469B1FF685AC}"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IN"/>
        </a:p>
      </dgm:t>
    </dgm:pt>
    <dgm:pt modelId="{3A2FC01B-EEFA-4D08-878C-D64D4D7DAD0F}">
      <dgm:prSet custT="1"/>
      <dgm:spPr/>
      <dgm:t>
        <a:bodyPr/>
        <a:lstStyle/>
        <a:p>
          <a:r>
            <a:rPr lang="en-US" sz="2000" b="1" dirty="0">
              <a:solidFill>
                <a:schemeClr val="tx1"/>
              </a:solidFill>
              <a:latin typeface="Times New Roman" panose="02020603050405020304" pitchFamily="18" charset="0"/>
              <a:cs typeface="Times New Roman" panose="02020603050405020304" pitchFamily="18" charset="0"/>
            </a:rPr>
            <a:t>Engaging</a:t>
          </a:r>
          <a:r>
            <a:rPr lang="en-US" sz="2000" dirty="0">
              <a:solidFill>
                <a:schemeClr val="tx1"/>
              </a:solidFill>
              <a:latin typeface="Times New Roman" panose="02020603050405020304" pitchFamily="18" charset="0"/>
              <a:cs typeface="Times New Roman" panose="02020603050405020304" pitchFamily="18" charset="0"/>
            </a:rPr>
            <a:t>: The</a:t>
          </a:r>
          <a:r>
            <a:rPr lang="en-US" sz="2000" b="0" dirty="0">
              <a:solidFill>
                <a:schemeClr val="tx1"/>
              </a:solidFill>
              <a:latin typeface="Times New Roman" panose="02020603050405020304" pitchFamily="18" charset="0"/>
              <a:cs typeface="Times New Roman" panose="02020603050405020304" pitchFamily="18" charset="0"/>
            </a:rPr>
            <a:t> organization or team must engage its workforce or team members while making decisions (Hancock, </a:t>
          </a:r>
          <a:r>
            <a:rPr lang="en-US" sz="2000" b="0" dirty="0" err="1">
              <a:solidFill>
                <a:schemeClr val="tx1"/>
              </a:solidFill>
              <a:latin typeface="Times New Roman" panose="02020603050405020304" pitchFamily="18" charset="0"/>
              <a:cs typeface="Times New Roman" panose="02020603050405020304" pitchFamily="18" charset="0"/>
            </a:rPr>
            <a:t>Hormiga</a:t>
          </a:r>
          <a:r>
            <a:rPr lang="en-US" sz="2000" b="0" dirty="0">
              <a:solidFill>
                <a:schemeClr val="tx1"/>
              </a:solidFill>
              <a:latin typeface="Times New Roman" panose="02020603050405020304" pitchFamily="18" charset="0"/>
              <a:cs typeface="Times New Roman" panose="02020603050405020304" pitchFamily="18" charset="0"/>
            </a:rPr>
            <a:t>, and </a:t>
          </a:r>
          <a:r>
            <a:rPr lang="en-US" sz="2000" b="0" dirty="0" err="1">
              <a:solidFill>
                <a:schemeClr val="tx1"/>
              </a:solidFill>
              <a:latin typeface="Times New Roman" panose="02020603050405020304" pitchFamily="18" charset="0"/>
              <a:cs typeface="Times New Roman" panose="02020603050405020304" pitchFamily="18" charset="0"/>
            </a:rPr>
            <a:t>Jaria</a:t>
          </a:r>
          <a:r>
            <a:rPr lang="en-US" sz="2000" b="0" dirty="0">
              <a:solidFill>
                <a:schemeClr val="tx1"/>
              </a:solidFill>
              <a:latin typeface="Times New Roman" panose="02020603050405020304" pitchFamily="18" charset="0"/>
              <a:cs typeface="Times New Roman" panose="02020603050405020304" pitchFamily="18" charset="0"/>
            </a:rPr>
            <a:t>- Chacon, 2020).</a:t>
          </a:r>
          <a:endParaRPr lang="en-IN" sz="2000" b="0" dirty="0">
            <a:solidFill>
              <a:schemeClr val="tx1"/>
            </a:solidFill>
            <a:latin typeface="Times New Roman" panose="02020603050405020304" pitchFamily="18" charset="0"/>
            <a:cs typeface="Times New Roman" panose="02020603050405020304" pitchFamily="18" charset="0"/>
          </a:endParaRPr>
        </a:p>
      </dgm:t>
    </dgm:pt>
    <dgm:pt modelId="{550944DE-C2DA-4777-AD1D-03A9C086D520}" type="parTrans" cxnId="{1A2535E8-C686-48FB-9962-743BE3097CCB}">
      <dgm:prSet/>
      <dgm:spPr/>
      <dgm:t>
        <a:bodyPr/>
        <a:lstStyle/>
        <a:p>
          <a:endParaRPr lang="en-IN"/>
        </a:p>
      </dgm:t>
    </dgm:pt>
    <dgm:pt modelId="{E3AD4DF6-4DBE-49E2-8023-0DCF70D94BB1}" type="sibTrans" cxnId="{1A2535E8-C686-48FB-9962-743BE3097CCB}">
      <dgm:prSet/>
      <dgm:spPr/>
      <dgm:t>
        <a:bodyPr/>
        <a:lstStyle/>
        <a:p>
          <a:endParaRPr lang="en-IN"/>
        </a:p>
      </dgm:t>
    </dgm:pt>
    <dgm:pt modelId="{7177BA8D-7B1C-4CF2-9F67-687B6C909346}">
      <dgm:prSet custT="1"/>
      <dgm:spPr/>
      <dgm:t>
        <a:bodyPr/>
        <a:lstStyle/>
        <a:p>
          <a:r>
            <a:rPr lang="en-US" sz="2000" b="1" dirty="0">
              <a:solidFill>
                <a:schemeClr val="tx1"/>
              </a:solidFill>
              <a:latin typeface="Times New Roman" panose="02020603050405020304" pitchFamily="18" charset="0"/>
              <a:cs typeface="Times New Roman" panose="02020603050405020304" pitchFamily="18" charset="0"/>
            </a:rPr>
            <a:t>Objectives</a:t>
          </a:r>
          <a:r>
            <a:rPr lang="en-US" sz="2000" dirty="0">
              <a:solidFill>
                <a:schemeClr val="tx1"/>
              </a:solidFill>
              <a:latin typeface="Times New Roman" panose="02020603050405020304" pitchFamily="18" charset="0"/>
              <a:cs typeface="Times New Roman" panose="02020603050405020304" pitchFamily="18" charset="0"/>
            </a:rPr>
            <a:t>: For one team to be successfully developed it is important that the team goals are aligned with the personal goals.</a:t>
          </a:r>
          <a:endParaRPr lang="en-IN" sz="2000" dirty="0">
            <a:solidFill>
              <a:schemeClr val="tx1"/>
            </a:solidFill>
            <a:latin typeface="Times New Roman" panose="02020603050405020304" pitchFamily="18" charset="0"/>
            <a:cs typeface="Times New Roman" panose="02020603050405020304" pitchFamily="18" charset="0"/>
          </a:endParaRPr>
        </a:p>
      </dgm:t>
    </dgm:pt>
    <dgm:pt modelId="{A9B4A164-7E49-4E40-95BD-2D97CFF7E3F5}" type="parTrans" cxnId="{A4813DFD-3693-4198-9227-F347396521E0}">
      <dgm:prSet/>
      <dgm:spPr/>
      <dgm:t>
        <a:bodyPr/>
        <a:lstStyle/>
        <a:p>
          <a:endParaRPr lang="en-IN"/>
        </a:p>
      </dgm:t>
    </dgm:pt>
    <dgm:pt modelId="{FC54D253-DB64-4C8D-B7C5-FFA44C7C3FF9}" type="sibTrans" cxnId="{A4813DFD-3693-4198-9227-F347396521E0}">
      <dgm:prSet/>
      <dgm:spPr/>
      <dgm:t>
        <a:bodyPr/>
        <a:lstStyle/>
        <a:p>
          <a:endParaRPr lang="en-IN"/>
        </a:p>
      </dgm:t>
    </dgm:pt>
    <dgm:pt modelId="{F22C5C98-8824-4B7F-B5DC-AEA25FBAC96D}">
      <dgm:prSet custT="1"/>
      <dgm:spPr/>
      <dgm:t>
        <a:bodyPr/>
        <a:lstStyle/>
        <a:p>
          <a:r>
            <a:rPr lang="en-US" sz="2000" b="1" dirty="0">
              <a:solidFill>
                <a:schemeClr val="tx1"/>
              </a:solidFill>
              <a:latin typeface="Times New Roman" panose="02020603050405020304" pitchFamily="18" charset="0"/>
              <a:cs typeface="Times New Roman" panose="02020603050405020304" pitchFamily="18" charset="0"/>
            </a:rPr>
            <a:t>Incentives and rewards</a:t>
          </a:r>
          <a:r>
            <a:rPr lang="en-US" sz="2000" dirty="0">
              <a:solidFill>
                <a:schemeClr val="tx1"/>
              </a:solidFill>
              <a:latin typeface="Times New Roman" panose="02020603050405020304" pitchFamily="18" charset="0"/>
              <a:cs typeface="Times New Roman" panose="02020603050405020304" pitchFamily="18" charset="0"/>
            </a:rPr>
            <a:t>: A Team to be successful it is important that the team members are given proper incentives for the completion of the targets ( Danilov, </a:t>
          </a:r>
          <a:r>
            <a:rPr lang="en-US" sz="2000" dirty="0" err="1">
              <a:solidFill>
                <a:schemeClr val="tx1"/>
              </a:solidFill>
              <a:latin typeface="Times New Roman" panose="02020603050405020304" pitchFamily="18" charset="0"/>
              <a:cs typeface="Times New Roman" panose="02020603050405020304" pitchFamily="18" charset="0"/>
            </a:rPr>
            <a:t>Harbring</a:t>
          </a:r>
          <a:r>
            <a:rPr lang="en-US" sz="2000" dirty="0">
              <a:solidFill>
                <a:schemeClr val="tx1"/>
              </a:solidFill>
              <a:latin typeface="Times New Roman" panose="02020603050405020304" pitchFamily="18" charset="0"/>
              <a:cs typeface="Times New Roman" panose="02020603050405020304" pitchFamily="18" charset="0"/>
            </a:rPr>
            <a:t>, and Irlenbusch,2019).</a:t>
          </a:r>
          <a:endParaRPr lang="en-IN" sz="2000" dirty="0">
            <a:solidFill>
              <a:schemeClr val="tx1"/>
            </a:solidFill>
            <a:latin typeface="Times New Roman" panose="02020603050405020304" pitchFamily="18" charset="0"/>
            <a:cs typeface="Times New Roman" panose="02020603050405020304" pitchFamily="18" charset="0"/>
          </a:endParaRPr>
        </a:p>
      </dgm:t>
    </dgm:pt>
    <dgm:pt modelId="{4852B10D-05E9-478E-AC55-401BAC127A3E}" type="parTrans" cxnId="{67C8E5D9-606F-445A-B701-7C82D076A2F6}">
      <dgm:prSet/>
      <dgm:spPr/>
      <dgm:t>
        <a:bodyPr/>
        <a:lstStyle/>
        <a:p>
          <a:endParaRPr lang="en-IN"/>
        </a:p>
      </dgm:t>
    </dgm:pt>
    <dgm:pt modelId="{F67C1339-61B1-42F5-8543-2C205318BC5A}" type="sibTrans" cxnId="{67C8E5D9-606F-445A-B701-7C82D076A2F6}">
      <dgm:prSet/>
      <dgm:spPr/>
      <dgm:t>
        <a:bodyPr/>
        <a:lstStyle/>
        <a:p>
          <a:endParaRPr lang="en-IN"/>
        </a:p>
      </dgm:t>
    </dgm:pt>
    <dgm:pt modelId="{68C4B282-9032-4876-8106-5E03FBE92F2D}">
      <dgm:prSet custT="1"/>
      <dgm:spPr/>
      <dgm:t>
        <a:bodyPr/>
        <a:lstStyle/>
        <a:p>
          <a:r>
            <a:rPr lang="en-US" sz="2000" b="1" dirty="0">
              <a:latin typeface="Times New Roman" panose="02020603050405020304" pitchFamily="18" charset="0"/>
              <a:cs typeface="Times New Roman" panose="02020603050405020304" pitchFamily="18" charset="0"/>
            </a:rPr>
            <a:t>Fun</a:t>
          </a:r>
          <a:r>
            <a:rPr lang="en-US" sz="2000" dirty="0">
              <a:latin typeface="Times New Roman" panose="02020603050405020304" pitchFamily="18" charset="0"/>
              <a:cs typeface="Times New Roman" panose="02020603050405020304" pitchFamily="18" charset="0"/>
            </a:rPr>
            <a:t>: The team will be motivated and deliver quality tasks if a fun element is present in the team. Regular activities can be a great source of motivation.</a:t>
          </a:r>
          <a:endParaRPr lang="en-IN" sz="2000" dirty="0">
            <a:latin typeface="Times New Roman" panose="02020603050405020304" pitchFamily="18" charset="0"/>
            <a:cs typeface="Times New Roman" panose="02020603050405020304" pitchFamily="18" charset="0"/>
          </a:endParaRPr>
        </a:p>
      </dgm:t>
    </dgm:pt>
    <dgm:pt modelId="{250F045B-25C0-4267-89F5-0D0B3B09FEE7}" type="parTrans" cxnId="{F0FFBF32-128C-4A2A-98F4-369084A9046D}">
      <dgm:prSet/>
      <dgm:spPr/>
      <dgm:t>
        <a:bodyPr/>
        <a:lstStyle/>
        <a:p>
          <a:endParaRPr lang="en-IN"/>
        </a:p>
      </dgm:t>
    </dgm:pt>
    <dgm:pt modelId="{6EC18F9A-58E3-4282-8D56-8899AFDD0250}" type="sibTrans" cxnId="{F0FFBF32-128C-4A2A-98F4-369084A9046D}">
      <dgm:prSet/>
      <dgm:spPr/>
      <dgm:t>
        <a:bodyPr/>
        <a:lstStyle/>
        <a:p>
          <a:endParaRPr lang="en-IN"/>
        </a:p>
      </dgm:t>
    </dgm:pt>
    <dgm:pt modelId="{DFCDF631-5873-1945-8EF1-890E244DEC2B}" type="pres">
      <dgm:prSet presAssocID="{A0C3C16F-2B92-4908-AA83-469B1FF685AC}" presName="vert0" presStyleCnt="0">
        <dgm:presLayoutVars>
          <dgm:dir/>
          <dgm:animOne val="branch"/>
          <dgm:animLvl val="lvl"/>
        </dgm:presLayoutVars>
      </dgm:prSet>
      <dgm:spPr/>
    </dgm:pt>
    <dgm:pt modelId="{5B2B3AE5-5D9F-BC49-BD9E-7A9958038650}" type="pres">
      <dgm:prSet presAssocID="{3A2FC01B-EEFA-4D08-878C-D64D4D7DAD0F}" presName="thickLine" presStyleLbl="alignNode1" presStyleIdx="0" presStyleCnt="4"/>
      <dgm:spPr/>
    </dgm:pt>
    <dgm:pt modelId="{B79E7014-B8AA-1047-AC9E-05075A25E2F5}" type="pres">
      <dgm:prSet presAssocID="{3A2FC01B-EEFA-4D08-878C-D64D4D7DAD0F}" presName="horz1" presStyleCnt="0"/>
      <dgm:spPr/>
    </dgm:pt>
    <dgm:pt modelId="{14D7AE7E-1BE2-DA49-A138-D1076D734B34}" type="pres">
      <dgm:prSet presAssocID="{3A2FC01B-EEFA-4D08-878C-D64D4D7DAD0F}" presName="tx1" presStyleLbl="revTx" presStyleIdx="0" presStyleCnt="4" custScaleY="142230"/>
      <dgm:spPr/>
    </dgm:pt>
    <dgm:pt modelId="{5FD3D577-C840-C94A-9D6D-287B5989B791}" type="pres">
      <dgm:prSet presAssocID="{3A2FC01B-EEFA-4D08-878C-D64D4D7DAD0F}" presName="vert1" presStyleCnt="0"/>
      <dgm:spPr/>
    </dgm:pt>
    <dgm:pt modelId="{184F1C4F-541F-AE40-B02F-C3363108253F}" type="pres">
      <dgm:prSet presAssocID="{7177BA8D-7B1C-4CF2-9F67-687B6C909346}" presName="thickLine" presStyleLbl="alignNode1" presStyleIdx="1" presStyleCnt="4"/>
      <dgm:spPr/>
    </dgm:pt>
    <dgm:pt modelId="{7D801611-A625-0E4C-9DFA-484D6B41E3CB}" type="pres">
      <dgm:prSet presAssocID="{7177BA8D-7B1C-4CF2-9F67-687B6C909346}" presName="horz1" presStyleCnt="0"/>
      <dgm:spPr/>
    </dgm:pt>
    <dgm:pt modelId="{F45639C1-E23C-0F4A-A13A-E882C3519AD8}" type="pres">
      <dgm:prSet presAssocID="{7177BA8D-7B1C-4CF2-9F67-687B6C909346}" presName="tx1" presStyleLbl="revTx" presStyleIdx="1" presStyleCnt="4" custScaleY="118855"/>
      <dgm:spPr/>
    </dgm:pt>
    <dgm:pt modelId="{4C3A5781-433D-DF48-B2CD-14E328BA5F5F}" type="pres">
      <dgm:prSet presAssocID="{7177BA8D-7B1C-4CF2-9F67-687B6C909346}" presName="vert1" presStyleCnt="0"/>
      <dgm:spPr/>
    </dgm:pt>
    <dgm:pt modelId="{BFB7E856-2428-9543-B418-9B530FE35CD8}" type="pres">
      <dgm:prSet presAssocID="{F22C5C98-8824-4B7F-B5DC-AEA25FBAC96D}" presName="thickLine" presStyleLbl="alignNode1" presStyleIdx="2" presStyleCnt="4"/>
      <dgm:spPr/>
    </dgm:pt>
    <dgm:pt modelId="{7DF021B8-BE59-F14D-B22C-DF2F5D7C9F2F}" type="pres">
      <dgm:prSet presAssocID="{F22C5C98-8824-4B7F-B5DC-AEA25FBAC96D}" presName="horz1" presStyleCnt="0"/>
      <dgm:spPr/>
    </dgm:pt>
    <dgm:pt modelId="{4810BAE5-74D0-914E-880C-1DEA4C407CF8}" type="pres">
      <dgm:prSet presAssocID="{F22C5C98-8824-4B7F-B5DC-AEA25FBAC96D}" presName="tx1" presStyleLbl="revTx" presStyleIdx="2" presStyleCnt="4" custScaleX="99688" custScaleY="155848"/>
      <dgm:spPr/>
    </dgm:pt>
    <dgm:pt modelId="{AC678641-1422-A643-AE38-EAA46C78A223}" type="pres">
      <dgm:prSet presAssocID="{F22C5C98-8824-4B7F-B5DC-AEA25FBAC96D}" presName="vert1" presStyleCnt="0"/>
      <dgm:spPr/>
    </dgm:pt>
    <dgm:pt modelId="{C0171743-2899-5C4D-BCC5-2C6D8D7C0DAA}" type="pres">
      <dgm:prSet presAssocID="{68C4B282-9032-4876-8106-5E03FBE92F2D}" presName="thickLine" presStyleLbl="alignNode1" presStyleIdx="3" presStyleCnt="4"/>
      <dgm:spPr/>
    </dgm:pt>
    <dgm:pt modelId="{508E5850-3E4D-B242-9607-6A6B1E14443F}" type="pres">
      <dgm:prSet presAssocID="{68C4B282-9032-4876-8106-5E03FBE92F2D}" presName="horz1" presStyleCnt="0"/>
      <dgm:spPr/>
    </dgm:pt>
    <dgm:pt modelId="{9C31401A-C6EC-4647-BA10-743D31CA5FB7}" type="pres">
      <dgm:prSet presAssocID="{68C4B282-9032-4876-8106-5E03FBE92F2D}" presName="tx1" presStyleLbl="revTx" presStyleIdx="3" presStyleCnt="4" custScaleY="138157"/>
      <dgm:spPr/>
    </dgm:pt>
    <dgm:pt modelId="{37DECBD4-E85E-9B44-991D-EC02AAD02046}" type="pres">
      <dgm:prSet presAssocID="{68C4B282-9032-4876-8106-5E03FBE92F2D}" presName="vert1" presStyleCnt="0"/>
      <dgm:spPr/>
    </dgm:pt>
  </dgm:ptLst>
  <dgm:cxnLst>
    <dgm:cxn modelId="{F0FFBF32-128C-4A2A-98F4-369084A9046D}" srcId="{A0C3C16F-2B92-4908-AA83-469B1FF685AC}" destId="{68C4B282-9032-4876-8106-5E03FBE92F2D}" srcOrd="3" destOrd="0" parTransId="{250F045B-25C0-4267-89F5-0D0B3B09FEE7}" sibTransId="{6EC18F9A-58E3-4282-8D56-8899AFDD0250}"/>
    <dgm:cxn modelId="{4CC9F538-62DE-5048-95E3-FA8F36A0F326}" type="presOf" srcId="{F22C5C98-8824-4B7F-B5DC-AEA25FBAC96D}" destId="{4810BAE5-74D0-914E-880C-1DEA4C407CF8}" srcOrd="0" destOrd="0" presId="urn:microsoft.com/office/officeart/2008/layout/LinedList"/>
    <dgm:cxn modelId="{281CFD3A-8C3D-614E-992B-9A81A48BC530}" type="presOf" srcId="{3A2FC01B-EEFA-4D08-878C-D64D4D7DAD0F}" destId="{14D7AE7E-1BE2-DA49-A138-D1076D734B34}" srcOrd="0" destOrd="0" presId="urn:microsoft.com/office/officeart/2008/layout/LinedList"/>
    <dgm:cxn modelId="{4AFA604D-EF3C-294C-AF94-0AAC3016ED95}" type="presOf" srcId="{7177BA8D-7B1C-4CF2-9F67-687B6C909346}" destId="{F45639C1-E23C-0F4A-A13A-E882C3519AD8}" srcOrd="0" destOrd="0" presId="urn:microsoft.com/office/officeart/2008/layout/LinedList"/>
    <dgm:cxn modelId="{0DA37D97-2004-9640-8DBE-71F111A5A2A2}" type="presOf" srcId="{68C4B282-9032-4876-8106-5E03FBE92F2D}" destId="{9C31401A-C6EC-4647-BA10-743D31CA5FB7}" srcOrd="0" destOrd="0" presId="urn:microsoft.com/office/officeart/2008/layout/LinedList"/>
    <dgm:cxn modelId="{67C8E5D9-606F-445A-B701-7C82D076A2F6}" srcId="{A0C3C16F-2B92-4908-AA83-469B1FF685AC}" destId="{F22C5C98-8824-4B7F-B5DC-AEA25FBAC96D}" srcOrd="2" destOrd="0" parTransId="{4852B10D-05E9-478E-AC55-401BAC127A3E}" sibTransId="{F67C1339-61B1-42F5-8543-2C205318BC5A}"/>
    <dgm:cxn modelId="{DC83E8E4-AE6C-2847-9E68-148456BE7BB8}" type="presOf" srcId="{A0C3C16F-2B92-4908-AA83-469B1FF685AC}" destId="{DFCDF631-5873-1945-8EF1-890E244DEC2B}" srcOrd="0" destOrd="0" presId="urn:microsoft.com/office/officeart/2008/layout/LinedList"/>
    <dgm:cxn modelId="{1A2535E8-C686-48FB-9962-743BE3097CCB}" srcId="{A0C3C16F-2B92-4908-AA83-469B1FF685AC}" destId="{3A2FC01B-EEFA-4D08-878C-D64D4D7DAD0F}" srcOrd="0" destOrd="0" parTransId="{550944DE-C2DA-4777-AD1D-03A9C086D520}" sibTransId="{E3AD4DF6-4DBE-49E2-8023-0DCF70D94BB1}"/>
    <dgm:cxn modelId="{A4813DFD-3693-4198-9227-F347396521E0}" srcId="{A0C3C16F-2B92-4908-AA83-469B1FF685AC}" destId="{7177BA8D-7B1C-4CF2-9F67-687B6C909346}" srcOrd="1" destOrd="0" parTransId="{A9B4A164-7E49-4E40-95BD-2D97CFF7E3F5}" sibTransId="{FC54D253-DB64-4C8D-B7C5-FFA44C7C3FF9}"/>
    <dgm:cxn modelId="{910A11EE-0457-1A47-A773-ABE1B57491DB}" type="presParOf" srcId="{DFCDF631-5873-1945-8EF1-890E244DEC2B}" destId="{5B2B3AE5-5D9F-BC49-BD9E-7A9958038650}" srcOrd="0" destOrd="0" presId="urn:microsoft.com/office/officeart/2008/layout/LinedList"/>
    <dgm:cxn modelId="{DC689EB3-1D17-414F-B7AA-CE5FBC69D7A5}" type="presParOf" srcId="{DFCDF631-5873-1945-8EF1-890E244DEC2B}" destId="{B79E7014-B8AA-1047-AC9E-05075A25E2F5}" srcOrd="1" destOrd="0" presId="urn:microsoft.com/office/officeart/2008/layout/LinedList"/>
    <dgm:cxn modelId="{FD287A37-A6DA-2845-A8DD-7502DDD882D8}" type="presParOf" srcId="{B79E7014-B8AA-1047-AC9E-05075A25E2F5}" destId="{14D7AE7E-1BE2-DA49-A138-D1076D734B34}" srcOrd="0" destOrd="0" presId="urn:microsoft.com/office/officeart/2008/layout/LinedList"/>
    <dgm:cxn modelId="{9E0049BC-54CC-C641-87DC-6101A58E77E4}" type="presParOf" srcId="{B79E7014-B8AA-1047-AC9E-05075A25E2F5}" destId="{5FD3D577-C840-C94A-9D6D-287B5989B791}" srcOrd="1" destOrd="0" presId="urn:microsoft.com/office/officeart/2008/layout/LinedList"/>
    <dgm:cxn modelId="{7EA6F7AE-7F60-3446-9878-3FB0B74074B9}" type="presParOf" srcId="{DFCDF631-5873-1945-8EF1-890E244DEC2B}" destId="{184F1C4F-541F-AE40-B02F-C3363108253F}" srcOrd="2" destOrd="0" presId="urn:microsoft.com/office/officeart/2008/layout/LinedList"/>
    <dgm:cxn modelId="{3DABBD86-4186-9D4C-87E1-EBC6C5320F03}" type="presParOf" srcId="{DFCDF631-5873-1945-8EF1-890E244DEC2B}" destId="{7D801611-A625-0E4C-9DFA-484D6B41E3CB}" srcOrd="3" destOrd="0" presId="urn:microsoft.com/office/officeart/2008/layout/LinedList"/>
    <dgm:cxn modelId="{30DCD254-69D1-5447-8582-5D5B3994B8DC}" type="presParOf" srcId="{7D801611-A625-0E4C-9DFA-484D6B41E3CB}" destId="{F45639C1-E23C-0F4A-A13A-E882C3519AD8}" srcOrd="0" destOrd="0" presId="urn:microsoft.com/office/officeart/2008/layout/LinedList"/>
    <dgm:cxn modelId="{8873E051-C70E-3F49-ACF3-1BD3D54EC0AB}" type="presParOf" srcId="{7D801611-A625-0E4C-9DFA-484D6B41E3CB}" destId="{4C3A5781-433D-DF48-B2CD-14E328BA5F5F}" srcOrd="1" destOrd="0" presId="urn:microsoft.com/office/officeart/2008/layout/LinedList"/>
    <dgm:cxn modelId="{569B48FB-5A84-7949-A87D-B6C917C5FEE3}" type="presParOf" srcId="{DFCDF631-5873-1945-8EF1-890E244DEC2B}" destId="{BFB7E856-2428-9543-B418-9B530FE35CD8}" srcOrd="4" destOrd="0" presId="urn:microsoft.com/office/officeart/2008/layout/LinedList"/>
    <dgm:cxn modelId="{E141C439-F330-A640-AB00-5E1D5D4F460D}" type="presParOf" srcId="{DFCDF631-5873-1945-8EF1-890E244DEC2B}" destId="{7DF021B8-BE59-F14D-B22C-DF2F5D7C9F2F}" srcOrd="5" destOrd="0" presId="urn:microsoft.com/office/officeart/2008/layout/LinedList"/>
    <dgm:cxn modelId="{A33A5E2C-2FAE-9A43-B44A-DADCA497C1B9}" type="presParOf" srcId="{7DF021B8-BE59-F14D-B22C-DF2F5D7C9F2F}" destId="{4810BAE5-74D0-914E-880C-1DEA4C407CF8}" srcOrd="0" destOrd="0" presId="urn:microsoft.com/office/officeart/2008/layout/LinedList"/>
    <dgm:cxn modelId="{A4120DAF-1579-F64A-A0C0-AC504A13A243}" type="presParOf" srcId="{7DF021B8-BE59-F14D-B22C-DF2F5D7C9F2F}" destId="{AC678641-1422-A643-AE38-EAA46C78A223}" srcOrd="1" destOrd="0" presId="urn:microsoft.com/office/officeart/2008/layout/LinedList"/>
    <dgm:cxn modelId="{3888CFA8-4B9E-4E4E-9DE3-1CF339857AD4}" type="presParOf" srcId="{DFCDF631-5873-1945-8EF1-890E244DEC2B}" destId="{C0171743-2899-5C4D-BCC5-2C6D8D7C0DAA}" srcOrd="6" destOrd="0" presId="urn:microsoft.com/office/officeart/2008/layout/LinedList"/>
    <dgm:cxn modelId="{E4A9ED91-0365-9546-9B4A-147EED6FC437}" type="presParOf" srcId="{DFCDF631-5873-1945-8EF1-890E244DEC2B}" destId="{508E5850-3E4D-B242-9607-6A6B1E14443F}" srcOrd="7" destOrd="0" presId="urn:microsoft.com/office/officeart/2008/layout/LinedList"/>
    <dgm:cxn modelId="{357E4A81-57B4-9C43-9A29-A85BA45EF06B}" type="presParOf" srcId="{508E5850-3E4D-B242-9607-6A6B1E14443F}" destId="{9C31401A-C6EC-4647-BA10-743D31CA5FB7}" srcOrd="0" destOrd="0" presId="urn:microsoft.com/office/officeart/2008/layout/LinedList"/>
    <dgm:cxn modelId="{E2B243A1-D7F2-2642-8C70-F09ED49AAA7F}" type="presParOf" srcId="{508E5850-3E4D-B242-9607-6A6B1E14443F}" destId="{37DECBD4-E85E-9B44-991D-EC02AAD0204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A114D17-B5F2-4A9C-932F-5A479AF3812F}"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IN"/>
        </a:p>
      </dgm:t>
    </dgm:pt>
    <dgm:pt modelId="{5E7B2D30-4D69-4768-A9FE-70C72AE41EBE}">
      <dgm:prSet custT="1"/>
      <dgm:spPr/>
      <dgm:t>
        <a:bodyPr/>
        <a:lstStyle/>
        <a:p>
          <a:r>
            <a:rPr lang="en-US" sz="2000" b="1" dirty="0">
              <a:solidFill>
                <a:schemeClr val="bg1"/>
              </a:solidFill>
              <a:latin typeface="Times New Roman" panose="02020603050405020304" pitchFamily="18" charset="0"/>
              <a:cs typeface="Times New Roman" panose="02020603050405020304" pitchFamily="18" charset="0"/>
            </a:rPr>
            <a:t>Communication:</a:t>
          </a:r>
          <a:r>
            <a:rPr lang="en-US" sz="2000" dirty="0">
              <a:solidFill>
                <a:schemeClr val="bg1"/>
              </a:solidFill>
              <a:latin typeface="Times New Roman" panose="02020603050405020304" pitchFamily="18" charset="0"/>
              <a:cs typeface="Times New Roman" panose="02020603050405020304" pitchFamily="18" charset="0"/>
            </a:rPr>
            <a:t> </a:t>
          </a:r>
        </a:p>
        <a:p>
          <a:r>
            <a:rPr lang="en-US" sz="2000" dirty="0">
              <a:solidFill>
                <a:schemeClr val="bg1"/>
              </a:solidFill>
              <a:latin typeface="Times New Roman" panose="02020603050405020304" pitchFamily="18" charset="0"/>
              <a:cs typeface="Times New Roman" panose="02020603050405020304" pitchFamily="18" charset="0"/>
            </a:rPr>
            <a:t>For a team to be successfully developed it is important that the team leaders communicate the idea effectively to the members.</a:t>
          </a:r>
          <a:endParaRPr lang="en-IN" sz="2000" dirty="0">
            <a:solidFill>
              <a:schemeClr val="bg1"/>
            </a:solidFill>
            <a:latin typeface="Times New Roman" panose="02020603050405020304" pitchFamily="18" charset="0"/>
            <a:cs typeface="Times New Roman" panose="02020603050405020304" pitchFamily="18" charset="0"/>
          </a:endParaRPr>
        </a:p>
      </dgm:t>
    </dgm:pt>
    <dgm:pt modelId="{0DD224FC-C916-48FE-B4E7-2626C17475E8}" type="parTrans" cxnId="{E50E2E94-E6B2-4C25-97A6-2AE583CB4D23}">
      <dgm:prSet/>
      <dgm:spPr/>
      <dgm:t>
        <a:bodyPr/>
        <a:lstStyle/>
        <a:p>
          <a:endParaRPr lang="en-IN" sz="1200">
            <a:latin typeface="Arial" panose="020B0604020202020204" pitchFamily="34" charset="0"/>
            <a:cs typeface="Arial" panose="020B0604020202020204" pitchFamily="34" charset="0"/>
          </a:endParaRPr>
        </a:p>
      </dgm:t>
    </dgm:pt>
    <dgm:pt modelId="{F04B38DD-6B68-4A2E-8C6D-0F1E16AD46C9}" type="sibTrans" cxnId="{E50E2E94-E6B2-4C25-97A6-2AE583CB4D23}">
      <dgm:prSet/>
      <dgm:spPr/>
      <dgm:t>
        <a:bodyPr/>
        <a:lstStyle/>
        <a:p>
          <a:endParaRPr lang="en-IN" sz="1200">
            <a:latin typeface="Arial" panose="020B0604020202020204" pitchFamily="34" charset="0"/>
            <a:cs typeface="Arial" panose="020B0604020202020204" pitchFamily="34" charset="0"/>
          </a:endParaRPr>
        </a:p>
      </dgm:t>
    </dgm:pt>
    <dgm:pt modelId="{96A8BC1E-D1B0-4566-ACF3-3D3F34984B91}">
      <dgm:prSet custT="1"/>
      <dgm:spPr/>
      <dgm:t>
        <a:bodyPr/>
        <a:lstStyle/>
        <a:p>
          <a:r>
            <a:rPr lang="en-US" sz="2000" b="1" dirty="0">
              <a:solidFill>
                <a:schemeClr val="bg1"/>
              </a:solidFill>
              <a:latin typeface="Times New Roman" panose="02020603050405020304" pitchFamily="18" charset="0"/>
              <a:cs typeface="Times New Roman" panose="02020603050405020304" pitchFamily="18" charset="0"/>
            </a:rPr>
            <a:t>Time Management</a:t>
          </a:r>
          <a:r>
            <a:rPr lang="en-US" sz="2000" dirty="0">
              <a:solidFill>
                <a:schemeClr val="bg1"/>
              </a:solidFill>
              <a:latin typeface="Times New Roman" panose="02020603050405020304" pitchFamily="18" charset="0"/>
              <a:cs typeface="Times New Roman" panose="02020603050405020304" pitchFamily="18" charset="0"/>
            </a:rPr>
            <a:t>:</a:t>
          </a:r>
        </a:p>
        <a:p>
          <a:r>
            <a:rPr lang="en-US" sz="2000" dirty="0">
              <a:solidFill>
                <a:schemeClr val="bg1"/>
              </a:solidFill>
              <a:latin typeface="Times New Roman" panose="02020603050405020304" pitchFamily="18" charset="0"/>
              <a:cs typeface="Times New Roman" panose="02020603050405020304" pitchFamily="18" charset="0"/>
            </a:rPr>
            <a:t>           Another skill for team development is that the team member should be given tasks </a:t>
          </a:r>
        </a:p>
        <a:p>
          <a:r>
            <a:rPr lang="en-US" sz="2000" dirty="0">
              <a:solidFill>
                <a:schemeClr val="bg1"/>
              </a:solidFill>
              <a:latin typeface="Times New Roman" panose="02020603050405020304" pitchFamily="18" charset="0"/>
              <a:cs typeface="Times New Roman" panose="02020603050405020304" pitchFamily="18" charset="0"/>
            </a:rPr>
            <a:t>According to their skills and should be given time to complete tasks according to their </a:t>
          </a:r>
        </a:p>
        <a:p>
          <a:r>
            <a:rPr lang="en-US" sz="2000" dirty="0">
              <a:solidFill>
                <a:schemeClr val="bg1"/>
              </a:solidFill>
              <a:latin typeface="Times New Roman" panose="02020603050405020304" pitchFamily="18" charset="0"/>
              <a:cs typeface="Times New Roman" panose="02020603050405020304" pitchFamily="18" charset="0"/>
            </a:rPr>
            <a:t>Capabilities (</a:t>
          </a:r>
          <a:r>
            <a:rPr lang="en-US" sz="2000" dirty="0" err="1">
              <a:solidFill>
                <a:schemeClr val="bg1"/>
              </a:solidFill>
              <a:latin typeface="Times New Roman" panose="02020603050405020304" pitchFamily="18" charset="0"/>
              <a:cs typeface="Times New Roman" panose="02020603050405020304" pitchFamily="18" charset="0"/>
            </a:rPr>
            <a:t>geerts</a:t>
          </a:r>
          <a:r>
            <a:rPr lang="en-US" sz="2000" dirty="0">
              <a:solidFill>
                <a:schemeClr val="bg1"/>
              </a:solidFill>
              <a:latin typeface="Times New Roman" panose="02020603050405020304" pitchFamily="18" charset="0"/>
              <a:cs typeface="Times New Roman" panose="02020603050405020304" pitchFamily="18" charset="0"/>
            </a:rPr>
            <a:t>, </a:t>
          </a:r>
          <a:r>
            <a:rPr lang="en-US" sz="2000" dirty="0" err="1">
              <a:solidFill>
                <a:schemeClr val="bg1"/>
              </a:solidFill>
              <a:latin typeface="Times New Roman" panose="02020603050405020304" pitchFamily="18" charset="0"/>
              <a:cs typeface="Times New Roman" panose="02020603050405020304" pitchFamily="18" charset="0"/>
            </a:rPr>
            <a:t>bierbooms</a:t>
          </a:r>
          <a:r>
            <a:rPr lang="en-US" sz="2000" dirty="0">
              <a:solidFill>
                <a:schemeClr val="bg1"/>
              </a:solidFill>
              <a:latin typeface="Times New Roman" panose="02020603050405020304" pitchFamily="18" charset="0"/>
              <a:cs typeface="Times New Roman" panose="02020603050405020304" pitchFamily="18" charset="0"/>
            </a:rPr>
            <a:t> and cloudlt,2021).</a:t>
          </a:r>
          <a:endParaRPr lang="en-IN" sz="2000" dirty="0">
            <a:solidFill>
              <a:schemeClr val="bg1"/>
            </a:solidFill>
            <a:latin typeface="Times New Roman" panose="02020603050405020304" pitchFamily="18" charset="0"/>
            <a:cs typeface="Times New Roman" panose="02020603050405020304" pitchFamily="18" charset="0"/>
          </a:endParaRPr>
        </a:p>
      </dgm:t>
    </dgm:pt>
    <dgm:pt modelId="{B2F54753-1F6A-4BA2-808E-3D4A2A9FAA5E}" type="parTrans" cxnId="{F9129FD8-28B2-477D-A40E-133E45D5322A}">
      <dgm:prSet/>
      <dgm:spPr/>
      <dgm:t>
        <a:bodyPr/>
        <a:lstStyle/>
        <a:p>
          <a:endParaRPr lang="en-IN" sz="1200">
            <a:latin typeface="Arial" panose="020B0604020202020204" pitchFamily="34" charset="0"/>
            <a:cs typeface="Arial" panose="020B0604020202020204" pitchFamily="34" charset="0"/>
          </a:endParaRPr>
        </a:p>
      </dgm:t>
    </dgm:pt>
    <dgm:pt modelId="{F0F915F8-CB36-43AA-B4F5-7879C1C74E96}" type="sibTrans" cxnId="{F9129FD8-28B2-477D-A40E-133E45D5322A}">
      <dgm:prSet/>
      <dgm:spPr/>
      <dgm:t>
        <a:bodyPr/>
        <a:lstStyle/>
        <a:p>
          <a:endParaRPr lang="en-IN" sz="1200">
            <a:latin typeface="Arial" panose="020B0604020202020204" pitchFamily="34" charset="0"/>
            <a:cs typeface="Arial" panose="020B0604020202020204" pitchFamily="34" charset="0"/>
          </a:endParaRPr>
        </a:p>
      </dgm:t>
    </dgm:pt>
    <dgm:pt modelId="{DF9B75FB-BD54-456F-9802-3DF50D624C3F}">
      <dgm:prSet custT="1"/>
      <dgm:spPr/>
      <dgm:t>
        <a:bodyPr/>
        <a:lstStyle/>
        <a:p>
          <a:r>
            <a:rPr lang="en-US" sz="2000" b="1" dirty="0">
              <a:solidFill>
                <a:srgbClr val="FF0000"/>
              </a:solidFill>
              <a:latin typeface="Times New Roman" panose="02020603050405020304" pitchFamily="18" charset="0"/>
              <a:cs typeface="Times New Roman" panose="02020603050405020304" pitchFamily="18" charset="0"/>
            </a:rPr>
            <a:t>Listening and Feedback</a:t>
          </a:r>
          <a:r>
            <a:rPr lang="en-US" sz="2000" dirty="0">
              <a:solidFill>
                <a:srgbClr val="FF0000"/>
              </a:solidFill>
              <a:latin typeface="Times New Roman" panose="02020603050405020304" pitchFamily="18" charset="0"/>
              <a:cs typeface="Times New Roman" panose="02020603050405020304" pitchFamily="18" charset="0"/>
            </a:rPr>
            <a:t>:</a:t>
          </a:r>
        </a:p>
        <a:p>
          <a:r>
            <a:rPr lang="en-US" sz="2000" dirty="0">
              <a:solidFill>
                <a:srgbClr val="FF0000"/>
              </a:solidFill>
              <a:latin typeface="Times New Roman" panose="02020603050405020304" pitchFamily="18" charset="0"/>
              <a:cs typeface="Times New Roman" panose="02020603050405020304" pitchFamily="18" charset="0"/>
            </a:rPr>
            <a:t>        The team leader should listen to the suggestions and feedback of the team members and use them while making decisions.</a:t>
          </a:r>
          <a:endParaRPr lang="en-IN" sz="2000" dirty="0">
            <a:solidFill>
              <a:srgbClr val="FF0000"/>
            </a:solidFill>
            <a:latin typeface="Times New Roman" panose="02020603050405020304" pitchFamily="18" charset="0"/>
            <a:cs typeface="Times New Roman" panose="02020603050405020304" pitchFamily="18" charset="0"/>
          </a:endParaRPr>
        </a:p>
      </dgm:t>
    </dgm:pt>
    <dgm:pt modelId="{E5F742AD-F7D2-47B2-9DDA-1E319B5D08EF}" type="parTrans" cxnId="{8C776A83-CB56-4186-8D72-4F293804955F}">
      <dgm:prSet/>
      <dgm:spPr/>
      <dgm:t>
        <a:bodyPr/>
        <a:lstStyle/>
        <a:p>
          <a:endParaRPr lang="en-IN" sz="1200">
            <a:latin typeface="Arial" panose="020B0604020202020204" pitchFamily="34" charset="0"/>
            <a:cs typeface="Arial" panose="020B0604020202020204" pitchFamily="34" charset="0"/>
          </a:endParaRPr>
        </a:p>
      </dgm:t>
    </dgm:pt>
    <dgm:pt modelId="{C4D52621-7FE1-4820-9774-328BA6AF2A42}" type="sibTrans" cxnId="{8C776A83-CB56-4186-8D72-4F293804955F}">
      <dgm:prSet/>
      <dgm:spPr/>
      <dgm:t>
        <a:bodyPr/>
        <a:lstStyle/>
        <a:p>
          <a:endParaRPr lang="en-IN" sz="1200">
            <a:latin typeface="Arial" panose="020B0604020202020204" pitchFamily="34" charset="0"/>
            <a:cs typeface="Arial" panose="020B0604020202020204" pitchFamily="34" charset="0"/>
          </a:endParaRPr>
        </a:p>
      </dgm:t>
    </dgm:pt>
    <dgm:pt modelId="{C26993F0-3372-4F3A-B051-284C7A6C5C65}">
      <dgm:prSet custT="1"/>
      <dgm:spPr/>
      <dgm:t>
        <a:bodyPr/>
        <a:lstStyle/>
        <a:p>
          <a:r>
            <a:rPr lang="en-US" sz="2000" b="1" dirty="0">
              <a:solidFill>
                <a:schemeClr val="bg1"/>
              </a:solidFill>
              <a:latin typeface="Times New Roman" panose="02020603050405020304" pitchFamily="18" charset="0"/>
              <a:cs typeface="Times New Roman" panose="02020603050405020304" pitchFamily="18" charset="0"/>
            </a:rPr>
            <a:t>Collaboration</a:t>
          </a:r>
          <a:r>
            <a:rPr lang="en-US" sz="2000" dirty="0">
              <a:solidFill>
                <a:schemeClr val="bg1"/>
              </a:solidFill>
              <a:latin typeface="Times New Roman" panose="02020603050405020304" pitchFamily="18" charset="0"/>
              <a:cs typeface="Times New Roman" panose="02020603050405020304" pitchFamily="18" charset="0"/>
            </a:rPr>
            <a:t>:</a:t>
          </a:r>
          <a:r>
            <a:rPr lang="en-IN" sz="2000" dirty="0">
              <a:solidFill>
                <a:schemeClr val="bg1"/>
              </a:solidFill>
              <a:latin typeface="Times New Roman" panose="02020603050405020304" pitchFamily="18" charset="0"/>
              <a:cs typeface="Times New Roman" panose="02020603050405020304" pitchFamily="18" charset="0"/>
            </a:rPr>
            <a:t> </a:t>
          </a:r>
        </a:p>
        <a:p>
          <a:r>
            <a:rPr lang="en-IN" sz="2000" dirty="0">
              <a:solidFill>
                <a:schemeClr val="bg1"/>
              </a:solidFill>
              <a:latin typeface="Times New Roman" panose="02020603050405020304" pitchFamily="18" charset="0"/>
              <a:cs typeface="Times New Roman" panose="02020603050405020304" pitchFamily="18" charset="0"/>
            </a:rPr>
            <a:t>♦  The team leader and the team member should work in a collaborative manner to complete the goal .</a:t>
          </a:r>
        </a:p>
      </dgm:t>
    </dgm:pt>
    <dgm:pt modelId="{B1FAE7EF-18E6-4DFC-9A05-E7A30A86DA2F}" type="parTrans" cxnId="{7EAA9251-2294-42D1-B2B0-1CB5BC33A8F4}">
      <dgm:prSet/>
      <dgm:spPr/>
      <dgm:t>
        <a:bodyPr/>
        <a:lstStyle/>
        <a:p>
          <a:endParaRPr lang="en-IN" sz="1200">
            <a:latin typeface="Arial" panose="020B0604020202020204" pitchFamily="34" charset="0"/>
            <a:cs typeface="Arial" panose="020B0604020202020204" pitchFamily="34" charset="0"/>
          </a:endParaRPr>
        </a:p>
      </dgm:t>
    </dgm:pt>
    <dgm:pt modelId="{5486F031-BAE0-40B9-B6C6-9ACFC325AFC7}" type="sibTrans" cxnId="{7EAA9251-2294-42D1-B2B0-1CB5BC33A8F4}">
      <dgm:prSet/>
      <dgm:spPr/>
      <dgm:t>
        <a:bodyPr/>
        <a:lstStyle/>
        <a:p>
          <a:endParaRPr lang="en-IN" sz="1200">
            <a:latin typeface="Arial" panose="020B0604020202020204" pitchFamily="34" charset="0"/>
            <a:cs typeface="Arial" panose="020B0604020202020204" pitchFamily="34" charset="0"/>
          </a:endParaRPr>
        </a:p>
      </dgm:t>
    </dgm:pt>
    <dgm:pt modelId="{AE284DCB-143C-BF43-B662-2F750C0BFB5F}" type="pres">
      <dgm:prSet presAssocID="{1A114D17-B5F2-4A9C-932F-5A479AF3812F}" presName="diagram" presStyleCnt="0">
        <dgm:presLayoutVars>
          <dgm:dir/>
          <dgm:resizeHandles val="exact"/>
        </dgm:presLayoutVars>
      </dgm:prSet>
      <dgm:spPr/>
    </dgm:pt>
    <dgm:pt modelId="{0AA3C194-1C94-5E4B-A9AB-C8DE613EBE92}" type="pres">
      <dgm:prSet presAssocID="{5E7B2D30-4D69-4768-A9FE-70C72AE41EBE}" presName="node" presStyleLbl="node1" presStyleIdx="0" presStyleCnt="4" custScaleX="100256" custScaleY="117101" custLinFactNeighborX="410" custLinFactNeighborY="-11994">
        <dgm:presLayoutVars>
          <dgm:bulletEnabled val="1"/>
        </dgm:presLayoutVars>
      </dgm:prSet>
      <dgm:spPr/>
    </dgm:pt>
    <dgm:pt modelId="{09DA3A71-E212-0041-A27E-D8229735582E}" type="pres">
      <dgm:prSet presAssocID="{F04B38DD-6B68-4A2E-8C6D-0F1E16AD46C9}" presName="sibTrans" presStyleCnt="0"/>
      <dgm:spPr/>
    </dgm:pt>
    <dgm:pt modelId="{31133683-5CF9-6249-8C56-31FA9BDEAD55}" type="pres">
      <dgm:prSet presAssocID="{96A8BC1E-D1B0-4566-ACF3-3D3F34984B91}" presName="node" presStyleLbl="node1" presStyleIdx="1" presStyleCnt="4" custScaleX="144499" custScaleY="187872">
        <dgm:presLayoutVars>
          <dgm:bulletEnabled val="1"/>
        </dgm:presLayoutVars>
      </dgm:prSet>
      <dgm:spPr/>
    </dgm:pt>
    <dgm:pt modelId="{DE0FAAA4-7E3C-A246-81F8-891FAD875739}" type="pres">
      <dgm:prSet presAssocID="{F0F915F8-CB36-43AA-B4F5-7879C1C74E96}" presName="sibTrans" presStyleCnt="0"/>
      <dgm:spPr/>
    </dgm:pt>
    <dgm:pt modelId="{80057339-3AE9-5844-B466-5E2023CB8D1F}" type="pres">
      <dgm:prSet presAssocID="{DF9B75FB-BD54-456F-9802-3DF50D624C3F}" presName="node" presStyleLbl="node1" presStyleIdx="2" presStyleCnt="4" custLinFactNeighborX="-11458" custLinFactNeighborY="-22539">
        <dgm:presLayoutVars>
          <dgm:bulletEnabled val="1"/>
        </dgm:presLayoutVars>
      </dgm:prSet>
      <dgm:spPr/>
    </dgm:pt>
    <dgm:pt modelId="{06D60CA2-950A-D943-B169-9F2244B8602A}" type="pres">
      <dgm:prSet presAssocID="{C4D52621-7FE1-4820-9774-328BA6AF2A42}" presName="sibTrans" presStyleCnt="0"/>
      <dgm:spPr/>
    </dgm:pt>
    <dgm:pt modelId="{C22F1D19-294C-734D-B3E3-EE20F729D00C}" type="pres">
      <dgm:prSet presAssocID="{C26993F0-3372-4F3A-B051-284C7A6C5C65}" presName="node" presStyleLbl="node1" presStyleIdx="3" presStyleCnt="4">
        <dgm:presLayoutVars>
          <dgm:bulletEnabled val="1"/>
        </dgm:presLayoutVars>
      </dgm:prSet>
      <dgm:spPr/>
    </dgm:pt>
  </dgm:ptLst>
  <dgm:cxnLst>
    <dgm:cxn modelId="{B534F023-2661-DD46-82CA-37E9B5C2CD54}" type="presOf" srcId="{5E7B2D30-4D69-4768-A9FE-70C72AE41EBE}" destId="{0AA3C194-1C94-5E4B-A9AB-C8DE613EBE92}" srcOrd="0" destOrd="0" presId="urn:microsoft.com/office/officeart/2005/8/layout/default"/>
    <dgm:cxn modelId="{ABC8A229-A46C-D54D-98F0-75832E2F871F}" type="presOf" srcId="{DF9B75FB-BD54-456F-9802-3DF50D624C3F}" destId="{80057339-3AE9-5844-B466-5E2023CB8D1F}" srcOrd="0" destOrd="0" presId="urn:microsoft.com/office/officeart/2005/8/layout/default"/>
    <dgm:cxn modelId="{1E276E3C-E00A-FA4C-9C10-D187F657E021}" type="presOf" srcId="{96A8BC1E-D1B0-4566-ACF3-3D3F34984B91}" destId="{31133683-5CF9-6249-8C56-31FA9BDEAD55}" srcOrd="0" destOrd="0" presId="urn:microsoft.com/office/officeart/2005/8/layout/default"/>
    <dgm:cxn modelId="{7EAA9251-2294-42D1-B2B0-1CB5BC33A8F4}" srcId="{1A114D17-B5F2-4A9C-932F-5A479AF3812F}" destId="{C26993F0-3372-4F3A-B051-284C7A6C5C65}" srcOrd="3" destOrd="0" parTransId="{B1FAE7EF-18E6-4DFC-9A05-E7A30A86DA2F}" sibTransId="{5486F031-BAE0-40B9-B6C6-9ACFC325AFC7}"/>
    <dgm:cxn modelId="{8C776A83-CB56-4186-8D72-4F293804955F}" srcId="{1A114D17-B5F2-4A9C-932F-5A479AF3812F}" destId="{DF9B75FB-BD54-456F-9802-3DF50D624C3F}" srcOrd="2" destOrd="0" parTransId="{E5F742AD-F7D2-47B2-9DDA-1E319B5D08EF}" sibTransId="{C4D52621-7FE1-4820-9774-328BA6AF2A42}"/>
    <dgm:cxn modelId="{000DB383-490C-E644-AE3D-56CDA5B49834}" type="presOf" srcId="{C26993F0-3372-4F3A-B051-284C7A6C5C65}" destId="{C22F1D19-294C-734D-B3E3-EE20F729D00C}" srcOrd="0" destOrd="0" presId="urn:microsoft.com/office/officeart/2005/8/layout/default"/>
    <dgm:cxn modelId="{E50E2E94-E6B2-4C25-97A6-2AE583CB4D23}" srcId="{1A114D17-B5F2-4A9C-932F-5A479AF3812F}" destId="{5E7B2D30-4D69-4768-A9FE-70C72AE41EBE}" srcOrd="0" destOrd="0" parTransId="{0DD224FC-C916-48FE-B4E7-2626C17475E8}" sibTransId="{F04B38DD-6B68-4A2E-8C6D-0F1E16AD46C9}"/>
    <dgm:cxn modelId="{93F898B3-77F5-C549-A137-4F0158E3A52E}" type="presOf" srcId="{1A114D17-B5F2-4A9C-932F-5A479AF3812F}" destId="{AE284DCB-143C-BF43-B662-2F750C0BFB5F}" srcOrd="0" destOrd="0" presId="urn:microsoft.com/office/officeart/2005/8/layout/default"/>
    <dgm:cxn modelId="{F9129FD8-28B2-477D-A40E-133E45D5322A}" srcId="{1A114D17-B5F2-4A9C-932F-5A479AF3812F}" destId="{96A8BC1E-D1B0-4566-ACF3-3D3F34984B91}" srcOrd="1" destOrd="0" parTransId="{B2F54753-1F6A-4BA2-808E-3D4A2A9FAA5E}" sibTransId="{F0F915F8-CB36-43AA-B4F5-7879C1C74E96}"/>
    <dgm:cxn modelId="{F7725FA0-DED0-6A41-B4C4-92F29F4A3E5C}" type="presParOf" srcId="{AE284DCB-143C-BF43-B662-2F750C0BFB5F}" destId="{0AA3C194-1C94-5E4B-A9AB-C8DE613EBE92}" srcOrd="0" destOrd="0" presId="urn:microsoft.com/office/officeart/2005/8/layout/default"/>
    <dgm:cxn modelId="{9342AC4C-20E4-404B-8AA8-869DB3290B84}" type="presParOf" srcId="{AE284DCB-143C-BF43-B662-2F750C0BFB5F}" destId="{09DA3A71-E212-0041-A27E-D8229735582E}" srcOrd="1" destOrd="0" presId="urn:microsoft.com/office/officeart/2005/8/layout/default"/>
    <dgm:cxn modelId="{CE871BD9-6FB9-D24E-B9B5-4465C8F0FB41}" type="presParOf" srcId="{AE284DCB-143C-BF43-B662-2F750C0BFB5F}" destId="{31133683-5CF9-6249-8C56-31FA9BDEAD55}" srcOrd="2" destOrd="0" presId="urn:microsoft.com/office/officeart/2005/8/layout/default"/>
    <dgm:cxn modelId="{7BCFD06A-5AF0-2545-A84A-6457AB32DD5E}" type="presParOf" srcId="{AE284DCB-143C-BF43-B662-2F750C0BFB5F}" destId="{DE0FAAA4-7E3C-A246-81F8-891FAD875739}" srcOrd="3" destOrd="0" presId="urn:microsoft.com/office/officeart/2005/8/layout/default"/>
    <dgm:cxn modelId="{CEAA6CF0-47A3-CF4B-983D-FD6426457211}" type="presParOf" srcId="{AE284DCB-143C-BF43-B662-2F750C0BFB5F}" destId="{80057339-3AE9-5844-B466-5E2023CB8D1F}" srcOrd="4" destOrd="0" presId="urn:microsoft.com/office/officeart/2005/8/layout/default"/>
    <dgm:cxn modelId="{EA15C7C2-3723-6B4B-906B-487A55DBB10C}" type="presParOf" srcId="{AE284DCB-143C-BF43-B662-2F750C0BFB5F}" destId="{06D60CA2-950A-D943-B169-9F2244B8602A}" srcOrd="5" destOrd="0" presId="urn:microsoft.com/office/officeart/2005/8/layout/default"/>
    <dgm:cxn modelId="{4ED9C434-0D8A-084F-9A31-CA179A491FED}" type="presParOf" srcId="{AE284DCB-143C-BF43-B662-2F750C0BFB5F}" destId="{C22F1D19-294C-734D-B3E3-EE20F729D00C}"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DEF8A71-FDD8-4A51-9E8A-3C0913176DA9}" type="doc">
      <dgm:prSet loTypeId="urn:microsoft.com/office/officeart/2005/8/layout/vList2" loCatId="list" qsTypeId="urn:microsoft.com/office/officeart/2005/8/quickstyle/simple1" qsCatId="simple" csTypeId="urn:microsoft.com/office/officeart/2005/8/colors/colorful4" csCatId="colorful" phldr="1"/>
      <dgm:spPr/>
      <dgm:t>
        <a:bodyPr/>
        <a:lstStyle/>
        <a:p>
          <a:endParaRPr lang="en-IN"/>
        </a:p>
      </dgm:t>
    </dgm:pt>
    <dgm:pt modelId="{9780F7C9-4FAC-4C1D-B74E-6BEB9C59C73F}">
      <dgm:prSet custT="1"/>
      <dgm:spPr/>
      <dgm:t>
        <a:bodyPr/>
        <a:lstStyle/>
        <a:p>
          <a:r>
            <a:rPr lang="en-US" sz="2000" dirty="0">
              <a:solidFill>
                <a:schemeClr val="tx1"/>
              </a:solidFill>
              <a:latin typeface="Times New Roman" panose="02020603050405020304" pitchFamily="18" charset="0"/>
              <a:cs typeface="Times New Roman" panose="02020603050405020304" pitchFamily="18" charset="0"/>
            </a:rPr>
            <a:t>Synergy: </a:t>
          </a:r>
        </a:p>
        <a:p>
          <a:r>
            <a:rPr lang="en-US" sz="2000" dirty="0">
              <a:solidFill>
                <a:schemeClr val="tx1"/>
              </a:solidFill>
              <a:latin typeface="Times New Roman" panose="02020603050405020304" pitchFamily="18" charset="0"/>
              <a:cs typeface="Times New Roman" panose="02020603050405020304" pitchFamily="18" charset="0"/>
            </a:rPr>
            <a:t>The  Team is a submission of different skill set and capabilities when they come in a group to work together working in cooperation with each other which create synergy.</a:t>
          </a:r>
          <a:endParaRPr lang="en-IN" sz="2000" dirty="0">
            <a:solidFill>
              <a:schemeClr val="tx1"/>
            </a:solidFill>
            <a:latin typeface="Times New Roman" panose="02020603050405020304" pitchFamily="18" charset="0"/>
            <a:cs typeface="Times New Roman" panose="02020603050405020304" pitchFamily="18" charset="0"/>
          </a:endParaRPr>
        </a:p>
      </dgm:t>
    </dgm:pt>
    <dgm:pt modelId="{FD92A3BD-FFCF-4ED6-A734-23C662FDAB06}" type="parTrans" cxnId="{531F75B9-122D-48FE-8177-42037FCF0617}">
      <dgm:prSet/>
      <dgm:spPr/>
      <dgm:t>
        <a:bodyPr/>
        <a:lstStyle/>
        <a:p>
          <a:endParaRPr lang="en-IN"/>
        </a:p>
      </dgm:t>
    </dgm:pt>
    <dgm:pt modelId="{077BA3BF-1F13-43E7-A59C-CF73BBEF67BC}" type="sibTrans" cxnId="{531F75B9-122D-48FE-8177-42037FCF0617}">
      <dgm:prSet/>
      <dgm:spPr/>
      <dgm:t>
        <a:bodyPr/>
        <a:lstStyle/>
        <a:p>
          <a:endParaRPr lang="en-IN"/>
        </a:p>
      </dgm:t>
    </dgm:pt>
    <dgm:pt modelId="{BB4A8448-06F4-486F-9E99-6A9592A76793}">
      <dgm:prSet custT="1"/>
      <dgm:spPr/>
      <dgm:t>
        <a:bodyPr/>
        <a:lstStyle/>
        <a:p>
          <a:r>
            <a:rPr lang="en-US" sz="2000" dirty="0">
              <a:solidFill>
                <a:schemeClr val="tx1"/>
              </a:solidFill>
              <a:latin typeface="Times New Roman" panose="02020603050405020304" pitchFamily="18" charset="0"/>
              <a:cs typeface="Times New Roman" panose="02020603050405020304" pitchFamily="18" charset="0"/>
            </a:rPr>
            <a:t>Innovation: </a:t>
          </a:r>
        </a:p>
        <a:p>
          <a:r>
            <a:rPr lang="en-US" sz="2000" dirty="0">
              <a:solidFill>
                <a:schemeClr val="tx1"/>
              </a:solidFill>
              <a:latin typeface="Times New Roman" panose="02020603050405020304" pitchFamily="18" charset="0"/>
              <a:cs typeface="Times New Roman" panose="02020603050405020304" pitchFamily="18" charset="0"/>
            </a:rPr>
            <a:t> Team  Group bring innovation to the organization and the brainstorming sessions provide new ideas and suggestions for the improvement of the organization.</a:t>
          </a:r>
          <a:endParaRPr lang="en-IN" sz="2000" dirty="0">
            <a:solidFill>
              <a:schemeClr val="tx1"/>
            </a:solidFill>
            <a:latin typeface="Times New Roman" panose="02020603050405020304" pitchFamily="18" charset="0"/>
            <a:cs typeface="Times New Roman" panose="02020603050405020304" pitchFamily="18" charset="0"/>
          </a:endParaRPr>
        </a:p>
      </dgm:t>
    </dgm:pt>
    <dgm:pt modelId="{EEF85720-9649-4448-A67E-3ED32EFD464C}" type="parTrans" cxnId="{535B8066-14A2-4545-B3A5-161C963B6A7B}">
      <dgm:prSet/>
      <dgm:spPr/>
      <dgm:t>
        <a:bodyPr/>
        <a:lstStyle/>
        <a:p>
          <a:endParaRPr lang="en-IN"/>
        </a:p>
      </dgm:t>
    </dgm:pt>
    <dgm:pt modelId="{9755673F-0EE0-47E6-9244-78353BA48171}" type="sibTrans" cxnId="{535B8066-14A2-4545-B3A5-161C963B6A7B}">
      <dgm:prSet/>
      <dgm:spPr/>
      <dgm:t>
        <a:bodyPr/>
        <a:lstStyle/>
        <a:p>
          <a:endParaRPr lang="en-IN"/>
        </a:p>
      </dgm:t>
    </dgm:pt>
    <dgm:pt modelId="{2926E75A-30AF-4162-ADB7-0B87B6A82B79}">
      <dgm:prSet custT="1"/>
      <dgm:spPr/>
      <dgm:t>
        <a:bodyPr/>
        <a:lstStyle/>
        <a:p>
          <a:r>
            <a:rPr lang="en-US" sz="2000" dirty="0">
              <a:solidFill>
                <a:schemeClr val="tx1"/>
              </a:solidFill>
              <a:latin typeface="Times New Roman" panose="02020603050405020304" pitchFamily="18" charset="0"/>
              <a:cs typeface="Times New Roman" panose="02020603050405020304" pitchFamily="18" charset="0"/>
            </a:rPr>
            <a:t>Break complex Tasks into simple parts: </a:t>
          </a:r>
        </a:p>
        <a:p>
          <a:r>
            <a:rPr lang="en-US" sz="2000" dirty="0">
              <a:solidFill>
                <a:schemeClr val="tx1"/>
              </a:solidFill>
              <a:latin typeface="Times New Roman" panose="02020603050405020304" pitchFamily="18" charset="0"/>
              <a:cs typeface="Times New Roman" panose="02020603050405020304" pitchFamily="18" charset="0"/>
            </a:rPr>
            <a:t>⁕ the employees work within a group they can divide difficult situations according to their efficiency and can bring better efficiency </a:t>
          </a:r>
          <a:r>
            <a:rPr lang="en-US" sz="500" dirty="0">
              <a:solidFill>
                <a:schemeClr val="tx1"/>
              </a:solidFill>
              <a:latin typeface="Arial" panose="020B0604020202020204" pitchFamily="34" charset="0"/>
              <a:cs typeface="Arial" panose="020B0604020202020204" pitchFamily="34" charset="0"/>
            </a:rPr>
            <a:t>.</a:t>
          </a:r>
          <a:endParaRPr lang="en-IN" sz="500" dirty="0">
            <a:solidFill>
              <a:schemeClr val="tx1"/>
            </a:solidFill>
            <a:latin typeface="Arial" panose="020B0604020202020204" pitchFamily="34" charset="0"/>
            <a:cs typeface="Arial" panose="020B0604020202020204" pitchFamily="34" charset="0"/>
          </a:endParaRPr>
        </a:p>
      </dgm:t>
    </dgm:pt>
    <dgm:pt modelId="{42CFA4E9-7033-40CF-B7C4-BE3424A12187}" type="parTrans" cxnId="{FA8006DD-F57B-4DB6-AD91-BAC2B4B61881}">
      <dgm:prSet/>
      <dgm:spPr/>
      <dgm:t>
        <a:bodyPr/>
        <a:lstStyle/>
        <a:p>
          <a:endParaRPr lang="en-IN"/>
        </a:p>
      </dgm:t>
    </dgm:pt>
    <dgm:pt modelId="{574447A2-5A13-4361-B5BE-DDF2B9F4B536}" type="sibTrans" cxnId="{FA8006DD-F57B-4DB6-AD91-BAC2B4B61881}">
      <dgm:prSet/>
      <dgm:spPr/>
      <dgm:t>
        <a:bodyPr/>
        <a:lstStyle/>
        <a:p>
          <a:endParaRPr lang="en-IN"/>
        </a:p>
      </dgm:t>
    </dgm:pt>
    <dgm:pt modelId="{2C98EBD2-8198-40C9-9C2F-7ED569AC11A6}">
      <dgm:prSet custT="1"/>
      <dgm:spPr/>
      <dgm:t>
        <a:bodyPr/>
        <a:lstStyle/>
        <a:p>
          <a:r>
            <a:rPr lang="en-US" sz="2000" dirty="0">
              <a:latin typeface="Times New Roman" panose="02020603050405020304" pitchFamily="18" charset="0"/>
              <a:cs typeface="Times New Roman" panose="02020603050405020304" pitchFamily="18" charset="0"/>
            </a:rPr>
            <a:t>Share diverse perspectives: when a group is working to share diverse skill sets and have different perspectives and equal importance is given to each other perspectives</a:t>
          </a:r>
          <a:r>
            <a:rPr lang="en-US" sz="500" dirty="0"/>
            <a:t>.</a:t>
          </a:r>
          <a:endParaRPr lang="en-IN" sz="500" dirty="0"/>
        </a:p>
      </dgm:t>
    </dgm:pt>
    <dgm:pt modelId="{EE555914-E396-4ACA-9D05-AB2D3733F19E}" type="parTrans" cxnId="{A8739ACA-EA85-4466-810F-AFD416339578}">
      <dgm:prSet/>
      <dgm:spPr/>
      <dgm:t>
        <a:bodyPr/>
        <a:lstStyle/>
        <a:p>
          <a:endParaRPr lang="en-IN"/>
        </a:p>
      </dgm:t>
    </dgm:pt>
    <dgm:pt modelId="{73C19783-03D1-4CA0-8F92-B8316F1BD173}" type="sibTrans" cxnId="{A8739ACA-EA85-4466-810F-AFD416339578}">
      <dgm:prSet/>
      <dgm:spPr/>
      <dgm:t>
        <a:bodyPr/>
        <a:lstStyle/>
        <a:p>
          <a:endParaRPr lang="en-IN"/>
        </a:p>
      </dgm:t>
    </dgm:pt>
    <dgm:pt modelId="{58353FE6-B09E-4DEF-95EF-83BA3B7BB625}" type="pres">
      <dgm:prSet presAssocID="{1DEF8A71-FDD8-4A51-9E8A-3C0913176DA9}" presName="linear" presStyleCnt="0">
        <dgm:presLayoutVars>
          <dgm:animLvl val="lvl"/>
          <dgm:resizeHandles val="exact"/>
        </dgm:presLayoutVars>
      </dgm:prSet>
      <dgm:spPr/>
    </dgm:pt>
    <dgm:pt modelId="{3EF81D26-DA87-4B7A-88B8-644D9589DF9D}" type="pres">
      <dgm:prSet presAssocID="{9780F7C9-4FAC-4C1D-B74E-6BEB9C59C73F}" presName="parentText" presStyleLbl="node1" presStyleIdx="0" presStyleCnt="4" custLinFactNeighborY="62982">
        <dgm:presLayoutVars>
          <dgm:chMax val="0"/>
          <dgm:bulletEnabled val="1"/>
        </dgm:presLayoutVars>
      </dgm:prSet>
      <dgm:spPr/>
    </dgm:pt>
    <dgm:pt modelId="{46136E0F-3B13-4E53-9B8C-3A9DF2F5E90E}" type="pres">
      <dgm:prSet presAssocID="{077BA3BF-1F13-43E7-A59C-CF73BBEF67BC}" presName="spacer" presStyleCnt="0"/>
      <dgm:spPr/>
    </dgm:pt>
    <dgm:pt modelId="{5B394C05-63CB-4A0B-9D70-308622377DB1}" type="pres">
      <dgm:prSet presAssocID="{BB4A8448-06F4-486F-9E99-6A9592A76793}" presName="parentText" presStyleLbl="node1" presStyleIdx="1" presStyleCnt="4">
        <dgm:presLayoutVars>
          <dgm:chMax val="0"/>
          <dgm:bulletEnabled val="1"/>
        </dgm:presLayoutVars>
      </dgm:prSet>
      <dgm:spPr/>
    </dgm:pt>
    <dgm:pt modelId="{B0807A70-C718-4288-8C52-2D1C5258FB45}" type="pres">
      <dgm:prSet presAssocID="{9755673F-0EE0-47E6-9244-78353BA48171}" presName="spacer" presStyleCnt="0"/>
      <dgm:spPr/>
    </dgm:pt>
    <dgm:pt modelId="{1317A88E-FC65-4798-8251-77F7CEC53C85}" type="pres">
      <dgm:prSet presAssocID="{2926E75A-30AF-4162-ADB7-0B87B6A82B79}" presName="parentText" presStyleLbl="node1" presStyleIdx="2" presStyleCnt="4">
        <dgm:presLayoutVars>
          <dgm:chMax val="0"/>
          <dgm:bulletEnabled val="1"/>
        </dgm:presLayoutVars>
      </dgm:prSet>
      <dgm:spPr/>
    </dgm:pt>
    <dgm:pt modelId="{E0FF477F-842F-4CFF-B207-FECFF3C1C9D6}" type="pres">
      <dgm:prSet presAssocID="{574447A2-5A13-4361-B5BE-DDF2B9F4B536}" presName="spacer" presStyleCnt="0"/>
      <dgm:spPr/>
    </dgm:pt>
    <dgm:pt modelId="{E57E5D53-9998-409D-9B1A-271259B8B045}" type="pres">
      <dgm:prSet presAssocID="{2C98EBD2-8198-40C9-9C2F-7ED569AC11A6}" presName="parentText" presStyleLbl="node1" presStyleIdx="3" presStyleCnt="4">
        <dgm:presLayoutVars>
          <dgm:chMax val="0"/>
          <dgm:bulletEnabled val="1"/>
        </dgm:presLayoutVars>
      </dgm:prSet>
      <dgm:spPr/>
    </dgm:pt>
  </dgm:ptLst>
  <dgm:cxnLst>
    <dgm:cxn modelId="{DA8BE342-861A-4BE8-B035-A1394E36EAC1}" type="presOf" srcId="{9780F7C9-4FAC-4C1D-B74E-6BEB9C59C73F}" destId="{3EF81D26-DA87-4B7A-88B8-644D9589DF9D}" srcOrd="0" destOrd="0" presId="urn:microsoft.com/office/officeart/2005/8/layout/vList2"/>
    <dgm:cxn modelId="{535B8066-14A2-4545-B3A5-161C963B6A7B}" srcId="{1DEF8A71-FDD8-4A51-9E8A-3C0913176DA9}" destId="{BB4A8448-06F4-486F-9E99-6A9592A76793}" srcOrd="1" destOrd="0" parTransId="{EEF85720-9649-4448-A67E-3ED32EFD464C}" sibTransId="{9755673F-0EE0-47E6-9244-78353BA48171}"/>
    <dgm:cxn modelId="{BD70A154-9626-4C2B-9223-4B8040FB5D05}" type="presOf" srcId="{2926E75A-30AF-4162-ADB7-0B87B6A82B79}" destId="{1317A88E-FC65-4798-8251-77F7CEC53C85}" srcOrd="0" destOrd="0" presId="urn:microsoft.com/office/officeart/2005/8/layout/vList2"/>
    <dgm:cxn modelId="{0E761D8F-7803-457C-99FB-28A45E542BBD}" type="presOf" srcId="{1DEF8A71-FDD8-4A51-9E8A-3C0913176DA9}" destId="{58353FE6-B09E-4DEF-95EF-83BA3B7BB625}" srcOrd="0" destOrd="0" presId="urn:microsoft.com/office/officeart/2005/8/layout/vList2"/>
    <dgm:cxn modelId="{2B37C79E-CA13-40B1-AEAC-2E063858804D}" type="presOf" srcId="{BB4A8448-06F4-486F-9E99-6A9592A76793}" destId="{5B394C05-63CB-4A0B-9D70-308622377DB1}" srcOrd="0" destOrd="0" presId="urn:microsoft.com/office/officeart/2005/8/layout/vList2"/>
    <dgm:cxn modelId="{531F75B9-122D-48FE-8177-42037FCF0617}" srcId="{1DEF8A71-FDD8-4A51-9E8A-3C0913176DA9}" destId="{9780F7C9-4FAC-4C1D-B74E-6BEB9C59C73F}" srcOrd="0" destOrd="0" parTransId="{FD92A3BD-FFCF-4ED6-A734-23C662FDAB06}" sibTransId="{077BA3BF-1F13-43E7-A59C-CF73BBEF67BC}"/>
    <dgm:cxn modelId="{31CFC9BA-010B-4B3D-95DD-B8019E200AE3}" type="presOf" srcId="{2C98EBD2-8198-40C9-9C2F-7ED569AC11A6}" destId="{E57E5D53-9998-409D-9B1A-271259B8B045}" srcOrd="0" destOrd="0" presId="urn:microsoft.com/office/officeart/2005/8/layout/vList2"/>
    <dgm:cxn modelId="{A8739ACA-EA85-4466-810F-AFD416339578}" srcId="{1DEF8A71-FDD8-4A51-9E8A-3C0913176DA9}" destId="{2C98EBD2-8198-40C9-9C2F-7ED569AC11A6}" srcOrd="3" destOrd="0" parTransId="{EE555914-E396-4ACA-9D05-AB2D3733F19E}" sibTransId="{73C19783-03D1-4CA0-8F92-B8316F1BD173}"/>
    <dgm:cxn modelId="{FA8006DD-F57B-4DB6-AD91-BAC2B4B61881}" srcId="{1DEF8A71-FDD8-4A51-9E8A-3C0913176DA9}" destId="{2926E75A-30AF-4162-ADB7-0B87B6A82B79}" srcOrd="2" destOrd="0" parTransId="{42CFA4E9-7033-40CF-B7C4-BE3424A12187}" sibTransId="{574447A2-5A13-4361-B5BE-DDF2B9F4B536}"/>
    <dgm:cxn modelId="{E694C719-F14F-4C39-8661-207FA06868EC}" type="presParOf" srcId="{58353FE6-B09E-4DEF-95EF-83BA3B7BB625}" destId="{3EF81D26-DA87-4B7A-88B8-644D9589DF9D}" srcOrd="0" destOrd="0" presId="urn:microsoft.com/office/officeart/2005/8/layout/vList2"/>
    <dgm:cxn modelId="{0F10594A-13BC-47C3-80F5-1EB16CB87874}" type="presParOf" srcId="{58353FE6-B09E-4DEF-95EF-83BA3B7BB625}" destId="{46136E0F-3B13-4E53-9B8C-3A9DF2F5E90E}" srcOrd="1" destOrd="0" presId="urn:microsoft.com/office/officeart/2005/8/layout/vList2"/>
    <dgm:cxn modelId="{C3C175A7-4C6A-4521-B143-577912B57573}" type="presParOf" srcId="{58353FE6-B09E-4DEF-95EF-83BA3B7BB625}" destId="{5B394C05-63CB-4A0B-9D70-308622377DB1}" srcOrd="2" destOrd="0" presId="urn:microsoft.com/office/officeart/2005/8/layout/vList2"/>
    <dgm:cxn modelId="{C547C244-F726-44CB-AFA6-01C22843D04C}" type="presParOf" srcId="{58353FE6-B09E-4DEF-95EF-83BA3B7BB625}" destId="{B0807A70-C718-4288-8C52-2D1C5258FB45}" srcOrd="3" destOrd="0" presId="urn:microsoft.com/office/officeart/2005/8/layout/vList2"/>
    <dgm:cxn modelId="{4E472625-1357-466A-A42F-4D2901610EC2}" type="presParOf" srcId="{58353FE6-B09E-4DEF-95EF-83BA3B7BB625}" destId="{1317A88E-FC65-4798-8251-77F7CEC53C85}" srcOrd="4" destOrd="0" presId="urn:microsoft.com/office/officeart/2005/8/layout/vList2"/>
    <dgm:cxn modelId="{8072BD39-71EC-43B9-A4C1-D9E894A49874}" type="presParOf" srcId="{58353FE6-B09E-4DEF-95EF-83BA3B7BB625}" destId="{E0FF477F-842F-4CFF-B207-FECFF3C1C9D6}" srcOrd="5" destOrd="0" presId="urn:microsoft.com/office/officeart/2005/8/layout/vList2"/>
    <dgm:cxn modelId="{B4367567-7E3F-48A6-A3BE-050F860DA00D}" type="presParOf" srcId="{58353FE6-B09E-4DEF-95EF-83BA3B7BB625}" destId="{E57E5D53-9998-409D-9B1A-271259B8B045}"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991F0E-F34D-E74F-B4C0-A695AE65082F}">
      <dsp:nvSpPr>
        <dsp:cNvPr id="0" name=""/>
        <dsp:cNvSpPr/>
      </dsp:nvSpPr>
      <dsp:spPr>
        <a:xfrm>
          <a:off x="0" y="461"/>
          <a:ext cx="8915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26AEF5-5EEE-7E4F-AF7E-F296A2C3EA2E}">
      <dsp:nvSpPr>
        <dsp:cNvPr id="0" name=""/>
        <dsp:cNvSpPr/>
      </dsp:nvSpPr>
      <dsp:spPr>
        <a:xfrm>
          <a:off x="0" y="461"/>
          <a:ext cx="8915400" cy="539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Introduction </a:t>
          </a:r>
        </a:p>
      </dsp:txBody>
      <dsp:txXfrm>
        <a:off x="0" y="461"/>
        <a:ext cx="8915400" cy="539528"/>
      </dsp:txXfrm>
    </dsp:sp>
    <dsp:sp modelId="{0BEE10D2-8656-F849-B8EA-9215A9423C58}">
      <dsp:nvSpPr>
        <dsp:cNvPr id="0" name=""/>
        <dsp:cNvSpPr/>
      </dsp:nvSpPr>
      <dsp:spPr>
        <a:xfrm>
          <a:off x="0" y="539989"/>
          <a:ext cx="8915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97BB2A-3C0E-9646-8199-201E800F2533}">
      <dsp:nvSpPr>
        <dsp:cNvPr id="0" name=""/>
        <dsp:cNvSpPr/>
      </dsp:nvSpPr>
      <dsp:spPr>
        <a:xfrm>
          <a:off x="0" y="539989"/>
          <a:ext cx="8915400" cy="539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latin typeface="Times New Roman" panose="02020603050405020304" pitchFamily="18" charset="0"/>
              <a:cs typeface="Times New Roman" panose="02020603050405020304" pitchFamily="18" charset="0"/>
            </a:rPr>
            <a:t>Benefits of team working </a:t>
          </a:r>
        </a:p>
      </dsp:txBody>
      <dsp:txXfrm>
        <a:off x="0" y="539989"/>
        <a:ext cx="8915400" cy="539528"/>
      </dsp:txXfrm>
    </dsp:sp>
    <dsp:sp modelId="{D3B9F95A-AEF3-664C-B85B-734F4DEF0EB4}">
      <dsp:nvSpPr>
        <dsp:cNvPr id="0" name=""/>
        <dsp:cNvSpPr/>
      </dsp:nvSpPr>
      <dsp:spPr>
        <a:xfrm>
          <a:off x="0" y="1079518"/>
          <a:ext cx="8915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B5F62F-691D-B44A-9A9A-178C21478601}">
      <dsp:nvSpPr>
        <dsp:cNvPr id="0" name=""/>
        <dsp:cNvSpPr/>
      </dsp:nvSpPr>
      <dsp:spPr>
        <a:xfrm>
          <a:off x="0" y="1079518"/>
          <a:ext cx="8915400" cy="539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latin typeface="Times New Roman" panose="02020603050405020304" pitchFamily="18" charset="0"/>
              <a:cs typeface="Times New Roman" panose="02020603050405020304" pitchFamily="18" charset="0"/>
            </a:rPr>
            <a:t>Stages of team development </a:t>
          </a:r>
        </a:p>
      </dsp:txBody>
      <dsp:txXfrm>
        <a:off x="0" y="1079518"/>
        <a:ext cx="8915400" cy="539528"/>
      </dsp:txXfrm>
    </dsp:sp>
    <dsp:sp modelId="{D53D6433-A411-C84E-B24F-C7F1694B126B}">
      <dsp:nvSpPr>
        <dsp:cNvPr id="0" name=""/>
        <dsp:cNvSpPr/>
      </dsp:nvSpPr>
      <dsp:spPr>
        <a:xfrm>
          <a:off x="0" y="1619046"/>
          <a:ext cx="8915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DD1341-BAA9-3C4B-AB2D-308D9A16F583}">
      <dsp:nvSpPr>
        <dsp:cNvPr id="0" name=""/>
        <dsp:cNvSpPr/>
      </dsp:nvSpPr>
      <dsp:spPr>
        <a:xfrm>
          <a:off x="0" y="1619046"/>
          <a:ext cx="8915400" cy="539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latin typeface="Times New Roman" panose="02020603050405020304" pitchFamily="18" charset="0"/>
              <a:cs typeface="Times New Roman" panose="02020603050405020304" pitchFamily="18" charset="0"/>
            </a:rPr>
            <a:t>Managing conflict</a:t>
          </a:r>
        </a:p>
      </dsp:txBody>
      <dsp:txXfrm>
        <a:off x="0" y="1619046"/>
        <a:ext cx="8915400" cy="539528"/>
      </dsp:txXfrm>
    </dsp:sp>
    <dsp:sp modelId="{15C31443-4BCF-3B4D-BE83-250B5E086F4A}">
      <dsp:nvSpPr>
        <dsp:cNvPr id="0" name=""/>
        <dsp:cNvSpPr/>
      </dsp:nvSpPr>
      <dsp:spPr>
        <a:xfrm>
          <a:off x="0" y="2158575"/>
          <a:ext cx="8915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2EFBAB-9DAB-614F-B3B0-3CA2852D95B6}">
      <dsp:nvSpPr>
        <dsp:cNvPr id="0" name=""/>
        <dsp:cNvSpPr/>
      </dsp:nvSpPr>
      <dsp:spPr>
        <a:xfrm>
          <a:off x="0" y="2158575"/>
          <a:ext cx="8915400" cy="539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latin typeface="Times New Roman" panose="02020603050405020304" pitchFamily="18" charset="0"/>
              <a:cs typeface="Times New Roman" panose="02020603050405020304" pitchFamily="18" charset="0"/>
            </a:rPr>
            <a:t>Successful team development</a:t>
          </a:r>
        </a:p>
      </dsp:txBody>
      <dsp:txXfrm>
        <a:off x="0" y="2158575"/>
        <a:ext cx="8915400" cy="539528"/>
      </dsp:txXfrm>
    </dsp:sp>
    <dsp:sp modelId="{9B1A1148-AD97-7541-97FE-2E4B2351F403}">
      <dsp:nvSpPr>
        <dsp:cNvPr id="0" name=""/>
        <dsp:cNvSpPr/>
      </dsp:nvSpPr>
      <dsp:spPr>
        <a:xfrm>
          <a:off x="0" y="2698103"/>
          <a:ext cx="8915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D024E3-A178-064E-AF5D-F64522A7D7B0}">
      <dsp:nvSpPr>
        <dsp:cNvPr id="0" name=""/>
        <dsp:cNvSpPr/>
      </dsp:nvSpPr>
      <dsp:spPr>
        <a:xfrm>
          <a:off x="0" y="2698103"/>
          <a:ext cx="8915400" cy="539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latin typeface="Times New Roman" panose="02020603050405020304" pitchFamily="18" charset="0"/>
              <a:cs typeface="Times New Roman" panose="02020603050405020304" pitchFamily="18" charset="0"/>
            </a:rPr>
            <a:t>Conclusion</a:t>
          </a:r>
        </a:p>
      </dsp:txBody>
      <dsp:txXfrm>
        <a:off x="0" y="2698103"/>
        <a:ext cx="8915400" cy="539528"/>
      </dsp:txXfrm>
    </dsp:sp>
    <dsp:sp modelId="{36B61081-E83B-EA40-9A57-4D6198B0C629}">
      <dsp:nvSpPr>
        <dsp:cNvPr id="0" name=""/>
        <dsp:cNvSpPr/>
      </dsp:nvSpPr>
      <dsp:spPr>
        <a:xfrm>
          <a:off x="0" y="3237632"/>
          <a:ext cx="8915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13B9C5-9E3B-9240-8A0A-C694A0124065}">
      <dsp:nvSpPr>
        <dsp:cNvPr id="0" name=""/>
        <dsp:cNvSpPr/>
      </dsp:nvSpPr>
      <dsp:spPr>
        <a:xfrm>
          <a:off x="0" y="3237632"/>
          <a:ext cx="8915400" cy="539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latin typeface="Times New Roman" panose="02020603050405020304" pitchFamily="18" charset="0"/>
              <a:cs typeface="Times New Roman" panose="02020603050405020304" pitchFamily="18" charset="0"/>
            </a:rPr>
            <a:t>References</a:t>
          </a:r>
        </a:p>
      </dsp:txBody>
      <dsp:txXfrm>
        <a:off x="0" y="3237632"/>
        <a:ext cx="8915400" cy="5395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88A6C2-9FFB-4A4F-AA2B-83D72C5AD91D}">
      <dsp:nvSpPr>
        <dsp:cNvPr id="0" name=""/>
        <dsp:cNvSpPr/>
      </dsp:nvSpPr>
      <dsp:spPr>
        <a:xfrm>
          <a:off x="0" y="2154"/>
          <a:ext cx="7028153" cy="1277636"/>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Sinergy</a:t>
          </a:r>
          <a:r>
            <a:rPr lang="en-GB" sz="2000" kern="1200" dirty="0"/>
            <a:t> emphasizes teamwork based on trust and collaboration for achievement more effectively than working alone. e.g. (Bridges ,2019)</a:t>
          </a:r>
          <a:br>
            <a:rPr lang="en-GB" sz="2000" kern="1200" dirty="0"/>
          </a:br>
          <a:endParaRPr lang="en-US" sz="2000" kern="1200" dirty="0"/>
        </a:p>
      </dsp:txBody>
      <dsp:txXfrm>
        <a:off x="62369" y="64523"/>
        <a:ext cx="6903415" cy="1152898"/>
      </dsp:txXfrm>
    </dsp:sp>
    <dsp:sp modelId="{1E1A0A3F-AAA1-2F4D-A0B4-A1A0E72C600A}">
      <dsp:nvSpPr>
        <dsp:cNvPr id="0" name=""/>
        <dsp:cNvSpPr/>
      </dsp:nvSpPr>
      <dsp:spPr>
        <a:xfrm>
          <a:off x="0" y="1290028"/>
          <a:ext cx="7028153" cy="914976"/>
        </a:xfrm>
        <a:prstGeom prst="roundRect">
          <a:avLst/>
        </a:prstGeom>
        <a:gradFill rotWithShape="0">
          <a:gsLst>
            <a:gs pos="0">
              <a:schemeClr val="accent2">
                <a:hueOff val="177917"/>
                <a:satOff val="-3977"/>
                <a:lumOff val="-3765"/>
                <a:alphaOff val="0"/>
                <a:tint val="96000"/>
                <a:lumMod val="104000"/>
              </a:schemeClr>
            </a:gs>
            <a:gs pos="100000">
              <a:schemeClr val="accent2">
                <a:hueOff val="177917"/>
                <a:satOff val="-3977"/>
                <a:lumOff val="-3765"/>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Division of tasks by professionals with different skills and competences provides more effective solutions;</a:t>
          </a:r>
          <a:endParaRPr lang="en-US" sz="2000" kern="1200" dirty="0"/>
        </a:p>
      </dsp:txBody>
      <dsp:txXfrm>
        <a:off x="44665" y="1334693"/>
        <a:ext cx="6938823" cy="825646"/>
      </dsp:txXfrm>
    </dsp:sp>
    <dsp:sp modelId="{BF1516E9-B7CD-9F48-ABD7-FA72B1C84B06}">
      <dsp:nvSpPr>
        <dsp:cNvPr id="0" name=""/>
        <dsp:cNvSpPr/>
      </dsp:nvSpPr>
      <dsp:spPr>
        <a:xfrm>
          <a:off x="0" y="2215242"/>
          <a:ext cx="7028153" cy="914976"/>
        </a:xfrm>
        <a:prstGeom prst="roundRect">
          <a:avLst/>
        </a:prstGeom>
        <a:gradFill rotWithShape="0">
          <a:gsLst>
            <a:gs pos="0">
              <a:schemeClr val="accent2">
                <a:hueOff val="355834"/>
                <a:satOff val="-7953"/>
                <a:lumOff val="-7529"/>
                <a:alphaOff val="0"/>
                <a:tint val="96000"/>
                <a:lumMod val="104000"/>
              </a:schemeClr>
            </a:gs>
            <a:gs pos="100000">
              <a:schemeClr val="accent2">
                <a:hueOff val="355834"/>
                <a:satOff val="-7953"/>
                <a:lumOff val="-7529"/>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Workload distributed over more workers reduces production time </a:t>
          </a:r>
          <a:endParaRPr lang="en-US" sz="2000" kern="1200" dirty="0"/>
        </a:p>
      </dsp:txBody>
      <dsp:txXfrm>
        <a:off x="44665" y="2259907"/>
        <a:ext cx="6938823" cy="825646"/>
      </dsp:txXfrm>
    </dsp:sp>
    <dsp:sp modelId="{E7A86990-0A08-1F45-A632-FD561EE18189}">
      <dsp:nvSpPr>
        <dsp:cNvPr id="0" name=""/>
        <dsp:cNvSpPr/>
      </dsp:nvSpPr>
      <dsp:spPr>
        <a:xfrm>
          <a:off x="0" y="3120794"/>
          <a:ext cx="7028153" cy="914976"/>
        </a:xfrm>
        <a:prstGeom prst="roundRect">
          <a:avLst/>
        </a:prstGeom>
        <a:gradFill rotWithShape="0">
          <a:gsLst>
            <a:gs pos="0">
              <a:schemeClr val="accent2">
                <a:hueOff val="533752"/>
                <a:satOff val="-11930"/>
                <a:lumOff val="-11294"/>
                <a:alphaOff val="0"/>
                <a:tint val="96000"/>
                <a:lumMod val="104000"/>
              </a:schemeClr>
            </a:gs>
            <a:gs pos="100000">
              <a:schemeClr val="accent2">
                <a:hueOff val="533752"/>
                <a:satOff val="-11930"/>
                <a:lumOff val="-11294"/>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Increasing productivity;</a:t>
          </a:r>
          <a:endParaRPr lang="en-US" sz="2000" kern="1200" dirty="0"/>
        </a:p>
      </dsp:txBody>
      <dsp:txXfrm>
        <a:off x="44665" y="3165459"/>
        <a:ext cx="6938823" cy="825646"/>
      </dsp:txXfrm>
    </dsp:sp>
    <dsp:sp modelId="{D9310C9F-4864-E040-B867-7E9B30D30FCE}">
      <dsp:nvSpPr>
        <dsp:cNvPr id="0" name=""/>
        <dsp:cNvSpPr/>
      </dsp:nvSpPr>
      <dsp:spPr>
        <a:xfrm>
          <a:off x="0" y="4065670"/>
          <a:ext cx="7028153" cy="914976"/>
        </a:xfrm>
        <a:prstGeom prst="roundRect">
          <a:avLst/>
        </a:prstGeom>
        <a:gradFill rotWithShape="0">
          <a:gsLst>
            <a:gs pos="0">
              <a:schemeClr val="accent2">
                <a:hueOff val="711669"/>
                <a:satOff val="-15906"/>
                <a:lumOff val="-15058"/>
                <a:alphaOff val="0"/>
                <a:tint val="96000"/>
                <a:lumMod val="104000"/>
              </a:schemeClr>
            </a:gs>
            <a:gs pos="100000">
              <a:schemeClr val="accent2">
                <a:hueOff val="711669"/>
                <a:satOff val="-15906"/>
                <a:lumOff val="-15058"/>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Fast achievement of organizational goals</a:t>
          </a:r>
          <a:endParaRPr lang="en-US" sz="2000" kern="1200" dirty="0"/>
        </a:p>
      </dsp:txBody>
      <dsp:txXfrm>
        <a:off x="44665" y="4110335"/>
        <a:ext cx="6938823" cy="825646"/>
      </dsp:txXfrm>
    </dsp:sp>
    <dsp:sp modelId="{3BEA73D2-971E-3F40-A244-D49AD8762BDB}">
      <dsp:nvSpPr>
        <dsp:cNvPr id="0" name=""/>
        <dsp:cNvSpPr/>
      </dsp:nvSpPr>
      <dsp:spPr>
        <a:xfrm>
          <a:off x="0" y="4990884"/>
          <a:ext cx="7028153" cy="914976"/>
        </a:xfrm>
        <a:prstGeom prst="roundRect">
          <a:avLst/>
        </a:prstGeom>
        <a:gradFill rotWithShape="0">
          <a:gsLst>
            <a:gs pos="0">
              <a:schemeClr val="accent2">
                <a:hueOff val="889586"/>
                <a:satOff val="-19883"/>
                <a:lumOff val="-18823"/>
                <a:alphaOff val="0"/>
                <a:tint val="96000"/>
                <a:lumMod val="104000"/>
              </a:schemeClr>
            </a:gs>
            <a:gs pos="100000">
              <a:schemeClr val="accent2">
                <a:hueOff val="889586"/>
                <a:satOff val="-19883"/>
                <a:lumOff val="-18823"/>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Decrease stress </a:t>
          </a:r>
          <a:endParaRPr lang="en-US" sz="2000" kern="1200" dirty="0"/>
        </a:p>
      </dsp:txBody>
      <dsp:txXfrm>
        <a:off x="44665" y="5035549"/>
        <a:ext cx="6938823" cy="8256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B3233E-A264-4B69-9E57-21E3C6FE3752}">
      <dsp:nvSpPr>
        <dsp:cNvPr id="0" name=""/>
        <dsp:cNvSpPr/>
      </dsp:nvSpPr>
      <dsp:spPr>
        <a:xfrm>
          <a:off x="0" y="0"/>
          <a:ext cx="7410025" cy="1046835"/>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Work environment where they are heard, they feel integrated, it increases morale;</a:t>
          </a:r>
          <a:endParaRPr lang="en-US" sz="2000" kern="1200" dirty="0">
            <a:latin typeface="Times New Roman" panose="02020603050405020304" pitchFamily="18" charset="0"/>
            <a:cs typeface="Times New Roman" panose="02020603050405020304" pitchFamily="18" charset="0"/>
          </a:endParaRPr>
        </a:p>
      </dsp:txBody>
      <dsp:txXfrm>
        <a:off x="30661" y="30661"/>
        <a:ext cx="6191950" cy="985513"/>
      </dsp:txXfrm>
    </dsp:sp>
    <dsp:sp modelId="{A0D228C4-906D-4F8C-B32B-301D62455239}">
      <dsp:nvSpPr>
        <dsp:cNvPr id="0" name=""/>
        <dsp:cNvSpPr/>
      </dsp:nvSpPr>
      <dsp:spPr>
        <a:xfrm>
          <a:off x="620589" y="1237169"/>
          <a:ext cx="7410025" cy="1046835"/>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Collaboration and task distribution minimizes the goal length time, generating feelings of satisfaction;</a:t>
          </a:r>
          <a:endParaRPr lang="en-US" sz="2000" kern="1200" dirty="0">
            <a:latin typeface="Times New Roman" panose="02020603050405020304" pitchFamily="18" charset="0"/>
            <a:cs typeface="Times New Roman" panose="02020603050405020304" pitchFamily="18" charset="0"/>
          </a:endParaRPr>
        </a:p>
      </dsp:txBody>
      <dsp:txXfrm>
        <a:off x="651250" y="1267830"/>
        <a:ext cx="6047670" cy="985513"/>
      </dsp:txXfrm>
    </dsp:sp>
    <dsp:sp modelId="{8AAF8C58-5DDE-49E4-93CE-19785C752708}">
      <dsp:nvSpPr>
        <dsp:cNvPr id="0" name=""/>
        <dsp:cNvSpPr/>
      </dsp:nvSpPr>
      <dsp:spPr>
        <a:xfrm>
          <a:off x="1232435" y="2464477"/>
          <a:ext cx="7410025" cy="1046835"/>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Increase productivity and efficiency</a:t>
          </a:r>
          <a:endParaRPr lang="en-US" sz="2000" kern="1200" dirty="0">
            <a:latin typeface="Times New Roman" panose="02020603050405020304" pitchFamily="18" charset="0"/>
            <a:cs typeface="Times New Roman" panose="02020603050405020304" pitchFamily="18" charset="0"/>
          </a:endParaRPr>
        </a:p>
      </dsp:txBody>
      <dsp:txXfrm>
        <a:off x="1263096" y="2495138"/>
        <a:ext cx="6056933" cy="985513"/>
      </dsp:txXfrm>
    </dsp:sp>
    <dsp:sp modelId="{F796425D-AA9B-430A-860A-28A9A8796D1B}">
      <dsp:nvSpPr>
        <dsp:cNvPr id="0" name=""/>
        <dsp:cNvSpPr/>
      </dsp:nvSpPr>
      <dsp:spPr>
        <a:xfrm>
          <a:off x="1852506" y="3711508"/>
          <a:ext cx="7410025" cy="1046835"/>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Reduces your company costs</a:t>
          </a:r>
          <a:endParaRPr lang="en-US" sz="2000" kern="1200" dirty="0">
            <a:latin typeface="Times New Roman" panose="02020603050405020304" pitchFamily="18" charset="0"/>
            <a:cs typeface="Times New Roman" panose="02020603050405020304" pitchFamily="18" charset="0"/>
          </a:endParaRPr>
        </a:p>
      </dsp:txBody>
      <dsp:txXfrm>
        <a:off x="1883167" y="3742169"/>
        <a:ext cx="6047670" cy="985513"/>
      </dsp:txXfrm>
    </dsp:sp>
    <dsp:sp modelId="{7AB5AC0D-8CD0-4636-A30E-0A63A692A595}">
      <dsp:nvSpPr>
        <dsp:cNvPr id="0" name=""/>
        <dsp:cNvSpPr/>
      </dsp:nvSpPr>
      <dsp:spPr>
        <a:xfrm>
          <a:off x="6729582" y="801780"/>
          <a:ext cx="680443" cy="680443"/>
        </a:xfrm>
        <a:prstGeom prst="downArrow">
          <a:avLst>
            <a:gd name="adj1" fmla="val 55000"/>
            <a:gd name="adj2" fmla="val 45000"/>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1">
          <a:scrgbClr r="0" g="0" b="0"/>
        </a:fillRef>
        <a:effectRef idx="2">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6882682" y="801780"/>
        <a:ext cx="374243" cy="512033"/>
      </dsp:txXfrm>
    </dsp:sp>
    <dsp:sp modelId="{0C44C585-8B49-4EC2-92BB-C7336D65074A}">
      <dsp:nvSpPr>
        <dsp:cNvPr id="0" name=""/>
        <dsp:cNvSpPr/>
      </dsp:nvSpPr>
      <dsp:spPr>
        <a:xfrm>
          <a:off x="7350172" y="2038950"/>
          <a:ext cx="680443" cy="680443"/>
        </a:xfrm>
        <a:prstGeom prst="downArrow">
          <a:avLst>
            <a:gd name="adj1" fmla="val 55000"/>
            <a:gd name="adj2" fmla="val 45000"/>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1">
          <a:scrgbClr r="0" g="0" b="0"/>
        </a:fillRef>
        <a:effectRef idx="2">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7503272" y="2038950"/>
        <a:ext cx="374243" cy="512033"/>
      </dsp:txXfrm>
    </dsp:sp>
    <dsp:sp modelId="{506B23DF-3ED1-48A4-BD3C-6DAF856C6FBA}">
      <dsp:nvSpPr>
        <dsp:cNvPr id="0" name=""/>
        <dsp:cNvSpPr/>
      </dsp:nvSpPr>
      <dsp:spPr>
        <a:xfrm>
          <a:off x="7961499" y="3276119"/>
          <a:ext cx="680443" cy="680443"/>
        </a:xfrm>
        <a:prstGeom prst="downArrow">
          <a:avLst>
            <a:gd name="adj1" fmla="val 55000"/>
            <a:gd name="adj2" fmla="val 45000"/>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1">
          <a:scrgbClr r="0" g="0" b="0"/>
        </a:fillRef>
        <a:effectRef idx="2">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8114599" y="3276119"/>
        <a:ext cx="374243" cy="51203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5451F9-A5DE-4758-A596-D1A87F2D3ABD}">
      <dsp:nvSpPr>
        <dsp:cNvPr id="0" name=""/>
        <dsp:cNvSpPr/>
      </dsp:nvSpPr>
      <dsp:spPr>
        <a:xfrm>
          <a:off x="187123" y="481918"/>
          <a:ext cx="909515" cy="9095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5D7EF1-1CD1-487A-A469-37BDA4D58F67}">
      <dsp:nvSpPr>
        <dsp:cNvPr id="0" name=""/>
        <dsp:cNvSpPr/>
      </dsp:nvSpPr>
      <dsp:spPr>
        <a:xfrm>
          <a:off x="378122" y="672917"/>
          <a:ext cx="527519" cy="5275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91FB38-5176-430E-8572-A512A2F8356E}">
      <dsp:nvSpPr>
        <dsp:cNvPr id="0" name=""/>
        <dsp:cNvSpPr/>
      </dsp:nvSpPr>
      <dsp:spPr>
        <a:xfrm>
          <a:off x="1291535" y="481918"/>
          <a:ext cx="2143858" cy="909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Provides professionals with dynamic solutions that increase their knowledge.</a:t>
          </a:r>
          <a:endParaRPr lang="en-US" sz="2000" kern="1200" dirty="0">
            <a:latin typeface="Times New Roman" panose="02020603050405020304" pitchFamily="18" charset="0"/>
            <a:cs typeface="Times New Roman" panose="02020603050405020304" pitchFamily="18" charset="0"/>
          </a:endParaRPr>
        </a:p>
      </dsp:txBody>
      <dsp:txXfrm>
        <a:off x="1291535" y="481918"/>
        <a:ext cx="2143858" cy="909515"/>
      </dsp:txXfrm>
    </dsp:sp>
    <dsp:sp modelId="{CCD6EC55-B2F4-49AC-81E3-D3C66D6B72DD}">
      <dsp:nvSpPr>
        <dsp:cNvPr id="0" name=""/>
        <dsp:cNvSpPr/>
      </dsp:nvSpPr>
      <dsp:spPr>
        <a:xfrm>
          <a:off x="3808944" y="481918"/>
          <a:ext cx="909515" cy="9095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AB0589-0105-4841-A50D-57EA3F6A2DFB}">
      <dsp:nvSpPr>
        <dsp:cNvPr id="0" name=""/>
        <dsp:cNvSpPr/>
      </dsp:nvSpPr>
      <dsp:spPr>
        <a:xfrm>
          <a:off x="3999943" y="672917"/>
          <a:ext cx="527519" cy="5275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61D86B-60DA-41A9-922E-0B8680B5A1CA}">
      <dsp:nvSpPr>
        <dsp:cNvPr id="0" name=""/>
        <dsp:cNvSpPr/>
      </dsp:nvSpPr>
      <dsp:spPr>
        <a:xfrm>
          <a:off x="4913356" y="741412"/>
          <a:ext cx="2143858" cy="909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There is an exchange of knowledge and experience that contributes to enriching your career,</a:t>
          </a:r>
          <a:endParaRPr lang="en-US" sz="2000" kern="1200" dirty="0">
            <a:latin typeface="Times New Roman" panose="02020603050405020304" pitchFamily="18" charset="0"/>
            <a:cs typeface="Times New Roman" panose="02020603050405020304" pitchFamily="18" charset="0"/>
          </a:endParaRPr>
        </a:p>
      </dsp:txBody>
      <dsp:txXfrm>
        <a:off x="4913356" y="741412"/>
        <a:ext cx="2143858" cy="909515"/>
      </dsp:txXfrm>
    </dsp:sp>
    <dsp:sp modelId="{F942AE73-65E5-45F0-A95F-5930DEF4746F}">
      <dsp:nvSpPr>
        <dsp:cNvPr id="0" name=""/>
        <dsp:cNvSpPr/>
      </dsp:nvSpPr>
      <dsp:spPr>
        <a:xfrm>
          <a:off x="7430766" y="481918"/>
          <a:ext cx="909515" cy="9095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F5A281-7E32-4B37-957B-72EC6D007894}">
      <dsp:nvSpPr>
        <dsp:cNvPr id="0" name=""/>
        <dsp:cNvSpPr/>
      </dsp:nvSpPr>
      <dsp:spPr>
        <a:xfrm>
          <a:off x="7621764" y="672917"/>
          <a:ext cx="527519" cy="5275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35E830-60B4-40B3-AA8E-C5A773800250}">
      <dsp:nvSpPr>
        <dsp:cNvPr id="0" name=""/>
        <dsp:cNvSpPr/>
      </dsp:nvSpPr>
      <dsp:spPr>
        <a:xfrm>
          <a:off x="8535177" y="481918"/>
          <a:ext cx="2143858" cy="909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Development of skills</a:t>
          </a:r>
          <a:endParaRPr lang="en-US" sz="2000" kern="1200" dirty="0">
            <a:latin typeface="Times New Roman" panose="02020603050405020304" pitchFamily="18" charset="0"/>
            <a:cs typeface="Times New Roman" panose="02020603050405020304" pitchFamily="18" charset="0"/>
          </a:endParaRPr>
        </a:p>
      </dsp:txBody>
      <dsp:txXfrm>
        <a:off x="8535177" y="481918"/>
        <a:ext cx="2143858" cy="909515"/>
      </dsp:txXfrm>
    </dsp:sp>
    <dsp:sp modelId="{47CAACA8-F0D7-4D69-B076-6FFB811881B7}">
      <dsp:nvSpPr>
        <dsp:cNvPr id="0" name=""/>
        <dsp:cNvSpPr/>
      </dsp:nvSpPr>
      <dsp:spPr>
        <a:xfrm>
          <a:off x="187123" y="2327641"/>
          <a:ext cx="909515" cy="9095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4DF4E6-5719-41A8-8C58-78661AA083E5}">
      <dsp:nvSpPr>
        <dsp:cNvPr id="0" name=""/>
        <dsp:cNvSpPr/>
      </dsp:nvSpPr>
      <dsp:spPr>
        <a:xfrm>
          <a:off x="378122" y="2518640"/>
          <a:ext cx="527519" cy="52751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2A19E3-B436-403B-93A3-706EDE2FD343}">
      <dsp:nvSpPr>
        <dsp:cNvPr id="0" name=""/>
        <dsp:cNvSpPr/>
      </dsp:nvSpPr>
      <dsp:spPr>
        <a:xfrm>
          <a:off x="1316254" y="2389993"/>
          <a:ext cx="2143858" cy="14291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Consists of the achievements and failures these feedbacks being recognized by the employees provide a progression of skills and gain of experience</a:t>
          </a:r>
          <a:endParaRPr lang="en-US" sz="2000" kern="1200" dirty="0">
            <a:latin typeface="Times New Roman" panose="02020603050405020304" pitchFamily="18" charset="0"/>
            <a:cs typeface="Times New Roman" panose="02020603050405020304" pitchFamily="18" charset="0"/>
          </a:endParaRPr>
        </a:p>
      </dsp:txBody>
      <dsp:txXfrm>
        <a:off x="1316254" y="2389993"/>
        <a:ext cx="2143858" cy="1429112"/>
      </dsp:txXfrm>
    </dsp:sp>
    <dsp:sp modelId="{0D21916A-A09D-4AE9-B53E-95A568D1DDE0}">
      <dsp:nvSpPr>
        <dsp:cNvPr id="0" name=""/>
        <dsp:cNvSpPr/>
      </dsp:nvSpPr>
      <dsp:spPr>
        <a:xfrm>
          <a:off x="3808944" y="2327641"/>
          <a:ext cx="909515" cy="9095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A25EF0-5332-46EF-AA10-921F3FA5ED7F}">
      <dsp:nvSpPr>
        <dsp:cNvPr id="0" name=""/>
        <dsp:cNvSpPr/>
      </dsp:nvSpPr>
      <dsp:spPr>
        <a:xfrm>
          <a:off x="3999943" y="2518640"/>
          <a:ext cx="527519" cy="52751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23B0D2-8B88-474F-B035-8634E670441A}">
      <dsp:nvSpPr>
        <dsp:cNvPr id="0" name=""/>
        <dsp:cNvSpPr/>
      </dsp:nvSpPr>
      <dsp:spPr>
        <a:xfrm>
          <a:off x="4913356" y="2649792"/>
          <a:ext cx="2143858" cy="909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Learning new concepts from colleagues with different experiences and perspectives</a:t>
          </a:r>
          <a:endParaRPr lang="en-US" sz="2000" kern="1200" dirty="0">
            <a:latin typeface="Times New Roman" panose="02020603050405020304" pitchFamily="18" charset="0"/>
            <a:cs typeface="Times New Roman" panose="02020603050405020304" pitchFamily="18" charset="0"/>
          </a:endParaRPr>
        </a:p>
      </dsp:txBody>
      <dsp:txXfrm>
        <a:off x="4913356" y="2649792"/>
        <a:ext cx="2143858" cy="909515"/>
      </dsp:txXfrm>
    </dsp:sp>
    <dsp:sp modelId="{AFAB5D4C-10DE-4404-80A1-74EA957099B8}">
      <dsp:nvSpPr>
        <dsp:cNvPr id="0" name=""/>
        <dsp:cNvSpPr/>
      </dsp:nvSpPr>
      <dsp:spPr>
        <a:xfrm>
          <a:off x="7430766" y="2327641"/>
          <a:ext cx="909515" cy="9095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AC97AE-7E1A-400D-B3EA-7B2E8BA17637}">
      <dsp:nvSpPr>
        <dsp:cNvPr id="0" name=""/>
        <dsp:cNvSpPr/>
      </dsp:nvSpPr>
      <dsp:spPr>
        <a:xfrm>
          <a:off x="7621764" y="2518640"/>
          <a:ext cx="527519" cy="52751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6165C5-C0E8-4CF8-9017-A97F7D1D8BB8}">
      <dsp:nvSpPr>
        <dsp:cNvPr id="0" name=""/>
        <dsp:cNvSpPr/>
      </dsp:nvSpPr>
      <dsp:spPr>
        <a:xfrm>
          <a:off x="8535177" y="2327641"/>
          <a:ext cx="2143858" cy="909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e. g. (</a:t>
          </a:r>
          <a:r>
            <a:rPr lang="en-GB" sz="2000" b="1" i="0" kern="1200" dirty="0">
              <a:latin typeface="Times New Roman" panose="02020603050405020304" pitchFamily="18" charset="0"/>
              <a:cs typeface="Times New Roman" panose="02020603050405020304" pitchFamily="18" charset="0"/>
            </a:rPr>
            <a:t>Indeed Editorial Team ,2022)</a:t>
          </a:r>
          <a:endParaRPr lang="en-US" sz="2000" kern="1200" dirty="0">
            <a:latin typeface="Times New Roman" panose="02020603050405020304" pitchFamily="18" charset="0"/>
            <a:cs typeface="Times New Roman" panose="02020603050405020304" pitchFamily="18" charset="0"/>
          </a:endParaRPr>
        </a:p>
      </dsp:txBody>
      <dsp:txXfrm>
        <a:off x="8535177" y="2327641"/>
        <a:ext cx="2143858" cy="90951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B13BDC-D0E3-45AD-B819-6D98CCD3792D}">
      <dsp:nvSpPr>
        <dsp:cNvPr id="0" name=""/>
        <dsp:cNvSpPr/>
      </dsp:nvSpPr>
      <dsp:spPr>
        <a:xfrm>
          <a:off x="0" y="4606"/>
          <a:ext cx="6588691" cy="9812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556B1B-6594-4640-85B2-DDE696A05C94}">
      <dsp:nvSpPr>
        <dsp:cNvPr id="0" name=""/>
        <dsp:cNvSpPr/>
      </dsp:nvSpPr>
      <dsp:spPr>
        <a:xfrm>
          <a:off x="296829" y="225389"/>
          <a:ext cx="539690" cy="5396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959BA34-EDFD-4861-91D8-06BEC99ADC86}">
      <dsp:nvSpPr>
        <dsp:cNvPr id="0" name=""/>
        <dsp:cNvSpPr/>
      </dsp:nvSpPr>
      <dsp:spPr>
        <a:xfrm>
          <a:off x="1133349" y="4606"/>
          <a:ext cx="5455341" cy="981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849" tIns="103849" rIns="103849" bIns="103849" numCol="1" spcCol="1270" anchor="ctr" anchorCtr="0">
          <a:noAutofit/>
        </a:bodyPr>
        <a:lstStyle/>
        <a:p>
          <a:pPr marL="0" lvl="0" indent="0" algn="l"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Collaboration defined and clear goals generates more efficient solutions</a:t>
          </a:r>
          <a:endParaRPr lang="en-US" sz="2000" kern="1200" dirty="0">
            <a:latin typeface="Times New Roman" panose="02020603050405020304" pitchFamily="18" charset="0"/>
            <a:cs typeface="Times New Roman" panose="02020603050405020304" pitchFamily="18" charset="0"/>
          </a:endParaRPr>
        </a:p>
      </dsp:txBody>
      <dsp:txXfrm>
        <a:off x="1133349" y="4606"/>
        <a:ext cx="5455341" cy="981254"/>
      </dsp:txXfrm>
    </dsp:sp>
    <dsp:sp modelId="{550863D1-F806-48D3-9D96-58721DC71B09}">
      <dsp:nvSpPr>
        <dsp:cNvPr id="0" name=""/>
        <dsp:cNvSpPr/>
      </dsp:nvSpPr>
      <dsp:spPr>
        <a:xfrm>
          <a:off x="0" y="1231175"/>
          <a:ext cx="6588691" cy="9812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B329E6-EAD4-4DB6-9D04-C356CB6BC67A}">
      <dsp:nvSpPr>
        <dsp:cNvPr id="0" name=""/>
        <dsp:cNvSpPr/>
      </dsp:nvSpPr>
      <dsp:spPr>
        <a:xfrm>
          <a:off x="296829" y="1451957"/>
          <a:ext cx="539690" cy="5396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898A7AA-BE27-42CE-873C-F9DB19A5D801}">
      <dsp:nvSpPr>
        <dsp:cNvPr id="0" name=""/>
        <dsp:cNvSpPr/>
      </dsp:nvSpPr>
      <dsp:spPr>
        <a:xfrm>
          <a:off x="1133349" y="1231175"/>
          <a:ext cx="5455341" cy="981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849" tIns="103849" rIns="103849" bIns="103849" numCol="1" spcCol="1270" anchor="ctr" anchorCtr="0">
          <a:noAutofit/>
        </a:bodyPr>
        <a:lstStyle/>
        <a:p>
          <a:pPr marL="0" lvl="0" indent="0" algn="l"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Sharing ideas facilitates in making the right decision</a:t>
          </a:r>
          <a:endParaRPr lang="en-US" sz="2000" kern="1200" dirty="0">
            <a:latin typeface="Times New Roman" panose="02020603050405020304" pitchFamily="18" charset="0"/>
            <a:cs typeface="Times New Roman" panose="02020603050405020304" pitchFamily="18" charset="0"/>
          </a:endParaRPr>
        </a:p>
      </dsp:txBody>
      <dsp:txXfrm>
        <a:off x="1133349" y="1231175"/>
        <a:ext cx="5455341" cy="981254"/>
      </dsp:txXfrm>
    </dsp:sp>
    <dsp:sp modelId="{AFC3DEC9-8040-499B-B3BF-0707568F380A}">
      <dsp:nvSpPr>
        <dsp:cNvPr id="0" name=""/>
        <dsp:cNvSpPr/>
      </dsp:nvSpPr>
      <dsp:spPr>
        <a:xfrm>
          <a:off x="0" y="2457744"/>
          <a:ext cx="6588691" cy="9812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0FBEA1-FE1E-4706-9AB2-F24233BE5B31}">
      <dsp:nvSpPr>
        <dsp:cNvPr id="0" name=""/>
        <dsp:cNvSpPr/>
      </dsp:nvSpPr>
      <dsp:spPr>
        <a:xfrm>
          <a:off x="296829" y="2678526"/>
          <a:ext cx="539690" cy="5396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9CBDAB2-4DE3-4009-A533-26FF2EA322C6}">
      <dsp:nvSpPr>
        <dsp:cNvPr id="0" name=""/>
        <dsp:cNvSpPr/>
      </dsp:nvSpPr>
      <dsp:spPr>
        <a:xfrm>
          <a:off x="1133349" y="2457744"/>
          <a:ext cx="5455341" cy="981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849" tIns="103849" rIns="103849" bIns="103849" numCol="1" spcCol="1270" anchor="ctr" anchorCtr="0">
          <a:noAutofit/>
        </a:bodyPr>
        <a:lstStyle/>
        <a:p>
          <a:pPr marL="0" lvl="0" indent="0" algn="l"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Develops your social skills</a:t>
          </a:r>
          <a:endParaRPr lang="en-US" sz="2000" kern="1200" dirty="0">
            <a:latin typeface="Times New Roman" panose="02020603050405020304" pitchFamily="18" charset="0"/>
            <a:cs typeface="Times New Roman" panose="02020603050405020304" pitchFamily="18" charset="0"/>
          </a:endParaRPr>
        </a:p>
      </dsp:txBody>
      <dsp:txXfrm>
        <a:off x="1133349" y="2457744"/>
        <a:ext cx="5455341" cy="981254"/>
      </dsp:txXfrm>
    </dsp:sp>
    <dsp:sp modelId="{597AD687-E8DC-4890-804E-91B8470110F1}">
      <dsp:nvSpPr>
        <dsp:cNvPr id="0" name=""/>
        <dsp:cNvSpPr/>
      </dsp:nvSpPr>
      <dsp:spPr>
        <a:xfrm>
          <a:off x="0" y="3684312"/>
          <a:ext cx="6588691" cy="9812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473984-CEF2-40DF-A2F2-693ABCCF2A00}">
      <dsp:nvSpPr>
        <dsp:cNvPr id="0" name=""/>
        <dsp:cNvSpPr/>
      </dsp:nvSpPr>
      <dsp:spPr>
        <a:xfrm>
          <a:off x="296829" y="3905095"/>
          <a:ext cx="539690" cy="5396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4DC8291-59E3-407E-8446-0B313DC94E69}">
      <dsp:nvSpPr>
        <dsp:cNvPr id="0" name=""/>
        <dsp:cNvSpPr/>
      </dsp:nvSpPr>
      <dsp:spPr>
        <a:xfrm>
          <a:off x="1133349" y="3684312"/>
          <a:ext cx="5455341" cy="981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849" tIns="103849" rIns="103849" bIns="103849" numCol="1" spcCol="1270" anchor="ctr" anchorCtr="0">
          <a:noAutofit/>
        </a:bodyPr>
        <a:lstStyle/>
        <a:p>
          <a:pPr marL="0" lvl="0" indent="0" algn="l"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Improves self-esteem and sense of autonomy</a:t>
          </a:r>
          <a:endParaRPr lang="en-US" sz="2000" kern="1200" dirty="0">
            <a:latin typeface="Times New Roman" panose="02020603050405020304" pitchFamily="18" charset="0"/>
            <a:cs typeface="Times New Roman" panose="02020603050405020304" pitchFamily="18" charset="0"/>
          </a:endParaRPr>
        </a:p>
      </dsp:txBody>
      <dsp:txXfrm>
        <a:off x="1133349" y="3684312"/>
        <a:ext cx="5455341" cy="981254"/>
      </dsp:txXfrm>
    </dsp:sp>
    <dsp:sp modelId="{C2E7A0B3-D863-4C0B-9396-3DA1B25CDF63}">
      <dsp:nvSpPr>
        <dsp:cNvPr id="0" name=""/>
        <dsp:cNvSpPr/>
      </dsp:nvSpPr>
      <dsp:spPr>
        <a:xfrm>
          <a:off x="0" y="4910881"/>
          <a:ext cx="6588691" cy="9812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44CA41-36B4-441C-A4E6-C267896BFE06}">
      <dsp:nvSpPr>
        <dsp:cNvPr id="0" name=""/>
        <dsp:cNvSpPr/>
      </dsp:nvSpPr>
      <dsp:spPr>
        <a:xfrm>
          <a:off x="296829" y="5131663"/>
          <a:ext cx="539690" cy="5396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445389E-9B81-4567-9E3A-5EB93D545547}">
      <dsp:nvSpPr>
        <dsp:cNvPr id="0" name=""/>
        <dsp:cNvSpPr/>
      </dsp:nvSpPr>
      <dsp:spPr>
        <a:xfrm>
          <a:off x="1133349" y="4910881"/>
          <a:ext cx="5455341" cy="981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849" tIns="103849" rIns="103849" bIns="103849" numCol="1" spcCol="1270" anchor="ctr" anchorCtr="0">
          <a:noAutofit/>
        </a:bodyPr>
        <a:lstStyle/>
        <a:p>
          <a:pPr marL="0" lvl="0" indent="0" algn="l"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Support teamwork reduce stress and increase focus on main goals</a:t>
          </a:r>
          <a:endParaRPr lang="en-US" sz="2000" kern="1200" dirty="0">
            <a:latin typeface="Times New Roman" panose="02020603050405020304" pitchFamily="18" charset="0"/>
            <a:cs typeface="Times New Roman" panose="02020603050405020304" pitchFamily="18" charset="0"/>
          </a:endParaRPr>
        </a:p>
      </dsp:txBody>
      <dsp:txXfrm>
        <a:off x="1133349" y="4910881"/>
        <a:ext cx="5455341" cy="98125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CBCFE9-8D25-4742-ABC6-E84286236862}">
      <dsp:nvSpPr>
        <dsp:cNvPr id="0" name=""/>
        <dsp:cNvSpPr/>
      </dsp:nvSpPr>
      <dsp:spPr>
        <a:xfrm>
          <a:off x="4" y="109174"/>
          <a:ext cx="1750888" cy="875444"/>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Forming</a:t>
          </a:r>
          <a:r>
            <a:rPr lang="en-US" sz="2300" kern="1200" dirty="0"/>
            <a:t>  </a:t>
          </a:r>
        </a:p>
      </dsp:txBody>
      <dsp:txXfrm>
        <a:off x="25645" y="134815"/>
        <a:ext cx="1699606" cy="824162"/>
      </dsp:txXfrm>
    </dsp:sp>
    <dsp:sp modelId="{73458D01-8087-2145-8D24-06310B3A662C}">
      <dsp:nvSpPr>
        <dsp:cNvPr id="0" name=""/>
        <dsp:cNvSpPr/>
      </dsp:nvSpPr>
      <dsp:spPr>
        <a:xfrm>
          <a:off x="2008010" y="109174"/>
          <a:ext cx="1750888" cy="875444"/>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Storming</a:t>
          </a:r>
          <a:r>
            <a:rPr lang="en-US" sz="2300" kern="1200" dirty="0"/>
            <a:t>  </a:t>
          </a:r>
        </a:p>
      </dsp:txBody>
      <dsp:txXfrm>
        <a:off x="2033651" y="134815"/>
        <a:ext cx="1699606" cy="824162"/>
      </dsp:txXfrm>
    </dsp:sp>
    <dsp:sp modelId="{1B1E555F-E91B-4646-8958-AAC6BCD5AE2D}">
      <dsp:nvSpPr>
        <dsp:cNvPr id="0" name=""/>
        <dsp:cNvSpPr/>
      </dsp:nvSpPr>
      <dsp:spPr>
        <a:xfrm>
          <a:off x="4125185" y="123461"/>
          <a:ext cx="1750888" cy="875444"/>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Norming</a:t>
          </a:r>
          <a:r>
            <a:rPr lang="en-US" sz="2300" kern="1200" dirty="0"/>
            <a:t>  </a:t>
          </a:r>
        </a:p>
      </dsp:txBody>
      <dsp:txXfrm>
        <a:off x="4150826" y="149102"/>
        <a:ext cx="1699606" cy="824162"/>
      </dsp:txXfrm>
    </dsp:sp>
    <dsp:sp modelId="{06A8AA64-25F0-DD4A-9B07-36F2FC40FE9A}">
      <dsp:nvSpPr>
        <dsp:cNvPr id="0" name=""/>
        <dsp:cNvSpPr/>
      </dsp:nvSpPr>
      <dsp:spPr>
        <a:xfrm>
          <a:off x="6299508" y="123461"/>
          <a:ext cx="1750888" cy="875444"/>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Performing</a:t>
          </a:r>
          <a:r>
            <a:rPr lang="en-US" sz="2300" kern="1200" dirty="0"/>
            <a:t> </a:t>
          </a:r>
        </a:p>
      </dsp:txBody>
      <dsp:txXfrm>
        <a:off x="6325149" y="149102"/>
        <a:ext cx="1699606" cy="824162"/>
      </dsp:txXfrm>
    </dsp:sp>
    <dsp:sp modelId="{D03CBC27-F43F-8B4A-A5CE-2E0A69C99761}">
      <dsp:nvSpPr>
        <dsp:cNvPr id="0" name=""/>
        <dsp:cNvSpPr/>
      </dsp:nvSpPr>
      <dsp:spPr>
        <a:xfrm>
          <a:off x="8488119" y="94886"/>
          <a:ext cx="1750888" cy="875444"/>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Adjourning</a:t>
          </a:r>
          <a:r>
            <a:rPr lang="en-US" sz="2700" kern="1200" dirty="0"/>
            <a:t> </a:t>
          </a:r>
        </a:p>
      </dsp:txBody>
      <dsp:txXfrm>
        <a:off x="8513760" y="120527"/>
        <a:ext cx="1699606" cy="82416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8A73CB-8627-46DD-BE68-901E1B4AA1F5}">
      <dsp:nvSpPr>
        <dsp:cNvPr id="0" name=""/>
        <dsp:cNvSpPr/>
      </dsp:nvSpPr>
      <dsp:spPr>
        <a:xfrm>
          <a:off x="-4891925" y="-564320"/>
          <a:ext cx="5818667" cy="5818667"/>
        </a:xfrm>
        <a:prstGeom prst="blockArc">
          <a:avLst>
            <a:gd name="adj1" fmla="val 18900000"/>
            <a:gd name="adj2" fmla="val 2700000"/>
            <a:gd name="adj3" fmla="val 371"/>
          </a:avLst>
        </a:prstGeom>
        <a:noFill/>
        <a:ln w="15875" cap="rnd"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80D56D6-0040-4145-911A-501524BAF903}">
      <dsp:nvSpPr>
        <dsp:cNvPr id="0" name=""/>
        <dsp:cNvSpPr/>
      </dsp:nvSpPr>
      <dsp:spPr>
        <a:xfrm>
          <a:off x="573849" y="-95074"/>
          <a:ext cx="5211177" cy="1888086"/>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7680" tIns="50800" rIns="50800" bIns="50800" numCol="1" spcCol="1270" anchor="ctr" anchorCtr="0">
          <a:noAutofit/>
        </a:bodyPr>
        <a:lstStyle/>
        <a:p>
          <a:pPr marL="0" lvl="0" indent="0" algn="l" defTabSz="889000">
            <a:lnSpc>
              <a:spcPct val="90000"/>
            </a:lnSpc>
            <a:spcBef>
              <a:spcPct val="0"/>
            </a:spcBef>
            <a:spcAft>
              <a:spcPct val="35000"/>
            </a:spcAft>
            <a:buNone/>
          </a:pPr>
          <a:r>
            <a:rPr lang="en-US" sz="2000" b="1" kern="1200" dirty="0">
              <a:solidFill>
                <a:schemeClr val="tx1"/>
              </a:solidFill>
              <a:latin typeface="Times New Roman" panose="02020603050405020304" pitchFamily="18" charset="0"/>
              <a:cs typeface="Times New Roman" panose="02020603050405020304" pitchFamily="18" charset="0"/>
            </a:rPr>
            <a:t>Team Development   ►  </a:t>
          </a:r>
          <a:r>
            <a:rPr lang="en-US" sz="2000" kern="1200" dirty="0">
              <a:solidFill>
                <a:schemeClr val="tx1"/>
              </a:solidFill>
              <a:latin typeface="Times New Roman" panose="02020603050405020304" pitchFamily="18" charset="0"/>
              <a:cs typeface="Times New Roman" panose="02020603050405020304" pitchFamily="18" charset="0"/>
            </a:rPr>
            <a:t>is a group of individuals who work together toward a common goal. Successful Team development   is  the scenario in which the team members feel safe and are ready to take risks.</a:t>
          </a:r>
          <a:endParaRPr lang="en-IN" sz="2000" kern="1200" dirty="0">
            <a:solidFill>
              <a:schemeClr val="tx1"/>
            </a:solidFill>
            <a:latin typeface="Times New Roman" panose="02020603050405020304" pitchFamily="18" charset="0"/>
            <a:cs typeface="Times New Roman" panose="02020603050405020304" pitchFamily="18" charset="0"/>
          </a:endParaRPr>
        </a:p>
      </dsp:txBody>
      <dsp:txXfrm>
        <a:off x="573849" y="-95074"/>
        <a:ext cx="5211177" cy="1888086"/>
      </dsp:txXfrm>
    </dsp:sp>
    <dsp:sp modelId="{FEB47B6B-DD31-4EAA-9544-CBDBC0EC5329}">
      <dsp:nvSpPr>
        <dsp:cNvPr id="0" name=""/>
        <dsp:cNvSpPr/>
      </dsp:nvSpPr>
      <dsp:spPr>
        <a:xfrm>
          <a:off x="0" y="211373"/>
          <a:ext cx="830991" cy="830991"/>
        </a:xfrm>
        <a:prstGeom prst="ellipse">
          <a:avLst/>
        </a:prstGeom>
        <a:solidFill>
          <a:srgbClr val="C00000"/>
        </a:solidFill>
        <a:ln w="15875" cap="rnd" cmpd="sng" algn="ctr">
          <a:solidFill>
            <a:schemeClr val="tx1"/>
          </a:solidFill>
          <a:prstDash val="solid"/>
        </a:ln>
        <a:effectLst/>
      </dsp:spPr>
      <dsp:style>
        <a:lnRef idx="2">
          <a:scrgbClr r="0" g="0" b="0"/>
        </a:lnRef>
        <a:fillRef idx="1">
          <a:scrgbClr r="0" g="0" b="0"/>
        </a:fillRef>
        <a:effectRef idx="0">
          <a:scrgbClr r="0" g="0" b="0"/>
        </a:effectRef>
        <a:fontRef idx="minor"/>
      </dsp:style>
    </dsp:sp>
    <dsp:sp modelId="{A9876F08-5593-4EB0-A71D-3A89E9A4CFBA}">
      <dsp:nvSpPr>
        <dsp:cNvPr id="0" name=""/>
        <dsp:cNvSpPr/>
      </dsp:nvSpPr>
      <dsp:spPr>
        <a:xfrm>
          <a:off x="838746" y="1536089"/>
          <a:ext cx="4834844" cy="1344365"/>
        </a:xfrm>
        <a:prstGeom prst="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7680" tIns="50800" rIns="50800" bIns="50800"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1"/>
              </a:solidFill>
              <a:latin typeface="Times New Roman" panose="02020603050405020304" pitchFamily="18" charset="0"/>
              <a:cs typeface="Times New Roman" panose="02020603050405020304" pitchFamily="18" charset="0"/>
            </a:rPr>
            <a:t>The Team can be successfully developed when the team members will deliver high-quality work on time (Mathieu and Rapp,2018).</a:t>
          </a:r>
          <a:endParaRPr lang="en-IN" sz="2000" kern="1200" dirty="0">
            <a:solidFill>
              <a:schemeClr val="tx1"/>
            </a:solidFill>
            <a:latin typeface="Times New Roman" panose="02020603050405020304" pitchFamily="18" charset="0"/>
            <a:cs typeface="Times New Roman" panose="02020603050405020304" pitchFamily="18" charset="0"/>
          </a:endParaRPr>
        </a:p>
      </dsp:txBody>
      <dsp:txXfrm>
        <a:off x="838746" y="1536089"/>
        <a:ext cx="4834844" cy="1344365"/>
      </dsp:txXfrm>
    </dsp:sp>
    <dsp:sp modelId="{B4D5CC23-E87A-4CE3-AB68-AA6452B085FE}">
      <dsp:nvSpPr>
        <dsp:cNvPr id="0" name=""/>
        <dsp:cNvSpPr/>
      </dsp:nvSpPr>
      <dsp:spPr>
        <a:xfrm>
          <a:off x="0" y="1548745"/>
          <a:ext cx="830991" cy="830991"/>
        </a:xfrm>
        <a:prstGeom prst="ellipse">
          <a:avLst/>
        </a:prstGeom>
        <a:solidFill>
          <a:srgbClr val="92D050"/>
        </a:solidFill>
        <a:ln w="15875" cap="rnd" cmpd="sng" algn="ctr">
          <a:solidFill>
            <a:srgbClr val="0070C0"/>
          </a:solidFill>
          <a:prstDash val="solid"/>
        </a:ln>
        <a:effectLst/>
      </dsp:spPr>
      <dsp:style>
        <a:lnRef idx="2">
          <a:scrgbClr r="0" g="0" b="0"/>
        </a:lnRef>
        <a:fillRef idx="1">
          <a:scrgbClr r="0" g="0" b="0"/>
        </a:fillRef>
        <a:effectRef idx="0">
          <a:scrgbClr r="0" g="0" b="0"/>
        </a:effectRef>
        <a:fontRef idx="minor"/>
      </dsp:style>
    </dsp:sp>
    <dsp:sp modelId="{0CCD77E8-D2E3-47D4-B21B-EC5EDC94D213}">
      <dsp:nvSpPr>
        <dsp:cNvPr id="0" name=""/>
        <dsp:cNvSpPr/>
      </dsp:nvSpPr>
      <dsp:spPr>
        <a:xfrm>
          <a:off x="809538" y="2654145"/>
          <a:ext cx="4864078" cy="911238"/>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7680" tIns="50800" rIns="50800" bIns="50800"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1"/>
              </a:solidFill>
              <a:latin typeface="Times New Roman" panose="02020603050405020304" pitchFamily="18" charset="0"/>
              <a:cs typeface="Times New Roman" panose="02020603050405020304" pitchFamily="18" charset="0"/>
            </a:rPr>
            <a:t>A team will be successful when the team members know their roles and goals and have a clear path to achieve their goals.</a:t>
          </a:r>
          <a:endParaRPr lang="en-IN" sz="2000" kern="1200" dirty="0">
            <a:solidFill>
              <a:schemeClr val="tx1"/>
            </a:solidFill>
            <a:latin typeface="Times New Roman" panose="02020603050405020304" pitchFamily="18" charset="0"/>
            <a:cs typeface="Times New Roman" panose="02020603050405020304" pitchFamily="18" charset="0"/>
          </a:endParaRPr>
        </a:p>
      </dsp:txBody>
      <dsp:txXfrm>
        <a:off x="809538" y="2654145"/>
        <a:ext cx="4864078" cy="911238"/>
      </dsp:txXfrm>
    </dsp:sp>
    <dsp:sp modelId="{CF83EACB-5B3D-4F35-9E8C-5A43909C598A}">
      <dsp:nvSpPr>
        <dsp:cNvPr id="0" name=""/>
        <dsp:cNvSpPr/>
      </dsp:nvSpPr>
      <dsp:spPr>
        <a:xfrm>
          <a:off x="0" y="2598003"/>
          <a:ext cx="830991" cy="830991"/>
        </a:xfrm>
        <a:prstGeom prst="ellipse">
          <a:avLst/>
        </a:prstGeom>
        <a:solidFill>
          <a:srgbClr val="FFFF00"/>
        </a:solidFill>
        <a:ln w="15875" cap="rnd" cmpd="sng" algn="ctr">
          <a:solidFill>
            <a:schemeClr val="tx1"/>
          </a:solidFill>
          <a:prstDash val="solid"/>
        </a:ln>
        <a:effectLst/>
      </dsp:spPr>
      <dsp:style>
        <a:lnRef idx="2">
          <a:scrgbClr r="0" g="0" b="0"/>
        </a:lnRef>
        <a:fillRef idx="1">
          <a:scrgbClr r="0" g="0" b="0"/>
        </a:fillRef>
        <a:effectRef idx="0">
          <a:scrgbClr r="0" g="0" b="0"/>
        </a:effectRef>
        <a:fontRef idx="minor"/>
      </dsp:style>
    </dsp:sp>
    <dsp:sp modelId="{49870F23-C3D6-46E0-A05E-D8DA47B3FCF4}">
      <dsp:nvSpPr>
        <dsp:cNvPr id="0" name=""/>
        <dsp:cNvSpPr/>
      </dsp:nvSpPr>
      <dsp:spPr>
        <a:xfrm>
          <a:off x="517227" y="3486728"/>
          <a:ext cx="5271025" cy="834601"/>
        </a:xfrm>
        <a:prstGeom prst="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7680" tIns="50800" rIns="50800" bIns="50800"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1"/>
              </a:solidFill>
              <a:latin typeface="Times New Roman" panose="02020603050405020304" pitchFamily="18" charset="0"/>
              <a:cs typeface="Times New Roman" panose="02020603050405020304" pitchFamily="18" charset="0"/>
            </a:rPr>
            <a:t>The feature of successful development is that the members collaborate with each other and give respect to each other opinions .</a:t>
          </a:r>
          <a:endParaRPr lang="en-IN" sz="2000" kern="1200" dirty="0">
            <a:solidFill>
              <a:schemeClr val="tx1"/>
            </a:solidFill>
            <a:latin typeface="Times New Roman" panose="02020603050405020304" pitchFamily="18" charset="0"/>
            <a:cs typeface="Times New Roman" panose="02020603050405020304" pitchFamily="18" charset="0"/>
          </a:endParaRPr>
        </a:p>
      </dsp:txBody>
      <dsp:txXfrm>
        <a:off x="517227" y="3486728"/>
        <a:ext cx="5271025" cy="834601"/>
      </dsp:txXfrm>
    </dsp:sp>
    <dsp:sp modelId="{1CB2EA34-AD16-4A81-AA89-570481852099}">
      <dsp:nvSpPr>
        <dsp:cNvPr id="0" name=""/>
        <dsp:cNvSpPr/>
      </dsp:nvSpPr>
      <dsp:spPr>
        <a:xfrm>
          <a:off x="24565" y="3490338"/>
          <a:ext cx="830991" cy="830991"/>
        </a:xfrm>
        <a:prstGeom prst="ellipse">
          <a:avLst/>
        </a:prstGeom>
        <a:solidFill>
          <a:schemeClr val="lt1">
            <a:hueOff val="0"/>
            <a:satOff val="0"/>
            <a:lumOff val="0"/>
            <a:alphaOff val="0"/>
          </a:schemeClr>
        </a:solidFill>
        <a:ln w="15875" cap="rnd" cmpd="sng" algn="ctr">
          <a:solidFill>
            <a:srgbClr val="FFFF00"/>
          </a:solidFill>
          <a:prstDash val="solid"/>
        </a:ln>
        <a:effectLst/>
      </dsp:spPr>
      <dsp:style>
        <a:lnRef idx="2">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2F6BBD-5645-46B2-BD35-0E2C1D9AB8D4}">
      <dsp:nvSpPr>
        <dsp:cNvPr id="0" name=""/>
        <dsp:cNvSpPr/>
      </dsp:nvSpPr>
      <dsp:spPr>
        <a:xfrm>
          <a:off x="0" y="596"/>
          <a:ext cx="5970104" cy="1158574"/>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dirty="0">
              <a:latin typeface="Times New Roman" panose="02020603050405020304" pitchFamily="18" charset="0"/>
              <a:cs typeface="Times New Roman" panose="02020603050405020304" pitchFamily="18" charset="0"/>
            </a:rPr>
            <a:t>Better Outcomes: </a:t>
          </a:r>
        </a:p>
        <a:p>
          <a:pPr marL="0" lvl="0" indent="0" algn="l" defTabSz="889000">
            <a:lnSpc>
              <a:spcPct val="90000"/>
            </a:lnSpc>
            <a:spcBef>
              <a:spcPct val="0"/>
            </a:spcBef>
            <a:spcAft>
              <a:spcPct val="35000"/>
            </a:spcAft>
            <a:buNone/>
          </a:pPr>
          <a:r>
            <a:rPr lang="en-US" sz="2000" b="1" kern="1200" dirty="0">
              <a:latin typeface="Times New Roman" panose="02020603050405020304" pitchFamily="18" charset="0"/>
              <a:cs typeface="Times New Roman" panose="02020603050405020304" pitchFamily="18" charset="0"/>
            </a:rPr>
            <a:t>►</a:t>
          </a:r>
          <a:r>
            <a:rPr lang="en-US" sz="2000" kern="1200" dirty="0">
              <a:latin typeface="Times New Roman" panose="02020603050405020304" pitchFamily="18" charset="0"/>
              <a:cs typeface="Times New Roman" panose="02020603050405020304" pitchFamily="18" charset="0"/>
            </a:rPr>
            <a:t>When the team is successfully developed all the team members work towards a particular goal which helps them to achieve better outcomes.</a:t>
          </a:r>
          <a:endParaRPr lang="en-IN" sz="2000" kern="1200" dirty="0">
            <a:latin typeface="Times New Roman" panose="02020603050405020304" pitchFamily="18" charset="0"/>
            <a:cs typeface="Times New Roman" panose="02020603050405020304" pitchFamily="18" charset="0"/>
          </a:endParaRPr>
        </a:p>
      </dsp:txBody>
      <dsp:txXfrm>
        <a:off x="56557" y="57153"/>
        <a:ext cx="5856990" cy="1045460"/>
      </dsp:txXfrm>
    </dsp:sp>
    <dsp:sp modelId="{8EE06EFF-DF2A-4DAC-9EBD-6326F9E74C6A}">
      <dsp:nvSpPr>
        <dsp:cNvPr id="0" name=""/>
        <dsp:cNvSpPr/>
      </dsp:nvSpPr>
      <dsp:spPr>
        <a:xfrm>
          <a:off x="0" y="1173430"/>
          <a:ext cx="5970104" cy="1158574"/>
        </a:xfrm>
        <a:prstGeom prst="roundRect">
          <a:avLst/>
        </a:prstGeom>
        <a:solidFill>
          <a:schemeClr val="accent2">
            <a:hueOff val="296529"/>
            <a:satOff val="-6628"/>
            <a:lumOff val="-627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dirty="0">
              <a:solidFill>
                <a:schemeClr val="tx1"/>
              </a:solidFill>
              <a:latin typeface="Times New Roman" panose="02020603050405020304" pitchFamily="18" charset="0"/>
              <a:cs typeface="Times New Roman" panose="02020603050405020304" pitchFamily="18" charset="0"/>
            </a:rPr>
            <a:t>Increase Efficiency:</a:t>
          </a:r>
        </a:p>
        <a:p>
          <a:pPr marL="0" lvl="0" indent="0" algn="l" defTabSz="889000">
            <a:lnSpc>
              <a:spcPct val="90000"/>
            </a:lnSpc>
            <a:spcBef>
              <a:spcPct val="0"/>
            </a:spcBef>
            <a:spcAft>
              <a:spcPct val="35000"/>
            </a:spcAft>
            <a:buNone/>
          </a:pPr>
          <a:r>
            <a:rPr lang="en-US" sz="2000" kern="1200" dirty="0">
              <a:solidFill>
                <a:srgbClr val="00B050"/>
              </a:solidFill>
              <a:latin typeface="Times New Roman" panose="02020603050405020304" pitchFamily="18" charset="0"/>
              <a:cs typeface="Times New Roman" panose="02020603050405020304" pitchFamily="18" charset="0"/>
            </a:rPr>
            <a:t>►</a:t>
          </a:r>
          <a:r>
            <a:rPr lang="en-US" sz="2000" kern="1200" dirty="0">
              <a:solidFill>
                <a:schemeClr val="tx1"/>
              </a:solidFill>
              <a:latin typeface="Times New Roman" panose="02020603050405020304" pitchFamily="18" charset="0"/>
              <a:cs typeface="Times New Roman" panose="02020603050405020304" pitchFamily="18" charset="0"/>
            </a:rPr>
            <a:t> When working in a team every  member can learn from each other which helps to increase their efficiency.</a:t>
          </a:r>
          <a:endParaRPr lang="en-IN" sz="2000" kern="1200" dirty="0">
            <a:solidFill>
              <a:schemeClr val="tx1"/>
            </a:solidFill>
            <a:latin typeface="Times New Roman" panose="02020603050405020304" pitchFamily="18" charset="0"/>
            <a:cs typeface="Times New Roman" panose="02020603050405020304" pitchFamily="18" charset="0"/>
          </a:endParaRPr>
        </a:p>
      </dsp:txBody>
      <dsp:txXfrm>
        <a:off x="56557" y="1229987"/>
        <a:ext cx="5856990" cy="1045460"/>
      </dsp:txXfrm>
    </dsp:sp>
    <dsp:sp modelId="{0B846FE4-1864-43B2-90D0-DE4D43F94ADD}">
      <dsp:nvSpPr>
        <dsp:cNvPr id="0" name=""/>
        <dsp:cNvSpPr/>
      </dsp:nvSpPr>
      <dsp:spPr>
        <a:xfrm>
          <a:off x="0" y="2346263"/>
          <a:ext cx="5970104" cy="1158574"/>
        </a:xfrm>
        <a:prstGeom prst="roundRect">
          <a:avLst/>
        </a:prstGeom>
        <a:solidFill>
          <a:schemeClr val="accent2">
            <a:hueOff val="593057"/>
            <a:satOff val="-13255"/>
            <a:lumOff val="-1254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dirty="0">
              <a:solidFill>
                <a:srgbClr val="FF0000"/>
              </a:solidFill>
              <a:latin typeface="Times New Roman" panose="02020603050405020304" pitchFamily="18" charset="0"/>
              <a:cs typeface="Times New Roman" panose="02020603050405020304" pitchFamily="18" charset="0"/>
            </a:rPr>
            <a:t>Motivates Teams:</a:t>
          </a:r>
        </a:p>
        <a:p>
          <a:pPr marL="0" lvl="0" indent="0" algn="l" defTabSz="889000">
            <a:lnSpc>
              <a:spcPct val="90000"/>
            </a:lnSpc>
            <a:spcBef>
              <a:spcPct val="0"/>
            </a:spcBef>
            <a:spcAft>
              <a:spcPct val="35000"/>
            </a:spcAft>
            <a:buNone/>
          </a:pPr>
          <a:r>
            <a:rPr lang="en-US" sz="2000" kern="1200" dirty="0">
              <a:solidFill>
                <a:srgbClr val="FF0000"/>
              </a:solidFill>
              <a:latin typeface="Times New Roman" panose="02020603050405020304" pitchFamily="18" charset="0"/>
              <a:cs typeface="Times New Roman" panose="02020603050405020304" pitchFamily="18" charset="0"/>
            </a:rPr>
            <a:t>►  </a:t>
          </a:r>
          <a:r>
            <a:rPr lang="en-US" sz="2000" kern="1200" dirty="0">
              <a:solidFill>
                <a:srgbClr val="FCF7F1"/>
              </a:solidFill>
              <a:latin typeface="Times New Roman" panose="02020603050405020304" pitchFamily="18" charset="0"/>
              <a:cs typeface="Times New Roman" panose="02020603050405020304" pitchFamily="18" charset="0"/>
            </a:rPr>
            <a:t>When a team works in an effective manner the team member and team leaders motivate each other.</a:t>
          </a:r>
          <a:endParaRPr lang="en-IN" sz="2000" kern="1200" dirty="0">
            <a:solidFill>
              <a:srgbClr val="FCF7F1"/>
            </a:solidFill>
            <a:latin typeface="Times New Roman" panose="02020603050405020304" pitchFamily="18" charset="0"/>
            <a:cs typeface="Times New Roman" panose="02020603050405020304" pitchFamily="18" charset="0"/>
          </a:endParaRPr>
        </a:p>
      </dsp:txBody>
      <dsp:txXfrm>
        <a:off x="56557" y="2402820"/>
        <a:ext cx="5856990" cy="1045460"/>
      </dsp:txXfrm>
    </dsp:sp>
    <dsp:sp modelId="{43AB36BB-84AD-481B-B059-2B8E525B34A2}">
      <dsp:nvSpPr>
        <dsp:cNvPr id="0" name=""/>
        <dsp:cNvSpPr/>
      </dsp:nvSpPr>
      <dsp:spPr>
        <a:xfrm>
          <a:off x="0" y="3519097"/>
          <a:ext cx="5970104" cy="1158574"/>
        </a:xfrm>
        <a:prstGeom prst="roundRect">
          <a:avLst/>
        </a:prstGeom>
        <a:solidFill>
          <a:schemeClr val="accent2">
            <a:hueOff val="889586"/>
            <a:satOff val="-19883"/>
            <a:lumOff val="-18823"/>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endParaRPr lang="en-US" sz="2000" kern="1200" dirty="0">
            <a:solidFill>
              <a:schemeClr val="tx1"/>
            </a:solidFill>
            <a:latin typeface="Times New Roman" panose="02020603050405020304" pitchFamily="18" charset="0"/>
            <a:cs typeface="Times New Roman" panose="02020603050405020304" pitchFamily="18" charset="0"/>
          </a:endParaRPr>
        </a:p>
        <a:p>
          <a:pPr marL="0" lvl="0" indent="0" algn="l" defTabSz="889000">
            <a:lnSpc>
              <a:spcPct val="90000"/>
            </a:lnSpc>
            <a:spcBef>
              <a:spcPct val="0"/>
            </a:spcBef>
            <a:spcAft>
              <a:spcPct val="35000"/>
            </a:spcAft>
            <a:buNone/>
          </a:pPr>
          <a:r>
            <a:rPr lang="en-US" sz="2000" kern="1200" dirty="0">
              <a:solidFill>
                <a:schemeClr val="tx1"/>
              </a:solidFill>
              <a:latin typeface="Times New Roman" panose="02020603050405020304" pitchFamily="18" charset="0"/>
              <a:cs typeface="Times New Roman" panose="02020603050405020304" pitchFamily="18" charset="0"/>
            </a:rPr>
            <a:t>Maintain Disciple: </a:t>
          </a:r>
        </a:p>
        <a:p>
          <a:pPr marL="0" lvl="0" indent="0" algn="l" defTabSz="889000">
            <a:lnSpc>
              <a:spcPct val="90000"/>
            </a:lnSpc>
            <a:spcBef>
              <a:spcPct val="0"/>
            </a:spcBef>
            <a:spcAft>
              <a:spcPct val="35000"/>
            </a:spcAft>
            <a:buNone/>
          </a:pPr>
          <a:r>
            <a:rPr lang="en-US" sz="2000" kern="1200" dirty="0">
              <a:solidFill>
                <a:schemeClr val="tx1"/>
              </a:solidFill>
              <a:latin typeface="Times New Roman" panose="02020603050405020304" pitchFamily="18" charset="0"/>
              <a:cs typeface="Times New Roman" panose="02020603050405020304" pitchFamily="18" charset="0"/>
            </a:rPr>
            <a:t>►Another advantage of a Successful Team is that everyone knows their work so there are no unnecessary conflicts and a positive environment is maintained in the organization</a:t>
          </a:r>
          <a:r>
            <a:rPr lang="en-US" sz="2000" kern="1200" dirty="0">
              <a:solidFill>
                <a:srgbClr val="FFFF00"/>
              </a:solidFill>
            </a:rPr>
            <a:t>.</a:t>
          </a:r>
          <a:endParaRPr lang="en-IN" sz="2000" kern="1200" dirty="0">
            <a:solidFill>
              <a:srgbClr val="FFFF00"/>
            </a:solidFill>
          </a:endParaRPr>
        </a:p>
      </dsp:txBody>
      <dsp:txXfrm>
        <a:off x="56557" y="3575654"/>
        <a:ext cx="5856990" cy="104546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2B3AE5-5D9F-BC49-BD9E-7A9958038650}">
      <dsp:nvSpPr>
        <dsp:cNvPr id="0" name=""/>
        <dsp:cNvSpPr/>
      </dsp:nvSpPr>
      <dsp:spPr>
        <a:xfrm>
          <a:off x="0" y="3099"/>
          <a:ext cx="4877969"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D7AE7E-1BE2-DA49-A138-D1076D734B34}">
      <dsp:nvSpPr>
        <dsp:cNvPr id="0" name=""/>
        <dsp:cNvSpPr/>
      </dsp:nvSpPr>
      <dsp:spPr>
        <a:xfrm>
          <a:off x="0" y="3099"/>
          <a:ext cx="4873205" cy="13028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dirty="0">
              <a:solidFill>
                <a:schemeClr val="tx1"/>
              </a:solidFill>
              <a:latin typeface="Times New Roman" panose="02020603050405020304" pitchFamily="18" charset="0"/>
              <a:cs typeface="Times New Roman" panose="02020603050405020304" pitchFamily="18" charset="0"/>
            </a:rPr>
            <a:t>Engaging</a:t>
          </a:r>
          <a:r>
            <a:rPr lang="en-US" sz="2000" kern="1200" dirty="0">
              <a:solidFill>
                <a:schemeClr val="tx1"/>
              </a:solidFill>
              <a:latin typeface="Times New Roman" panose="02020603050405020304" pitchFamily="18" charset="0"/>
              <a:cs typeface="Times New Roman" panose="02020603050405020304" pitchFamily="18" charset="0"/>
            </a:rPr>
            <a:t>: The</a:t>
          </a:r>
          <a:r>
            <a:rPr lang="en-US" sz="2000" b="0" kern="1200" dirty="0">
              <a:solidFill>
                <a:schemeClr val="tx1"/>
              </a:solidFill>
              <a:latin typeface="Times New Roman" panose="02020603050405020304" pitchFamily="18" charset="0"/>
              <a:cs typeface="Times New Roman" panose="02020603050405020304" pitchFamily="18" charset="0"/>
            </a:rPr>
            <a:t> organization or team must engage its workforce or team members while making decisions (Hancock, </a:t>
          </a:r>
          <a:r>
            <a:rPr lang="en-US" sz="2000" b="0" kern="1200" dirty="0" err="1">
              <a:solidFill>
                <a:schemeClr val="tx1"/>
              </a:solidFill>
              <a:latin typeface="Times New Roman" panose="02020603050405020304" pitchFamily="18" charset="0"/>
              <a:cs typeface="Times New Roman" panose="02020603050405020304" pitchFamily="18" charset="0"/>
            </a:rPr>
            <a:t>Hormiga</a:t>
          </a:r>
          <a:r>
            <a:rPr lang="en-US" sz="2000" b="0" kern="1200" dirty="0">
              <a:solidFill>
                <a:schemeClr val="tx1"/>
              </a:solidFill>
              <a:latin typeface="Times New Roman" panose="02020603050405020304" pitchFamily="18" charset="0"/>
              <a:cs typeface="Times New Roman" panose="02020603050405020304" pitchFamily="18" charset="0"/>
            </a:rPr>
            <a:t>, and </a:t>
          </a:r>
          <a:r>
            <a:rPr lang="en-US" sz="2000" b="0" kern="1200" dirty="0" err="1">
              <a:solidFill>
                <a:schemeClr val="tx1"/>
              </a:solidFill>
              <a:latin typeface="Times New Roman" panose="02020603050405020304" pitchFamily="18" charset="0"/>
              <a:cs typeface="Times New Roman" panose="02020603050405020304" pitchFamily="18" charset="0"/>
            </a:rPr>
            <a:t>Jaria</a:t>
          </a:r>
          <a:r>
            <a:rPr lang="en-US" sz="2000" b="0" kern="1200" dirty="0">
              <a:solidFill>
                <a:schemeClr val="tx1"/>
              </a:solidFill>
              <a:latin typeface="Times New Roman" panose="02020603050405020304" pitchFamily="18" charset="0"/>
              <a:cs typeface="Times New Roman" panose="02020603050405020304" pitchFamily="18" charset="0"/>
            </a:rPr>
            <a:t>- Chacon, 2020).</a:t>
          </a:r>
          <a:endParaRPr lang="en-IN" sz="2000" b="0" kern="1200" dirty="0">
            <a:solidFill>
              <a:schemeClr val="tx1"/>
            </a:solidFill>
            <a:latin typeface="Times New Roman" panose="02020603050405020304" pitchFamily="18" charset="0"/>
            <a:cs typeface="Times New Roman" panose="02020603050405020304" pitchFamily="18" charset="0"/>
          </a:endParaRPr>
        </a:p>
      </dsp:txBody>
      <dsp:txXfrm>
        <a:off x="0" y="3099"/>
        <a:ext cx="4873205" cy="1302868"/>
      </dsp:txXfrm>
    </dsp:sp>
    <dsp:sp modelId="{184F1C4F-541F-AE40-B02F-C3363108253F}">
      <dsp:nvSpPr>
        <dsp:cNvPr id="0" name=""/>
        <dsp:cNvSpPr/>
      </dsp:nvSpPr>
      <dsp:spPr>
        <a:xfrm>
          <a:off x="0" y="1305967"/>
          <a:ext cx="4877969" cy="0"/>
        </a:xfrm>
        <a:prstGeom prst="line">
          <a:avLst/>
        </a:prstGeom>
        <a:solidFill>
          <a:schemeClr val="accent2">
            <a:hueOff val="296529"/>
            <a:satOff val="-6628"/>
            <a:lumOff val="-6274"/>
            <a:alphaOff val="0"/>
          </a:schemeClr>
        </a:solidFill>
        <a:ln w="15875" cap="rnd" cmpd="sng" algn="ctr">
          <a:solidFill>
            <a:schemeClr val="accent2">
              <a:hueOff val="296529"/>
              <a:satOff val="-6628"/>
              <a:lumOff val="-627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5639C1-E23C-0F4A-A13A-E882C3519AD8}">
      <dsp:nvSpPr>
        <dsp:cNvPr id="0" name=""/>
        <dsp:cNvSpPr/>
      </dsp:nvSpPr>
      <dsp:spPr>
        <a:xfrm>
          <a:off x="0" y="1305967"/>
          <a:ext cx="4873205" cy="1088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dirty="0">
              <a:solidFill>
                <a:schemeClr val="tx1"/>
              </a:solidFill>
              <a:latin typeface="Times New Roman" panose="02020603050405020304" pitchFamily="18" charset="0"/>
              <a:cs typeface="Times New Roman" panose="02020603050405020304" pitchFamily="18" charset="0"/>
            </a:rPr>
            <a:t>Objectives</a:t>
          </a:r>
          <a:r>
            <a:rPr lang="en-US" sz="2000" kern="1200" dirty="0">
              <a:solidFill>
                <a:schemeClr val="tx1"/>
              </a:solidFill>
              <a:latin typeface="Times New Roman" panose="02020603050405020304" pitchFamily="18" charset="0"/>
              <a:cs typeface="Times New Roman" panose="02020603050405020304" pitchFamily="18" charset="0"/>
            </a:rPr>
            <a:t>: For one team to be successfully developed it is important that the team goals are aligned with the personal goals.</a:t>
          </a:r>
          <a:endParaRPr lang="en-IN" sz="2000" kern="1200" dirty="0">
            <a:solidFill>
              <a:schemeClr val="tx1"/>
            </a:solidFill>
            <a:latin typeface="Times New Roman" panose="02020603050405020304" pitchFamily="18" charset="0"/>
            <a:cs typeface="Times New Roman" panose="02020603050405020304" pitchFamily="18" charset="0"/>
          </a:endParaRPr>
        </a:p>
      </dsp:txBody>
      <dsp:txXfrm>
        <a:off x="0" y="1305967"/>
        <a:ext cx="4873205" cy="1088746"/>
      </dsp:txXfrm>
    </dsp:sp>
    <dsp:sp modelId="{BFB7E856-2428-9543-B418-9B530FE35CD8}">
      <dsp:nvSpPr>
        <dsp:cNvPr id="0" name=""/>
        <dsp:cNvSpPr/>
      </dsp:nvSpPr>
      <dsp:spPr>
        <a:xfrm>
          <a:off x="0" y="2394714"/>
          <a:ext cx="4877969" cy="0"/>
        </a:xfrm>
        <a:prstGeom prst="line">
          <a:avLst/>
        </a:prstGeom>
        <a:solidFill>
          <a:schemeClr val="accent2">
            <a:hueOff val="593057"/>
            <a:satOff val="-13255"/>
            <a:lumOff val="-12549"/>
            <a:alphaOff val="0"/>
          </a:schemeClr>
        </a:solidFill>
        <a:ln w="15875" cap="rnd" cmpd="sng" algn="ctr">
          <a:solidFill>
            <a:schemeClr val="accent2">
              <a:hueOff val="593057"/>
              <a:satOff val="-13255"/>
              <a:lumOff val="-1254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10BAE5-74D0-914E-880C-1DEA4C407CF8}">
      <dsp:nvSpPr>
        <dsp:cNvPr id="0" name=""/>
        <dsp:cNvSpPr/>
      </dsp:nvSpPr>
      <dsp:spPr>
        <a:xfrm>
          <a:off x="0" y="2394714"/>
          <a:ext cx="4858000" cy="14276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dirty="0">
              <a:solidFill>
                <a:schemeClr val="tx1"/>
              </a:solidFill>
              <a:latin typeface="Times New Roman" panose="02020603050405020304" pitchFamily="18" charset="0"/>
              <a:cs typeface="Times New Roman" panose="02020603050405020304" pitchFamily="18" charset="0"/>
            </a:rPr>
            <a:t>Incentives and rewards</a:t>
          </a:r>
          <a:r>
            <a:rPr lang="en-US" sz="2000" kern="1200" dirty="0">
              <a:solidFill>
                <a:schemeClr val="tx1"/>
              </a:solidFill>
              <a:latin typeface="Times New Roman" panose="02020603050405020304" pitchFamily="18" charset="0"/>
              <a:cs typeface="Times New Roman" panose="02020603050405020304" pitchFamily="18" charset="0"/>
            </a:rPr>
            <a:t>: A Team to be successful it is important that the team members are given proper incentives for the completion of the targets ( Danilov, </a:t>
          </a:r>
          <a:r>
            <a:rPr lang="en-US" sz="2000" kern="1200" dirty="0" err="1">
              <a:solidFill>
                <a:schemeClr val="tx1"/>
              </a:solidFill>
              <a:latin typeface="Times New Roman" panose="02020603050405020304" pitchFamily="18" charset="0"/>
              <a:cs typeface="Times New Roman" panose="02020603050405020304" pitchFamily="18" charset="0"/>
            </a:rPr>
            <a:t>Harbring</a:t>
          </a:r>
          <a:r>
            <a:rPr lang="en-US" sz="2000" kern="1200" dirty="0">
              <a:solidFill>
                <a:schemeClr val="tx1"/>
              </a:solidFill>
              <a:latin typeface="Times New Roman" panose="02020603050405020304" pitchFamily="18" charset="0"/>
              <a:cs typeface="Times New Roman" panose="02020603050405020304" pitchFamily="18" charset="0"/>
            </a:rPr>
            <a:t>, and Irlenbusch,2019).</a:t>
          </a:r>
          <a:endParaRPr lang="en-IN" sz="2000" kern="1200" dirty="0">
            <a:solidFill>
              <a:schemeClr val="tx1"/>
            </a:solidFill>
            <a:latin typeface="Times New Roman" panose="02020603050405020304" pitchFamily="18" charset="0"/>
            <a:cs typeface="Times New Roman" panose="02020603050405020304" pitchFamily="18" charset="0"/>
          </a:endParaRPr>
        </a:p>
      </dsp:txBody>
      <dsp:txXfrm>
        <a:off x="0" y="2394714"/>
        <a:ext cx="4858000" cy="1427613"/>
      </dsp:txXfrm>
    </dsp:sp>
    <dsp:sp modelId="{C0171743-2899-5C4D-BCC5-2C6D8D7C0DAA}">
      <dsp:nvSpPr>
        <dsp:cNvPr id="0" name=""/>
        <dsp:cNvSpPr/>
      </dsp:nvSpPr>
      <dsp:spPr>
        <a:xfrm>
          <a:off x="0" y="3822327"/>
          <a:ext cx="4877969" cy="0"/>
        </a:xfrm>
        <a:prstGeom prst="line">
          <a:avLst/>
        </a:prstGeom>
        <a:solidFill>
          <a:schemeClr val="accent2">
            <a:hueOff val="889586"/>
            <a:satOff val="-19883"/>
            <a:lumOff val="-18823"/>
            <a:alphaOff val="0"/>
          </a:schemeClr>
        </a:solidFill>
        <a:ln w="15875" cap="rnd" cmpd="sng" algn="ctr">
          <a:solidFill>
            <a:schemeClr val="accent2">
              <a:hueOff val="889586"/>
              <a:satOff val="-19883"/>
              <a:lumOff val="-1882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31401A-C6EC-4647-BA10-743D31CA5FB7}">
      <dsp:nvSpPr>
        <dsp:cNvPr id="0" name=""/>
        <dsp:cNvSpPr/>
      </dsp:nvSpPr>
      <dsp:spPr>
        <a:xfrm>
          <a:off x="0" y="3822327"/>
          <a:ext cx="4873205" cy="1265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dirty="0">
              <a:latin typeface="Times New Roman" panose="02020603050405020304" pitchFamily="18" charset="0"/>
              <a:cs typeface="Times New Roman" panose="02020603050405020304" pitchFamily="18" charset="0"/>
            </a:rPr>
            <a:t>Fun</a:t>
          </a:r>
          <a:r>
            <a:rPr lang="en-US" sz="2000" kern="1200" dirty="0">
              <a:latin typeface="Times New Roman" panose="02020603050405020304" pitchFamily="18" charset="0"/>
              <a:cs typeface="Times New Roman" panose="02020603050405020304" pitchFamily="18" charset="0"/>
            </a:rPr>
            <a:t>: The team will be motivated and deliver quality tasks if a fun element is present in the team. Regular activities can be a great source of motivation.</a:t>
          </a:r>
          <a:endParaRPr lang="en-IN" sz="2000" kern="1200" dirty="0">
            <a:latin typeface="Times New Roman" panose="02020603050405020304" pitchFamily="18" charset="0"/>
            <a:cs typeface="Times New Roman" panose="02020603050405020304" pitchFamily="18" charset="0"/>
          </a:endParaRPr>
        </a:p>
      </dsp:txBody>
      <dsp:txXfrm>
        <a:off x="0" y="3822327"/>
        <a:ext cx="4873205" cy="126555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A3C194-1C94-5E4B-A9AB-C8DE613EBE92}">
      <dsp:nvSpPr>
        <dsp:cNvPr id="0" name=""/>
        <dsp:cNvSpPr/>
      </dsp:nvSpPr>
      <dsp:spPr>
        <a:xfrm>
          <a:off x="46732" y="393940"/>
          <a:ext cx="2795948" cy="1959434"/>
        </a:xfrm>
        <a:prstGeom prst="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bg1"/>
              </a:solidFill>
              <a:latin typeface="Times New Roman" panose="02020603050405020304" pitchFamily="18" charset="0"/>
              <a:cs typeface="Times New Roman" panose="02020603050405020304" pitchFamily="18" charset="0"/>
            </a:rPr>
            <a:t>Communication:</a:t>
          </a:r>
          <a:r>
            <a:rPr lang="en-US" sz="2000" kern="1200" dirty="0">
              <a:solidFill>
                <a:schemeClr val="bg1"/>
              </a:solidFill>
              <a:latin typeface="Times New Roman" panose="02020603050405020304" pitchFamily="18" charset="0"/>
              <a:cs typeface="Times New Roman" panose="02020603050405020304" pitchFamily="18" charset="0"/>
            </a:rPr>
            <a:t> </a:t>
          </a:r>
        </a:p>
        <a:p>
          <a:pPr marL="0" lvl="0" indent="0" algn="ctr" defTabSz="889000">
            <a:lnSpc>
              <a:spcPct val="90000"/>
            </a:lnSpc>
            <a:spcBef>
              <a:spcPct val="0"/>
            </a:spcBef>
            <a:spcAft>
              <a:spcPct val="35000"/>
            </a:spcAft>
            <a:buNone/>
          </a:pPr>
          <a:r>
            <a:rPr lang="en-US" sz="2000" kern="1200" dirty="0">
              <a:solidFill>
                <a:schemeClr val="bg1"/>
              </a:solidFill>
              <a:latin typeface="Times New Roman" panose="02020603050405020304" pitchFamily="18" charset="0"/>
              <a:cs typeface="Times New Roman" panose="02020603050405020304" pitchFamily="18" charset="0"/>
            </a:rPr>
            <a:t>For a team to be successfully developed it is important that the team leaders communicate the idea effectively to the members.</a:t>
          </a:r>
          <a:endParaRPr lang="en-IN" sz="2000" kern="1200" dirty="0">
            <a:solidFill>
              <a:schemeClr val="bg1"/>
            </a:solidFill>
            <a:latin typeface="Times New Roman" panose="02020603050405020304" pitchFamily="18" charset="0"/>
            <a:cs typeface="Times New Roman" panose="02020603050405020304" pitchFamily="18" charset="0"/>
          </a:endParaRPr>
        </a:p>
      </dsp:txBody>
      <dsp:txXfrm>
        <a:off x="46732" y="393940"/>
        <a:ext cx="2795948" cy="1959434"/>
      </dsp:txXfrm>
    </dsp:sp>
    <dsp:sp modelId="{31133683-5CF9-6249-8C56-31FA9BDEAD55}">
      <dsp:nvSpPr>
        <dsp:cNvPr id="0" name=""/>
        <dsp:cNvSpPr/>
      </dsp:nvSpPr>
      <dsp:spPr>
        <a:xfrm>
          <a:off x="3110128" y="2533"/>
          <a:ext cx="4029801" cy="3143635"/>
        </a:xfrm>
        <a:prstGeom prst="rect">
          <a:avLst/>
        </a:prstGeom>
        <a:solidFill>
          <a:schemeClr val="accent3">
            <a:hueOff val="1103416"/>
            <a:satOff val="-207"/>
            <a:lumOff val="555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bg1"/>
              </a:solidFill>
              <a:latin typeface="Times New Roman" panose="02020603050405020304" pitchFamily="18" charset="0"/>
              <a:cs typeface="Times New Roman" panose="02020603050405020304" pitchFamily="18" charset="0"/>
            </a:rPr>
            <a:t>Time Management</a:t>
          </a:r>
          <a:r>
            <a:rPr lang="en-US" sz="2000" kern="1200" dirty="0">
              <a:solidFill>
                <a:schemeClr val="bg1"/>
              </a:solidFill>
              <a:latin typeface="Times New Roman" panose="02020603050405020304" pitchFamily="18" charset="0"/>
              <a:cs typeface="Times New Roman" panose="02020603050405020304" pitchFamily="18" charset="0"/>
            </a:rPr>
            <a:t>:</a:t>
          </a:r>
        </a:p>
        <a:p>
          <a:pPr marL="0" lvl="0" indent="0" algn="ctr" defTabSz="889000">
            <a:lnSpc>
              <a:spcPct val="90000"/>
            </a:lnSpc>
            <a:spcBef>
              <a:spcPct val="0"/>
            </a:spcBef>
            <a:spcAft>
              <a:spcPct val="35000"/>
            </a:spcAft>
            <a:buNone/>
          </a:pPr>
          <a:r>
            <a:rPr lang="en-US" sz="2000" kern="1200" dirty="0">
              <a:solidFill>
                <a:schemeClr val="bg1"/>
              </a:solidFill>
              <a:latin typeface="Times New Roman" panose="02020603050405020304" pitchFamily="18" charset="0"/>
              <a:cs typeface="Times New Roman" panose="02020603050405020304" pitchFamily="18" charset="0"/>
            </a:rPr>
            <a:t>           Another skill for team development is that the team member should be given tasks </a:t>
          </a:r>
        </a:p>
        <a:p>
          <a:pPr marL="0" lvl="0" indent="0" algn="ctr" defTabSz="889000">
            <a:lnSpc>
              <a:spcPct val="90000"/>
            </a:lnSpc>
            <a:spcBef>
              <a:spcPct val="0"/>
            </a:spcBef>
            <a:spcAft>
              <a:spcPct val="35000"/>
            </a:spcAft>
            <a:buNone/>
          </a:pPr>
          <a:r>
            <a:rPr lang="en-US" sz="2000" kern="1200" dirty="0">
              <a:solidFill>
                <a:schemeClr val="bg1"/>
              </a:solidFill>
              <a:latin typeface="Times New Roman" panose="02020603050405020304" pitchFamily="18" charset="0"/>
              <a:cs typeface="Times New Roman" panose="02020603050405020304" pitchFamily="18" charset="0"/>
            </a:rPr>
            <a:t>According to their skills and should be given time to complete tasks according to their </a:t>
          </a:r>
        </a:p>
        <a:p>
          <a:pPr marL="0" lvl="0" indent="0" algn="ctr" defTabSz="889000">
            <a:lnSpc>
              <a:spcPct val="90000"/>
            </a:lnSpc>
            <a:spcBef>
              <a:spcPct val="0"/>
            </a:spcBef>
            <a:spcAft>
              <a:spcPct val="35000"/>
            </a:spcAft>
            <a:buNone/>
          </a:pPr>
          <a:r>
            <a:rPr lang="en-US" sz="2000" kern="1200" dirty="0">
              <a:solidFill>
                <a:schemeClr val="bg1"/>
              </a:solidFill>
              <a:latin typeface="Times New Roman" panose="02020603050405020304" pitchFamily="18" charset="0"/>
              <a:cs typeface="Times New Roman" panose="02020603050405020304" pitchFamily="18" charset="0"/>
            </a:rPr>
            <a:t>Capabilities (</a:t>
          </a:r>
          <a:r>
            <a:rPr lang="en-US" sz="2000" kern="1200" dirty="0" err="1">
              <a:solidFill>
                <a:schemeClr val="bg1"/>
              </a:solidFill>
              <a:latin typeface="Times New Roman" panose="02020603050405020304" pitchFamily="18" charset="0"/>
              <a:cs typeface="Times New Roman" panose="02020603050405020304" pitchFamily="18" charset="0"/>
            </a:rPr>
            <a:t>geerts</a:t>
          </a:r>
          <a:r>
            <a:rPr lang="en-US" sz="2000" kern="1200" dirty="0">
              <a:solidFill>
                <a:schemeClr val="bg1"/>
              </a:solidFill>
              <a:latin typeface="Times New Roman" panose="02020603050405020304" pitchFamily="18" charset="0"/>
              <a:cs typeface="Times New Roman" panose="02020603050405020304" pitchFamily="18" charset="0"/>
            </a:rPr>
            <a:t>, </a:t>
          </a:r>
          <a:r>
            <a:rPr lang="en-US" sz="2000" kern="1200" dirty="0" err="1">
              <a:solidFill>
                <a:schemeClr val="bg1"/>
              </a:solidFill>
              <a:latin typeface="Times New Roman" panose="02020603050405020304" pitchFamily="18" charset="0"/>
              <a:cs typeface="Times New Roman" panose="02020603050405020304" pitchFamily="18" charset="0"/>
            </a:rPr>
            <a:t>bierbooms</a:t>
          </a:r>
          <a:r>
            <a:rPr lang="en-US" sz="2000" kern="1200" dirty="0">
              <a:solidFill>
                <a:schemeClr val="bg1"/>
              </a:solidFill>
              <a:latin typeface="Times New Roman" panose="02020603050405020304" pitchFamily="18" charset="0"/>
              <a:cs typeface="Times New Roman" panose="02020603050405020304" pitchFamily="18" charset="0"/>
            </a:rPr>
            <a:t> and cloudlt,2021).</a:t>
          </a:r>
          <a:endParaRPr lang="en-IN" sz="2000" kern="1200" dirty="0">
            <a:solidFill>
              <a:schemeClr val="bg1"/>
            </a:solidFill>
            <a:latin typeface="Times New Roman" panose="02020603050405020304" pitchFamily="18" charset="0"/>
            <a:cs typeface="Times New Roman" panose="02020603050405020304" pitchFamily="18" charset="0"/>
          </a:endParaRPr>
        </a:p>
      </dsp:txBody>
      <dsp:txXfrm>
        <a:off x="3110128" y="2533"/>
        <a:ext cx="4029801" cy="3143635"/>
      </dsp:txXfrm>
    </dsp:sp>
    <dsp:sp modelId="{80057339-3AE9-5844-B466-5E2023CB8D1F}">
      <dsp:nvSpPr>
        <dsp:cNvPr id="0" name=""/>
        <dsp:cNvSpPr/>
      </dsp:nvSpPr>
      <dsp:spPr>
        <a:xfrm>
          <a:off x="339822" y="3047907"/>
          <a:ext cx="2788809" cy="1673285"/>
        </a:xfrm>
        <a:prstGeom prst="rect">
          <a:avLst/>
        </a:prstGeom>
        <a:solidFill>
          <a:schemeClr val="accent3">
            <a:hueOff val="2206831"/>
            <a:satOff val="-414"/>
            <a:lumOff val="11111"/>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rgbClr val="FF0000"/>
              </a:solidFill>
              <a:latin typeface="Times New Roman" panose="02020603050405020304" pitchFamily="18" charset="0"/>
              <a:cs typeface="Times New Roman" panose="02020603050405020304" pitchFamily="18" charset="0"/>
            </a:rPr>
            <a:t>Listening and Feedback</a:t>
          </a:r>
          <a:r>
            <a:rPr lang="en-US" sz="2000" kern="1200" dirty="0">
              <a:solidFill>
                <a:srgbClr val="FF0000"/>
              </a:solidFill>
              <a:latin typeface="Times New Roman" panose="02020603050405020304" pitchFamily="18" charset="0"/>
              <a:cs typeface="Times New Roman" panose="02020603050405020304" pitchFamily="18" charset="0"/>
            </a:rPr>
            <a:t>:</a:t>
          </a:r>
        </a:p>
        <a:p>
          <a:pPr marL="0" lvl="0" indent="0" algn="ctr" defTabSz="889000">
            <a:lnSpc>
              <a:spcPct val="90000"/>
            </a:lnSpc>
            <a:spcBef>
              <a:spcPct val="0"/>
            </a:spcBef>
            <a:spcAft>
              <a:spcPct val="35000"/>
            </a:spcAft>
            <a:buNone/>
          </a:pPr>
          <a:r>
            <a:rPr lang="en-US" sz="2000" kern="1200" dirty="0">
              <a:solidFill>
                <a:srgbClr val="FF0000"/>
              </a:solidFill>
              <a:latin typeface="Times New Roman" panose="02020603050405020304" pitchFamily="18" charset="0"/>
              <a:cs typeface="Times New Roman" panose="02020603050405020304" pitchFamily="18" charset="0"/>
            </a:rPr>
            <a:t>        The team leader should listen to the suggestions and feedback of the team members and use them while making decisions.</a:t>
          </a:r>
          <a:endParaRPr lang="en-IN" sz="2000" kern="1200" dirty="0">
            <a:solidFill>
              <a:srgbClr val="FF0000"/>
            </a:solidFill>
            <a:latin typeface="Times New Roman" panose="02020603050405020304" pitchFamily="18" charset="0"/>
            <a:cs typeface="Times New Roman" panose="02020603050405020304" pitchFamily="18" charset="0"/>
          </a:endParaRPr>
        </a:p>
      </dsp:txBody>
      <dsp:txXfrm>
        <a:off x="339822" y="3047907"/>
        <a:ext cx="2788809" cy="1673285"/>
      </dsp:txXfrm>
    </dsp:sp>
    <dsp:sp modelId="{C22F1D19-294C-734D-B3E3-EE20F729D00C}">
      <dsp:nvSpPr>
        <dsp:cNvPr id="0" name=""/>
        <dsp:cNvSpPr/>
      </dsp:nvSpPr>
      <dsp:spPr>
        <a:xfrm>
          <a:off x="3727054" y="3425049"/>
          <a:ext cx="2788809" cy="1673285"/>
        </a:xfrm>
        <a:prstGeom prst="rect">
          <a:avLst/>
        </a:prstGeom>
        <a:solidFill>
          <a:schemeClr val="accent3">
            <a:hueOff val="3310247"/>
            <a:satOff val="-621"/>
            <a:lumOff val="1666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bg1"/>
              </a:solidFill>
              <a:latin typeface="Times New Roman" panose="02020603050405020304" pitchFamily="18" charset="0"/>
              <a:cs typeface="Times New Roman" panose="02020603050405020304" pitchFamily="18" charset="0"/>
            </a:rPr>
            <a:t>Collaboration</a:t>
          </a:r>
          <a:r>
            <a:rPr lang="en-US" sz="2000" kern="1200" dirty="0">
              <a:solidFill>
                <a:schemeClr val="bg1"/>
              </a:solidFill>
              <a:latin typeface="Times New Roman" panose="02020603050405020304" pitchFamily="18" charset="0"/>
              <a:cs typeface="Times New Roman" panose="02020603050405020304" pitchFamily="18" charset="0"/>
            </a:rPr>
            <a:t>:</a:t>
          </a:r>
          <a:r>
            <a:rPr lang="en-IN" sz="2000" kern="1200" dirty="0">
              <a:solidFill>
                <a:schemeClr val="bg1"/>
              </a:solidFill>
              <a:latin typeface="Times New Roman" panose="02020603050405020304" pitchFamily="18" charset="0"/>
              <a:cs typeface="Times New Roman" panose="02020603050405020304" pitchFamily="18" charset="0"/>
            </a:rPr>
            <a:t> </a:t>
          </a:r>
        </a:p>
        <a:p>
          <a:pPr marL="0" lvl="0" indent="0" algn="ctr" defTabSz="889000">
            <a:lnSpc>
              <a:spcPct val="90000"/>
            </a:lnSpc>
            <a:spcBef>
              <a:spcPct val="0"/>
            </a:spcBef>
            <a:spcAft>
              <a:spcPct val="35000"/>
            </a:spcAft>
            <a:buNone/>
          </a:pPr>
          <a:r>
            <a:rPr lang="en-IN" sz="2000" kern="1200" dirty="0">
              <a:solidFill>
                <a:schemeClr val="bg1"/>
              </a:solidFill>
              <a:latin typeface="Times New Roman" panose="02020603050405020304" pitchFamily="18" charset="0"/>
              <a:cs typeface="Times New Roman" panose="02020603050405020304" pitchFamily="18" charset="0"/>
            </a:rPr>
            <a:t>♦  The team leader and the team member should work in a collaborative manner to complete the goal .</a:t>
          </a:r>
        </a:p>
      </dsp:txBody>
      <dsp:txXfrm>
        <a:off x="3727054" y="3425049"/>
        <a:ext cx="2788809" cy="167328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F81D26-DA87-4B7A-88B8-644D9589DF9D}">
      <dsp:nvSpPr>
        <dsp:cNvPr id="0" name=""/>
        <dsp:cNvSpPr/>
      </dsp:nvSpPr>
      <dsp:spPr>
        <a:xfrm>
          <a:off x="0" y="11298"/>
          <a:ext cx="7574280" cy="1237777"/>
        </a:xfrm>
        <a:prstGeom prst="round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1"/>
              </a:solidFill>
              <a:latin typeface="Times New Roman" panose="02020603050405020304" pitchFamily="18" charset="0"/>
              <a:cs typeface="Times New Roman" panose="02020603050405020304" pitchFamily="18" charset="0"/>
            </a:rPr>
            <a:t>Synergy: </a:t>
          </a:r>
        </a:p>
        <a:p>
          <a:pPr marL="0" lvl="0" indent="0" algn="l" defTabSz="889000">
            <a:lnSpc>
              <a:spcPct val="90000"/>
            </a:lnSpc>
            <a:spcBef>
              <a:spcPct val="0"/>
            </a:spcBef>
            <a:spcAft>
              <a:spcPct val="35000"/>
            </a:spcAft>
            <a:buNone/>
          </a:pPr>
          <a:r>
            <a:rPr lang="en-US" sz="2000" kern="1200" dirty="0">
              <a:solidFill>
                <a:schemeClr val="tx1"/>
              </a:solidFill>
              <a:latin typeface="Times New Roman" panose="02020603050405020304" pitchFamily="18" charset="0"/>
              <a:cs typeface="Times New Roman" panose="02020603050405020304" pitchFamily="18" charset="0"/>
            </a:rPr>
            <a:t>The  Team is a submission of different skill set and capabilities when they come in a group to work together working in cooperation with each other which create synergy.</a:t>
          </a:r>
          <a:endParaRPr lang="en-IN" sz="2000" kern="1200" dirty="0">
            <a:solidFill>
              <a:schemeClr val="tx1"/>
            </a:solidFill>
            <a:latin typeface="Times New Roman" panose="02020603050405020304" pitchFamily="18" charset="0"/>
            <a:cs typeface="Times New Roman" panose="02020603050405020304" pitchFamily="18" charset="0"/>
          </a:endParaRPr>
        </a:p>
      </dsp:txBody>
      <dsp:txXfrm>
        <a:off x="60423" y="71721"/>
        <a:ext cx="7453434" cy="1116931"/>
      </dsp:txXfrm>
    </dsp:sp>
    <dsp:sp modelId="{5B394C05-63CB-4A0B-9D70-308622377DB1}">
      <dsp:nvSpPr>
        <dsp:cNvPr id="0" name=""/>
        <dsp:cNvSpPr/>
      </dsp:nvSpPr>
      <dsp:spPr>
        <a:xfrm>
          <a:off x="0" y="1254396"/>
          <a:ext cx="7574280" cy="1237777"/>
        </a:xfrm>
        <a:prstGeom prst="roundRect">
          <a:avLst/>
        </a:prstGeom>
        <a:solidFill>
          <a:schemeClr val="accent4">
            <a:hueOff val="371656"/>
            <a:satOff val="7887"/>
            <a:lumOff val="26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1"/>
              </a:solidFill>
              <a:latin typeface="Times New Roman" panose="02020603050405020304" pitchFamily="18" charset="0"/>
              <a:cs typeface="Times New Roman" panose="02020603050405020304" pitchFamily="18" charset="0"/>
            </a:rPr>
            <a:t>Innovation: </a:t>
          </a:r>
        </a:p>
        <a:p>
          <a:pPr marL="0" lvl="0" indent="0" algn="l" defTabSz="889000">
            <a:lnSpc>
              <a:spcPct val="90000"/>
            </a:lnSpc>
            <a:spcBef>
              <a:spcPct val="0"/>
            </a:spcBef>
            <a:spcAft>
              <a:spcPct val="35000"/>
            </a:spcAft>
            <a:buNone/>
          </a:pPr>
          <a:r>
            <a:rPr lang="en-US" sz="2000" kern="1200" dirty="0">
              <a:solidFill>
                <a:schemeClr val="tx1"/>
              </a:solidFill>
              <a:latin typeface="Times New Roman" panose="02020603050405020304" pitchFamily="18" charset="0"/>
              <a:cs typeface="Times New Roman" panose="02020603050405020304" pitchFamily="18" charset="0"/>
            </a:rPr>
            <a:t> Team  Group bring innovation to the organization and the brainstorming sessions provide new ideas and suggestions for the improvement of the organization.</a:t>
          </a:r>
          <a:endParaRPr lang="en-IN" sz="2000" kern="1200" dirty="0">
            <a:solidFill>
              <a:schemeClr val="tx1"/>
            </a:solidFill>
            <a:latin typeface="Times New Roman" panose="02020603050405020304" pitchFamily="18" charset="0"/>
            <a:cs typeface="Times New Roman" panose="02020603050405020304" pitchFamily="18" charset="0"/>
          </a:endParaRPr>
        </a:p>
      </dsp:txBody>
      <dsp:txXfrm>
        <a:off x="60423" y="1314819"/>
        <a:ext cx="7453434" cy="1116931"/>
      </dsp:txXfrm>
    </dsp:sp>
    <dsp:sp modelId="{1317A88E-FC65-4798-8251-77F7CEC53C85}">
      <dsp:nvSpPr>
        <dsp:cNvPr id="0" name=""/>
        <dsp:cNvSpPr/>
      </dsp:nvSpPr>
      <dsp:spPr>
        <a:xfrm>
          <a:off x="0" y="2506545"/>
          <a:ext cx="7574280" cy="1237777"/>
        </a:xfrm>
        <a:prstGeom prst="roundRect">
          <a:avLst/>
        </a:prstGeom>
        <a:solidFill>
          <a:schemeClr val="accent4">
            <a:hueOff val="743312"/>
            <a:satOff val="15775"/>
            <a:lumOff val="523"/>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1"/>
              </a:solidFill>
              <a:latin typeface="Times New Roman" panose="02020603050405020304" pitchFamily="18" charset="0"/>
              <a:cs typeface="Times New Roman" panose="02020603050405020304" pitchFamily="18" charset="0"/>
            </a:rPr>
            <a:t>Break complex Tasks into simple parts: </a:t>
          </a:r>
        </a:p>
        <a:p>
          <a:pPr marL="0" lvl="0" indent="0" algn="l" defTabSz="889000">
            <a:lnSpc>
              <a:spcPct val="90000"/>
            </a:lnSpc>
            <a:spcBef>
              <a:spcPct val="0"/>
            </a:spcBef>
            <a:spcAft>
              <a:spcPct val="35000"/>
            </a:spcAft>
            <a:buNone/>
          </a:pPr>
          <a:r>
            <a:rPr lang="en-US" sz="2000" kern="1200" dirty="0">
              <a:solidFill>
                <a:schemeClr val="tx1"/>
              </a:solidFill>
              <a:latin typeface="Times New Roman" panose="02020603050405020304" pitchFamily="18" charset="0"/>
              <a:cs typeface="Times New Roman" panose="02020603050405020304" pitchFamily="18" charset="0"/>
            </a:rPr>
            <a:t>⁕ the employees work within a group they can divide difficult situations according to their efficiency and can bring better efficiency </a:t>
          </a:r>
          <a:r>
            <a:rPr lang="en-US" sz="500" kern="1200" dirty="0">
              <a:solidFill>
                <a:schemeClr val="tx1"/>
              </a:solidFill>
              <a:latin typeface="Arial" panose="020B0604020202020204" pitchFamily="34" charset="0"/>
              <a:cs typeface="Arial" panose="020B0604020202020204" pitchFamily="34" charset="0"/>
            </a:rPr>
            <a:t>.</a:t>
          </a:r>
          <a:endParaRPr lang="en-IN" sz="500" kern="1200" dirty="0">
            <a:solidFill>
              <a:schemeClr val="tx1"/>
            </a:solidFill>
            <a:latin typeface="Arial" panose="020B0604020202020204" pitchFamily="34" charset="0"/>
            <a:cs typeface="Arial" panose="020B0604020202020204" pitchFamily="34" charset="0"/>
          </a:endParaRPr>
        </a:p>
      </dsp:txBody>
      <dsp:txXfrm>
        <a:off x="60423" y="2566968"/>
        <a:ext cx="7453434" cy="1116931"/>
      </dsp:txXfrm>
    </dsp:sp>
    <dsp:sp modelId="{E57E5D53-9998-409D-9B1A-271259B8B045}">
      <dsp:nvSpPr>
        <dsp:cNvPr id="0" name=""/>
        <dsp:cNvSpPr/>
      </dsp:nvSpPr>
      <dsp:spPr>
        <a:xfrm>
          <a:off x="0" y="3758695"/>
          <a:ext cx="7574280" cy="1237777"/>
        </a:xfrm>
        <a:prstGeom prst="roundRect">
          <a:avLst/>
        </a:prstGeom>
        <a:solidFill>
          <a:schemeClr val="accent4">
            <a:hueOff val="1114968"/>
            <a:satOff val="23662"/>
            <a:lumOff val="78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Share diverse perspectives: when a group is working to share diverse skill sets and have different perspectives and equal importance is given to each other perspectives</a:t>
          </a:r>
          <a:r>
            <a:rPr lang="en-US" sz="500" kern="1200" dirty="0"/>
            <a:t>.</a:t>
          </a:r>
          <a:endParaRPr lang="en-IN" sz="500" kern="1200" dirty="0"/>
        </a:p>
      </dsp:txBody>
      <dsp:txXfrm>
        <a:off x="60423" y="3819118"/>
        <a:ext cx="7453434" cy="111693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A138A6-4BEF-FF43-A841-EF68780B590D}" type="datetimeFigureOut">
              <a:rPr lang="en-US" smtClean="0"/>
              <a:t>8/16/2022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775BCB-1751-2C4E-B9FF-2FCBA5CBDAF0}" type="slidenum">
              <a:rPr lang="en-US" smtClean="0"/>
              <a:t>‹#›</a:t>
            </a:fld>
            <a:endParaRPr lang="en-US"/>
          </a:p>
        </p:txBody>
      </p:sp>
    </p:spTree>
    <p:extLst>
      <p:ext uri="{BB962C8B-B14F-4D97-AF65-F5344CB8AC3E}">
        <p14:creationId xmlns:p14="http://schemas.microsoft.com/office/powerpoint/2010/main" val="35643955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F41691-9407-4400-A739-064D63CEAEBB}" type="slidenum">
              <a:rPr lang="en-GB" smtClean="0"/>
              <a:t>6</a:t>
            </a:fld>
            <a:endParaRPr lang="en-GB"/>
          </a:p>
        </p:txBody>
      </p:sp>
    </p:spTree>
    <p:extLst>
      <p:ext uri="{BB962C8B-B14F-4D97-AF65-F5344CB8AC3E}">
        <p14:creationId xmlns:p14="http://schemas.microsoft.com/office/powerpoint/2010/main" val="33433495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successful team is a team that completes all its mission, vision, and objectives effectively and efficiently. The basic feature of a successful team is that the team leaders adopt the democratic style of leadership.  When the team is developed successfully then every member of the team knows his role and develops an effective action plan for the completion of that. A successful team is open to challenges and risks and regularly tries to improve their skills. Also within a successful team, the team members give respect to each other opinions and no one tries to show that he is more powerful than the other team member.</a:t>
            </a:r>
            <a:endParaRPr lang="en-IN" dirty="0"/>
          </a:p>
        </p:txBody>
      </p:sp>
      <p:sp>
        <p:nvSpPr>
          <p:cNvPr id="4" name="Slide Number Placeholder 3"/>
          <p:cNvSpPr>
            <a:spLocks noGrp="1"/>
          </p:cNvSpPr>
          <p:nvPr>
            <p:ph type="sldNum" sz="quarter" idx="5"/>
          </p:nvPr>
        </p:nvSpPr>
        <p:spPr/>
        <p:txBody>
          <a:bodyPr/>
          <a:lstStyle/>
          <a:p>
            <a:fld id="{25CA43F4-8764-4C1B-89E9-96F5BEC05E74}" type="slidenum">
              <a:rPr lang="en-IN" smtClean="0"/>
              <a:t>19</a:t>
            </a:fld>
            <a:endParaRPr lang="en-IN"/>
          </a:p>
        </p:txBody>
      </p:sp>
    </p:spTree>
    <p:extLst>
      <p:ext uri="{BB962C8B-B14F-4D97-AF65-F5344CB8AC3E}">
        <p14:creationId xmlns:p14="http://schemas.microsoft.com/office/powerpoint/2010/main" val="9409587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a team is developed successfully it has many advantages. A successful can bring better outcomes to the organization because all the team members are regularly motivated towards the completion of common goals with the help of several incentives. Also, a team group brings efficiency because each member knows his or her work and try to complete that work within the given time frame according to the skills and capabilities he or she has. Also, teamwork leads to the reduction of unwanted conflicts in the organization as every one perspective is given equal importance and helps in maintaining a positive environment at the workplace.</a:t>
            </a:r>
            <a:endParaRPr lang="en-IN" dirty="0"/>
          </a:p>
        </p:txBody>
      </p:sp>
      <p:sp>
        <p:nvSpPr>
          <p:cNvPr id="4" name="Slide Number Placeholder 3"/>
          <p:cNvSpPr>
            <a:spLocks noGrp="1"/>
          </p:cNvSpPr>
          <p:nvPr>
            <p:ph type="sldNum" sz="quarter" idx="5"/>
          </p:nvPr>
        </p:nvSpPr>
        <p:spPr/>
        <p:txBody>
          <a:bodyPr/>
          <a:lstStyle/>
          <a:p>
            <a:fld id="{25CA43F4-8764-4C1B-89E9-96F5BEC05E74}" type="slidenum">
              <a:rPr lang="en-IN" smtClean="0"/>
              <a:t>20</a:t>
            </a:fld>
            <a:endParaRPr lang="en-IN"/>
          </a:p>
        </p:txBody>
      </p:sp>
    </p:spTree>
    <p:extLst>
      <p:ext uri="{BB962C8B-B14F-4D97-AF65-F5344CB8AC3E}">
        <p14:creationId xmlns:p14="http://schemas.microsoft.com/office/powerpoint/2010/main" val="2514222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different ways in which a team can become a successful team. The team leaders should encourage the team members to take part in the decision making and take regular suggestions and feedback. This will help in developing the team by adopting new policies. Also, it is the responsibility of the team leader that he align the goals of the team in accordance with the personal goals of the team members it will help to keep them motivated also the team members can be kept motivated by regular fun sessions at the </a:t>
            </a:r>
            <a:r>
              <a:rPr lang="en-US" dirty="0" err="1"/>
              <a:t>worplac</a:t>
            </a:r>
            <a:r>
              <a:rPr lang="en-US" dirty="0"/>
              <a:t>. It will help the team members to know each other and will be beneficial for their mental and physical health.</a:t>
            </a:r>
            <a:endParaRPr lang="en-IN" dirty="0"/>
          </a:p>
        </p:txBody>
      </p:sp>
      <p:sp>
        <p:nvSpPr>
          <p:cNvPr id="4" name="Slide Number Placeholder 3"/>
          <p:cNvSpPr>
            <a:spLocks noGrp="1"/>
          </p:cNvSpPr>
          <p:nvPr>
            <p:ph type="sldNum" sz="quarter" idx="5"/>
          </p:nvPr>
        </p:nvSpPr>
        <p:spPr/>
        <p:txBody>
          <a:bodyPr/>
          <a:lstStyle/>
          <a:p>
            <a:fld id="{25CA43F4-8764-4C1B-89E9-96F5BEC05E74}" type="slidenum">
              <a:rPr lang="en-IN" smtClean="0"/>
              <a:t>21</a:t>
            </a:fld>
            <a:endParaRPr lang="en-IN"/>
          </a:p>
        </p:txBody>
      </p:sp>
    </p:spTree>
    <p:extLst>
      <p:ext uri="{BB962C8B-B14F-4D97-AF65-F5344CB8AC3E}">
        <p14:creationId xmlns:p14="http://schemas.microsoft.com/office/powerpoint/2010/main" val="15274792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several skills that a team leader and team members should possess to make a team successful. Team members and team leaders should communicate on a regular basis so that they can provide each other with their feedback and give suggestions for improvement. Also, the team leader should be effective at time management he should provide team member task according to their capabilities so that they can complete them on time. Team members and leaders should work in a collaborative manner and should be active listeners and give importance to each other’s viewpoints.</a:t>
            </a:r>
            <a:endParaRPr lang="en-IN" dirty="0"/>
          </a:p>
        </p:txBody>
      </p:sp>
      <p:sp>
        <p:nvSpPr>
          <p:cNvPr id="4" name="Slide Number Placeholder 3"/>
          <p:cNvSpPr>
            <a:spLocks noGrp="1"/>
          </p:cNvSpPr>
          <p:nvPr>
            <p:ph type="sldNum" sz="quarter" idx="5"/>
          </p:nvPr>
        </p:nvSpPr>
        <p:spPr/>
        <p:txBody>
          <a:bodyPr/>
          <a:lstStyle/>
          <a:p>
            <a:fld id="{25CA43F4-8764-4C1B-89E9-96F5BEC05E74}" type="slidenum">
              <a:rPr lang="en-IN" smtClean="0"/>
              <a:t>22</a:t>
            </a:fld>
            <a:endParaRPr lang="en-IN"/>
          </a:p>
        </p:txBody>
      </p:sp>
    </p:spTree>
    <p:extLst>
      <p:ext uri="{BB962C8B-B14F-4D97-AF65-F5344CB8AC3E}">
        <p14:creationId xmlns:p14="http://schemas.microsoft.com/office/powerpoint/2010/main" val="17643247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group work is a benefit for teamwork. With group work employees have already learned about each other and when working in a team leader can assign them according to that which helps in the completion of goals effectively and bring synergy to the organization. Also with group work innovation takes place in the organization. Activities such as brainstorming allow employees in a group to give their perspectives and suggestion which are later used when they are working in the group. Also, group work allows breaking difficult tasks into simpler forms because group work is according to skill set while teamwork is working towards a common goal so a combination of both can be very useful for the organization.</a:t>
            </a:r>
            <a:endParaRPr lang="en-IN" dirty="0"/>
          </a:p>
        </p:txBody>
      </p:sp>
      <p:sp>
        <p:nvSpPr>
          <p:cNvPr id="4" name="Slide Number Placeholder 3"/>
          <p:cNvSpPr>
            <a:spLocks noGrp="1"/>
          </p:cNvSpPr>
          <p:nvPr>
            <p:ph type="sldNum" sz="quarter" idx="5"/>
          </p:nvPr>
        </p:nvSpPr>
        <p:spPr/>
        <p:txBody>
          <a:bodyPr/>
          <a:lstStyle/>
          <a:p>
            <a:fld id="{25CA43F4-8764-4C1B-89E9-96F5BEC05E74}" type="slidenum">
              <a:rPr lang="en-IN" smtClean="0"/>
              <a:t>23</a:t>
            </a:fld>
            <a:endParaRPr lang="en-IN"/>
          </a:p>
        </p:txBody>
      </p:sp>
    </p:spTree>
    <p:extLst>
      <p:ext uri="{BB962C8B-B14F-4D97-AF65-F5344CB8AC3E}">
        <p14:creationId xmlns:p14="http://schemas.microsoft.com/office/powerpoint/2010/main" val="21900410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a Manager/ Leader can do to Develop his Team ?</a:t>
            </a:r>
          </a:p>
          <a:p>
            <a:endParaRPr lang="en-US" dirty="0"/>
          </a:p>
          <a:p>
            <a:r>
              <a:rPr lang="en-US" dirty="0"/>
              <a:t>Encourage team members to brainstorm and come up with their own suggestions</a:t>
            </a:r>
          </a:p>
          <a:p>
            <a:r>
              <a:rPr lang="en-US" dirty="0"/>
              <a:t>Demonstrate respect for team members in a number of ways, particularly by being engaged with the team and working with them</a:t>
            </a:r>
          </a:p>
          <a:p>
            <a:r>
              <a:rPr lang="en-US" dirty="0"/>
              <a:t>When a project goes off track, when the scope suddenly changes, when the unexpected happens Leader  need to face it head-on</a:t>
            </a:r>
          </a:p>
          <a:p>
            <a:endParaRPr lang="en-US" dirty="0"/>
          </a:p>
          <a:p>
            <a:endParaRPr lang="en-US" dirty="0"/>
          </a:p>
          <a:p>
            <a:endParaRPr lang="en-GB" dirty="0"/>
          </a:p>
        </p:txBody>
      </p:sp>
      <p:sp>
        <p:nvSpPr>
          <p:cNvPr id="4" name="Slide Number Placeholder 3"/>
          <p:cNvSpPr>
            <a:spLocks noGrp="1"/>
          </p:cNvSpPr>
          <p:nvPr>
            <p:ph type="sldNum" sz="quarter" idx="10"/>
          </p:nvPr>
        </p:nvSpPr>
        <p:spPr/>
        <p:txBody>
          <a:bodyPr/>
          <a:lstStyle/>
          <a:p>
            <a:fld id="{25CA43F4-8764-4C1B-89E9-96F5BEC05E74}" type="slidenum">
              <a:rPr lang="en-IN" smtClean="0"/>
              <a:t>24</a:t>
            </a:fld>
            <a:endParaRPr lang="en-IN"/>
          </a:p>
        </p:txBody>
      </p:sp>
    </p:spTree>
    <p:extLst>
      <p:ext uri="{BB962C8B-B14F-4D97-AF65-F5344CB8AC3E}">
        <p14:creationId xmlns:p14="http://schemas.microsoft.com/office/powerpoint/2010/main" val="5082057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DD201C9-8557-E14D-B8FD-A9B580FF8FFF}" type="datetimeFigureOut">
              <a:rPr lang="en-US" smtClean="0"/>
              <a:t>8/16/2022</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B7B72489-7F3D-C447-9295-9FED41EB48F4}" type="slidenum">
              <a:rPr lang="en-US" smtClean="0"/>
              <a:t>‹#›</a:t>
            </a:fld>
            <a:endParaRPr lang="en-US"/>
          </a:p>
        </p:txBody>
      </p:sp>
    </p:spTree>
    <p:extLst>
      <p:ext uri="{BB962C8B-B14F-4D97-AF65-F5344CB8AC3E}">
        <p14:creationId xmlns:p14="http://schemas.microsoft.com/office/powerpoint/2010/main" val="10327388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DD201C9-8557-E14D-B8FD-A9B580FF8FFF}" type="datetimeFigureOut">
              <a:rPr lang="en-US" smtClean="0"/>
              <a:t>8/16/2022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7B72489-7F3D-C447-9295-9FED41EB48F4}" type="slidenum">
              <a:rPr lang="en-US" smtClean="0"/>
              <a:t>‹#›</a:t>
            </a:fld>
            <a:endParaRPr lang="en-US"/>
          </a:p>
        </p:txBody>
      </p:sp>
    </p:spTree>
    <p:extLst>
      <p:ext uri="{BB962C8B-B14F-4D97-AF65-F5344CB8AC3E}">
        <p14:creationId xmlns:p14="http://schemas.microsoft.com/office/powerpoint/2010/main" val="9148797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DD201C9-8557-E14D-B8FD-A9B580FF8FFF}" type="datetimeFigureOut">
              <a:rPr lang="en-US" smtClean="0"/>
              <a:t>8/16/2022</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7B72489-7F3D-C447-9295-9FED41EB48F4}" type="slidenum">
              <a:rPr lang="en-US" smtClean="0"/>
              <a:t>‹#›</a:t>
            </a:fld>
            <a:endParaRPr lang="en-US"/>
          </a:p>
        </p:txBody>
      </p:sp>
    </p:spTree>
    <p:extLst>
      <p:ext uri="{BB962C8B-B14F-4D97-AF65-F5344CB8AC3E}">
        <p14:creationId xmlns:p14="http://schemas.microsoft.com/office/powerpoint/2010/main" val="4740587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DD201C9-8557-E14D-B8FD-A9B580FF8FFF}" type="datetimeFigureOut">
              <a:rPr lang="en-US" smtClean="0"/>
              <a:t>8/16/2022</a:t>
            </a:fld>
            <a:endParaRPr lang="en-US"/>
          </a:p>
        </p:txBody>
      </p:sp>
      <p:sp>
        <p:nvSpPr>
          <p:cNvPr id="6" name="Footer Placeholder 5"/>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B7B72489-7F3D-C447-9295-9FED41EB48F4}" type="slidenum">
              <a:rPr lang="en-US" smtClean="0"/>
              <a:t>‹#›</a:t>
            </a:fld>
            <a:endParaRPr lang="en-US"/>
          </a:p>
        </p:txBody>
      </p:sp>
    </p:spTree>
    <p:extLst>
      <p:ext uri="{BB962C8B-B14F-4D97-AF65-F5344CB8AC3E}">
        <p14:creationId xmlns:p14="http://schemas.microsoft.com/office/powerpoint/2010/main" val="40001988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DD201C9-8557-E14D-B8FD-A9B580FF8FFF}" type="datetimeFigureOut">
              <a:rPr lang="en-US" smtClean="0"/>
              <a:t>8/16/2022</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B7B72489-7F3D-C447-9295-9FED41EB48F4}" type="slidenum">
              <a:rPr lang="en-US" smtClean="0"/>
              <a:t>‹#›</a:t>
            </a:fld>
            <a:endParaRPr lang="en-US"/>
          </a:p>
        </p:txBody>
      </p:sp>
    </p:spTree>
    <p:extLst>
      <p:ext uri="{BB962C8B-B14F-4D97-AF65-F5344CB8AC3E}">
        <p14:creationId xmlns:p14="http://schemas.microsoft.com/office/powerpoint/2010/main" val="15861348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DD201C9-8557-E14D-B8FD-A9B580FF8FFF}" type="datetimeFigureOut">
              <a:rPr lang="en-US" smtClean="0"/>
              <a:t>8/16/2022</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B7B72489-7F3D-C447-9295-9FED41EB48F4}" type="slidenum">
              <a:rPr lang="en-US" smtClean="0"/>
              <a:t>‹#›</a:t>
            </a:fld>
            <a:endParaRPr lang="en-US"/>
          </a:p>
        </p:txBody>
      </p:sp>
    </p:spTree>
    <p:extLst>
      <p:ext uri="{BB962C8B-B14F-4D97-AF65-F5344CB8AC3E}">
        <p14:creationId xmlns:p14="http://schemas.microsoft.com/office/powerpoint/2010/main" val="25353509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D201C9-8557-E14D-B8FD-A9B580FF8FFF}" type="datetimeFigureOut">
              <a:rPr lang="en-US" smtClean="0"/>
              <a:t>8/16/2022</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B7B72489-7F3D-C447-9295-9FED41EB48F4}" type="slidenum">
              <a:rPr lang="en-US" smtClean="0"/>
              <a:t>‹#›</a:t>
            </a:fld>
            <a:endParaRPr lang="en-US"/>
          </a:p>
        </p:txBody>
      </p:sp>
    </p:spTree>
    <p:extLst>
      <p:ext uri="{BB962C8B-B14F-4D97-AF65-F5344CB8AC3E}">
        <p14:creationId xmlns:p14="http://schemas.microsoft.com/office/powerpoint/2010/main" val="7966966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DD201C9-8557-E14D-B8FD-A9B580FF8FFF}" type="datetimeFigureOut">
              <a:rPr lang="en-US" smtClean="0"/>
              <a:t>8/16/2022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B7B72489-7F3D-C447-9295-9FED41EB48F4}" type="slidenum">
              <a:rPr lang="en-US" smtClean="0"/>
              <a:t>‹#›</a:t>
            </a:fld>
            <a:endParaRPr lang="en-US"/>
          </a:p>
        </p:txBody>
      </p:sp>
    </p:spTree>
    <p:extLst>
      <p:ext uri="{BB962C8B-B14F-4D97-AF65-F5344CB8AC3E}">
        <p14:creationId xmlns:p14="http://schemas.microsoft.com/office/powerpoint/2010/main" val="4205937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DD201C9-8557-E14D-B8FD-A9B580FF8FFF}" type="datetimeFigureOut">
              <a:rPr lang="en-US" smtClean="0"/>
              <a:t>8/16/2022</a:t>
            </a:fld>
            <a:endParaRPr 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7B72489-7F3D-C447-9295-9FED41EB48F4}" type="slidenum">
              <a:rPr lang="en-US" smtClean="0"/>
              <a:t>‹#›</a:t>
            </a:fld>
            <a:endParaRPr lang="en-US"/>
          </a:p>
        </p:txBody>
      </p:sp>
    </p:spTree>
    <p:extLst>
      <p:ext uri="{BB962C8B-B14F-4D97-AF65-F5344CB8AC3E}">
        <p14:creationId xmlns:p14="http://schemas.microsoft.com/office/powerpoint/2010/main" val="30399139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DD201C9-8557-E14D-B8FD-A9B580FF8FFF}" type="datetimeFigureOut">
              <a:rPr lang="en-US" smtClean="0"/>
              <a:t>8/16/2022</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7B72489-7F3D-C447-9295-9FED41EB48F4}" type="slidenum">
              <a:rPr lang="en-US" smtClean="0"/>
              <a:t>‹#›</a:t>
            </a:fld>
            <a:endParaRPr lang="en-US"/>
          </a:p>
        </p:txBody>
      </p:sp>
    </p:spTree>
    <p:extLst>
      <p:ext uri="{BB962C8B-B14F-4D97-AF65-F5344CB8AC3E}">
        <p14:creationId xmlns:p14="http://schemas.microsoft.com/office/powerpoint/2010/main" val="13680596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DD201C9-8557-E14D-B8FD-A9B580FF8FFF}" type="datetimeFigureOut">
              <a:rPr lang="en-US" smtClean="0"/>
              <a:t>8/16/2022</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7B72489-7F3D-C447-9295-9FED41EB48F4}"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2915628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CDD201C9-8557-E14D-B8FD-A9B580FF8FFF}" type="datetimeFigureOut">
              <a:rPr lang="en-US" smtClean="0"/>
              <a:t>8/16/2022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7B72489-7F3D-C447-9295-9FED41EB48F4}" type="slidenum">
              <a:rPr lang="en-US" smtClean="0"/>
              <a:t>‹#›</a:t>
            </a:fld>
            <a:endParaRPr lang="en-US"/>
          </a:p>
        </p:txBody>
      </p:sp>
    </p:spTree>
    <p:extLst>
      <p:ext uri="{BB962C8B-B14F-4D97-AF65-F5344CB8AC3E}">
        <p14:creationId xmlns:p14="http://schemas.microsoft.com/office/powerpoint/2010/main" val="18904480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CDD201C9-8557-E14D-B8FD-A9B580FF8FFF}" type="datetimeFigureOut">
              <a:rPr lang="en-US" smtClean="0"/>
              <a:t>8/16/2022</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7B72489-7F3D-C447-9295-9FED41EB48F4}"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0173603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CDD201C9-8557-E14D-B8FD-A9B580FF8FFF}" type="datetimeFigureOut">
              <a:rPr lang="en-US" smtClean="0"/>
              <a:t>8/16/2022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7B72489-7F3D-C447-9295-9FED41EB48F4}" type="slidenum">
              <a:rPr lang="en-US" smtClean="0"/>
              <a:t>‹#›</a:t>
            </a:fld>
            <a:endParaRPr lang="en-US"/>
          </a:p>
        </p:txBody>
      </p:sp>
    </p:spTree>
    <p:extLst>
      <p:ext uri="{BB962C8B-B14F-4D97-AF65-F5344CB8AC3E}">
        <p14:creationId xmlns:p14="http://schemas.microsoft.com/office/powerpoint/2010/main" val="2660775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DD201C9-8557-E14D-B8FD-A9B580FF8FFF}" type="datetimeFigureOut">
              <a:rPr lang="en-US" smtClean="0"/>
              <a:t>8/16/2022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7B72489-7F3D-C447-9295-9FED41EB48F4}" type="slidenum">
              <a:rPr lang="en-US" smtClean="0"/>
              <a:t>‹#›</a:t>
            </a:fld>
            <a:endParaRPr lang="en-US"/>
          </a:p>
        </p:txBody>
      </p:sp>
    </p:spTree>
    <p:extLst>
      <p:ext uri="{BB962C8B-B14F-4D97-AF65-F5344CB8AC3E}">
        <p14:creationId xmlns:p14="http://schemas.microsoft.com/office/powerpoint/2010/main" val="7250574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DD201C9-8557-E14D-B8FD-A9B580FF8FFF}" type="datetimeFigureOut">
              <a:rPr lang="en-US" smtClean="0"/>
              <a:t>8/16/2022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7B72489-7F3D-C447-9295-9FED41EB48F4}" type="slidenum">
              <a:rPr lang="en-US" smtClean="0"/>
              <a:t>‹#›</a:t>
            </a:fld>
            <a:endParaRPr lang="en-US"/>
          </a:p>
        </p:txBody>
      </p:sp>
    </p:spTree>
    <p:extLst>
      <p:ext uri="{BB962C8B-B14F-4D97-AF65-F5344CB8AC3E}">
        <p14:creationId xmlns:p14="http://schemas.microsoft.com/office/powerpoint/2010/main" val="4188842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CDD201C9-8557-E14D-B8FD-A9B580FF8FFF}" type="datetimeFigureOut">
              <a:rPr lang="en-US" smtClean="0"/>
              <a:t>8/16/2022</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B7B72489-7F3D-C447-9295-9FED41EB48F4}" type="slidenum">
              <a:rPr lang="en-US" smtClean="0"/>
              <a:t>‹#›</a:t>
            </a:fld>
            <a:endParaRPr lang="en-US"/>
          </a:p>
        </p:txBody>
      </p:sp>
    </p:spTree>
    <p:extLst>
      <p:ext uri="{BB962C8B-B14F-4D97-AF65-F5344CB8AC3E}">
        <p14:creationId xmlns:p14="http://schemas.microsoft.com/office/powerpoint/2010/main" val="1363628004"/>
      </p:ext>
    </p:extLst>
  </p:cSld>
  <p:clrMap bg1="lt1" tx1="dk1" bg2="lt2" tx2="dk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 id="2147483783" r:id="rId12"/>
    <p:sldLayoutId id="2147483784" r:id="rId13"/>
    <p:sldLayoutId id="2147483785" r:id="rId14"/>
    <p:sldLayoutId id="2147483786" r:id="rId15"/>
    <p:sldLayoutId id="2147483787"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4.jpeg"/><Relationship Id="rId7" Type="http://schemas.openxmlformats.org/officeDocument/2006/relationships/diagramColors" Target="../diagrams/colors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diagramLayout" Target="../diagrams/layout4.xml"/><Relationship Id="rId7" Type="http://schemas.openxmlformats.org/officeDocument/2006/relationships/image" Target="../media/image17.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image" Target="../media/image42.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0.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1.xml.rels><?xml version="1.0" encoding="UTF-8" standalone="yes"?>
<Relationships xmlns="http://schemas.openxmlformats.org/package/2006/relationships"><Relationship Id="rId8" Type="http://schemas.openxmlformats.org/officeDocument/2006/relationships/image" Target="../media/image44.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2.xml.rels><?xml version="1.0" encoding="UTF-8" standalone="yes"?>
<Relationships xmlns="http://schemas.openxmlformats.org/package/2006/relationships"><Relationship Id="rId8" Type="http://schemas.openxmlformats.org/officeDocument/2006/relationships/image" Target="../media/image45.jp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3.xml.rels><?xml version="1.0" encoding="UTF-8" standalone="yes"?>
<Relationships xmlns="http://schemas.openxmlformats.org/package/2006/relationships"><Relationship Id="rId8" Type="http://schemas.openxmlformats.org/officeDocument/2006/relationships/image" Target="../media/image46.jp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managementweekly.org/thomas-kilmann-conflict-resolution-model/" TargetMode="External"/><Relationship Id="rId7" Type="http://schemas.openxmlformats.org/officeDocument/2006/relationships/hyperlink" Target="https://mirjamglessmer.com/2015/10/23/stages-of-group-development-2/" TargetMode="External"/><Relationship Id="rId2" Type="http://schemas.openxmlformats.org/officeDocument/2006/relationships/hyperlink" Target="https://medium.com/@saniajavaid7/effective-communication-team-work-88074b0de40" TargetMode="External"/><Relationship Id="rId1" Type="http://schemas.openxmlformats.org/officeDocument/2006/relationships/slideLayout" Target="../slideLayouts/slideLayout2.xml"/><Relationship Id="rId6" Type="http://schemas.openxmlformats.org/officeDocument/2006/relationships/hyperlink" Target="https://everhour.com/blog/stages-of-group-development/" TargetMode="External"/><Relationship Id="rId5" Type="http://schemas.openxmlformats.org/officeDocument/2006/relationships/hyperlink" Target="https://theactuarymagazine.org/four-stages-team-development/" TargetMode="External"/><Relationship Id="rId4" Type="http://schemas.openxmlformats.org/officeDocument/2006/relationships/hyperlink" Target="https://www.jmfa.com/News-Events/Articles-Posts/the-impact-of-leadership-on-successful-staff-develop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103" name="Group 1102">
            <a:extLst>
              <a:ext uri="{FF2B5EF4-FFF2-40B4-BE49-F238E27FC236}">
                <a16:creationId xmlns:a16="http://schemas.microsoft.com/office/drawing/2014/main" id="{F27737A0-D7E0-4415-8E90-FD4F69E76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04" name="Freeform 11">
              <a:extLst>
                <a:ext uri="{FF2B5EF4-FFF2-40B4-BE49-F238E27FC236}">
                  <a16:creationId xmlns:a16="http://schemas.microsoft.com/office/drawing/2014/main" id="{506CE375-B39D-4C51-A858-F4A383311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105" name="Freeform 12">
              <a:extLst>
                <a:ext uri="{FF2B5EF4-FFF2-40B4-BE49-F238E27FC236}">
                  <a16:creationId xmlns:a16="http://schemas.microsoft.com/office/drawing/2014/main" id="{64EA8B46-395C-41F6-BE09-548B108098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106" name="Freeform 13">
              <a:extLst>
                <a:ext uri="{FF2B5EF4-FFF2-40B4-BE49-F238E27FC236}">
                  <a16:creationId xmlns:a16="http://schemas.microsoft.com/office/drawing/2014/main" id="{BC7EDC6D-8B00-48D9-B8FD-9B5285FB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107" name="Freeform 14">
              <a:extLst>
                <a:ext uri="{FF2B5EF4-FFF2-40B4-BE49-F238E27FC236}">
                  <a16:creationId xmlns:a16="http://schemas.microsoft.com/office/drawing/2014/main" id="{DE4BD3C3-5C1B-4305-BFA1-9054820B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108" name="Freeform 15">
              <a:extLst>
                <a:ext uri="{FF2B5EF4-FFF2-40B4-BE49-F238E27FC236}">
                  <a16:creationId xmlns:a16="http://schemas.microsoft.com/office/drawing/2014/main" id="{4635ED79-E821-4CFD-9F97-D6137E5DC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109" name="Freeform 16">
              <a:extLst>
                <a:ext uri="{FF2B5EF4-FFF2-40B4-BE49-F238E27FC236}">
                  <a16:creationId xmlns:a16="http://schemas.microsoft.com/office/drawing/2014/main" id="{92FD5F9A-0D1B-4304-AC95-EA6A4E70E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110" name="Freeform 17">
              <a:extLst>
                <a:ext uri="{FF2B5EF4-FFF2-40B4-BE49-F238E27FC236}">
                  <a16:creationId xmlns:a16="http://schemas.microsoft.com/office/drawing/2014/main" id="{E9BB96F9-6F99-413C-909E-6FCF017C1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111" name="Freeform 18">
              <a:extLst>
                <a:ext uri="{FF2B5EF4-FFF2-40B4-BE49-F238E27FC236}">
                  <a16:creationId xmlns:a16="http://schemas.microsoft.com/office/drawing/2014/main" id="{1CCAEE3F-DFD6-4F56-91DF-94C715261B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112" name="Freeform 19">
              <a:extLst>
                <a:ext uri="{FF2B5EF4-FFF2-40B4-BE49-F238E27FC236}">
                  <a16:creationId xmlns:a16="http://schemas.microsoft.com/office/drawing/2014/main" id="{A9965128-6557-433B-B75B-BDF307311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113" name="Freeform 20">
              <a:extLst>
                <a:ext uri="{FF2B5EF4-FFF2-40B4-BE49-F238E27FC236}">
                  <a16:creationId xmlns:a16="http://schemas.microsoft.com/office/drawing/2014/main" id="{6ACA7D22-11B5-4768-B195-51BF6E7C1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114" name="Freeform 21">
              <a:extLst>
                <a:ext uri="{FF2B5EF4-FFF2-40B4-BE49-F238E27FC236}">
                  <a16:creationId xmlns:a16="http://schemas.microsoft.com/office/drawing/2014/main" id="{A10AD997-8BE7-4F95-8B7C-4E59DA1AC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115" name="Freeform 22">
              <a:extLst>
                <a:ext uri="{FF2B5EF4-FFF2-40B4-BE49-F238E27FC236}">
                  <a16:creationId xmlns:a16="http://schemas.microsoft.com/office/drawing/2014/main" id="{DE270B5A-1647-4C9C-BA5F-6BC559F869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117" name="Group 1116">
            <a:extLst>
              <a:ext uri="{FF2B5EF4-FFF2-40B4-BE49-F238E27FC236}">
                <a16:creationId xmlns:a16="http://schemas.microsoft.com/office/drawing/2014/main" id="{57D8AB18-1DD7-4D60-B9FA-190B47BB26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1118" name="Freeform 27">
              <a:extLst>
                <a:ext uri="{FF2B5EF4-FFF2-40B4-BE49-F238E27FC236}">
                  <a16:creationId xmlns:a16="http://schemas.microsoft.com/office/drawing/2014/main" id="{AE3C8994-22F6-4B7D-B50B-80ECD1E2A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119" name="Freeform 28">
              <a:extLst>
                <a:ext uri="{FF2B5EF4-FFF2-40B4-BE49-F238E27FC236}">
                  <a16:creationId xmlns:a16="http://schemas.microsoft.com/office/drawing/2014/main" id="{DDCDE2FF-5BFC-4807-AB1E-D6928F8F4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120" name="Freeform 29">
              <a:extLst>
                <a:ext uri="{FF2B5EF4-FFF2-40B4-BE49-F238E27FC236}">
                  <a16:creationId xmlns:a16="http://schemas.microsoft.com/office/drawing/2014/main" id="{63EF93F1-6EAF-4409-A623-76533740E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121" name="Freeform 30">
              <a:extLst>
                <a:ext uri="{FF2B5EF4-FFF2-40B4-BE49-F238E27FC236}">
                  <a16:creationId xmlns:a16="http://schemas.microsoft.com/office/drawing/2014/main" id="{ED3B5256-3F5C-4FDE-8A9A-5A124E92B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122" name="Freeform 31">
              <a:extLst>
                <a:ext uri="{FF2B5EF4-FFF2-40B4-BE49-F238E27FC236}">
                  <a16:creationId xmlns:a16="http://schemas.microsoft.com/office/drawing/2014/main" id="{ED5D4282-BFB9-4BFC-A20D-18E1C4EEA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123" name="Freeform 32">
              <a:extLst>
                <a:ext uri="{FF2B5EF4-FFF2-40B4-BE49-F238E27FC236}">
                  <a16:creationId xmlns:a16="http://schemas.microsoft.com/office/drawing/2014/main" id="{3E6394EB-0752-433A-BA70-AF42B45F17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124" name="Freeform 33">
              <a:extLst>
                <a:ext uri="{FF2B5EF4-FFF2-40B4-BE49-F238E27FC236}">
                  <a16:creationId xmlns:a16="http://schemas.microsoft.com/office/drawing/2014/main" id="{DF27BE5F-DA8D-4260-9D0D-69E9CE146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125" name="Freeform 34">
              <a:extLst>
                <a:ext uri="{FF2B5EF4-FFF2-40B4-BE49-F238E27FC236}">
                  <a16:creationId xmlns:a16="http://schemas.microsoft.com/office/drawing/2014/main" id="{9A6E5CBE-AE54-40B7-9A00-E3975FEACB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126" name="Freeform 35">
              <a:extLst>
                <a:ext uri="{FF2B5EF4-FFF2-40B4-BE49-F238E27FC236}">
                  <a16:creationId xmlns:a16="http://schemas.microsoft.com/office/drawing/2014/main" id="{6C307890-5461-4D51-ADA6-A3DA6D35B8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127" name="Freeform 36">
              <a:extLst>
                <a:ext uri="{FF2B5EF4-FFF2-40B4-BE49-F238E27FC236}">
                  <a16:creationId xmlns:a16="http://schemas.microsoft.com/office/drawing/2014/main" id="{3F9B7E4B-6412-4B97-AD48-30B1F61F3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128" name="Freeform 37">
              <a:extLst>
                <a:ext uri="{FF2B5EF4-FFF2-40B4-BE49-F238E27FC236}">
                  <a16:creationId xmlns:a16="http://schemas.microsoft.com/office/drawing/2014/main" id="{D345D359-869B-4305-B7D7-0B5C4FDEC1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129" name="Freeform 38">
              <a:extLst>
                <a:ext uri="{FF2B5EF4-FFF2-40B4-BE49-F238E27FC236}">
                  <a16:creationId xmlns:a16="http://schemas.microsoft.com/office/drawing/2014/main" id="{2F688B27-AEB8-45BD-9597-78A97EE0D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131" name="Rectangle 1130">
            <a:extLst>
              <a:ext uri="{FF2B5EF4-FFF2-40B4-BE49-F238E27FC236}">
                <a16:creationId xmlns:a16="http://schemas.microsoft.com/office/drawing/2014/main" id="{4EB21FA6-8B6A-4699-8408-91E699800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133" name="Freeform 11">
            <a:extLst>
              <a:ext uri="{FF2B5EF4-FFF2-40B4-BE49-F238E27FC236}">
                <a16:creationId xmlns:a16="http://schemas.microsoft.com/office/drawing/2014/main" id="{664D6319-AE80-458F-A2C6-1F0351266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1135" name="Rectangle 1134">
            <a:extLst>
              <a:ext uri="{FF2B5EF4-FFF2-40B4-BE49-F238E27FC236}">
                <a16:creationId xmlns:a16="http://schemas.microsoft.com/office/drawing/2014/main" id="{2B258D2B-6AC3-4B3A-A87C-FD7E65178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6" name="Picture 2">
            <a:extLst>
              <a:ext uri="{FF2B5EF4-FFF2-40B4-BE49-F238E27FC236}">
                <a16:creationId xmlns:a16="http://schemas.microsoft.com/office/drawing/2014/main" id="{FBE9714F-965B-E647-9AA3-24547DF1A67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680" r="-1" b="-1"/>
          <a:stretch/>
        </p:blipFill>
        <p:spPr bwMode="auto">
          <a:xfrm>
            <a:off x="860222" y="1652358"/>
            <a:ext cx="6151057" cy="5208016"/>
          </a:xfrm>
          <a:prstGeom prst="rect">
            <a:avLst/>
          </a:prstGeom>
          <a:noFill/>
          <a:extLst>
            <a:ext uri="{909E8E84-426E-40DD-AFC4-6F175D3DCCD1}">
              <a14:hiddenFill xmlns:a14="http://schemas.microsoft.com/office/drawing/2010/main">
                <a:solidFill>
                  <a:srgbClr val="FFFFFF"/>
                </a:solidFill>
              </a14:hiddenFill>
            </a:ext>
          </a:extLst>
        </p:spPr>
      </p:pic>
      <p:sp>
        <p:nvSpPr>
          <p:cNvPr id="1137" name="Freeform 5">
            <a:extLst>
              <a:ext uri="{FF2B5EF4-FFF2-40B4-BE49-F238E27FC236}">
                <a16:creationId xmlns:a16="http://schemas.microsoft.com/office/drawing/2014/main" id="{8D55DD8B-9BF9-4B91-A22D-2D3F2AEFF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82A994D-80B9-983E-86F8-32CB42E4068D}"/>
              </a:ext>
            </a:extLst>
          </p:cNvPr>
          <p:cNvSpPr>
            <a:spLocks noGrp="1"/>
          </p:cNvSpPr>
          <p:nvPr>
            <p:ph type="ctrTitle"/>
          </p:nvPr>
        </p:nvSpPr>
        <p:spPr>
          <a:xfrm>
            <a:off x="-113042" y="799703"/>
            <a:ext cx="8785848" cy="778933"/>
          </a:xfrm>
        </p:spPr>
        <p:txBody>
          <a:bodyPr vert="horz" lIns="91440" tIns="45720" rIns="91440" bIns="45720" rtlCol="0" anchor="ctr">
            <a:noAutofit/>
          </a:bodyPr>
          <a:lstStyle/>
          <a:p>
            <a:pPr>
              <a:lnSpc>
                <a:spcPct val="90000"/>
              </a:lnSpc>
            </a:pPr>
            <a:r>
              <a:rPr lang="en-US" sz="3600" dirty="0">
                <a:solidFill>
                  <a:srgbClr val="FEFFFF"/>
                </a:solidFill>
              </a:rPr>
              <a:t>   </a:t>
            </a:r>
            <a:r>
              <a:rPr lang="en-US" sz="3600" dirty="0">
                <a:solidFill>
                  <a:srgbClr val="FEFFFF"/>
                </a:solidFill>
                <a:latin typeface="Times New Roman" panose="02020603050405020304" pitchFamily="18" charset="0"/>
                <a:cs typeface="Times New Roman" panose="02020603050405020304" pitchFamily="18" charset="0"/>
              </a:rPr>
              <a:t>Effective Team Working &amp; Communication</a:t>
            </a:r>
            <a:br>
              <a:rPr lang="en-US" sz="3600" dirty="0">
                <a:solidFill>
                  <a:srgbClr val="FEFFFF"/>
                </a:solidFill>
                <a:latin typeface="Times New Roman" panose="02020603050405020304" pitchFamily="18" charset="0"/>
                <a:cs typeface="Times New Roman" panose="02020603050405020304" pitchFamily="18" charset="0"/>
              </a:rPr>
            </a:br>
            <a:r>
              <a:rPr lang="en-US" sz="3600" dirty="0">
                <a:solidFill>
                  <a:srgbClr val="FEFFFF"/>
                </a:solidFill>
                <a:latin typeface="Times New Roman" panose="02020603050405020304" pitchFamily="18" charset="0"/>
                <a:cs typeface="Times New Roman" panose="02020603050405020304" pitchFamily="18" charset="0"/>
              </a:rPr>
              <a:t>                      (BMSW4002_LON)</a:t>
            </a:r>
          </a:p>
        </p:txBody>
      </p:sp>
      <p:sp>
        <p:nvSpPr>
          <p:cNvPr id="3" name="Subtitle 2">
            <a:extLst>
              <a:ext uri="{FF2B5EF4-FFF2-40B4-BE49-F238E27FC236}">
                <a16:creationId xmlns:a16="http://schemas.microsoft.com/office/drawing/2014/main" id="{A4B8A3FD-A58C-2A3D-1556-7212D5C3B810}"/>
              </a:ext>
            </a:extLst>
          </p:cNvPr>
          <p:cNvSpPr>
            <a:spLocks noGrp="1"/>
          </p:cNvSpPr>
          <p:nvPr>
            <p:ph type="subTitle" idx="1"/>
          </p:nvPr>
        </p:nvSpPr>
        <p:spPr>
          <a:xfrm>
            <a:off x="7860770" y="2017668"/>
            <a:ext cx="3750205" cy="3857816"/>
          </a:xfrm>
        </p:spPr>
        <p:txBody>
          <a:bodyPr vert="horz" lIns="91440" tIns="45720" rIns="91440" bIns="45720" rtlCol="0">
            <a:normAutofit/>
          </a:bodyPr>
          <a:lstStyle/>
          <a:p>
            <a:pPr marL="285750" indent="-285750">
              <a:buFont typeface="Wingdings 3" charset="2"/>
              <a:buChar char=""/>
            </a:pPr>
            <a:r>
              <a:rPr lang="en-US" dirty="0">
                <a:solidFill>
                  <a:schemeClr val="tx1">
                    <a:lumMod val="95000"/>
                    <a:lumOff val="5000"/>
                  </a:schemeClr>
                </a:solidFill>
              </a:rPr>
              <a:t>Denise Cardoso: 2030455 – Benefits of team working </a:t>
            </a:r>
          </a:p>
          <a:p>
            <a:pPr marL="285750" indent="-285750">
              <a:buFont typeface="Wingdings 3" charset="2"/>
              <a:buChar char=""/>
            </a:pPr>
            <a:r>
              <a:rPr lang="en-US" dirty="0">
                <a:solidFill>
                  <a:schemeClr val="tx1">
                    <a:lumMod val="95000"/>
                    <a:lumOff val="5000"/>
                  </a:schemeClr>
                </a:solidFill>
              </a:rPr>
              <a:t>Beatriz Da costa: 2121300 – Stages of team development</a:t>
            </a:r>
          </a:p>
          <a:p>
            <a:pPr marL="285750" indent="-285750">
              <a:buFont typeface="Wingdings 3" charset="2"/>
              <a:buChar char=""/>
            </a:pPr>
            <a:r>
              <a:rPr lang="en-US" dirty="0">
                <a:solidFill>
                  <a:schemeClr val="tx1">
                    <a:lumMod val="95000"/>
                    <a:lumOff val="5000"/>
                  </a:schemeClr>
                </a:solidFill>
              </a:rPr>
              <a:t>Bruna Chaves: 2123460 – Managing conflict </a:t>
            </a:r>
          </a:p>
          <a:p>
            <a:pPr marL="285750" indent="-285750">
              <a:buFont typeface="Wingdings 3" charset="2"/>
              <a:buChar char=""/>
            </a:pPr>
            <a:r>
              <a:rPr lang="en-US" dirty="0" err="1">
                <a:solidFill>
                  <a:schemeClr val="tx1">
                    <a:lumMod val="95000"/>
                    <a:lumOff val="5000"/>
                  </a:schemeClr>
                </a:solidFill>
              </a:rPr>
              <a:t>Catalin</a:t>
            </a:r>
            <a:r>
              <a:rPr lang="en-US" dirty="0">
                <a:solidFill>
                  <a:schemeClr val="tx1">
                    <a:lumMod val="95000"/>
                    <a:lumOff val="5000"/>
                  </a:schemeClr>
                </a:solidFill>
              </a:rPr>
              <a:t> </a:t>
            </a:r>
            <a:r>
              <a:rPr lang="en-US" dirty="0" err="1">
                <a:solidFill>
                  <a:schemeClr val="tx1">
                    <a:lumMod val="95000"/>
                    <a:lumOff val="5000"/>
                  </a:schemeClr>
                </a:solidFill>
              </a:rPr>
              <a:t>Rusu</a:t>
            </a:r>
            <a:r>
              <a:rPr lang="en-US" dirty="0">
                <a:solidFill>
                  <a:schemeClr val="tx1">
                    <a:lumMod val="95000"/>
                    <a:lumOff val="5000"/>
                  </a:schemeClr>
                </a:solidFill>
              </a:rPr>
              <a:t>: 2122702 – Successful team development</a:t>
            </a:r>
          </a:p>
          <a:p>
            <a:pPr>
              <a:buFont typeface="Wingdings 3" charset="2"/>
              <a:buChar char=""/>
            </a:pPr>
            <a:endParaRPr lang="en-US" dirty="0">
              <a:solidFill>
                <a:schemeClr val="tx1">
                  <a:lumMod val="95000"/>
                  <a:lumOff val="5000"/>
                </a:schemeClr>
              </a:solidFill>
            </a:endParaRPr>
          </a:p>
          <a:p>
            <a:pPr>
              <a:buFont typeface="Wingdings 3" charset="2"/>
              <a:buChar char=""/>
            </a:pPr>
            <a:r>
              <a:rPr lang="en-US" dirty="0">
                <a:solidFill>
                  <a:schemeClr val="tx1">
                    <a:lumMod val="95000"/>
                    <a:lumOff val="5000"/>
                  </a:schemeClr>
                </a:solidFill>
              </a:rPr>
              <a:t> </a:t>
            </a:r>
            <a:r>
              <a:rPr lang="en-US" dirty="0">
                <a:solidFill>
                  <a:srgbClr val="FF0000"/>
                </a:solidFill>
              </a:rPr>
              <a:t>Module leader: Anita Nan </a:t>
            </a:r>
          </a:p>
        </p:txBody>
      </p:sp>
    </p:spTree>
    <p:extLst>
      <p:ext uri="{BB962C8B-B14F-4D97-AF65-F5344CB8AC3E}">
        <p14:creationId xmlns:p14="http://schemas.microsoft.com/office/powerpoint/2010/main" val="629007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F0D40-8CF0-AA1D-99C2-8D61FBEF8989}"/>
              </a:ext>
            </a:extLst>
          </p:cNvPr>
          <p:cNvSpPr>
            <a:spLocks noGrp="1"/>
          </p:cNvSpPr>
          <p:nvPr>
            <p:ph type="title"/>
          </p:nvPr>
        </p:nvSpPr>
        <p:spPr/>
        <p:txBody>
          <a:bodyPr>
            <a:normAutofit/>
          </a:bodyPr>
          <a:lstStyle/>
          <a:p>
            <a:r>
              <a:rPr lang="en-US" sz="4400" dirty="0">
                <a:latin typeface="Times New Roman" panose="02020603050405020304" pitchFamily="18" charset="0"/>
                <a:cs typeface="Times New Roman" panose="02020603050405020304" pitchFamily="18" charset="0"/>
              </a:rPr>
              <a:t>To be covered:</a:t>
            </a:r>
          </a:p>
        </p:txBody>
      </p:sp>
      <p:graphicFrame>
        <p:nvGraphicFramePr>
          <p:cNvPr id="5" name="Content Placeholder 2">
            <a:extLst>
              <a:ext uri="{FF2B5EF4-FFF2-40B4-BE49-F238E27FC236}">
                <a16:creationId xmlns:a16="http://schemas.microsoft.com/office/drawing/2014/main" id="{51C96DD9-46C8-283F-5A18-06FFF2425A49}"/>
              </a:ext>
            </a:extLst>
          </p:cNvPr>
          <p:cNvGraphicFramePr>
            <a:graphicFrameLocks noGrp="1"/>
          </p:cNvGraphicFramePr>
          <p:nvPr>
            <p:ph idx="1"/>
            <p:extLst>
              <p:ext uri="{D42A27DB-BD31-4B8C-83A1-F6EECF244321}">
                <p14:modId xmlns:p14="http://schemas.microsoft.com/office/powerpoint/2010/main" val="2541056347"/>
              </p:ext>
            </p:extLst>
          </p:nvPr>
        </p:nvGraphicFramePr>
        <p:xfrm>
          <a:off x="2589212" y="1725827"/>
          <a:ext cx="8915400" cy="37776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22690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25" name="Rectangle 18">
            <a:extLst>
              <a:ext uri="{FF2B5EF4-FFF2-40B4-BE49-F238E27FC236}">
                <a16:creationId xmlns:a16="http://schemas.microsoft.com/office/drawing/2014/main" id="{A45303F1-AF94-4311-B5EF-A9C5F6D1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FD467831-EDFA-26D6-BD67-8CE7FA80672F}"/>
              </a:ext>
            </a:extLst>
          </p:cNvPr>
          <p:cNvSpPr>
            <a:spLocks noGrp="1"/>
          </p:cNvSpPr>
          <p:nvPr>
            <p:ph type="title"/>
          </p:nvPr>
        </p:nvSpPr>
        <p:spPr>
          <a:xfrm>
            <a:off x="649224" y="645106"/>
            <a:ext cx="6574536" cy="1259894"/>
          </a:xfrm>
        </p:spPr>
        <p:txBody>
          <a:bodyPr>
            <a:normAutofit/>
          </a:bodyPr>
          <a:lstStyle/>
          <a:p>
            <a:r>
              <a:rPr lang="en-US" dirty="0">
                <a:latin typeface="Times New Roman" panose="02020603050405020304" pitchFamily="18" charset="0"/>
                <a:cs typeface="Times New Roman" panose="02020603050405020304" pitchFamily="18" charset="0"/>
              </a:rPr>
              <a:t>Introduction</a:t>
            </a:r>
          </a:p>
        </p:txBody>
      </p:sp>
      <p:sp>
        <p:nvSpPr>
          <p:cNvPr id="26" name="Rectangle 20">
            <a:extLst>
              <a:ext uri="{FF2B5EF4-FFF2-40B4-BE49-F238E27FC236}">
                <a16:creationId xmlns:a16="http://schemas.microsoft.com/office/drawing/2014/main" id="{11310D98-E16D-4AA1-8834-28F2202C0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85C3A92-3DB2-6D9E-13F9-8FEC53BCB344}"/>
              </a:ext>
            </a:extLst>
          </p:cNvPr>
          <p:cNvSpPr>
            <a:spLocks noGrp="1"/>
          </p:cNvSpPr>
          <p:nvPr>
            <p:ph idx="1"/>
          </p:nvPr>
        </p:nvSpPr>
        <p:spPr>
          <a:xfrm>
            <a:off x="649224" y="1905000"/>
            <a:ext cx="6574535" cy="3759253"/>
          </a:xfrm>
        </p:spPr>
        <p:txBody>
          <a:bodyPr>
            <a:normAutofit/>
          </a:bodyPr>
          <a:lstStyle/>
          <a:p>
            <a:pPr marL="0" indent="0">
              <a:buNone/>
            </a:pPr>
            <a:r>
              <a:rPr lang="en-US" dirty="0">
                <a:latin typeface="Times New Roman" panose="02020603050405020304" pitchFamily="18" charset="0"/>
                <a:cs typeface="Times New Roman" panose="02020603050405020304" pitchFamily="18" charset="0"/>
              </a:rPr>
              <a:t>In this presentation will be primarily focusing and discussing,</a:t>
            </a:r>
          </a:p>
          <a:p>
            <a:pPr marL="0" indent="0">
              <a:buNone/>
            </a:pPr>
            <a:endParaRPr lang="en-US" dirty="0">
              <a:latin typeface="Times New Roman" panose="02020603050405020304" pitchFamily="18" charset="0"/>
              <a:cs typeface="Times New Roman" panose="02020603050405020304" pitchFamily="18" charset="0"/>
            </a:endParaRPr>
          </a:p>
          <a:p>
            <a:pPr>
              <a:buFont typeface="Wingdings" pitchFamily="2" charset="2"/>
              <a:buChar char="§"/>
            </a:pPr>
            <a:r>
              <a:rPr lang="en-US" dirty="0">
                <a:latin typeface="Times New Roman" panose="02020603050405020304" pitchFamily="18" charset="0"/>
                <a:cs typeface="Times New Roman" panose="02020603050405020304" pitchFamily="18" charset="0"/>
              </a:rPr>
              <a:t> Benefits of team working, on how a group of people with different skills working for a common goal should be effective.</a:t>
            </a:r>
          </a:p>
          <a:p>
            <a:pPr>
              <a:buFont typeface="Wingdings" pitchFamily="2" charset="2"/>
              <a:buChar char="§"/>
            </a:pPr>
            <a:r>
              <a:rPr lang="en-US" dirty="0">
                <a:latin typeface="Times New Roman" panose="02020603050405020304" pitchFamily="18" charset="0"/>
                <a:cs typeface="Times New Roman" panose="02020603050405020304" pitchFamily="18" charset="0"/>
              </a:rPr>
              <a:t>Stages of team development which consists of 5 steps including forming, storming, adjourning, norming, and performing.</a:t>
            </a:r>
          </a:p>
          <a:p>
            <a:pPr>
              <a:buFont typeface="Wingdings" pitchFamily="2" charset="2"/>
              <a:buChar char="§"/>
            </a:pPr>
            <a:r>
              <a:rPr lang="en-US" dirty="0">
                <a:latin typeface="Times New Roman" panose="02020603050405020304" pitchFamily="18" charset="0"/>
                <a:cs typeface="Times New Roman" panose="02020603050405020304" pitchFamily="18" charset="0"/>
              </a:rPr>
              <a:t>How to manage conflict with different approaches without it always having a negative impact as a team.</a:t>
            </a:r>
          </a:p>
          <a:p>
            <a:pPr>
              <a:buFont typeface="Wingdings" pitchFamily="2" charset="2"/>
              <a:buChar char="§"/>
            </a:pPr>
            <a:r>
              <a:rPr lang="en-US" dirty="0">
                <a:latin typeface="Times New Roman" panose="02020603050405020304" pitchFamily="18" charset="0"/>
                <a:cs typeface="Times New Roman" panose="02020603050405020304" pitchFamily="18" charset="0"/>
              </a:rPr>
              <a:t>How we can manage a successful team development in which team members feel safe in taking risks in order to achieve the end goal. </a:t>
            </a:r>
          </a:p>
        </p:txBody>
      </p:sp>
      <p:pic>
        <p:nvPicPr>
          <p:cNvPr id="7" name="Graphic 6" descr="Group of People">
            <a:extLst>
              <a:ext uri="{FF2B5EF4-FFF2-40B4-BE49-F238E27FC236}">
                <a16:creationId xmlns:a16="http://schemas.microsoft.com/office/drawing/2014/main" id="{42514944-7473-5865-B127-1283D73592C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62088" y="1278252"/>
            <a:ext cx="3981455" cy="3981455"/>
          </a:xfrm>
          <a:prstGeom prst="rect">
            <a:avLst/>
          </a:prstGeom>
        </p:spPr>
      </p:pic>
      <p:sp>
        <p:nvSpPr>
          <p:cNvPr id="27" name="Freeform 10">
            <a:extLst>
              <a:ext uri="{FF2B5EF4-FFF2-40B4-BE49-F238E27FC236}">
                <a16:creationId xmlns:a16="http://schemas.microsoft.com/office/drawing/2014/main" id="{5B65E675-687B-4B31-9CB4-880C462053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21039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71B26-E56F-4FFE-1321-C855BCF688F8}"/>
              </a:ext>
            </a:extLst>
          </p:cNvPr>
          <p:cNvSpPr>
            <a:spLocks noGrp="1"/>
          </p:cNvSpPr>
          <p:nvPr>
            <p:ph type="title"/>
          </p:nvPr>
        </p:nvSpPr>
        <p:spPr>
          <a:xfrm>
            <a:off x="1579605" y="451623"/>
            <a:ext cx="10515600" cy="1325563"/>
          </a:xfrm>
        </p:spPr>
        <p:txBody>
          <a:bodyPr>
            <a:normAutofit/>
          </a:bodyPr>
          <a:lstStyle/>
          <a:p>
            <a:r>
              <a:rPr lang="en-GB" sz="4400" dirty="0">
                <a:latin typeface="Times New Roman" panose="02020603050405020304" pitchFamily="18" charset="0"/>
                <a:cs typeface="Times New Roman" panose="02020603050405020304" pitchFamily="18" charset="0"/>
              </a:rPr>
              <a:t>1. Benefits of team working</a:t>
            </a:r>
          </a:p>
        </p:txBody>
      </p:sp>
      <p:sp>
        <p:nvSpPr>
          <p:cNvPr id="3" name="Content Placeholder 2">
            <a:extLst>
              <a:ext uri="{FF2B5EF4-FFF2-40B4-BE49-F238E27FC236}">
                <a16:creationId xmlns:a16="http://schemas.microsoft.com/office/drawing/2014/main" id="{8201D113-2E54-878D-773E-061EE57F08CE}"/>
              </a:ext>
            </a:extLst>
          </p:cNvPr>
          <p:cNvSpPr>
            <a:spLocks noGrp="1"/>
          </p:cNvSpPr>
          <p:nvPr>
            <p:ph idx="1"/>
          </p:nvPr>
        </p:nvSpPr>
        <p:spPr>
          <a:xfrm>
            <a:off x="1299231" y="1114404"/>
            <a:ext cx="10892769" cy="4762927"/>
          </a:xfrm>
        </p:spPr>
        <p:txBody>
          <a:bodyPr>
            <a:noAutofit/>
          </a:bodyPr>
          <a:lstStyle/>
          <a:p>
            <a:pPr>
              <a:buFont typeface="Wingdings" panose="05000000000000000000" pitchFamily="2" charset="2"/>
              <a:buChar char="ü"/>
            </a:pPr>
            <a:endParaRPr lang="en-GB" sz="2000" b="1" dirty="0"/>
          </a:p>
          <a:p>
            <a:pPr>
              <a:buFont typeface="Wingdings" panose="05000000000000000000" pitchFamily="2" charset="2"/>
              <a:buChar char="ü"/>
            </a:pPr>
            <a:r>
              <a:rPr lang="en-GB" sz="2000" b="1" dirty="0">
                <a:latin typeface="Times New Roman" panose="02020603050405020304" pitchFamily="18" charset="0"/>
                <a:cs typeface="Times New Roman" panose="02020603050405020304" pitchFamily="18" charset="0"/>
              </a:rPr>
              <a:t>Team working </a:t>
            </a:r>
            <a:r>
              <a:rPr lang="en-GB" sz="2000" dirty="0">
                <a:latin typeface="Times New Roman" panose="02020603050405020304" pitchFamily="18" charset="0"/>
                <a:cs typeface="Times New Roman" panose="02020603050405020304" pitchFamily="18" charset="0"/>
              </a:rPr>
              <a:t>mean group of people with different skills that working for common goals. e.g. (Griffith and Dunham,2014)</a:t>
            </a:r>
          </a:p>
          <a:p>
            <a:pPr marL="0" indent="0">
              <a:buNone/>
            </a:pPr>
            <a:r>
              <a:rPr lang="en-GB" sz="2000" dirty="0">
                <a:latin typeface="Times New Roman" panose="02020603050405020304" pitchFamily="18" charset="0"/>
                <a:cs typeface="Times New Roman" panose="02020603050405020304" pitchFamily="18" charset="0"/>
              </a:rPr>
              <a:t>   In summary when the group have the clear goal this allows to achieve the successfully, in which stands out:</a:t>
            </a:r>
            <a:endParaRPr lang="en-GB" sz="2000" b="1" dirty="0">
              <a:latin typeface="Times New Roman" panose="02020603050405020304" pitchFamily="18" charset="0"/>
              <a:cs typeface="Times New Roman" panose="02020603050405020304" pitchFamily="18" charset="0"/>
            </a:endParaRPr>
          </a:p>
          <a:p>
            <a:pPr marL="0" indent="0">
              <a:buNone/>
            </a:pPr>
            <a:endParaRPr lang="en-GB" sz="2000" b="1" dirty="0">
              <a:latin typeface="Times New Roman" panose="02020603050405020304" pitchFamily="18" charset="0"/>
              <a:cs typeface="Times New Roman" panose="02020603050405020304" pitchFamily="18" charset="0"/>
            </a:endParaRPr>
          </a:p>
          <a:p>
            <a:pPr marL="0" indent="0">
              <a:buNone/>
            </a:pPr>
            <a:r>
              <a:rPr lang="en-GB" sz="2000" b="1" dirty="0">
                <a:latin typeface="Times New Roman" panose="02020603050405020304" pitchFamily="18" charset="0"/>
                <a:cs typeface="Times New Roman" panose="02020603050405020304" pitchFamily="18" charset="0"/>
              </a:rPr>
              <a:t>1.1.Establishes strong relationships</a:t>
            </a:r>
          </a:p>
          <a:p>
            <a:pPr marL="0" indent="0">
              <a:buNone/>
            </a:pPr>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Opportunity to observe the behaviour of the other, developing relationship skills.</a:t>
            </a:r>
          </a:p>
          <a:p>
            <a:r>
              <a:rPr lang="en-GB" sz="2000" dirty="0">
                <a:latin typeface="Times New Roman" panose="02020603050405020304" pitchFamily="18" charset="0"/>
                <a:cs typeface="Times New Roman" panose="02020603050405020304" pitchFamily="18" charset="0"/>
              </a:rPr>
              <a:t> It allows us to develop communication skills.</a:t>
            </a:r>
          </a:p>
          <a:p>
            <a:r>
              <a:rPr lang="en-GB" sz="2000" dirty="0">
                <a:latin typeface="Times New Roman" panose="02020603050405020304" pitchFamily="18" charset="0"/>
                <a:cs typeface="Times New Roman" panose="02020603050405020304" pitchFamily="18" charset="0"/>
              </a:rPr>
              <a:t>Sharing strengths, motivate colleagues to improve.</a:t>
            </a:r>
          </a:p>
          <a:p>
            <a:r>
              <a:rPr lang="en-GB" sz="2000" dirty="0">
                <a:latin typeface="Times New Roman" panose="02020603050405020304" pitchFamily="18" charset="0"/>
                <a:cs typeface="Times New Roman" panose="02020603050405020304" pitchFamily="18" charset="0"/>
              </a:rPr>
              <a:t>Strength team relationships makes you feel more confident.</a:t>
            </a:r>
          </a:p>
          <a:p>
            <a:pPr marL="0" indent="0">
              <a:buNone/>
            </a:pPr>
            <a:r>
              <a:rPr lang="en-GB" sz="2000" dirty="0"/>
              <a:t> </a:t>
            </a:r>
          </a:p>
        </p:txBody>
      </p:sp>
    </p:spTree>
    <p:extLst>
      <p:ext uri="{BB962C8B-B14F-4D97-AF65-F5344CB8AC3E}">
        <p14:creationId xmlns:p14="http://schemas.microsoft.com/office/powerpoint/2010/main" val="20535469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18" name="Rectangle 9">
            <a:extLst>
              <a:ext uri="{FF2B5EF4-FFF2-40B4-BE49-F238E27FC236}">
                <a16:creationId xmlns:a16="http://schemas.microsoft.com/office/drawing/2014/main" id="{1BB01FB5-37B9-4EBD-AF40-DE68D3CA4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34BE8C-FDBB-F56B-69F9-C4AB3BA89F16}"/>
              </a:ext>
            </a:extLst>
          </p:cNvPr>
          <p:cNvSpPr>
            <a:spLocks noGrp="1"/>
          </p:cNvSpPr>
          <p:nvPr>
            <p:ph type="title"/>
          </p:nvPr>
        </p:nvSpPr>
        <p:spPr>
          <a:xfrm>
            <a:off x="1259893" y="3101093"/>
            <a:ext cx="2454052" cy="3029344"/>
          </a:xfrm>
        </p:spPr>
        <p:txBody>
          <a:bodyPr>
            <a:normAutofit/>
          </a:bodyPr>
          <a:lstStyle/>
          <a:p>
            <a:pPr>
              <a:lnSpc>
                <a:spcPct val="90000"/>
              </a:lnSpc>
            </a:pPr>
            <a:r>
              <a:rPr lang="en-GB" sz="2200" b="1" dirty="0">
                <a:solidFill>
                  <a:schemeClr val="bg1"/>
                </a:solidFill>
                <a:latin typeface="Times New Roman" panose="02020603050405020304" pitchFamily="18" charset="0"/>
                <a:cs typeface="Times New Roman" panose="02020603050405020304" pitchFamily="18" charset="0"/>
              </a:rPr>
              <a:t>1.2.Increase productivity Sinergy 1+1=3</a:t>
            </a:r>
            <a:br>
              <a:rPr lang="en-GB" sz="2200" dirty="0">
                <a:solidFill>
                  <a:schemeClr val="bg1"/>
                </a:solidFill>
                <a:latin typeface="Times New Roman" panose="02020603050405020304" pitchFamily="18" charset="0"/>
                <a:cs typeface="Times New Roman" panose="02020603050405020304" pitchFamily="18" charset="0"/>
              </a:rPr>
            </a:br>
            <a:r>
              <a:rPr lang="en-GB" sz="2200" dirty="0">
                <a:solidFill>
                  <a:schemeClr val="bg1"/>
                </a:solidFill>
                <a:latin typeface="Times New Roman" panose="02020603050405020304" pitchFamily="18" charset="0"/>
                <a:cs typeface="Times New Roman" panose="02020603050405020304" pitchFamily="18" charset="0"/>
              </a:rPr>
              <a:t>“Alone we can do so little, together we can do so much more.” Helen Keller.</a:t>
            </a:r>
          </a:p>
        </p:txBody>
      </p:sp>
      <p:sp>
        <p:nvSpPr>
          <p:cNvPr id="19" name="Freeform 11">
            <a:extLst>
              <a:ext uri="{FF2B5EF4-FFF2-40B4-BE49-F238E27FC236}">
                <a16:creationId xmlns:a16="http://schemas.microsoft.com/office/drawing/2014/main" id="{06AF6A9A-0638-4916-AD29-9FC8FC07A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20" name="Rectangle 13">
            <a:extLst>
              <a:ext uri="{FF2B5EF4-FFF2-40B4-BE49-F238E27FC236}">
                <a16:creationId xmlns:a16="http://schemas.microsoft.com/office/drawing/2014/main" id="{79057B2B-0D8C-47F2-836B-2E7DD4621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CC76B47-8444-EA86-97F0-B73D1D32442E}"/>
              </a:ext>
            </a:extLst>
          </p:cNvPr>
          <p:cNvSpPr txBox="1"/>
          <p:nvPr/>
        </p:nvSpPr>
        <p:spPr>
          <a:xfrm>
            <a:off x="3595816" y="667265"/>
            <a:ext cx="184731" cy="369332"/>
          </a:xfrm>
          <a:prstGeom prst="rect">
            <a:avLst/>
          </a:prstGeom>
          <a:noFill/>
        </p:spPr>
        <p:txBody>
          <a:bodyPr wrap="none" rtlCol="0">
            <a:spAutoFit/>
          </a:bodyPr>
          <a:lstStyle/>
          <a:p>
            <a:endParaRPr lang="en-US" dirty="0"/>
          </a:p>
        </p:txBody>
      </p:sp>
      <p:graphicFrame>
        <p:nvGraphicFramePr>
          <p:cNvPr id="21" name="Content Placeholder 2">
            <a:extLst>
              <a:ext uri="{FF2B5EF4-FFF2-40B4-BE49-F238E27FC236}">
                <a16:creationId xmlns:a16="http://schemas.microsoft.com/office/drawing/2014/main" id="{FAFA3E12-A2B6-E9E4-44C5-ED1AD1E47D20}"/>
              </a:ext>
            </a:extLst>
          </p:cNvPr>
          <p:cNvGraphicFramePr>
            <a:graphicFrameLocks noGrp="1"/>
          </p:cNvGraphicFramePr>
          <p:nvPr>
            <p:ph idx="1"/>
            <p:extLst>
              <p:ext uri="{D42A27DB-BD31-4B8C-83A1-F6EECF244321}">
                <p14:modId xmlns:p14="http://schemas.microsoft.com/office/powerpoint/2010/main" val="1063226894"/>
              </p:ext>
            </p:extLst>
          </p:nvPr>
        </p:nvGraphicFramePr>
        <p:xfrm>
          <a:off x="4517203" y="222422"/>
          <a:ext cx="7028153" cy="59080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86558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1" name="Picture 90" descr="Hands-on top of each other">
            <a:extLst>
              <a:ext uri="{FF2B5EF4-FFF2-40B4-BE49-F238E27FC236}">
                <a16:creationId xmlns:a16="http://schemas.microsoft.com/office/drawing/2014/main" id="{4647F6FD-A25F-D241-DA4F-8E73332AF508}"/>
              </a:ext>
            </a:extLst>
          </p:cNvPr>
          <p:cNvPicPr>
            <a:picLocks noChangeAspect="1"/>
          </p:cNvPicPr>
          <p:nvPr/>
        </p:nvPicPr>
        <p:blipFill rotWithShape="1">
          <a:blip r:embed="rId3"/>
          <a:srcRect l="55862" r="13163" b="1"/>
          <a:stretch/>
        </p:blipFill>
        <p:spPr>
          <a:xfrm>
            <a:off x="-7366" y="10"/>
            <a:ext cx="213144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a:extLst>
              <a:ext uri="{FF2B5EF4-FFF2-40B4-BE49-F238E27FC236}">
                <a16:creationId xmlns:a16="http://schemas.microsoft.com/office/drawing/2014/main" id="{27C4ACC5-61CA-5DA8-828A-8F77B078EFFB}"/>
              </a:ext>
            </a:extLst>
          </p:cNvPr>
          <p:cNvSpPr>
            <a:spLocks noGrp="1"/>
          </p:cNvSpPr>
          <p:nvPr>
            <p:ph type="title"/>
          </p:nvPr>
        </p:nvSpPr>
        <p:spPr>
          <a:xfrm>
            <a:off x="2371725" y="407987"/>
            <a:ext cx="9176807" cy="1325563"/>
          </a:xfrm>
        </p:spPr>
        <p:txBody>
          <a:bodyPr>
            <a:normAutofit/>
          </a:bodyPr>
          <a:lstStyle/>
          <a:p>
            <a:r>
              <a:rPr lang="en-GB" sz="4400" dirty="0">
                <a:latin typeface="Times New Roman" panose="02020603050405020304" pitchFamily="18" charset="0"/>
                <a:cs typeface="Times New Roman" panose="02020603050405020304" pitchFamily="18" charset="0"/>
              </a:rPr>
              <a:t>1.3.Improve the morale</a:t>
            </a:r>
          </a:p>
        </p:txBody>
      </p:sp>
      <p:graphicFrame>
        <p:nvGraphicFramePr>
          <p:cNvPr id="99" name="Content Placeholder 2">
            <a:extLst>
              <a:ext uri="{FF2B5EF4-FFF2-40B4-BE49-F238E27FC236}">
                <a16:creationId xmlns:a16="http://schemas.microsoft.com/office/drawing/2014/main" id="{DEEAE67A-DB5A-2173-3A3B-9ED02870C2A6}"/>
              </a:ext>
            </a:extLst>
          </p:cNvPr>
          <p:cNvGraphicFramePr>
            <a:graphicFrameLocks noGrp="1"/>
          </p:cNvGraphicFramePr>
          <p:nvPr>
            <p:ph idx="1"/>
            <p:extLst>
              <p:ext uri="{D42A27DB-BD31-4B8C-83A1-F6EECF244321}">
                <p14:modId xmlns:p14="http://schemas.microsoft.com/office/powerpoint/2010/main" val="389092116"/>
              </p:ext>
            </p:extLst>
          </p:nvPr>
        </p:nvGraphicFramePr>
        <p:xfrm>
          <a:off x="2286000" y="1868487"/>
          <a:ext cx="9262532" cy="47583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928374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3DDA6-4DC0-0756-D27D-854EBCB15D6E}"/>
              </a:ext>
            </a:extLst>
          </p:cNvPr>
          <p:cNvSpPr>
            <a:spLocks noGrp="1"/>
          </p:cNvSpPr>
          <p:nvPr>
            <p:ph type="title"/>
          </p:nvPr>
        </p:nvSpPr>
        <p:spPr>
          <a:xfrm>
            <a:off x="1270685" y="593445"/>
            <a:ext cx="8355228" cy="1182927"/>
          </a:xfrm>
        </p:spPr>
        <p:txBody>
          <a:bodyPr vert="horz" lIns="91440" tIns="45720" rIns="91440" bIns="45720" rtlCol="0" anchor="b">
            <a:noAutofit/>
          </a:bodyPr>
          <a:lstStyle/>
          <a:p>
            <a:r>
              <a:rPr lang="en-US" sz="4400" dirty="0">
                <a:latin typeface="Times New Roman" panose="02020603050405020304" pitchFamily="18" charset="0"/>
                <a:cs typeface="Times New Roman" panose="02020603050405020304" pitchFamily="18" charset="0"/>
              </a:rPr>
              <a:t>1.4.</a:t>
            </a:r>
            <a:r>
              <a:rPr lang="en-US" sz="4400" kern="1200" dirty="0">
                <a:latin typeface="Times New Roman" panose="02020603050405020304" pitchFamily="18" charset="0"/>
                <a:cs typeface="Times New Roman" panose="02020603050405020304" pitchFamily="18" charset="0"/>
              </a:rPr>
              <a:t>Advance the individual’s career</a:t>
            </a:r>
          </a:p>
        </p:txBody>
      </p:sp>
      <p:graphicFrame>
        <p:nvGraphicFramePr>
          <p:cNvPr id="9" name="Content Placeholder 2">
            <a:extLst>
              <a:ext uri="{FF2B5EF4-FFF2-40B4-BE49-F238E27FC236}">
                <a16:creationId xmlns:a16="http://schemas.microsoft.com/office/drawing/2014/main" id="{C797E431-59A9-6904-7D82-FE003A2CD0DD}"/>
              </a:ext>
            </a:extLst>
          </p:cNvPr>
          <p:cNvGraphicFramePr>
            <a:graphicFrameLocks noGrp="1"/>
          </p:cNvGraphicFramePr>
          <p:nvPr>
            <p:ph idx="1"/>
            <p:extLst>
              <p:ext uri="{D42A27DB-BD31-4B8C-83A1-F6EECF244321}">
                <p14:modId xmlns:p14="http://schemas.microsoft.com/office/powerpoint/2010/main" val="3592994978"/>
              </p:ext>
            </p:extLst>
          </p:nvPr>
        </p:nvGraphicFramePr>
        <p:xfrm>
          <a:off x="642551" y="1977081"/>
          <a:ext cx="10866160" cy="39788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Graphic 6" descr="Social Network">
            <a:extLst>
              <a:ext uri="{FF2B5EF4-FFF2-40B4-BE49-F238E27FC236}">
                <a16:creationId xmlns:a16="http://schemas.microsoft.com/office/drawing/2014/main" id="{72ED9898-3DCE-9A06-C363-532B823B4A9C}"/>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9449708" y="126194"/>
            <a:ext cx="2607066" cy="2814714"/>
          </a:xfrm>
          <a:prstGeom prst="rect">
            <a:avLst/>
          </a:prstGeom>
        </p:spPr>
      </p:pic>
    </p:spTree>
    <p:extLst>
      <p:ext uri="{BB962C8B-B14F-4D97-AF65-F5344CB8AC3E}">
        <p14:creationId xmlns:p14="http://schemas.microsoft.com/office/powerpoint/2010/main" val="4337217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84013-4774-44A7-D140-0FE2DE571849}"/>
              </a:ext>
            </a:extLst>
          </p:cNvPr>
          <p:cNvSpPr>
            <a:spLocks noGrp="1"/>
          </p:cNvSpPr>
          <p:nvPr>
            <p:ph type="title"/>
          </p:nvPr>
        </p:nvSpPr>
        <p:spPr>
          <a:xfrm>
            <a:off x="4850400" y="901117"/>
            <a:ext cx="6586491" cy="1286160"/>
          </a:xfrm>
        </p:spPr>
        <p:txBody>
          <a:bodyPr anchor="b">
            <a:noAutofit/>
          </a:bodyPr>
          <a:lstStyle/>
          <a:p>
            <a:r>
              <a:rPr lang="en-GB" sz="4400" b="1" dirty="0">
                <a:latin typeface="Times New Roman" panose="02020603050405020304" pitchFamily="18" charset="0"/>
                <a:cs typeface="Times New Roman" panose="02020603050405020304" pitchFamily="18" charset="0"/>
              </a:rPr>
              <a:t>1.5.Encourage Innovation</a:t>
            </a:r>
            <a:br>
              <a:rPr lang="en-GB" sz="4400" dirty="0">
                <a:solidFill>
                  <a:schemeClr val="accent4"/>
                </a:solidFill>
                <a:latin typeface="Times New Roman" panose="02020603050405020304" pitchFamily="18" charset="0"/>
                <a:cs typeface="Times New Roman" panose="02020603050405020304" pitchFamily="18" charset="0"/>
              </a:rPr>
            </a:br>
            <a:r>
              <a:rPr lang="en-GB" sz="4400" dirty="0">
                <a:latin typeface="Times New Roman" panose="02020603050405020304" pitchFamily="18" charset="0"/>
                <a:cs typeface="Times New Roman" panose="02020603050405020304" pitchFamily="18" charset="0"/>
              </a:rPr>
              <a:t>  “Alone we can go fast, but together we can go far”</a:t>
            </a:r>
          </a:p>
        </p:txBody>
      </p:sp>
      <p:sp>
        <p:nvSpPr>
          <p:cNvPr id="3" name="Content Placeholder 2">
            <a:extLst>
              <a:ext uri="{FF2B5EF4-FFF2-40B4-BE49-F238E27FC236}">
                <a16:creationId xmlns:a16="http://schemas.microsoft.com/office/drawing/2014/main" id="{C03851EE-001A-9D47-BDD9-A203C56B60B8}"/>
              </a:ext>
            </a:extLst>
          </p:cNvPr>
          <p:cNvSpPr>
            <a:spLocks noGrp="1"/>
          </p:cNvSpPr>
          <p:nvPr>
            <p:ph idx="1"/>
          </p:nvPr>
        </p:nvSpPr>
        <p:spPr>
          <a:xfrm>
            <a:off x="4272692" y="2443313"/>
            <a:ext cx="7423691" cy="4020986"/>
          </a:xfrm>
        </p:spPr>
        <p:txBody>
          <a:bodyPr>
            <a:normAutofit/>
          </a:bodyPr>
          <a:lstStyle/>
          <a:p>
            <a:endParaRPr lang="en-GB" dirty="0"/>
          </a:p>
          <a:p>
            <a:r>
              <a:rPr lang="en-GB" dirty="0"/>
              <a:t> </a:t>
            </a:r>
            <a:r>
              <a:rPr lang="en-GB" sz="2000" dirty="0">
                <a:latin typeface="Times New Roman" panose="02020603050405020304" pitchFamily="18" charset="0"/>
                <a:cs typeface="Times New Roman" panose="02020603050405020304" pitchFamily="18" charset="0"/>
              </a:rPr>
              <a:t>Sharing of knowledge developing creative solutions.</a:t>
            </a:r>
          </a:p>
          <a:p>
            <a:r>
              <a:rPr lang="en-GB" sz="2000" dirty="0">
                <a:latin typeface="Times New Roman" panose="02020603050405020304" pitchFamily="18" charset="0"/>
                <a:cs typeface="Times New Roman" panose="02020603050405020304" pitchFamily="18" charset="0"/>
              </a:rPr>
              <a:t>Minimization of failures, giving rise to innovative ideas</a:t>
            </a:r>
          </a:p>
          <a:p>
            <a:r>
              <a:rPr lang="en-GB" sz="2000" dirty="0">
                <a:latin typeface="Times New Roman" panose="02020603050405020304" pitchFamily="18" charset="0"/>
                <a:cs typeface="Times New Roman" panose="02020603050405020304" pitchFamily="18" charset="0"/>
              </a:rPr>
              <a:t>Professionals with different backgrounds , reinforcing techniques;</a:t>
            </a:r>
          </a:p>
          <a:p>
            <a:r>
              <a:rPr lang="en-GB" sz="2000" dirty="0">
                <a:latin typeface="Times New Roman" panose="02020603050405020304" pitchFamily="18" charset="0"/>
                <a:cs typeface="Times New Roman" panose="02020603050405020304" pitchFamily="18" charset="0"/>
              </a:rPr>
              <a:t>Boost competitiveness</a:t>
            </a:r>
          </a:p>
          <a:p>
            <a:r>
              <a:rPr lang="en-GB" sz="2000" dirty="0">
                <a:latin typeface="Times New Roman" panose="02020603050405020304" pitchFamily="18" charset="0"/>
                <a:cs typeface="Times New Roman" panose="02020603050405020304" pitchFamily="18" charset="0"/>
              </a:rPr>
              <a:t>Efficiency and performance</a:t>
            </a:r>
          </a:p>
          <a:p>
            <a:pPr marL="0" indent="0">
              <a:buNone/>
            </a:pPr>
            <a:r>
              <a:rPr lang="en-GB" sz="2000" dirty="0">
                <a:latin typeface="Times New Roman" panose="02020603050405020304" pitchFamily="18" charset="0"/>
                <a:cs typeface="Times New Roman" panose="02020603050405020304" pitchFamily="18" charset="0"/>
              </a:rPr>
              <a:t>e.g. (Jonathan </a:t>
            </a:r>
            <a:r>
              <a:rPr lang="en-GB" sz="2000" dirty="0" err="1">
                <a:latin typeface="Times New Roman" panose="02020603050405020304" pitchFamily="18" charset="0"/>
                <a:cs typeface="Times New Roman" panose="02020603050405020304" pitchFamily="18" charset="0"/>
              </a:rPr>
              <a:t>Livescault</a:t>
            </a:r>
            <a:r>
              <a:rPr lang="en-GB" sz="2000" dirty="0">
                <a:latin typeface="Times New Roman" panose="02020603050405020304" pitchFamily="18" charset="0"/>
                <a:cs typeface="Times New Roman" panose="02020603050405020304" pitchFamily="18" charset="0"/>
              </a:rPr>
              <a:t> )</a:t>
            </a:r>
          </a:p>
          <a:p>
            <a:pPr marL="0" indent="0">
              <a:buNone/>
            </a:pPr>
            <a:endParaRPr lang="en-GB" sz="2000" dirty="0"/>
          </a:p>
        </p:txBody>
      </p:sp>
      <p:pic>
        <p:nvPicPr>
          <p:cNvPr id="5" name="Picture 4" descr="Light bulb over people discussing">
            <a:extLst>
              <a:ext uri="{FF2B5EF4-FFF2-40B4-BE49-F238E27FC236}">
                <a16:creationId xmlns:a16="http://schemas.microsoft.com/office/drawing/2014/main" id="{25A06FC4-DF96-FF5C-CE4A-8A78311D7460}"/>
              </a:ext>
            </a:extLst>
          </p:cNvPr>
          <p:cNvPicPr>
            <a:picLocks noChangeAspect="1"/>
          </p:cNvPicPr>
          <p:nvPr/>
        </p:nvPicPr>
        <p:blipFill rotWithShape="1">
          <a:blip r:embed="rId2"/>
          <a:srcRect l="33157" r="21724" b="-1"/>
          <a:stretch/>
        </p:blipFill>
        <p:spPr>
          <a:xfrm>
            <a:off x="21" y="10"/>
            <a:ext cx="3848080" cy="6857990"/>
          </a:xfrm>
          <a:prstGeom prst="rect">
            <a:avLst/>
          </a:prstGeom>
          <a:effectLst/>
        </p:spPr>
      </p:pic>
    </p:spTree>
    <p:extLst>
      <p:ext uri="{BB962C8B-B14F-4D97-AF65-F5344CB8AC3E}">
        <p14:creationId xmlns:p14="http://schemas.microsoft.com/office/powerpoint/2010/main" val="12419981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3168D-8DF5-8B56-1EC1-E519DE880066}"/>
              </a:ext>
            </a:extLst>
          </p:cNvPr>
          <p:cNvSpPr>
            <a:spLocks noGrp="1"/>
          </p:cNvSpPr>
          <p:nvPr>
            <p:ph type="title"/>
          </p:nvPr>
        </p:nvSpPr>
        <p:spPr>
          <a:xfrm>
            <a:off x="1100987" y="1788438"/>
            <a:ext cx="3802276" cy="1463524"/>
          </a:xfrm>
        </p:spPr>
        <p:txBody>
          <a:bodyPr>
            <a:normAutofit/>
          </a:bodyPr>
          <a:lstStyle/>
          <a:p>
            <a:r>
              <a:rPr lang="en-GB" sz="4400" dirty="0">
                <a:solidFill>
                  <a:schemeClr val="tx1"/>
                </a:solidFill>
                <a:latin typeface="Times New Roman" panose="02020603050405020304" pitchFamily="18" charset="0"/>
                <a:cs typeface="Times New Roman" panose="02020603050405020304" pitchFamily="18" charset="0"/>
              </a:rPr>
              <a:t>1.6.Support network</a:t>
            </a:r>
          </a:p>
        </p:txBody>
      </p:sp>
      <p:graphicFrame>
        <p:nvGraphicFramePr>
          <p:cNvPr id="5" name="Content Placeholder 2">
            <a:extLst>
              <a:ext uri="{FF2B5EF4-FFF2-40B4-BE49-F238E27FC236}">
                <a16:creationId xmlns:a16="http://schemas.microsoft.com/office/drawing/2014/main" id="{7E9C8F14-380B-D923-1355-D0B0F562D142}"/>
              </a:ext>
            </a:extLst>
          </p:cNvPr>
          <p:cNvGraphicFramePr>
            <a:graphicFrameLocks noGrp="1"/>
          </p:cNvGraphicFramePr>
          <p:nvPr>
            <p:ph idx="1"/>
            <p:extLst>
              <p:ext uri="{D42A27DB-BD31-4B8C-83A1-F6EECF244321}">
                <p14:modId xmlns:p14="http://schemas.microsoft.com/office/powerpoint/2010/main" val="3125454434"/>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632444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6E3930A-EE62-6AA1-1C0B-B54DC03B0A6F}"/>
              </a:ext>
            </a:extLst>
          </p:cNvPr>
          <p:cNvSpPr>
            <a:spLocks noGrp="1"/>
          </p:cNvSpPr>
          <p:nvPr>
            <p:ph type="subTitle" idx="1"/>
          </p:nvPr>
        </p:nvSpPr>
        <p:spPr>
          <a:xfrm>
            <a:off x="3050145" y="1078311"/>
            <a:ext cx="5871433" cy="1200330"/>
          </a:xfrm>
        </p:spPr>
        <p:txBody>
          <a:bodyPr anchor="b">
            <a:normAutofit/>
          </a:bodyPr>
          <a:lstStyle/>
          <a:p>
            <a:pPr algn="l"/>
            <a:r>
              <a:rPr lang="en-US" sz="4800" dirty="0">
                <a:solidFill>
                  <a:schemeClr val="accent2">
                    <a:lumMod val="50000"/>
                    <a:alpha val="70000"/>
                  </a:schemeClr>
                </a:solidFill>
                <a:latin typeface="Times New Roman" panose="02020603050405020304" pitchFamily="18" charset="0"/>
                <a:cs typeface="Times New Roman" panose="02020603050405020304" pitchFamily="18" charset="0"/>
              </a:rPr>
              <a:t>Stages of Development</a:t>
            </a:r>
          </a:p>
          <a:p>
            <a:pPr algn="l"/>
            <a:endParaRPr lang="en-US" sz="4400" dirty="0">
              <a:solidFill>
                <a:schemeClr val="tx1">
                  <a:alpha val="70000"/>
                </a:schemeClr>
              </a:solidFill>
              <a:latin typeface="Times New Roman" panose="02020603050405020304" pitchFamily="18" charset="0"/>
              <a:cs typeface="Times New Roman" panose="02020603050405020304" pitchFamily="18" charset="0"/>
            </a:endParaRPr>
          </a:p>
          <a:p>
            <a:pPr algn="l"/>
            <a:endParaRPr lang="en-US" sz="2000" dirty="0">
              <a:solidFill>
                <a:schemeClr val="tx1">
                  <a:alpha val="70000"/>
                </a:schemeClr>
              </a:solidFill>
            </a:endParaRPr>
          </a:p>
        </p:txBody>
      </p:sp>
      <p:pic>
        <p:nvPicPr>
          <p:cNvPr id="1026" name="Picture 2">
            <a:extLst>
              <a:ext uri="{FF2B5EF4-FFF2-40B4-BE49-F238E27FC236}">
                <a16:creationId xmlns:a16="http://schemas.microsoft.com/office/drawing/2014/main" id="{5933410C-3F5D-FD57-B7FA-27FDCC41533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577" r="6247" b="-1"/>
          <a:stretch/>
        </p:blipFill>
        <p:spPr bwMode="auto">
          <a:xfrm>
            <a:off x="5187574" y="1532151"/>
            <a:ext cx="6107166" cy="505802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59BEB3B-C689-A598-F084-2FDA056C13E6}"/>
              </a:ext>
            </a:extLst>
          </p:cNvPr>
          <p:cNvSpPr txBox="1"/>
          <p:nvPr/>
        </p:nvSpPr>
        <p:spPr>
          <a:xfrm>
            <a:off x="1152558" y="1855318"/>
            <a:ext cx="4035016" cy="1908215"/>
          </a:xfrm>
          <a:prstGeom prst="rect">
            <a:avLst/>
          </a:prstGeom>
          <a:noFill/>
        </p:spPr>
        <p:txBody>
          <a:bodyPr wrap="square" rtlCol="0">
            <a:spAutoFit/>
          </a:bodyPr>
          <a:lstStyle/>
          <a:p>
            <a:pPr marL="285750" indent="-285750">
              <a:buFont typeface="Arial" panose="020B0604020202020204" pitchFamily="34" charset="0"/>
              <a:buChar char="•"/>
            </a:pPr>
            <a:r>
              <a:rPr lang="en-US" sz="2000" dirty="0">
                <a:solidFill>
                  <a:schemeClr val="accent1">
                    <a:lumMod val="50000"/>
                  </a:schemeClr>
                </a:solidFill>
                <a:latin typeface="Times New Roman" panose="02020603050405020304" pitchFamily="18" charset="0"/>
                <a:cs typeface="Times New Roman" panose="02020603050405020304" pitchFamily="18" charset="0"/>
              </a:rPr>
              <a:t>What is a team ?</a:t>
            </a:r>
          </a:p>
          <a:p>
            <a:pPr marL="285750" indent="-285750">
              <a:buFont typeface="Arial" panose="020B0604020202020204" pitchFamily="34" charset="0"/>
              <a:buChar char="•"/>
            </a:pPr>
            <a:endParaRPr lang="en-US" sz="2000" dirty="0">
              <a:solidFill>
                <a:schemeClr val="accent1">
                  <a:lumMod val="50000"/>
                </a:schemeClr>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000" dirty="0">
                <a:solidFill>
                  <a:schemeClr val="accent1">
                    <a:lumMod val="50000"/>
                  </a:schemeClr>
                </a:solidFill>
                <a:latin typeface="Times New Roman" panose="02020603050405020304" pitchFamily="18" charset="0"/>
                <a:cs typeface="Times New Roman" panose="02020603050405020304" pitchFamily="18" charset="0"/>
              </a:rPr>
              <a:t>What are they trying to achieve ?</a:t>
            </a:r>
          </a:p>
          <a:p>
            <a:pPr marL="285750" indent="-285750">
              <a:buFont typeface="Arial" panose="020B0604020202020204" pitchFamily="34" charset="0"/>
              <a:buChar char="•"/>
            </a:pPr>
            <a:endParaRPr lang="en-US" sz="2000" dirty="0">
              <a:solidFill>
                <a:schemeClr val="accent1">
                  <a:lumMod val="50000"/>
                </a:schemeClr>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000" dirty="0">
                <a:solidFill>
                  <a:schemeClr val="accent1">
                    <a:lumMod val="50000"/>
                  </a:schemeClr>
                </a:solidFill>
                <a:latin typeface="Times New Roman" panose="02020603050405020304" pitchFamily="18" charset="0"/>
                <a:cs typeface="Times New Roman" panose="02020603050405020304" pitchFamily="18" charset="0"/>
              </a:rPr>
              <a:t>What they have in common ?</a:t>
            </a:r>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32964525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08D8B-A2C4-AB19-C4FB-B344E62BBED0}"/>
              </a:ext>
            </a:extLst>
          </p:cNvPr>
          <p:cNvSpPr>
            <a:spLocks noGrp="1"/>
          </p:cNvSpPr>
          <p:nvPr>
            <p:ph type="title"/>
          </p:nvPr>
        </p:nvSpPr>
        <p:spPr>
          <a:xfrm>
            <a:off x="1279230" y="4610244"/>
            <a:ext cx="3649703" cy="1714500"/>
          </a:xfrm>
        </p:spPr>
        <p:txBody>
          <a:bodyPr>
            <a:normAutofit/>
          </a:bodyPr>
          <a:lstStyle/>
          <a:p>
            <a:r>
              <a:rPr lang="en-US" sz="2800" dirty="0">
                <a:latin typeface="Times New Roman" panose="02020603050405020304" pitchFamily="18" charset="0"/>
                <a:cs typeface="Times New Roman" panose="02020603050405020304" pitchFamily="18" charset="0"/>
              </a:rPr>
              <a:t>Bruce Tuckman </a:t>
            </a:r>
          </a:p>
        </p:txBody>
      </p:sp>
      <p:pic>
        <p:nvPicPr>
          <p:cNvPr id="2050" name="Picture 2" descr="stages of group development: create your dream team">
            <a:extLst>
              <a:ext uri="{FF2B5EF4-FFF2-40B4-BE49-F238E27FC236}">
                <a16:creationId xmlns:a16="http://schemas.microsoft.com/office/drawing/2014/main" id="{237BB849-360B-D202-9420-CA5DC48A65F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4" b="27325"/>
          <a:stretch/>
        </p:blipFill>
        <p:spPr bwMode="auto">
          <a:xfrm>
            <a:off x="673749" y="370320"/>
            <a:ext cx="3716238" cy="405101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0" descr="Diagram&#10;&#10;Description automatically generated">
            <a:extLst>
              <a:ext uri="{FF2B5EF4-FFF2-40B4-BE49-F238E27FC236}">
                <a16:creationId xmlns:a16="http://schemas.microsoft.com/office/drawing/2014/main" id="{3E67B151-5A39-F113-BB9E-3B9754977AB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496" r="-1" b="-1"/>
          <a:stretch/>
        </p:blipFill>
        <p:spPr bwMode="auto">
          <a:xfrm>
            <a:off x="4719344" y="370320"/>
            <a:ext cx="6798905" cy="4051011"/>
          </a:xfrm>
          <a:prstGeom prst="rect">
            <a:avLst/>
          </a:prstGeom>
          <a:noFill/>
          <a:extLst>
            <a:ext uri="{909E8E84-426E-40DD-AFC4-6F175D3DCCD1}">
              <a14:hiddenFill xmlns:a14="http://schemas.microsoft.com/office/drawing/2010/main">
                <a:solidFill>
                  <a:srgbClr val="FFFFFF"/>
                </a:solidFill>
              </a14:hiddenFill>
            </a:ext>
          </a:extLst>
        </p:spPr>
      </p:pic>
      <p:sp>
        <p:nvSpPr>
          <p:cNvPr id="2057" name="Content Placeholder 2">
            <a:extLst>
              <a:ext uri="{FF2B5EF4-FFF2-40B4-BE49-F238E27FC236}">
                <a16:creationId xmlns:a16="http://schemas.microsoft.com/office/drawing/2014/main" id="{8A0879B1-DB6D-20FC-10ED-C0DB0A24A7C8}"/>
              </a:ext>
            </a:extLst>
          </p:cNvPr>
          <p:cNvSpPr>
            <a:spLocks noGrp="1"/>
          </p:cNvSpPr>
          <p:nvPr>
            <p:ph idx="1"/>
          </p:nvPr>
        </p:nvSpPr>
        <p:spPr>
          <a:xfrm>
            <a:off x="4793019" y="4610244"/>
            <a:ext cx="6725232" cy="1714500"/>
          </a:xfrm>
        </p:spPr>
        <p:txBody>
          <a:bodyPr anchor="ctr">
            <a:normAutofit fontScale="92500"/>
          </a:bodyPr>
          <a:lstStyle/>
          <a:p>
            <a:r>
              <a:rPr lang="en-US" sz="2000" dirty="0">
                <a:latin typeface="Times New Roman" panose="02020603050405020304" pitchFamily="18" charset="0"/>
                <a:cs typeface="Times New Roman" panose="02020603050405020304" pitchFamily="18" charset="0"/>
              </a:rPr>
              <a:t>The team development model with 4 stages was created by Bruce Tuckman in 1965.</a:t>
            </a:r>
          </a:p>
          <a:p>
            <a:r>
              <a:rPr lang="en-US" sz="2000" dirty="0">
                <a:latin typeface="Times New Roman" panose="02020603050405020304" pitchFamily="18" charset="0"/>
                <a:cs typeface="Times New Roman" panose="02020603050405020304" pitchFamily="18" charset="0"/>
              </a:rPr>
              <a:t>Another stage was later added by Tuckman in 1977.</a:t>
            </a:r>
          </a:p>
          <a:p>
            <a:r>
              <a:rPr lang="en-US" sz="2000" dirty="0">
                <a:latin typeface="Times New Roman" panose="02020603050405020304" pitchFamily="18" charset="0"/>
                <a:cs typeface="Times New Roman" panose="02020603050405020304" pitchFamily="18" charset="0"/>
              </a:rPr>
              <a:t>What are the strengths and limitations of the Tuckman theory ?</a:t>
            </a:r>
          </a:p>
          <a:p>
            <a:endParaRPr lang="en-US"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492135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9D11FD5-487C-4A6B-836F-3831DC830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B434F28B-AF21-C4BF-2B6B-0A15938AF3DC}"/>
              </a:ext>
            </a:extLst>
          </p:cNvPr>
          <p:cNvSpPr>
            <a:spLocks noGrp="1"/>
          </p:cNvSpPr>
          <p:nvPr>
            <p:ph type="title"/>
          </p:nvPr>
        </p:nvSpPr>
        <p:spPr>
          <a:xfrm>
            <a:off x="649224" y="645106"/>
            <a:ext cx="6628906" cy="1259894"/>
          </a:xfrm>
        </p:spPr>
        <p:txBody>
          <a:bodyPr vert="horz" lIns="91440" tIns="45720" rIns="91440" bIns="45720" rtlCol="0" anchor="t">
            <a:noAutofit/>
          </a:bodyPr>
          <a:lstStyle/>
          <a:p>
            <a:pPr>
              <a:lnSpc>
                <a:spcPct val="90000"/>
              </a:lnSpc>
            </a:pPr>
            <a:r>
              <a:rPr lang="en-US" sz="4400" dirty="0">
                <a:solidFill>
                  <a:srgbClr val="52726A"/>
                </a:solidFill>
                <a:latin typeface="Times New Roman" panose="02020603050405020304" pitchFamily="18" charset="0"/>
                <a:cs typeface="Times New Roman" panose="02020603050405020304" pitchFamily="18" charset="0"/>
              </a:rPr>
              <a:t>The 5 Phases of Tuckman's Teamwork Theory</a:t>
            </a:r>
          </a:p>
        </p:txBody>
      </p:sp>
      <p:sp>
        <p:nvSpPr>
          <p:cNvPr id="15" name="Rectangle 14">
            <a:extLst>
              <a:ext uri="{FF2B5EF4-FFF2-40B4-BE49-F238E27FC236}">
                <a16:creationId xmlns:a16="http://schemas.microsoft.com/office/drawing/2014/main" id="{99765169-F70D-4841-BE65-62E10CBED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52726A"/>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86FA3BF7-5EFF-5955-7E94-9778A245F4E7}"/>
              </a:ext>
            </a:extLst>
          </p:cNvPr>
          <p:cNvSpPr txBox="1"/>
          <p:nvPr/>
        </p:nvSpPr>
        <p:spPr>
          <a:xfrm>
            <a:off x="1188586" y="3073374"/>
            <a:ext cx="3650278" cy="3759253"/>
          </a:xfrm>
          <a:prstGeom prst="rect">
            <a:avLst/>
          </a:prstGeom>
        </p:spPr>
        <p:txBody>
          <a:bodyPr vert="horz" lIns="91440" tIns="45720" rIns="91440" bIns="45720" rtlCol="0">
            <a:noAutofit/>
          </a:bodyPr>
          <a:lstStyle/>
          <a:p>
            <a:pPr marL="285750" indent="-285750">
              <a:spcBef>
                <a:spcPts val="1000"/>
              </a:spcBef>
              <a:buClr>
                <a:srgbClr val="FA5D34"/>
              </a:buClr>
              <a:buFont typeface="Wingdings 3" charset="2"/>
              <a:buChar char=""/>
            </a:pPr>
            <a:r>
              <a:rPr lang="en-US" sz="2000" dirty="0">
                <a:solidFill>
                  <a:schemeClr val="tx1">
                    <a:lumMod val="75000"/>
                    <a:lumOff val="25000"/>
                  </a:schemeClr>
                </a:solidFill>
                <a:latin typeface="Times New Roman" panose="02020603050405020304" pitchFamily="18" charset="0"/>
                <a:cs typeface="Times New Roman" panose="02020603050405020304" pitchFamily="18" charset="0"/>
              </a:rPr>
              <a:t>Grow</a:t>
            </a:r>
          </a:p>
          <a:p>
            <a:pPr marL="285750" indent="-285750">
              <a:spcBef>
                <a:spcPts val="1000"/>
              </a:spcBef>
              <a:buClr>
                <a:srgbClr val="FA5D34"/>
              </a:buClr>
              <a:buFont typeface="Wingdings 3" charset="2"/>
              <a:buChar char=""/>
            </a:pPr>
            <a:r>
              <a:rPr lang="en-US" sz="2000" dirty="0">
                <a:solidFill>
                  <a:schemeClr val="tx1">
                    <a:lumMod val="75000"/>
                    <a:lumOff val="25000"/>
                  </a:schemeClr>
                </a:solidFill>
                <a:latin typeface="Times New Roman" panose="02020603050405020304" pitchFamily="18" charset="0"/>
                <a:cs typeface="Times New Roman" panose="02020603050405020304" pitchFamily="18" charset="0"/>
              </a:rPr>
              <a:t>Face up the challenges</a:t>
            </a:r>
          </a:p>
          <a:p>
            <a:pPr marL="285750" indent="-285750">
              <a:spcBef>
                <a:spcPts val="1000"/>
              </a:spcBef>
              <a:buClr>
                <a:srgbClr val="FA5D34"/>
              </a:buClr>
              <a:buFont typeface="Wingdings 3" charset="2"/>
              <a:buChar char=""/>
            </a:pPr>
            <a:r>
              <a:rPr lang="en-US" sz="2000" dirty="0">
                <a:solidFill>
                  <a:schemeClr val="tx1">
                    <a:lumMod val="75000"/>
                    <a:lumOff val="25000"/>
                  </a:schemeClr>
                </a:solidFill>
                <a:latin typeface="Times New Roman" panose="02020603050405020304" pitchFamily="18" charset="0"/>
                <a:cs typeface="Times New Roman" panose="02020603050405020304" pitchFamily="18" charset="0"/>
              </a:rPr>
              <a:t>Tackle problems</a:t>
            </a:r>
          </a:p>
          <a:p>
            <a:pPr marL="285750" indent="-285750">
              <a:spcBef>
                <a:spcPts val="1000"/>
              </a:spcBef>
              <a:buClr>
                <a:srgbClr val="FA5D34"/>
              </a:buClr>
              <a:buFont typeface="Wingdings 3" charset="2"/>
              <a:buChar char=""/>
            </a:pPr>
            <a:r>
              <a:rPr lang="en-US" sz="2000" dirty="0">
                <a:solidFill>
                  <a:schemeClr val="tx1">
                    <a:lumMod val="75000"/>
                    <a:lumOff val="25000"/>
                  </a:schemeClr>
                </a:solidFill>
                <a:latin typeface="Times New Roman" panose="02020603050405020304" pitchFamily="18" charset="0"/>
                <a:cs typeface="Times New Roman" panose="02020603050405020304" pitchFamily="18" charset="0"/>
              </a:rPr>
              <a:t>Find solutions</a:t>
            </a:r>
          </a:p>
          <a:p>
            <a:pPr marL="285750" indent="-285750">
              <a:spcBef>
                <a:spcPts val="1000"/>
              </a:spcBef>
              <a:buClr>
                <a:srgbClr val="FA5D34"/>
              </a:buClr>
              <a:buFont typeface="Wingdings 3" charset="2"/>
              <a:buChar char=""/>
            </a:pPr>
            <a:r>
              <a:rPr lang="en-US" sz="2000" dirty="0">
                <a:solidFill>
                  <a:schemeClr val="tx1">
                    <a:lumMod val="75000"/>
                    <a:lumOff val="25000"/>
                  </a:schemeClr>
                </a:solidFill>
                <a:latin typeface="Times New Roman" panose="02020603050405020304" pitchFamily="18" charset="0"/>
                <a:cs typeface="Times New Roman" panose="02020603050405020304" pitchFamily="18" charset="0"/>
              </a:rPr>
              <a:t>Plan work</a:t>
            </a:r>
          </a:p>
          <a:p>
            <a:pPr marL="285750" indent="-285750">
              <a:spcBef>
                <a:spcPts val="1000"/>
              </a:spcBef>
              <a:buClr>
                <a:srgbClr val="FA5D34"/>
              </a:buClr>
              <a:buFont typeface="Wingdings 3" charset="2"/>
              <a:buChar char=""/>
            </a:pPr>
            <a:r>
              <a:rPr lang="en-US" sz="2000" dirty="0">
                <a:solidFill>
                  <a:schemeClr val="tx1">
                    <a:lumMod val="75000"/>
                    <a:lumOff val="25000"/>
                  </a:schemeClr>
                </a:solidFill>
                <a:latin typeface="Times New Roman" panose="02020603050405020304" pitchFamily="18" charset="0"/>
                <a:cs typeface="Times New Roman" panose="02020603050405020304" pitchFamily="18" charset="0"/>
              </a:rPr>
              <a:t>Deliver results</a:t>
            </a:r>
          </a:p>
        </p:txBody>
      </p:sp>
      <p:pic>
        <p:nvPicPr>
          <p:cNvPr id="8" name="Picture 2" descr="Diagram&#10;&#10;Description automatically generated">
            <a:extLst>
              <a:ext uri="{FF2B5EF4-FFF2-40B4-BE49-F238E27FC236}">
                <a16:creationId xmlns:a16="http://schemas.microsoft.com/office/drawing/2014/main" id="{C0B6FE16-8D0B-EFEF-3AE9-36CF876AF36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946" r="27345" b="-2"/>
          <a:stretch/>
        </p:blipFill>
        <p:spPr bwMode="auto">
          <a:xfrm>
            <a:off x="5844571" y="1447119"/>
            <a:ext cx="5959156" cy="4867242"/>
          </a:xfrm>
          <a:prstGeom prst="rect">
            <a:avLst/>
          </a:prstGeom>
          <a:noFill/>
          <a:extLst>
            <a:ext uri="{909E8E84-426E-40DD-AFC4-6F175D3DCCD1}">
              <a14:hiddenFill xmlns:a14="http://schemas.microsoft.com/office/drawing/2010/main">
                <a:solidFill>
                  <a:srgbClr val="FFFFFF"/>
                </a:solidFill>
              </a14:hiddenFill>
            </a:ext>
          </a:extLst>
        </p:spPr>
      </p:pic>
      <p:sp>
        <p:nvSpPr>
          <p:cNvPr id="17" name="Freeform 14">
            <a:extLst>
              <a:ext uri="{FF2B5EF4-FFF2-40B4-BE49-F238E27FC236}">
                <a16:creationId xmlns:a16="http://schemas.microsoft.com/office/drawing/2014/main" id="{2A2CC818-8106-45C0-93D5-7051F99F2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299665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E5458-8612-8E09-C359-A3507252C631}"/>
              </a:ext>
            </a:extLst>
          </p:cNvPr>
          <p:cNvSpPr>
            <a:spLocks noGrp="1"/>
          </p:cNvSpPr>
          <p:nvPr>
            <p:ph type="title"/>
          </p:nvPr>
        </p:nvSpPr>
        <p:spPr>
          <a:xfrm>
            <a:off x="1424779" y="213241"/>
            <a:ext cx="1525588" cy="826532"/>
          </a:xfrm>
        </p:spPr>
        <p:txBody>
          <a:bodyPr>
            <a:normAutofit/>
          </a:bodyPr>
          <a:lstStyle/>
          <a:p>
            <a:r>
              <a:rPr lang="en-US" sz="2000" b="1" dirty="0">
                <a:solidFill>
                  <a:schemeClr val="tx1"/>
                </a:solidFill>
                <a:latin typeface="Times New Roman" panose="02020603050405020304" pitchFamily="18" charset="0"/>
                <a:cs typeface="Times New Roman" panose="02020603050405020304" pitchFamily="18" charset="0"/>
              </a:rPr>
              <a:t>1. Forming</a:t>
            </a:r>
          </a:p>
        </p:txBody>
      </p:sp>
      <p:sp>
        <p:nvSpPr>
          <p:cNvPr id="4" name="TextBox 3">
            <a:extLst>
              <a:ext uri="{FF2B5EF4-FFF2-40B4-BE49-F238E27FC236}">
                <a16:creationId xmlns:a16="http://schemas.microsoft.com/office/drawing/2014/main" id="{A040114A-FE02-2D31-1069-60C86DA2B005}"/>
              </a:ext>
            </a:extLst>
          </p:cNvPr>
          <p:cNvSpPr txBox="1"/>
          <p:nvPr/>
        </p:nvSpPr>
        <p:spPr>
          <a:xfrm>
            <a:off x="5172074" y="257175"/>
            <a:ext cx="1847850" cy="369332"/>
          </a:xfrm>
          <a:prstGeom prst="rect">
            <a:avLst/>
          </a:prstGeom>
          <a:noFill/>
        </p:spPr>
        <p:txBody>
          <a:bodyPr wrap="square" rtlCol="0">
            <a:spAutoFit/>
          </a:bodyPr>
          <a:lstStyle/>
          <a:p>
            <a:r>
              <a:rPr lang="en-US" b="1" dirty="0">
                <a:latin typeface="Times New Roman" panose="02020603050405020304" pitchFamily="18" charset="0"/>
                <a:cs typeface="Times New Roman" panose="02020603050405020304" pitchFamily="18" charset="0"/>
              </a:rPr>
              <a:t>2. Storming </a:t>
            </a:r>
          </a:p>
        </p:txBody>
      </p:sp>
      <p:pic>
        <p:nvPicPr>
          <p:cNvPr id="4108" name="Picture 12" descr="Forming">
            <a:extLst>
              <a:ext uri="{FF2B5EF4-FFF2-40B4-BE49-F238E27FC236}">
                <a16:creationId xmlns:a16="http://schemas.microsoft.com/office/drawing/2014/main" id="{E08B3098-37E5-73EA-BC11-CE27224F0F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4662" y="826532"/>
            <a:ext cx="3511551" cy="2900364"/>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16" descr="Storming">
            <a:extLst>
              <a:ext uri="{FF2B5EF4-FFF2-40B4-BE49-F238E27FC236}">
                <a16:creationId xmlns:a16="http://schemas.microsoft.com/office/drawing/2014/main" id="{0DD2346B-DE03-6761-4331-08761789A0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40224" y="826532"/>
            <a:ext cx="3511551" cy="2900364"/>
          </a:xfrm>
          <a:prstGeom prst="rect">
            <a:avLst/>
          </a:prstGeom>
          <a:noFill/>
          <a:extLst>
            <a:ext uri="{909E8E84-426E-40DD-AFC4-6F175D3DCCD1}">
              <a14:hiddenFill xmlns:a14="http://schemas.microsoft.com/office/drawing/2010/main">
                <a:solidFill>
                  <a:srgbClr val="FFFFFF"/>
                </a:solidFill>
              </a14:hiddenFill>
            </a:ext>
          </a:extLst>
        </p:spPr>
      </p:pic>
      <p:pic>
        <p:nvPicPr>
          <p:cNvPr id="4116" name="Picture 20" descr="Norming">
            <a:extLst>
              <a:ext uri="{FF2B5EF4-FFF2-40B4-BE49-F238E27FC236}">
                <a16:creationId xmlns:a16="http://schemas.microsoft.com/office/drawing/2014/main" id="{A39B5731-7C56-12A0-3EE5-AD048754F32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05787" y="826533"/>
            <a:ext cx="3511551" cy="290036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D5BD052-7F80-7B87-0BEB-B89BB9385C24}"/>
              </a:ext>
            </a:extLst>
          </p:cNvPr>
          <p:cNvSpPr txBox="1"/>
          <p:nvPr/>
        </p:nvSpPr>
        <p:spPr>
          <a:xfrm>
            <a:off x="9172575" y="257175"/>
            <a:ext cx="1300356" cy="369332"/>
          </a:xfrm>
          <a:prstGeom prst="rect">
            <a:avLst/>
          </a:prstGeom>
          <a:noFill/>
        </p:spPr>
        <p:txBody>
          <a:bodyPr wrap="none" rtlCol="0">
            <a:spAutoFit/>
          </a:bodyPr>
          <a:lstStyle/>
          <a:p>
            <a:r>
              <a:rPr lang="en-US" b="1" dirty="0">
                <a:latin typeface="Times New Roman" panose="02020603050405020304" pitchFamily="18" charset="0"/>
                <a:cs typeface="Times New Roman" panose="02020603050405020304" pitchFamily="18" charset="0"/>
              </a:rPr>
              <a:t>3. Norming</a:t>
            </a:r>
          </a:p>
        </p:txBody>
      </p:sp>
      <p:pic>
        <p:nvPicPr>
          <p:cNvPr id="4118" name="Picture 22" descr="Performing">
            <a:extLst>
              <a:ext uri="{FF2B5EF4-FFF2-40B4-BE49-F238E27FC236}">
                <a16:creationId xmlns:a16="http://schemas.microsoft.com/office/drawing/2014/main" id="{88856A59-45F8-8677-A9B1-22C246BABD2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85118" y="3926921"/>
            <a:ext cx="4234657" cy="2745342"/>
          </a:xfrm>
          <a:prstGeom prst="rect">
            <a:avLst/>
          </a:prstGeom>
          <a:noFill/>
          <a:extLst>
            <a:ext uri="{909E8E84-426E-40DD-AFC4-6F175D3DCCD1}">
              <a14:hiddenFill xmlns:a14="http://schemas.microsoft.com/office/drawing/2010/main">
                <a:solidFill>
                  <a:srgbClr val="FFFFFF"/>
                </a:solidFill>
              </a14:hiddenFill>
            </a:ext>
          </a:extLst>
        </p:spPr>
      </p:pic>
      <p:pic>
        <p:nvPicPr>
          <p:cNvPr id="4120" name="Picture 24" descr="Adjourning">
            <a:extLst>
              <a:ext uri="{FF2B5EF4-FFF2-40B4-BE49-F238E27FC236}">
                <a16:creationId xmlns:a16="http://schemas.microsoft.com/office/drawing/2014/main" id="{9DDEDB38-8B5D-093B-1FB2-D21686F48E5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163470" y="3926921"/>
            <a:ext cx="4443412" cy="2745342"/>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5554881B-527A-6CAB-0E83-B5CCC72106DD}"/>
              </a:ext>
            </a:extLst>
          </p:cNvPr>
          <p:cNvSpPr txBox="1"/>
          <p:nvPr/>
        </p:nvSpPr>
        <p:spPr>
          <a:xfrm>
            <a:off x="73166" y="5114926"/>
            <a:ext cx="1556836" cy="369332"/>
          </a:xfrm>
          <a:prstGeom prst="rect">
            <a:avLst/>
          </a:prstGeom>
          <a:noFill/>
        </p:spPr>
        <p:txBody>
          <a:bodyPr wrap="none" rtlCol="0">
            <a:spAutoFit/>
          </a:bodyPr>
          <a:lstStyle/>
          <a:p>
            <a:r>
              <a:rPr lang="en-US" b="1" dirty="0">
                <a:latin typeface="Times New Roman" panose="02020603050405020304" pitchFamily="18" charset="0"/>
                <a:cs typeface="Times New Roman" panose="02020603050405020304" pitchFamily="18" charset="0"/>
              </a:rPr>
              <a:t>4. Performing</a:t>
            </a:r>
          </a:p>
        </p:txBody>
      </p:sp>
      <p:sp>
        <p:nvSpPr>
          <p:cNvPr id="11" name="TextBox 10">
            <a:extLst>
              <a:ext uri="{FF2B5EF4-FFF2-40B4-BE49-F238E27FC236}">
                <a16:creationId xmlns:a16="http://schemas.microsoft.com/office/drawing/2014/main" id="{1A26734C-D3B6-5715-7C41-096BD75BA7C6}"/>
              </a:ext>
            </a:extLst>
          </p:cNvPr>
          <p:cNvSpPr txBox="1"/>
          <p:nvPr/>
        </p:nvSpPr>
        <p:spPr>
          <a:xfrm>
            <a:off x="10606882" y="5043488"/>
            <a:ext cx="1511952" cy="369332"/>
          </a:xfrm>
          <a:prstGeom prst="rect">
            <a:avLst/>
          </a:prstGeom>
          <a:noFill/>
        </p:spPr>
        <p:txBody>
          <a:bodyPr wrap="none" rtlCol="0">
            <a:spAutoFit/>
          </a:bodyPr>
          <a:lstStyle/>
          <a:p>
            <a:r>
              <a:rPr lang="en-US" b="1" dirty="0">
                <a:latin typeface="Times New Roman" panose="02020603050405020304" pitchFamily="18" charset="0"/>
                <a:cs typeface="Times New Roman" panose="02020603050405020304" pitchFamily="18" charset="0"/>
              </a:rPr>
              <a:t>5.Adjourning</a:t>
            </a:r>
          </a:p>
        </p:txBody>
      </p:sp>
    </p:spTree>
    <p:extLst>
      <p:ext uri="{BB962C8B-B14F-4D97-AF65-F5344CB8AC3E}">
        <p14:creationId xmlns:p14="http://schemas.microsoft.com/office/powerpoint/2010/main" val="3814024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7" name="Content Placeholder 2">
            <a:extLst>
              <a:ext uri="{FF2B5EF4-FFF2-40B4-BE49-F238E27FC236}">
                <a16:creationId xmlns:a16="http://schemas.microsoft.com/office/drawing/2014/main" id="{D63E5E32-4D3A-A3D5-A231-BF4C53A0BD42}"/>
              </a:ext>
            </a:extLst>
          </p:cNvPr>
          <p:cNvGraphicFramePr>
            <a:graphicFrameLocks noGrp="1"/>
          </p:cNvGraphicFramePr>
          <p:nvPr>
            <p:ph idx="1"/>
            <p:extLst>
              <p:ext uri="{D42A27DB-BD31-4B8C-83A1-F6EECF244321}">
                <p14:modId xmlns:p14="http://schemas.microsoft.com/office/powerpoint/2010/main" val="20881539"/>
              </p:ext>
            </p:extLst>
          </p:nvPr>
        </p:nvGraphicFramePr>
        <p:xfrm>
          <a:off x="723900" y="425450"/>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F4D868D5-6402-7342-D024-3C1928A115CA}"/>
              </a:ext>
            </a:extLst>
          </p:cNvPr>
          <p:cNvSpPr txBox="1"/>
          <p:nvPr/>
        </p:nvSpPr>
        <p:spPr>
          <a:xfrm>
            <a:off x="647699" y="1771649"/>
            <a:ext cx="1728787" cy="2862322"/>
          </a:xfrm>
          <a:prstGeom prst="rect">
            <a:avLst/>
          </a:prstGeom>
          <a:noFill/>
        </p:spPr>
        <p:txBody>
          <a:bodyPr wrap="square" rtlCol="0">
            <a:spAutoFit/>
          </a:bodyPr>
          <a:lstStyle/>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Direct the team</a:t>
            </a:r>
          </a:p>
          <a:p>
            <a:endParaRPr lang="en-US"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Set up clear goals and objectives for the team and individuals</a:t>
            </a:r>
          </a:p>
        </p:txBody>
      </p:sp>
      <p:sp>
        <p:nvSpPr>
          <p:cNvPr id="6" name="TextBox 5">
            <a:extLst>
              <a:ext uri="{FF2B5EF4-FFF2-40B4-BE49-F238E27FC236}">
                <a16:creationId xmlns:a16="http://schemas.microsoft.com/office/drawing/2014/main" id="{99B7B0BB-3590-DFF4-E2F9-F81E2AA28828}"/>
              </a:ext>
            </a:extLst>
          </p:cNvPr>
          <p:cNvSpPr txBox="1"/>
          <p:nvPr/>
        </p:nvSpPr>
        <p:spPr>
          <a:xfrm>
            <a:off x="2676526" y="1757363"/>
            <a:ext cx="1995487" cy="3785652"/>
          </a:xfrm>
          <a:prstGeom prst="rect">
            <a:avLst/>
          </a:prstGeom>
          <a:noFill/>
        </p:spPr>
        <p:txBody>
          <a:bodyPr wrap="square" rtlCol="0">
            <a:spAutoFit/>
          </a:bodyPr>
          <a:lstStyle/>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Resolve conflicts quickly and provide support to insecure members</a:t>
            </a:r>
          </a:p>
          <a:p>
            <a:endParaRPr lang="en-US"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Dealing with tensions and defining group tasks</a:t>
            </a:r>
          </a:p>
        </p:txBody>
      </p:sp>
      <p:sp>
        <p:nvSpPr>
          <p:cNvPr id="7" name="TextBox 6">
            <a:extLst>
              <a:ext uri="{FF2B5EF4-FFF2-40B4-BE49-F238E27FC236}">
                <a16:creationId xmlns:a16="http://schemas.microsoft.com/office/drawing/2014/main" id="{7C0AC418-0B5B-B9BE-F8A8-3FA69F08D3D7}"/>
              </a:ext>
            </a:extLst>
          </p:cNvPr>
          <p:cNvSpPr txBox="1"/>
          <p:nvPr/>
        </p:nvSpPr>
        <p:spPr>
          <a:xfrm>
            <a:off x="4672013" y="1757362"/>
            <a:ext cx="2119310" cy="4093428"/>
          </a:xfrm>
          <a:prstGeom prst="rect">
            <a:avLst/>
          </a:prstGeom>
          <a:noFill/>
        </p:spPr>
        <p:txBody>
          <a:bodyPr wrap="square" rtlCol="0">
            <a:spAutoFit/>
          </a:bodyPr>
          <a:lstStyle/>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Roles and responsibilities are clear and accepted</a:t>
            </a:r>
          </a:p>
          <a:p>
            <a:endParaRPr lang="en-US"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Agreement and consensus largely forms among the team</a:t>
            </a:r>
          </a:p>
          <a:p>
            <a:pPr marL="285750" indent="-285750">
              <a:buFont typeface="Arial" panose="020B0604020202020204" pitchFamily="34" charset="0"/>
              <a:buChar char="•"/>
            </a:pPr>
            <a:endParaRPr lang="en-US"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Commitment and unity is strong</a:t>
            </a:r>
          </a:p>
        </p:txBody>
      </p:sp>
      <p:sp>
        <p:nvSpPr>
          <p:cNvPr id="8" name="TextBox 7">
            <a:extLst>
              <a:ext uri="{FF2B5EF4-FFF2-40B4-BE49-F238E27FC236}">
                <a16:creationId xmlns:a16="http://schemas.microsoft.com/office/drawing/2014/main" id="{C8EB0319-C1A9-E5B0-C25B-EC4B1ECA5E79}"/>
              </a:ext>
            </a:extLst>
          </p:cNvPr>
          <p:cNvSpPr txBox="1"/>
          <p:nvPr/>
        </p:nvSpPr>
        <p:spPr>
          <a:xfrm>
            <a:off x="7072312" y="1533465"/>
            <a:ext cx="1943099" cy="5324535"/>
          </a:xfrm>
          <a:prstGeom prst="rect">
            <a:avLst/>
          </a:prstGeom>
          <a:noFill/>
        </p:spPr>
        <p:txBody>
          <a:bodyPr wrap="square" rtlCol="0">
            <a:spAutoFit/>
          </a:bodyPr>
          <a:lstStyle/>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Complete the mission and succeed the purpose goal achievement</a:t>
            </a:r>
          </a:p>
          <a:p>
            <a:endParaRPr lang="en-US"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Group members are focused on task completion and achievement</a:t>
            </a:r>
          </a:p>
          <a:p>
            <a:pPr marL="285750" indent="-285750">
              <a:buFont typeface="Arial" panose="020B0604020202020204" pitchFamily="34" charset="0"/>
              <a:buChar char="•"/>
            </a:pPr>
            <a:endParaRPr lang="en-US"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Actions, results, productivity </a:t>
            </a:r>
          </a:p>
        </p:txBody>
      </p:sp>
      <p:sp>
        <p:nvSpPr>
          <p:cNvPr id="12" name="TextBox 11">
            <a:extLst>
              <a:ext uri="{FF2B5EF4-FFF2-40B4-BE49-F238E27FC236}">
                <a16:creationId xmlns:a16="http://schemas.microsoft.com/office/drawing/2014/main" id="{4C66B7DD-10F8-903F-305E-C315445B8401}"/>
              </a:ext>
            </a:extLst>
          </p:cNvPr>
          <p:cNvSpPr txBox="1"/>
          <p:nvPr/>
        </p:nvSpPr>
        <p:spPr>
          <a:xfrm>
            <a:off x="9334500" y="1757362"/>
            <a:ext cx="2205038" cy="2862322"/>
          </a:xfrm>
          <a:prstGeom prst="rect">
            <a:avLst/>
          </a:prstGeom>
          <a:noFill/>
        </p:spPr>
        <p:txBody>
          <a:bodyPr wrap="square" rtlCol="0">
            <a:spAutoFit/>
          </a:bodyPr>
          <a:lstStyle/>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Completion and disengagement</a:t>
            </a:r>
          </a:p>
          <a:p>
            <a:endParaRPr lang="en-US"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Separation and endings from tasks and members</a:t>
            </a:r>
          </a:p>
          <a:p>
            <a:pPr marL="285750" indent="-285750">
              <a:buFont typeface="Arial" panose="020B0604020202020204" pitchFamily="34" charset="0"/>
              <a:buChar char="•"/>
            </a:pPr>
            <a:endParaRPr lang="en-US"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Deforming stage</a:t>
            </a:r>
          </a:p>
        </p:txBody>
      </p:sp>
    </p:spTree>
    <p:extLst>
      <p:ext uri="{BB962C8B-B14F-4D97-AF65-F5344CB8AC3E}">
        <p14:creationId xmlns:p14="http://schemas.microsoft.com/office/powerpoint/2010/main" val="38938270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82FDEACC-D224-4F5B-A0BE-6581493C3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57" name="Rectangle 2056">
            <a:extLst>
              <a:ext uri="{FF2B5EF4-FFF2-40B4-BE49-F238E27FC236}">
                <a16:creationId xmlns:a16="http://schemas.microsoft.com/office/drawing/2014/main" id="{567B8489-9450-4A50-94AF-90283270FF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rgbClr val="755A55">
              <a:alpha val="90000"/>
            </a:srgbClr>
          </a:solidFill>
          <a:ln>
            <a:noFill/>
          </a:ln>
          <a:effectLst/>
        </p:spPr>
        <p:style>
          <a:lnRef idx="1">
            <a:schemeClr val="accent1"/>
          </a:lnRef>
          <a:fillRef idx="3">
            <a:schemeClr val="accent1"/>
          </a:fillRef>
          <a:effectRef idx="2">
            <a:schemeClr val="accent1"/>
          </a:effectRef>
          <a:fontRef idx="minor">
            <a:schemeClr val="lt1"/>
          </a:fontRef>
        </p:style>
      </p:sp>
      <p:sp>
        <p:nvSpPr>
          <p:cNvPr id="2059" name="Freeform 5">
            <a:extLst>
              <a:ext uri="{FF2B5EF4-FFF2-40B4-BE49-F238E27FC236}">
                <a16:creationId xmlns:a16="http://schemas.microsoft.com/office/drawing/2014/main" id="{9D81556A-CBCA-4ADE-9ACA-F18F2F5E31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CBDCF753-C448-E517-481B-875C9F929A44}"/>
              </a:ext>
            </a:extLst>
          </p:cNvPr>
          <p:cNvSpPr>
            <a:spLocks noGrp="1"/>
          </p:cNvSpPr>
          <p:nvPr>
            <p:ph type="title"/>
          </p:nvPr>
        </p:nvSpPr>
        <p:spPr>
          <a:xfrm>
            <a:off x="541867" y="787400"/>
            <a:ext cx="7145866" cy="732481"/>
          </a:xfrm>
        </p:spPr>
        <p:txBody>
          <a:bodyPr anchor="ctr">
            <a:noAutofit/>
          </a:bodyPr>
          <a:lstStyle/>
          <a:p>
            <a:r>
              <a:rPr lang="en-US" sz="4400" dirty="0">
                <a:solidFill>
                  <a:srgbClr val="FEFFFF"/>
                </a:solidFill>
                <a:latin typeface="Times New Roman" panose="02020603050405020304" pitchFamily="18" charset="0"/>
                <a:cs typeface="Times New Roman" panose="02020603050405020304" pitchFamily="18" charset="0"/>
              </a:rPr>
              <a:t>1. Managing conflict</a:t>
            </a:r>
            <a:br>
              <a:rPr lang="en-US" sz="4400" dirty="0">
                <a:solidFill>
                  <a:srgbClr val="FEFFFF"/>
                </a:solidFill>
                <a:latin typeface="Times New Roman" panose="02020603050405020304" pitchFamily="18" charset="0"/>
                <a:cs typeface="Times New Roman" panose="02020603050405020304" pitchFamily="18" charset="0"/>
              </a:rPr>
            </a:br>
            <a:r>
              <a:rPr lang="en-US" sz="4400" dirty="0">
                <a:solidFill>
                  <a:srgbClr val="FEFFFF"/>
                </a:solidFill>
                <a:latin typeface="Times New Roman" panose="02020603050405020304" pitchFamily="18" charset="0"/>
                <a:cs typeface="Times New Roman" panose="02020603050405020304" pitchFamily="18" charset="0"/>
              </a:rPr>
              <a:t>What is conflict ?</a:t>
            </a:r>
          </a:p>
        </p:txBody>
      </p:sp>
      <p:sp>
        <p:nvSpPr>
          <p:cNvPr id="3" name="Content Placeholder 2">
            <a:extLst>
              <a:ext uri="{FF2B5EF4-FFF2-40B4-BE49-F238E27FC236}">
                <a16:creationId xmlns:a16="http://schemas.microsoft.com/office/drawing/2014/main" id="{20985DF9-E42E-CFCF-571F-99828EF5AEB7}"/>
              </a:ext>
            </a:extLst>
          </p:cNvPr>
          <p:cNvSpPr>
            <a:spLocks noGrp="1"/>
          </p:cNvSpPr>
          <p:nvPr>
            <p:ph idx="1"/>
          </p:nvPr>
        </p:nvSpPr>
        <p:spPr>
          <a:xfrm>
            <a:off x="541866" y="2031999"/>
            <a:ext cx="7145867" cy="4492369"/>
          </a:xfrm>
        </p:spPr>
        <p:txBody>
          <a:bodyPr>
            <a:normAutofit fontScale="47500" lnSpcReduction="20000"/>
          </a:bodyPr>
          <a:lstStyle/>
          <a:p>
            <a:pPr>
              <a:buClr>
                <a:srgbClr val="FF2A00"/>
              </a:buClr>
              <a:buFont typeface="Wingdings" pitchFamily="2" charset="2"/>
              <a:buChar char="§"/>
            </a:pPr>
            <a:r>
              <a:rPr lang="en-US" sz="5100" dirty="0">
                <a:solidFill>
                  <a:srgbClr val="FEFFFF"/>
                </a:solidFill>
                <a:latin typeface="Times New Roman" panose="02020603050405020304" pitchFamily="18" charset="0"/>
                <a:cs typeface="Times New Roman" panose="02020603050405020304" pitchFamily="18" charset="0"/>
              </a:rPr>
              <a:t>Conflict is described as a collision between people caused by disparities in beliefs, attitudes, comprehension, interests, needs, and occasionally even perceptions.</a:t>
            </a:r>
            <a:r>
              <a:rPr lang="en-GB" sz="5100" dirty="0">
                <a:solidFill>
                  <a:srgbClr val="FEFFFF"/>
                </a:solidFill>
                <a:latin typeface="Times New Roman" panose="02020603050405020304" pitchFamily="18" charset="0"/>
                <a:cs typeface="Times New Roman" panose="02020603050405020304" pitchFamily="18" charset="0"/>
              </a:rPr>
              <a:t> (</a:t>
            </a:r>
            <a:r>
              <a:rPr lang="en-GB" sz="5100" dirty="0" err="1">
                <a:solidFill>
                  <a:srgbClr val="FEFFFF"/>
                </a:solidFill>
                <a:latin typeface="Times New Roman" panose="02020603050405020304" pitchFamily="18" charset="0"/>
                <a:cs typeface="Times New Roman" panose="02020603050405020304" pitchFamily="18" charset="0"/>
              </a:rPr>
              <a:t>Juneja</a:t>
            </a:r>
            <a:r>
              <a:rPr lang="en-GB" sz="5100" dirty="0">
                <a:solidFill>
                  <a:srgbClr val="FEFFFF"/>
                </a:solidFill>
                <a:latin typeface="Times New Roman" panose="02020603050405020304" pitchFamily="18" charset="0"/>
                <a:cs typeface="Times New Roman" panose="02020603050405020304" pitchFamily="18" charset="0"/>
              </a:rPr>
              <a:t>, 2001)</a:t>
            </a:r>
          </a:p>
          <a:p>
            <a:pPr marL="0" indent="0">
              <a:buClr>
                <a:srgbClr val="FF2A00"/>
              </a:buClr>
              <a:buNone/>
            </a:pPr>
            <a:endParaRPr lang="en-GB" sz="5100" dirty="0">
              <a:solidFill>
                <a:srgbClr val="FEFFFF"/>
              </a:solidFill>
              <a:latin typeface="Times New Roman" panose="02020603050405020304" pitchFamily="18" charset="0"/>
              <a:cs typeface="Times New Roman" panose="02020603050405020304" pitchFamily="18" charset="0"/>
            </a:endParaRPr>
          </a:p>
          <a:p>
            <a:pPr marL="0" indent="0">
              <a:buClr>
                <a:srgbClr val="FF2A00"/>
              </a:buClr>
              <a:buNone/>
            </a:pPr>
            <a:r>
              <a:rPr lang="en-US" sz="5100" dirty="0">
                <a:solidFill>
                  <a:srgbClr val="FEFFFF"/>
                </a:solidFill>
                <a:latin typeface="Times New Roman" panose="02020603050405020304" pitchFamily="18" charset="0"/>
                <a:cs typeface="Times New Roman" panose="02020603050405020304" pitchFamily="18" charset="0"/>
              </a:rPr>
              <a:t>The 3 types of Conflict:</a:t>
            </a:r>
          </a:p>
          <a:p>
            <a:pPr>
              <a:buClr>
                <a:srgbClr val="FF2A00"/>
              </a:buClr>
              <a:buFont typeface="Wingdings" pitchFamily="2" charset="2"/>
              <a:buChar char="§"/>
            </a:pPr>
            <a:r>
              <a:rPr lang="en-US" sz="5100" dirty="0">
                <a:solidFill>
                  <a:srgbClr val="FEFFFF"/>
                </a:solidFill>
                <a:latin typeface="Times New Roman" panose="02020603050405020304" pitchFamily="18" charset="0"/>
                <a:cs typeface="Times New Roman" panose="02020603050405020304" pitchFamily="18" charset="0"/>
              </a:rPr>
              <a:t>Communication factors</a:t>
            </a:r>
          </a:p>
          <a:p>
            <a:pPr>
              <a:buClr>
                <a:srgbClr val="FF2A00"/>
              </a:buClr>
              <a:buFont typeface="Wingdings" pitchFamily="2" charset="2"/>
              <a:buChar char="§"/>
            </a:pPr>
            <a:r>
              <a:rPr lang="en-US" sz="5100" dirty="0">
                <a:solidFill>
                  <a:srgbClr val="FEFFFF"/>
                </a:solidFill>
                <a:latin typeface="Times New Roman" panose="02020603050405020304" pitchFamily="18" charset="0"/>
                <a:cs typeface="Times New Roman" panose="02020603050405020304" pitchFamily="18" charset="0"/>
              </a:rPr>
              <a:t>Structural factors</a:t>
            </a:r>
          </a:p>
          <a:p>
            <a:pPr>
              <a:buClr>
                <a:srgbClr val="FF2A00"/>
              </a:buClr>
              <a:buFont typeface="Wingdings" pitchFamily="2" charset="2"/>
              <a:buChar char="§"/>
            </a:pPr>
            <a:r>
              <a:rPr lang="en-US" sz="5100" dirty="0">
                <a:solidFill>
                  <a:srgbClr val="FEFFFF"/>
                </a:solidFill>
                <a:latin typeface="Times New Roman" panose="02020603050405020304" pitchFamily="18" charset="0"/>
                <a:cs typeface="Times New Roman" panose="02020603050405020304" pitchFamily="18" charset="0"/>
              </a:rPr>
              <a:t>Personal factors</a:t>
            </a:r>
          </a:p>
          <a:p>
            <a:pPr marL="0" indent="0">
              <a:buClr>
                <a:srgbClr val="FF2A00"/>
              </a:buClr>
              <a:buNone/>
            </a:pPr>
            <a:r>
              <a:rPr lang="en-US" sz="5100" dirty="0">
                <a:solidFill>
                  <a:srgbClr val="FEFFFF"/>
                </a:solidFill>
                <a:latin typeface="Times New Roman" panose="02020603050405020304" pitchFamily="18" charset="0"/>
                <a:cs typeface="Times New Roman" panose="02020603050405020304" pitchFamily="18" charset="0"/>
              </a:rPr>
              <a:t>(Varney, 1989).</a:t>
            </a:r>
          </a:p>
          <a:p>
            <a:pPr marL="0" indent="0">
              <a:buClr>
                <a:srgbClr val="FF2A00"/>
              </a:buClr>
              <a:buNone/>
            </a:pPr>
            <a:r>
              <a:rPr lang="en-US" sz="5100" dirty="0">
                <a:solidFill>
                  <a:srgbClr val="FEFFFF"/>
                </a:solidFill>
                <a:latin typeface="Times New Roman" panose="02020603050405020304" pitchFamily="18" charset="0"/>
                <a:cs typeface="Times New Roman" panose="02020603050405020304" pitchFamily="18" charset="0"/>
              </a:rPr>
              <a:t>Conflict can arise from a variety of sources within a team setting and is generally classified into three types. </a:t>
            </a:r>
          </a:p>
          <a:p>
            <a:pPr>
              <a:buClr>
                <a:srgbClr val="FF2A00"/>
              </a:buClr>
              <a:buFont typeface="Wingdings" pitchFamily="2" charset="2"/>
              <a:buChar char="§"/>
            </a:pPr>
            <a:endParaRPr lang="en-US" sz="5100" dirty="0">
              <a:solidFill>
                <a:srgbClr val="FEFFFF"/>
              </a:solidFill>
              <a:latin typeface="Times New Roman" panose="02020603050405020304" pitchFamily="18" charset="0"/>
              <a:cs typeface="Times New Roman" panose="02020603050405020304" pitchFamily="18" charset="0"/>
            </a:endParaRPr>
          </a:p>
          <a:p>
            <a:pPr>
              <a:buClr>
                <a:srgbClr val="FF2A00"/>
              </a:buClr>
              <a:buFont typeface="Wingdings" pitchFamily="2" charset="2"/>
              <a:buChar char="§"/>
            </a:pPr>
            <a:endParaRPr lang="en-US" sz="3200" dirty="0">
              <a:solidFill>
                <a:srgbClr val="FEFFFF"/>
              </a:solidFill>
              <a:latin typeface="Times New Roman" panose="02020603050405020304" pitchFamily="18" charset="0"/>
              <a:cs typeface="Times New Roman" panose="02020603050405020304" pitchFamily="18" charset="0"/>
            </a:endParaRPr>
          </a:p>
          <a:p>
            <a:pPr marL="0" indent="0">
              <a:buClr>
                <a:srgbClr val="FF2A00"/>
              </a:buClr>
              <a:buNone/>
            </a:pPr>
            <a:endParaRPr lang="en-US" sz="3200" dirty="0">
              <a:solidFill>
                <a:srgbClr val="FEFFFF"/>
              </a:solidFill>
              <a:latin typeface="Times New Roman" panose="02020603050405020304" pitchFamily="18" charset="0"/>
              <a:cs typeface="Times New Roman" panose="02020603050405020304" pitchFamily="18" charset="0"/>
            </a:endParaRPr>
          </a:p>
          <a:p>
            <a:pPr marL="0" indent="0">
              <a:buClr>
                <a:srgbClr val="FF2A00"/>
              </a:buClr>
              <a:buNone/>
            </a:pPr>
            <a:endParaRPr lang="en-US" sz="3200" dirty="0">
              <a:solidFill>
                <a:srgbClr val="FEFFFF"/>
              </a:solidFill>
              <a:latin typeface="Times New Roman" panose="02020603050405020304" pitchFamily="18" charset="0"/>
              <a:cs typeface="Times New Roman" panose="02020603050405020304" pitchFamily="18" charset="0"/>
            </a:endParaRPr>
          </a:p>
          <a:p>
            <a:pPr marL="0" indent="0">
              <a:buClr>
                <a:srgbClr val="FF2A00"/>
              </a:buClr>
              <a:buNone/>
            </a:pPr>
            <a:endParaRPr lang="en-US" dirty="0">
              <a:solidFill>
                <a:srgbClr val="FEFFFF"/>
              </a:solidFill>
              <a:latin typeface="Times New Roman" panose="02020603050405020304" pitchFamily="18" charset="0"/>
              <a:cs typeface="Times New Roman" panose="02020603050405020304" pitchFamily="18" charset="0"/>
            </a:endParaRPr>
          </a:p>
        </p:txBody>
      </p:sp>
      <p:pic>
        <p:nvPicPr>
          <p:cNvPr id="2050" name="Picture 2" descr="7 Strategies on How to Resolve Conflict In The Workplace | HR Cloud">
            <a:extLst>
              <a:ext uri="{FF2B5EF4-FFF2-40B4-BE49-F238E27FC236}">
                <a16:creationId xmlns:a16="http://schemas.microsoft.com/office/drawing/2014/main" id="{ECF15C88-0C3B-3B2A-736A-39D28BBAE79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46033" y="2032000"/>
            <a:ext cx="3689289" cy="19398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06293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93262980-E907-4930-9E6E-3DC2025C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B77C77-1B21-BD60-6693-736B9035B822}"/>
              </a:ext>
            </a:extLst>
          </p:cNvPr>
          <p:cNvSpPr>
            <a:spLocks noGrp="1"/>
          </p:cNvSpPr>
          <p:nvPr>
            <p:ph type="title"/>
          </p:nvPr>
        </p:nvSpPr>
        <p:spPr>
          <a:xfrm>
            <a:off x="2169104" y="335200"/>
            <a:ext cx="7456809" cy="1259894"/>
          </a:xfrm>
        </p:spPr>
        <p:txBody>
          <a:bodyPr>
            <a:noAutofit/>
          </a:bodyPr>
          <a:lstStyle/>
          <a:p>
            <a:r>
              <a:rPr lang="en-US" sz="4000" dirty="0">
                <a:solidFill>
                  <a:schemeClr val="tx1"/>
                </a:solidFill>
                <a:latin typeface="Times New Roman" panose="02020603050405020304" pitchFamily="18" charset="0"/>
                <a:cs typeface="Times New Roman" panose="02020603050405020304" pitchFamily="18" charset="0"/>
              </a:rPr>
              <a:t>Thomas &amp; Kilmann conflict model </a:t>
            </a:r>
          </a:p>
        </p:txBody>
      </p:sp>
      <p:sp>
        <p:nvSpPr>
          <p:cNvPr id="3083" name="Rectangle 3082">
            <a:extLst>
              <a:ext uri="{FF2B5EF4-FFF2-40B4-BE49-F238E27FC236}">
                <a16:creationId xmlns:a16="http://schemas.microsoft.com/office/drawing/2014/main" id="{AFD53EBD-B361-45AD-8ABF-9270B20B4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84736D"/>
          </a:solidFill>
          <a:ln>
            <a:noFill/>
          </a:ln>
          <a:effectLst/>
        </p:spPr>
        <p:style>
          <a:lnRef idx="1">
            <a:schemeClr val="accent1"/>
          </a:lnRef>
          <a:fillRef idx="3">
            <a:schemeClr val="accent1"/>
          </a:fillRef>
          <a:effectRef idx="2">
            <a:schemeClr val="accent1"/>
          </a:effectRef>
          <a:fontRef idx="minor">
            <a:schemeClr val="lt1"/>
          </a:fontRef>
        </p:style>
      </p:sp>
      <p:sp>
        <p:nvSpPr>
          <p:cNvPr id="3078" name="Content Placeholder 3077">
            <a:extLst>
              <a:ext uri="{FF2B5EF4-FFF2-40B4-BE49-F238E27FC236}">
                <a16:creationId xmlns:a16="http://schemas.microsoft.com/office/drawing/2014/main" id="{DB762E0F-5E2C-B486-DD86-A2D303B8A071}"/>
              </a:ext>
            </a:extLst>
          </p:cNvPr>
          <p:cNvSpPr>
            <a:spLocks noGrp="1"/>
          </p:cNvSpPr>
          <p:nvPr>
            <p:ph idx="1"/>
          </p:nvPr>
        </p:nvSpPr>
        <p:spPr>
          <a:xfrm>
            <a:off x="649225" y="2133600"/>
            <a:ext cx="3650278" cy="3759253"/>
          </a:xfrm>
        </p:spPr>
        <p:txBody>
          <a:bodyPr>
            <a:normAutofit/>
          </a:bodyPr>
          <a:lstStyle/>
          <a:p>
            <a:pPr marL="0" indent="0">
              <a:buClr>
                <a:srgbClr val="70E6FF"/>
              </a:buClr>
              <a:buNone/>
            </a:pPr>
            <a:r>
              <a:rPr lang="en-US" sz="2400" dirty="0">
                <a:latin typeface="Times New Roman" panose="02020603050405020304" pitchFamily="18" charset="0"/>
                <a:cs typeface="Times New Roman" panose="02020603050405020304" pitchFamily="18" charset="0"/>
              </a:rPr>
              <a:t>5 conflict strategies:</a:t>
            </a:r>
          </a:p>
          <a:p>
            <a:pPr>
              <a:buClr>
                <a:srgbClr val="70E6FF"/>
              </a:buClr>
              <a:buFont typeface="Wingdings" pitchFamily="2" charset="2"/>
              <a:buChar char="§"/>
            </a:pPr>
            <a:r>
              <a:rPr lang="en-US" sz="2400" dirty="0">
                <a:latin typeface="Times New Roman" panose="02020603050405020304" pitchFamily="18" charset="0"/>
                <a:cs typeface="Times New Roman" panose="02020603050405020304" pitchFamily="18" charset="0"/>
              </a:rPr>
              <a:t>Competing</a:t>
            </a:r>
          </a:p>
          <a:p>
            <a:pPr>
              <a:buClr>
                <a:srgbClr val="70E6FF"/>
              </a:buClr>
              <a:buFont typeface="Wingdings" pitchFamily="2" charset="2"/>
              <a:buChar char="§"/>
            </a:pPr>
            <a:r>
              <a:rPr lang="en-US" sz="2400" dirty="0">
                <a:latin typeface="Times New Roman" panose="02020603050405020304" pitchFamily="18" charset="0"/>
                <a:cs typeface="Times New Roman" panose="02020603050405020304" pitchFamily="18" charset="0"/>
              </a:rPr>
              <a:t>Collaborating</a:t>
            </a:r>
          </a:p>
          <a:p>
            <a:pPr>
              <a:buClr>
                <a:srgbClr val="70E6FF"/>
              </a:buClr>
              <a:buFont typeface="Wingdings" pitchFamily="2" charset="2"/>
              <a:buChar char="§"/>
            </a:pPr>
            <a:r>
              <a:rPr lang="en-US" sz="2400" dirty="0">
                <a:latin typeface="Times New Roman" panose="02020603050405020304" pitchFamily="18" charset="0"/>
                <a:cs typeface="Times New Roman" panose="02020603050405020304" pitchFamily="18" charset="0"/>
              </a:rPr>
              <a:t>Compromising</a:t>
            </a:r>
          </a:p>
          <a:p>
            <a:pPr>
              <a:buClr>
                <a:srgbClr val="70E6FF"/>
              </a:buClr>
              <a:buFont typeface="Wingdings" pitchFamily="2" charset="2"/>
              <a:buChar char="§"/>
            </a:pPr>
            <a:r>
              <a:rPr lang="en-US" sz="2400" dirty="0">
                <a:latin typeface="Times New Roman" panose="02020603050405020304" pitchFamily="18" charset="0"/>
                <a:cs typeface="Times New Roman" panose="02020603050405020304" pitchFamily="18" charset="0"/>
              </a:rPr>
              <a:t>Avoiding</a:t>
            </a:r>
          </a:p>
          <a:p>
            <a:pPr>
              <a:buClr>
                <a:srgbClr val="70E6FF"/>
              </a:buClr>
              <a:buFont typeface="Wingdings" pitchFamily="2" charset="2"/>
              <a:buChar char="§"/>
            </a:pPr>
            <a:r>
              <a:rPr lang="en-US" sz="2400" dirty="0">
                <a:latin typeface="Times New Roman" panose="02020603050405020304" pitchFamily="18" charset="0"/>
                <a:cs typeface="Times New Roman" panose="02020603050405020304" pitchFamily="18" charset="0"/>
              </a:rPr>
              <a:t>Accommodating </a:t>
            </a:r>
          </a:p>
          <a:p>
            <a:pPr marL="0" indent="0">
              <a:buClr>
                <a:srgbClr val="70E6FF"/>
              </a:buClr>
              <a:buNone/>
            </a:pPr>
            <a:endParaRPr lang="en-US" sz="2400" dirty="0">
              <a:latin typeface="Times New Roman" panose="02020603050405020304" pitchFamily="18" charset="0"/>
              <a:cs typeface="Times New Roman" panose="02020603050405020304" pitchFamily="18" charset="0"/>
            </a:endParaRPr>
          </a:p>
          <a:p>
            <a:pPr marL="0" indent="0">
              <a:buClr>
                <a:srgbClr val="70E6FF"/>
              </a:buClr>
              <a:buNone/>
            </a:pPr>
            <a:endParaRPr lang="en-US" dirty="0">
              <a:latin typeface="Times New Roman" panose="02020603050405020304" pitchFamily="18" charset="0"/>
              <a:cs typeface="Times New Roman" panose="02020603050405020304" pitchFamily="18" charset="0"/>
            </a:endParaRPr>
          </a:p>
        </p:txBody>
      </p:sp>
      <p:pic>
        <p:nvPicPr>
          <p:cNvPr id="3074" name="Picture 2" descr="Thomas Kilmann Conflict Model - Management Weekly">
            <a:extLst>
              <a:ext uri="{FF2B5EF4-FFF2-40B4-BE49-F238E27FC236}">
                <a16:creationId xmlns:a16="http://schemas.microsoft.com/office/drawing/2014/main" id="{CF739D32-20B1-0541-8E09-705452F6D13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365" r="4213" b="-2"/>
          <a:stretch/>
        </p:blipFill>
        <p:spPr bwMode="auto">
          <a:xfrm>
            <a:off x="5327468" y="1366144"/>
            <a:ext cx="6215307" cy="4695079"/>
          </a:xfrm>
          <a:prstGeom prst="rect">
            <a:avLst/>
          </a:prstGeom>
          <a:noFill/>
          <a:extLst>
            <a:ext uri="{909E8E84-426E-40DD-AFC4-6F175D3DCCD1}">
              <a14:hiddenFill xmlns:a14="http://schemas.microsoft.com/office/drawing/2010/main">
                <a:solidFill>
                  <a:srgbClr val="FFFFFF"/>
                </a:solidFill>
              </a14:hiddenFill>
            </a:ext>
          </a:extLst>
        </p:spPr>
      </p:pic>
      <p:sp>
        <p:nvSpPr>
          <p:cNvPr id="3085" name="Freeform 11">
            <a:extLst>
              <a:ext uri="{FF2B5EF4-FFF2-40B4-BE49-F238E27FC236}">
                <a16:creationId xmlns:a16="http://schemas.microsoft.com/office/drawing/2014/main" id="{DA1A4CE7-6399-4B37-ACE2-CFC4B4077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0702ED9-2556-156A-2FCD-14755DDA9BD9}"/>
              </a:ext>
            </a:extLst>
          </p:cNvPr>
          <p:cNvSpPr txBox="1"/>
          <p:nvPr/>
        </p:nvSpPr>
        <p:spPr>
          <a:xfrm>
            <a:off x="5152768" y="6301628"/>
            <a:ext cx="6849824" cy="369332"/>
          </a:xfrm>
          <a:prstGeom prst="rect">
            <a:avLst/>
          </a:prstGeom>
          <a:noFill/>
        </p:spPr>
        <p:txBody>
          <a:bodyPr wrap="none" rtlCol="0">
            <a:spAutoFit/>
          </a:bodyPr>
          <a:lstStyle/>
          <a:p>
            <a:r>
              <a:rPr lang="en-US" dirty="0">
                <a:latin typeface="Times New Roman" panose="02020603050405020304" pitchFamily="18" charset="0"/>
                <a:cs typeface="Times New Roman" panose="02020603050405020304" pitchFamily="18" charset="0"/>
              </a:rPr>
              <a:t>Designed by Management Weekly, based on Thomas &amp; Kilmann (1974)</a:t>
            </a:r>
          </a:p>
        </p:txBody>
      </p:sp>
    </p:spTree>
    <p:extLst>
      <p:ext uri="{BB962C8B-B14F-4D97-AF65-F5344CB8AC3E}">
        <p14:creationId xmlns:p14="http://schemas.microsoft.com/office/powerpoint/2010/main" val="23388872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1C78F-439F-CE46-3E35-8E906FCE2140}"/>
              </a:ext>
            </a:extLst>
          </p:cNvPr>
          <p:cNvSpPr>
            <a:spLocks noGrp="1"/>
          </p:cNvSpPr>
          <p:nvPr>
            <p:ph type="title"/>
          </p:nvPr>
        </p:nvSpPr>
        <p:spPr>
          <a:xfrm>
            <a:off x="2061584" y="685894"/>
            <a:ext cx="8911687" cy="1280890"/>
          </a:xfrm>
        </p:spPr>
        <p:txBody>
          <a:bodyPr>
            <a:normAutofit/>
          </a:bodyPr>
          <a:lstStyle/>
          <a:p>
            <a:r>
              <a:rPr lang="en-US" sz="4000" dirty="0">
                <a:latin typeface="Times New Roman" panose="02020603050405020304" pitchFamily="18" charset="0"/>
                <a:cs typeface="Times New Roman" panose="02020603050405020304" pitchFamily="18" charset="0"/>
              </a:rPr>
              <a:t>Strategies of avoiding conflict</a:t>
            </a:r>
          </a:p>
        </p:txBody>
      </p:sp>
      <p:sp>
        <p:nvSpPr>
          <p:cNvPr id="3" name="Content Placeholder 2">
            <a:extLst>
              <a:ext uri="{FF2B5EF4-FFF2-40B4-BE49-F238E27FC236}">
                <a16:creationId xmlns:a16="http://schemas.microsoft.com/office/drawing/2014/main" id="{65E238E6-48B8-3A3E-DC3B-30D06CE2465F}"/>
              </a:ext>
            </a:extLst>
          </p:cNvPr>
          <p:cNvSpPr>
            <a:spLocks noGrp="1"/>
          </p:cNvSpPr>
          <p:nvPr>
            <p:ph idx="1"/>
          </p:nvPr>
        </p:nvSpPr>
        <p:spPr>
          <a:xfrm>
            <a:off x="2342076" y="1596081"/>
            <a:ext cx="8915400" cy="4891216"/>
          </a:xfrm>
        </p:spPr>
        <p:txBody>
          <a:bodyPr>
            <a:normAutofit/>
          </a:bodyPr>
          <a:lstStyle/>
          <a:p>
            <a:pPr>
              <a:buFont typeface="Wingdings" pitchFamily="2" charset="2"/>
              <a:buChar char="§"/>
            </a:pPr>
            <a:r>
              <a:rPr lang="en-US" sz="2000" dirty="0">
                <a:solidFill>
                  <a:schemeClr val="tx1"/>
                </a:solidFill>
                <a:latin typeface="Times New Roman" panose="02020603050405020304" pitchFamily="18" charset="0"/>
                <a:cs typeface="Times New Roman" panose="02020603050405020304" pitchFamily="18" charset="0"/>
              </a:rPr>
              <a:t>Listen carefully</a:t>
            </a:r>
          </a:p>
          <a:p>
            <a:pPr>
              <a:buFont typeface="Wingdings" pitchFamily="2" charset="2"/>
              <a:buChar char="§"/>
            </a:pPr>
            <a:r>
              <a:rPr lang="en-US" sz="2000" dirty="0">
                <a:solidFill>
                  <a:schemeClr val="tx1"/>
                </a:solidFill>
                <a:latin typeface="Times New Roman" panose="02020603050405020304" pitchFamily="18" charset="0"/>
                <a:cs typeface="Times New Roman" panose="02020603050405020304" pitchFamily="18" charset="0"/>
              </a:rPr>
              <a:t>Acknowledge / identify the pros and cons</a:t>
            </a:r>
          </a:p>
          <a:p>
            <a:pPr>
              <a:buFont typeface="Wingdings" pitchFamily="2" charset="2"/>
              <a:buChar char="§"/>
            </a:pPr>
            <a:r>
              <a:rPr lang="en-US" sz="2000" dirty="0">
                <a:solidFill>
                  <a:schemeClr val="tx1"/>
                </a:solidFill>
                <a:latin typeface="Times New Roman" panose="02020603050405020304" pitchFamily="18" charset="0"/>
                <a:cs typeface="Times New Roman" panose="02020603050405020304" pitchFamily="18" charset="0"/>
              </a:rPr>
              <a:t>Respond at the right moment </a:t>
            </a:r>
          </a:p>
          <a:p>
            <a:pPr>
              <a:buFont typeface="Wingdings" pitchFamily="2" charset="2"/>
              <a:buChar char="§"/>
            </a:pPr>
            <a:r>
              <a:rPr lang="en-US" sz="2000" dirty="0">
                <a:solidFill>
                  <a:schemeClr val="tx1"/>
                </a:solidFill>
                <a:latin typeface="Times New Roman" panose="02020603050405020304" pitchFamily="18" charset="0"/>
                <a:cs typeface="Times New Roman" panose="02020603050405020304" pitchFamily="18" charset="0"/>
              </a:rPr>
              <a:t>Resolve differences; prioritize the areas of conflict</a:t>
            </a:r>
          </a:p>
          <a:p>
            <a:pPr>
              <a:buFont typeface="Wingdings" pitchFamily="2" charset="2"/>
              <a:buChar char="§"/>
            </a:pPr>
            <a:r>
              <a:rPr lang="en-US" sz="2000" dirty="0">
                <a:solidFill>
                  <a:schemeClr val="tx1"/>
                </a:solidFill>
                <a:latin typeface="Times New Roman" panose="02020603050405020304" pitchFamily="18" charset="0"/>
                <a:cs typeface="Times New Roman" panose="02020603050405020304" pitchFamily="18" charset="0"/>
              </a:rPr>
              <a:t>Develop a plan to improve</a:t>
            </a:r>
          </a:p>
          <a:p>
            <a:pPr>
              <a:buFont typeface="Wingdings" pitchFamily="2" charset="2"/>
              <a:buChar char="§"/>
            </a:pPr>
            <a:r>
              <a:rPr lang="en-US" sz="2000" dirty="0">
                <a:solidFill>
                  <a:schemeClr val="tx1"/>
                </a:solidFill>
                <a:latin typeface="Times New Roman" panose="02020603050405020304" pitchFamily="18" charset="0"/>
                <a:cs typeface="Times New Roman" panose="02020603050405020304" pitchFamily="18" charset="0"/>
              </a:rPr>
              <a:t>Follow through a plan and build on success </a:t>
            </a:r>
          </a:p>
          <a:p>
            <a:pPr marL="0" indent="0">
              <a:buNone/>
            </a:pPr>
            <a:r>
              <a:rPr lang="en-US" sz="4000" dirty="0">
                <a:solidFill>
                  <a:srgbClr val="0070C0"/>
                </a:solidFill>
                <a:latin typeface="Times New Roman" panose="02020603050405020304" pitchFamily="18" charset="0"/>
                <a:cs typeface="Times New Roman" panose="02020603050405020304" pitchFamily="18" charset="0"/>
              </a:rPr>
              <a:t>Limitations</a:t>
            </a:r>
          </a:p>
          <a:p>
            <a:pPr>
              <a:buFont typeface="Wingdings" pitchFamily="2" charset="2"/>
              <a:buChar char="§"/>
            </a:pPr>
            <a:r>
              <a:rPr lang="en-US" sz="2000" dirty="0">
                <a:solidFill>
                  <a:schemeClr val="tx1"/>
                </a:solidFill>
                <a:latin typeface="Times New Roman" panose="02020603050405020304" pitchFamily="18" charset="0"/>
                <a:cs typeface="Times New Roman" panose="02020603050405020304" pitchFamily="18" charset="0"/>
              </a:rPr>
              <a:t>No matter what sort of team it is, no form of conflict resolution will work unless there is mutual respect and a willingness to debate and address conflicts. </a:t>
            </a:r>
          </a:p>
          <a:p>
            <a:pPr>
              <a:buFont typeface="Wingdings" pitchFamily="2" charset="2"/>
              <a:buChar char="§"/>
            </a:pPr>
            <a:r>
              <a:rPr lang="en-US" sz="2000" dirty="0">
                <a:solidFill>
                  <a:schemeClr val="tx1"/>
                </a:solidFill>
                <a:latin typeface="Times New Roman" panose="02020603050405020304" pitchFamily="18" charset="0"/>
                <a:cs typeface="Times New Roman" panose="02020603050405020304" pitchFamily="18" charset="0"/>
              </a:rPr>
              <a:t>When a team meeting turns into a storm, everyone on the team must be willing to listen, acknowledge, respond, and settle outstanding issues (Weiss, 1997).</a:t>
            </a:r>
          </a:p>
          <a:p>
            <a:pPr marL="0" indent="0">
              <a:buNone/>
            </a:pPr>
            <a:endParaRPr lang="en-GB" sz="2800" dirty="0">
              <a:solidFill>
                <a:schemeClr val="tx1"/>
              </a:solidFill>
              <a:latin typeface="Times New Roman" panose="02020603050405020304" pitchFamily="18" charset="0"/>
              <a:cs typeface="Times New Roman" panose="02020603050405020304" pitchFamily="18" charset="0"/>
            </a:endParaRPr>
          </a:p>
          <a:p>
            <a:pPr marL="0" indent="0">
              <a:buNone/>
            </a:pP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773661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76" name="Rectangle 41">
            <a:extLst>
              <a:ext uri="{FF2B5EF4-FFF2-40B4-BE49-F238E27FC236}">
                <a16:creationId xmlns:a16="http://schemas.microsoft.com/office/drawing/2014/main" id="{2B258D2B-6AC3-4B3A-A87C-FD7E65178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6" name="Picture 25" descr="Red toy person in front of two lines of white figures">
            <a:extLst>
              <a:ext uri="{FF2B5EF4-FFF2-40B4-BE49-F238E27FC236}">
                <a16:creationId xmlns:a16="http://schemas.microsoft.com/office/drawing/2014/main" id="{3448CF67-943C-2222-9DE6-C65CD46574FE}"/>
              </a:ext>
            </a:extLst>
          </p:cNvPr>
          <p:cNvPicPr>
            <a:picLocks noChangeAspect="1"/>
          </p:cNvPicPr>
          <p:nvPr/>
        </p:nvPicPr>
        <p:blipFill rotWithShape="1">
          <a:blip r:embed="rId2"/>
          <a:srcRect l="15646" r="11735"/>
          <a:stretch/>
        </p:blipFill>
        <p:spPr>
          <a:xfrm>
            <a:off x="1" y="10"/>
            <a:ext cx="7574440" cy="6857990"/>
          </a:xfrm>
          <a:prstGeom prst="rect">
            <a:avLst/>
          </a:prstGeom>
        </p:spPr>
      </p:pic>
      <p:sp>
        <p:nvSpPr>
          <p:cNvPr id="77" name="Freeform 5">
            <a:extLst>
              <a:ext uri="{FF2B5EF4-FFF2-40B4-BE49-F238E27FC236}">
                <a16:creationId xmlns:a16="http://schemas.microsoft.com/office/drawing/2014/main" id="{8D55DD8B-9BF9-4B91-A22D-2D3F2AEFF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4896B7AD-0E7E-B074-9E36-478E218245F3}"/>
              </a:ext>
            </a:extLst>
          </p:cNvPr>
          <p:cNvSpPr>
            <a:spLocks noGrp="1"/>
          </p:cNvSpPr>
          <p:nvPr>
            <p:ph type="title"/>
          </p:nvPr>
        </p:nvSpPr>
        <p:spPr>
          <a:xfrm>
            <a:off x="541867" y="787400"/>
            <a:ext cx="7145866" cy="778933"/>
          </a:xfrm>
        </p:spPr>
        <p:txBody>
          <a:bodyPr anchor="ctr">
            <a:normAutofit/>
          </a:bodyPr>
          <a:lstStyle/>
          <a:p>
            <a:r>
              <a:rPr lang="en-US" sz="4400" dirty="0">
                <a:solidFill>
                  <a:srgbClr val="FEFFFF"/>
                </a:solidFill>
                <a:latin typeface="Times New Roman" panose="02020603050405020304" pitchFamily="18" charset="0"/>
                <a:cs typeface="Times New Roman" panose="02020603050405020304" pitchFamily="18" charset="0"/>
              </a:rPr>
              <a:t>Not all conflict is negative!</a:t>
            </a:r>
          </a:p>
        </p:txBody>
      </p:sp>
      <p:sp>
        <p:nvSpPr>
          <p:cNvPr id="3" name="Content Placeholder 2">
            <a:extLst>
              <a:ext uri="{FF2B5EF4-FFF2-40B4-BE49-F238E27FC236}">
                <a16:creationId xmlns:a16="http://schemas.microsoft.com/office/drawing/2014/main" id="{32E9139A-E1AF-6BEF-74CC-2E9AC1095B03}"/>
              </a:ext>
            </a:extLst>
          </p:cNvPr>
          <p:cNvSpPr>
            <a:spLocks noGrp="1"/>
          </p:cNvSpPr>
          <p:nvPr>
            <p:ph idx="1"/>
          </p:nvPr>
        </p:nvSpPr>
        <p:spPr>
          <a:xfrm>
            <a:off x="7860770" y="2017668"/>
            <a:ext cx="3750205" cy="3857816"/>
          </a:xfrm>
        </p:spPr>
        <p:txBody>
          <a:bodyPr>
            <a:normAutofit/>
          </a:bodyPr>
          <a:lstStyle/>
          <a:p>
            <a:pPr>
              <a:buClr>
                <a:srgbClr val="FA572E"/>
              </a:buClr>
              <a:buFont typeface="Wingdings" pitchFamily="2" charset="2"/>
              <a:buChar char="§"/>
            </a:pPr>
            <a:r>
              <a:rPr lang="en-US" sz="2000" dirty="0">
                <a:solidFill>
                  <a:schemeClr val="tx1">
                    <a:lumMod val="95000"/>
                    <a:lumOff val="5000"/>
                  </a:schemeClr>
                </a:solidFill>
                <a:latin typeface="Times New Roman" panose="02020603050405020304" pitchFamily="18" charset="0"/>
                <a:cs typeface="Times New Roman" panose="02020603050405020304" pitchFamily="18" charset="0"/>
              </a:rPr>
              <a:t>By inspiring individuals to study a problem, cooperative conflict can help to successful problem-solving and decision-making.</a:t>
            </a:r>
          </a:p>
          <a:p>
            <a:pPr>
              <a:buClr>
                <a:srgbClr val="FA572E"/>
              </a:buClr>
              <a:buFont typeface="Wingdings" pitchFamily="2" charset="2"/>
              <a:buChar char="§"/>
            </a:pPr>
            <a:endParaRPr lang="en-US" sz="2000" dirty="0">
              <a:solidFill>
                <a:schemeClr val="tx1">
                  <a:lumMod val="95000"/>
                  <a:lumOff val="5000"/>
                </a:schemeClr>
              </a:solidFill>
              <a:latin typeface="Times New Roman" panose="02020603050405020304" pitchFamily="18" charset="0"/>
              <a:cs typeface="Times New Roman" panose="02020603050405020304" pitchFamily="18" charset="0"/>
            </a:endParaRPr>
          </a:p>
          <a:p>
            <a:pPr>
              <a:buClr>
                <a:srgbClr val="FA572E"/>
              </a:buClr>
              <a:buFont typeface="Wingdings" pitchFamily="2" charset="2"/>
              <a:buChar char="§"/>
            </a:pPr>
            <a:r>
              <a:rPr lang="en-US" sz="2000" dirty="0">
                <a:solidFill>
                  <a:schemeClr val="tx1"/>
                </a:solidFill>
              </a:rPr>
              <a:t>REMEMBER!</a:t>
            </a:r>
            <a:br>
              <a:rPr lang="en-US" sz="2000" dirty="0">
                <a:solidFill>
                  <a:schemeClr val="tx1"/>
                </a:solidFill>
              </a:rPr>
            </a:br>
            <a:r>
              <a:rPr lang="en-US" sz="2000" dirty="0">
                <a:solidFill>
                  <a:schemeClr val="tx1"/>
                </a:solidFill>
              </a:rPr>
              <a:t>”ALWAYS be 100% present; learn to listen”</a:t>
            </a:r>
            <a:endParaRPr lang="en-US" sz="20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047295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8120B-FC68-3EAC-4261-B6A360825ED6}"/>
              </a:ext>
            </a:extLst>
          </p:cNvPr>
          <p:cNvSpPr>
            <a:spLocks noGrp="1"/>
          </p:cNvSpPr>
          <p:nvPr>
            <p:ph type="title"/>
          </p:nvPr>
        </p:nvSpPr>
        <p:spPr>
          <a:xfrm>
            <a:off x="1066800" y="582535"/>
            <a:ext cx="10058400" cy="1371600"/>
          </a:xfrm>
        </p:spPr>
        <p:txBody>
          <a:bodyPr>
            <a:normAutofit/>
          </a:bodyPr>
          <a:lstStyle/>
          <a:p>
            <a:pPr algn="ctr"/>
            <a:r>
              <a:rPr lang="en-US" sz="4400" dirty="0">
                <a:solidFill>
                  <a:srgbClr val="0070C0"/>
                </a:solidFill>
                <a:latin typeface="Times New Roman" panose="02020603050405020304" pitchFamily="18" charset="0"/>
                <a:cs typeface="Times New Roman" panose="02020603050405020304" pitchFamily="18" charset="0"/>
              </a:rPr>
              <a:t>Successful Team Development</a:t>
            </a:r>
            <a:endParaRPr lang="en-IN" sz="4400" dirty="0">
              <a:solidFill>
                <a:srgbClr val="0070C0"/>
              </a:solidFill>
              <a:latin typeface="Times New Roman" panose="02020603050405020304" pitchFamily="18" charset="0"/>
              <a:cs typeface="Times New Roman" panose="02020603050405020304" pitchFamily="18" charset="0"/>
            </a:endParaRPr>
          </a:p>
        </p:txBody>
      </p:sp>
      <p:graphicFrame>
        <p:nvGraphicFramePr>
          <p:cNvPr id="6" name="Content Placeholder 5">
            <a:extLst>
              <a:ext uri="{FF2B5EF4-FFF2-40B4-BE49-F238E27FC236}">
                <a16:creationId xmlns:a16="http://schemas.microsoft.com/office/drawing/2014/main" id="{665E4F9D-279A-9944-EAAF-16B9D25535F2}"/>
              </a:ext>
            </a:extLst>
          </p:cNvPr>
          <p:cNvGraphicFramePr>
            <a:graphicFrameLocks noGrp="1"/>
          </p:cNvGraphicFramePr>
          <p:nvPr>
            <p:ph idx="1"/>
            <p:extLst>
              <p:ext uri="{D42A27DB-BD31-4B8C-83A1-F6EECF244321}">
                <p14:modId xmlns:p14="http://schemas.microsoft.com/office/powerpoint/2010/main" val="2859777608"/>
              </p:ext>
            </p:extLst>
          </p:nvPr>
        </p:nvGraphicFramePr>
        <p:xfrm>
          <a:off x="420131" y="1954135"/>
          <a:ext cx="5793164" cy="43213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Team Building: Strategies for Success">
            <a:extLst>
              <a:ext uri="{FF2B5EF4-FFF2-40B4-BE49-F238E27FC236}">
                <a16:creationId xmlns:a16="http://schemas.microsoft.com/office/drawing/2014/main" id="{A95AFBAD-1224-0F14-3938-5C4A6CA4502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628491" y="1954135"/>
            <a:ext cx="5240369" cy="3275231"/>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20C2AEC-D83E-59BC-F4DC-B94C54B6E83D}"/>
              </a:ext>
            </a:extLst>
          </p:cNvPr>
          <p:cNvSpPr txBox="1"/>
          <p:nvPr/>
        </p:nvSpPr>
        <p:spPr>
          <a:xfrm>
            <a:off x="6271845" y="5377890"/>
            <a:ext cx="5656997" cy="400110"/>
          </a:xfrm>
          <a:prstGeom prst="rect">
            <a:avLst/>
          </a:prstGeom>
          <a:noFill/>
        </p:spPr>
        <p:txBody>
          <a:bodyPr wrap="square" rtlCol="0">
            <a:spAutoFit/>
          </a:bodyPr>
          <a:lstStyle/>
          <a:p>
            <a:pPr algn="ctr"/>
            <a:r>
              <a:rPr lang="en-US" sz="2000" dirty="0">
                <a:latin typeface="Times New Roman" panose="02020603050405020304" pitchFamily="18" charset="0"/>
                <a:cs typeface="Times New Roman" panose="02020603050405020304" pitchFamily="18" charset="0"/>
              </a:rPr>
              <a:t>     Fig 1: (Source: Finch Communications,2022)</a:t>
            </a:r>
            <a:endParaRPr lang="en-IN" sz="2000" dirty="0">
              <a:latin typeface="Times New Roman" panose="02020603050405020304" pitchFamily="18" charset="0"/>
              <a:cs typeface="Times New Roman" panose="02020603050405020304" pitchFamily="18" charset="0"/>
            </a:endParaRPr>
          </a:p>
        </p:txBody>
      </p:sp>
      <p:sp>
        <p:nvSpPr>
          <p:cNvPr id="3" name="Right Arrow 2"/>
          <p:cNvSpPr/>
          <p:nvPr/>
        </p:nvSpPr>
        <p:spPr>
          <a:xfrm>
            <a:off x="3591679" y="2882157"/>
            <a:ext cx="137160" cy="1447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58389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76B26-F8A6-046A-0A1F-D892B653484D}"/>
              </a:ext>
            </a:extLst>
          </p:cNvPr>
          <p:cNvSpPr>
            <a:spLocks noGrp="1"/>
          </p:cNvSpPr>
          <p:nvPr>
            <p:ph type="title"/>
          </p:nvPr>
        </p:nvSpPr>
        <p:spPr>
          <a:xfrm>
            <a:off x="6057900" y="541021"/>
            <a:ext cx="5311140" cy="929639"/>
          </a:xfrm>
        </p:spPr>
        <p:txBody>
          <a:bodyPr>
            <a:norm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Importance of Successful Team Development</a:t>
            </a:r>
            <a:endParaRPr lang="en-IN" sz="2000" b="1" dirty="0">
              <a:solidFill>
                <a:schemeClr val="bg1"/>
              </a:solidFill>
              <a:latin typeface="Times New Roman" panose="02020603050405020304" pitchFamily="18" charset="0"/>
              <a:cs typeface="Times New Roman" panose="02020603050405020304" pitchFamily="18" charset="0"/>
            </a:endParaRPr>
          </a:p>
        </p:txBody>
      </p:sp>
      <p:graphicFrame>
        <p:nvGraphicFramePr>
          <p:cNvPr id="5" name="Content Placeholder 4">
            <a:extLst>
              <a:ext uri="{FF2B5EF4-FFF2-40B4-BE49-F238E27FC236}">
                <a16:creationId xmlns:a16="http://schemas.microsoft.com/office/drawing/2014/main" id="{B51BFAEB-894B-EF73-A439-75CDB676CB45}"/>
              </a:ext>
            </a:extLst>
          </p:cNvPr>
          <p:cNvGraphicFramePr>
            <a:graphicFrameLocks noGrp="1"/>
          </p:cNvGraphicFramePr>
          <p:nvPr>
            <p:ph idx="1"/>
            <p:extLst>
              <p:ext uri="{D42A27DB-BD31-4B8C-83A1-F6EECF244321}">
                <p14:modId xmlns:p14="http://schemas.microsoft.com/office/powerpoint/2010/main" val="3041045738"/>
              </p:ext>
            </p:extLst>
          </p:nvPr>
        </p:nvGraphicFramePr>
        <p:xfrm>
          <a:off x="5544203" y="1005840"/>
          <a:ext cx="5970104" cy="46782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2BE55411-1CE6-8222-4A19-10BF9E948BF9}"/>
              </a:ext>
            </a:extLst>
          </p:cNvPr>
          <p:cNvPicPr>
            <a:picLocks noChangeAspect="1"/>
          </p:cNvPicPr>
          <p:nvPr/>
        </p:nvPicPr>
        <p:blipFill>
          <a:blip r:embed="rId8"/>
          <a:stretch>
            <a:fillRect/>
          </a:stretch>
        </p:blipFill>
        <p:spPr>
          <a:xfrm>
            <a:off x="677693" y="1359424"/>
            <a:ext cx="4769641" cy="4324684"/>
          </a:xfrm>
          <a:prstGeom prst="rect">
            <a:avLst/>
          </a:prstGeom>
        </p:spPr>
      </p:pic>
      <p:sp>
        <p:nvSpPr>
          <p:cNvPr id="7" name="TextBox 6">
            <a:extLst>
              <a:ext uri="{FF2B5EF4-FFF2-40B4-BE49-F238E27FC236}">
                <a16:creationId xmlns:a16="http://schemas.microsoft.com/office/drawing/2014/main" id="{EEFED9D1-9093-9583-E3DD-7E730611F59C}"/>
              </a:ext>
            </a:extLst>
          </p:cNvPr>
          <p:cNvSpPr txBox="1"/>
          <p:nvPr/>
        </p:nvSpPr>
        <p:spPr>
          <a:xfrm rot="10800000" flipV="1">
            <a:off x="801259" y="5684108"/>
            <a:ext cx="4206726" cy="400110"/>
          </a:xfrm>
          <a:prstGeom prst="rect">
            <a:avLst/>
          </a:prstGeom>
          <a:noFill/>
        </p:spPr>
        <p:txBody>
          <a:bodyPr wrap="square" rtlCol="0">
            <a:spAutoFit/>
          </a:bodyPr>
          <a:lstStyle/>
          <a:p>
            <a:pPr algn="ctr"/>
            <a:r>
              <a:rPr lang="en-US" sz="2000" dirty="0">
                <a:latin typeface="Times New Roman" panose="02020603050405020304" pitchFamily="18" charset="0"/>
                <a:cs typeface="Times New Roman" panose="02020603050405020304" pitchFamily="18" charset="0"/>
              </a:rPr>
              <a:t>Figure 2: (Source: Pinterest,2022)</a:t>
            </a:r>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024016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ADD83-FA5F-364B-D28A-185795A37205}"/>
              </a:ext>
            </a:extLst>
          </p:cNvPr>
          <p:cNvSpPr>
            <a:spLocks noGrp="1"/>
          </p:cNvSpPr>
          <p:nvPr>
            <p:ph type="title"/>
          </p:nvPr>
        </p:nvSpPr>
        <p:spPr>
          <a:xfrm>
            <a:off x="2552906" y="186629"/>
            <a:ext cx="7543800" cy="640081"/>
          </a:xfrm>
        </p:spPr>
        <p:txBody>
          <a:bodyPr>
            <a:noAutofit/>
          </a:bodyPr>
          <a:lstStyle/>
          <a:p>
            <a:pPr algn="ctr"/>
            <a:r>
              <a:rPr lang="en-US" sz="4400" dirty="0">
                <a:solidFill>
                  <a:srgbClr val="0070C0"/>
                </a:solidFill>
                <a:latin typeface="Times New Roman" panose="02020603050405020304" pitchFamily="18" charset="0"/>
                <a:cs typeface="Times New Roman" panose="02020603050405020304" pitchFamily="18" charset="0"/>
              </a:rPr>
              <a:t>Leader’s Importance In Successful Team Development</a:t>
            </a:r>
            <a:endParaRPr lang="en-IN" sz="4400" dirty="0">
              <a:solidFill>
                <a:srgbClr val="0070C0"/>
              </a:solidFill>
              <a:latin typeface="Times New Roman" panose="02020603050405020304" pitchFamily="18" charset="0"/>
              <a:cs typeface="Times New Roman" panose="02020603050405020304" pitchFamily="18" charset="0"/>
            </a:endParaRPr>
          </a:p>
        </p:txBody>
      </p:sp>
      <p:graphicFrame>
        <p:nvGraphicFramePr>
          <p:cNvPr id="6" name="Content Placeholder 5">
            <a:extLst>
              <a:ext uri="{FF2B5EF4-FFF2-40B4-BE49-F238E27FC236}">
                <a16:creationId xmlns:a16="http://schemas.microsoft.com/office/drawing/2014/main" id="{41964776-144D-9E07-DF72-9AC21FE217CA}"/>
              </a:ext>
            </a:extLst>
          </p:cNvPr>
          <p:cNvGraphicFramePr>
            <a:graphicFrameLocks noGrp="1"/>
          </p:cNvGraphicFramePr>
          <p:nvPr>
            <p:ph idx="1"/>
            <p:extLst>
              <p:ext uri="{D42A27DB-BD31-4B8C-83A1-F6EECF244321}">
                <p14:modId xmlns:p14="http://schemas.microsoft.com/office/powerpoint/2010/main" val="3330309793"/>
              </p:ext>
            </p:extLst>
          </p:nvPr>
        </p:nvGraphicFramePr>
        <p:xfrm>
          <a:off x="6811523" y="1580386"/>
          <a:ext cx="4877969" cy="50909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10 Employee Incentive Programs to Engage Your Team - Achievers">
            <a:extLst>
              <a:ext uri="{FF2B5EF4-FFF2-40B4-BE49-F238E27FC236}">
                <a16:creationId xmlns:a16="http://schemas.microsoft.com/office/drawing/2014/main" id="{6206E65C-202A-37F0-5FFD-C2225C05438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6818" y="2277611"/>
            <a:ext cx="5773003" cy="327988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005839" y="5951220"/>
            <a:ext cx="5158741" cy="400110"/>
          </a:xfrm>
          <a:prstGeom prst="rect">
            <a:avLst/>
          </a:prstGeom>
          <a:noFill/>
        </p:spPr>
        <p:txBody>
          <a:bodyPr wrap="square" rtlCol="0">
            <a:spAutoFit/>
          </a:bodyPr>
          <a:lstStyle/>
          <a:p>
            <a:pPr algn="ctr"/>
            <a:r>
              <a:rPr lang="en-US" sz="2000" dirty="0">
                <a:latin typeface="Times New Roman" panose="02020603050405020304" pitchFamily="18" charset="0"/>
                <a:cs typeface="Times New Roman" panose="02020603050405020304" pitchFamily="18" charset="0"/>
              </a:rPr>
              <a:t>Fig 3: (Source: Achievers,2022)</a:t>
            </a:r>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722580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0FA5D-12B6-5F94-CEAC-0D557843D5B0}"/>
              </a:ext>
            </a:extLst>
          </p:cNvPr>
          <p:cNvSpPr>
            <a:spLocks noGrp="1"/>
          </p:cNvSpPr>
          <p:nvPr>
            <p:ph type="title"/>
          </p:nvPr>
        </p:nvSpPr>
        <p:spPr>
          <a:xfrm>
            <a:off x="793169" y="5382638"/>
            <a:ext cx="5177069" cy="663728"/>
          </a:xfrm>
        </p:spPr>
        <p:txBody>
          <a:bodyPr>
            <a:normAutofit fontScale="90000"/>
          </a:bodyPr>
          <a:lstStyle/>
          <a:p>
            <a:pPr algn="ctr"/>
            <a:r>
              <a:rPr lang="en-GB" sz="1400" cap="none" dirty="0">
                <a:latin typeface="+mn-lt"/>
                <a:cs typeface="Arial" panose="020B0604020202020204" pitchFamily="34" charset="0"/>
              </a:rPr>
              <a:t>   </a:t>
            </a:r>
            <a:r>
              <a:rPr lang="en-GB" sz="2200" cap="none" dirty="0">
                <a:solidFill>
                  <a:schemeClr val="tx1"/>
                </a:solidFill>
                <a:latin typeface="Times New Roman" panose="02020603050405020304" pitchFamily="18" charset="0"/>
                <a:cs typeface="Times New Roman" panose="02020603050405020304" pitchFamily="18" charset="0"/>
              </a:rPr>
              <a:t>Fig. 4 : (Keith </a:t>
            </a:r>
            <a:r>
              <a:rPr lang="en-GB" sz="2200" cap="none" dirty="0" err="1">
                <a:solidFill>
                  <a:schemeClr val="tx1"/>
                </a:solidFill>
                <a:latin typeface="Times New Roman" panose="02020603050405020304" pitchFamily="18" charset="0"/>
                <a:cs typeface="Times New Roman" panose="02020603050405020304" pitchFamily="18" charset="0"/>
              </a:rPr>
              <a:t>Hughey</a:t>
            </a:r>
            <a:r>
              <a:rPr lang="en-GB" sz="2200" cap="none" dirty="0">
                <a:solidFill>
                  <a:schemeClr val="tx1"/>
                </a:solidFill>
                <a:latin typeface="Times New Roman" panose="02020603050405020304" pitchFamily="18" charset="0"/>
                <a:cs typeface="Times New Roman" panose="02020603050405020304" pitchFamily="18" charset="0"/>
              </a:rPr>
              <a:t>, senior consultant 2019)</a:t>
            </a:r>
            <a:endParaRPr lang="en-IN" sz="2200" b="1" u="sng" cap="none" dirty="0">
              <a:solidFill>
                <a:schemeClr val="tx1"/>
              </a:solidFill>
              <a:latin typeface="Times New Roman" panose="02020603050405020304" pitchFamily="18" charset="0"/>
              <a:cs typeface="Times New Roman" panose="02020603050405020304" pitchFamily="18" charset="0"/>
            </a:endParaRPr>
          </a:p>
        </p:txBody>
      </p:sp>
      <p:graphicFrame>
        <p:nvGraphicFramePr>
          <p:cNvPr id="6" name="Content Placeholder 5">
            <a:extLst>
              <a:ext uri="{FF2B5EF4-FFF2-40B4-BE49-F238E27FC236}">
                <a16:creationId xmlns:a16="http://schemas.microsoft.com/office/drawing/2014/main" id="{49D229E7-92C1-B18D-3EE0-F4D15CF8E7F0}"/>
              </a:ext>
            </a:extLst>
          </p:cNvPr>
          <p:cNvGraphicFramePr>
            <a:graphicFrameLocks noGrp="1"/>
          </p:cNvGraphicFramePr>
          <p:nvPr>
            <p:ph idx="1"/>
            <p:extLst>
              <p:ext uri="{D42A27DB-BD31-4B8C-83A1-F6EECF244321}">
                <p14:modId xmlns:p14="http://schemas.microsoft.com/office/powerpoint/2010/main" val="3795151979"/>
              </p:ext>
            </p:extLst>
          </p:nvPr>
        </p:nvGraphicFramePr>
        <p:xfrm>
          <a:off x="4806778" y="111211"/>
          <a:ext cx="7175228" cy="51008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02096" y="2506981"/>
            <a:ext cx="4465320" cy="2705099"/>
          </a:xfrm>
          <a:prstGeom prst="rect">
            <a:avLst/>
          </a:prstGeom>
        </p:spPr>
      </p:pic>
    </p:spTree>
    <p:extLst>
      <p:ext uri="{BB962C8B-B14F-4D97-AF65-F5344CB8AC3E}">
        <p14:creationId xmlns:p14="http://schemas.microsoft.com/office/powerpoint/2010/main" val="38100877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0E5EF-570A-6AE9-2149-38B501B11829}"/>
              </a:ext>
            </a:extLst>
          </p:cNvPr>
          <p:cNvSpPr>
            <a:spLocks noGrp="1"/>
          </p:cNvSpPr>
          <p:nvPr>
            <p:ph type="title"/>
          </p:nvPr>
        </p:nvSpPr>
        <p:spPr>
          <a:xfrm>
            <a:off x="2450756" y="21645"/>
            <a:ext cx="7834183" cy="409953"/>
          </a:xfrm>
        </p:spPr>
        <p:txBody>
          <a:bodyPr>
            <a:noAutofit/>
          </a:bodyPr>
          <a:lstStyle/>
          <a:p>
            <a:pPr algn="ctr"/>
            <a:r>
              <a:rPr lang="en-US" sz="4400" dirty="0">
                <a:solidFill>
                  <a:srgbClr val="0070C0"/>
                </a:solidFill>
                <a:latin typeface="Times New Roman" panose="02020603050405020304" pitchFamily="18" charset="0"/>
                <a:cs typeface="Times New Roman" panose="02020603050405020304" pitchFamily="18" charset="0"/>
              </a:rPr>
              <a:t>Group Work and Successful Team Development</a:t>
            </a:r>
            <a:endParaRPr lang="en-IN" sz="4400" dirty="0">
              <a:solidFill>
                <a:srgbClr val="0070C0"/>
              </a:solidFill>
              <a:latin typeface="Times New Roman" panose="02020603050405020304" pitchFamily="18" charset="0"/>
              <a:cs typeface="Times New Roman" panose="02020603050405020304" pitchFamily="18" charset="0"/>
            </a:endParaRPr>
          </a:p>
        </p:txBody>
      </p:sp>
      <p:graphicFrame>
        <p:nvGraphicFramePr>
          <p:cNvPr id="5" name="Content Placeholder 4">
            <a:extLst>
              <a:ext uri="{FF2B5EF4-FFF2-40B4-BE49-F238E27FC236}">
                <a16:creationId xmlns:a16="http://schemas.microsoft.com/office/drawing/2014/main" id="{71C00D01-9160-289C-BFE2-15A47AA0BC7F}"/>
              </a:ext>
            </a:extLst>
          </p:cNvPr>
          <p:cNvGraphicFramePr>
            <a:graphicFrameLocks noGrp="1"/>
          </p:cNvGraphicFramePr>
          <p:nvPr>
            <p:ph idx="1"/>
            <p:extLst>
              <p:ext uri="{D42A27DB-BD31-4B8C-83A1-F6EECF244321}">
                <p14:modId xmlns:p14="http://schemas.microsoft.com/office/powerpoint/2010/main" val="2777928333"/>
              </p:ext>
            </p:extLst>
          </p:nvPr>
        </p:nvGraphicFramePr>
        <p:xfrm>
          <a:off x="4687896" y="1456695"/>
          <a:ext cx="7574280" cy="49987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ight Arrow 2"/>
          <p:cNvSpPr/>
          <p:nvPr/>
        </p:nvSpPr>
        <p:spPr>
          <a:xfrm>
            <a:off x="3831408" y="1761172"/>
            <a:ext cx="856488" cy="13906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6" name="Right Arrow 5"/>
          <p:cNvSpPr/>
          <p:nvPr/>
        </p:nvSpPr>
        <p:spPr>
          <a:xfrm>
            <a:off x="3787974" y="3000375"/>
            <a:ext cx="856488" cy="13716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ight Arrow 6"/>
          <p:cNvSpPr/>
          <p:nvPr/>
        </p:nvSpPr>
        <p:spPr>
          <a:xfrm>
            <a:off x="3787974" y="4056321"/>
            <a:ext cx="856488" cy="14058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ight Arrow 7"/>
          <p:cNvSpPr/>
          <p:nvPr/>
        </p:nvSpPr>
        <p:spPr>
          <a:xfrm>
            <a:off x="3761232" y="5280852"/>
            <a:ext cx="856488" cy="1143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510540" y="4815840"/>
            <a:ext cx="1116011" cy="369332"/>
          </a:xfrm>
          <a:prstGeom prst="rect">
            <a:avLst/>
          </a:prstGeom>
          <a:noFill/>
        </p:spPr>
        <p:txBody>
          <a:bodyPr wrap="none" rtlCol="0">
            <a:spAutoFit/>
          </a:bodyPr>
          <a:lstStyle/>
          <a:p>
            <a:r>
              <a:rPr lang="en-US" dirty="0"/>
              <a:t>Figure 5 </a:t>
            </a:r>
            <a:endParaRPr lang="en-GB" dirty="0"/>
          </a:p>
        </p:txBody>
      </p:sp>
      <p:pic>
        <p:nvPicPr>
          <p:cNvPr id="11" name="Picture 10"/>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10617" y="1456695"/>
            <a:ext cx="3949035" cy="4069272"/>
          </a:xfrm>
          <a:prstGeom prst="rect">
            <a:avLst/>
          </a:prstGeom>
        </p:spPr>
      </p:pic>
      <p:sp>
        <p:nvSpPr>
          <p:cNvPr id="12" name="TextBox 11"/>
          <p:cNvSpPr txBox="1"/>
          <p:nvPr/>
        </p:nvSpPr>
        <p:spPr>
          <a:xfrm>
            <a:off x="1068545" y="5675163"/>
            <a:ext cx="3752438" cy="707886"/>
          </a:xfrm>
          <a:prstGeom prst="rect">
            <a:avLst/>
          </a:prstGeom>
          <a:noFill/>
        </p:spPr>
        <p:txBody>
          <a:bodyPr wrap="square" rtlCol="0">
            <a:spAutoFit/>
          </a:bodyPr>
          <a:lstStyle/>
          <a:p>
            <a:r>
              <a:rPr lang="en-US" sz="2000" dirty="0">
                <a:latin typeface="Times New Roman" panose="02020603050405020304" pitchFamily="18" charset="0"/>
                <a:cs typeface="Times New Roman" panose="02020603050405020304" pitchFamily="18" charset="0"/>
              </a:rPr>
              <a:t>Fig.5:( Success growth vision and ideas 2021)</a:t>
            </a: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132757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flipH="1">
            <a:off x="1476572" y="287864"/>
            <a:ext cx="10249989" cy="1128608"/>
          </a:xfrm>
        </p:spPr>
        <p:txBody>
          <a:bodyPr>
            <a:noAutofit/>
          </a:bodyPr>
          <a:lstStyle/>
          <a:p>
            <a:r>
              <a:rPr lang="en-US" sz="4400" dirty="0">
                <a:solidFill>
                  <a:srgbClr val="0070C0"/>
                </a:solidFill>
                <a:latin typeface="Times New Roman" panose="02020603050405020304" pitchFamily="18" charset="0"/>
                <a:cs typeface="Times New Roman" panose="02020603050405020304" pitchFamily="18" charset="0"/>
              </a:rPr>
              <a:t>What a Leader can do to Develop his Team ?</a:t>
            </a:r>
          </a:p>
        </p:txBody>
      </p:sp>
      <p:sp>
        <p:nvSpPr>
          <p:cNvPr id="3" name="Content Placeholder 2"/>
          <p:cNvSpPr>
            <a:spLocks noGrp="1"/>
          </p:cNvSpPr>
          <p:nvPr>
            <p:ph idx="1"/>
          </p:nvPr>
        </p:nvSpPr>
        <p:spPr>
          <a:xfrm>
            <a:off x="676592" y="601132"/>
            <a:ext cx="8534400" cy="2407920"/>
          </a:xfrm>
        </p:spPr>
        <p:txBody>
          <a:bodyPr/>
          <a:lstStyle/>
          <a:p>
            <a:pPr marL="0" indent="0" algn="ctr">
              <a:buNone/>
            </a:pPr>
            <a:endParaRPr lang="en-US" sz="1600" dirty="0">
              <a:solidFill>
                <a:srgbClr val="FF0000"/>
              </a:solidFill>
              <a:latin typeface="Arial Black" panose="020B0A04020102020204" pitchFamily="34" charset="0"/>
            </a:endParaRPr>
          </a:p>
          <a:p>
            <a:endParaRPr lang="en-US" sz="1600" dirty="0">
              <a:latin typeface="Arial" panose="020B0604020202020204" pitchFamily="34" charset="0"/>
              <a:cs typeface="Arial" panose="020B0604020202020204" pitchFamily="34" charset="0"/>
            </a:endParaRPr>
          </a:p>
        </p:txBody>
      </p:sp>
      <p:sp>
        <p:nvSpPr>
          <p:cNvPr id="6" name="Rectangle 5"/>
          <p:cNvSpPr/>
          <p:nvPr/>
        </p:nvSpPr>
        <p:spPr>
          <a:xfrm>
            <a:off x="676592" y="1824142"/>
            <a:ext cx="8534400" cy="815340"/>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r>
              <a:rPr lang="en-US" sz="2000" dirty="0">
                <a:solidFill>
                  <a:schemeClr val="bg1"/>
                </a:solidFill>
                <a:latin typeface="Times New Roman" panose="02020603050405020304" pitchFamily="18" charset="0"/>
                <a:cs typeface="Times New Roman" panose="02020603050405020304" pitchFamily="18" charset="0"/>
              </a:rPr>
              <a:t>Encourage team members to brainstorm and come up with their own suggestions</a:t>
            </a:r>
            <a:endParaRPr lang="en-GB" sz="2000" dirty="0">
              <a:solidFill>
                <a:schemeClr val="bg1"/>
              </a:solidFill>
              <a:latin typeface="Times New Roman" panose="02020603050405020304" pitchFamily="18" charset="0"/>
              <a:cs typeface="Times New Roman" panose="02020603050405020304" pitchFamily="18" charset="0"/>
            </a:endParaRPr>
          </a:p>
        </p:txBody>
      </p:sp>
      <p:sp>
        <p:nvSpPr>
          <p:cNvPr id="7" name="Oval 6"/>
          <p:cNvSpPr/>
          <p:nvPr/>
        </p:nvSpPr>
        <p:spPr>
          <a:xfrm>
            <a:off x="470999" y="3147060"/>
            <a:ext cx="7432516" cy="124206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latin typeface="Arial" panose="020B0604020202020204" pitchFamily="34" charset="0"/>
              <a:cs typeface="Arial" panose="020B0604020202020204" pitchFamily="34" charset="0"/>
            </a:endParaRPr>
          </a:p>
          <a:p>
            <a:r>
              <a:rPr lang="en-US" sz="2000" dirty="0">
                <a:latin typeface="Times New Roman" panose="02020603050405020304" pitchFamily="18" charset="0"/>
                <a:cs typeface="Times New Roman" panose="02020603050405020304" pitchFamily="18" charset="0"/>
              </a:rPr>
              <a:t>Demonstrate respect for team members in a number of ways, particularly by being engaged with the team and working with them</a:t>
            </a:r>
          </a:p>
          <a:p>
            <a:endParaRPr lang="en-GB" dirty="0"/>
          </a:p>
        </p:txBody>
      </p:sp>
      <p:sp>
        <p:nvSpPr>
          <p:cNvPr id="8" name="Isosceles Triangle 7"/>
          <p:cNvSpPr/>
          <p:nvPr/>
        </p:nvSpPr>
        <p:spPr>
          <a:xfrm>
            <a:off x="6376086" y="2874157"/>
            <a:ext cx="5815914" cy="3522984"/>
          </a:xfrm>
          <a:prstGeom prst="triangle">
            <a:avLst>
              <a:gd name="adj" fmla="val 4531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bg1"/>
                </a:solidFill>
                <a:latin typeface="Times New Roman" panose="02020603050405020304" pitchFamily="18" charset="0"/>
                <a:cs typeface="Times New Roman" panose="02020603050405020304" pitchFamily="18" charset="0"/>
              </a:rPr>
              <a:t>When a project goes off track, when the scope suddenly changes, when the unexpected happens Leader  need to face it head-on</a:t>
            </a:r>
          </a:p>
        </p:txBody>
      </p:sp>
    </p:spTree>
    <p:extLst>
      <p:ext uri="{BB962C8B-B14F-4D97-AF65-F5344CB8AC3E}">
        <p14:creationId xmlns:p14="http://schemas.microsoft.com/office/powerpoint/2010/main" val="22605972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860863-DF0B-FC8A-2ABE-5174ACB36764}"/>
              </a:ext>
            </a:extLst>
          </p:cNvPr>
          <p:cNvSpPr>
            <a:spLocks noGrp="1"/>
          </p:cNvSpPr>
          <p:nvPr>
            <p:ph type="title"/>
          </p:nvPr>
        </p:nvSpPr>
        <p:spPr>
          <a:xfrm>
            <a:off x="3373062" y="228600"/>
            <a:ext cx="8131550" cy="562712"/>
          </a:xfrm>
        </p:spPr>
        <p:txBody>
          <a:bodyPr>
            <a:normAutofit fontScale="90000"/>
          </a:bodyPr>
          <a:lstStyle/>
          <a:p>
            <a:r>
              <a:rPr lang="en-US" dirty="0">
                <a:latin typeface="Times New Roman" panose="02020603050405020304" pitchFamily="18" charset="0"/>
                <a:cs typeface="Times New Roman" panose="02020603050405020304" pitchFamily="18" charset="0"/>
              </a:rPr>
              <a:t>Reference list: </a:t>
            </a:r>
          </a:p>
        </p:txBody>
      </p:sp>
      <p:sp>
        <p:nvSpPr>
          <p:cNvPr id="26" name="Rectangle 25">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29"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30"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31"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32"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33"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34"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35"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36"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37"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8"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9"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40"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42" name="Group 41">
            <a:extLst>
              <a:ext uri="{FF2B5EF4-FFF2-40B4-BE49-F238E27FC236}">
                <a16:creationId xmlns:a16="http://schemas.microsoft.com/office/drawing/2014/main" id="{6F1CEC7A-E419-4950-AA57-B00546C29C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43" name="Freeform 27">
              <a:extLst>
                <a:ext uri="{FF2B5EF4-FFF2-40B4-BE49-F238E27FC236}">
                  <a16:creationId xmlns:a16="http://schemas.microsoft.com/office/drawing/2014/main" id="{7AE7DCD1-5235-45E8-B229-15A3E3962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44" name="Freeform 28">
              <a:extLst>
                <a:ext uri="{FF2B5EF4-FFF2-40B4-BE49-F238E27FC236}">
                  <a16:creationId xmlns:a16="http://schemas.microsoft.com/office/drawing/2014/main" id="{C82E58C3-65A5-4079-BF94-E675AA410C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45" name="Freeform 29">
              <a:extLst>
                <a:ext uri="{FF2B5EF4-FFF2-40B4-BE49-F238E27FC236}">
                  <a16:creationId xmlns:a16="http://schemas.microsoft.com/office/drawing/2014/main" id="{7AABE1FA-6DC8-4A47-AC5C-F05B9C111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46" name="Freeform 30">
              <a:extLst>
                <a:ext uri="{FF2B5EF4-FFF2-40B4-BE49-F238E27FC236}">
                  <a16:creationId xmlns:a16="http://schemas.microsoft.com/office/drawing/2014/main" id="{17BB7298-8900-4C67-B800-BD241F019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47" name="Freeform 31">
              <a:extLst>
                <a:ext uri="{FF2B5EF4-FFF2-40B4-BE49-F238E27FC236}">
                  <a16:creationId xmlns:a16="http://schemas.microsoft.com/office/drawing/2014/main" id="{EE3442F8-53C2-490C-94EF-E423ECB95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48" name="Freeform 32">
              <a:extLst>
                <a:ext uri="{FF2B5EF4-FFF2-40B4-BE49-F238E27FC236}">
                  <a16:creationId xmlns:a16="http://schemas.microsoft.com/office/drawing/2014/main" id="{3DBEA916-8B10-493A-8CBF-9B5FA2A4A0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49" name="Freeform 33">
              <a:extLst>
                <a:ext uri="{FF2B5EF4-FFF2-40B4-BE49-F238E27FC236}">
                  <a16:creationId xmlns:a16="http://schemas.microsoft.com/office/drawing/2014/main" id="{248DB27B-F9EA-4F81-A746-7D57B768E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50" name="Freeform 34">
              <a:extLst>
                <a:ext uri="{FF2B5EF4-FFF2-40B4-BE49-F238E27FC236}">
                  <a16:creationId xmlns:a16="http://schemas.microsoft.com/office/drawing/2014/main" id="{998E5C90-2A81-4013-AE09-2023B4407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51" name="Freeform 35">
              <a:extLst>
                <a:ext uri="{FF2B5EF4-FFF2-40B4-BE49-F238E27FC236}">
                  <a16:creationId xmlns:a16="http://schemas.microsoft.com/office/drawing/2014/main" id="{86A8318B-7607-4519-8EEB-C7DD50965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52" name="Freeform 36">
              <a:extLst>
                <a:ext uri="{FF2B5EF4-FFF2-40B4-BE49-F238E27FC236}">
                  <a16:creationId xmlns:a16="http://schemas.microsoft.com/office/drawing/2014/main" id="{5009FB1B-4865-45DB-8727-F012E3ACA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53" name="Freeform 37">
              <a:extLst>
                <a:ext uri="{FF2B5EF4-FFF2-40B4-BE49-F238E27FC236}">
                  <a16:creationId xmlns:a16="http://schemas.microsoft.com/office/drawing/2014/main" id="{5B209B64-3A98-4B1A-857A-2368AFED6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54" name="Freeform 38">
              <a:extLst>
                <a:ext uri="{FF2B5EF4-FFF2-40B4-BE49-F238E27FC236}">
                  <a16:creationId xmlns:a16="http://schemas.microsoft.com/office/drawing/2014/main" id="{EB3B5D03-7AE3-411C-A820-6844E7D0C6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56"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3B778E55-1B49-563A-E155-5A855FF74527}"/>
              </a:ext>
            </a:extLst>
          </p:cNvPr>
          <p:cNvSpPr>
            <a:spLocks noGrp="1"/>
          </p:cNvSpPr>
          <p:nvPr>
            <p:ph idx="1"/>
          </p:nvPr>
        </p:nvSpPr>
        <p:spPr>
          <a:xfrm>
            <a:off x="3190811" y="907893"/>
            <a:ext cx="8131550" cy="5595903"/>
          </a:xfrm>
        </p:spPr>
        <p:txBody>
          <a:bodyPr>
            <a:normAutofit fontScale="25000" lnSpcReduction="20000"/>
          </a:bodyPr>
          <a:lstStyle/>
          <a:p>
            <a:pPr>
              <a:lnSpc>
                <a:spcPct val="90000"/>
              </a:lnSpc>
              <a:buFont typeface="Wingdings" pitchFamily="2" charset="2"/>
              <a:buChar char="§"/>
            </a:pPr>
            <a:r>
              <a:rPr lang="en-US" sz="500" dirty="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https://medium.com/@saniajavaid7/effective-communication-team-work-88074b0de40</a:t>
            </a:r>
            <a:endParaRPr lang="en-US" sz="500" dirty="0">
              <a:latin typeface="Times New Roman" panose="02020603050405020304" pitchFamily="18" charset="0"/>
              <a:cs typeface="Times New Roman" panose="02020603050405020304" pitchFamily="18" charset="0"/>
            </a:endParaRPr>
          </a:p>
          <a:p>
            <a:pPr>
              <a:lnSpc>
                <a:spcPct val="90000"/>
              </a:lnSpc>
              <a:buFont typeface="Wingdings" pitchFamily="2" charset="2"/>
              <a:buChar char="§"/>
            </a:pPr>
            <a:r>
              <a:rPr lang="en-GB" sz="5600" dirty="0" err="1">
                <a:latin typeface="Times New Roman" panose="02020603050405020304" pitchFamily="18" charset="0"/>
                <a:cs typeface="Times New Roman" panose="02020603050405020304" pitchFamily="18" charset="0"/>
              </a:rPr>
              <a:t>Juneja</a:t>
            </a:r>
            <a:r>
              <a:rPr lang="en-GB" sz="5600" dirty="0">
                <a:latin typeface="Times New Roman" panose="02020603050405020304" pitchFamily="18" charset="0"/>
                <a:cs typeface="Times New Roman" panose="02020603050405020304" pitchFamily="18" charset="0"/>
              </a:rPr>
              <a:t>, P., 2001. [online] Available at: &lt;https://</a:t>
            </a:r>
            <a:r>
              <a:rPr lang="en-GB" sz="5600" dirty="0" err="1">
                <a:latin typeface="Times New Roman" panose="02020603050405020304" pitchFamily="18" charset="0"/>
                <a:cs typeface="Times New Roman" panose="02020603050405020304" pitchFamily="18" charset="0"/>
              </a:rPr>
              <a:t>www.managementstudyguide.com</a:t>
            </a:r>
            <a:r>
              <a:rPr lang="en-GB" sz="5600" dirty="0">
                <a:latin typeface="Times New Roman" panose="02020603050405020304" pitchFamily="18" charset="0"/>
                <a:cs typeface="Times New Roman" panose="02020603050405020304" pitchFamily="18" charset="0"/>
              </a:rPr>
              <a:t>/understanding-</a:t>
            </a:r>
            <a:r>
              <a:rPr lang="en-GB" sz="5600" dirty="0" err="1">
                <a:latin typeface="Times New Roman" panose="02020603050405020304" pitchFamily="18" charset="0"/>
                <a:cs typeface="Times New Roman" panose="02020603050405020304" pitchFamily="18" charset="0"/>
              </a:rPr>
              <a:t>conflict.htm</a:t>
            </a:r>
            <a:r>
              <a:rPr lang="en-GB" sz="5600" dirty="0">
                <a:latin typeface="Times New Roman" panose="02020603050405020304" pitchFamily="18" charset="0"/>
                <a:cs typeface="Times New Roman" panose="02020603050405020304" pitchFamily="18" charset="0"/>
              </a:rPr>
              <a:t>&gt; [Accessed 9 August 2022].</a:t>
            </a:r>
            <a:endParaRPr lang="en-US" sz="5600" dirty="0">
              <a:latin typeface="Times New Roman" panose="02020603050405020304" pitchFamily="18" charset="0"/>
              <a:cs typeface="Times New Roman" panose="02020603050405020304" pitchFamily="18" charset="0"/>
            </a:endParaRPr>
          </a:p>
          <a:p>
            <a:pPr>
              <a:lnSpc>
                <a:spcPct val="90000"/>
              </a:lnSpc>
              <a:buFont typeface="Wingdings" pitchFamily="2" charset="2"/>
              <a:buChar char="§"/>
            </a:pPr>
            <a:r>
              <a:rPr lang="en-US" sz="5600" dirty="0">
                <a:latin typeface="Times New Roman" panose="02020603050405020304" pitchFamily="18" charset="0"/>
                <a:cs typeface="Times New Roman" panose="02020603050405020304" pitchFamily="18" charset="0"/>
                <a:hlinkClick r:id="rId3"/>
              </a:rPr>
              <a:t>https://managementweekly.org/thomas-kilmann-conflict-resolution-model/</a:t>
            </a:r>
            <a:endParaRPr lang="en-US" sz="5600" dirty="0">
              <a:latin typeface="Times New Roman" panose="02020603050405020304" pitchFamily="18" charset="0"/>
              <a:cs typeface="Times New Roman" panose="02020603050405020304" pitchFamily="18" charset="0"/>
            </a:endParaRPr>
          </a:p>
          <a:p>
            <a:pPr>
              <a:lnSpc>
                <a:spcPct val="90000"/>
              </a:lnSpc>
              <a:buFont typeface="Wingdings" pitchFamily="2" charset="2"/>
              <a:buChar char="§"/>
            </a:pPr>
            <a:r>
              <a:rPr lang="en-GB" sz="5600" dirty="0">
                <a:latin typeface="Times New Roman" panose="02020603050405020304" pitchFamily="18" charset="0"/>
                <a:cs typeface="Times New Roman" panose="02020603050405020304" pitchFamily="18" charset="0"/>
              </a:rPr>
              <a:t>Griffith , A. B. and  Dunham, B. E.(2014) Working in team :Moving from High Potential to High Performance, [Online] Available at :https://</a:t>
            </a:r>
            <a:r>
              <a:rPr lang="en-GB" sz="5600" dirty="0" err="1">
                <a:latin typeface="Times New Roman" panose="02020603050405020304" pitchFamily="18" charset="0"/>
                <a:cs typeface="Times New Roman" panose="02020603050405020304" pitchFamily="18" charset="0"/>
              </a:rPr>
              <a:t>ebookcentral.proquest.com</a:t>
            </a:r>
            <a:r>
              <a:rPr lang="en-GB" sz="5600" dirty="0">
                <a:latin typeface="Times New Roman" panose="02020603050405020304" pitchFamily="18" charset="0"/>
                <a:cs typeface="Times New Roman" panose="02020603050405020304" pitchFamily="18" charset="0"/>
              </a:rPr>
              <a:t>/lib/trinity/</a:t>
            </a:r>
            <a:r>
              <a:rPr lang="en-GB" sz="5600" dirty="0" err="1">
                <a:latin typeface="Times New Roman" panose="02020603050405020304" pitchFamily="18" charset="0"/>
                <a:cs typeface="Times New Roman" panose="02020603050405020304" pitchFamily="18" charset="0"/>
              </a:rPr>
              <a:t>reader.action?docID</a:t>
            </a:r>
            <a:r>
              <a:rPr lang="en-GB" sz="5600" dirty="0">
                <a:latin typeface="Times New Roman" panose="02020603050405020304" pitchFamily="18" charset="0"/>
                <a:cs typeface="Times New Roman" panose="02020603050405020304" pitchFamily="18" charset="0"/>
              </a:rPr>
              <a:t>=5165231(Accessed :15 July 2022).</a:t>
            </a:r>
          </a:p>
          <a:p>
            <a:pPr>
              <a:lnSpc>
                <a:spcPct val="90000"/>
              </a:lnSpc>
              <a:buFont typeface="Wingdings" pitchFamily="2" charset="2"/>
              <a:buChar char="§"/>
            </a:pPr>
            <a:r>
              <a:rPr lang="en-GB" sz="5600" dirty="0">
                <a:latin typeface="Times New Roman" panose="02020603050405020304" pitchFamily="18" charset="0"/>
                <a:cs typeface="Times New Roman" panose="02020603050405020304" pitchFamily="18" charset="0"/>
              </a:rPr>
              <a:t>Bridges , J. (2019) What Is Synergy, and How Can It Help My Management?,[Online] Available </a:t>
            </a:r>
            <a:r>
              <a:rPr lang="en-GB" sz="5600" dirty="0" err="1">
                <a:latin typeface="Times New Roman" panose="02020603050405020304" pitchFamily="18" charset="0"/>
                <a:cs typeface="Times New Roman" panose="02020603050405020304" pitchFamily="18" charset="0"/>
              </a:rPr>
              <a:t>at:https</a:t>
            </a:r>
            <a:r>
              <a:rPr lang="en-GB" sz="5600" dirty="0">
                <a:latin typeface="Times New Roman" panose="02020603050405020304" pitchFamily="18" charset="0"/>
                <a:cs typeface="Times New Roman" panose="02020603050405020304" pitchFamily="18" charset="0"/>
              </a:rPr>
              <a:t>://</a:t>
            </a:r>
            <a:r>
              <a:rPr lang="en-GB" sz="5600" dirty="0" err="1">
                <a:latin typeface="Times New Roman" panose="02020603050405020304" pitchFamily="18" charset="0"/>
                <a:cs typeface="Times New Roman" panose="02020603050405020304" pitchFamily="18" charset="0"/>
              </a:rPr>
              <a:t>www.projectmanager.com</a:t>
            </a:r>
            <a:r>
              <a:rPr lang="en-GB" sz="5600" dirty="0">
                <a:latin typeface="Times New Roman" panose="02020603050405020304" pitchFamily="18" charset="0"/>
                <a:cs typeface="Times New Roman" panose="02020603050405020304" pitchFamily="18" charset="0"/>
              </a:rPr>
              <a:t>/training/what-is-synergy(Accessed:03 august 2022)</a:t>
            </a:r>
          </a:p>
          <a:p>
            <a:pPr>
              <a:lnSpc>
                <a:spcPct val="90000"/>
              </a:lnSpc>
              <a:buFont typeface="Wingdings" pitchFamily="2" charset="2"/>
              <a:buChar char="§"/>
            </a:pPr>
            <a:r>
              <a:rPr lang="en-GB" sz="5600" dirty="0" err="1">
                <a:latin typeface="Times New Roman" panose="02020603050405020304" pitchFamily="18" charset="0"/>
                <a:cs typeface="Times New Roman" panose="02020603050405020304" pitchFamily="18" charset="0"/>
              </a:rPr>
              <a:t>Livescault</a:t>
            </a:r>
            <a:r>
              <a:rPr lang="en-GB" sz="5600" dirty="0">
                <a:latin typeface="Times New Roman" panose="02020603050405020304" pitchFamily="18" charset="0"/>
                <a:cs typeface="Times New Roman" panose="02020603050405020304" pitchFamily="18" charset="0"/>
              </a:rPr>
              <a:t>, J. , 16 Techniques to Encourage Innovation in the Workplace [Online] Available at :https://</a:t>
            </a:r>
            <a:r>
              <a:rPr lang="en-GB" sz="5600" dirty="0" err="1">
                <a:latin typeface="Times New Roman" panose="02020603050405020304" pitchFamily="18" charset="0"/>
                <a:cs typeface="Times New Roman" panose="02020603050405020304" pitchFamily="18" charset="0"/>
              </a:rPr>
              <a:t>www.braineet.com</a:t>
            </a:r>
            <a:r>
              <a:rPr lang="en-GB" sz="5600" dirty="0">
                <a:latin typeface="Times New Roman" panose="02020603050405020304" pitchFamily="18" charset="0"/>
                <a:cs typeface="Times New Roman" panose="02020603050405020304" pitchFamily="18" charset="0"/>
              </a:rPr>
              <a:t>/blog/encouraging-workplace-innovation(Accessed : 15 July 2022)</a:t>
            </a:r>
          </a:p>
          <a:p>
            <a:pPr>
              <a:lnSpc>
                <a:spcPct val="90000"/>
              </a:lnSpc>
              <a:buFont typeface="Wingdings" pitchFamily="2" charset="2"/>
              <a:buChar char="§"/>
            </a:pPr>
            <a:r>
              <a:rPr lang="en-GB" sz="5600" dirty="0">
                <a:latin typeface="Times New Roman" panose="02020603050405020304" pitchFamily="18" charset="0"/>
                <a:cs typeface="Times New Roman" panose="02020603050405020304" pitchFamily="18" charset="0"/>
              </a:rPr>
              <a:t>Indeed Editorial Team</a:t>
            </a:r>
            <a:r>
              <a:rPr lang="en-GB" sz="5600" b="1" dirty="0">
                <a:latin typeface="Times New Roman" panose="02020603050405020304" pitchFamily="18" charset="0"/>
                <a:cs typeface="Times New Roman" panose="02020603050405020304" pitchFamily="18" charset="0"/>
              </a:rPr>
              <a:t>, </a:t>
            </a:r>
            <a:r>
              <a:rPr lang="en-GB" sz="5600" dirty="0">
                <a:latin typeface="Times New Roman" panose="02020603050405020304" pitchFamily="18" charset="0"/>
                <a:cs typeface="Times New Roman" panose="02020603050405020304" pitchFamily="18" charset="0"/>
              </a:rPr>
              <a:t>The Importance of Teamwork (Plus 11 Ways a Team Benefits From It, [online] Available at :https://</a:t>
            </a:r>
            <a:r>
              <a:rPr lang="en-GB" sz="5600" dirty="0" err="1">
                <a:latin typeface="Times New Roman" panose="02020603050405020304" pitchFamily="18" charset="0"/>
                <a:cs typeface="Times New Roman" panose="02020603050405020304" pitchFamily="18" charset="0"/>
              </a:rPr>
              <a:t>www.indeed.com</a:t>
            </a:r>
            <a:r>
              <a:rPr lang="en-GB" sz="5600" dirty="0">
                <a:latin typeface="Times New Roman" panose="02020603050405020304" pitchFamily="18" charset="0"/>
                <a:cs typeface="Times New Roman" panose="02020603050405020304" pitchFamily="18" charset="0"/>
              </a:rPr>
              <a:t>/career-advice/career-development/teamwork-important (Accessed:16 July 20202)</a:t>
            </a:r>
          </a:p>
          <a:p>
            <a:pPr>
              <a:lnSpc>
                <a:spcPct val="90000"/>
              </a:lnSpc>
              <a:buFont typeface="Wingdings" pitchFamily="2" charset="2"/>
              <a:buChar char="§"/>
            </a:pPr>
            <a:r>
              <a:rPr lang="en-US" sz="5600" dirty="0">
                <a:latin typeface="Times New Roman" panose="02020603050405020304" pitchFamily="18" charset="0"/>
                <a:ea typeface="Calibri" panose="020F0502020204030204" pitchFamily="34" charset="0"/>
                <a:cs typeface="Times New Roman" panose="02020603050405020304" pitchFamily="18" charset="0"/>
              </a:rPr>
              <a:t>Danilov, A., </a:t>
            </a:r>
            <a:r>
              <a:rPr lang="en-US" sz="5600" dirty="0" err="1">
                <a:latin typeface="Times New Roman" panose="02020603050405020304" pitchFamily="18" charset="0"/>
                <a:ea typeface="Calibri" panose="020F0502020204030204" pitchFamily="34" charset="0"/>
                <a:cs typeface="Times New Roman" panose="02020603050405020304" pitchFamily="18" charset="0"/>
              </a:rPr>
              <a:t>Harbring</a:t>
            </a:r>
            <a:r>
              <a:rPr lang="en-US" sz="5600" dirty="0">
                <a:latin typeface="Times New Roman" panose="02020603050405020304" pitchFamily="18" charset="0"/>
                <a:ea typeface="Calibri" panose="020F0502020204030204" pitchFamily="34" charset="0"/>
                <a:cs typeface="Times New Roman" panose="02020603050405020304" pitchFamily="18" charset="0"/>
              </a:rPr>
              <a:t>, C. and </a:t>
            </a:r>
            <a:r>
              <a:rPr lang="en-US" sz="5600" dirty="0" err="1">
                <a:latin typeface="Times New Roman" panose="02020603050405020304" pitchFamily="18" charset="0"/>
                <a:ea typeface="Calibri" panose="020F0502020204030204" pitchFamily="34" charset="0"/>
                <a:cs typeface="Times New Roman" panose="02020603050405020304" pitchFamily="18" charset="0"/>
              </a:rPr>
              <a:t>Irlenbusch</a:t>
            </a:r>
            <a:r>
              <a:rPr lang="en-US" sz="5600" dirty="0">
                <a:latin typeface="Times New Roman" panose="02020603050405020304" pitchFamily="18" charset="0"/>
                <a:ea typeface="Calibri" panose="020F0502020204030204" pitchFamily="34" charset="0"/>
                <a:cs typeface="Times New Roman" panose="02020603050405020304" pitchFamily="18" charset="0"/>
              </a:rPr>
              <a:t>, B., 2019. Helping under a combination of team and tournament incentives. Journal of Economic Behavior &amp; Organization, 162, pp.120-135.</a:t>
            </a:r>
            <a:endParaRPr lang="en-IN" sz="5600" dirty="0">
              <a:latin typeface="Times New Roman" panose="02020603050405020304" pitchFamily="18" charset="0"/>
              <a:ea typeface="Calibri" panose="020F0502020204030204" pitchFamily="34" charset="0"/>
              <a:cs typeface="Times New Roman" panose="02020603050405020304" pitchFamily="18" charset="0"/>
            </a:endParaRPr>
          </a:p>
          <a:p>
            <a:pPr lvl="0">
              <a:lnSpc>
                <a:spcPct val="90000"/>
              </a:lnSpc>
              <a:buFont typeface="Garamond" panose="02020404030301010803" pitchFamily="18" charset="0"/>
              <a:buChar char="◦"/>
              <a:tabLst>
                <a:tab pos="457200" algn="l"/>
              </a:tabLst>
            </a:pPr>
            <a:r>
              <a:rPr lang="en-US" sz="5600" dirty="0" err="1">
                <a:latin typeface="Times New Roman" panose="02020603050405020304" pitchFamily="18" charset="0"/>
                <a:ea typeface="Calibri" panose="020F0502020204030204" pitchFamily="34" charset="0"/>
                <a:cs typeface="Times New Roman" panose="02020603050405020304" pitchFamily="18" charset="0"/>
              </a:rPr>
              <a:t>Geerts</a:t>
            </a:r>
            <a:r>
              <a:rPr lang="en-US" sz="5600" dirty="0">
                <a:latin typeface="Times New Roman" panose="02020603050405020304" pitchFamily="18" charset="0"/>
                <a:ea typeface="Calibri" panose="020F0502020204030204" pitchFamily="34" charset="0"/>
                <a:cs typeface="Times New Roman" panose="02020603050405020304" pitchFamily="18" charset="0"/>
              </a:rPr>
              <a:t>, I.A., </a:t>
            </a:r>
            <a:r>
              <a:rPr lang="en-US" sz="5600" dirty="0" err="1">
                <a:latin typeface="Times New Roman" panose="02020603050405020304" pitchFamily="18" charset="0"/>
                <a:ea typeface="Calibri" panose="020F0502020204030204" pitchFamily="34" charset="0"/>
                <a:cs typeface="Times New Roman" panose="02020603050405020304" pitchFamily="18" charset="0"/>
              </a:rPr>
              <a:t>Bierbooms</a:t>
            </a:r>
            <a:r>
              <a:rPr lang="en-US" sz="5600" dirty="0">
                <a:latin typeface="Times New Roman" panose="02020603050405020304" pitchFamily="18" charset="0"/>
                <a:ea typeface="Calibri" panose="020F0502020204030204" pitchFamily="34" charset="0"/>
                <a:cs typeface="Times New Roman" panose="02020603050405020304" pitchFamily="18" charset="0"/>
              </a:rPr>
              <a:t>, J.J. and </a:t>
            </a:r>
            <a:r>
              <a:rPr lang="en-US" sz="5600" dirty="0" err="1">
                <a:latin typeface="Times New Roman" panose="02020603050405020304" pitchFamily="18" charset="0"/>
                <a:ea typeface="Calibri" panose="020F0502020204030204" pitchFamily="34" charset="0"/>
                <a:cs typeface="Times New Roman" panose="02020603050405020304" pitchFamily="18" charset="0"/>
              </a:rPr>
              <a:t>Cloudt</a:t>
            </a:r>
            <a:r>
              <a:rPr lang="en-US" sz="5600" dirty="0">
                <a:latin typeface="Times New Roman" panose="02020603050405020304" pitchFamily="18" charset="0"/>
                <a:ea typeface="Calibri" panose="020F0502020204030204" pitchFamily="34" charset="0"/>
                <a:cs typeface="Times New Roman" panose="02020603050405020304" pitchFamily="18" charset="0"/>
              </a:rPr>
              <a:t>, S.W., 2021. Understanding self-managing teams in Dutch healthcare: empirical evidence to non-sequential team development processes. Journal of Health Organization and Management.</a:t>
            </a:r>
            <a:endParaRPr lang="en-IN" sz="5600" dirty="0">
              <a:latin typeface="Times New Roman" panose="02020603050405020304" pitchFamily="18" charset="0"/>
              <a:ea typeface="Calibri" panose="020F0502020204030204" pitchFamily="34" charset="0"/>
              <a:cs typeface="Times New Roman" panose="02020603050405020304" pitchFamily="18" charset="0"/>
            </a:endParaRPr>
          </a:p>
          <a:p>
            <a:pPr lvl="0">
              <a:lnSpc>
                <a:spcPct val="90000"/>
              </a:lnSpc>
              <a:buFont typeface="Garamond" panose="02020404030301010803" pitchFamily="18" charset="0"/>
              <a:buChar char="◦"/>
              <a:tabLst>
                <a:tab pos="457200" algn="l"/>
              </a:tabLst>
            </a:pPr>
            <a:r>
              <a:rPr lang="en-US" sz="5600" dirty="0">
                <a:latin typeface="Times New Roman" panose="02020603050405020304" pitchFamily="18" charset="0"/>
                <a:ea typeface="Calibri" panose="020F0502020204030204" pitchFamily="34" charset="0"/>
                <a:cs typeface="Times New Roman" panose="02020603050405020304" pitchFamily="18" charset="0"/>
              </a:rPr>
              <a:t>Hancock, C., </a:t>
            </a:r>
            <a:r>
              <a:rPr lang="en-US" sz="5600" dirty="0" err="1">
                <a:latin typeface="Times New Roman" panose="02020603050405020304" pitchFamily="18" charset="0"/>
                <a:ea typeface="Calibri" panose="020F0502020204030204" pitchFamily="34" charset="0"/>
                <a:cs typeface="Times New Roman" panose="02020603050405020304" pitchFamily="18" charset="0"/>
              </a:rPr>
              <a:t>Hormiga</a:t>
            </a:r>
            <a:r>
              <a:rPr lang="en-US" sz="5600" dirty="0">
                <a:latin typeface="Times New Roman" panose="02020603050405020304" pitchFamily="18" charset="0"/>
                <a:ea typeface="Calibri" panose="020F0502020204030204" pitchFamily="34" charset="0"/>
                <a:cs typeface="Times New Roman" panose="02020603050405020304" pitchFamily="18" charset="0"/>
              </a:rPr>
              <a:t>, E. and </a:t>
            </a:r>
            <a:r>
              <a:rPr lang="en-US" sz="5600" dirty="0" err="1">
                <a:latin typeface="Times New Roman" panose="02020603050405020304" pitchFamily="18" charset="0"/>
                <a:ea typeface="Calibri" panose="020F0502020204030204" pitchFamily="34" charset="0"/>
                <a:cs typeface="Times New Roman" panose="02020603050405020304" pitchFamily="18" charset="0"/>
              </a:rPr>
              <a:t>Jaría-Chacón</a:t>
            </a:r>
            <a:r>
              <a:rPr lang="en-US" sz="5600" dirty="0">
                <a:latin typeface="Times New Roman" panose="02020603050405020304" pitchFamily="18" charset="0"/>
                <a:ea typeface="Calibri" panose="020F0502020204030204" pitchFamily="34" charset="0"/>
                <a:cs typeface="Times New Roman" panose="02020603050405020304" pitchFamily="18" charset="0"/>
              </a:rPr>
              <a:t>, N., 2020. Going it Alone or Working as Part of a Team: The Impact of Human Capital on Entrepreneurial Decision Making.</a:t>
            </a:r>
            <a:endParaRPr lang="en-IN" sz="5600" dirty="0">
              <a:latin typeface="Times New Roman" panose="02020603050405020304" pitchFamily="18" charset="0"/>
              <a:ea typeface="Calibri" panose="020F0502020204030204" pitchFamily="34" charset="0"/>
              <a:cs typeface="Times New Roman" panose="02020603050405020304" pitchFamily="18" charset="0"/>
            </a:endParaRPr>
          </a:p>
          <a:p>
            <a:pPr lvl="0">
              <a:lnSpc>
                <a:spcPct val="90000"/>
              </a:lnSpc>
              <a:buFont typeface="Garamond" panose="02020404030301010803" pitchFamily="18" charset="0"/>
              <a:buChar char="◦"/>
              <a:tabLst>
                <a:tab pos="457200" algn="l"/>
              </a:tabLst>
            </a:pPr>
            <a:r>
              <a:rPr lang="en-US" sz="5600" dirty="0">
                <a:latin typeface="Times New Roman" panose="02020603050405020304" pitchFamily="18" charset="0"/>
                <a:ea typeface="Calibri" panose="020F0502020204030204" pitchFamily="34" charset="0"/>
                <a:cs typeface="Times New Roman" panose="02020603050405020304" pitchFamily="18" charset="0"/>
              </a:rPr>
              <a:t>•Hughey, K. (n.d.). THE IMPACT OF LEADERSHIP ON SUCCESSFUL STAFF DEVELOPMENT. Retrieved from </a:t>
            </a:r>
            <a:r>
              <a:rPr lang="en-US" sz="5600" dirty="0">
                <a:latin typeface="Times New Roman" panose="02020603050405020304" pitchFamily="18" charset="0"/>
                <a:ea typeface="Calibri" panose="020F0502020204030204" pitchFamily="34" charset="0"/>
                <a:cs typeface="Times New Roman" panose="02020603050405020304" pitchFamily="18" charset="0"/>
                <a:hlinkClick r:id="rId4"/>
              </a:rPr>
              <a:t>https://www.jmfa.com/News-Events/Articles-Posts/the-impact-of-leadership-on-successful-staff-development</a:t>
            </a:r>
            <a:endParaRPr lang="en-GB" sz="5600" dirty="0">
              <a:latin typeface="Times New Roman" panose="02020603050405020304" pitchFamily="18" charset="0"/>
              <a:ea typeface="Calibri" panose="020F0502020204030204" pitchFamily="34" charset="0"/>
              <a:cs typeface="Times New Roman" panose="02020603050405020304" pitchFamily="18" charset="0"/>
            </a:endParaRPr>
          </a:p>
          <a:p>
            <a:pPr lvl="0">
              <a:lnSpc>
                <a:spcPct val="90000"/>
              </a:lnSpc>
              <a:buFont typeface="Garamond" panose="02020404030301010803" pitchFamily="18" charset="0"/>
              <a:buChar char="◦"/>
              <a:tabLst>
                <a:tab pos="457200" algn="l"/>
              </a:tabLst>
            </a:pPr>
            <a:r>
              <a:rPr lang="en-US" sz="5600" dirty="0">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https://theactuarymagazine.org/four-stages-team-development/</a:t>
            </a:r>
            <a:endParaRPr lang="en-US" sz="5600" dirty="0">
              <a:latin typeface="Times New Roman" panose="02020603050405020304" pitchFamily="18" charset="0"/>
              <a:cs typeface="Times New Roman" panose="02020603050405020304" pitchFamily="18" charset="0"/>
            </a:endParaRPr>
          </a:p>
          <a:p>
            <a:pPr lvl="0">
              <a:lnSpc>
                <a:spcPct val="90000"/>
              </a:lnSpc>
              <a:buFont typeface="Garamond" panose="02020404030301010803" pitchFamily="18" charset="0"/>
              <a:buChar char="◦"/>
              <a:tabLst>
                <a:tab pos="457200" algn="l"/>
              </a:tabLst>
            </a:pPr>
            <a:r>
              <a:rPr lang="en-US" sz="5600" dirty="0">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https://everhour.com/blog/stages-of-group-development/</a:t>
            </a:r>
            <a:endParaRPr lang="en-US" sz="5600" dirty="0">
              <a:latin typeface="Times New Roman" panose="02020603050405020304" pitchFamily="18" charset="0"/>
              <a:cs typeface="Times New Roman" panose="02020603050405020304" pitchFamily="18" charset="0"/>
            </a:endParaRPr>
          </a:p>
          <a:p>
            <a:pPr lvl="0">
              <a:lnSpc>
                <a:spcPct val="90000"/>
              </a:lnSpc>
              <a:buFont typeface="Garamond" panose="02020404030301010803" pitchFamily="18" charset="0"/>
              <a:buChar char="◦"/>
              <a:tabLst>
                <a:tab pos="457200" algn="l"/>
              </a:tabLst>
            </a:pPr>
            <a:r>
              <a:rPr lang="en-US" sz="5600" dirty="0">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https://mirjamglessmer.com/2015/10/23/stages-of-group-development-2/</a:t>
            </a:r>
            <a:endParaRPr lang="en-US" sz="5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3012473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{5409641A-055E-C54E-A7E8-AAFB8BA78762}tf10001069</Template>
  <TotalTime>20273</TotalTime>
  <Words>2763</Words>
  <Application>Microsoft Office PowerPoint</Application>
  <PresentationFormat>Widescreen</PresentationFormat>
  <Paragraphs>231</Paragraphs>
  <Slides>25</Slides>
  <Notes>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25</vt:i4>
      </vt:variant>
    </vt:vector>
  </HeadingPairs>
  <TitlesOfParts>
    <vt:vector size="34" baseType="lpstr">
      <vt:lpstr>Arial</vt:lpstr>
      <vt:lpstr>Arial Black</vt:lpstr>
      <vt:lpstr>Calibri</vt:lpstr>
      <vt:lpstr>Century Gothic</vt:lpstr>
      <vt:lpstr>Garamond</vt:lpstr>
      <vt:lpstr>Times New Roman</vt:lpstr>
      <vt:lpstr>Wingdings</vt:lpstr>
      <vt:lpstr>Wingdings 3</vt:lpstr>
      <vt:lpstr>Wisp</vt:lpstr>
      <vt:lpstr>   Effective Team Working &amp; Communication                       (BMSW4002_LON)</vt:lpstr>
      <vt:lpstr>To be covered:</vt:lpstr>
      <vt:lpstr>Introduction</vt:lpstr>
      <vt:lpstr>1. Benefits of team working</vt:lpstr>
      <vt:lpstr>1.2.Increase productivity Sinergy 1+1=3 “Alone we can do so little, together we can do so much more.” Helen Keller.</vt:lpstr>
      <vt:lpstr>1.3.Improve the morale</vt:lpstr>
      <vt:lpstr>1.4.Advance the individual’s career</vt:lpstr>
      <vt:lpstr>1.5.Encourage Innovation   “Alone we can go fast, but together we can go far”</vt:lpstr>
      <vt:lpstr>1.6.Support network</vt:lpstr>
      <vt:lpstr>PowerPoint Presentation</vt:lpstr>
      <vt:lpstr>Bruce Tuckman </vt:lpstr>
      <vt:lpstr>The 5 Phases of Tuckman's Teamwork Theory</vt:lpstr>
      <vt:lpstr>1. Forming</vt:lpstr>
      <vt:lpstr>PowerPoint Presentation</vt:lpstr>
      <vt:lpstr>1. Managing conflict What is conflict ?</vt:lpstr>
      <vt:lpstr>Thomas &amp; Kilmann conflict model </vt:lpstr>
      <vt:lpstr>Strategies of avoiding conflict</vt:lpstr>
      <vt:lpstr>Not all conflict is negative!</vt:lpstr>
      <vt:lpstr>Successful Team Development</vt:lpstr>
      <vt:lpstr>Importance of Successful Team Development</vt:lpstr>
      <vt:lpstr>Leader’s Importance In Successful Team Development</vt:lpstr>
      <vt:lpstr>   Fig. 4 : (Keith Hughey, senior consultant 2019)</vt:lpstr>
      <vt:lpstr>Group Work and Successful Team Development</vt:lpstr>
      <vt:lpstr>What a Leader can do to Develop his Team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Conflict</dc:title>
  <dc:creator>Bruna Matos Chaves (2123460)</dc:creator>
  <cp:lastModifiedBy>Bruna Matos Chaves (2123460)</cp:lastModifiedBy>
  <cp:revision>4</cp:revision>
  <dcterms:created xsi:type="dcterms:W3CDTF">2022-07-26T14:46:54Z</dcterms:created>
  <dcterms:modified xsi:type="dcterms:W3CDTF">2022-08-16T12:11:51Z</dcterms:modified>
</cp:coreProperties>
</file>